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77" r:id="rId6"/>
    <p:sldId id="280" r:id="rId7"/>
    <p:sldId id="283" r:id="rId8"/>
    <p:sldId id="284" r:id="rId9"/>
    <p:sldId id="285" r:id="rId10"/>
    <p:sldId id="286" r:id="rId11"/>
    <p:sldId id="259" r:id="rId12"/>
    <p:sldId id="268" r:id="rId13"/>
    <p:sldId id="262" r:id="rId14"/>
    <p:sldId id="269" r:id="rId15"/>
    <p:sldId id="273" r:id="rId16"/>
    <p:sldId id="274" r:id="rId17"/>
    <p:sldId id="275" r:id="rId18"/>
    <p:sldId id="276" r:id="rId19"/>
    <p:sldId id="263" r:id="rId20"/>
    <p:sldId id="272" r:id="rId21"/>
    <p:sldId id="266" r:id="rId22"/>
    <p:sldId id="267" r:id="rId23"/>
    <p:sldId id="264" r:id="rId24"/>
    <p:sldId id="265" r:id="rId25"/>
    <p:sldId id="261" r:id="rId26"/>
    <p:sldId id="27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1A614-C60C-4047-B345-C9A20C965A0F}" v="609" dt="2023-10-03T12:30:37.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McCoy" userId="8548c424-5a99-4e66-968e-b06d133e9f33" providerId="ADAL" clId="{CA81A614-C60C-4047-B345-C9A20C965A0F}"/>
    <pc:docChg chg="undo custSel addSld delSld modSld sldOrd">
      <pc:chgData name="Elizabeth McCoy" userId="8548c424-5a99-4e66-968e-b06d133e9f33" providerId="ADAL" clId="{CA81A614-C60C-4047-B345-C9A20C965A0F}" dt="2023-10-03T12:34:13.477" v="5745" actId="47"/>
      <pc:docMkLst>
        <pc:docMk/>
      </pc:docMkLst>
      <pc:sldChg chg="modSp mod">
        <pc:chgData name="Elizabeth McCoy" userId="8548c424-5a99-4e66-968e-b06d133e9f33" providerId="ADAL" clId="{CA81A614-C60C-4047-B345-C9A20C965A0F}" dt="2023-09-13T13:03:41.366" v="27" actId="20577"/>
        <pc:sldMkLst>
          <pc:docMk/>
          <pc:sldMk cId="243762269" sldId="256"/>
        </pc:sldMkLst>
        <pc:spChg chg="mod">
          <ac:chgData name="Elizabeth McCoy" userId="8548c424-5a99-4e66-968e-b06d133e9f33" providerId="ADAL" clId="{CA81A614-C60C-4047-B345-C9A20C965A0F}" dt="2023-09-13T13:03:36.293" v="12" actId="20577"/>
          <ac:spMkLst>
            <pc:docMk/>
            <pc:sldMk cId="243762269" sldId="256"/>
            <ac:spMk id="2" creationId="{83B01A08-DDBB-B048-19B0-09E02BD8000D}"/>
          </ac:spMkLst>
        </pc:spChg>
        <pc:spChg chg="mod">
          <ac:chgData name="Elizabeth McCoy" userId="8548c424-5a99-4e66-968e-b06d133e9f33" providerId="ADAL" clId="{CA81A614-C60C-4047-B345-C9A20C965A0F}" dt="2023-09-13T13:03:41.366" v="27" actId="20577"/>
          <ac:spMkLst>
            <pc:docMk/>
            <pc:sldMk cId="243762269" sldId="256"/>
            <ac:spMk id="3" creationId="{D8B52B1C-3043-CF87-FA72-2EDB4863B6D8}"/>
          </ac:spMkLst>
        </pc:spChg>
      </pc:sldChg>
      <pc:sldChg chg="addSp delSp modSp new mod modClrScheme chgLayout">
        <pc:chgData name="Elizabeth McCoy" userId="8548c424-5a99-4e66-968e-b06d133e9f33" providerId="ADAL" clId="{CA81A614-C60C-4047-B345-C9A20C965A0F}" dt="2023-10-03T12:05:27.679" v="5652" actId="207"/>
        <pc:sldMkLst>
          <pc:docMk/>
          <pc:sldMk cId="3674481245" sldId="257"/>
        </pc:sldMkLst>
        <pc:spChg chg="mod">
          <ac:chgData name="Elizabeth McCoy" userId="8548c424-5a99-4e66-968e-b06d133e9f33" providerId="ADAL" clId="{CA81A614-C60C-4047-B345-C9A20C965A0F}" dt="2023-09-13T14:21:30.953" v="3526" actId="26606"/>
          <ac:spMkLst>
            <pc:docMk/>
            <pc:sldMk cId="3674481245" sldId="257"/>
            <ac:spMk id="2" creationId="{33319293-02F7-AD6B-E39F-B5448F5627A8}"/>
          </ac:spMkLst>
        </pc:spChg>
        <pc:spChg chg="del mod">
          <ac:chgData name="Elizabeth McCoy" userId="8548c424-5a99-4e66-968e-b06d133e9f33" providerId="ADAL" clId="{CA81A614-C60C-4047-B345-C9A20C965A0F}" dt="2023-09-13T14:21:14.841" v="3524" actId="26606"/>
          <ac:spMkLst>
            <pc:docMk/>
            <pc:sldMk cId="3674481245" sldId="257"/>
            <ac:spMk id="3" creationId="{10DF320F-FB54-848D-F7BA-6992EF65B084}"/>
          </ac:spMkLst>
        </pc:spChg>
        <pc:spChg chg="add del mod">
          <ac:chgData name="Elizabeth McCoy" userId="8548c424-5a99-4e66-968e-b06d133e9f33" providerId="ADAL" clId="{CA81A614-C60C-4047-B345-C9A20C965A0F}" dt="2023-09-13T14:21:24.475" v="3525" actId="478"/>
          <ac:spMkLst>
            <pc:docMk/>
            <pc:sldMk cId="3674481245" sldId="257"/>
            <ac:spMk id="9" creationId="{FE98D55F-D114-1074-A7F3-A07A614CB2E9}"/>
          </ac:spMkLst>
        </pc:spChg>
        <pc:graphicFrameChg chg="add mod modGraphic">
          <ac:chgData name="Elizabeth McCoy" userId="8548c424-5a99-4e66-968e-b06d133e9f33" providerId="ADAL" clId="{CA81A614-C60C-4047-B345-C9A20C965A0F}" dt="2023-10-03T12:05:27.679" v="5652" actId="207"/>
          <ac:graphicFrameMkLst>
            <pc:docMk/>
            <pc:sldMk cId="3674481245" sldId="257"/>
            <ac:graphicFrameMk id="5" creationId="{64E562A9-5E89-5B02-CD44-4571A1084B16}"/>
          </ac:graphicFrameMkLst>
        </pc:graphicFrameChg>
      </pc:sldChg>
      <pc:sldChg chg="addSp delSp modSp new mod modClrScheme chgLayout">
        <pc:chgData name="Elizabeth McCoy" userId="8548c424-5a99-4e66-968e-b06d133e9f33" providerId="ADAL" clId="{CA81A614-C60C-4047-B345-C9A20C965A0F}" dt="2023-09-13T14:44:23.117" v="4338" actId="26606"/>
        <pc:sldMkLst>
          <pc:docMk/>
          <pc:sldMk cId="1964534691" sldId="258"/>
        </pc:sldMkLst>
        <pc:spChg chg="mod">
          <ac:chgData name="Elizabeth McCoy" userId="8548c424-5a99-4e66-968e-b06d133e9f33" providerId="ADAL" clId="{CA81A614-C60C-4047-B345-C9A20C965A0F}" dt="2023-09-13T14:44:23.117" v="4338" actId="26606"/>
          <ac:spMkLst>
            <pc:docMk/>
            <pc:sldMk cId="1964534691" sldId="258"/>
            <ac:spMk id="2" creationId="{3C8B8D5C-E56D-179C-80C6-9FC1B5365559}"/>
          </ac:spMkLst>
        </pc:spChg>
        <pc:spChg chg="del mod">
          <ac:chgData name="Elizabeth McCoy" userId="8548c424-5a99-4e66-968e-b06d133e9f33" providerId="ADAL" clId="{CA81A614-C60C-4047-B345-C9A20C965A0F}" dt="2023-09-13T14:21:42.009" v="3527" actId="26606"/>
          <ac:spMkLst>
            <pc:docMk/>
            <pc:sldMk cId="1964534691" sldId="258"/>
            <ac:spMk id="3" creationId="{798F9EB7-E87D-7EC3-AA54-4BB0F8F7E46A}"/>
          </ac:spMkLst>
        </pc:spChg>
        <pc:spChg chg="add del mod">
          <ac:chgData name="Elizabeth McCoy" userId="8548c424-5a99-4e66-968e-b06d133e9f33" providerId="ADAL" clId="{CA81A614-C60C-4047-B345-C9A20C965A0F}" dt="2023-09-13T14:21:49.999" v="3528" actId="478"/>
          <ac:spMkLst>
            <pc:docMk/>
            <pc:sldMk cId="1964534691" sldId="258"/>
            <ac:spMk id="9" creationId="{C56BD59D-1911-635E-7E69-D7C77BCB6260}"/>
          </ac:spMkLst>
        </pc:spChg>
        <pc:spChg chg="add del mod">
          <ac:chgData name="Elizabeth McCoy" userId="8548c424-5a99-4e66-968e-b06d133e9f33" providerId="ADAL" clId="{CA81A614-C60C-4047-B345-C9A20C965A0F}" dt="2023-09-13T14:44:23.117" v="4338" actId="26606"/>
          <ac:spMkLst>
            <pc:docMk/>
            <pc:sldMk cId="1964534691" sldId="258"/>
            <ac:spMk id="10" creationId="{7588A1A6-6A48-EB8E-2D58-D4C63BCBF027}"/>
          </ac:spMkLst>
        </pc:spChg>
        <pc:graphicFrameChg chg="add mod modGraphic">
          <ac:chgData name="Elizabeth McCoy" userId="8548c424-5a99-4e66-968e-b06d133e9f33" providerId="ADAL" clId="{CA81A614-C60C-4047-B345-C9A20C965A0F}" dt="2023-09-13T14:44:23.117" v="4338" actId="26606"/>
          <ac:graphicFrameMkLst>
            <pc:docMk/>
            <pc:sldMk cId="1964534691" sldId="258"/>
            <ac:graphicFrameMk id="5" creationId="{81E532F1-4D47-B71A-85D1-C60E5D00F626}"/>
          </ac:graphicFrameMkLst>
        </pc:graphicFrameChg>
      </pc:sldChg>
      <pc:sldChg chg="addSp delSp modSp new mod">
        <pc:chgData name="Elizabeth McCoy" userId="8548c424-5a99-4e66-968e-b06d133e9f33" providerId="ADAL" clId="{CA81A614-C60C-4047-B345-C9A20C965A0F}" dt="2023-09-13T14:29:48.821" v="3711" actId="27636"/>
        <pc:sldMkLst>
          <pc:docMk/>
          <pc:sldMk cId="2835351746" sldId="259"/>
        </pc:sldMkLst>
        <pc:spChg chg="mod">
          <ac:chgData name="Elizabeth McCoy" userId="8548c424-5a99-4e66-968e-b06d133e9f33" providerId="ADAL" clId="{CA81A614-C60C-4047-B345-C9A20C965A0F}" dt="2023-09-13T14:22:41.028" v="3534" actId="26606"/>
          <ac:spMkLst>
            <pc:docMk/>
            <pc:sldMk cId="2835351746" sldId="259"/>
            <ac:spMk id="2" creationId="{2792B018-683B-6834-BB95-94C874F34842}"/>
          </ac:spMkLst>
        </pc:spChg>
        <pc:spChg chg="add del mod">
          <ac:chgData name="Elizabeth McCoy" userId="8548c424-5a99-4e66-968e-b06d133e9f33" providerId="ADAL" clId="{CA81A614-C60C-4047-B345-C9A20C965A0F}" dt="2023-09-13T14:29:48.821" v="3711" actId="27636"/>
          <ac:spMkLst>
            <pc:docMk/>
            <pc:sldMk cId="2835351746" sldId="259"/>
            <ac:spMk id="3" creationId="{492CBDC7-E777-EA94-ED30-957DEBBF8B74}"/>
          </ac:spMkLst>
        </pc:spChg>
        <pc:graphicFrameChg chg="add del">
          <ac:chgData name="Elizabeth McCoy" userId="8548c424-5a99-4e66-968e-b06d133e9f33" providerId="ADAL" clId="{CA81A614-C60C-4047-B345-C9A20C965A0F}" dt="2023-09-13T14:22:41.028" v="3534" actId="26606"/>
          <ac:graphicFrameMkLst>
            <pc:docMk/>
            <pc:sldMk cId="2835351746" sldId="259"/>
            <ac:graphicFrameMk id="5" creationId="{C45D61A4-981E-8279-2B1D-3F10614EAE2C}"/>
          </ac:graphicFrameMkLst>
        </pc:graphicFrameChg>
      </pc:sldChg>
      <pc:sldChg chg="modSp new mod ord">
        <pc:chgData name="Elizabeth McCoy" userId="8548c424-5a99-4e66-968e-b06d133e9f33" providerId="ADAL" clId="{CA81A614-C60C-4047-B345-C9A20C965A0F}" dt="2023-09-13T13:50:14.762" v="1647" actId="27636"/>
        <pc:sldMkLst>
          <pc:docMk/>
          <pc:sldMk cId="3426065160" sldId="260"/>
        </pc:sldMkLst>
        <pc:spChg chg="mod">
          <ac:chgData name="Elizabeth McCoy" userId="8548c424-5a99-4e66-968e-b06d133e9f33" providerId="ADAL" clId="{CA81A614-C60C-4047-B345-C9A20C965A0F}" dt="2023-09-13T13:49:31.036" v="1557" actId="20577"/>
          <ac:spMkLst>
            <pc:docMk/>
            <pc:sldMk cId="3426065160" sldId="260"/>
            <ac:spMk id="2" creationId="{7A3897C2-9878-E8B4-288F-9FC92074A349}"/>
          </ac:spMkLst>
        </pc:spChg>
        <pc:spChg chg="mod">
          <ac:chgData name="Elizabeth McCoy" userId="8548c424-5a99-4e66-968e-b06d133e9f33" providerId="ADAL" clId="{CA81A614-C60C-4047-B345-C9A20C965A0F}" dt="2023-09-13T13:50:14.762" v="1647" actId="27636"/>
          <ac:spMkLst>
            <pc:docMk/>
            <pc:sldMk cId="3426065160" sldId="260"/>
            <ac:spMk id="3" creationId="{D12C764C-114E-3FB1-67A2-D900AFDBBBF3}"/>
          </ac:spMkLst>
        </pc:spChg>
      </pc:sldChg>
      <pc:sldChg chg="addSp delSp modSp new mod ord modClrScheme chgLayout">
        <pc:chgData name="Elizabeth McCoy" userId="8548c424-5a99-4e66-968e-b06d133e9f33" providerId="ADAL" clId="{CA81A614-C60C-4047-B345-C9A20C965A0F}" dt="2023-09-13T14:36:23.734" v="3968" actId="20577"/>
        <pc:sldMkLst>
          <pc:docMk/>
          <pc:sldMk cId="305358519" sldId="261"/>
        </pc:sldMkLst>
        <pc:spChg chg="mod">
          <ac:chgData name="Elizabeth McCoy" userId="8548c424-5a99-4e66-968e-b06d133e9f33" providerId="ADAL" clId="{CA81A614-C60C-4047-B345-C9A20C965A0F}" dt="2023-09-13T14:35:38.968" v="3877" actId="20577"/>
          <ac:spMkLst>
            <pc:docMk/>
            <pc:sldMk cId="305358519" sldId="261"/>
            <ac:spMk id="2" creationId="{55A26F55-2BC0-FE8A-CE18-ED964B7D87AA}"/>
          </ac:spMkLst>
        </pc:spChg>
        <pc:spChg chg="add del mod">
          <ac:chgData name="Elizabeth McCoy" userId="8548c424-5a99-4e66-968e-b06d133e9f33" providerId="ADAL" clId="{CA81A614-C60C-4047-B345-C9A20C965A0F}" dt="2023-09-13T14:28:23.921" v="3700" actId="26606"/>
          <ac:spMkLst>
            <pc:docMk/>
            <pc:sldMk cId="305358519" sldId="261"/>
            <ac:spMk id="3" creationId="{05719FAA-9B27-29D5-D67D-CCF035B76363}"/>
          </ac:spMkLst>
        </pc:spChg>
        <pc:spChg chg="add del mod">
          <ac:chgData name="Elizabeth McCoy" userId="8548c424-5a99-4e66-968e-b06d133e9f33" providerId="ADAL" clId="{CA81A614-C60C-4047-B345-C9A20C965A0F}" dt="2023-09-13T14:28:29.345" v="3701" actId="478"/>
          <ac:spMkLst>
            <pc:docMk/>
            <pc:sldMk cId="305358519" sldId="261"/>
            <ac:spMk id="9" creationId="{81D6C941-DC4D-659F-FB63-3592DC0C3510}"/>
          </ac:spMkLst>
        </pc:spChg>
        <pc:graphicFrameChg chg="add del">
          <ac:chgData name="Elizabeth McCoy" userId="8548c424-5a99-4e66-968e-b06d133e9f33" providerId="ADAL" clId="{CA81A614-C60C-4047-B345-C9A20C965A0F}" dt="2023-09-13T14:28:23.873" v="3699" actId="26606"/>
          <ac:graphicFrameMkLst>
            <pc:docMk/>
            <pc:sldMk cId="305358519" sldId="261"/>
            <ac:graphicFrameMk id="5" creationId="{8917AF57-926D-FA8B-735D-B6EBDB70F9C3}"/>
          </ac:graphicFrameMkLst>
        </pc:graphicFrameChg>
        <pc:graphicFrameChg chg="add mod modGraphic">
          <ac:chgData name="Elizabeth McCoy" userId="8548c424-5a99-4e66-968e-b06d133e9f33" providerId="ADAL" clId="{CA81A614-C60C-4047-B345-C9A20C965A0F}" dt="2023-09-13T14:36:23.734" v="3968" actId="20577"/>
          <ac:graphicFrameMkLst>
            <pc:docMk/>
            <pc:sldMk cId="305358519" sldId="261"/>
            <ac:graphicFrameMk id="7" creationId="{3E23010E-46F0-9AE8-C5C6-93DD4D3C7A9B}"/>
          </ac:graphicFrameMkLst>
        </pc:graphicFrameChg>
      </pc:sldChg>
      <pc:sldChg chg="addSp delSp modSp new mod">
        <pc:chgData name="Elizabeth McCoy" userId="8548c424-5a99-4e66-968e-b06d133e9f33" providerId="ADAL" clId="{CA81A614-C60C-4047-B345-C9A20C965A0F}" dt="2023-09-13T14:34:20.732" v="3849" actId="15"/>
        <pc:sldMkLst>
          <pc:docMk/>
          <pc:sldMk cId="350884895" sldId="262"/>
        </pc:sldMkLst>
        <pc:spChg chg="mod">
          <ac:chgData name="Elizabeth McCoy" userId="8548c424-5a99-4e66-968e-b06d133e9f33" providerId="ADAL" clId="{CA81A614-C60C-4047-B345-C9A20C965A0F}" dt="2023-09-13T13:52:41.641" v="1678" actId="20577"/>
          <ac:spMkLst>
            <pc:docMk/>
            <pc:sldMk cId="350884895" sldId="262"/>
            <ac:spMk id="2" creationId="{3B80FF39-08E4-4CDE-2F63-E0FCEB7A25F7}"/>
          </ac:spMkLst>
        </pc:spChg>
        <pc:spChg chg="del">
          <ac:chgData name="Elizabeth McCoy" userId="8548c424-5a99-4e66-968e-b06d133e9f33" providerId="ADAL" clId="{CA81A614-C60C-4047-B345-C9A20C965A0F}" dt="2023-09-13T14:18:00.301" v="3038" actId="931"/>
          <ac:spMkLst>
            <pc:docMk/>
            <pc:sldMk cId="350884895" sldId="262"/>
            <ac:spMk id="3" creationId="{FE007E6F-CB5A-CA45-AA4A-5EA1AE7E7669}"/>
          </ac:spMkLst>
        </pc:spChg>
        <pc:spChg chg="add del mod">
          <ac:chgData name="Elizabeth McCoy" userId="8548c424-5a99-4e66-968e-b06d133e9f33" providerId="ADAL" clId="{CA81A614-C60C-4047-B345-C9A20C965A0F}" dt="2023-09-13T14:18:10.485" v="3041" actId="478"/>
          <ac:spMkLst>
            <pc:docMk/>
            <pc:sldMk cId="350884895" sldId="262"/>
            <ac:spMk id="6" creationId="{31E8B133-CDDE-F6A6-1903-63CE2765F3B0}"/>
          </ac:spMkLst>
        </pc:spChg>
        <pc:spChg chg="add del mod">
          <ac:chgData name="Elizabeth McCoy" userId="8548c424-5a99-4e66-968e-b06d133e9f33" providerId="ADAL" clId="{CA81A614-C60C-4047-B345-C9A20C965A0F}" dt="2023-09-13T14:18:08.836" v="3040" actId="478"/>
          <ac:spMkLst>
            <pc:docMk/>
            <pc:sldMk cId="350884895" sldId="262"/>
            <ac:spMk id="8" creationId="{F2B54533-581C-5A94-FB3B-8926664C22F5}"/>
          </ac:spMkLst>
        </pc:spChg>
        <pc:spChg chg="add mod">
          <ac:chgData name="Elizabeth McCoy" userId="8548c424-5a99-4e66-968e-b06d133e9f33" providerId="ADAL" clId="{CA81A614-C60C-4047-B345-C9A20C965A0F}" dt="2023-09-13T14:34:20.732" v="3849" actId="15"/>
          <ac:spMkLst>
            <pc:docMk/>
            <pc:sldMk cId="350884895" sldId="262"/>
            <ac:spMk id="10" creationId="{0A9E7ABF-C22B-7645-0106-60639BF3970E}"/>
          </ac:spMkLst>
        </pc:spChg>
        <pc:picChg chg="add del mod">
          <ac:chgData name="Elizabeth McCoy" userId="8548c424-5a99-4e66-968e-b06d133e9f33" providerId="ADAL" clId="{CA81A614-C60C-4047-B345-C9A20C965A0F}" dt="2023-09-13T14:18:10.485" v="3041" actId="478"/>
          <ac:picMkLst>
            <pc:docMk/>
            <pc:sldMk cId="350884895" sldId="262"/>
            <ac:picMk id="5" creationId="{49B0F897-33D4-FA92-AF7F-7499D5B1228F}"/>
          </ac:picMkLst>
        </pc:picChg>
      </pc:sldChg>
      <pc:sldChg chg="addSp delSp modSp new mod">
        <pc:chgData name="Elizabeth McCoy" userId="8548c424-5a99-4e66-968e-b06d133e9f33" providerId="ADAL" clId="{CA81A614-C60C-4047-B345-C9A20C965A0F}" dt="2023-09-13T14:23:39.468" v="3541" actId="122"/>
        <pc:sldMkLst>
          <pc:docMk/>
          <pc:sldMk cId="1473814838" sldId="263"/>
        </pc:sldMkLst>
        <pc:spChg chg="mod">
          <ac:chgData name="Elizabeth McCoy" userId="8548c424-5a99-4e66-968e-b06d133e9f33" providerId="ADAL" clId="{CA81A614-C60C-4047-B345-C9A20C965A0F}" dt="2023-09-13T14:23:17.618" v="3538" actId="26606"/>
          <ac:spMkLst>
            <pc:docMk/>
            <pc:sldMk cId="1473814838" sldId="263"/>
            <ac:spMk id="2" creationId="{24E0A6E2-4A41-4288-7F04-2E25BB0C1E81}"/>
          </ac:spMkLst>
        </pc:spChg>
        <pc:spChg chg="del mod">
          <ac:chgData name="Elizabeth McCoy" userId="8548c424-5a99-4e66-968e-b06d133e9f33" providerId="ADAL" clId="{CA81A614-C60C-4047-B345-C9A20C965A0F}" dt="2023-09-13T14:23:17.618" v="3538" actId="26606"/>
          <ac:spMkLst>
            <pc:docMk/>
            <pc:sldMk cId="1473814838" sldId="263"/>
            <ac:spMk id="3" creationId="{67979DC0-1D4D-8A08-4F0D-E334FD413237}"/>
          </ac:spMkLst>
        </pc:spChg>
        <pc:graphicFrameChg chg="add mod">
          <ac:chgData name="Elizabeth McCoy" userId="8548c424-5a99-4e66-968e-b06d133e9f33" providerId="ADAL" clId="{CA81A614-C60C-4047-B345-C9A20C965A0F}" dt="2023-09-13T14:23:39.468" v="3541" actId="122"/>
          <ac:graphicFrameMkLst>
            <pc:docMk/>
            <pc:sldMk cId="1473814838" sldId="263"/>
            <ac:graphicFrameMk id="5" creationId="{A980F19B-3668-26B7-4FC4-90D09E8590F1}"/>
          </ac:graphicFrameMkLst>
        </pc:graphicFrameChg>
      </pc:sldChg>
      <pc:sldChg chg="modSp new mod">
        <pc:chgData name="Elizabeth McCoy" userId="8548c424-5a99-4e66-968e-b06d133e9f33" providerId="ADAL" clId="{CA81A614-C60C-4047-B345-C9A20C965A0F}" dt="2023-09-27T14:45:09.697" v="5578" actId="20577"/>
        <pc:sldMkLst>
          <pc:docMk/>
          <pc:sldMk cId="626487092" sldId="264"/>
        </pc:sldMkLst>
        <pc:spChg chg="mod">
          <ac:chgData name="Elizabeth McCoy" userId="8548c424-5a99-4e66-968e-b06d133e9f33" providerId="ADAL" clId="{CA81A614-C60C-4047-B345-C9A20C965A0F}" dt="2023-09-13T13:52:58.093" v="1697" actId="20577"/>
          <ac:spMkLst>
            <pc:docMk/>
            <pc:sldMk cId="626487092" sldId="264"/>
            <ac:spMk id="2" creationId="{1E79F20F-7EE7-9623-A406-C502511CBB9D}"/>
          </ac:spMkLst>
        </pc:spChg>
        <pc:spChg chg="mod">
          <ac:chgData name="Elizabeth McCoy" userId="8548c424-5a99-4e66-968e-b06d133e9f33" providerId="ADAL" clId="{CA81A614-C60C-4047-B345-C9A20C965A0F}" dt="2023-09-27T14:45:09.697" v="5578" actId="20577"/>
          <ac:spMkLst>
            <pc:docMk/>
            <pc:sldMk cId="626487092" sldId="264"/>
            <ac:spMk id="3" creationId="{544A2533-D298-8A03-59BD-4D656B8C816D}"/>
          </ac:spMkLst>
        </pc:spChg>
      </pc:sldChg>
      <pc:sldChg chg="addSp delSp modSp new mod">
        <pc:chgData name="Elizabeth McCoy" userId="8548c424-5a99-4e66-968e-b06d133e9f33" providerId="ADAL" clId="{CA81A614-C60C-4047-B345-C9A20C965A0F}" dt="2023-09-27T14:38:20.260" v="5423" actId="20577"/>
        <pc:sldMkLst>
          <pc:docMk/>
          <pc:sldMk cId="2320517628" sldId="265"/>
        </pc:sldMkLst>
        <pc:spChg chg="mod">
          <ac:chgData name="Elizabeth McCoy" userId="8548c424-5a99-4e66-968e-b06d133e9f33" providerId="ADAL" clId="{CA81A614-C60C-4047-B345-C9A20C965A0F}" dt="2023-09-13T13:53:06.635" v="1714" actId="20577"/>
          <ac:spMkLst>
            <pc:docMk/>
            <pc:sldMk cId="2320517628" sldId="265"/>
            <ac:spMk id="2" creationId="{D8FC9563-6049-0DB1-328F-8EBCCA2DB348}"/>
          </ac:spMkLst>
        </pc:spChg>
        <pc:spChg chg="del">
          <ac:chgData name="Elizabeth McCoy" userId="8548c424-5a99-4e66-968e-b06d133e9f33" providerId="ADAL" clId="{CA81A614-C60C-4047-B345-C9A20C965A0F}" dt="2023-09-13T14:15:05.040" v="3034" actId="478"/>
          <ac:spMkLst>
            <pc:docMk/>
            <pc:sldMk cId="2320517628" sldId="265"/>
            <ac:spMk id="3" creationId="{0EA128D1-1E70-5DE2-46F8-DBC8D0DA2179}"/>
          </ac:spMkLst>
        </pc:spChg>
        <pc:graphicFrameChg chg="add mod modGraphic">
          <ac:chgData name="Elizabeth McCoy" userId="8548c424-5a99-4e66-968e-b06d133e9f33" providerId="ADAL" clId="{CA81A614-C60C-4047-B345-C9A20C965A0F}" dt="2023-09-27T14:38:20.260" v="5423" actId="20577"/>
          <ac:graphicFrameMkLst>
            <pc:docMk/>
            <pc:sldMk cId="2320517628" sldId="265"/>
            <ac:graphicFrameMk id="4" creationId="{797AB6AA-DA54-428A-F10F-5ED00AF0B642}"/>
          </ac:graphicFrameMkLst>
        </pc:graphicFrameChg>
      </pc:sldChg>
      <pc:sldChg chg="addSp delSp modSp new mod modClrScheme chgLayout">
        <pc:chgData name="Elizabeth McCoy" userId="8548c424-5a99-4e66-968e-b06d133e9f33" providerId="ADAL" clId="{CA81A614-C60C-4047-B345-C9A20C965A0F}" dt="2023-09-13T14:25:39.143" v="3552" actId="26606"/>
        <pc:sldMkLst>
          <pc:docMk/>
          <pc:sldMk cId="2568465416" sldId="266"/>
        </pc:sldMkLst>
        <pc:spChg chg="mod">
          <ac:chgData name="Elizabeth McCoy" userId="8548c424-5a99-4e66-968e-b06d133e9f33" providerId="ADAL" clId="{CA81A614-C60C-4047-B345-C9A20C965A0F}" dt="2023-09-13T14:25:39.143" v="3552" actId="26606"/>
          <ac:spMkLst>
            <pc:docMk/>
            <pc:sldMk cId="2568465416" sldId="266"/>
            <ac:spMk id="2" creationId="{B5412664-FD87-C9DD-F842-255AC3E111CA}"/>
          </ac:spMkLst>
        </pc:spChg>
        <pc:spChg chg="mod">
          <ac:chgData name="Elizabeth McCoy" userId="8548c424-5a99-4e66-968e-b06d133e9f33" providerId="ADAL" clId="{CA81A614-C60C-4047-B345-C9A20C965A0F}" dt="2023-09-13T14:25:39.143" v="3552" actId="26606"/>
          <ac:spMkLst>
            <pc:docMk/>
            <pc:sldMk cId="2568465416" sldId="266"/>
            <ac:spMk id="3" creationId="{185A9821-DC62-DFF0-6E9E-449D9DBBF2A7}"/>
          </ac:spMkLst>
        </pc:spChg>
        <pc:spChg chg="add del mod">
          <ac:chgData name="Elizabeth McCoy" userId="8548c424-5a99-4e66-968e-b06d133e9f33" providerId="ADAL" clId="{CA81A614-C60C-4047-B345-C9A20C965A0F}" dt="2023-09-13T14:25:39.143" v="3552" actId="26606"/>
          <ac:spMkLst>
            <pc:docMk/>
            <pc:sldMk cId="2568465416" sldId="266"/>
            <ac:spMk id="5" creationId="{0EE50235-1C2F-5986-132D-93B1ECAF2A48}"/>
          </ac:spMkLst>
        </pc:spChg>
        <pc:spChg chg="add del mod">
          <ac:chgData name="Elizabeth McCoy" userId="8548c424-5a99-4e66-968e-b06d133e9f33" providerId="ADAL" clId="{CA81A614-C60C-4047-B345-C9A20C965A0F}" dt="2023-09-13T14:24:52.332" v="3548" actId="26606"/>
          <ac:spMkLst>
            <pc:docMk/>
            <pc:sldMk cId="2568465416" sldId="266"/>
            <ac:spMk id="8" creationId="{2FCB9C04-5EF3-DDD4-F1CB-20B896841C9A}"/>
          </ac:spMkLst>
        </pc:spChg>
      </pc:sldChg>
      <pc:sldChg chg="addSp delSp modSp new mod modClrScheme chgLayout">
        <pc:chgData name="Elizabeth McCoy" userId="8548c424-5a99-4e66-968e-b06d133e9f33" providerId="ADAL" clId="{CA81A614-C60C-4047-B345-C9A20C965A0F}" dt="2023-09-13T14:27:43.468" v="3697" actId="12100"/>
        <pc:sldMkLst>
          <pc:docMk/>
          <pc:sldMk cId="1272092150" sldId="267"/>
        </pc:sldMkLst>
        <pc:spChg chg="mod">
          <ac:chgData name="Elizabeth McCoy" userId="8548c424-5a99-4e66-968e-b06d133e9f33" providerId="ADAL" clId="{CA81A614-C60C-4047-B345-C9A20C965A0F}" dt="2023-09-13T14:27:26.317" v="3694" actId="26606"/>
          <ac:spMkLst>
            <pc:docMk/>
            <pc:sldMk cId="1272092150" sldId="267"/>
            <ac:spMk id="2" creationId="{73B68C2D-FD8B-4B89-A041-93C7FDB97189}"/>
          </ac:spMkLst>
        </pc:spChg>
        <pc:spChg chg="del mod">
          <ac:chgData name="Elizabeth McCoy" userId="8548c424-5a99-4e66-968e-b06d133e9f33" providerId="ADAL" clId="{CA81A614-C60C-4047-B345-C9A20C965A0F}" dt="2023-09-13T14:27:09.595" v="3692" actId="26606"/>
          <ac:spMkLst>
            <pc:docMk/>
            <pc:sldMk cId="1272092150" sldId="267"/>
            <ac:spMk id="3" creationId="{C5962063-2A67-164D-F55C-784B75E7AAF7}"/>
          </ac:spMkLst>
        </pc:spChg>
        <pc:spChg chg="add del mod">
          <ac:chgData name="Elizabeth McCoy" userId="8548c424-5a99-4e66-968e-b06d133e9f33" providerId="ADAL" clId="{CA81A614-C60C-4047-B345-C9A20C965A0F}" dt="2023-09-13T14:27:12.243" v="3693" actId="478"/>
          <ac:spMkLst>
            <pc:docMk/>
            <pc:sldMk cId="1272092150" sldId="267"/>
            <ac:spMk id="9" creationId="{91E8578E-7D16-E407-D98C-C0DB8E640494}"/>
          </ac:spMkLst>
        </pc:spChg>
        <pc:graphicFrameChg chg="add mod modGraphic">
          <ac:chgData name="Elizabeth McCoy" userId="8548c424-5a99-4e66-968e-b06d133e9f33" providerId="ADAL" clId="{CA81A614-C60C-4047-B345-C9A20C965A0F}" dt="2023-09-13T14:27:43.468" v="3697" actId="12100"/>
          <ac:graphicFrameMkLst>
            <pc:docMk/>
            <pc:sldMk cId="1272092150" sldId="267"/>
            <ac:graphicFrameMk id="5" creationId="{7CF39763-174C-FD5B-796E-33D26754CC97}"/>
          </ac:graphicFrameMkLst>
        </pc:graphicFrameChg>
      </pc:sldChg>
      <pc:sldChg chg="modSp new mod">
        <pc:chgData name="Elizabeth McCoy" userId="8548c424-5a99-4e66-968e-b06d133e9f33" providerId="ADAL" clId="{CA81A614-C60C-4047-B345-C9A20C965A0F}" dt="2023-09-27T14:37:11.146" v="5395" actId="20577"/>
        <pc:sldMkLst>
          <pc:docMk/>
          <pc:sldMk cId="2747098200" sldId="268"/>
        </pc:sldMkLst>
        <pc:spChg chg="mod">
          <ac:chgData name="Elizabeth McCoy" userId="8548c424-5a99-4e66-968e-b06d133e9f33" providerId="ADAL" clId="{CA81A614-C60C-4047-B345-C9A20C965A0F}" dt="2023-09-13T14:29:59.945" v="3731" actId="20577"/>
          <ac:spMkLst>
            <pc:docMk/>
            <pc:sldMk cId="2747098200" sldId="268"/>
            <ac:spMk id="2" creationId="{85CCC5E3-7055-57A9-0694-06C6F186A971}"/>
          </ac:spMkLst>
        </pc:spChg>
        <pc:spChg chg="mod">
          <ac:chgData name="Elizabeth McCoy" userId="8548c424-5a99-4e66-968e-b06d133e9f33" providerId="ADAL" clId="{CA81A614-C60C-4047-B345-C9A20C965A0F}" dt="2023-09-27T14:37:11.146" v="5395" actId="20577"/>
          <ac:spMkLst>
            <pc:docMk/>
            <pc:sldMk cId="2747098200" sldId="268"/>
            <ac:spMk id="3" creationId="{ABBB48F4-758F-7B51-5356-93AA6D74745E}"/>
          </ac:spMkLst>
        </pc:spChg>
      </pc:sldChg>
      <pc:sldChg chg="modSp new mod">
        <pc:chgData name="Elizabeth McCoy" userId="8548c424-5a99-4e66-968e-b06d133e9f33" providerId="ADAL" clId="{CA81A614-C60C-4047-B345-C9A20C965A0F}" dt="2023-09-13T14:34:46.710" v="3870" actId="20577"/>
        <pc:sldMkLst>
          <pc:docMk/>
          <pc:sldMk cId="235399133" sldId="269"/>
        </pc:sldMkLst>
        <pc:spChg chg="mod">
          <ac:chgData name="Elizabeth McCoy" userId="8548c424-5a99-4e66-968e-b06d133e9f33" providerId="ADAL" clId="{CA81A614-C60C-4047-B345-C9A20C965A0F}" dt="2023-09-13T14:34:46.710" v="3870" actId="20577"/>
          <ac:spMkLst>
            <pc:docMk/>
            <pc:sldMk cId="235399133" sldId="269"/>
            <ac:spMk id="2" creationId="{1E4B749F-CDF9-57DE-CDFA-ACBF514E2E03}"/>
          </ac:spMkLst>
        </pc:spChg>
        <pc:spChg chg="mod">
          <ac:chgData name="Elizabeth McCoy" userId="8548c424-5a99-4e66-968e-b06d133e9f33" providerId="ADAL" clId="{CA81A614-C60C-4047-B345-C9A20C965A0F}" dt="2023-09-13T14:33:11.082" v="3835" actId="5793"/>
          <ac:spMkLst>
            <pc:docMk/>
            <pc:sldMk cId="235399133" sldId="269"/>
            <ac:spMk id="3" creationId="{90906B02-641E-7FCD-B726-33FF44433F9C}"/>
          </ac:spMkLst>
        </pc:spChg>
      </pc:sldChg>
      <pc:sldChg chg="modSp add mod">
        <pc:chgData name="Elizabeth McCoy" userId="8548c424-5a99-4e66-968e-b06d133e9f33" providerId="ADAL" clId="{CA81A614-C60C-4047-B345-C9A20C965A0F}" dt="2023-09-13T14:38:53.815" v="4303" actId="12100"/>
        <pc:sldMkLst>
          <pc:docMk/>
          <pc:sldMk cId="1624750147" sldId="270"/>
        </pc:sldMkLst>
        <pc:spChg chg="mod">
          <ac:chgData name="Elizabeth McCoy" userId="8548c424-5a99-4e66-968e-b06d133e9f33" providerId="ADAL" clId="{CA81A614-C60C-4047-B345-C9A20C965A0F}" dt="2023-09-13T14:36:38.433" v="3970" actId="6549"/>
          <ac:spMkLst>
            <pc:docMk/>
            <pc:sldMk cId="1624750147" sldId="270"/>
            <ac:spMk id="2" creationId="{55A26F55-2BC0-FE8A-CE18-ED964B7D87AA}"/>
          </ac:spMkLst>
        </pc:spChg>
        <pc:graphicFrameChg chg="mod">
          <ac:chgData name="Elizabeth McCoy" userId="8548c424-5a99-4e66-968e-b06d133e9f33" providerId="ADAL" clId="{CA81A614-C60C-4047-B345-C9A20C965A0F}" dt="2023-09-13T14:38:53.815" v="4303" actId="12100"/>
          <ac:graphicFrameMkLst>
            <pc:docMk/>
            <pc:sldMk cId="1624750147" sldId="270"/>
            <ac:graphicFrameMk id="7" creationId="{3E23010E-46F0-9AE8-C5C6-93DD4D3C7A9B}"/>
          </ac:graphicFrameMkLst>
        </pc:graphicFrameChg>
      </pc:sldChg>
      <pc:sldChg chg="addSp modSp new del mod modClrScheme chgLayout">
        <pc:chgData name="Elizabeth McCoy" userId="8548c424-5a99-4e66-968e-b06d133e9f33" providerId="ADAL" clId="{CA81A614-C60C-4047-B345-C9A20C965A0F}" dt="2023-09-13T14:47:09.112" v="4406" actId="47"/>
        <pc:sldMkLst>
          <pc:docMk/>
          <pc:sldMk cId="3136496655" sldId="271"/>
        </pc:sldMkLst>
        <pc:spChg chg="mod">
          <ac:chgData name="Elizabeth McCoy" userId="8548c424-5a99-4e66-968e-b06d133e9f33" providerId="ADAL" clId="{CA81A614-C60C-4047-B345-C9A20C965A0F}" dt="2023-09-13T14:43:11.480" v="4334" actId="403"/>
          <ac:spMkLst>
            <pc:docMk/>
            <pc:sldMk cId="3136496655" sldId="271"/>
            <ac:spMk id="2" creationId="{47F11CEB-18C6-2541-7112-CA5E77ECE857}"/>
          </ac:spMkLst>
        </pc:spChg>
        <pc:spChg chg="mod">
          <ac:chgData name="Elizabeth McCoy" userId="8548c424-5a99-4e66-968e-b06d133e9f33" providerId="ADAL" clId="{CA81A614-C60C-4047-B345-C9A20C965A0F}" dt="2023-09-13T14:42:54.520" v="4330" actId="27636"/>
          <ac:spMkLst>
            <pc:docMk/>
            <pc:sldMk cId="3136496655" sldId="271"/>
            <ac:spMk id="3" creationId="{5CD915EA-50BD-82B9-4ED9-E9048D2499B1}"/>
          </ac:spMkLst>
        </pc:spChg>
        <pc:spChg chg="add mod">
          <ac:chgData name="Elizabeth McCoy" userId="8548c424-5a99-4e66-968e-b06d133e9f33" providerId="ADAL" clId="{CA81A614-C60C-4047-B345-C9A20C965A0F}" dt="2023-09-13T14:43:27.985" v="4335" actId="20577"/>
          <ac:spMkLst>
            <pc:docMk/>
            <pc:sldMk cId="3136496655" sldId="271"/>
            <ac:spMk id="8" creationId="{5D8DFDDC-9764-B1B2-30E4-F9E4135EF40D}"/>
          </ac:spMkLst>
        </pc:spChg>
      </pc:sldChg>
      <pc:sldChg chg="modSp add mod ord">
        <pc:chgData name="Elizabeth McCoy" userId="8548c424-5a99-4e66-968e-b06d133e9f33" providerId="ADAL" clId="{CA81A614-C60C-4047-B345-C9A20C965A0F}" dt="2023-09-13T14:47:03.322" v="4405" actId="27636"/>
        <pc:sldMkLst>
          <pc:docMk/>
          <pc:sldMk cId="3966533192" sldId="272"/>
        </pc:sldMkLst>
        <pc:spChg chg="mod">
          <ac:chgData name="Elizabeth McCoy" userId="8548c424-5a99-4e66-968e-b06d133e9f33" providerId="ADAL" clId="{CA81A614-C60C-4047-B345-C9A20C965A0F}" dt="2023-09-13T14:47:03.322" v="4405" actId="27636"/>
          <ac:spMkLst>
            <pc:docMk/>
            <pc:sldMk cId="3966533192" sldId="272"/>
            <ac:spMk id="2" creationId="{3C8B8D5C-E56D-179C-80C6-9FC1B5365559}"/>
          </ac:spMkLst>
        </pc:spChg>
        <pc:spChg chg="mod">
          <ac:chgData name="Elizabeth McCoy" userId="8548c424-5a99-4e66-968e-b06d133e9f33" providerId="ADAL" clId="{CA81A614-C60C-4047-B345-C9A20C965A0F}" dt="2023-09-13T14:46:57.936" v="4402" actId="207"/>
          <ac:spMkLst>
            <pc:docMk/>
            <pc:sldMk cId="3966533192" sldId="272"/>
            <ac:spMk id="10" creationId="{7588A1A6-6A48-EB8E-2D58-D4C63BCBF027}"/>
          </ac:spMkLst>
        </pc:spChg>
        <pc:graphicFrameChg chg="mod">
          <ac:chgData name="Elizabeth McCoy" userId="8548c424-5a99-4e66-968e-b06d133e9f33" providerId="ADAL" clId="{CA81A614-C60C-4047-B345-C9A20C965A0F}" dt="2023-09-13T14:46:29.930" v="4395"/>
          <ac:graphicFrameMkLst>
            <pc:docMk/>
            <pc:sldMk cId="3966533192" sldId="272"/>
            <ac:graphicFrameMk id="5" creationId="{81E532F1-4D47-B71A-85D1-C60E5D00F626}"/>
          </ac:graphicFrameMkLst>
        </pc:graphicFrameChg>
      </pc:sldChg>
      <pc:sldChg chg="addSp delSp modSp new mod">
        <pc:chgData name="Elizabeth McCoy" userId="8548c424-5a99-4e66-968e-b06d133e9f33" providerId="ADAL" clId="{CA81A614-C60C-4047-B345-C9A20C965A0F}" dt="2023-09-13T14:51:26.022" v="5055" actId="14100"/>
        <pc:sldMkLst>
          <pc:docMk/>
          <pc:sldMk cId="870970895" sldId="273"/>
        </pc:sldMkLst>
        <pc:spChg chg="mod">
          <ac:chgData name="Elizabeth McCoy" userId="8548c424-5a99-4e66-968e-b06d133e9f33" providerId="ADAL" clId="{CA81A614-C60C-4047-B345-C9A20C965A0F}" dt="2023-09-13T14:50:49.176" v="5053" actId="26606"/>
          <ac:spMkLst>
            <pc:docMk/>
            <pc:sldMk cId="870970895" sldId="273"/>
            <ac:spMk id="2" creationId="{E66A6847-64B5-8DC1-3EF6-7245FD67F34A}"/>
          </ac:spMkLst>
        </pc:spChg>
        <pc:spChg chg="del mod">
          <ac:chgData name="Elizabeth McCoy" userId="8548c424-5a99-4e66-968e-b06d133e9f33" providerId="ADAL" clId="{CA81A614-C60C-4047-B345-C9A20C965A0F}" dt="2023-09-13T14:50:49.176" v="5053" actId="26606"/>
          <ac:spMkLst>
            <pc:docMk/>
            <pc:sldMk cId="870970895" sldId="273"/>
            <ac:spMk id="3" creationId="{4187C6D4-DBC2-2816-739C-6352D5281045}"/>
          </ac:spMkLst>
        </pc:spChg>
        <pc:graphicFrameChg chg="add mod">
          <ac:chgData name="Elizabeth McCoy" userId="8548c424-5a99-4e66-968e-b06d133e9f33" providerId="ADAL" clId="{CA81A614-C60C-4047-B345-C9A20C965A0F}" dt="2023-09-13T14:51:26.022" v="5055" actId="14100"/>
          <ac:graphicFrameMkLst>
            <pc:docMk/>
            <pc:sldMk cId="870970895" sldId="273"/>
            <ac:graphicFrameMk id="5" creationId="{8CB90A07-E0BF-C970-C859-8A246A0783C8}"/>
          </ac:graphicFrameMkLst>
        </pc:graphicFrameChg>
      </pc:sldChg>
      <pc:sldChg chg="addSp modSp new mod modClrScheme chgLayout">
        <pc:chgData name="Elizabeth McCoy" userId="8548c424-5a99-4e66-968e-b06d133e9f33" providerId="ADAL" clId="{CA81A614-C60C-4047-B345-C9A20C965A0F}" dt="2023-09-13T14:52:07.426" v="5059" actId="26606"/>
        <pc:sldMkLst>
          <pc:docMk/>
          <pc:sldMk cId="2326475345" sldId="274"/>
        </pc:sldMkLst>
        <pc:picChg chg="add mod">
          <ac:chgData name="Elizabeth McCoy" userId="8548c424-5a99-4e66-968e-b06d133e9f33" providerId="ADAL" clId="{CA81A614-C60C-4047-B345-C9A20C965A0F}" dt="2023-09-13T14:52:07.426" v="5059" actId="26606"/>
          <ac:picMkLst>
            <pc:docMk/>
            <pc:sldMk cId="2326475345" sldId="274"/>
            <ac:picMk id="2" creationId="{EF6E977E-20B5-536F-9BBF-288A495F51F3}"/>
          </ac:picMkLst>
        </pc:picChg>
      </pc:sldChg>
      <pc:sldChg chg="addSp delSp modSp new mod">
        <pc:chgData name="Elizabeth McCoy" userId="8548c424-5a99-4e66-968e-b06d133e9f33" providerId="ADAL" clId="{CA81A614-C60C-4047-B345-C9A20C965A0F}" dt="2023-09-13T14:52:25.292" v="5062" actId="26606"/>
        <pc:sldMkLst>
          <pc:docMk/>
          <pc:sldMk cId="3947916809" sldId="275"/>
        </pc:sldMkLst>
        <pc:spChg chg="del">
          <ac:chgData name="Elizabeth McCoy" userId="8548c424-5a99-4e66-968e-b06d133e9f33" providerId="ADAL" clId="{CA81A614-C60C-4047-B345-C9A20C965A0F}" dt="2023-09-13T14:52:25.292" v="5062" actId="26606"/>
          <ac:spMkLst>
            <pc:docMk/>
            <pc:sldMk cId="3947916809" sldId="275"/>
            <ac:spMk id="2" creationId="{3649D2CA-4510-2CE4-6D23-1DA4EE430CFB}"/>
          </ac:spMkLst>
        </pc:spChg>
        <pc:spChg chg="del">
          <ac:chgData name="Elizabeth McCoy" userId="8548c424-5a99-4e66-968e-b06d133e9f33" providerId="ADAL" clId="{CA81A614-C60C-4047-B345-C9A20C965A0F}" dt="2023-09-13T14:52:25.292" v="5062" actId="26606"/>
          <ac:spMkLst>
            <pc:docMk/>
            <pc:sldMk cId="3947916809" sldId="275"/>
            <ac:spMk id="3" creationId="{BF831C01-6D03-45DE-D25D-15BC8040CC7C}"/>
          </ac:spMkLst>
        </pc:spChg>
        <pc:spChg chg="del">
          <ac:chgData name="Elizabeth McCoy" userId="8548c424-5a99-4e66-968e-b06d133e9f33" providerId="ADAL" clId="{CA81A614-C60C-4047-B345-C9A20C965A0F}" dt="2023-09-13T14:52:25.292" v="5062" actId="26606"/>
          <ac:spMkLst>
            <pc:docMk/>
            <pc:sldMk cId="3947916809" sldId="275"/>
            <ac:spMk id="4" creationId="{09F706DD-64F5-612D-2D97-B17698B335D8}"/>
          </ac:spMkLst>
        </pc:spChg>
        <pc:picChg chg="add mod">
          <ac:chgData name="Elizabeth McCoy" userId="8548c424-5a99-4e66-968e-b06d133e9f33" providerId="ADAL" clId="{CA81A614-C60C-4047-B345-C9A20C965A0F}" dt="2023-09-13T14:52:25.292" v="5062" actId="26606"/>
          <ac:picMkLst>
            <pc:docMk/>
            <pc:sldMk cId="3947916809" sldId="275"/>
            <ac:picMk id="5" creationId="{4C7B1175-4D84-A66A-C340-2E78743D245C}"/>
          </ac:picMkLst>
        </pc:picChg>
      </pc:sldChg>
      <pc:sldChg chg="addSp modSp new mod modClrScheme chgLayout">
        <pc:chgData name="Elizabeth McCoy" userId="8548c424-5a99-4e66-968e-b06d133e9f33" providerId="ADAL" clId="{CA81A614-C60C-4047-B345-C9A20C965A0F}" dt="2023-09-13T14:52:48.516" v="5065" actId="26606"/>
        <pc:sldMkLst>
          <pc:docMk/>
          <pc:sldMk cId="3554521713" sldId="276"/>
        </pc:sldMkLst>
        <pc:picChg chg="add mod">
          <ac:chgData name="Elizabeth McCoy" userId="8548c424-5a99-4e66-968e-b06d133e9f33" providerId="ADAL" clId="{CA81A614-C60C-4047-B345-C9A20C965A0F}" dt="2023-09-13T14:52:48.516" v="5065" actId="26606"/>
          <ac:picMkLst>
            <pc:docMk/>
            <pc:sldMk cId="3554521713" sldId="276"/>
            <ac:picMk id="2" creationId="{77FDE925-B55D-A50D-B3CE-36FAA4B74A29}"/>
          </ac:picMkLst>
        </pc:picChg>
      </pc:sldChg>
      <pc:sldChg chg="addSp delSp modSp new mod">
        <pc:chgData name="Elizabeth McCoy" userId="8548c424-5a99-4e66-968e-b06d133e9f33" providerId="ADAL" clId="{CA81A614-C60C-4047-B345-C9A20C965A0F}" dt="2023-10-03T12:27:21.893" v="5667" actId="207"/>
        <pc:sldMkLst>
          <pc:docMk/>
          <pc:sldMk cId="100496205" sldId="277"/>
        </pc:sldMkLst>
        <pc:spChg chg="mod">
          <ac:chgData name="Elizabeth McCoy" userId="8548c424-5a99-4e66-968e-b06d133e9f33" providerId="ADAL" clId="{CA81A614-C60C-4047-B345-C9A20C965A0F}" dt="2023-09-27T14:36:13.478" v="5376" actId="26606"/>
          <ac:spMkLst>
            <pc:docMk/>
            <pc:sldMk cId="100496205" sldId="277"/>
            <ac:spMk id="2" creationId="{F933D0C3-8409-C14D-58EE-974A3172A52D}"/>
          </ac:spMkLst>
        </pc:spChg>
        <pc:spChg chg="del mod">
          <ac:chgData name="Elizabeth McCoy" userId="8548c424-5a99-4e66-968e-b06d133e9f33" providerId="ADAL" clId="{CA81A614-C60C-4047-B345-C9A20C965A0F}" dt="2023-09-27T14:36:13.478" v="5376" actId="26606"/>
          <ac:spMkLst>
            <pc:docMk/>
            <pc:sldMk cId="100496205" sldId="277"/>
            <ac:spMk id="3" creationId="{0DE2ACC0-A47B-3F84-EFCA-790D84F3616D}"/>
          </ac:spMkLst>
        </pc:spChg>
        <pc:graphicFrameChg chg="add mod modGraphic">
          <ac:chgData name="Elizabeth McCoy" userId="8548c424-5a99-4e66-968e-b06d133e9f33" providerId="ADAL" clId="{CA81A614-C60C-4047-B345-C9A20C965A0F}" dt="2023-10-03T12:27:21.893" v="5667" actId="207"/>
          <ac:graphicFrameMkLst>
            <pc:docMk/>
            <pc:sldMk cId="100496205" sldId="277"/>
            <ac:graphicFrameMk id="5" creationId="{6840C543-E9B2-DF08-5C03-39F42FD0B748}"/>
          </ac:graphicFrameMkLst>
        </pc:graphicFrameChg>
      </pc:sldChg>
      <pc:sldChg chg="new del">
        <pc:chgData name="Elizabeth McCoy" userId="8548c424-5a99-4e66-968e-b06d133e9f33" providerId="ADAL" clId="{CA81A614-C60C-4047-B345-C9A20C965A0F}" dt="2023-09-27T14:38:51.094" v="5426" actId="47"/>
        <pc:sldMkLst>
          <pc:docMk/>
          <pc:sldMk cId="773551450" sldId="278"/>
        </pc:sldMkLst>
      </pc:sldChg>
      <pc:sldChg chg="addSp delSp modSp new mod modClrScheme chgLayout">
        <pc:chgData name="Elizabeth McCoy" userId="8548c424-5a99-4e66-968e-b06d133e9f33" providerId="ADAL" clId="{CA81A614-C60C-4047-B345-C9A20C965A0F}" dt="2023-09-27T14:44:26.024" v="5434" actId="26606"/>
        <pc:sldMkLst>
          <pc:docMk/>
          <pc:sldMk cId="1059871560" sldId="279"/>
        </pc:sldMkLst>
        <pc:spChg chg="add del mod">
          <ac:chgData name="Elizabeth McCoy" userId="8548c424-5a99-4e66-968e-b06d133e9f33" providerId="ADAL" clId="{CA81A614-C60C-4047-B345-C9A20C965A0F}" dt="2023-09-27T14:41:32.231" v="5429" actId="478"/>
          <ac:spMkLst>
            <pc:docMk/>
            <pc:sldMk cId="1059871560" sldId="279"/>
            <ac:spMk id="8" creationId="{82BB87DC-B870-C1E8-A0D5-33C12584065B}"/>
          </ac:spMkLst>
        </pc:spChg>
        <pc:spChg chg="add del mod">
          <ac:chgData name="Elizabeth McCoy" userId="8548c424-5a99-4e66-968e-b06d133e9f33" providerId="ADAL" clId="{CA81A614-C60C-4047-B345-C9A20C965A0F}" dt="2023-09-27T14:41:33.777" v="5430" actId="478"/>
          <ac:spMkLst>
            <pc:docMk/>
            <pc:sldMk cId="1059871560" sldId="279"/>
            <ac:spMk id="10" creationId="{8EAE090E-70FE-EEA9-3D50-E597A3DEB0FB}"/>
          </ac:spMkLst>
        </pc:spChg>
        <pc:picChg chg="add del mod">
          <ac:chgData name="Elizabeth McCoy" userId="8548c424-5a99-4e66-968e-b06d133e9f33" providerId="ADAL" clId="{CA81A614-C60C-4047-B345-C9A20C965A0F}" dt="2023-09-27T14:44:06.041" v="5432" actId="478"/>
          <ac:picMkLst>
            <pc:docMk/>
            <pc:sldMk cId="1059871560" sldId="279"/>
            <ac:picMk id="3" creationId="{7A721A7E-AD68-D7DB-D256-58164C3E1379}"/>
          </ac:picMkLst>
        </pc:picChg>
        <pc:picChg chg="add mod">
          <ac:chgData name="Elizabeth McCoy" userId="8548c424-5a99-4e66-968e-b06d133e9f33" providerId="ADAL" clId="{CA81A614-C60C-4047-B345-C9A20C965A0F}" dt="2023-09-27T14:44:26.024" v="5434" actId="26606"/>
          <ac:picMkLst>
            <pc:docMk/>
            <pc:sldMk cId="1059871560" sldId="279"/>
            <ac:picMk id="1026" creationId="{4EDDD165-D65F-4F37-CC7D-A6C6C491C5DF}"/>
          </ac:picMkLst>
        </pc:picChg>
      </pc:sldChg>
      <pc:sldChg chg="addSp delSp modSp new mod modClrScheme chgLayout">
        <pc:chgData name="Elizabeth McCoy" userId="8548c424-5a99-4e66-968e-b06d133e9f33" providerId="ADAL" clId="{CA81A614-C60C-4047-B345-C9A20C965A0F}" dt="2023-10-03T12:26:03.962" v="5664" actId="14100"/>
        <pc:sldMkLst>
          <pc:docMk/>
          <pc:sldMk cId="1443799951" sldId="280"/>
        </pc:sldMkLst>
        <pc:spChg chg="mod">
          <ac:chgData name="Elizabeth McCoy" userId="8548c424-5a99-4e66-968e-b06d133e9f33" providerId="ADAL" clId="{CA81A614-C60C-4047-B345-C9A20C965A0F}" dt="2023-10-03T12:25:11.640" v="5659" actId="26606"/>
          <ac:spMkLst>
            <pc:docMk/>
            <pc:sldMk cId="1443799951" sldId="280"/>
            <ac:spMk id="2" creationId="{07423074-2B7B-7A37-8648-0CCE24C6A780}"/>
          </ac:spMkLst>
        </pc:spChg>
        <pc:spChg chg="del">
          <ac:chgData name="Elizabeth McCoy" userId="8548c424-5a99-4e66-968e-b06d133e9f33" providerId="ADAL" clId="{CA81A614-C60C-4047-B345-C9A20C965A0F}" dt="2023-10-03T12:25:01.750" v="5654" actId="22"/>
          <ac:spMkLst>
            <pc:docMk/>
            <pc:sldMk cId="1443799951" sldId="280"/>
            <ac:spMk id="3" creationId="{6B6CA0CC-A1B2-0F6D-F0B2-D9ADF8C23B8F}"/>
          </ac:spMkLst>
        </pc:spChg>
        <pc:spChg chg="add del mod">
          <ac:chgData name="Elizabeth McCoy" userId="8548c424-5a99-4e66-968e-b06d133e9f33" providerId="ADAL" clId="{CA81A614-C60C-4047-B345-C9A20C965A0F}" dt="2023-10-03T12:25:17.184" v="5661" actId="478"/>
          <ac:spMkLst>
            <pc:docMk/>
            <pc:sldMk cId="1443799951" sldId="280"/>
            <ac:spMk id="10" creationId="{E280EE5C-8DA0-69B4-60BB-F96153C1B520}"/>
          </ac:spMkLst>
        </pc:spChg>
        <pc:picChg chg="add mod ord">
          <ac:chgData name="Elizabeth McCoy" userId="8548c424-5a99-4e66-968e-b06d133e9f33" providerId="ADAL" clId="{CA81A614-C60C-4047-B345-C9A20C965A0F}" dt="2023-10-03T12:26:03.962" v="5664" actId="14100"/>
          <ac:picMkLst>
            <pc:docMk/>
            <pc:sldMk cId="1443799951" sldId="280"/>
            <ac:picMk id="5" creationId="{6547C260-0BD1-5B24-BC7A-173B65692CCC}"/>
          </ac:picMkLst>
        </pc:picChg>
      </pc:sldChg>
      <pc:sldChg chg="new del">
        <pc:chgData name="Elizabeth McCoy" userId="8548c424-5a99-4e66-968e-b06d133e9f33" providerId="ADAL" clId="{CA81A614-C60C-4047-B345-C9A20C965A0F}" dt="2023-10-03T12:31:41.773" v="5733" actId="47"/>
        <pc:sldMkLst>
          <pc:docMk/>
          <pc:sldMk cId="2328773054" sldId="281"/>
        </pc:sldMkLst>
      </pc:sldChg>
      <pc:sldChg chg="new del">
        <pc:chgData name="Elizabeth McCoy" userId="8548c424-5a99-4e66-968e-b06d133e9f33" providerId="ADAL" clId="{CA81A614-C60C-4047-B345-C9A20C965A0F}" dt="2023-10-03T12:31:43.754" v="5734" actId="47"/>
        <pc:sldMkLst>
          <pc:docMk/>
          <pc:sldMk cId="3291430489" sldId="282"/>
        </pc:sldMkLst>
      </pc:sldChg>
      <pc:sldChg chg="addSp delSp modSp new mod ord modClrScheme chgLayout">
        <pc:chgData name="Elizabeth McCoy" userId="8548c424-5a99-4e66-968e-b06d133e9f33" providerId="ADAL" clId="{CA81A614-C60C-4047-B345-C9A20C965A0F}" dt="2023-10-03T12:31:37.271" v="5732"/>
        <pc:sldMkLst>
          <pc:docMk/>
          <pc:sldMk cId="3871495151" sldId="283"/>
        </pc:sldMkLst>
        <pc:spChg chg="mod">
          <ac:chgData name="Elizabeth McCoy" userId="8548c424-5a99-4e66-968e-b06d133e9f33" providerId="ADAL" clId="{CA81A614-C60C-4047-B345-C9A20C965A0F}" dt="2023-10-03T12:30:12.426" v="5689" actId="21"/>
          <ac:spMkLst>
            <pc:docMk/>
            <pc:sldMk cId="3871495151" sldId="283"/>
            <ac:spMk id="2" creationId="{025D248C-2C8D-A3EE-599F-F21033720DD1}"/>
          </ac:spMkLst>
        </pc:spChg>
        <pc:spChg chg="del mod">
          <ac:chgData name="Elizabeth McCoy" userId="8548c424-5a99-4e66-968e-b06d133e9f33" providerId="ADAL" clId="{CA81A614-C60C-4047-B345-C9A20C965A0F}" dt="2023-10-03T12:30:07.256" v="5688" actId="26606"/>
          <ac:spMkLst>
            <pc:docMk/>
            <pc:sldMk cId="3871495151" sldId="283"/>
            <ac:spMk id="3" creationId="{C5D0B8AC-C418-BEC0-31FD-A7B9433A6387}"/>
          </ac:spMkLst>
        </pc:spChg>
        <pc:spChg chg="add mod">
          <ac:chgData name="Elizabeth McCoy" userId="8548c424-5a99-4e66-968e-b06d133e9f33" providerId="ADAL" clId="{CA81A614-C60C-4047-B345-C9A20C965A0F}" dt="2023-10-03T12:30:52.911" v="5730" actId="1076"/>
          <ac:spMkLst>
            <pc:docMk/>
            <pc:sldMk cId="3871495151" sldId="283"/>
            <ac:spMk id="9" creationId="{53EA0EC6-0BB7-07EB-E6E4-62F47595CDBE}"/>
          </ac:spMkLst>
        </pc:spChg>
        <pc:graphicFrameChg chg="add mod">
          <ac:chgData name="Elizabeth McCoy" userId="8548c424-5a99-4e66-968e-b06d133e9f33" providerId="ADAL" clId="{CA81A614-C60C-4047-B345-C9A20C965A0F}" dt="2023-10-03T12:30:37.152" v="5726" actId="20577"/>
          <ac:graphicFrameMkLst>
            <pc:docMk/>
            <pc:sldMk cId="3871495151" sldId="283"/>
            <ac:graphicFrameMk id="5" creationId="{C948B095-AB8E-F41F-060A-A89970C11CCC}"/>
          </ac:graphicFrameMkLst>
        </pc:graphicFrameChg>
      </pc:sldChg>
      <pc:sldChg chg="addSp modSp new mod modClrScheme chgLayout">
        <pc:chgData name="Elizabeth McCoy" userId="8548c424-5a99-4e66-968e-b06d133e9f33" providerId="ADAL" clId="{CA81A614-C60C-4047-B345-C9A20C965A0F}" dt="2023-10-03T12:32:23.202" v="5739" actId="26606"/>
        <pc:sldMkLst>
          <pc:docMk/>
          <pc:sldMk cId="896888425" sldId="284"/>
        </pc:sldMkLst>
        <pc:picChg chg="add mod">
          <ac:chgData name="Elizabeth McCoy" userId="8548c424-5a99-4e66-968e-b06d133e9f33" providerId="ADAL" clId="{CA81A614-C60C-4047-B345-C9A20C965A0F}" dt="2023-10-03T12:32:23.202" v="5739" actId="26606"/>
          <ac:picMkLst>
            <pc:docMk/>
            <pc:sldMk cId="896888425" sldId="284"/>
            <ac:picMk id="3" creationId="{CF24DA8F-EC4F-AAA1-8264-C5BCD6C762AB}"/>
          </ac:picMkLst>
        </pc:picChg>
      </pc:sldChg>
      <pc:sldChg chg="addSp modSp new mod modClrScheme chgLayout">
        <pc:chgData name="Elizabeth McCoy" userId="8548c424-5a99-4e66-968e-b06d133e9f33" providerId="ADAL" clId="{CA81A614-C60C-4047-B345-C9A20C965A0F}" dt="2023-10-03T12:33:01.302" v="5741" actId="26606"/>
        <pc:sldMkLst>
          <pc:docMk/>
          <pc:sldMk cId="2177964159" sldId="285"/>
        </pc:sldMkLst>
        <pc:picChg chg="add mod">
          <ac:chgData name="Elizabeth McCoy" userId="8548c424-5a99-4e66-968e-b06d133e9f33" providerId="ADAL" clId="{CA81A614-C60C-4047-B345-C9A20C965A0F}" dt="2023-10-03T12:33:01.302" v="5741" actId="26606"/>
          <ac:picMkLst>
            <pc:docMk/>
            <pc:sldMk cId="2177964159" sldId="285"/>
            <ac:picMk id="3" creationId="{C2AEC97A-B929-A21A-C2A1-073ABD64725B}"/>
          </ac:picMkLst>
        </pc:picChg>
      </pc:sldChg>
      <pc:sldChg chg="addSp modSp new mod modClrScheme chgLayout">
        <pc:chgData name="Elizabeth McCoy" userId="8548c424-5a99-4e66-968e-b06d133e9f33" providerId="ADAL" clId="{CA81A614-C60C-4047-B345-C9A20C965A0F}" dt="2023-10-03T12:33:42.390" v="5743" actId="26606"/>
        <pc:sldMkLst>
          <pc:docMk/>
          <pc:sldMk cId="4174194396" sldId="286"/>
        </pc:sldMkLst>
        <pc:picChg chg="add mod">
          <ac:chgData name="Elizabeth McCoy" userId="8548c424-5a99-4e66-968e-b06d133e9f33" providerId="ADAL" clId="{CA81A614-C60C-4047-B345-C9A20C965A0F}" dt="2023-10-03T12:33:42.390" v="5743" actId="26606"/>
          <ac:picMkLst>
            <pc:docMk/>
            <pc:sldMk cId="4174194396" sldId="286"/>
            <ac:picMk id="3" creationId="{51B1C487-C082-F7F4-CF53-B356E5BE49D3}"/>
          </ac:picMkLst>
        </pc:picChg>
      </pc:sldChg>
      <pc:sldChg chg="new del">
        <pc:chgData name="Elizabeth McCoy" userId="8548c424-5a99-4e66-968e-b06d133e9f33" providerId="ADAL" clId="{CA81A614-C60C-4047-B345-C9A20C965A0F}" dt="2023-10-03T12:34:13.477" v="5745" actId="47"/>
        <pc:sldMkLst>
          <pc:docMk/>
          <pc:sldMk cId="910419441" sldId="287"/>
        </pc:sldMkLst>
      </pc:sldChg>
    </pc:docChg>
  </pc:docChgLst>
  <pc:docChgLst>
    <pc:chgData name="Elizabeth McCoy" userId="S::eamccoy@k12.wv.us::8548c424-5a99-4e66-968e-b06d133e9f33" providerId="AD" clId="Web-{2EBC8D09-6AC6-8A8D-8BA6-68CB12887673}"/>
    <pc:docChg chg="modSld">
      <pc:chgData name="Elizabeth McCoy" userId="S::eamccoy@k12.wv.us::8548c424-5a99-4e66-968e-b06d133e9f33" providerId="AD" clId="Web-{2EBC8D09-6AC6-8A8D-8BA6-68CB12887673}" dt="2023-09-27T14:33:48.310" v="3" actId="20577"/>
      <pc:docMkLst>
        <pc:docMk/>
      </pc:docMkLst>
      <pc:sldChg chg="modSp">
        <pc:chgData name="Elizabeth McCoy" userId="S::eamccoy@k12.wv.us::8548c424-5a99-4e66-968e-b06d133e9f33" providerId="AD" clId="Web-{2EBC8D09-6AC6-8A8D-8BA6-68CB12887673}" dt="2023-09-27T14:33:48.310" v="3" actId="20577"/>
        <pc:sldMkLst>
          <pc:docMk/>
          <pc:sldMk cId="3674481245" sldId="257"/>
        </pc:sldMkLst>
        <pc:graphicFrameChg chg="modGraphic">
          <ac:chgData name="Elizabeth McCoy" userId="S::eamccoy@k12.wv.us::8548c424-5a99-4e66-968e-b06d133e9f33" providerId="AD" clId="Web-{2EBC8D09-6AC6-8A8D-8BA6-68CB12887673}" dt="2023-09-27T14:33:48.310" v="3" actId="20577"/>
          <ac:graphicFrameMkLst>
            <pc:docMk/>
            <pc:sldMk cId="3674481245" sldId="257"/>
            <ac:graphicFrameMk id="5" creationId="{64E562A9-5E89-5B02-CD44-4571A1084B16}"/>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22CE8-4AC8-4790-9249-7DA960101E4D}"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3A57214D-18E2-4EB5-9CF6-8486BBBC8584}">
      <dgm:prSet/>
      <dgm:spPr/>
      <dgm:t>
        <a:bodyPr/>
        <a:lstStyle/>
        <a:p>
          <a:r>
            <a:rPr lang="en-US" b="0" i="0"/>
            <a:t>ESSER I – Expired</a:t>
          </a:r>
          <a:endParaRPr lang="en-US"/>
        </a:p>
      </dgm:t>
    </dgm:pt>
    <dgm:pt modelId="{A07480DB-1725-404C-B940-FBC2DCAF463D}" type="parTrans" cxnId="{D38024AA-9C12-41AA-A65F-ADD31C57B4FC}">
      <dgm:prSet/>
      <dgm:spPr/>
      <dgm:t>
        <a:bodyPr/>
        <a:lstStyle/>
        <a:p>
          <a:endParaRPr lang="en-US"/>
        </a:p>
      </dgm:t>
    </dgm:pt>
    <dgm:pt modelId="{083B1AD7-AC2A-42BC-B46C-E32B85ECD59A}" type="sibTrans" cxnId="{D38024AA-9C12-41AA-A65F-ADD31C57B4FC}">
      <dgm:prSet/>
      <dgm:spPr/>
      <dgm:t>
        <a:bodyPr/>
        <a:lstStyle/>
        <a:p>
          <a:endParaRPr lang="en-US"/>
        </a:p>
      </dgm:t>
    </dgm:pt>
    <dgm:pt modelId="{85B341C2-B937-4AB7-BCB9-B90EECD9FEAB}">
      <dgm:prSet/>
      <dgm:spPr/>
      <dgm:t>
        <a:bodyPr/>
        <a:lstStyle/>
        <a:p>
          <a:pPr rtl="0"/>
          <a:r>
            <a:rPr lang="en-US" b="0" i="0" dirty="0"/>
            <a:t>ESSER II – Obligation Closed and liquidation date of </a:t>
          </a:r>
          <a:r>
            <a:rPr lang="en-US" b="1" i="1" dirty="0">
              <a:solidFill>
                <a:srgbClr val="FF0000"/>
              </a:solidFill>
            </a:rPr>
            <a:t>11/15/23</a:t>
          </a:r>
          <a:r>
            <a:rPr lang="en-US" b="1" i="1" dirty="0">
              <a:solidFill>
                <a:srgbClr val="FF0000"/>
              </a:solidFill>
              <a:latin typeface="Arial Black" panose="020B0A04020102020204"/>
            </a:rPr>
            <a:t> </a:t>
          </a:r>
          <a:endParaRPr lang="en-US" b="1" i="1" dirty="0">
            <a:solidFill>
              <a:srgbClr val="FF0000"/>
            </a:solidFill>
          </a:endParaRPr>
        </a:p>
      </dgm:t>
    </dgm:pt>
    <dgm:pt modelId="{08987502-E6DB-42BA-B07A-10E7434795ED}" type="parTrans" cxnId="{98ECB99D-EF4A-44FB-93D3-A6FA3485A3F4}">
      <dgm:prSet/>
      <dgm:spPr/>
      <dgm:t>
        <a:bodyPr/>
        <a:lstStyle/>
        <a:p>
          <a:endParaRPr lang="en-US"/>
        </a:p>
      </dgm:t>
    </dgm:pt>
    <dgm:pt modelId="{104F59B1-0CE5-42FD-B03E-D599F3557F54}" type="sibTrans" cxnId="{98ECB99D-EF4A-44FB-93D3-A6FA3485A3F4}">
      <dgm:prSet/>
      <dgm:spPr/>
      <dgm:t>
        <a:bodyPr/>
        <a:lstStyle/>
        <a:p>
          <a:endParaRPr lang="en-US"/>
        </a:p>
      </dgm:t>
    </dgm:pt>
    <dgm:pt modelId="{85146D0E-5B36-437F-AD24-B7BAA7F0F769}">
      <dgm:prSet/>
      <dgm:spPr/>
      <dgm:t>
        <a:bodyPr/>
        <a:lstStyle/>
        <a:p>
          <a:r>
            <a:rPr lang="en-US" b="0" i="0" dirty="0"/>
            <a:t>ARP ESSER – Obligation date of 9/30/24 and liquidation date of 11/15/24</a:t>
          </a:r>
          <a:endParaRPr lang="en-US" dirty="0"/>
        </a:p>
      </dgm:t>
    </dgm:pt>
    <dgm:pt modelId="{20CCFC49-3B13-4471-AC4C-A643F1A96EAD}" type="parTrans" cxnId="{73BD78E0-DF23-4D72-99BF-9EA2220FEEF5}">
      <dgm:prSet/>
      <dgm:spPr/>
      <dgm:t>
        <a:bodyPr/>
        <a:lstStyle/>
        <a:p>
          <a:endParaRPr lang="en-US"/>
        </a:p>
      </dgm:t>
    </dgm:pt>
    <dgm:pt modelId="{DB97B84A-4CB2-4EB4-ABE4-B66E2CC9DA48}" type="sibTrans" cxnId="{73BD78E0-DF23-4D72-99BF-9EA2220FEEF5}">
      <dgm:prSet/>
      <dgm:spPr/>
      <dgm:t>
        <a:bodyPr/>
        <a:lstStyle/>
        <a:p>
          <a:endParaRPr lang="en-US"/>
        </a:p>
      </dgm:t>
    </dgm:pt>
    <dgm:pt modelId="{02401D42-0096-41A4-93E7-444A4F03A7B2}">
      <dgm:prSet/>
      <dgm:spPr/>
      <dgm:t>
        <a:bodyPr/>
        <a:lstStyle/>
        <a:p>
          <a:r>
            <a:rPr lang="en-US" b="0" i="0" dirty="0"/>
            <a:t>ARP HCY – Obligation date of 9/30/24 and liquidation date of 11/15/24</a:t>
          </a:r>
          <a:endParaRPr lang="en-US" dirty="0"/>
        </a:p>
      </dgm:t>
    </dgm:pt>
    <dgm:pt modelId="{47307DD7-4579-416B-B986-6450A9E0EDC5}" type="parTrans" cxnId="{12C54277-82EE-48CF-B246-0BC8B447B331}">
      <dgm:prSet/>
      <dgm:spPr/>
      <dgm:t>
        <a:bodyPr/>
        <a:lstStyle/>
        <a:p>
          <a:endParaRPr lang="en-US"/>
        </a:p>
      </dgm:t>
    </dgm:pt>
    <dgm:pt modelId="{B5A6F833-3276-4B9B-B81F-6397F38D54A6}" type="sibTrans" cxnId="{12C54277-82EE-48CF-B246-0BC8B447B331}">
      <dgm:prSet/>
      <dgm:spPr/>
      <dgm:t>
        <a:bodyPr/>
        <a:lstStyle/>
        <a:p>
          <a:endParaRPr lang="en-US"/>
        </a:p>
      </dgm:t>
    </dgm:pt>
    <dgm:pt modelId="{83668D67-0E07-4994-9A49-4836B987C5A0}">
      <dgm:prSet/>
      <dgm:spPr/>
      <dgm:t>
        <a:bodyPr/>
        <a:lstStyle/>
        <a:p>
          <a:pPr rtl="0"/>
          <a:r>
            <a:rPr lang="en-US" dirty="0"/>
            <a:t>Summer SOLE – Obligation Closed and liquidation date of </a:t>
          </a:r>
          <a:r>
            <a:rPr lang="en-US" b="1" i="1" dirty="0">
              <a:solidFill>
                <a:srgbClr val="FF0000"/>
              </a:solidFill>
            </a:rPr>
            <a:t>11/15/23</a:t>
          </a:r>
        </a:p>
      </dgm:t>
    </dgm:pt>
    <dgm:pt modelId="{8FC9B44F-EFC8-4E4A-AA17-CF695A5086E1}" type="parTrans" cxnId="{28E93D6F-1FDC-4F15-9FD8-6FE73EAA8D3C}">
      <dgm:prSet/>
      <dgm:spPr/>
      <dgm:t>
        <a:bodyPr/>
        <a:lstStyle/>
        <a:p>
          <a:endParaRPr lang="en-US"/>
        </a:p>
      </dgm:t>
    </dgm:pt>
    <dgm:pt modelId="{82FAE3BD-8E92-4D1C-9651-6FE4A2CC012C}" type="sibTrans" cxnId="{28E93D6F-1FDC-4F15-9FD8-6FE73EAA8D3C}">
      <dgm:prSet/>
      <dgm:spPr/>
      <dgm:t>
        <a:bodyPr/>
        <a:lstStyle/>
        <a:p>
          <a:endParaRPr lang="en-US"/>
        </a:p>
      </dgm:t>
    </dgm:pt>
    <dgm:pt modelId="{0E231638-8F9A-4BBA-A506-611AB0F3B0FE}" type="pres">
      <dgm:prSet presAssocID="{73522CE8-4AC8-4790-9249-7DA960101E4D}" presName="vert0" presStyleCnt="0">
        <dgm:presLayoutVars>
          <dgm:dir/>
          <dgm:animOne val="branch"/>
          <dgm:animLvl val="lvl"/>
        </dgm:presLayoutVars>
      </dgm:prSet>
      <dgm:spPr/>
    </dgm:pt>
    <dgm:pt modelId="{D0F274A9-2135-4829-8F7A-21C672BEBC7B}" type="pres">
      <dgm:prSet presAssocID="{3A57214D-18E2-4EB5-9CF6-8486BBBC8584}" presName="thickLine" presStyleLbl="alignNode1" presStyleIdx="0" presStyleCnt="5"/>
      <dgm:spPr/>
    </dgm:pt>
    <dgm:pt modelId="{0184A9E9-59DA-4657-9249-2303319A2CCB}" type="pres">
      <dgm:prSet presAssocID="{3A57214D-18E2-4EB5-9CF6-8486BBBC8584}" presName="horz1" presStyleCnt="0"/>
      <dgm:spPr/>
    </dgm:pt>
    <dgm:pt modelId="{A3FA1896-B716-4572-97EC-43EEBB255992}" type="pres">
      <dgm:prSet presAssocID="{3A57214D-18E2-4EB5-9CF6-8486BBBC8584}" presName="tx1" presStyleLbl="revTx" presStyleIdx="0" presStyleCnt="5"/>
      <dgm:spPr/>
    </dgm:pt>
    <dgm:pt modelId="{19B473BB-700C-482B-9253-63A959E35892}" type="pres">
      <dgm:prSet presAssocID="{3A57214D-18E2-4EB5-9CF6-8486BBBC8584}" presName="vert1" presStyleCnt="0"/>
      <dgm:spPr/>
    </dgm:pt>
    <dgm:pt modelId="{08F21C45-B239-4BEE-9F04-F880061045AA}" type="pres">
      <dgm:prSet presAssocID="{85B341C2-B937-4AB7-BCB9-B90EECD9FEAB}" presName="thickLine" presStyleLbl="alignNode1" presStyleIdx="1" presStyleCnt="5"/>
      <dgm:spPr/>
    </dgm:pt>
    <dgm:pt modelId="{C703740B-DE10-4A54-9EB5-4F33FB8DCDC6}" type="pres">
      <dgm:prSet presAssocID="{85B341C2-B937-4AB7-BCB9-B90EECD9FEAB}" presName="horz1" presStyleCnt="0"/>
      <dgm:spPr/>
    </dgm:pt>
    <dgm:pt modelId="{8D2E56B8-8E10-4D99-B05A-E2456F3484D6}" type="pres">
      <dgm:prSet presAssocID="{85B341C2-B937-4AB7-BCB9-B90EECD9FEAB}" presName="tx1" presStyleLbl="revTx" presStyleIdx="1" presStyleCnt="5"/>
      <dgm:spPr/>
    </dgm:pt>
    <dgm:pt modelId="{51A26AA9-933B-42E6-91C6-E6B6A2D33105}" type="pres">
      <dgm:prSet presAssocID="{85B341C2-B937-4AB7-BCB9-B90EECD9FEAB}" presName="vert1" presStyleCnt="0"/>
      <dgm:spPr/>
    </dgm:pt>
    <dgm:pt modelId="{AD3AC8A7-86BB-4D72-8F56-BCE95257B667}" type="pres">
      <dgm:prSet presAssocID="{83668D67-0E07-4994-9A49-4836B987C5A0}" presName="thickLine" presStyleLbl="alignNode1" presStyleIdx="2" presStyleCnt="5"/>
      <dgm:spPr/>
    </dgm:pt>
    <dgm:pt modelId="{E44D6EAB-12EA-4F6B-BFEC-B8929E976A1C}" type="pres">
      <dgm:prSet presAssocID="{83668D67-0E07-4994-9A49-4836B987C5A0}" presName="horz1" presStyleCnt="0"/>
      <dgm:spPr/>
    </dgm:pt>
    <dgm:pt modelId="{797BA534-32F7-41B1-8B6B-A259C461AEAB}" type="pres">
      <dgm:prSet presAssocID="{83668D67-0E07-4994-9A49-4836B987C5A0}" presName="tx1" presStyleLbl="revTx" presStyleIdx="2" presStyleCnt="5"/>
      <dgm:spPr/>
    </dgm:pt>
    <dgm:pt modelId="{5AB9BA8C-480E-42DC-8A69-DF9876322711}" type="pres">
      <dgm:prSet presAssocID="{83668D67-0E07-4994-9A49-4836B987C5A0}" presName="vert1" presStyleCnt="0"/>
      <dgm:spPr/>
    </dgm:pt>
    <dgm:pt modelId="{79ABCF81-32D6-4895-B4FA-F976AB46DE74}" type="pres">
      <dgm:prSet presAssocID="{85146D0E-5B36-437F-AD24-B7BAA7F0F769}" presName="thickLine" presStyleLbl="alignNode1" presStyleIdx="3" presStyleCnt="5"/>
      <dgm:spPr/>
    </dgm:pt>
    <dgm:pt modelId="{E88B6097-6BC7-406E-B996-4CAB93CBBA28}" type="pres">
      <dgm:prSet presAssocID="{85146D0E-5B36-437F-AD24-B7BAA7F0F769}" presName="horz1" presStyleCnt="0"/>
      <dgm:spPr/>
    </dgm:pt>
    <dgm:pt modelId="{DCAE78E6-4DAC-40E0-B36E-AA4CC3A91432}" type="pres">
      <dgm:prSet presAssocID="{85146D0E-5B36-437F-AD24-B7BAA7F0F769}" presName="tx1" presStyleLbl="revTx" presStyleIdx="3" presStyleCnt="5"/>
      <dgm:spPr/>
    </dgm:pt>
    <dgm:pt modelId="{774A0994-A5CD-43C3-948D-565E011CF5C9}" type="pres">
      <dgm:prSet presAssocID="{85146D0E-5B36-437F-AD24-B7BAA7F0F769}" presName="vert1" presStyleCnt="0"/>
      <dgm:spPr/>
    </dgm:pt>
    <dgm:pt modelId="{90AEF57A-0C19-4E34-BF1B-F3C90DF710F2}" type="pres">
      <dgm:prSet presAssocID="{02401D42-0096-41A4-93E7-444A4F03A7B2}" presName="thickLine" presStyleLbl="alignNode1" presStyleIdx="4" presStyleCnt="5"/>
      <dgm:spPr/>
    </dgm:pt>
    <dgm:pt modelId="{DD0BC49C-6BDB-4868-90A0-AAAE14A2C4D4}" type="pres">
      <dgm:prSet presAssocID="{02401D42-0096-41A4-93E7-444A4F03A7B2}" presName="horz1" presStyleCnt="0"/>
      <dgm:spPr/>
    </dgm:pt>
    <dgm:pt modelId="{CBD82687-6C25-458B-8F1B-9657B8335FFD}" type="pres">
      <dgm:prSet presAssocID="{02401D42-0096-41A4-93E7-444A4F03A7B2}" presName="tx1" presStyleLbl="revTx" presStyleIdx="4" presStyleCnt="5"/>
      <dgm:spPr/>
    </dgm:pt>
    <dgm:pt modelId="{F72AB44D-A99B-4500-AB11-35BC36EB4D0D}" type="pres">
      <dgm:prSet presAssocID="{02401D42-0096-41A4-93E7-444A4F03A7B2}" presName="vert1" presStyleCnt="0"/>
      <dgm:spPr/>
    </dgm:pt>
  </dgm:ptLst>
  <dgm:cxnLst>
    <dgm:cxn modelId="{80BA9F20-71A1-45FE-A913-EBDEC13015A0}" type="presOf" srcId="{85146D0E-5B36-437F-AD24-B7BAA7F0F769}" destId="{DCAE78E6-4DAC-40E0-B36E-AA4CC3A91432}" srcOrd="0" destOrd="0" presId="urn:microsoft.com/office/officeart/2008/layout/LinedList"/>
    <dgm:cxn modelId="{B6A1D73F-B5F3-4475-ACD8-C0C5E0B255E4}" type="presOf" srcId="{73522CE8-4AC8-4790-9249-7DA960101E4D}" destId="{0E231638-8F9A-4BBA-A506-611AB0F3B0FE}" srcOrd="0" destOrd="0" presId="urn:microsoft.com/office/officeart/2008/layout/LinedList"/>
    <dgm:cxn modelId="{7F57BC43-8FBC-4FD9-8C0D-554F1300206D}" type="presOf" srcId="{3A57214D-18E2-4EB5-9CF6-8486BBBC8584}" destId="{A3FA1896-B716-4572-97EC-43EEBB255992}" srcOrd="0" destOrd="0" presId="urn:microsoft.com/office/officeart/2008/layout/LinedList"/>
    <dgm:cxn modelId="{28E93D6F-1FDC-4F15-9FD8-6FE73EAA8D3C}" srcId="{73522CE8-4AC8-4790-9249-7DA960101E4D}" destId="{83668D67-0E07-4994-9A49-4836B987C5A0}" srcOrd="2" destOrd="0" parTransId="{8FC9B44F-EFC8-4E4A-AA17-CF695A5086E1}" sibTransId="{82FAE3BD-8E92-4D1C-9651-6FE4A2CC012C}"/>
    <dgm:cxn modelId="{12C54277-82EE-48CF-B246-0BC8B447B331}" srcId="{73522CE8-4AC8-4790-9249-7DA960101E4D}" destId="{02401D42-0096-41A4-93E7-444A4F03A7B2}" srcOrd="4" destOrd="0" parTransId="{47307DD7-4579-416B-B986-6450A9E0EDC5}" sibTransId="{B5A6F833-3276-4B9B-B81F-6397F38D54A6}"/>
    <dgm:cxn modelId="{F1C9EB95-554B-4A4E-9AE3-416510DBECC7}" type="presOf" srcId="{83668D67-0E07-4994-9A49-4836B987C5A0}" destId="{797BA534-32F7-41B1-8B6B-A259C461AEAB}" srcOrd="0" destOrd="0" presId="urn:microsoft.com/office/officeart/2008/layout/LinedList"/>
    <dgm:cxn modelId="{98ECB99D-EF4A-44FB-93D3-A6FA3485A3F4}" srcId="{73522CE8-4AC8-4790-9249-7DA960101E4D}" destId="{85B341C2-B937-4AB7-BCB9-B90EECD9FEAB}" srcOrd="1" destOrd="0" parTransId="{08987502-E6DB-42BA-B07A-10E7434795ED}" sibTransId="{104F59B1-0CE5-42FD-B03E-D599F3557F54}"/>
    <dgm:cxn modelId="{D38024AA-9C12-41AA-A65F-ADD31C57B4FC}" srcId="{73522CE8-4AC8-4790-9249-7DA960101E4D}" destId="{3A57214D-18E2-4EB5-9CF6-8486BBBC8584}" srcOrd="0" destOrd="0" parTransId="{A07480DB-1725-404C-B940-FBC2DCAF463D}" sibTransId="{083B1AD7-AC2A-42BC-B46C-E32B85ECD59A}"/>
    <dgm:cxn modelId="{FE2C2DAD-F451-4E97-92B3-D0D8A08D818F}" type="presOf" srcId="{02401D42-0096-41A4-93E7-444A4F03A7B2}" destId="{CBD82687-6C25-458B-8F1B-9657B8335FFD}" srcOrd="0" destOrd="0" presId="urn:microsoft.com/office/officeart/2008/layout/LinedList"/>
    <dgm:cxn modelId="{0D8F50C5-CDE1-4823-9792-7DC6F44E519D}" type="presOf" srcId="{85B341C2-B937-4AB7-BCB9-B90EECD9FEAB}" destId="{8D2E56B8-8E10-4D99-B05A-E2456F3484D6}" srcOrd="0" destOrd="0" presId="urn:microsoft.com/office/officeart/2008/layout/LinedList"/>
    <dgm:cxn modelId="{73BD78E0-DF23-4D72-99BF-9EA2220FEEF5}" srcId="{73522CE8-4AC8-4790-9249-7DA960101E4D}" destId="{85146D0E-5B36-437F-AD24-B7BAA7F0F769}" srcOrd="3" destOrd="0" parTransId="{20CCFC49-3B13-4471-AC4C-A643F1A96EAD}" sibTransId="{DB97B84A-4CB2-4EB4-ABE4-B66E2CC9DA48}"/>
    <dgm:cxn modelId="{48236BEF-BA5D-4BC4-AB40-68165A605503}" type="presParOf" srcId="{0E231638-8F9A-4BBA-A506-611AB0F3B0FE}" destId="{D0F274A9-2135-4829-8F7A-21C672BEBC7B}" srcOrd="0" destOrd="0" presId="urn:microsoft.com/office/officeart/2008/layout/LinedList"/>
    <dgm:cxn modelId="{2C5C4584-C27A-48F2-888E-8078DBB5901C}" type="presParOf" srcId="{0E231638-8F9A-4BBA-A506-611AB0F3B0FE}" destId="{0184A9E9-59DA-4657-9249-2303319A2CCB}" srcOrd="1" destOrd="0" presId="urn:microsoft.com/office/officeart/2008/layout/LinedList"/>
    <dgm:cxn modelId="{1B1F4C29-6E02-47AF-912C-68A6EF3FD0F7}" type="presParOf" srcId="{0184A9E9-59DA-4657-9249-2303319A2CCB}" destId="{A3FA1896-B716-4572-97EC-43EEBB255992}" srcOrd="0" destOrd="0" presId="urn:microsoft.com/office/officeart/2008/layout/LinedList"/>
    <dgm:cxn modelId="{BA6EDA0A-6205-41A1-83DA-137B711D9F93}" type="presParOf" srcId="{0184A9E9-59DA-4657-9249-2303319A2CCB}" destId="{19B473BB-700C-482B-9253-63A959E35892}" srcOrd="1" destOrd="0" presId="urn:microsoft.com/office/officeart/2008/layout/LinedList"/>
    <dgm:cxn modelId="{8D843EC9-094A-4F03-BA3D-B295385212EA}" type="presParOf" srcId="{0E231638-8F9A-4BBA-A506-611AB0F3B0FE}" destId="{08F21C45-B239-4BEE-9F04-F880061045AA}" srcOrd="2" destOrd="0" presId="urn:microsoft.com/office/officeart/2008/layout/LinedList"/>
    <dgm:cxn modelId="{83513FC7-D4A0-4962-8986-A43B84CEB249}" type="presParOf" srcId="{0E231638-8F9A-4BBA-A506-611AB0F3B0FE}" destId="{C703740B-DE10-4A54-9EB5-4F33FB8DCDC6}" srcOrd="3" destOrd="0" presId="urn:microsoft.com/office/officeart/2008/layout/LinedList"/>
    <dgm:cxn modelId="{CFB38DE4-0453-4711-9D96-DC18FCAA3742}" type="presParOf" srcId="{C703740B-DE10-4A54-9EB5-4F33FB8DCDC6}" destId="{8D2E56B8-8E10-4D99-B05A-E2456F3484D6}" srcOrd="0" destOrd="0" presId="urn:microsoft.com/office/officeart/2008/layout/LinedList"/>
    <dgm:cxn modelId="{8D250E5F-46C4-4219-BD77-1CBC2E7E516A}" type="presParOf" srcId="{C703740B-DE10-4A54-9EB5-4F33FB8DCDC6}" destId="{51A26AA9-933B-42E6-91C6-E6B6A2D33105}" srcOrd="1" destOrd="0" presId="urn:microsoft.com/office/officeart/2008/layout/LinedList"/>
    <dgm:cxn modelId="{78B8BE36-1F34-486E-9253-3327F096471A}" type="presParOf" srcId="{0E231638-8F9A-4BBA-A506-611AB0F3B0FE}" destId="{AD3AC8A7-86BB-4D72-8F56-BCE95257B667}" srcOrd="4" destOrd="0" presId="urn:microsoft.com/office/officeart/2008/layout/LinedList"/>
    <dgm:cxn modelId="{1BB627FD-02CC-4558-8A98-1AF0CDCF016F}" type="presParOf" srcId="{0E231638-8F9A-4BBA-A506-611AB0F3B0FE}" destId="{E44D6EAB-12EA-4F6B-BFEC-B8929E976A1C}" srcOrd="5" destOrd="0" presId="urn:microsoft.com/office/officeart/2008/layout/LinedList"/>
    <dgm:cxn modelId="{07F3E241-3D31-4167-95C1-F0B65ECC8208}" type="presParOf" srcId="{E44D6EAB-12EA-4F6B-BFEC-B8929E976A1C}" destId="{797BA534-32F7-41B1-8B6B-A259C461AEAB}" srcOrd="0" destOrd="0" presId="urn:microsoft.com/office/officeart/2008/layout/LinedList"/>
    <dgm:cxn modelId="{296F2064-0D83-40C2-B0FB-908DAC5EB4E8}" type="presParOf" srcId="{E44D6EAB-12EA-4F6B-BFEC-B8929E976A1C}" destId="{5AB9BA8C-480E-42DC-8A69-DF9876322711}" srcOrd="1" destOrd="0" presId="urn:microsoft.com/office/officeart/2008/layout/LinedList"/>
    <dgm:cxn modelId="{DDC69242-359D-49BA-A5D3-3F623FA60AFC}" type="presParOf" srcId="{0E231638-8F9A-4BBA-A506-611AB0F3B0FE}" destId="{79ABCF81-32D6-4895-B4FA-F976AB46DE74}" srcOrd="6" destOrd="0" presId="urn:microsoft.com/office/officeart/2008/layout/LinedList"/>
    <dgm:cxn modelId="{41899C41-6282-47A3-BEB5-C37E0F04136E}" type="presParOf" srcId="{0E231638-8F9A-4BBA-A506-611AB0F3B0FE}" destId="{E88B6097-6BC7-406E-B996-4CAB93CBBA28}" srcOrd="7" destOrd="0" presId="urn:microsoft.com/office/officeart/2008/layout/LinedList"/>
    <dgm:cxn modelId="{E181C923-4B5E-4089-8803-427D447C52D4}" type="presParOf" srcId="{E88B6097-6BC7-406E-B996-4CAB93CBBA28}" destId="{DCAE78E6-4DAC-40E0-B36E-AA4CC3A91432}" srcOrd="0" destOrd="0" presId="urn:microsoft.com/office/officeart/2008/layout/LinedList"/>
    <dgm:cxn modelId="{EDDC2107-D069-4914-865C-CF08EEEEF91D}" type="presParOf" srcId="{E88B6097-6BC7-406E-B996-4CAB93CBBA28}" destId="{774A0994-A5CD-43C3-948D-565E011CF5C9}" srcOrd="1" destOrd="0" presId="urn:microsoft.com/office/officeart/2008/layout/LinedList"/>
    <dgm:cxn modelId="{BF4F68BB-3C73-4594-A712-4582398CBE9A}" type="presParOf" srcId="{0E231638-8F9A-4BBA-A506-611AB0F3B0FE}" destId="{90AEF57A-0C19-4E34-BF1B-F3C90DF710F2}" srcOrd="8" destOrd="0" presId="urn:microsoft.com/office/officeart/2008/layout/LinedList"/>
    <dgm:cxn modelId="{5DB24447-819A-46FC-AB68-16843DC54FE7}" type="presParOf" srcId="{0E231638-8F9A-4BBA-A506-611AB0F3B0FE}" destId="{DD0BC49C-6BDB-4868-90A0-AAAE14A2C4D4}" srcOrd="9" destOrd="0" presId="urn:microsoft.com/office/officeart/2008/layout/LinedList"/>
    <dgm:cxn modelId="{E4AA95B2-61FD-43D8-B884-38045C2D5D77}" type="presParOf" srcId="{DD0BC49C-6BDB-4868-90A0-AAAE14A2C4D4}" destId="{CBD82687-6C25-458B-8F1B-9657B8335FFD}" srcOrd="0" destOrd="0" presId="urn:microsoft.com/office/officeart/2008/layout/LinedList"/>
    <dgm:cxn modelId="{88CBB7D7-CCDB-4546-BD23-1CC0DFB44C89}" type="presParOf" srcId="{DD0BC49C-6BDB-4868-90A0-AAAE14A2C4D4}" destId="{F72AB44D-A99B-4500-AB11-35BC36EB4D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F5BEA5-F16C-4816-A9E8-5508420388F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E54B108-7F45-4EBA-90C2-82A4469F4328}">
      <dgm:prSet/>
      <dgm:spPr/>
      <dgm:t>
        <a:bodyPr/>
        <a:lstStyle/>
        <a:p>
          <a:r>
            <a:rPr lang="en-US" b="0" i="0" dirty="0"/>
            <a:t>Not having an updated Return to In-Person Plan</a:t>
          </a:r>
          <a:endParaRPr lang="en-US" dirty="0"/>
        </a:p>
      </dgm:t>
    </dgm:pt>
    <dgm:pt modelId="{7C661E9A-3468-4B8D-9C95-50AB4AC20C98}" type="parTrans" cxnId="{A46D65E8-C31F-4726-8C3B-0531C0265141}">
      <dgm:prSet/>
      <dgm:spPr/>
      <dgm:t>
        <a:bodyPr/>
        <a:lstStyle/>
        <a:p>
          <a:endParaRPr lang="en-US"/>
        </a:p>
      </dgm:t>
    </dgm:pt>
    <dgm:pt modelId="{BB7F0410-21B8-4EB3-9993-B41EF2515A07}" type="sibTrans" cxnId="{A46D65E8-C31F-4726-8C3B-0531C0265141}">
      <dgm:prSet/>
      <dgm:spPr/>
      <dgm:t>
        <a:bodyPr/>
        <a:lstStyle/>
        <a:p>
          <a:endParaRPr lang="en-US"/>
        </a:p>
      </dgm:t>
    </dgm:pt>
    <dgm:pt modelId="{66A69934-8311-4154-9247-B9E591179778}">
      <dgm:prSet/>
      <dgm:spPr/>
      <dgm:t>
        <a:bodyPr/>
        <a:lstStyle/>
        <a:p>
          <a:r>
            <a:rPr lang="en-US" b="0" i="0" dirty="0"/>
            <a:t>ARP ESSER Uses of Funds Presentation not on webpage.</a:t>
          </a:r>
          <a:endParaRPr lang="en-US" dirty="0"/>
        </a:p>
      </dgm:t>
    </dgm:pt>
    <dgm:pt modelId="{10F60EF5-82EB-4503-8DC9-97C42822065A}" type="parTrans" cxnId="{499A8298-DE65-4C3B-B787-80130C1EC5E3}">
      <dgm:prSet/>
      <dgm:spPr/>
      <dgm:t>
        <a:bodyPr/>
        <a:lstStyle/>
        <a:p>
          <a:endParaRPr lang="en-US"/>
        </a:p>
      </dgm:t>
    </dgm:pt>
    <dgm:pt modelId="{F1C65DF9-4765-4B2B-ADFE-3675259CF30A}" type="sibTrans" cxnId="{499A8298-DE65-4C3B-B787-80130C1EC5E3}">
      <dgm:prSet/>
      <dgm:spPr/>
      <dgm:t>
        <a:bodyPr/>
        <a:lstStyle/>
        <a:p>
          <a:endParaRPr lang="en-US"/>
        </a:p>
      </dgm:t>
    </dgm:pt>
    <dgm:pt modelId="{D122E3E9-7216-498D-BEA4-549C930719AD}">
      <dgm:prSet/>
      <dgm:spPr/>
      <dgm:t>
        <a:bodyPr/>
        <a:lstStyle/>
        <a:p>
          <a:r>
            <a:rPr lang="en-US" b="0" i="0" dirty="0"/>
            <a:t>Addressing Learning Loss purchases not Evidence-based.</a:t>
          </a:r>
          <a:endParaRPr lang="en-US" dirty="0"/>
        </a:p>
      </dgm:t>
    </dgm:pt>
    <dgm:pt modelId="{855FD393-09ED-492B-8D10-9664EAF1DE95}" type="parTrans" cxnId="{6D2A1C1B-CD24-4326-8F3F-E9512248FF2E}">
      <dgm:prSet/>
      <dgm:spPr/>
      <dgm:t>
        <a:bodyPr/>
        <a:lstStyle/>
        <a:p>
          <a:endParaRPr lang="en-US"/>
        </a:p>
      </dgm:t>
    </dgm:pt>
    <dgm:pt modelId="{28023EF1-27B8-461C-B2E7-59C2E9B78878}" type="sibTrans" cxnId="{6D2A1C1B-CD24-4326-8F3F-E9512248FF2E}">
      <dgm:prSet/>
      <dgm:spPr/>
      <dgm:t>
        <a:bodyPr/>
        <a:lstStyle/>
        <a:p>
          <a:endParaRPr lang="en-US"/>
        </a:p>
      </dgm:t>
    </dgm:pt>
    <dgm:pt modelId="{0BE018EA-01A9-432E-A14F-C678D9A681ED}">
      <dgm:prSet/>
      <dgm:spPr/>
      <dgm:t>
        <a:bodyPr/>
        <a:lstStyle/>
        <a:p>
          <a:r>
            <a:rPr lang="en-US" b="0" i="0" dirty="0"/>
            <a:t>Not uploading documentation for inventory procedures, internal controls, or conflict of interest.</a:t>
          </a:r>
          <a:endParaRPr lang="en-US" dirty="0"/>
        </a:p>
      </dgm:t>
    </dgm:pt>
    <dgm:pt modelId="{5CE58611-F0BC-459F-A0EA-D9B4C13F16A9}" type="parTrans" cxnId="{A5D0F8D5-594A-4707-9489-53B03C7DCA54}">
      <dgm:prSet/>
      <dgm:spPr/>
      <dgm:t>
        <a:bodyPr/>
        <a:lstStyle/>
        <a:p>
          <a:endParaRPr lang="en-US"/>
        </a:p>
      </dgm:t>
    </dgm:pt>
    <dgm:pt modelId="{4EFF47BD-B726-4ADB-B2BD-B75265583818}" type="sibTrans" cxnId="{A5D0F8D5-594A-4707-9489-53B03C7DCA54}">
      <dgm:prSet/>
      <dgm:spPr/>
      <dgm:t>
        <a:bodyPr/>
        <a:lstStyle/>
        <a:p>
          <a:endParaRPr lang="en-US"/>
        </a:p>
      </dgm:t>
    </dgm:pt>
    <dgm:pt modelId="{AA05F565-4B03-4E35-A4C4-2B76A3622020}">
      <dgm:prSet/>
      <dgm:spPr/>
      <dgm:t>
        <a:bodyPr/>
        <a:lstStyle/>
        <a:p>
          <a:r>
            <a:rPr lang="en-US" b="0" i="0" dirty="0"/>
            <a:t>Not meeting Maintenance of Equity.</a:t>
          </a:r>
          <a:endParaRPr lang="en-US" dirty="0"/>
        </a:p>
      </dgm:t>
    </dgm:pt>
    <dgm:pt modelId="{B8049799-F269-49AB-B4D9-85C1F3B369BE}" type="parTrans" cxnId="{3E3D63C5-0B54-4AD6-A944-80A4B271B714}">
      <dgm:prSet/>
      <dgm:spPr/>
      <dgm:t>
        <a:bodyPr/>
        <a:lstStyle/>
        <a:p>
          <a:endParaRPr lang="en-US"/>
        </a:p>
      </dgm:t>
    </dgm:pt>
    <dgm:pt modelId="{666B36FC-2C7F-46A3-97D0-9DEDD65BD8FF}" type="sibTrans" cxnId="{3E3D63C5-0B54-4AD6-A944-80A4B271B714}">
      <dgm:prSet/>
      <dgm:spPr/>
      <dgm:t>
        <a:bodyPr/>
        <a:lstStyle/>
        <a:p>
          <a:endParaRPr lang="en-US"/>
        </a:p>
      </dgm:t>
    </dgm:pt>
    <dgm:pt modelId="{9D38663B-489A-47A4-9D52-3495C9C7DB02}" type="pres">
      <dgm:prSet presAssocID="{ABF5BEA5-F16C-4816-A9E8-5508420388F1}" presName="diagram" presStyleCnt="0">
        <dgm:presLayoutVars>
          <dgm:dir/>
          <dgm:resizeHandles val="exact"/>
        </dgm:presLayoutVars>
      </dgm:prSet>
      <dgm:spPr/>
    </dgm:pt>
    <dgm:pt modelId="{A621AAB8-3B67-49E7-B7B3-7686E5F2AC3E}" type="pres">
      <dgm:prSet presAssocID="{8E54B108-7F45-4EBA-90C2-82A4469F4328}" presName="node" presStyleLbl="node1" presStyleIdx="0" presStyleCnt="5">
        <dgm:presLayoutVars>
          <dgm:bulletEnabled val="1"/>
        </dgm:presLayoutVars>
      </dgm:prSet>
      <dgm:spPr/>
    </dgm:pt>
    <dgm:pt modelId="{DD1F1F27-5C04-48D0-9817-051BD87E3821}" type="pres">
      <dgm:prSet presAssocID="{BB7F0410-21B8-4EB3-9993-B41EF2515A07}" presName="sibTrans" presStyleCnt="0"/>
      <dgm:spPr/>
    </dgm:pt>
    <dgm:pt modelId="{679D0D4E-94EF-4854-8C5C-E6AE81CBAF50}" type="pres">
      <dgm:prSet presAssocID="{66A69934-8311-4154-9247-B9E591179778}" presName="node" presStyleLbl="node1" presStyleIdx="1" presStyleCnt="5">
        <dgm:presLayoutVars>
          <dgm:bulletEnabled val="1"/>
        </dgm:presLayoutVars>
      </dgm:prSet>
      <dgm:spPr/>
    </dgm:pt>
    <dgm:pt modelId="{FCA4ED4F-9F68-45BE-8048-2C2DA3374672}" type="pres">
      <dgm:prSet presAssocID="{F1C65DF9-4765-4B2B-ADFE-3675259CF30A}" presName="sibTrans" presStyleCnt="0"/>
      <dgm:spPr/>
    </dgm:pt>
    <dgm:pt modelId="{38F916C1-85EC-4DF0-B5A7-7C6417E31147}" type="pres">
      <dgm:prSet presAssocID="{D122E3E9-7216-498D-BEA4-549C930719AD}" presName="node" presStyleLbl="node1" presStyleIdx="2" presStyleCnt="5">
        <dgm:presLayoutVars>
          <dgm:bulletEnabled val="1"/>
        </dgm:presLayoutVars>
      </dgm:prSet>
      <dgm:spPr/>
    </dgm:pt>
    <dgm:pt modelId="{6130FA2F-EABA-497B-B9AE-04A09A3447C6}" type="pres">
      <dgm:prSet presAssocID="{28023EF1-27B8-461C-B2E7-59C2E9B78878}" presName="sibTrans" presStyleCnt="0"/>
      <dgm:spPr/>
    </dgm:pt>
    <dgm:pt modelId="{C010C1F0-74F9-4706-9D9B-BC1DBA82CD56}" type="pres">
      <dgm:prSet presAssocID="{0BE018EA-01A9-432E-A14F-C678D9A681ED}" presName="node" presStyleLbl="node1" presStyleIdx="3" presStyleCnt="5">
        <dgm:presLayoutVars>
          <dgm:bulletEnabled val="1"/>
        </dgm:presLayoutVars>
      </dgm:prSet>
      <dgm:spPr/>
    </dgm:pt>
    <dgm:pt modelId="{E1DED2AC-A469-42E0-BA9C-11BFA05653BF}" type="pres">
      <dgm:prSet presAssocID="{4EFF47BD-B726-4ADB-B2BD-B75265583818}" presName="sibTrans" presStyleCnt="0"/>
      <dgm:spPr/>
    </dgm:pt>
    <dgm:pt modelId="{0C5A0CEA-B943-4613-84EE-362734362802}" type="pres">
      <dgm:prSet presAssocID="{AA05F565-4B03-4E35-A4C4-2B76A3622020}" presName="node" presStyleLbl="node1" presStyleIdx="4" presStyleCnt="5">
        <dgm:presLayoutVars>
          <dgm:bulletEnabled val="1"/>
        </dgm:presLayoutVars>
      </dgm:prSet>
      <dgm:spPr/>
    </dgm:pt>
  </dgm:ptLst>
  <dgm:cxnLst>
    <dgm:cxn modelId="{C5C91818-2B74-4415-A2ED-AF4664CDE77D}" type="presOf" srcId="{8E54B108-7F45-4EBA-90C2-82A4469F4328}" destId="{A621AAB8-3B67-49E7-B7B3-7686E5F2AC3E}" srcOrd="0" destOrd="0" presId="urn:microsoft.com/office/officeart/2005/8/layout/default"/>
    <dgm:cxn modelId="{6D2A1C1B-CD24-4326-8F3F-E9512248FF2E}" srcId="{ABF5BEA5-F16C-4816-A9E8-5508420388F1}" destId="{D122E3E9-7216-498D-BEA4-549C930719AD}" srcOrd="2" destOrd="0" parTransId="{855FD393-09ED-492B-8D10-9664EAF1DE95}" sibTransId="{28023EF1-27B8-461C-B2E7-59C2E9B78878}"/>
    <dgm:cxn modelId="{A2006963-0813-475D-8553-0045EDC5C953}" type="presOf" srcId="{D122E3E9-7216-498D-BEA4-549C930719AD}" destId="{38F916C1-85EC-4DF0-B5A7-7C6417E31147}" srcOrd="0" destOrd="0" presId="urn:microsoft.com/office/officeart/2005/8/layout/default"/>
    <dgm:cxn modelId="{2B002C6D-0EB5-4898-9984-B82F7B5B0C8C}" type="presOf" srcId="{ABF5BEA5-F16C-4816-A9E8-5508420388F1}" destId="{9D38663B-489A-47A4-9D52-3495C9C7DB02}" srcOrd="0" destOrd="0" presId="urn:microsoft.com/office/officeart/2005/8/layout/default"/>
    <dgm:cxn modelId="{499A8298-DE65-4C3B-B787-80130C1EC5E3}" srcId="{ABF5BEA5-F16C-4816-A9E8-5508420388F1}" destId="{66A69934-8311-4154-9247-B9E591179778}" srcOrd="1" destOrd="0" parTransId="{10F60EF5-82EB-4503-8DC9-97C42822065A}" sibTransId="{F1C65DF9-4765-4B2B-ADFE-3675259CF30A}"/>
    <dgm:cxn modelId="{0991D4A5-35D4-450B-AD41-68E4286E89AB}" type="presOf" srcId="{0BE018EA-01A9-432E-A14F-C678D9A681ED}" destId="{C010C1F0-74F9-4706-9D9B-BC1DBA82CD56}" srcOrd="0" destOrd="0" presId="urn:microsoft.com/office/officeart/2005/8/layout/default"/>
    <dgm:cxn modelId="{BCE5E6B8-0EDE-47E8-90CD-2CB71ACD2DBE}" type="presOf" srcId="{AA05F565-4B03-4E35-A4C4-2B76A3622020}" destId="{0C5A0CEA-B943-4613-84EE-362734362802}" srcOrd="0" destOrd="0" presId="urn:microsoft.com/office/officeart/2005/8/layout/default"/>
    <dgm:cxn modelId="{3E3D63C5-0B54-4AD6-A944-80A4B271B714}" srcId="{ABF5BEA5-F16C-4816-A9E8-5508420388F1}" destId="{AA05F565-4B03-4E35-A4C4-2B76A3622020}" srcOrd="4" destOrd="0" parTransId="{B8049799-F269-49AB-B4D9-85C1F3B369BE}" sibTransId="{666B36FC-2C7F-46A3-97D0-9DEDD65BD8FF}"/>
    <dgm:cxn modelId="{A5D0F8D5-594A-4707-9489-53B03C7DCA54}" srcId="{ABF5BEA5-F16C-4816-A9E8-5508420388F1}" destId="{0BE018EA-01A9-432E-A14F-C678D9A681ED}" srcOrd="3" destOrd="0" parTransId="{5CE58611-F0BC-459F-A0EA-D9B4C13F16A9}" sibTransId="{4EFF47BD-B726-4ADB-B2BD-B75265583818}"/>
    <dgm:cxn modelId="{A46D65E8-C31F-4726-8C3B-0531C0265141}" srcId="{ABF5BEA5-F16C-4816-A9E8-5508420388F1}" destId="{8E54B108-7F45-4EBA-90C2-82A4469F4328}" srcOrd="0" destOrd="0" parTransId="{7C661E9A-3468-4B8D-9C95-50AB4AC20C98}" sibTransId="{BB7F0410-21B8-4EB3-9993-B41EF2515A07}"/>
    <dgm:cxn modelId="{5B9F96EF-1B20-487A-BC05-C4BBD45FAE62}" type="presOf" srcId="{66A69934-8311-4154-9247-B9E591179778}" destId="{679D0D4E-94EF-4854-8C5C-E6AE81CBAF50}" srcOrd="0" destOrd="0" presId="urn:microsoft.com/office/officeart/2005/8/layout/default"/>
    <dgm:cxn modelId="{75E85F84-8371-435E-AD80-608E3FD1455F}" type="presParOf" srcId="{9D38663B-489A-47A4-9D52-3495C9C7DB02}" destId="{A621AAB8-3B67-49E7-B7B3-7686E5F2AC3E}" srcOrd="0" destOrd="0" presId="urn:microsoft.com/office/officeart/2005/8/layout/default"/>
    <dgm:cxn modelId="{131FAD18-927C-46B5-A871-722B577964D1}" type="presParOf" srcId="{9D38663B-489A-47A4-9D52-3495C9C7DB02}" destId="{DD1F1F27-5C04-48D0-9817-051BD87E3821}" srcOrd="1" destOrd="0" presId="urn:microsoft.com/office/officeart/2005/8/layout/default"/>
    <dgm:cxn modelId="{B0902732-33A5-44A7-BF16-D7197EA407A0}" type="presParOf" srcId="{9D38663B-489A-47A4-9D52-3495C9C7DB02}" destId="{679D0D4E-94EF-4854-8C5C-E6AE81CBAF50}" srcOrd="2" destOrd="0" presId="urn:microsoft.com/office/officeart/2005/8/layout/default"/>
    <dgm:cxn modelId="{9B81003F-E135-4BAF-AA8D-71FD311407CE}" type="presParOf" srcId="{9D38663B-489A-47A4-9D52-3495C9C7DB02}" destId="{FCA4ED4F-9F68-45BE-8048-2C2DA3374672}" srcOrd="3" destOrd="0" presId="urn:microsoft.com/office/officeart/2005/8/layout/default"/>
    <dgm:cxn modelId="{32D1213D-23A4-4C65-BBE5-CB5E7809CA46}" type="presParOf" srcId="{9D38663B-489A-47A4-9D52-3495C9C7DB02}" destId="{38F916C1-85EC-4DF0-B5A7-7C6417E31147}" srcOrd="4" destOrd="0" presId="urn:microsoft.com/office/officeart/2005/8/layout/default"/>
    <dgm:cxn modelId="{A369AF7E-1BDF-4C5D-85DD-0E97CAFCBCBD}" type="presParOf" srcId="{9D38663B-489A-47A4-9D52-3495C9C7DB02}" destId="{6130FA2F-EABA-497B-B9AE-04A09A3447C6}" srcOrd="5" destOrd="0" presId="urn:microsoft.com/office/officeart/2005/8/layout/default"/>
    <dgm:cxn modelId="{6EAEDFFB-B263-43BE-A9B2-95A0021723F1}" type="presParOf" srcId="{9D38663B-489A-47A4-9D52-3495C9C7DB02}" destId="{C010C1F0-74F9-4706-9D9B-BC1DBA82CD56}" srcOrd="6" destOrd="0" presId="urn:microsoft.com/office/officeart/2005/8/layout/default"/>
    <dgm:cxn modelId="{04D61E65-4C8A-4E88-857A-4C7B6F48E263}" type="presParOf" srcId="{9D38663B-489A-47A4-9D52-3495C9C7DB02}" destId="{E1DED2AC-A469-42E0-BA9C-11BFA05653BF}" srcOrd="7" destOrd="0" presId="urn:microsoft.com/office/officeart/2005/8/layout/default"/>
    <dgm:cxn modelId="{742AC65F-35C4-4F76-99DF-FC626030C2E0}" type="presParOf" srcId="{9D38663B-489A-47A4-9D52-3495C9C7DB02}" destId="{0C5A0CEA-B943-4613-84EE-36273436280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1193A-EA75-4494-9136-5A5F057140E9}"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806D2815-DC98-436C-82AC-9D8F8B14EDE8}">
      <dgm:prSet/>
      <dgm:spPr/>
      <dgm:t>
        <a:bodyPr/>
        <a:lstStyle/>
        <a:p>
          <a:r>
            <a:rPr lang="en-US" b="0" i="0"/>
            <a:t>ESSER Year 4 Reporting Timeline</a:t>
          </a:r>
          <a:endParaRPr lang="en-US"/>
        </a:p>
      </dgm:t>
    </dgm:pt>
    <dgm:pt modelId="{9FC5C140-A4E8-40E5-99D4-377B85BB628D}" type="parTrans" cxnId="{39407F59-B56B-47CA-8C81-1C3EF3D35AEC}">
      <dgm:prSet/>
      <dgm:spPr/>
      <dgm:t>
        <a:bodyPr/>
        <a:lstStyle/>
        <a:p>
          <a:endParaRPr lang="en-US"/>
        </a:p>
      </dgm:t>
    </dgm:pt>
    <dgm:pt modelId="{AEDA9728-ED91-48A0-8E5E-B2622C0EF76D}" type="sibTrans" cxnId="{39407F59-B56B-47CA-8C81-1C3EF3D35AEC}">
      <dgm:prSet/>
      <dgm:spPr/>
      <dgm:t>
        <a:bodyPr/>
        <a:lstStyle/>
        <a:p>
          <a:endParaRPr lang="en-US"/>
        </a:p>
      </dgm:t>
    </dgm:pt>
    <dgm:pt modelId="{DF73202F-FFA1-4B5D-BA7A-88F3F1579C24}">
      <dgm:prSet/>
      <dgm:spPr/>
      <dgm:t>
        <a:bodyPr/>
        <a:lstStyle/>
        <a:p>
          <a:r>
            <a:rPr lang="en-US" b="0" i="0"/>
            <a:t>Reporting will open January 2024 and will be due in April 2024</a:t>
          </a:r>
          <a:endParaRPr lang="en-US"/>
        </a:p>
      </dgm:t>
    </dgm:pt>
    <dgm:pt modelId="{496B1E5C-D22A-4CC2-B7F7-0C8D545E9A91}" type="parTrans" cxnId="{DAE5836B-E6A4-4FF1-886F-9645F5EC5E4E}">
      <dgm:prSet/>
      <dgm:spPr/>
      <dgm:t>
        <a:bodyPr/>
        <a:lstStyle/>
        <a:p>
          <a:endParaRPr lang="en-US"/>
        </a:p>
      </dgm:t>
    </dgm:pt>
    <dgm:pt modelId="{ECA324E5-B8DC-4DE1-AFEA-98EE8522A71E}" type="sibTrans" cxnId="{DAE5836B-E6A4-4FF1-886F-9645F5EC5E4E}">
      <dgm:prSet/>
      <dgm:spPr/>
      <dgm:t>
        <a:bodyPr/>
        <a:lstStyle/>
        <a:p>
          <a:endParaRPr lang="en-US"/>
        </a:p>
      </dgm:t>
    </dgm:pt>
    <dgm:pt modelId="{3A387BEB-C7A7-4EBB-80FB-0826A087F163}">
      <dgm:prSet/>
      <dgm:spPr/>
      <dgm:t>
        <a:bodyPr/>
        <a:lstStyle/>
        <a:p>
          <a:r>
            <a:rPr lang="en-US" b="0" i="0" dirty="0"/>
            <a:t>This report will include the final report for ESSER I formula and competitive, ESSER II, Summer SOLE and ARP ESSER activity through June 30, 2023.</a:t>
          </a:r>
          <a:endParaRPr lang="en-US" dirty="0"/>
        </a:p>
      </dgm:t>
    </dgm:pt>
    <dgm:pt modelId="{F5DFD0EB-9F1C-4827-827B-09BD0035A77C}" type="parTrans" cxnId="{34980714-55A0-4567-928D-7D54FE8A426B}">
      <dgm:prSet/>
      <dgm:spPr/>
      <dgm:t>
        <a:bodyPr/>
        <a:lstStyle/>
        <a:p>
          <a:endParaRPr lang="en-US"/>
        </a:p>
      </dgm:t>
    </dgm:pt>
    <dgm:pt modelId="{407DA481-C773-4B77-94C4-F97406D07C5B}" type="sibTrans" cxnId="{34980714-55A0-4567-928D-7D54FE8A426B}">
      <dgm:prSet/>
      <dgm:spPr/>
      <dgm:t>
        <a:bodyPr/>
        <a:lstStyle/>
        <a:p>
          <a:endParaRPr lang="en-US"/>
        </a:p>
      </dgm:t>
    </dgm:pt>
    <dgm:pt modelId="{280A0465-DB57-4749-87FC-7BC6EDAE1BD1}">
      <dgm:prSet/>
      <dgm:spPr/>
      <dgm:t>
        <a:bodyPr/>
        <a:lstStyle/>
        <a:p>
          <a:r>
            <a:rPr lang="en-US" b="0" i="0"/>
            <a:t>ESSER Year 5 Reporting Timeline</a:t>
          </a:r>
          <a:endParaRPr lang="en-US"/>
        </a:p>
      </dgm:t>
    </dgm:pt>
    <dgm:pt modelId="{29A20459-E4B4-4FD9-B22A-E5A2537E6310}" type="parTrans" cxnId="{4579EEF8-116C-4FE2-9337-55FFDB98A2BC}">
      <dgm:prSet/>
      <dgm:spPr/>
      <dgm:t>
        <a:bodyPr/>
        <a:lstStyle/>
        <a:p>
          <a:endParaRPr lang="en-US"/>
        </a:p>
      </dgm:t>
    </dgm:pt>
    <dgm:pt modelId="{63351213-840B-467B-BFA0-009D5FCF2E7E}" type="sibTrans" cxnId="{4579EEF8-116C-4FE2-9337-55FFDB98A2BC}">
      <dgm:prSet/>
      <dgm:spPr/>
      <dgm:t>
        <a:bodyPr/>
        <a:lstStyle/>
        <a:p>
          <a:endParaRPr lang="en-US"/>
        </a:p>
      </dgm:t>
    </dgm:pt>
    <dgm:pt modelId="{2D565599-35E5-423A-A886-FC7B66C0D359}">
      <dgm:prSet/>
      <dgm:spPr/>
      <dgm:t>
        <a:bodyPr/>
        <a:lstStyle/>
        <a:p>
          <a:r>
            <a:rPr lang="en-US" b="0" i="0"/>
            <a:t>Reporting will open in January 2025 and will be due in April 2025.</a:t>
          </a:r>
          <a:endParaRPr lang="en-US"/>
        </a:p>
      </dgm:t>
    </dgm:pt>
    <dgm:pt modelId="{E80495B2-7F32-492D-8129-27ACB8ACAC7B}" type="parTrans" cxnId="{A0109C14-690D-4E87-BE61-D77E11BEA033}">
      <dgm:prSet/>
      <dgm:spPr/>
      <dgm:t>
        <a:bodyPr/>
        <a:lstStyle/>
        <a:p>
          <a:endParaRPr lang="en-US"/>
        </a:p>
      </dgm:t>
    </dgm:pt>
    <dgm:pt modelId="{48EADB56-40B9-4B5A-8230-8B1820A839FC}" type="sibTrans" cxnId="{A0109C14-690D-4E87-BE61-D77E11BEA033}">
      <dgm:prSet/>
      <dgm:spPr/>
      <dgm:t>
        <a:bodyPr/>
        <a:lstStyle/>
        <a:p>
          <a:endParaRPr lang="en-US"/>
        </a:p>
      </dgm:t>
    </dgm:pt>
    <dgm:pt modelId="{A35ACD07-6FB7-437D-A70A-66024386EB0F}">
      <dgm:prSet/>
      <dgm:spPr/>
      <dgm:t>
        <a:bodyPr/>
        <a:lstStyle/>
        <a:p>
          <a:r>
            <a:rPr lang="en-US" b="0" i="0"/>
            <a:t>This report will include the final report for ESSER II and Summer SOLE, ARP ESSER activity through June 30, 2024.</a:t>
          </a:r>
          <a:endParaRPr lang="en-US"/>
        </a:p>
      </dgm:t>
    </dgm:pt>
    <dgm:pt modelId="{EBCF0FE2-38E8-48B5-83A6-44E605C2978A}" type="parTrans" cxnId="{411AA3D8-0CA9-4160-83EB-06C41010EA45}">
      <dgm:prSet/>
      <dgm:spPr/>
      <dgm:t>
        <a:bodyPr/>
        <a:lstStyle/>
        <a:p>
          <a:endParaRPr lang="en-US"/>
        </a:p>
      </dgm:t>
    </dgm:pt>
    <dgm:pt modelId="{7A229904-B83F-4C64-9700-6766EB9CD224}" type="sibTrans" cxnId="{411AA3D8-0CA9-4160-83EB-06C41010EA45}">
      <dgm:prSet/>
      <dgm:spPr/>
      <dgm:t>
        <a:bodyPr/>
        <a:lstStyle/>
        <a:p>
          <a:endParaRPr lang="en-US"/>
        </a:p>
      </dgm:t>
    </dgm:pt>
    <dgm:pt modelId="{4F2D47AC-5B84-403D-B2BB-7DA01C465626}">
      <dgm:prSet/>
      <dgm:spPr/>
      <dgm:t>
        <a:bodyPr/>
        <a:lstStyle/>
        <a:p>
          <a:r>
            <a:rPr lang="en-US" b="0" i="0"/>
            <a:t>ESSER Year 6 Reporting Timeline</a:t>
          </a:r>
          <a:endParaRPr lang="en-US"/>
        </a:p>
      </dgm:t>
    </dgm:pt>
    <dgm:pt modelId="{F479BC3A-D6C5-4E47-85F1-846C98574391}" type="parTrans" cxnId="{EC504CA6-C074-4343-A464-6814B8220BE2}">
      <dgm:prSet/>
      <dgm:spPr/>
      <dgm:t>
        <a:bodyPr/>
        <a:lstStyle/>
        <a:p>
          <a:endParaRPr lang="en-US"/>
        </a:p>
      </dgm:t>
    </dgm:pt>
    <dgm:pt modelId="{B19D1018-5307-43D3-B118-5F34681A99AF}" type="sibTrans" cxnId="{EC504CA6-C074-4343-A464-6814B8220BE2}">
      <dgm:prSet/>
      <dgm:spPr/>
      <dgm:t>
        <a:bodyPr/>
        <a:lstStyle/>
        <a:p>
          <a:endParaRPr lang="en-US"/>
        </a:p>
      </dgm:t>
    </dgm:pt>
    <dgm:pt modelId="{06EBEE01-265D-4F91-939B-BCEFD5D2BA6B}">
      <dgm:prSet/>
      <dgm:spPr/>
      <dgm:t>
        <a:bodyPr/>
        <a:lstStyle/>
        <a:p>
          <a:r>
            <a:rPr lang="en-US" b="0" i="0"/>
            <a:t>Reporting will open in January 2026 and will be due in April 2026</a:t>
          </a:r>
          <a:endParaRPr lang="en-US"/>
        </a:p>
      </dgm:t>
    </dgm:pt>
    <dgm:pt modelId="{1858C8A6-AA7F-43AF-B494-53714A42E64D}" type="parTrans" cxnId="{AD586794-E8E6-4C24-A19D-774FFCB4CD15}">
      <dgm:prSet/>
      <dgm:spPr/>
      <dgm:t>
        <a:bodyPr/>
        <a:lstStyle/>
        <a:p>
          <a:endParaRPr lang="en-US"/>
        </a:p>
      </dgm:t>
    </dgm:pt>
    <dgm:pt modelId="{AD23CDA6-F048-45F1-AFEE-7144B7F1F11E}" type="sibTrans" cxnId="{AD586794-E8E6-4C24-A19D-774FFCB4CD15}">
      <dgm:prSet/>
      <dgm:spPr/>
      <dgm:t>
        <a:bodyPr/>
        <a:lstStyle/>
        <a:p>
          <a:endParaRPr lang="en-US"/>
        </a:p>
      </dgm:t>
    </dgm:pt>
    <dgm:pt modelId="{446743FC-3F1D-4475-A5CF-613BB6B30A3B}">
      <dgm:prSet/>
      <dgm:spPr/>
      <dgm:t>
        <a:bodyPr/>
        <a:lstStyle/>
        <a:p>
          <a:r>
            <a:rPr lang="en-US" b="0" i="0"/>
            <a:t>This report will be the final report for ARP ESSER.</a:t>
          </a:r>
          <a:endParaRPr lang="en-US"/>
        </a:p>
      </dgm:t>
    </dgm:pt>
    <dgm:pt modelId="{D4632CFF-58A2-4474-B48A-39FDD4766D18}" type="parTrans" cxnId="{0391908B-3FFD-4BAF-8A42-E68155298B11}">
      <dgm:prSet/>
      <dgm:spPr/>
      <dgm:t>
        <a:bodyPr/>
        <a:lstStyle/>
        <a:p>
          <a:endParaRPr lang="en-US"/>
        </a:p>
      </dgm:t>
    </dgm:pt>
    <dgm:pt modelId="{D67E715E-ADB1-4B1A-9AC5-55D6FB3F13E1}" type="sibTrans" cxnId="{0391908B-3FFD-4BAF-8A42-E68155298B11}">
      <dgm:prSet/>
      <dgm:spPr/>
      <dgm:t>
        <a:bodyPr/>
        <a:lstStyle/>
        <a:p>
          <a:endParaRPr lang="en-US"/>
        </a:p>
      </dgm:t>
    </dgm:pt>
    <dgm:pt modelId="{0273A131-A847-4E9A-840D-FC628F4B3861}" type="pres">
      <dgm:prSet presAssocID="{AD51193A-EA75-4494-9136-5A5F057140E9}" presName="linear" presStyleCnt="0">
        <dgm:presLayoutVars>
          <dgm:animLvl val="lvl"/>
          <dgm:resizeHandles val="exact"/>
        </dgm:presLayoutVars>
      </dgm:prSet>
      <dgm:spPr/>
    </dgm:pt>
    <dgm:pt modelId="{6E3F4FEB-2724-425E-900C-92ECF9E60786}" type="pres">
      <dgm:prSet presAssocID="{806D2815-DC98-436C-82AC-9D8F8B14EDE8}" presName="parentText" presStyleLbl="node1" presStyleIdx="0" presStyleCnt="3">
        <dgm:presLayoutVars>
          <dgm:chMax val="0"/>
          <dgm:bulletEnabled val="1"/>
        </dgm:presLayoutVars>
      </dgm:prSet>
      <dgm:spPr/>
    </dgm:pt>
    <dgm:pt modelId="{F13B9A00-BDD6-4533-9222-50245597D81D}" type="pres">
      <dgm:prSet presAssocID="{806D2815-DC98-436C-82AC-9D8F8B14EDE8}" presName="childText" presStyleLbl="revTx" presStyleIdx="0" presStyleCnt="3">
        <dgm:presLayoutVars>
          <dgm:bulletEnabled val="1"/>
        </dgm:presLayoutVars>
      </dgm:prSet>
      <dgm:spPr/>
    </dgm:pt>
    <dgm:pt modelId="{5BF46A05-FE84-45E4-8AC4-9B3336E262F7}" type="pres">
      <dgm:prSet presAssocID="{280A0465-DB57-4749-87FC-7BC6EDAE1BD1}" presName="parentText" presStyleLbl="node1" presStyleIdx="1" presStyleCnt="3">
        <dgm:presLayoutVars>
          <dgm:chMax val="0"/>
          <dgm:bulletEnabled val="1"/>
        </dgm:presLayoutVars>
      </dgm:prSet>
      <dgm:spPr/>
    </dgm:pt>
    <dgm:pt modelId="{2DEBEAEE-3EDD-40C2-957B-4A7A08CC80B1}" type="pres">
      <dgm:prSet presAssocID="{280A0465-DB57-4749-87FC-7BC6EDAE1BD1}" presName="childText" presStyleLbl="revTx" presStyleIdx="1" presStyleCnt="3">
        <dgm:presLayoutVars>
          <dgm:bulletEnabled val="1"/>
        </dgm:presLayoutVars>
      </dgm:prSet>
      <dgm:spPr/>
    </dgm:pt>
    <dgm:pt modelId="{B98AD759-C880-4961-A67B-A7E1544140B4}" type="pres">
      <dgm:prSet presAssocID="{4F2D47AC-5B84-403D-B2BB-7DA01C465626}" presName="parentText" presStyleLbl="node1" presStyleIdx="2" presStyleCnt="3">
        <dgm:presLayoutVars>
          <dgm:chMax val="0"/>
          <dgm:bulletEnabled val="1"/>
        </dgm:presLayoutVars>
      </dgm:prSet>
      <dgm:spPr/>
    </dgm:pt>
    <dgm:pt modelId="{3741C7F2-56FD-4DE3-B466-FDF1E164A02A}" type="pres">
      <dgm:prSet presAssocID="{4F2D47AC-5B84-403D-B2BB-7DA01C465626}" presName="childText" presStyleLbl="revTx" presStyleIdx="2" presStyleCnt="3">
        <dgm:presLayoutVars>
          <dgm:bulletEnabled val="1"/>
        </dgm:presLayoutVars>
      </dgm:prSet>
      <dgm:spPr/>
    </dgm:pt>
  </dgm:ptLst>
  <dgm:cxnLst>
    <dgm:cxn modelId="{34980714-55A0-4567-928D-7D54FE8A426B}" srcId="{806D2815-DC98-436C-82AC-9D8F8B14EDE8}" destId="{3A387BEB-C7A7-4EBB-80FB-0826A087F163}" srcOrd="1" destOrd="0" parTransId="{F5DFD0EB-9F1C-4827-827B-09BD0035A77C}" sibTransId="{407DA481-C773-4B77-94C4-F97406D07C5B}"/>
    <dgm:cxn modelId="{8B388D14-7513-4AA6-A95D-25F303F5AFC9}" type="presOf" srcId="{A35ACD07-6FB7-437D-A70A-66024386EB0F}" destId="{2DEBEAEE-3EDD-40C2-957B-4A7A08CC80B1}" srcOrd="0" destOrd="1" presId="urn:microsoft.com/office/officeart/2005/8/layout/vList2"/>
    <dgm:cxn modelId="{A0109C14-690D-4E87-BE61-D77E11BEA033}" srcId="{280A0465-DB57-4749-87FC-7BC6EDAE1BD1}" destId="{2D565599-35E5-423A-A886-FC7B66C0D359}" srcOrd="0" destOrd="0" parTransId="{E80495B2-7F32-492D-8129-27ACB8ACAC7B}" sibTransId="{48EADB56-40B9-4B5A-8230-8B1820A839FC}"/>
    <dgm:cxn modelId="{24416F1C-7029-4E9F-BF38-4FC2BAD7316F}" type="presOf" srcId="{446743FC-3F1D-4475-A5CF-613BB6B30A3B}" destId="{3741C7F2-56FD-4DE3-B466-FDF1E164A02A}" srcOrd="0" destOrd="1" presId="urn:microsoft.com/office/officeart/2005/8/layout/vList2"/>
    <dgm:cxn modelId="{452C4C1D-5B7C-4C86-9BF7-CDB8E1722F6E}" type="presOf" srcId="{806D2815-DC98-436C-82AC-9D8F8B14EDE8}" destId="{6E3F4FEB-2724-425E-900C-92ECF9E60786}" srcOrd="0" destOrd="0" presId="urn:microsoft.com/office/officeart/2005/8/layout/vList2"/>
    <dgm:cxn modelId="{7802A82C-D986-4216-AC29-2944E18A7425}" type="presOf" srcId="{DF73202F-FFA1-4B5D-BA7A-88F3F1579C24}" destId="{F13B9A00-BDD6-4533-9222-50245597D81D}" srcOrd="0" destOrd="0" presId="urn:microsoft.com/office/officeart/2005/8/layout/vList2"/>
    <dgm:cxn modelId="{5F63EE34-A5B4-4752-97DF-AF4D27EF6502}" type="presOf" srcId="{2D565599-35E5-423A-A886-FC7B66C0D359}" destId="{2DEBEAEE-3EDD-40C2-957B-4A7A08CC80B1}" srcOrd="0" destOrd="0" presId="urn:microsoft.com/office/officeart/2005/8/layout/vList2"/>
    <dgm:cxn modelId="{FD627D64-9B93-4050-A3EA-D25A92AC1D32}" type="presOf" srcId="{3A387BEB-C7A7-4EBB-80FB-0826A087F163}" destId="{F13B9A00-BDD6-4533-9222-50245597D81D}" srcOrd="0" destOrd="1" presId="urn:microsoft.com/office/officeart/2005/8/layout/vList2"/>
    <dgm:cxn modelId="{6BD27C49-7A7D-4E0A-8666-01698755FBF8}" type="presOf" srcId="{06EBEE01-265D-4F91-939B-BCEFD5D2BA6B}" destId="{3741C7F2-56FD-4DE3-B466-FDF1E164A02A}" srcOrd="0" destOrd="0" presId="urn:microsoft.com/office/officeart/2005/8/layout/vList2"/>
    <dgm:cxn modelId="{DAE5836B-E6A4-4FF1-886F-9645F5EC5E4E}" srcId="{806D2815-DC98-436C-82AC-9D8F8B14EDE8}" destId="{DF73202F-FFA1-4B5D-BA7A-88F3F1579C24}" srcOrd="0" destOrd="0" parTransId="{496B1E5C-D22A-4CC2-B7F7-0C8D545E9A91}" sibTransId="{ECA324E5-B8DC-4DE1-AFEA-98EE8522A71E}"/>
    <dgm:cxn modelId="{39407F59-B56B-47CA-8C81-1C3EF3D35AEC}" srcId="{AD51193A-EA75-4494-9136-5A5F057140E9}" destId="{806D2815-DC98-436C-82AC-9D8F8B14EDE8}" srcOrd="0" destOrd="0" parTransId="{9FC5C140-A4E8-40E5-99D4-377B85BB628D}" sibTransId="{AEDA9728-ED91-48A0-8E5E-B2622C0EF76D}"/>
    <dgm:cxn modelId="{0391908B-3FFD-4BAF-8A42-E68155298B11}" srcId="{4F2D47AC-5B84-403D-B2BB-7DA01C465626}" destId="{446743FC-3F1D-4475-A5CF-613BB6B30A3B}" srcOrd="1" destOrd="0" parTransId="{D4632CFF-58A2-4474-B48A-39FDD4766D18}" sibTransId="{D67E715E-ADB1-4B1A-9AC5-55D6FB3F13E1}"/>
    <dgm:cxn modelId="{AD586794-E8E6-4C24-A19D-774FFCB4CD15}" srcId="{4F2D47AC-5B84-403D-B2BB-7DA01C465626}" destId="{06EBEE01-265D-4F91-939B-BCEFD5D2BA6B}" srcOrd="0" destOrd="0" parTransId="{1858C8A6-AA7F-43AF-B494-53714A42E64D}" sibTransId="{AD23CDA6-F048-45F1-AFEE-7144B7F1F11E}"/>
    <dgm:cxn modelId="{EC504CA6-C074-4343-A464-6814B8220BE2}" srcId="{AD51193A-EA75-4494-9136-5A5F057140E9}" destId="{4F2D47AC-5B84-403D-B2BB-7DA01C465626}" srcOrd="2" destOrd="0" parTransId="{F479BC3A-D6C5-4E47-85F1-846C98574391}" sibTransId="{B19D1018-5307-43D3-B118-5F34681A99AF}"/>
    <dgm:cxn modelId="{AE6558B8-C744-4EAB-B2F8-832BC37114CE}" type="presOf" srcId="{AD51193A-EA75-4494-9136-5A5F057140E9}" destId="{0273A131-A847-4E9A-840D-FC628F4B3861}" srcOrd="0" destOrd="0" presId="urn:microsoft.com/office/officeart/2005/8/layout/vList2"/>
    <dgm:cxn modelId="{411AA3D8-0CA9-4160-83EB-06C41010EA45}" srcId="{280A0465-DB57-4749-87FC-7BC6EDAE1BD1}" destId="{A35ACD07-6FB7-437D-A70A-66024386EB0F}" srcOrd="1" destOrd="0" parTransId="{EBCF0FE2-38E8-48B5-83A6-44E605C2978A}" sibTransId="{7A229904-B83F-4C64-9700-6766EB9CD224}"/>
    <dgm:cxn modelId="{4932D2E4-F5D5-432E-8FE3-5CA3B3C98190}" type="presOf" srcId="{280A0465-DB57-4749-87FC-7BC6EDAE1BD1}" destId="{5BF46A05-FE84-45E4-8AC4-9B3336E262F7}" srcOrd="0" destOrd="0" presId="urn:microsoft.com/office/officeart/2005/8/layout/vList2"/>
    <dgm:cxn modelId="{4579EEF8-116C-4FE2-9337-55FFDB98A2BC}" srcId="{AD51193A-EA75-4494-9136-5A5F057140E9}" destId="{280A0465-DB57-4749-87FC-7BC6EDAE1BD1}" srcOrd="1" destOrd="0" parTransId="{29A20459-E4B4-4FD9-B22A-E5A2537E6310}" sibTransId="{63351213-840B-467B-BFA0-009D5FCF2E7E}"/>
    <dgm:cxn modelId="{F16680F9-35BE-4558-95D6-37FDE6DBE8F1}" type="presOf" srcId="{4F2D47AC-5B84-403D-B2BB-7DA01C465626}" destId="{B98AD759-C880-4961-A67B-A7E1544140B4}" srcOrd="0" destOrd="0" presId="urn:microsoft.com/office/officeart/2005/8/layout/vList2"/>
    <dgm:cxn modelId="{A5D48E02-AC50-4D80-A41A-0DE9C4DFB18B}" type="presParOf" srcId="{0273A131-A847-4E9A-840D-FC628F4B3861}" destId="{6E3F4FEB-2724-425E-900C-92ECF9E60786}" srcOrd="0" destOrd="0" presId="urn:microsoft.com/office/officeart/2005/8/layout/vList2"/>
    <dgm:cxn modelId="{45C23004-77E9-40AD-8696-3434AF4EA260}" type="presParOf" srcId="{0273A131-A847-4E9A-840D-FC628F4B3861}" destId="{F13B9A00-BDD6-4533-9222-50245597D81D}" srcOrd="1" destOrd="0" presId="urn:microsoft.com/office/officeart/2005/8/layout/vList2"/>
    <dgm:cxn modelId="{1520D41F-9C70-402C-A789-E4CEAE9F1EC3}" type="presParOf" srcId="{0273A131-A847-4E9A-840D-FC628F4B3861}" destId="{5BF46A05-FE84-45E4-8AC4-9B3336E262F7}" srcOrd="2" destOrd="0" presId="urn:microsoft.com/office/officeart/2005/8/layout/vList2"/>
    <dgm:cxn modelId="{812E26FB-1499-4A68-9689-E2BDCB9CACE6}" type="presParOf" srcId="{0273A131-A847-4E9A-840D-FC628F4B3861}" destId="{2DEBEAEE-3EDD-40C2-957B-4A7A08CC80B1}" srcOrd="3" destOrd="0" presId="urn:microsoft.com/office/officeart/2005/8/layout/vList2"/>
    <dgm:cxn modelId="{50B32052-0B3E-4DF4-933D-DFBDDF8AB60D}" type="presParOf" srcId="{0273A131-A847-4E9A-840D-FC628F4B3861}" destId="{B98AD759-C880-4961-A67B-A7E1544140B4}" srcOrd="4" destOrd="0" presId="urn:microsoft.com/office/officeart/2005/8/layout/vList2"/>
    <dgm:cxn modelId="{BED5FD91-CF65-42AE-9D1E-7AD2CE83CC26}" type="presParOf" srcId="{0273A131-A847-4E9A-840D-FC628F4B3861}" destId="{3741C7F2-56FD-4DE3-B466-FDF1E164A02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EB7417-9696-4EE3-AF52-A660C1C1F977}"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6A5E2081-2CEE-4647-9208-FDD5432B2606}">
      <dgm:prSet custT="1"/>
      <dgm:spPr/>
      <dgm:t>
        <a:bodyPr/>
        <a:lstStyle/>
        <a:p>
          <a:pPr>
            <a:lnSpc>
              <a:spcPct val="100000"/>
            </a:lnSpc>
          </a:pPr>
          <a:r>
            <a:rPr lang="en-US" sz="2000" b="0" i="0" dirty="0"/>
            <a:t>There will be </a:t>
          </a:r>
          <a:r>
            <a:rPr lang="en-US" sz="2000" b="1" i="1" dirty="0">
              <a:solidFill>
                <a:srgbClr val="FF0000"/>
              </a:solidFill>
            </a:rPr>
            <a:t>NO</a:t>
          </a:r>
          <a:r>
            <a:rPr lang="en-US" sz="2000" b="0" i="0" dirty="0"/>
            <a:t> optional sections starting this year.  </a:t>
          </a:r>
          <a:endParaRPr lang="en-US" sz="2000" dirty="0"/>
        </a:p>
      </dgm:t>
    </dgm:pt>
    <dgm:pt modelId="{CFC853AB-3914-4285-ACBB-6A0835479FBB}" type="parTrans" cxnId="{2904E71D-47A5-47EA-8F56-C6AB65839EE2}">
      <dgm:prSet/>
      <dgm:spPr/>
      <dgm:t>
        <a:bodyPr/>
        <a:lstStyle/>
        <a:p>
          <a:endParaRPr lang="en-US"/>
        </a:p>
      </dgm:t>
    </dgm:pt>
    <dgm:pt modelId="{AF6ACD81-5B72-4DB8-92F7-BC6FDEEA731D}" type="sibTrans" cxnId="{2904E71D-47A5-47EA-8F56-C6AB65839EE2}">
      <dgm:prSet/>
      <dgm:spPr/>
      <dgm:t>
        <a:bodyPr/>
        <a:lstStyle/>
        <a:p>
          <a:endParaRPr lang="en-US"/>
        </a:p>
      </dgm:t>
    </dgm:pt>
    <dgm:pt modelId="{9D4D578D-6639-401C-87CD-38FCEA065D73}">
      <dgm:prSet custT="1"/>
      <dgm:spPr/>
      <dgm:t>
        <a:bodyPr/>
        <a:lstStyle/>
        <a:p>
          <a:pPr>
            <a:lnSpc>
              <a:spcPct val="100000"/>
            </a:lnSpc>
          </a:pPr>
          <a:r>
            <a:rPr lang="en-US" sz="2000" b="0" i="0" dirty="0"/>
            <a:t>Section 4b.1 and 4b.2 will be required.</a:t>
          </a:r>
          <a:endParaRPr lang="en-US" sz="2000" dirty="0"/>
        </a:p>
      </dgm:t>
    </dgm:pt>
    <dgm:pt modelId="{0AAD34C9-FDB2-4F5D-A943-456D9469B858}" type="parTrans" cxnId="{0661FE71-06A3-4187-A46D-705ED57A7E77}">
      <dgm:prSet/>
      <dgm:spPr/>
      <dgm:t>
        <a:bodyPr/>
        <a:lstStyle/>
        <a:p>
          <a:endParaRPr lang="en-US"/>
        </a:p>
      </dgm:t>
    </dgm:pt>
    <dgm:pt modelId="{193B0B94-97C3-4B43-ACB1-0578FEE89160}" type="sibTrans" cxnId="{0661FE71-06A3-4187-A46D-705ED57A7E77}">
      <dgm:prSet/>
      <dgm:spPr/>
      <dgm:t>
        <a:bodyPr/>
        <a:lstStyle/>
        <a:p>
          <a:endParaRPr lang="en-US"/>
        </a:p>
      </dgm:t>
    </dgm:pt>
    <dgm:pt modelId="{58CE1C9E-41EE-41C2-A2ED-73FC1CE6B2D8}">
      <dgm:prSet custT="1"/>
      <dgm:spPr/>
      <dgm:t>
        <a:bodyPr/>
        <a:lstStyle/>
        <a:p>
          <a:pPr>
            <a:lnSpc>
              <a:spcPct val="100000"/>
            </a:lnSpc>
          </a:pPr>
          <a:r>
            <a:rPr lang="en-US" sz="2000" b="0" i="0" dirty="0"/>
            <a:t>Office of Federal Programs is working on a guidance document to help LEAs with 4b.1 and 4b.2</a:t>
          </a:r>
          <a:endParaRPr lang="en-US" sz="2000" dirty="0"/>
        </a:p>
      </dgm:t>
    </dgm:pt>
    <dgm:pt modelId="{563CC971-1D4B-4AA6-97AB-6B0B27966621}" type="parTrans" cxnId="{EE62CF1E-BBF8-42D3-9ADF-7C304728282D}">
      <dgm:prSet/>
      <dgm:spPr/>
      <dgm:t>
        <a:bodyPr/>
        <a:lstStyle/>
        <a:p>
          <a:endParaRPr lang="en-US"/>
        </a:p>
      </dgm:t>
    </dgm:pt>
    <dgm:pt modelId="{3C8D0F48-9244-4B23-87A4-E5AE9BA00333}" type="sibTrans" cxnId="{EE62CF1E-BBF8-42D3-9ADF-7C304728282D}">
      <dgm:prSet/>
      <dgm:spPr/>
      <dgm:t>
        <a:bodyPr/>
        <a:lstStyle/>
        <a:p>
          <a:endParaRPr lang="en-US"/>
        </a:p>
      </dgm:t>
    </dgm:pt>
    <dgm:pt modelId="{D9F2E63F-03A2-4F11-BA93-CB3C02AA438B}" type="pres">
      <dgm:prSet presAssocID="{ADEB7417-9696-4EE3-AF52-A660C1C1F977}" presName="root" presStyleCnt="0">
        <dgm:presLayoutVars>
          <dgm:dir/>
          <dgm:resizeHandles val="exact"/>
        </dgm:presLayoutVars>
      </dgm:prSet>
      <dgm:spPr/>
    </dgm:pt>
    <dgm:pt modelId="{CEC8BD11-6643-48F6-97C6-712991249F07}" type="pres">
      <dgm:prSet presAssocID="{6A5E2081-2CEE-4647-9208-FDD5432B2606}" presName="compNode" presStyleCnt="0"/>
      <dgm:spPr/>
    </dgm:pt>
    <dgm:pt modelId="{E3E843F5-316F-4B43-AF4F-6452907A535B}" type="pres">
      <dgm:prSet presAssocID="{6A5E2081-2CEE-4647-9208-FDD5432B26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AB223F41-00B2-4E65-821E-8DC1291DF567}" type="pres">
      <dgm:prSet presAssocID="{6A5E2081-2CEE-4647-9208-FDD5432B2606}" presName="spaceRect" presStyleCnt="0"/>
      <dgm:spPr/>
    </dgm:pt>
    <dgm:pt modelId="{9A3AC5A6-376E-4044-905C-162249CBE0B3}" type="pres">
      <dgm:prSet presAssocID="{6A5E2081-2CEE-4647-9208-FDD5432B2606}" presName="textRect" presStyleLbl="revTx" presStyleIdx="0" presStyleCnt="3">
        <dgm:presLayoutVars>
          <dgm:chMax val="1"/>
          <dgm:chPref val="1"/>
        </dgm:presLayoutVars>
      </dgm:prSet>
      <dgm:spPr/>
    </dgm:pt>
    <dgm:pt modelId="{53D1C81C-EDD9-4ECC-BD78-A1AE78E58586}" type="pres">
      <dgm:prSet presAssocID="{AF6ACD81-5B72-4DB8-92F7-BC6FDEEA731D}" presName="sibTrans" presStyleCnt="0"/>
      <dgm:spPr/>
    </dgm:pt>
    <dgm:pt modelId="{8C01745F-D627-4365-8F99-AEB661900E70}" type="pres">
      <dgm:prSet presAssocID="{9D4D578D-6639-401C-87CD-38FCEA065D73}" presName="compNode" presStyleCnt="0"/>
      <dgm:spPr/>
    </dgm:pt>
    <dgm:pt modelId="{9305C5D0-2400-4EC1-8046-505D43550A64}" type="pres">
      <dgm:prSet presAssocID="{9D4D578D-6639-401C-87CD-38FCEA065D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D3EAEF38-38DE-495F-9592-F5108729D666}" type="pres">
      <dgm:prSet presAssocID="{9D4D578D-6639-401C-87CD-38FCEA065D73}" presName="spaceRect" presStyleCnt="0"/>
      <dgm:spPr/>
    </dgm:pt>
    <dgm:pt modelId="{DF3F5B15-D89F-40FF-BD08-BB096CC92D9E}" type="pres">
      <dgm:prSet presAssocID="{9D4D578D-6639-401C-87CD-38FCEA065D73}" presName="textRect" presStyleLbl="revTx" presStyleIdx="1" presStyleCnt="3">
        <dgm:presLayoutVars>
          <dgm:chMax val="1"/>
          <dgm:chPref val="1"/>
        </dgm:presLayoutVars>
      </dgm:prSet>
      <dgm:spPr/>
    </dgm:pt>
    <dgm:pt modelId="{D0AD3990-3E46-4BB7-9863-C7BE4FB98894}" type="pres">
      <dgm:prSet presAssocID="{193B0B94-97C3-4B43-ACB1-0578FEE89160}" presName="sibTrans" presStyleCnt="0"/>
      <dgm:spPr/>
    </dgm:pt>
    <dgm:pt modelId="{190A3840-6920-4689-98B9-DD5882E0A148}" type="pres">
      <dgm:prSet presAssocID="{58CE1C9E-41EE-41C2-A2ED-73FC1CE6B2D8}" presName="compNode" presStyleCnt="0"/>
      <dgm:spPr/>
    </dgm:pt>
    <dgm:pt modelId="{C612D063-E2DC-4D7C-BA29-E31333FC4D50}" type="pres">
      <dgm:prSet presAssocID="{58CE1C9E-41EE-41C2-A2ED-73FC1CE6B2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BC81B5EF-ACFE-431D-AD65-4CE3E90C0E6C}" type="pres">
      <dgm:prSet presAssocID="{58CE1C9E-41EE-41C2-A2ED-73FC1CE6B2D8}" presName="spaceRect" presStyleCnt="0"/>
      <dgm:spPr/>
    </dgm:pt>
    <dgm:pt modelId="{700969F8-BBE3-498D-B732-09D69AD1C140}" type="pres">
      <dgm:prSet presAssocID="{58CE1C9E-41EE-41C2-A2ED-73FC1CE6B2D8}" presName="textRect" presStyleLbl="revTx" presStyleIdx="2" presStyleCnt="3" custScaleX="194748">
        <dgm:presLayoutVars>
          <dgm:chMax val="1"/>
          <dgm:chPref val="1"/>
        </dgm:presLayoutVars>
      </dgm:prSet>
      <dgm:spPr/>
    </dgm:pt>
  </dgm:ptLst>
  <dgm:cxnLst>
    <dgm:cxn modelId="{C9FBDC03-9B7A-4862-924F-3F63DCBB15C6}" type="presOf" srcId="{6A5E2081-2CEE-4647-9208-FDD5432B2606}" destId="{9A3AC5A6-376E-4044-905C-162249CBE0B3}" srcOrd="0" destOrd="0" presId="urn:microsoft.com/office/officeart/2018/2/layout/IconLabelList"/>
    <dgm:cxn modelId="{2904E71D-47A5-47EA-8F56-C6AB65839EE2}" srcId="{ADEB7417-9696-4EE3-AF52-A660C1C1F977}" destId="{6A5E2081-2CEE-4647-9208-FDD5432B2606}" srcOrd="0" destOrd="0" parTransId="{CFC853AB-3914-4285-ACBB-6A0835479FBB}" sibTransId="{AF6ACD81-5B72-4DB8-92F7-BC6FDEEA731D}"/>
    <dgm:cxn modelId="{EE62CF1E-BBF8-42D3-9ADF-7C304728282D}" srcId="{ADEB7417-9696-4EE3-AF52-A660C1C1F977}" destId="{58CE1C9E-41EE-41C2-A2ED-73FC1CE6B2D8}" srcOrd="2" destOrd="0" parTransId="{563CC971-1D4B-4AA6-97AB-6B0B27966621}" sibTransId="{3C8D0F48-9244-4B23-87A4-E5AE9BA00333}"/>
    <dgm:cxn modelId="{54B93263-2243-4439-A8F4-6BB057FFC9D8}" type="presOf" srcId="{9D4D578D-6639-401C-87CD-38FCEA065D73}" destId="{DF3F5B15-D89F-40FF-BD08-BB096CC92D9E}" srcOrd="0" destOrd="0" presId="urn:microsoft.com/office/officeart/2018/2/layout/IconLabelList"/>
    <dgm:cxn modelId="{FA598D4F-715B-47CA-9FA8-35E1B740B102}" type="presOf" srcId="{ADEB7417-9696-4EE3-AF52-A660C1C1F977}" destId="{D9F2E63F-03A2-4F11-BA93-CB3C02AA438B}" srcOrd="0" destOrd="0" presId="urn:microsoft.com/office/officeart/2018/2/layout/IconLabelList"/>
    <dgm:cxn modelId="{CE1E4570-0892-4674-9973-CAD585966D1D}" type="presOf" srcId="{58CE1C9E-41EE-41C2-A2ED-73FC1CE6B2D8}" destId="{700969F8-BBE3-498D-B732-09D69AD1C140}" srcOrd="0" destOrd="0" presId="urn:microsoft.com/office/officeart/2018/2/layout/IconLabelList"/>
    <dgm:cxn modelId="{0661FE71-06A3-4187-A46D-705ED57A7E77}" srcId="{ADEB7417-9696-4EE3-AF52-A660C1C1F977}" destId="{9D4D578D-6639-401C-87CD-38FCEA065D73}" srcOrd="1" destOrd="0" parTransId="{0AAD34C9-FDB2-4F5D-A943-456D9469B858}" sibTransId="{193B0B94-97C3-4B43-ACB1-0578FEE89160}"/>
    <dgm:cxn modelId="{207454A3-4970-49AB-805C-46E4E9818430}" type="presParOf" srcId="{D9F2E63F-03A2-4F11-BA93-CB3C02AA438B}" destId="{CEC8BD11-6643-48F6-97C6-712991249F07}" srcOrd="0" destOrd="0" presId="urn:microsoft.com/office/officeart/2018/2/layout/IconLabelList"/>
    <dgm:cxn modelId="{ECDA651D-65E2-4C18-8B28-C0D5DF4B379C}" type="presParOf" srcId="{CEC8BD11-6643-48F6-97C6-712991249F07}" destId="{E3E843F5-316F-4B43-AF4F-6452907A535B}" srcOrd="0" destOrd="0" presId="urn:microsoft.com/office/officeart/2018/2/layout/IconLabelList"/>
    <dgm:cxn modelId="{E0FBDB6A-78DD-476F-AB0A-00E3C312CAEF}" type="presParOf" srcId="{CEC8BD11-6643-48F6-97C6-712991249F07}" destId="{AB223F41-00B2-4E65-821E-8DC1291DF567}" srcOrd="1" destOrd="0" presId="urn:microsoft.com/office/officeart/2018/2/layout/IconLabelList"/>
    <dgm:cxn modelId="{BDF31795-5651-4268-9BEF-B08C44A3A4F3}" type="presParOf" srcId="{CEC8BD11-6643-48F6-97C6-712991249F07}" destId="{9A3AC5A6-376E-4044-905C-162249CBE0B3}" srcOrd="2" destOrd="0" presId="urn:microsoft.com/office/officeart/2018/2/layout/IconLabelList"/>
    <dgm:cxn modelId="{117FD164-185C-4031-9876-49E31767E00E}" type="presParOf" srcId="{D9F2E63F-03A2-4F11-BA93-CB3C02AA438B}" destId="{53D1C81C-EDD9-4ECC-BD78-A1AE78E58586}" srcOrd="1" destOrd="0" presId="urn:microsoft.com/office/officeart/2018/2/layout/IconLabelList"/>
    <dgm:cxn modelId="{3A0184E4-7CF0-404F-8CA2-BD6D1654C271}" type="presParOf" srcId="{D9F2E63F-03A2-4F11-BA93-CB3C02AA438B}" destId="{8C01745F-D627-4365-8F99-AEB661900E70}" srcOrd="2" destOrd="0" presId="urn:microsoft.com/office/officeart/2018/2/layout/IconLabelList"/>
    <dgm:cxn modelId="{76163137-5E61-424F-9485-CB9B7B0BC5B9}" type="presParOf" srcId="{8C01745F-D627-4365-8F99-AEB661900E70}" destId="{9305C5D0-2400-4EC1-8046-505D43550A64}" srcOrd="0" destOrd="0" presId="urn:microsoft.com/office/officeart/2018/2/layout/IconLabelList"/>
    <dgm:cxn modelId="{B226FA88-C8DB-43AB-ABF7-041001E57ABF}" type="presParOf" srcId="{8C01745F-D627-4365-8F99-AEB661900E70}" destId="{D3EAEF38-38DE-495F-9592-F5108729D666}" srcOrd="1" destOrd="0" presId="urn:microsoft.com/office/officeart/2018/2/layout/IconLabelList"/>
    <dgm:cxn modelId="{AC451C30-2654-44F9-AE01-D2C03DE79A8C}" type="presParOf" srcId="{8C01745F-D627-4365-8F99-AEB661900E70}" destId="{DF3F5B15-D89F-40FF-BD08-BB096CC92D9E}" srcOrd="2" destOrd="0" presId="urn:microsoft.com/office/officeart/2018/2/layout/IconLabelList"/>
    <dgm:cxn modelId="{40D94061-9CD7-4ED9-AA8C-866C8C006158}" type="presParOf" srcId="{D9F2E63F-03A2-4F11-BA93-CB3C02AA438B}" destId="{D0AD3990-3E46-4BB7-9863-C7BE4FB98894}" srcOrd="3" destOrd="0" presId="urn:microsoft.com/office/officeart/2018/2/layout/IconLabelList"/>
    <dgm:cxn modelId="{ED18AF73-6575-48F6-A54E-04C45D450A26}" type="presParOf" srcId="{D9F2E63F-03A2-4F11-BA93-CB3C02AA438B}" destId="{190A3840-6920-4689-98B9-DD5882E0A148}" srcOrd="4" destOrd="0" presId="urn:microsoft.com/office/officeart/2018/2/layout/IconLabelList"/>
    <dgm:cxn modelId="{973B048F-4783-4E75-BF1F-18AF300020F0}" type="presParOf" srcId="{190A3840-6920-4689-98B9-DD5882E0A148}" destId="{C612D063-E2DC-4D7C-BA29-E31333FC4D50}" srcOrd="0" destOrd="0" presId="urn:microsoft.com/office/officeart/2018/2/layout/IconLabelList"/>
    <dgm:cxn modelId="{7C3E0947-B029-4458-8C08-109524E1C29F}" type="presParOf" srcId="{190A3840-6920-4689-98B9-DD5882E0A148}" destId="{BC81B5EF-ACFE-431D-AD65-4CE3E90C0E6C}" srcOrd="1" destOrd="0" presId="urn:microsoft.com/office/officeart/2018/2/layout/IconLabelList"/>
    <dgm:cxn modelId="{FBA0DCAE-2BD4-4A69-9A92-54A8DBFD3855}" type="presParOf" srcId="{190A3840-6920-4689-98B9-DD5882E0A148}" destId="{700969F8-BBE3-498D-B732-09D69AD1C14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400661-487D-460B-9C36-38AF5864A81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43C0E34-CF65-4FCC-833C-1B518B98D426}">
      <dgm:prSet/>
      <dgm:spPr/>
      <dgm:t>
        <a:bodyPr/>
        <a:lstStyle/>
        <a:p>
          <a:r>
            <a:rPr lang="en-US" b="0" i="0" dirty="0"/>
            <a:t>Grantees will complete question 3.b2 in addition to question 3.b1 beginning in Year 4 of CARES annual performance reporting, Year 3 of CRRSA and ARP annual performance reporting. </a:t>
          </a:r>
          <a:endParaRPr lang="en-US" dirty="0"/>
        </a:p>
      </dgm:t>
    </dgm:pt>
    <dgm:pt modelId="{5725A9EF-B761-419A-BA28-FD878CA66BAF}" type="parTrans" cxnId="{46AB4DB8-F899-43F1-82EB-343A30019B9C}">
      <dgm:prSet/>
      <dgm:spPr/>
      <dgm:t>
        <a:bodyPr/>
        <a:lstStyle/>
        <a:p>
          <a:endParaRPr lang="en-US"/>
        </a:p>
      </dgm:t>
    </dgm:pt>
    <dgm:pt modelId="{24C1A2D7-0F4B-4716-846C-2FF0FE645293}" type="sibTrans" cxnId="{46AB4DB8-F899-43F1-82EB-343A30019B9C}">
      <dgm:prSet/>
      <dgm:spPr/>
      <dgm:t>
        <a:bodyPr/>
        <a:lstStyle/>
        <a:p>
          <a:endParaRPr lang="en-US"/>
        </a:p>
      </dgm:t>
    </dgm:pt>
    <dgm:pt modelId="{6612D508-11ED-482D-B934-B2FE0BC2EA0D}">
      <dgm:prSet/>
      <dgm:spPr/>
      <dgm:t>
        <a:bodyPr/>
        <a:lstStyle/>
        <a:p>
          <a:r>
            <a:rPr lang="en-US" b="0" i="0"/>
            <a:t>3.b2 Provide the amount of the LEA expenditures by ESSER Subgrant fund and activity for the current reporting period. </a:t>
          </a:r>
          <a:endParaRPr lang="en-US"/>
        </a:p>
      </dgm:t>
    </dgm:pt>
    <dgm:pt modelId="{C2EB001E-5E46-4A7C-A88D-52BA96A20C2D}" type="parTrans" cxnId="{E213D706-213E-4619-9176-453F22971A5C}">
      <dgm:prSet/>
      <dgm:spPr/>
      <dgm:t>
        <a:bodyPr/>
        <a:lstStyle/>
        <a:p>
          <a:endParaRPr lang="en-US"/>
        </a:p>
      </dgm:t>
    </dgm:pt>
    <dgm:pt modelId="{FA7FD45A-15AD-4B38-969E-EA36BA98F7A5}" type="sibTrans" cxnId="{E213D706-213E-4619-9176-453F22971A5C}">
      <dgm:prSet/>
      <dgm:spPr/>
      <dgm:t>
        <a:bodyPr/>
        <a:lstStyle/>
        <a:p>
          <a:endParaRPr lang="en-US"/>
        </a:p>
      </dgm:t>
    </dgm:pt>
    <dgm:pt modelId="{4E1D8014-2E2E-4627-970B-3185E2A3AC8B}">
      <dgm:prSet/>
      <dgm:spPr/>
      <dgm:t>
        <a:bodyPr/>
        <a:lstStyle/>
        <a:p>
          <a:r>
            <a:rPr lang="en-US" b="0" i="0"/>
            <a:t>Report any expenditure ONLY ONCE in the table below; All cells in each column should sum to the total expended by the LEA (or unitary SEA) in this reporting period. Please use the most appropriate and most specific applicable activity for each expenditure</a:t>
          </a:r>
          <a:endParaRPr lang="en-US"/>
        </a:p>
      </dgm:t>
    </dgm:pt>
    <dgm:pt modelId="{6D70EB9E-5C00-455F-9DA7-96132A84E085}" type="parTrans" cxnId="{681B8DEF-C805-4381-B207-89EC28A5A440}">
      <dgm:prSet/>
      <dgm:spPr/>
      <dgm:t>
        <a:bodyPr/>
        <a:lstStyle/>
        <a:p>
          <a:endParaRPr lang="en-US"/>
        </a:p>
      </dgm:t>
    </dgm:pt>
    <dgm:pt modelId="{1C12ACD7-AD16-41B8-B4CD-EC8EFA6101AB}" type="sibTrans" cxnId="{681B8DEF-C805-4381-B207-89EC28A5A440}">
      <dgm:prSet/>
      <dgm:spPr/>
      <dgm:t>
        <a:bodyPr/>
        <a:lstStyle/>
        <a:p>
          <a:endParaRPr lang="en-US"/>
        </a:p>
      </dgm:t>
    </dgm:pt>
    <dgm:pt modelId="{6FB8C6D8-407F-4A63-8D13-C2D0E1842BF4}" type="pres">
      <dgm:prSet presAssocID="{86400661-487D-460B-9C36-38AF5864A818}" presName="root" presStyleCnt="0">
        <dgm:presLayoutVars>
          <dgm:dir/>
          <dgm:resizeHandles val="exact"/>
        </dgm:presLayoutVars>
      </dgm:prSet>
      <dgm:spPr/>
    </dgm:pt>
    <dgm:pt modelId="{37F3F8E2-1CFA-46C4-B262-90E0CDEAA54B}" type="pres">
      <dgm:prSet presAssocID="{F43C0E34-CF65-4FCC-833C-1B518B98D426}" presName="compNode" presStyleCnt="0"/>
      <dgm:spPr/>
    </dgm:pt>
    <dgm:pt modelId="{E5BB770B-5151-409A-AED7-ABCCEF252FC2}" type="pres">
      <dgm:prSet presAssocID="{F43C0E34-CF65-4FCC-833C-1B518B98D426}" presName="bgRect" presStyleLbl="bgShp" presStyleIdx="0" presStyleCnt="3"/>
      <dgm:spPr/>
    </dgm:pt>
    <dgm:pt modelId="{36574E80-9D49-45B5-A721-5D481633E450}" type="pres">
      <dgm:prSet presAssocID="{F43C0E34-CF65-4FCC-833C-1B518B98D4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A43A569-D5C0-4317-B2BF-D97A65427AA4}" type="pres">
      <dgm:prSet presAssocID="{F43C0E34-CF65-4FCC-833C-1B518B98D426}" presName="spaceRect" presStyleCnt="0"/>
      <dgm:spPr/>
    </dgm:pt>
    <dgm:pt modelId="{81B4AAA7-8428-4DFB-A267-30196943A4D6}" type="pres">
      <dgm:prSet presAssocID="{F43C0E34-CF65-4FCC-833C-1B518B98D426}" presName="parTx" presStyleLbl="revTx" presStyleIdx="0" presStyleCnt="3">
        <dgm:presLayoutVars>
          <dgm:chMax val="0"/>
          <dgm:chPref val="0"/>
        </dgm:presLayoutVars>
      </dgm:prSet>
      <dgm:spPr/>
    </dgm:pt>
    <dgm:pt modelId="{E9AD0D15-F4C4-48CB-8831-4F20220313BE}" type="pres">
      <dgm:prSet presAssocID="{24C1A2D7-0F4B-4716-846C-2FF0FE645293}" presName="sibTrans" presStyleCnt="0"/>
      <dgm:spPr/>
    </dgm:pt>
    <dgm:pt modelId="{D63F6DF3-5F36-44CB-9FBE-97968D01F0F9}" type="pres">
      <dgm:prSet presAssocID="{6612D508-11ED-482D-B934-B2FE0BC2EA0D}" presName="compNode" presStyleCnt="0"/>
      <dgm:spPr/>
    </dgm:pt>
    <dgm:pt modelId="{EE8671B3-963D-4BE2-B14B-B012F0714235}" type="pres">
      <dgm:prSet presAssocID="{6612D508-11ED-482D-B934-B2FE0BC2EA0D}" presName="bgRect" presStyleLbl="bgShp" presStyleIdx="1" presStyleCnt="3"/>
      <dgm:spPr/>
    </dgm:pt>
    <dgm:pt modelId="{29AE0062-958D-46B4-B3BA-D936F742C4AA}" type="pres">
      <dgm:prSet presAssocID="{6612D508-11ED-482D-B934-B2FE0BC2EA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8F07CEC-8060-42D7-BE0F-F412747A9BEF}" type="pres">
      <dgm:prSet presAssocID="{6612D508-11ED-482D-B934-B2FE0BC2EA0D}" presName="spaceRect" presStyleCnt="0"/>
      <dgm:spPr/>
    </dgm:pt>
    <dgm:pt modelId="{40AB8028-0FDC-4EBC-89C3-80E5D40B4343}" type="pres">
      <dgm:prSet presAssocID="{6612D508-11ED-482D-B934-B2FE0BC2EA0D}" presName="parTx" presStyleLbl="revTx" presStyleIdx="1" presStyleCnt="3">
        <dgm:presLayoutVars>
          <dgm:chMax val="0"/>
          <dgm:chPref val="0"/>
        </dgm:presLayoutVars>
      </dgm:prSet>
      <dgm:spPr/>
    </dgm:pt>
    <dgm:pt modelId="{B50FDF2D-A95C-4C2A-9F59-37DD5A84DEB3}" type="pres">
      <dgm:prSet presAssocID="{FA7FD45A-15AD-4B38-969E-EA36BA98F7A5}" presName="sibTrans" presStyleCnt="0"/>
      <dgm:spPr/>
    </dgm:pt>
    <dgm:pt modelId="{FBFC785B-0601-48C7-A8DC-956C6DFF7343}" type="pres">
      <dgm:prSet presAssocID="{4E1D8014-2E2E-4627-970B-3185E2A3AC8B}" presName="compNode" presStyleCnt="0"/>
      <dgm:spPr/>
    </dgm:pt>
    <dgm:pt modelId="{03BA340D-AE40-4CC9-BFB3-E193A10C2EE2}" type="pres">
      <dgm:prSet presAssocID="{4E1D8014-2E2E-4627-970B-3185E2A3AC8B}" presName="bgRect" presStyleLbl="bgShp" presStyleIdx="2" presStyleCnt="3"/>
      <dgm:spPr/>
    </dgm:pt>
    <dgm:pt modelId="{3F2BE24F-A4A6-403B-8F3D-5B8810CD0E6E}" type="pres">
      <dgm:prSet presAssocID="{4E1D8014-2E2E-4627-970B-3185E2A3AC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3886E067-9DD8-4203-8E42-948307163A3A}" type="pres">
      <dgm:prSet presAssocID="{4E1D8014-2E2E-4627-970B-3185E2A3AC8B}" presName="spaceRect" presStyleCnt="0"/>
      <dgm:spPr/>
    </dgm:pt>
    <dgm:pt modelId="{5B45A7B4-8CCD-4420-87FF-08031E2E5069}" type="pres">
      <dgm:prSet presAssocID="{4E1D8014-2E2E-4627-970B-3185E2A3AC8B}" presName="parTx" presStyleLbl="revTx" presStyleIdx="2" presStyleCnt="3">
        <dgm:presLayoutVars>
          <dgm:chMax val="0"/>
          <dgm:chPref val="0"/>
        </dgm:presLayoutVars>
      </dgm:prSet>
      <dgm:spPr/>
    </dgm:pt>
  </dgm:ptLst>
  <dgm:cxnLst>
    <dgm:cxn modelId="{E213D706-213E-4619-9176-453F22971A5C}" srcId="{86400661-487D-460B-9C36-38AF5864A818}" destId="{6612D508-11ED-482D-B934-B2FE0BC2EA0D}" srcOrd="1" destOrd="0" parTransId="{C2EB001E-5E46-4A7C-A88D-52BA96A20C2D}" sibTransId="{FA7FD45A-15AD-4B38-969E-EA36BA98F7A5}"/>
    <dgm:cxn modelId="{E969A30F-16CF-496B-AED9-A39996524F7E}" type="presOf" srcId="{6612D508-11ED-482D-B934-B2FE0BC2EA0D}" destId="{40AB8028-0FDC-4EBC-89C3-80E5D40B4343}" srcOrd="0" destOrd="0" presId="urn:microsoft.com/office/officeart/2018/2/layout/IconVerticalSolidList"/>
    <dgm:cxn modelId="{416F0937-E0AA-4C7D-BD33-9D006362F13A}" type="presOf" srcId="{F43C0E34-CF65-4FCC-833C-1B518B98D426}" destId="{81B4AAA7-8428-4DFB-A267-30196943A4D6}" srcOrd="0" destOrd="0" presId="urn:microsoft.com/office/officeart/2018/2/layout/IconVerticalSolidList"/>
    <dgm:cxn modelId="{C347EC6D-9BF0-4BDB-B965-34C19129462B}" type="presOf" srcId="{4E1D8014-2E2E-4627-970B-3185E2A3AC8B}" destId="{5B45A7B4-8CCD-4420-87FF-08031E2E5069}" srcOrd="0" destOrd="0" presId="urn:microsoft.com/office/officeart/2018/2/layout/IconVerticalSolidList"/>
    <dgm:cxn modelId="{211ED9A8-E8D8-4DA1-A7A0-7CC7D188DE4A}" type="presOf" srcId="{86400661-487D-460B-9C36-38AF5864A818}" destId="{6FB8C6D8-407F-4A63-8D13-C2D0E1842BF4}" srcOrd="0" destOrd="0" presId="urn:microsoft.com/office/officeart/2018/2/layout/IconVerticalSolidList"/>
    <dgm:cxn modelId="{46AB4DB8-F899-43F1-82EB-343A30019B9C}" srcId="{86400661-487D-460B-9C36-38AF5864A818}" destId="{F43C0E34-CF65-4FCC-833C-1B518B98D426}" srcOrd="0" destOrd="0" parTransId="{5725A9EF-B761-419A-BA28-FD878CA66BAF}" sibTransId="{24C1A2D7-0F4B-4716-846C-2FF0FE645293}"/>
    <dgm:cxn modelId="{681B8DEF-C805-4381-B207-89EC28A5A440}" srcId="{86400661-487D-460B-9C36-38AF5864A818}" destId="{4E1D8014-2E2E-4627-970B-3185E2A3AC8B}" srcOrd="2" destOrd="0" parTransId="{6D70EB9E-5C00-455F-9DA7-96132A84E085}" sibTransId="{1C12ACD7-AD16-41B8-B4CD-EC8EFA6101AB}"/>
    <dgm:cxn modelId="{D43249F8-3172-4B28-8667-B6571148E819}" type="presParOf" srcId="{6FB8C6D8-407F-4A63-8D13-C2D0E1842BF4}" destId="{37F3F8E2-1CFA-46C4-B262-90E0CDEAA54B}" srcOrd="0" destOrd="0" presId="urn:microsoft.com/office/officeart/2018/2/layout/IconVerticalSolidList"/>
    <dgm:cxn modelId="{A221D447-6627-4200-B3F6-71F415524CAF}" type="presParOf" srcId="{37F3F8E2-1CFA-46C4-B262-90E0CDEAA54B}" destId="{E5BB770B-5151-409A-AED7-ABCCEF252FC2}" srcOrd="0" destOrd="0" presId="urn:microsoft.com/office/officeart/2018/2/layout/IconVerticalSolidList"/>
    <dgm:cxn modelId="{D88EB4DF-9007-4893-A1B4-2890881AFCD6}" type="presParOf" srcId="{37F3F8E2-1CFA-46C4-B262-90E0CDEAA54B}" destId="{36574E80-9D49-45B5-A721-5D481633E450}" srcOrd="1" destOrd="0" presId="urn:microsoft.com/office/officeart/2018/2/layout/IconVerticalSolidList"/>
    <dgm:cxn modelId="{54D4CBDC-8E22-4F72-A5B3-0D1D2277BDDD}" type="presParOf" srcId="{37F3F8E2-1CFA-46C4-B262-90E0CDEAA54B}" destId="{CA43A569-D5C0-4317-B2BF-D97A65427AA4}" srcOrd="2" destOrd="0" presId="urn:microsoft.com/office/officeart/2018/2/layout/IconVerticalSolidList"/>
    <dgm:cxn modelId="{490D4127-4AC9-4D59-9279-0F2BA91FF352}" type="presParOf" srcId="{37F3F8E2-1CFA-46C4-B262-90E0CDEAA54B}" destId="{81B4AAA7-8428-4DFB-A267-30196943A4D6}" srcOrd="3" destOrd="0" presId="urn:microsoft.com/office/officeart/2018/2/layout/IconVerticalSolidList"/>
    <dgm:cxn modelId="{3B47CB25-E434-423B-80E9-7C37E9131910}" type="presParOf" srcId="{6FB8C6D8-407F-4A63-8D13-C2D0E1842BF4}" destId="{E9AD0D15-F4C4-48CB-8831-4F20220313BE}" srcOrd="1" destOrd="0" presId="urn:microsoft.com/office/officeart/2018/2/layout/IconVerticalSolidList"/>
    <dgm:cxn modelId="{20CA62FE-9F58-4D07-8D0E-B3433FC78603}" type="presParOf" srcId="{6FB8C6D8-407F-4A63-8D13-C2D0E1842BF4}" destId="{D63F6DF3-5F36-44CB-9FBE-97968D01F0F9}" srcOrd="2" destOrd="0" presId="urn:microsoft.com/office/officeart/2018/2/layout/IconVerticalSolidList"/>
    <dgm:cxn modelId="{420B2594-3178-45F5-8252-EB3AABCBC61B}" type="presParOf" srcId="{D63F6DF3-5F36-44CB-9FBE-97968D01F0F9}" destId="{EE8671B3-963D-4BE2-B14B-B012F0714235}" srcOrd="0" destOrd="0" presId="urn:microsoft.com/office/officeart/2018/2/layout/IconVerticalSolidList"/>
    <dgm:cxn modelId="{688643F8-FDCE-4A1C-BE73-CB824FCE0BD5}" type="presParOf" srcId="{D63F6DF3-5F36-44CB-9FBE-97968D01F0F9}" destId="{29AE0062-958D-46B4-B3BA-D936F742C4AA}" srcOrd="1" destOrd="0" presId="urn:microsoft.com/office/officeart/2018/2/layout/IconVerticalSolidList"/>
    <dgm:cxn modelId="{7A6D0582-C153-4D38-AF21-C93EAE24E9CF}" type="presParOf" srcId="{D63F6DF3-5F36-44CB-9FBE-97968D01F0F9}" destId="{78F07CEC-8060-42D7-BE0F-F412747A9BEF}" srcOrd="2" destOrd="0" presId="urn:microsoft.com/office/officeart/2018/2/layout/IconVerticalSolidList"/>
    <dgm:cxn modelId="{D9D9400C-8BD2-4B21-82E4-AE8256F428F0}" type="presParOf" srcId="{D63F6DF3-5F36-44CB-9FBE-97968D01F0F9}" destId="{40AB8028-0FDC-4EBC-89C3-80E5D40B4343}" srcOrd="3" destOrd="0" presId="urn:microsoft.com/office/officeart/2018/2/layout/IconVerticalSolidList"/>
    <dgm:cxn modelId="{3F1DBF8C-4F82-4CB0-A778-71E582A8BFE6}" type="presParOf" srcId="{6FB8C6D8-407F-4A63-8D13-C2D0E1842BF4}" destId="{B50FDF2D-A95C-4C2A-9F59-37DD5A84DEB3}" srcOrd="3" destOrd="0" presId="urn:microsoft.com/office/officeart/2018/2/layout/IconVerticalSolidList"/>
    <dgm:cxn modelId="{236DA9AB-0479-4A0F-88E1-144FABBCC647}" type="presParOf" srcId="{6FB8C6D8-407F-4A63-8D13-C2D0E1842BF4}" destId="{FBFC785B-0601-48C7-A8DC-956C6DFF7343}" srcOrd="4" destOrd="0" presId="urn:microsoft.com/office/officeart/2018/2/layout/IconVerticalSolidList"/>
    <dgm:cxn modelId="{226B7816-5996-4C2F-8EFB-ECC7991FB023}" type="presParOf" srcId="{FBFC785B-0601-48C7-A8DC-956C6DFF7343}" destId="{03BA340D-AE40-4CC9-BFB3-E193A10C2EE2}" srcOrd="0" destOrd="0" presId="urn:microsoft.com/office/officeart/2018/2/layout/IconVerticalSolidList"/>
    <dgm:cxn modelId="{2DB85E70-BAF6-4E11-8A31-299C9FDAF289}" type="presParOf" srcId="{FBFC785B-0601-48C7-A8DC-956C6DFF7343}" destId="{3F2BE24F-A4A6-403B-8F3D-5B8810CD0E6E}" srcOrd="1" destOrd="0" presId="urn:microsoft.com/office/officeart/2018/2/layout/IconVerticalSolidList"/>
    <dgm:cxn modelId="{D92DF3A4-07E1-4A3C-AACC-82AC2F4D65BE}" type="presParOf" srcId="{FBFC785B-0601-48C7-A8DC-956C6DFF7343}" destId="{3886E067-9DD8-4203-8E42-948307163A3A}" srcOrd="2" destOrd="0" presId="urn:microsoft.com/office/officeart/2018/2/layout/IconVerticalSolidList"/>
    <dgm:cxn modelId="{396046CF-7E49-4AD3-A512-82F71AB57259}" type="presParOf" srcId="{FBFC785B-0601-48C7-A8DC-956C6DFF7343}" destId="{5B45A7B4-8CCD-4420-87FF-08031E2E50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D48C33-620F-408B-8C6E-148BBB383C20}" type="doc">
      <dgm:prSet loTypeId="urn:microsoft.com/office/officeart/2005/8/layout/vList5" loCatId="list" qsTypeId="urn:microsoft.com/office/officeart/2005/8/quickstyle/simple2" qsCatId="simple" csTypeId="urn:microsoft.com/office/officeart/2005/8/colors/colorful5" csCatId="colorful"/>
      <dgm:spPr/>
      <dgm:t>
        <a:bodyPr/>
        <a:lstStyle/>
        <a:p>
          <a:endParaRPr lang="en-US"/>
        </a:p>
      </dgm:t>
    </dgm:pt>
    <dgm:pt modelId="{C8D47254-3F50-4423-9BF0-A6C4DE121AE0}">
      <dgm:prSet/>
      <dgm:spPr/>
      <dgm:t>
        <a:bodyPr/>
        <a:lstStyle/>
        <a:p>
          <a:r>
            <a:rPr lang="en-US" b="0" i="0"/>
            <a:t>How do I know what Construction projects are approved?</a:t>
          </a:r>
          <a:endParaRPr lang="en-US"/>
        </a:p>
      </dgm:t>
    </dgm:pt>
    <dgm:pt modelId="{6ACBFB51-9110-468C-89F3-9CCF69E63BBA}" type="parTrans" cxnId="{4294364E-657D-47C9-87A7-CD3F5A753191}">
      <dgm:prSet/>
      <dgm:spPr/>
      <dgm:t>
        <a:bodyPr/>
        <a:lstStyle/>
        <a:p>
          <a:endParaRPr lang="en-US"/>
        </a:p>
      </dgm:t>
    </dgm:pt>
    <dgm:pt modelId="{4E08A4B2-0E01-46B0-BA07-244BC253FFA5}" type="sibTrans" cxnId="{4294364E-657D-47C9-87A7-CD3F5A753191}">
      <dgm:prSet/>
      <dgm:spPr/>
      <dgm:t>
        <a:bodyPr/>
        <a:lstStyle/>
        <a:p>
          <a:endParaRPr lang="en-US"/>
        </a:p>
      </dgm:t>
    </dgm:pt>
    <dgm:pt modelId="{12191300-641C-4948-9AFC-7F759DF552B7}">
      <dgm:prSet/>
      <dgm:spPr/>
      <dgm:t>
        <a:bodyPr/>
        <a:lstStyle/>
        <a:p>
          <a:r>
            <a:rPr lang="en-US" b="0" i="0"/>
            <a:t>Review the 2022 ESSER Application in GPS.  </a:t>
          </a:r>
          <a:endParaRPr lang="en-US"/>
        </a:p>
      </dgm:t>
    </dgm:pt>
    <dgm:pt modelId="{DB76C813-A5F8-4ECA-8A28-041A4A4883E9}" type="parTrans" cxnId="{434400C5-609E-4E8A-840B-EAE95C1EA6D1}">
      <dgm:prSet/>
      <dgm:spPr/>
      <dgm:t>
        <a:bodyPr/>
        <a:lstStyle/>
        <a:p>
          <a:endParaRPr lang="en-US"/>
        </a:p>
      </dgm:t>
    </dgm:pt>
    <dgm:pt modelId="{10FC76E5-EAE7-4849-B1D9-1821B12EE534}" type="sibTrans" cxnId="{434400C5-609E-4E8A-840B-EAE95C1EA6D1}">
      <dgm:prSet/>
      <dgm:spPr/>
      <dgm:t>
        <a:bodyPr/>
        <a:lstStyle/>
        <a:p>
          <a:endParaRPr lang="en-US"/>
        </a:p>
      </dgm:t>
    </dgm:pt>
    <dgm:pt modelId="{510334BC-9524-4C56-8B34-C223CCA8C214}">
      <dgm:prSet/>
      <dgm:spPr/>
      <dgm:t>
        <a:bodyPr/>
        <a:lstStyle/>
        <a:p>
          <a:r>
            <a:rPr lang="en-US" b="0" i="0"/>
            <a:t>Under Related Documents review the Construction Applications that have been uploaded with the approved application.</a:t>
          </a:r>
          <a:endParaRPr lang="en-US"/>
        </a:p>
      </dgm:t>
    </dgm:pt>
    <dgm:pt modelId="{CD2DDA5E-BE8E-4571-9D8D-D5E8C144FD1F}" type="parTrans" cxnId="{75F476B8-CEBB-4201-8FA9-5DA7B6EFF1AE}">
      <dgm:prSet/>
      <dgm:spPr/>
      <dgm:t>
        <a:bodyPr/>
        <a:lstStyle/>
        <a:p>
          <a:endParaRPr lang="en-US"/>
        </a:p>
      </dgm:t>
    </dgm:pt>
    <dgm:pt modelId="{DD38127E-DB6B-45BD-8CF2-4C6DF796B6D2}" type="sibTrans" cxnId="{75F476B8-CEBB-4201-8FA9-5DA7B6EFF1AE}">
      <dgm:prSet/>
      <dgm:spPr/>
      <dgm:t>
        <a:bodyPr/>
        <a:lstStyle/>
        <a:p>
          <a:endParaRPr lang="en-US"/>
        </a:p>
      </dgm:t>
    </dgm:pt>
    <dgm:pt modelId="{C55BE462-F4C0-4570-A681-51F7D5C98DB9}">
      <dgm:prSet/>
      <dgm:spPr/>
      <dgm:t>
        <a:bodyPr/>
        <a:lstStyle/>
        <a:p>
          <a:r>
            <a:rPr lang="en-US" b="0" i="0"/>
            <a:t>What if I have started a Construction project that wasn’t approved?</a:t>
          </a:r>
          <a:endParaRPr lang="en-US"/>
        </a:p>
      </dgm:t>
    </dgm:pt>
    <dgm:pt modelId="{2F6CCB2F-B80F-4DCA-B076-393836166EC6}" type="parTrans" cxnId="{D142B2F1-2232-4727-B80C-34A00DA4C26C}">
      <dgm:prSet/>
      <dgm:spPr/>
      <dgm:t>
        <a:bodyPr/>
        <a:lstStyle/>
        <a:p>
          <a:endParaRPr lang="en-US"/>
        </a:p>
      </dgm:t>
    </dgm:pt>
    <dgm:pt modelId="{C4F32D68-EA58-4650-8469-987D14EFB876}" type="sibTrans" cxnId="{D142B2F1-2232-4727-B80C-34A00DA4C26C}">
      <dgm:prSet/>
      <dgm:spPr/>
      <dgm:t>
        <a:bodyPr/>
        <a:lstStyle/>
        <a:p>
          <a:endParaRPr lang="en-US"/>
        </a:p>
      </dgm:t>
    </dgm:pt>
    <dgm:pt modelId="{A1CA8C33-AF12-4F56-9504-856F5605FE3C}">
      <dgm:prSet/>
      <dgm:spPr/>
      <dgm:t>
        <a:bodyPr/>
        <a:lstStyle/>
        <a:p>
          <a:r>
            <a:rPr lang="en-US" b="0" i="0"/>
            <a:t>This project would be unallowable with ESSER funding and would have to paid from another funding source.  </a:t>
          </a:r>
          <a:endParaRPr lang="en-US"/>
        </a:p>
      </dgm:t>
    </dgm:pt>
    <dgm:pt modelId="{90B0FAE8-C227-4E2D-93DF-1ED387024949}" type="parTrans" cxnId="{3A8A5796-F4ED-4E6C-AF7D-2DE18F986280}">
      <dgm:prSet/>
      <dgm:spPr/>
      <dgm:t>
        <a:bodyPr/>
        <a:lstStyle/>
        <a:p>
          <a:endParaRPr lang="en-US"/>
        </a:p>
      </dgm:t>
    </dgm:pt>
    <dgm:pt modelId="{BB3DDC0C-BF79-486A-9ED6-135BC7D3FBAC}" type="sibTrans" cxnId="{3A8A5796-F4ED-4E6C-AF7D-2DE18F986280}">
      <dgm:prSet/>
      <dgm:spPr/>
      <dgm:t>
        <a:bodyPr/>
        <a:lstStyle/>
        <a:p>
          <a:endParaRPr lang="en-US"/>
        </a:p>
      </dgm:t>
    </dgm:pt>
    <dgm:pt modelId="{DAF804C0-91E6-4A9E-9EF1-8495D7229C8C}" type="pres">
      <dgm:prSet presAssocID="{64D48C33-620F-408B-8C6E-148BBB383C20}" presName="Name0" presStyleCnt="0">
        <dgm:presLayoutVars>
          <dgm:dir/>
          <dgm:animLvl val="lvl"/>
          <dgm:resizeHandles val="exact"/>
        </dgm:presLayoutVars>
      </dgm:prSet>
      <dgm:spPr/>
    </dgm:pt>
    <dgm:pt modelId="{FF5B1621-9521-4D4D-8EEE-CE70C555326D}" type="pres">
      <dgm:prSet presAssocID="{C8D47254-3F50-4423-9BF0-A6C4DE121AE0}" presName="linNode" presStyleCnt="0"/>
      <dgm:spPr/>
    </dgm:pt>
    <dgm:pt modelId="{43707F84-731B-4F48-9659-9BB0D86EE951}" type="pres">
      <dgm:prSet presAssocID="{C8D47254-3F50-4423-9BF0-A6C4DE121AE0}" presName="parentText" presStyleLbl="node1" presStyleIdx="0" presStyleCnt="2">
        <dgm:presLayoutVars>
          <dgm:chMax val="1"/>
          <dgm:bulletEnabled val="1"/>
        </dgm:presLayoutVars>
      </dgm:prSet>
      <dgm:spPr/>
    </dgm:pt>
    <dgm:pt modelId="{4F9DE900-1A3D-4139-92FF-5447BB77BC83}" type="pres">
      <dgm:prSet presAssocID="{C8D47254-3F50-4423-9BF0-A6C4DE121AE0}" presName="descendantText" presStyleLbl="alignAccFollowNode1" presStyleIdx="0" presStyleCnt="2">
        <dgm:presLayoutVars>
          <dgm:bulletEnabled val="1"/>
        </dgm:presLayoutVars>
      </dgm:prSet>
      <dgm:spPr/>
    </dgm:pt>
    <dgm:pt modelId="{C5F61A40-778B-458F-8767-FC8E41623A17}" type="pres">
      <dgm:prSet presAssocID="{4E08A4B2-0E01-46B0-BA07-244BC253FFA5}" presName="sp" presStyleCnt="0"/>
      <dgm:spPr/>
    </dgm:pt>
    <dgm:pt modelId="{FB2BFAEC-D873-4EC3-974F-B66639D1B8A0}" type="pres">
      <dgm:prSet presAssocID="{C55BE462-F4C0-4570-A681-51F7D5C98DB9}" presName="linNode" presStyleCnt="0"/>
      <dgm:spPr/>
    </dgm:pt>
    <dgm:pt modelId="{58D4D9F0-0C4D-4673-9FAB-103A1DE88CE3}" type="pres">
      <dgm:prSet presAssocID="{C55BE462-F4C0-4570-A681-51F7D5C98DB9}" presName="parentText" presStyleLbl="node1" presStyleIdx="1" presStyleCnt="2">
        <dgm:presLayoutVars>
          <dgm:chMax val="1"/>
          <dgm:bulletEnabled val="1"/>
        </dgm:presLayoutVars>
      </dgm:prSet>
      <dgm:spPr/>
    </dgm:pt>
    <dgm:pt modelId="{AF738A0C-E4AD-468B-8CF5-82ADC0BB4868}" type="pres">
      <dgm:prSet presAssocID="{C55BE462-F4C0-4570-A681-51F7D5C98DB9}" presName="descendantText" presStyleLbl="alignAccFollowNode1" presStyleIdx="1" presStyleCnt="2">
        <dgm:presLayoutVars>
          <dgm:bulletEnabled val="1"/>
        </dgm:presLayoutVars>
      </dgm:prSet>
      <dgm:spPr/>
    </dgm:pt>
  </dgm:ptLst>
  <dgm:cxnLst>
    <dgm:cxn modelId="{4BDE1738-C17E-4B7F-AAEF-755F74BD346B}" type="presOf" srcId="{12191300-641C-4948-9AFC-7F759DF552B7}" destId="{4F9DE900-1A3D-4139-92FF-5447BB77BC83}" srcOrd="0" destOrd="0" presId="urn:microsoft.com/office/officeart/2005/8/layout/vList5"/>
    <dgm:cxn modelId="{4294364E-657D-47C9-87A7-CD3F5A753191}" srcId="{64D48C33-620F-408B-8C6E-148BBB383C20}" destId="{C8D47254-3F50-4423-9BF0-A6C4DE121AE0}" srcOrd="0" destOrd="0" parTransId="{6ACBFB51-9110-468C-89F3-9CCF69E63BBA}" sibTransId="{4E08A4B2-0E01-46B0-BA07-244BC253FFA5}"/>
    <dgm:cxn modelId="{3A8A5796-F4ED-4E6C-AF7D-2DE18F986280}" srcId="{C55BE462-F4C0-4570-A681-51F7D5C98DB9}" destId="{A1CA8C33-AF12-4F56-9504-856F5605FE3C}" srcOrd="0" destOrd="0" parTransId="{90B0FAE8-C227-4E2D-93DF-1ED387024949}" sibTransId="{BB3DDC0C-BF79-486A-9ED6-135BC7D3FBAC}"/>
    <dgm:cxn modelId="{C35009A9-55D5-40E0-AAE4-EBA70D94246E}" type="presOf" srcId="{C8D47254-3F50-4423-9BF0-A6C4DE121AE0}" destId="{43707F84-731B-4F48-9659-9BB0D86EE951}" srcOrd="0" destOrd="0" presId="urn:microsoft.com/office/officeart/2005/8/layout/vList5"/>
    <dgm:cxn modelId="{748DB3A9-C093-4D33-AA53-F43291CD9C13}" type="presOf" srcId="{64D48C33-620F-408B-8C6E-148BBB383C20}" destId="{DAF804C0-91E6-4A9E-9EF1-8495D7229C8C}" srcOrd="0" destOrd="0" presId="urn:microsoft.com/office/officeart/2005/8/layout/vList5"/>
    <dgm:cxn modelId="{75F476B8-CEBB-4201-8FA9-5DA7B6EFF1AE}" srcId="{C8D47254-3F50-4423-9BF0-A6C4DE121AE0}" destId="{510334BC-9524-4C56-8B34-C223CCA8C214}" srcOrd="1" destOrd="0" parTransId="{CD2DDA5E-BE8E-4571-9D8D-D5E8C144FD1F}" sibTransId="{DD38127E-DB6B-45BD-8CF2-4C6DF796B6D2}"/>
    <dgm:cxn modelId="{434400C5-609E-4E8A-840B-EAE95C1EA6D1}" srcId="{C8D47254-3F50-4423-9BF0-A6C4DE121AE0}" destId="{12191300-641C-4948-9AFC-7F759DF552B7}" srcOrd="0" destOrd="0" parTransId="{DB76C813-A5F8-4ECA-8A28-041A4A4883E9}" sibTransId="{10FC76E5-EAE7-4849-B1D9-1821B12EE534}"/>
    <dgm:cxn modelId="{66B44ECB-B64D-485F-A776-D3B2B931B815}" type="presOf" srcId="{C55BE462-F4C0-4570-A681-51F7D5C98DB9}" destId="{58D4D9F0-0C4D-4673-9FAB-103A1DE88CE3}" srcOrd="0" destOrd="0" presId="urn:microsoft.com/office/officeart/2005/8/layout/vList5"/>
    <dgm:cxn modelId="{E515FFE9-556D-4DB6-9A8C-E9918D67B81A}" type="presOf" srcId="{510334BC-9524-4C56-8B34-C223CCA8C214}" destId="{4F9DE900-1A3D-4139-92FF-5447BB77BC83}" srcOrd="0" destOrd="1" presId="urn:microsoft.com/office/officeart/2005/8/layout/vList5"/>
    <dgm:cxn modelId="{673633EB-2DD6-4409-BDFB-2C141C7DB688}" type="presOf" srcId="{A1CA8C33-AF12-4F56-9504-856F5605FE3C}" destId="{AF738A0C-E4AD-468B-8CF5-82ADC0BB4868}" srcOrd="0" destOrd="0" presId="urn:microsoft.com/office/officeart/2005/8/layout/vList5"/>
    <dgm:cxn modelId="{D142B2F1-2232-4727-B80C-34A00DA4C26C}" srcId="{64D48C33-620F-408B-8C6E-148BBB383C20}" destId="{C55BE462-F4C0-4570-A681-51F7D5C98DB9}" srcOrd="1" destOrd="0" parTransId="{2F6CCB2F-B80F-4DCA-B076-393836166EC6}" sibTransId="{C4F32D68-EA58-4650-8469-987D14EFB876}"/>
    <dgm:cxn modelId="{A5F85C81-2237-4750-82C2-893E44B32B5D}" type="presParOf" srcId="{DAF804C0-91E6-4A9E-9EF1-8495D7229C8C}" destId="{FF5B1621-9521-4D4D-8EEE-CE70C555326D}" srcOrd="0" destOrd="0" presId="urn:microsoft.com/office/officeart/2005/8/layout/vList5"/>
    <dgm:cxn modelId="{324B232D-A73C-49AE-BFC5-487C1C8C536A}" type="presParOf" srcId="{FF5B1621-9521-4D4D-8EEE-CE70C555326D}" destId="{43707F84-731B-4F48-9659-9BB0D86EE951}" srcOrd="0" destOrd="0" presId="urn:microsoft.com/office/officeart/2005/8/layout/vList5"/>
    <dgm:cxn modelId="{320B9963-7910-41BB-A681-36B1A73B72CF}" type="presParOf" srcId="{FF5B1621-9521-4D4D-8EEE-CE70C555326D}" destId="{4F9DE900-1A3D-4139-92FF-5447BB77BC83}" srcOrd="1" destOrd="0" presId="urn:microsoft.com/office/officeart/2005/8/layout/vList5"/>
    <dgm:cxn modelId="{0355CD0B-DCB1-4A13-A301-AE6F2B0D67C8}" type="presParOf" srcId="{DAF804C0-91E6-4A9E-9EF1-8495D7229C8C}" destId="{C5F61A40-778B-458F-8767-FC8E41623A17}" srcOrd="1" destOrd="0" presId="urn:microsoft.com/office/officeart/2005/8/layout/vList5"/>
    <dgm:cxn modelId="{009D55AB-E6F0-4D4A-B615-8D630D6B314B}" type="presParOf" srcId="{DAF804C0-91E6-4A9E-9EF1-8495D7229C8C}" destId="{FB2BFAEC-D873-4EC3-974F-B66639D1B8A0}" srcOrd="2" destOrd="0" presId="urn:microsoft.com/office/officeart/2005/8/layout/vList5"/>
    <dgm:cxn modelId="{AB63028A-055E-4999-99A0-09D79D0E977E}" type="presParOf" srcId="{FB2BFAEC-D873-4EC3-974F-B66639D1B8A0}" destId="{58D4D9F0-0C4D-4673-9FAB-103A1DE88CE3}" srcOrd="0" destOrd="0" presId="urn:microsoft.com/office/officeart/2005/8/layout/vList5"/>
    <dgm:cxn modelId="{C63CEF39-153E-4585-917E-9757A34338C9}" type="presParOf" srcId="{FB2BFAEC-D873-4EC3-974F-B66639D1B8A0}" destId="{AF738A0C-E4AD-468B-8CF5-82ADC0BB486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2E6F8-2C11-42A2-AB5D-6B4C4E2F40A6}" type="doc">
      <dgm:prSet loTypeId="urn:microsoft.com/office/officeart/2005/8/layout/hList1" loCatId="list" qsTypeId="urn:microsoft.com/office/officeart/2005/8/quickstyle/simple2" qsCatId="simple" csTypeId="urn:microsoft.com/office/officeart/2005/8/colors/accent1_2" csCatId="accent1"/>
      <dgm:spPr/>
      <dgm:t>
        <a:bodyPr/>
        <a:lstStyle/>
        <a:p>
          <a:endParaRPr lang="en-US"/>
        </a:p>
      </dgm:t>
    </dgm:pt>
    <dgm:pt modelId="{F0DCDEFD-E3DE-49CE-B1FE-5A810AAE8F4D}">
      <dgm:prSet/>
      <dgm:spPr/>
      <dgm:t>
        <a:bodyPr/>
        <a:lstStyle/>
        <a:p>
          <a:pPr algn="ctr"/>
          <a:r>
            <a:rPr lang="en-US" b="0" i="0"/>
            <a:t>Addressing Learning Loss</a:t>
          </a:r>
          <a:endParaRPr lang="en-US"/>
        </a:p>
      </dgm:t>
    </dgm:pt>
    <dgm:pt modelId="{7AF45282-30A3-43C7-AFE8-C90B923FBD74}" type="parTrans" cxnId="{9ED37E0B-08DA-4090-98E8-2D58B0C2979D}">
      <dgm:prSet/>
      <dgm:spPr/>
      <dgm:t>
        <a:bodyPr/>
        <a:lstStyle/>
        <a:p>
          <a:endParaRPr lang="en-US"/>
        </a:p>
      </dgm:t>
    </dgm:pt>
    <dgm:pt modelId="{619F3E55-A0DF-4418-B0EE-C95AD41909E9}" type="sibTrans" cxnId="{9ED37E0B-08DA-4090-98E8-2D58B0C2979D}">
      <dgm:prSet/>
      <dgm:spPr/>
      <dgm:t>
        <a:bodyPr/>
        <a:lstStyle/>
        <a:p>
          <a:endParaRPr lang="en-US"/>
        </a:p>
      </dgm:t>
    </dgm:pt>
    <dgm:pt modelId="{B1AD02FA-55A1-4671-A729-B4E698077E67}">
      <dgm:prSet/>
      <dgm:spPr/>
      <dgm:t>
        <a:bodyPr/>
        <a:lstStyle/>
        <a:p>
          <a:r>
            <a:rPr lang="en-US" b="0" i="0" dirty="0"/>
            <a:t>Evidence-based interventions that respond to student’s social, emotional and academic needs because of COVID</a:t>
          </a:r>
          <a:endParaRPr lang="en-US" dirty="0"/>
        </a:p>
      </dgm:t>
    </dgm:pt>
    <dgm:pt modelId="{0545F949-C048-4852-9E99-D0190EF2364A}" type="parTrans" cxnId="{39BBFEA2-97B8-445D-9B02-4838EF5D7E9F}">
      <dgm:prSet/>
      <dgm:spPr/>
      <dgm:t>
        <a:bodyPr/>
        <a:lstStyle/>
        <a:p>
          <a:endParaRPr lang="en-US"/>
        </a:p>
      </dgm:t>
    </dgm:pt>
    <dgm:pt modelId="{61708EA5-FB51-4105-97DB-4E1F5507601C}" type="sibTrans" cxnId="{39BBFEA2-97B8-445D-9B02-4838EF5D7E9F}">
      <dgm:prSet/>
      <dgm:spPr/>
      <dgm:t>
        <a:bodyPr/>
        <a:lstStyle/>
        <a:p>
          <a:endParaRPr lang="en-US"/>
        </a:p>
      </dgm:t>
    </dgm:pt>
    <dgm:pt modelId="{DD6D4C32-3044-4D4A-8959-EDEE65F0ACF8}">
      <dgm:prSet/>
      <dgm:spPr/>
      <dgm:t>
        <a:bodyPr/>
        <a:lstStyle/>
        <a:p>
          <a:r>
            <a:rPr lang="en-US" b="0" i="0"/>
            <a:t>Summer Enrichment</a:t>
          </a:r>
          <a:endParaRPr lang="en-US"/>
        </a:p>
      </dgm:t>
    </dgm:pt>
    <dgm:pt modelId="{93B96CC8-A942-4923-8EB1-8227CB0EE5E5}" type="parTrans" cxnId="{23150554-6C77-45C8-9B49-D0B5F1475985}">
      <dgm:prSet/>
      <dgm:spPr/>
      <dgm:t>
        <a:bodyPr/>
        <a:lstStyle/>
        <a:p>
          <a:endParaRPr lang="en-US"/>
        </a:p>
      </dgm:t>
    </dgm:pt>
    <dgm:pt modelId="{669B6A15-391D-4024-A8B2-ECBCC92192AC}" type="sibTrans" cxnId="{23150554-6C77-45C8-9B49-D0B5F1475985}">
      <dgm:prSet/>
      <dgm:spPr/>
      <dgm:t>
        <a:bodyPr/>
        <a:lstStyle/>
        <a:p>
          <a:endParaRPr lang="en-US"/>
        </a:p>
      </dgm:t>
    </dgm:pt>
    <dgm:pt modelId="{E49FF168-955B-4436-B341-20FD79B8FB73}">
      <dgm:prSet/>
      <dgm:spPr/>
      <dgm:t>
        <a:bodyPr/>
        <a:lstStyle/>
        <a:p>
          <a:r>
            <a:rPr lang="en-US" b="0" i="0"/>
            <a:t>Evidence-based summer programs</a:t>
          </a:r>
          <a:endParaRPr lang="en-US"/>
        </a:p>
      </dgm:t>
    </dgm:pt>
    <dgm:pt modelId="{AD7AF286-CE60-4140-94BC-570F0992D200}" type="parTrans" cxnId="{572D132C-C531-413E-9357-347D97100C58}">
      <dgm:prSet/>
      <dgm:spPr/>
      <dgm:t>
        <a:bodyPr/>
        <a:lstStyle/>
        <a:p>
          <a:endParaRPr lang="en-US"/>
        </a:p>
      </dgm:t>
    </dgm:pt>
    <dgm:pt modelId="{F02EB129-B2A7-46DF-BB25-9755EB754E52}" type="sibTrans" cxnId="{572D132C-C531-413E-9357-347D97100C58}">
      <dgm:prSet/>
      <dgm:spPr/>
      <dgm:t>
        <a:bodyPr/>
        <a:lstStyle/>
        <a:p>
          <a:endParaRPr lang="en-US"/>
        </a:p>
      </dgm:t>
    </dgm:pt>
    <dgm:pt modelId="{AB65636B-C7BD-4B23-BCCC-4C3FB97FC315}">
      <dgm:prSet/>
      <dgm:spPr/>
      <dgm:t>
        <a:bodyPr/>
        <a:lstStyle/>
        <a:p>
          <a:r>
            <a:rPr lang="en-US" b="0" i="0"/>
            <a:t>After-School Programs</a:t>
          </a:r>
          <a:endParaRPr lang="en-US"/>
        </a:p>
      </dgm:t>
    </dgm:pt>
    <dgm:pt modelId="{8F275CCB-7A68-4239-BB54-ED72ACE71CB5}" type="parTrans" cxnId="{CB3559F4-2BE6-417A-B1FE-C9E5E48C2FE3}">
      <dgm:prSet/>
      <dgm:spPr/>
      <dgm:t>
        <a:bodyPr/>
        <a:lstStyle/>
        <a:p>
          <a:endParaRPr lang="en-US"/>
        </a:p>
      </dgm:t>
    </dgm:pt>
    <dgm:pt modelId="{39F98AFD-2F07-4E62-96DE-7EFD6A1365AF}" type="sibTrans" cxnId="{CB3559F4-2BE6-417A-B1FE-C9E5E48C2FE3}">
      <dgm:prSet/>
      <dgm:spPr/>
      <dgm:t>
        <a:bodyPr/>
        <a:lstStyle/>
        <a:p>
          <a:endParaRPr lang="en-US"/>
        </a:p>
      </dgm:t>
    </dgm:pt>
    <dgm:pt modelId="{E1BCBDE0-F799-48A8-936C-E48941ADC192}">
      <dgm:prSet/>
      <dgm:spPr/>
      <dgm:t>
        <a:bodyPr/>
        <a:lstStyle/>
        <a:p>
          <a:r>
            <a:rPr lang="en-US" b="0" i="0"/>
            <a:t>Evidence-based comprehensive afterschool programs</a:t>
          </a:r>
          <a:endParaRPr lang="en-US"/>
        </a:p>
      </dgm:t>
    </dgm:pt>
    <dgm:pt modelId="{E27C8162-45AF-4B5B-932A-43D85A49BD82}" type="parTrans" cxnId="{7224CCA3-BA27-46E8-95E5-A523261CB8A4}">
      <dgm:prSet/>
      <dgm:spPr/>
      <dgm:t>
        <a:bodyPr/>
        <a:lstStyle/>
        <a:p>
          <a:endParaRPr lang="en-US"/>
        </a:p>
      </dgm:t>
    </dgm:pt>
    <dgm:pt modelId="{58C571A2-E606-4C1A-AD70-37D72B62B7CF}" type="sibTrans" cxnId="{7224CCA3-BA27-46E8-95E5-A523261CB8A4}">
      <dgm:prSet/>
      <dgm:spPr/>
      <dgm:t>
        <a:bodyPr/>
        <a:lstStyle/>
        <a:p>
          <a:endParaRPr lang="en-US"/>
        </a:p>
      </dgm:t>
    </dgm:pt>
    <dgm:pt modelId="{A69B3D5C-3287-4D9B-8BB4-16CF57F8C7C6}">
      <dgm:prSet/>
      <dgm:spPr/>
      <dgm:t>
        <a:bodyPr/>
        <a:lstStyle/>
        <a:p>
          <a:r>
            <a:rPr lang="en-US" b="0" i="0"/>
            <a:t>Remainder – LEA Discretionary</a:t>
          </a:r>
          <a:endParaRPr lang="en-US"/>
        </a:p>
      </dgm:t>
    </dgm:pt>
    <dgm:pt modelId="{45992F29-1203-413C-9B7C-177FFBEF40C7}" type="parTrans" cxnId="{E02C7A38-661F-4870-BCF6-C25F31FC0767}">
      <dgm:prSet/>
      <dgm:spPr/>
      <dgm:t>
        <a:bodyPr/>
        <a:lstStyle/>
        <a:p>
          <a:endParaRPr lang="en-US"/>
        </a:p>
      </dgm:t>
    </dgm:pt>
    <dgm:pt modelId="{E8982C0F-B827-4080-87A6-266B56C352C9}" type="sibTrans" cxnId="{E02C7A38-661F-4870-BCF6-C25F31FC0767}">
      <dgm:prSet/>
      <dgm:spPr/>
      <dgm:t>
        <a:bodyPr/>
        <a:lstStyle/>
        <a:p>
          <a:endParaRPr lang="en-US"/>
        </a:p>
      </dgm:t>
    </dgm:pt>
    <dgm:pt modelId="{1133571F-A8D5-4974-8961-3DDE947C3911}">
      <dgm:prSet/>
      <dgm:spPr/>
      <dgm:t>
        <a:bodyPr/>
        <a:lstStyle/>
        <a:p>
          <a:r>
            <a:rPr lang="en-US" b="0" i="0"/>
            <a:t>To address the district’s needs arising from the coronavirus pandemic</a:t>
          </a:r>
          <a:endParaRPr lang="en-US"/>
        </a:p>
      </dgm:t>
    </dgm:pt>
    <dgm:pt modelId="{4EAB13E8-2693-4670-A2C3-CE06A154A5A5}" type="parTrans" cxnId="{59420395-6A65-4FFE-8CE5-49D4A86B2B39}">
      <dgm:prSet/>
      <dgm:spPr/>
      <dgm:t>
        <a:bodyPr/>
        <a:lstStyle/>
        <a:p>
          <a:endParaRPr lang="en-US"/>
        </a:p>
      </dgm:t>
    </dgm:pt>
    <dgm:pt modelId="{87973EEA-34F0-4F62-B154-0957B0BA15F2}" type="sibTrans" cxnId="{59420395-6A65-4FFE-8CE5-49D4A86B2B39}">
      <dgm:prSet/>
      <dgm:spPr/>
      <dgm:t>
        <a:bodyPr/>
        <a:lstStyle/>
        <a:p>
          <a:endParaRPr lang="en-US"/>
        </a:p>
      </dgm:t>
    </dgm:pt>
    <dgm:pt modelId="{49522CB9-AD79-488F-AB49-6988A40B6876}" type="pres">
      <dgm:prSet presAssocID="{2222E6F8-2C11-42A2-AB5D-6B4C4E2F40A6}" presName="Name0" presStyleCnt="0">
        <dgm:presLayoutVars>
          <dgm:dir/>
          <dgm:animLvl val="lvl"/>
          <dgm:resizeHandles val="exact"/>
        </dgm:presLayoutVars>
      </dgm:prSet>
      <dgm:spPr/>
    </dgm:pt>
    <dgm:pt modelId="{79F566CE-C7D1-4115-918D-2C550EC0E6CE}" type="pres">
      <dgm:prSet presAssocID="{F0DCDEFD-E3DE-49CE-B1FE-5A810AAE8F4D}" presName="composite" presStyleCnt="0"/>
      <dgm:spPr/>
    </dgm:pt>
    <dgm:pt modelId="{59CC14EB-F63F-4C57-BFF8-89D1EE66C9AA}" type="pres">
      <dgm:prSet presAssocID="{F0DCDEFD-E3DE-49CE-B1FE-5A810AAE8F4D}" presName="parTx" presStyleLbl="alignNode1" presStyleIdx="0" presStyleCnt="4">
        <dgm:presLayoutVars>
          <dgm:chMax val="0"/>
          <dgm:chPref val="0"/>
          <dgm:bulletEnabled val="1"/>
        </dgm:presLayoutVars>
      </dgm:prSet>
      <dgm:spPr/>
    </dgm:pt>
    <dgm:pt modelId="{D82A27B9-0C1B-427C-9A19-CD1E76B14CF2}" type="pres">
      <dgm:prSet presAssocID="{F0DCDEFD-E3DE-49CE-B1FE-5A810AAE8F4D}" presName="desTx" presStyleLbl="alignAccFollowNode1" presStyleIdx="0" presStyleCnt="4">
        <dgm:presLayoutVars>
          <dgm:bulletEnabled val="1"/>
        </dgm:presLayoutVars>
      </dgm:prSet>
      <dgm:spPr/>
    </dgm:pt>
    <dgm:pt modelId="{97EE617D-D7D1-4261-B442-F58B5F2D8F7C}" type="pres">
      <dgm:prSet presAssocID="{619F3E55-A0DF-4418-B0EE-C95AD41909E9}" presName="space" presStyleCnt="0"/>
      <dgm:spPr/>
    </dgm:pt>
    <dgm:pt modelId="{A7AE877C-F4F8-4A8F-835A-C03A13C435C0}" type="pres">
      <dgm:prSet presAssocID="{DD6D4C32-3044-4D4A-8959-EDEE65F0ACF8}" presName="composite" presStyleCnt="0"/>
      <dgm:spPr/>
    </dgm:pt>
    <dgm:pt modelId="{6AB2FE3A-A21A-4016-8767-FD2067290E31}" type="pres">
      <dgm:prSet presAssocID="{DD6D4C32-3044-4D4A-8959-EDEE65F0ACF8}" presName="parTx" presStyleLbl="alignNode1" presStyleIdx="1" presStyleCnt="4">
        <dgm:presLayoutVars>
          <dgm:chMax val="0"/>
          <dgm:chPref val="0"/>
          <dgm:bulletEnabled val="1"/>
        </dgm:presLayoutVars>
      </dgm:prSet>
      <dgm:spPr/>
    </dgm:pt>
    <dgm:pt modelId="{60ED71AC-92E0-4176-810D-4101A9D392A3}" type="pres">
      <dgm:prSet presAssocID="{DD6D4C32-3044-4D4A-8959-EDEE65F0ACF8}" presName="desTx" presStyleLbl="alignAccFollowNode1" presStyleIdx="1" presStyleCnt="4">
        <dgm:presLayoutVars>
          <dgm:bulletEnabled val="1"/>
        </dgm:presLayoutVars>
      </dgm:prSet>
      <dgm:spPr/>
    </dgm:pt>
    <dgm:pt modelId="{CBBED0B9-EAE6-4778-9387-A0DC253B2A5D}" type="pres">
      <dgm:prSet presAssocID="{669B6A15-391D-4024-A8B2-ECBCC92192AC}" presName="space" presStyleCnt="0"/>
      <dgm:spPr/>
    </dgm:pt>
    <dgm:pt modelId="{A3372A13-D731-4C68-8236-94733AFAB8D5}" type="pres">
      <dgm:prSet presAssocID="{AB65636B-C7BD-4B23-BCCC-4C3FB97FC315}" presName="composite" presStyleCnt="0"/>
      <dgm:spPr/>
    </dgm:pt>
    <dgm:pt modelId="{7F728E13-9A7F-4226-AF20-7CC683FCB6C8}" type="pres">
      <dgm:prSet presAssocID="{AB65636B-C7BD-4B23-BCCC-4C3FB97FC315}" presName="parTx" presStyleLbl="alignNode1" presStyleIdx="2" presStyleCnt="4">
        <dgm:presLayoutVars>
          <dgm:chMax val="0"/>
          <dgm:chPref val="0"/>
          <dgm:bulletEnabled val="1"/>
        </dgm:presLayoutVars>
      </dgm:prSet>
      <dgm:spPr/>
    </dgm:pt>
    <dgm:pt modelId="{7C60D3E4-2788-4330-8F46-9F8ED01AA442}" type="pres">
      <dgm:prSet presAssocID="{AB65636B-C7BD-4B23-BCCC-4C3FB97FC315}" presName="desTx" presStyleLbl="alignAccFollowNode1" presStyleIdx="2" presStyleCnt="4">
        <dgm:presLayoutVars>
          <dgm:bulletEnabled val="1"/>
        </dgm:presLayoutVars>
      </dgm:prSet>
      <dgm:spPr/>
    </dgm:pt>
    <dgm:pt modelId="{EB1CE21E-58C1-4587-A21E-DBFDD2B55306}" type="pres">
      <dgm:prSet presAssocID="{39F98AFD-2F07-4E62-96DE-7EFD6A1365AF}" presName="space" presStyleCnt="0"/>
      <dgm:spPr/>
    </dgm:pt>
    <dgm:pt modelId="{41D1D276-746B-496B-B00A-A5980844F5CB}" type="pres">
      <dgm:prSet presAssocID="{A69B3D5C-3287-4D9B-8BB4-16CF57F8C7C6}" presName="composite" presStyleCnt="0"/>
      <dgm:spPr/>
    </dgm:pt>
    <dgm:pt modelId="{B29F7AEC-7680-41DD-A4BE-97D5E2696A1F}" type="pres">
      <dgm:prSet presAssocID="{A69B3D5C-3287-4D9B-8BB4-16CF57F8C7C6}" presName="parTx" presStyleLbl="alignNode1" presStyleIdx="3" presStyleCnt="4">
        <dgm:presLayoutVars>
          <dgm:chMax val="0"/>
          <dgm:chPref val="0"/>
          <dgm:bulletEnabled val="1"/>
        </dgm:presLayoutVars>
      </dgm:prSet>
      <dgm:spPr/>
    </dgm:pt>
    <dgm:pt modelId="{EF00FF4F-3AC4-4E52-A75E-5C60DFF59E02}" type="pres">
      <dgm:prSet presAssocID="{A69B3D5C-3287-4D9B-8BB4-16CF57F8C7C6}" presName="desTx" presStyleLbl="alignAccFollowNode1" presStyleIdx="3" presStyleCnt="4">
        <dgm:presLayoutVars>
          <dgm:bulletEnabled val="1"/>
        </dgm:presLayoutVars>
      </dgm:prSet>
      <dgm:spPr/>
    </dgm:pt>
  </dgm:ptLst>
  <dgm:cxnLst>
    <dgm:cxn modelId="{CF5F5803-C756-48EB-A27A-59D84DED0C7D}" type="presOf" srcId="{1133571F-A8D5-4974-8961-3DDE947C3911}" destId="{EF00FF4F-3AC4-4E52-A75E-5C60DFF59E02}" srcOrd="0" destOrd="0" presId="urn:microsoft.com/office/officeart/2005/8/layout/hList1"/>
    <dgm:cxn modelId="{9ED37E0B-08DA-4090-98E8-2D58B0C2979D}" srcId="{2222E6F8-2C11-42A2-AB5D-6B4C4E2F40A6}" destId="{F0DCDEFD-E3DE-49CE-B1FE-5A810AAE8F4D}" srcOrd="0" destOrd="0" parTransId="{7AF45282-30A3-43C7-AFE8-C90B923FBD74}" sibTransId="{619F3E55-A0DF-4418-B0EE-C95AD41909E9}"/>
    <dgm:cxn modelId="{88BC1912-62B5-4D6B-B212-69D7CF6D7576}" type="presOf" srcId="{E1BCBDE0-F799-48A8-936C-E48941ADC192}" destId="{7C60D3E4-2788-4330-8F46-9F8ED01AA442}" srcOrd="0" destOrd="0" presId="urn:microsoft.com/office/officeart/2005/8/layout/hList1"/>
    <dgm:cxn modelId="{4372E21B-E240-4A77-8994-EF4A1EF5F831}" type="presOf" srcId="{DD6D4C32-3044-4D4A-8959-EDEE65F0ACF8}" destId="{6AB2FE3A-A21A-4016-8767-FD2067290E31}" srcOrd="0" destOrd="0" presId="urn:microsoft.com/office/officeart/2005/8/layout/hList1"/>
    <dgm:cxn modelId="{572D132C-C531-413E-9357-347D97100C58}" srcId="{DD6D4C32-3044-4D4A-8959-EDEE65F0ACF8}" destId="{E49FF168-955B-4436-B341-20FD79B8FB73}" srcOrd="0" destOrd="0" parTransId="{AD7AF286-CE60-4140-94BC-570F0992D200}" sibTransId="{F02EB129-B2A7-46DF-BB25-9755EB754E52}"/>
    <dgm:cxn modelId="{E02C7A38-661F-4870-BCF6-C25F31FC0767}" srcId="{2222E6F8-2C11-42A2-AB5D-6B4C4E2F40A6}" destId="{A69B3D5C-3287-4D9B-8BB4-16CF57F8C7C6}" srcOrd="3" destOrd="0" parTransId="{45992F29-1203-413C-9B7C-177FFBEF40C7}" sibTransId="{E8982C0F-B827-4080-87A6-266B56C352C9}"/>
    <dgm:cxn modelId="{1B8E4C6D-AE47-4F34-B8C2-370722F97C05}" type="presOf" srcId="{F0DCDEFD-E3DE-49CE-B1FE-5A810AAE8F4D}" destId="{59CC14EB-F63F-4C57-BFF8-89D1EE66C9AA}" srcOrd="0" destOrd="0" presId="urn:microsoft.com/office/officeart/2005/8/layout/hList1"/>
    <dgm:cxn modelId="{23150554-6C77-45C8-9B49-D0B5F1475985}" srcId="{2222E6F8-2C11-42A2-AB5D-6B4C4E2F40A6}" destId="{DD6D4C32-3044-4D4A-8959-EDEE65F0ACF8}" srcOrd="1" destOrd="0" parTransId="{93B96CC8-A942-4923-8EB1-8227CB0EE5E5}" sibTransId="{669B6A15-391D-4024-A8B2-ECBCC92192AC}"/>
    <dgm:cxn modelId="{6D6F4D8A-66EF-4039-AEC5-E86CE1E92809}" type="presOf" srcId="{E49FF168-955B-4436-B341-20FD79B8FB73}" destId="{60ED71AC-92E0-4176-810D-4101A9D392A3}" srcOrd="0" destOrd="0" presId="urn:microsoft.com/office/officeart/2005/8/layout/hList1"/>
    <dgm:cxn modelId="{59420395-6A65-4FFE-8CE5-49D4A86B2B39}" srcId="{A69B3D5C-3287-4D9B-8BB4-16CF57F8C7C6}" destId="{1133571F-A8D5-4974-8961-3DDE947C3911}" srcOrd="0" destOrd="0" parTransId="{4EAB13E8-2693-4670-A2C3-CE06A154A5A5}" sibTransId="{87973EEA-34F0-4F62-B154-0957B0BA15F2}"/>
    <dgm:cxn modelId="{C0473999-0C45-4B12-85CC-1E05DD2AC9D1}" type="presOf" srcId="{B1AD02FA-55A1-4671-A729-B4E698077E67}" destId="{D82A27B9-0C1B-427C-9A19-CD1E76B14CF2}" srcOrd="0" destOrd="0" presId="urn:microsoft.com/office/officeart/2005/8/layout/hList1"/>
    <dgm:cxn modelId="{39BBFEA2-97B8-445D-9B02-4838EF5D7E9F}" srcId="{F0DCDEFD-E3DE-49CE-B1FE-5A810AAE8F4D}" destId="{B1AD02FA-55A1-4671-A729-B4E698077E67}" srcOrd="0" destOrd="0" parTransId="{0545F949-C048-4852-9E99-D0190EF2364A}" sibTransId="{61708EA5-FB51-4105-97DB-4E1F5507601C}"/>
    <dgm:cxn modelId="{7224CCA3-BA27-46E8-95E5-A523261CB8A4}" srcId="{AB65636B-C7BD-4B23-BCCC-4C3FB97FC315}" destId="{E1BCBDE0-F799-48A8-936C-E48941ADC192}" srcOrd="0" destOrd="0" parTransId="{E27C8162-45AF-4B5B-932A-43D85A49BD82}" sibTransId="{58C571A2-E606-4C1A-AD70-37D72B62B7CF}"/>
    <dgm:cxn modelId="{B3C06BAD-BD68-45C1-AC5D-227133ED7A9D}" type="presOf" srcId="{AB65636B-C7BD-4B23-BCCC-4C3FB97FC315}" destId="{7F728E13-9A7F-4226-AF20-7CC683FCB6C8}" srcOrd="0" destOrd="0" presId="urn:microsoft.com/office/officeart/2005/8/layout/hList1"/>
    <dgm:cxn modelId="{0B5ADBC3-03C0-480B-8000-8B812AC33CEF}" type="presOf" srcId="{2222E6F8-2C11-42A2-AB5D-6B4C4E2F40A6}" destId="{49522CB9-AD79-488F-AB49-6988A40B6876}" srcOrd="0" destOrd="0" presId="urn:microsoft.com/office/officeart/2005/8/layout/hList1"/>
    <dgm:cxn modelId="{3EE901F0-56FF-4CA4-BDF8-7C7BF65EC11F}" type="presOf" srcId="{A69B3D5C-3287-4D9B-8BB4-16CF57F8C7C6}" destId="{B29F7AEC-7680-41DD-A4BE-97D5E2696A1F}" srcOrd="0" destOrd="0" presId="urn:microsoft.com/office/officeart/2005/8/layout/hList1"/>
    <dgm:cxn modelId="{CB3559F4-2BE6-417A-B1FE-C9E5E48C2FE3}" srcId="{2222E6F8-2C11-42A2-AB5D-6B4C4E2F40A6}" destId="{AB65636B-C7BD-4B23-BCCC-4C3FB97FC315}" srcOrd="2" destOrd="0" parTransId="{8F275CCB-7A68-4239-BB54-ED72ACE71CB5}" sibTransId="{39F98AFD-2F07-4E62-96DE-7EFD6A1365AF}"/>
    <dgm:cxn modelId="{29E85602-BEEE-4BEC-8B41-5A8A87A7D90B}" type="presParOf" srcId="{49522CB9-AD79-488F-AB49-6988A40B6876}" destId="{79F566CE-C7D1-4115-918D-2C550EC0E6CE}" srcOrd="0" destOrd="0" presId="urn:microsoft.com/office/officeart/2005/8/layout/hList1"/>
    <dgm:cxn modelId="{29EB0623-6808-4DA4-850E-A4D62AA86F8D}" type="presParOf" srcId="{79F566CE-C7D1-4115-918D-2C550EC0E6CE}" destId="{59CC14EB-F63F-4C57-BFF8-89D1EE66C9AA}" srcOrd="0" destOrd="0" presId="urn:microsoft.com/office/officeart/2005/8/layout/hList1"/>
    <dgm:cxn modelId="{55BA2A61-8252-46C4-B9D2-BA856044403F}" type="presParOf" srcId="{79F566CE-C7D1-4115-918D-2C550EC0E6CE}" destId="{D82A27B9-0C1B-427C-9A19-CD1E76B14CF2}" srcOrd="1" destOrd="0" presId="urn:microsoft.com/office/officeart/2005/8/layout/hList1"/>
    <dgm:cxn modelId="{5D31D450-314A-429D-BCF5-14049A6C6E13}" type="presParOf" srcId="{49522CB9-AD79-488F-AB49-6988A40B6876}" destId="{97EE617D-D7D1-4261-B442-F58B5F2D8F7C}" srcOrd="1" destOrd="0" presId="urn:microsoft.com/office/officeart/2005/8/layout/hList1"/>
    <dgm:cxn modelId="{A4CBB63F-A90A-46EB-94B9-BBCE17E6ACE1}" type="presParOf" srcId="{49522CB9-AD79-488F-AB49-6988A40B6876}" destId="{A7AE877C-F4F8-4A8F-835A-C03A13C435C0}" srcOrd="2" destOrd="0" presId="urn:microsoft.com/office/officeart/2005/8/layout/hList1"/>
    <dgm:cxn modelId="{77734C43-D66E-4103-BAC0-A0608210F400}" type="presParOf" srcId="{A7AE877C-F4F8-4A8F-835A-C03A13C435C0}" destId="{6AB2FE3A-A21A-4016-8767-FD2067290E31}" srcOrd="0" destOrd="0" presId="urn:microsoft.com/office/officeart/2005/8/layout/hList1"/>
    <dgm:cxn modelId="{3042222D-60A8-4BB9-8421-F1F53F2D599C}" type="presParOf" srcId="{A7AE877C-F4F8-4A8F-835A-C03A13C435C0}" destId="{60ED71AC-92E0-4176-810D-4101A9D392A3}" srcOrd="1" destOrd="0" presId="urn:microsoft.com/office/officeart/2005/8/layout/hList1"/>
    <dgm:cxn modelId="{581B39D9-AE5A-4C95-81DE-EE5EA9A8BBB2}" type="presParOf" srcId="{49522CB9-AD79-488F-AB49-6988A40B6876}" destId="{CBBED0B9-EAE6-4778-9387-A0DC253B2A5D}" srcOrd="3" destOrd="0" presId="urn:microsoft.com/office/officeart/2005/8/layout/hList1"/>
    <dgm:cxn modelId="{DAFC6E04-7385-401A-9883-974CDA83D745}" type="presParOf" srcId="{49522CB9-AD79-488F-AB49-6988A40B6876}" destId="{A3372A13-D731-4C68-8236-94733AFAB8D5}" srcOrd="4" destOrd="0" presId="urn:microsoft.com/office/officeart/2005/8/layout/hList1"/>
    <dgm:cxn modelId="{9F87B6D2-3602-45F0-B6C6-305CDB9B1060}" type="presParOf" srcId="{A3372A13-D731-4C68-8236-94733AFAB8D5}" destId="{7F728E13-9A7F-4226-AF20-7CC683FCB6C8}" srcOrd="0" destOrd="0" presId="urn:microsoft.com/office/officeart/2005/8/layout/hList1"/>
    <dgm:cxn modelId="{A87B1635-AE37-4ED5-93DD-78BCFAB0E8A1}" type="presParOf" srcId="{A3372A13-D731-4C68-8236-94733AFAB8D5}" destId="{7C60D3E4-2788-4330-8F46-9F8ED01AA442}" srcOrd="1" destOrd="0" presId="urn:microsoft.com/office/officeart/2005/8/layout/hList1"/>
    <dgm:cxn modelId="{A89DD11E-40EA-4C3E-A82E-238F0F5BDF28}" type="presParOf" srcId="{49522CB9-AD79-488F-AB49-6988A40B6876}" destId="{EB1CE21E-58C1-4587-A21E-DBFDD2B55306}" srcOrd="5" destOrd="0" presId="urn:microsoft.com/office/officeart/2005/8/layout/hList1"/>
    <dgm:cxn modelId="{7E77A79B-4221-4F32-B5C6-2359314C6222}" type="presParOf" srcId="{49522CB9-AD79-488F-AB49-6988A40B6876}" destId="{41D1D276-746B-496B-B00A-A5980844F5CB}" srcOrd="6" destOrd="0" presId="urn:microsoft.com/office/officeart/2005/8/layout/hList1"/>
    <dgm:cxn modelId="{82B83998-0BF4-4E52-BC60-36769E9B734D}" type="presParOf" srcId="{41D1D276-746B-496B-B00A-A5980844F5CB}" destId="{B29F7AEC-7680-41DD-A4BE-97D5E2696A1F}" srcOrd="0" destOrd="0" presId="urn:microsoft.com/office/officeart/2005/8/layout/hList1"/>
    <dgm:cxn modelId="{75C03EAB-3863-40E6-9E29-21AE93753A31}" type="presParOf" srcId="{41D1D276-746B-496B-B00A-A5980844F5CB}" destId="{EF00FF4F-3AC4-4E52-A75E-5C60DFF59E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51193A-EA75-4494-9136-5A5F057140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6D2815-DC98-436C-82AC-9D8F8B14EDE8}">
      <dgm:prSet/>
      <dgm:spPr/>
      <dgm:t>
        <a:bodyPr/>
        <a:lstStyle/>
        <a:p>
          <a:r>
            <a:rPr lang="en-US" b="0" i="0" dirty="0"/>
            <a:t>Tier 1</a:t>
          </a:r>
          <a:endParaRPr lang="en-US" dirty="0"/>
        </a:p>
      </dgm:t>
    </dgm:pt>
    <dgm:pt modelId="{9FC5C140-A4E8-40E5-99D4-377B85BB628D}" type="parTrans" cxnId="{39407F59-B56B-47CA-8C81-1C3EF3D35AEC}">
      <dgm:prSet/>
      <dgm:spPr/>
      <dgm:t>
        <a:bodyPr/>
        <a:lstStyle/>
        <a:p>
          <a:endParaRPr lang="en-US"/>
        </a:p>
      </dgm:t>
    </dgm:pt>
    <dgm:pt modelId="{AEDA9728-ED91-48A0-8E5E-B2622C0EF76D}" type="sibTrans" cxnId="{39407F59-B56B-47CA-8C81-1C3EF3D35AEC}">
      <dgm:prSet/>
      <dgm:spPr/>
      <dgm:t>
        <a:bodyPr/>
        <a:lstStyle/>
        <a:p>
          <a:endParaRPr lang="en-US"/>
        </a:p>
      </dgm:t>
    </dgm:pt>
    <dgm:pt modelId="{DF73202F-FFA1-4B5D-BA7A-88F3F1579C24}">
      <dgm:prSet/>
      <dgm:spPr/>
      <dgm:t>
        <a:bodyPr/>
        <a:lstStyle/>
        <a:p>
          <a:r>
            <a:rPr lang="en-US" dirty="0"/>
            <a:t>Strong evidence from at least one well-designed and well-implemented experimental study</a:t>
          </a:r>
        </a:p>
      </dgm:t>
    </dgm:pt>
    <dgm:pt modelId="{496B1E5C-D22A-4CC2-B7F7-0C8D545E9A91}" type="parTrans" cxnId="{DAE5836B-E6A4-4FF1-886F-9645F5EC5E4E}">
      <dgm:prSet/>
      <dgm:spPr/>
      <dgm:t>
        <a:bodyPr/>
        <a:lstStyle/>
        <a:p>
          <a:endParaRPr lang="en-US"/>
        </a:p>
      </dgm:t>
    </dgm:pt>
    <dgm:pt modelId="{ECA324E5-B8DC-4DE1-AFEA-98EE8522A71E}" type="sibTrans" cxnId="{DAE5836B-E6A4-4FF1-886F-9645F5EC5E4E}">
      <dgm:prSet/>
      <dgm:spPr/>
      <dgm:t>
        <a:bodyPr/>
        <a:lstStyle/>
        <a:p>
          <a:endParaRPr lang="en-US"/>
        </a:p>
      </dgm:t>
    </dgm:pt>
    <dgm:pt modelId="{280A0465-DB57-4749-87FC-7BC6EDAE1BD1}">
      <dgm:prSet/>
      <dgm:spPr/>
      <dgm:t>
        <a:bodyPr/>
        <a:lstStyle/>
        <a:p>
          <a:r>
            <a:rPr lang="en-US" b="0" i="0" dirty="0"/>
            <a:t>Tier 2</a:t>
          </a:r>
          <a:endParaRPr lang="en-US" dirty="0"/>
        </a:p>
      </dgm:t>
    </dgm:pt>
    <dgm:pt modelId="{29A20459-E4B4-4FD9-B22A-E5A2537E6310}" type="parTrans" cxnId="{4579EEF8-116C-4FE2-9337-55FFDB98A2BC}">
      <dgm:prSet/>
      <dgm:spPr/>
      <dgm:t>
        <a:bodyPr/>
        <a:lstStyle/>
        <a:p>
          <a:endParaRPr lang="en-US"/>
        </a:p>
      </dgm:t>
    </dgm:pt>
    <dgm:pt modelId="{63351213-840B-467B-BFA0-009D5FCF2E7E}" type="sibTrans" cxnId="{4579EEF8-116C-4FE2-9337-55FFDB98A2BC}">
      <dgm:prSet/>
      <dgm:spPr/>
      <dgm:t>
        <a:bodyPr/>
        <a:lstStyle/>
        <a:p>
          <a:endParaRPr lang="en-US"/>
        </a:p>
      </dgm:t>
    </dgm:pt>
    <dgm:pt modelId="{2D565599-35E5-423A-A886-FC7B66C0D359}">
      <dgm:prSet/>
      <dgm:spPr/>
      <dgm:t>
        <a:bodyPr/>
        <a:lstStyle/>
        <a:p>
          <a:r>
            <a:rPr lang="en-US" dirty="0"/>
            <a:t>Moderate evidence from at least one well-designed and well-implemented quasi-experimental study </a:t>
          </a:r>
        </a:p>
      </dgm:t>
    </dgm:pt>
    <dgm:pt modelId="{E80495B2-7F32-492D-8129-27ACB8ACAC7B}" type="parTrans" cxnId="{A0109C14-690D-4E87-BE61-D77E11BEA033}">
      <dgm:prSet/>
      <dgm:spPr/>
      <dgm:t>
        <a:bodyPr/>
        <a:lstStyle/>
        <a:p>
          <a:endParaRPr lang="en-US"/>
        </a:p>
      </dgm:t>
    </dgm:pt>
    <dgm:pt modelId="{48EADB56-40B9-4B5A-8230-8B1820A839FC}" type="sibTrans" cxnId="{A0109C14-690D-4E87-BE61-D77E11BEA033}">
      <dgm:prSet/>
      <dgm:spPr/>
      <dgm:t>
        <a:bodyPr/>
        <a:lstStyle/>
        <a:p>
          <a:endParaRPr lang="en-US"/>
        </a:p>
      </dgm:t>
    </dgm:pt>
    <dgm:pt modelId="{4F2D47AC-5B84-403D-B2BB-7DA01C465626}">
      <dgm:prSet/>
      <dgm:spPr/>
      <dgm:t>
        <a:bodyPr/>
        <a:lstStyle/>
        <a:p>
          <a:r>
            <a:rPr lang="en-US" b="0" i="0" dirty="0"/>
            <a:t>Tier 3</a:t>
          </a:r>
          <a:endParaRPr lang="en-US" dirty="0"/>
        </a:p>
      </dgm:t>
    </dgm:pt>
    <dgm:pt modelId="{F479BC3A-D6C5-4E47-85F1-846C98574391}" type="parTrans" cxnId="{EC504CA6-C074-4343-A464-6814B8220BE2}">
      <dgm:prSet/>
      <dgm:spPr/>
      <dgm:t>
        <a:bodyPr/>
        <a:lstStyle/>
        <a:p>
          <a:endParaRPr lang="en-US"/>
        </a:p>
      </dgm:t>
    </dgm:pt>
    <dgm:pt modelId="{B19D1018-5307-43D3-B118-5F34681A99AF}" type="sibTrans" cxnId="{EC504CA6-C074-4343-A464-6814B8220BE2}">
      <dgm:prSet/>
      <dgm:spPr/>
      <dgm:t>
        <a:bodyPr/>
        <a:lstStyle/>
        <a:p>
          <a:endParaRPr lang="en-US"/>
        </a:p>
      </dgm:t>
    </dgm:pt>
    <dgm:pt modelId="{06EBEE01-265D-4F91-939B-BCEFD5D2BA6B}">
      <dgm:prSet/>
      <dgm:spPr/>
      <dgm:t>
        <a:bodyPr/>
        <a:lstStyle/>
        <a:p>
          <a:r>
            <a:rPr lang="en-US" dirty="0"/>
            <a:t>Promising evidence from at least one well-designed and well-implemented correlational study with statistical control for selection bias </a:t>
          </a:r>
        </a:p>
      </dgm:t>
    </dgm:pt>
    <dgm:pt modelId="{1858C8A6-AA7F-43AF-B494-53714A42E64D}" type="parTrans" cxnId="{AD586794-E8E6-4C24-A19D-774FFCB4CD15}">
      <dgm:prSet/>
      <dgm:spPr/>
      <dgm:t>
        <a:bodyPr/>
        <a:lstStyle/>
        <a:p>
          <a:endParaRPr lang="en-US"/>
        </a:p>
      </dgm:t>
    </dgm:pt>
    <dgm:pt modelId="{AD23CDA6-F048-45F1-AFEE-7144B7F1F11E}" type="sibTrans" cxnId="{AD586794-E8E6-4C24-A19D-774FFCB4CD15}">
      <dgm:prSet/>
      <dgm:spPr/>
      <dgm:t>
        <a:bodyPr/>
        <a:lstStyle/>
        <a:p>
          <a:endParaRPr lang="en-US"/>
        </a:p>
      </dgm:t>
    </dgm:pt>
    <dgm:pt modelId="{1269A520-D651-466F-9F41-15798FB7B465}">
      <dgm:prSet/>
      <dgm:spPr/>
      <dgm:t>
        <a:bodyPr/>
        <a:lstStyle/>
        <a:p>
          <a:r>
            <a:rPr lang="en-US" dirty="0"/>
            <a:t>Tier 4</a:t>
          </a:r>
        </a:p>
      </dgm:t>
    </dgm:pt>
    <dgm:pt modelId="{9F3ABE62-0168-4B9F-A136-4193B537091F}" type="parTrans" cxnId="{F6F68073-3DD3-4690-B3F7-482DDC02EDB1}">
      <dgm:prSet/>
      <dgm:spPr/>
      <dgm:t>
        <a:bodyPr/>
        <a:lstStyle/>
        <a:p>
          <a:endParaRPr lang="en-US"/>
        </a:p>
      </dgm:t>
    </dgm:pt>
    <dgm:pt modelId="{9A8C96D1-9C1A-4DDD-8535-0F197F3227FF}" type="sibTrans" cxnId="{F6F68073-3DD3-4690-B3F7-482DDC02EDB1}">
      <dgm:prSet/>
      <dgm:spPr/>
      <dgm:t>
        <a:bodyPr/>
        <a:lstStyle/>
        <a:p>
          <a:endParaRPr lang="en-US"/>
        </a:p>
      </dgm:t>
    </dgm:pt>
    <dgm:pt modelId="{806A4C03-80B3-445D-AAD4-37B77323AB16}">
      <dgm:prSet/>
      <dgm:spPr/>
      <dgm:t>
        <a:bodyPr/>
        <a:lstStyle/>
        <a:p>
          <a:r>
            <a:rPr lang="en-US" dirty="0"/>
            <a:t>Demonstrates a rationale based on high-quality research findings or positive evaluation that such activity, strategy, or intervention is likely to improve student outcomes or other relevant outcomes and includes ongoing efforts to examine the effects of such activity, strategy, or intervention </a:t>
          </a:r>
        </a:p>
      </dgm:t>
    </dgm:pt>
    <dgm:pt modelId="{564BDC9E-C16E-4A6E-B726-1ECBF8E123AF}" type="parTrans" cxnId="{51F69CF0-9666-4BF9-906E-BFFD6C97D2F9}">
      <dgm:prSet/>
      <dgm:spPr/>
      <dgm:t>
        <a:bodyPr/>
        <a:lstStyle/>
        <a:p>
          <a:endParaRPr lang="en-US"/>
        </a:p>
      </dgm:t>
    </dgm:pt>
    <dgm:pt modelId="{BFA13604-3189-4DDE-9488-417573B29A55}" type="sibTrans" cxnId="{51F69CF0-9666-4BF9-906E-BFFD6C97D2F9}">
      <dgm:prSet/>
      <dgm:spPr/>
      <dgm:t>
        <a:bodyPr/>
        <a:lstStyle/>
        <a:p>
          <a:endParaRPr lang="en-US"/>
        </a:p>
      </dgm:t>
    </dgm:pt>
    <dgm:pt modelId="{0013FCC1-FC26-4EED-BC0F-49CA6853FF98}" type="pres">
      <dgm:prSet presAssocID="{AD51193A-EA75-4494-9136-5A5F057140E9}" presName="linear" presStyleCnt="0">
        <dgm:presLayoutVars>
          <dgm:animLvl val="lvl"/>
          <dgm:resizeHandles val="exact"/>
        </dgm:presLayoutVars>
      </dgm:prSet>
      <dgm:spPr/>
    </dgm:pt>
    <dgm:pt modelId="{99422272-0CF7-408C-9B64-2177B9F42C08}" type="pres">
      <dgm:prSet presAssocID="{806D2815-DC98-436C-82AC-9D8F8B14EDE8}" presName="parentText" presStyleLbl="node1" presStyleIdx="0" presStyleCnt="4">
        <dgm:presLayoutVars>
          <dgm:chMax val="0"/>
          <dgm:bulletEnabled val="1"/>
        </dgm:presLayoutVars>
      </dgm:prSet>
      <dgm:spPr/>
    </dgm:pt>
    <dgm:pt modelId="{4F4C9FAB-7051-4AD8-8769-3AB55150AB41}" type="pres">
      <dgm:prSet presAssocID="{806D2815-DC98-436C-82AC-9D8F8B14EDE8}" presName="childText" presStyleLbl="revTx" presStyleIdx="0" presStyleCnt="4">
        <dgm:presLayoutVars>
          <dgm:bulletEnabled val="1"/>
        </dgm:presLayoutVars>
      </dgm:prSet>
      <dgm:spPr/>
    </dgm:pt>
    <dgm:pt modelId="{82CC0CE9-041E-45F4-9A05-49A4D978C6AC}" type="pres">
      <dgm:prSet presAssocID="{280A0465-DB57-4749-87FC-7BC6EDAE1BD1}" presName="parentText" presStyleLbl="node1" presStyleIdx="1" presStyleCnt="4">
        <dgm:presLayoutVars>
          <dgm:chMax val="0"/>
          <dgm:bulletEnabled val="1"/>
        </dgm:presLayoutVars>
      </dgm:prSet>
      <dgm:spPr/>
    </dgm:pt>
    <dgm:pt modelId="{73079D90-99D2-454A-A1C9-1D0474E993FF}" type="pres">
      <dgm:prSet presAssocID="{280A0465-DB57-4749-87FC-7BC6EDAE1BD1}" presName="childText" presStyleLbl="revTx" presStyleIdx="1" presStyleCnt="4">
        <dgm:presLayoutVars>
          <dgm:bulletEnabled val="1"/>
        </dgm:presLayoutVars>
      </dgm:prSet>
      <dgm:spPr/>
    </dgm:pt>
    <dgm:pt modelId="{5EDF79BE-88DF-478F-87A5-E07ACDAC1B52}" type="pres">
      <dgm:prSet presAssocID="{4F2D47AC-5B84-403D-B2BB-7DA01C465626}" presName="parentText" presStyleLbl="node1" presStyleIdx="2" presStyleCnt="4">
        <dgm:presLayoutVars>
          <dgm:chMax val="0"/>
          <dgm:bulletEnabled val="1"/>
        </dgm:presLayoutVars>
      </dgm:prSet>
      <dgm:spPr/>
    </dgm:pt>
    <dgm:pt modelId="{26F83C52-315F-45CA-A238-CD3C09C104AE}" type="pres">
      <dgm:prSet presAssocID="{4F2D47AC-5B84-403D-B2BB-7DA01C465626}" presName="childText" presStyleLbl="revTx" presStyleIdx="2" presStyleCnt="4">
        <dgm:presLayoutVars>
          <dgm:bulletEnabled val="1"/>
        </dgm:presLayoutVars>
      </dgm:prSet>
      <dgm:spPr/>
    </dgm:pt>
    <dgm:pt modelId="{BB8B0D27-AC5A-4DBF-99C2-9D03ADE24D9D}" type="pres">
      <dgm:prSet presAssocID="{1269A520-D651-466F-9F41-15798FB7B465}" presName="parentText" presStyleLbl="node1" presStyleIdx="3" presStyleCnt="4">
        <dgm:presLayoutVars>
          <dgm:chMax val="0"/>
          <dgm:bulletEnabled val="1"/>
        </dgm:presLayoutVars>
      </dgm:prSet>
      <dgm:spPr/>
    </dgm:pt>
    <dgm:pt modelId="{55918F6A-6E94-4C6E-942C-8619AF4375B0}" type="pres">
      <dgm:prSet presAssocID="{1269A520-D651-466F-9F41-15798FB7B465}" presName="childText" presStyleLbl="revTx" presStyleIdx="3" presStyleCnt="4">
        <dgm:presLayoutVars>
          <dgm:bulletEnabled val="1"/>
        </dgm:presLayoutVars>
      </dgm:prSet>
      <dgm:spPr/>
    </dgm:pt>
  </dgm:ptLst>
  <dgm:cxnLst>
    <dgm:cxn modelId="{A0109C14-690D-4E87-BE61-D77E11BEA033}" srcId="{280A0465-DB57-4749-87FC-7BC6EDAE1BD1}" destId="{2D565599-35E5-423A-A886-FC7B66C0D359}" srcOrd="0" destOrd="0" parTransId="{E80495B2-7F32-492D-8129-27ACB8ACAC7B}" sibTransId="{48EADB56-40B9-4B5A-8230-8B1820A839FC}"/>
    <dgm:cxn modelId="{A1333316-2FBB-485F-8BBB-9F91D3F956C1}" type="presOf" srcId="{4F2D47AC-5B84-403D-B2BB-7DA01C465626}" destId="{5EDF79BE-88DF-478F-87A5-E07ACDAC1B52}" srcOrd="0" destOrd="0" presId="urn:microsoft.com/office/officeart/2005/8/layout/vList2"/>
    <dgm:cxn modelId="{C1849620-6DB6-46EE-9EA2-7650578F4BBC}" type="presOf" srcId="{806D2815-DC98-436C-82AC-9D8F8B14EDE8}" destId="{99422272-0CF7-408C-9B64-2177B9F42C08}" srcOrd="0" destOrd="0" presId="urn:microsoft.com/office/officeart/2005/8/layout/vList2"/>
    <dgm:cxn modelId="{DAE5836B-E6A4-4FF1-886F-9645F5EC5E4E}" srcId="{806D2815-DC98-436C-82AC-9D8F8B14EDE8}" destId="{DF73202F-FFA1-4B5D-BA7A-88F3F1579C24}" srcOrd="0" destOrd="0" parTransId="{496B1E5C-D22A-4CC2-B7F7-0C8D545E9A91}" sibTransId="{ECA324E5-B8DC-4DE1-AFEA-98EE8522A71E}"/>
    <dgm:cxn modelId="{5100CB4D-229C-4FD8-BE17-D87A51F01D77}" type="presOf" srcId="{280A0465-DB57-4749-87FC-7BC6EDAE1BD1}" destId="{82CC0CE9-041E-45F4-9A05-49A4D978C6AC}" srcOrd="0" destOrd="0" presId="urn:microsoft.com/office/officeart/2005/8/layout/vList2"/>
    <dgm:cxn modelId="{F6F68073-3DD3-4690-B3F7-482DDC02EDB1}" srcId="{AD51193A-EA75-4494-9136-5A5F057140E9}" destId="{1269A520-D651-466F-9F41-15798FB7B465}" srcOrd="3" destOrd="0" parTransId="{9F3ABE62-0168-4B9F-A136-4193B537091F}" sibTransId="{9A8C96D1-9C1A-4DDD-8535-0F197F3227FF}"/>
    <dgm:cxn modelId="{5663B976-F798-4256-B6DB-73BE992975E2}" type="presOf" srcId="{06EBEE01-265D-4F91-939B-BCEFD5D2BA6B}" destId="{26F83C52-315F-45CA-A238-CD3C09C104AE}" srcOrd="0" destOrd="0" presId="urn:microsoft.com/office/officeart/2005/8/layout/vList2"/>
    <dgm:cxn modelId="{39407F59-B56B-47CA-8C81-1C3EF3D35AEC}" srcId="{AD51193A-EA75-4494-9136-5A5F057140E9}" destId="{806D2815-DC98-436C-82AC-9D8F8B14EDE8}" srcOrd="0" destOrd="0" parTransId="{9FC5C140-A4E8-40E5-99D4-377B85BB628D}" sibTransId="{AEDA9728-ED91-48A0-8E5E-B2622C0EF76D}"/>
    <dgm:cxn modelId="{85A0177A-7E82-4E73-B18F-5B485FE0DBDB}" type="presOf" srcId="{AD51193A-EA75-4494-9136-5A5F057140E9}" destId="{0013FCC1-FC26-4EED-BC0F-49CA6853FF98}" srcOrd="0" destOrd="0" presId="urn:microsoft.com/office/officeart/2005/8/layout/vList2"/>
    <dgm:cxn modelId="{AD586794-E8E6-4C24-A19D-774FFCB4CD15}" srcId="{4F2D47AC-5B84-403D-B2BB-7DA01C465626}" destId="{06EBEE01-265D-4F91-939B-BCEFD5D2BA6B}" srcOrd="0" destOrd="0" parTransId="{1858C8A6-AA7F-43AF-B494-53714A42E64D}" sibTransId="{AD23CDA6-F048-45F1-AFEE-7144B7F1F11E}"/>
    <dgm:cxn modelId="{6C308695-DDC6-40D2-AC6A-8F281CECF77E}" type="presOf" srcId="{806A4C03-80B3-445D-AAD4-37B77323AB16}" destId="{55918F6A-6E94-4C6E-942C-8619AF4375B0}" srcOrd="0" destOrd="0" presId="urn:microsoft.com/office/officeart/2005/8/layout/vList2"/>
    <dgm:cxn modelId="{41A5E7A2-1AF2-4F54-B610-FB11E5A93333}" type="presOf" srcId="{1269A520-D651-466F-9F41-15798FB7B465}" destId="{BB8B0D27-AC5A-4DBF-99C2-9D03ADE24D9D}" srcOrd="0" destOrd="0" presId="urn:microsoft.com/office/officeart/2005/8/layout/vList2"/>
    <dgm:cxn modelId="{EC504CA6-C074-4343-A464-6814B8220BE2}" srcId="{AD51193A-EA75-4494-9136-5A5F057140E9}" destId="{4F2D47AC-5B84-403D-B2BB-7DA01C465626}" srcOrd="2" destOrd="0" parTransId="{F479BC3A-D6C5-4E47-85F1-846C98574391}" sibTransId="{B19D1018-5307-43D3-B118-5F34681A99AF}"/>
    <dgm:cxn modelId="{4FE7F6D3-AC9B-48B4-83EC-EC5AEF6B0FEF}" type="presOf" srcId="{DF73202F-FFA1-4B5D-BA7A-88F3F1579C24}" destId="{4F4C9FAB-7051-4AD8-8769-3AB55150AB41}" srcOrd="0" destOrd="0" presId="urn:microsoft.com/office/officeart/2005/8/layout/vList2"/>
    <dgm:cxn modelId="{4438AFDC-6FB3-43D1-8B1C-6D2EC4FD3594}" type="presOf" srcId="{2D565599-35E5-423A-A886-FC7B66C0D359}" destId="{73079D90-99D2-454A-A1C9-1D0474E993FF}" srcOrd="0" destOrd="0" presId="urn:microsoft.com/office/officeart/2005/8/layout/vList2"/>
    <dgm:cxn modelId="{51F69CF0-9666-4BF9-906E-BFFD6C97D2F9}" srcId="{1269A520-D651-466F-9F41-15798FB7B465}" destId="{806A4C03-80B3-445D-AAD4-37B77323AB16}" srcOrd="0" destOrd="0" parTransId="{564BDC9E-C16E-4A6E-B726-1ECBF8E123AF}" sibTransId="{BFA13604-3189-4DDE-9488-417573B29A55}"/>
    <dgm:cxn modelId="{4579EEF8-116C-4FE2-9337-55FFDB98A2BC}" srcId="{AD51193A-EA75-4494-9136-5A5F057140E9}" destId="{280A0465-DB57-4749-87FC-7BC6EDAE1BD1}" srcOrd="1" destOrd="0" parTransId="{29A20459-E4B4-4FD9-B22A-E5A2537E6310}" sibTransId="{63351213-840B-467B-BFA0-009D5FCF2E7E}"/>
    <dgm:cxn modelId="{31D74ABE-0EC8-4EC7-9FB8-A86D2A282CB3}" type="presParOf" srcId="{0013FCC1-FC26-4EED-BC0F-49CA6853FF98}" destId="{99422272-0CF7-408C-9B64-2177B9F42C08}" srcOrd="0" destOrd="0" presId="urn:microsoft.com/office/officeart/2005/8/layout/vList2"/>
    <dgm:cxn modelId="{993F1C5B-876E-4A11-A764-E4B8A2ECE506}" type="presParOf" srcId="{0013FCC1-FC26-4EED-BC0F-49CA6853FF98}" destId="{4F4C9FAB-7051-4AD8-8769-3AB55150AB41}" srcOrd="1" destOrd="0" presId="urn:microsoft.com/office/officeart/2005/8/layout/vList2"/>
    <dgm:cxn modelId="{340A6B38-F90B-49E0-8F25-7F8AE5A8C174}" type="presParOf" srcId="{0013FCC1-FC26-4EED-BC0F-49CA6853FF98}" destId="{82CC0CE9-041E-45F4-9A05-49A4D978C6AC}" srcOrd="2" destOrd="0" presId="urn:microsoft.com/office/officeart/2005/8/layout/vList2"/>
    <dgm:cxn modelId="{8DB1A339-F22F-46D0-8841-6F1D0205B4B5}" type="presParOf" srcId="{0013FCC1-FC26-4EED-BC0F-49CA6853FF98}" destId="{73079D90-99D2-454A-A1C9-1D0474E993FF}" srcOrd="3" destOrd="0" presId="urn:microsoft.com/office/officeart/2005/8/layout/vList2"/>
    <dgm:cxn modelId="{ECB24F2A-C026-4F83-944A-1F8FBB2DB537}" type="presParOf" srcId="{0013FCC1-FC26-4EED-BC0F-49CA6853FF98}" destId="{5EDF79BE-88DF-478F-87A5-E07ACDAC1B52}" srcOrd="4" destOrd="0" presId="urn:microsoft.com/office/officeart/2005/8/layout/vList2"/>
    <dgm:cxn modelId="{F91459DD-5584-453C-8E3E-C8E0E4A3BC2E}" type="presParOf" srcId="{0013FCC1-FC26-4EED-BC0F-49CA6853FF98}" destId="{26F83C52-315F-45CA-A238-CD3C09C104AE}" srcOrd="5" destOrd="0" presId="urn:microsoft.com/office/officeart/2005/8/layout/vList2"/>
    <dgm:cxn modelId="{C89B6BE4-C20C-47AF-8033-A842A3464FF5}" type="presParOf" srcId="{0013FCC1-FC26-4EED-BC0F-49CA6853FF98}" destId="{BB8B0D27-AC5A-4DBF-99C2-9D03ADE24D9D}" srcOrd="6" destOrd="0" presId="urn:microsoft.com/office/officeart/2005/8/layout/vList2"/>
    <dgm:cxn modelId="{2810B16E-3E66-4397-9D0C-7FCA8C0F2C39}" type="presParOf" srcId="{0013FCC1-FC26-4EED-BC0F-49CA6853FF98}" destId="{55918F6A-6E94-4C6E-942C-8619AF4375B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4BBDE8-0EAC-4BE8-BD83-5058D62D4636}" type="doc">
      <dgm:prSet loTypeId="urn:microsoft.com/office/officeart/2005/8/layout/hChevron3" loCatId="process" qsTypeId="urn:microsoft.com/office/officeart/2005/8/quickstyle/simple2" qsCatId="simple" csTypeId="urn:microsoft.com/office/officeart/2005/8/colors/accent1_5" csCatId="accent1" phldr="1"/>
      <dgm:spPr/>
      <dgm:t>
        <a:bodyPr/>
        <a:lstStyle/>
        <a:p>
          <a:endParaRPr lang="en-US"/>
        </a:p>
      </dgm:t>
    </dgm:pt>
    <dgm:pt modelId="{88505ECA-00B1-4830-8FBA-BEBEA3404BBB}">
      <dgm:prSet/>
      <dgm:spPr/>
      <dgm:t>
        <a:bodyPr/>
        <a:lstStyle/>
        <a:p>
          <a:r>
            <a:rPr lang="en-US" b="0" i="0" dirty="0"/>
            <a:t>Any set-aside that is not met will result in forfeiture of the remining funds.  </a:t>
          </a:r>
          <a:endParaRPr lang="en-US" dirty="0"/>
        </a:p>
      </dgm:t>
    </dgm:pt>
    <dgm:pt modelId="{92A65F35-F4DF-4795-9585-2C6B0AAC5F73}" type="parTrans" cxnId="{E73EE801-4BD1-401D-B02D-EAB04415D9B7}">
      <dgm:prSet/>
      <dgm:spPr/>
      <dgm:t>
        <a:bodyPr/>
        <a:lstStyle/>
        <a:p>
          <a:endParaRPr lang="en-US"/>
        </a:p>
      </dgm:t>
    </dgm:pt>
    <dgm:pt modelId="{846598C8-8FF4-4DC7-B125-2B35A4360DDE}" type="sibTrans" cxnId="{E73EE801-4BD1-401D-B02D-EAB04415D9B7}">
      <dgm:prSet/>
      <dgm:spPr/>
      <dgm:t>
        <a:bodyPr/>
        <a:lstStyle/>
        <a:p>
          <a:endParaRPr lang="en-US"/>
        </a:p>
      </dgm:t>
    </dgm:pt>
    <dgm:pt modelId="{C7707388-7F74-41E0-B8D6-28048DA02A07}">
      <dgm:prSet/>
      <dgm:spPr/>
      <dgm:t>
        <a:bodyPr/>
        <a:lstStyle/>
        <a:p>
          <a:r>
            <a:rPr lang="en-US" b="0" i="0"/>
            <a:t>WVDE does not have the ability to waive the set-aside amounts</a:t>
          </a:r>
          <a:endParaRPr lang="en-US"/>
        </a:p>
      </dgm:t>
    </dgm:pt>
    <dgm:pt modelId="{669A6511-9C81-40E6-AFBF-DBD78E86AAA5}" type="parTrans" cxnId="{4382123E-1576-42F6-8F6B-FC1FAD284FCD}">
      <dgm:prSet/>
      <dgm:spPr/>
      <dgm:t>
        <a:bodyPr/>
        <a:lstStyle/>
        <a:p>
          <a:endParaRPr lang="en-US"/>
        </a:p>
      </dgm:t>
    </dgm:pt>
    <dgm:pt modelId="{A3F7ECAF-E6CD-4A5C-AD64-DD2388E06746}" type="sibTrans" cxnId="{4382123E-1576-42F6-8F6B-FC1FAD284FCD}">
      <dgm:prSet/>
      <dgm:spPr/>
      <dgm:t>
        <a:bodyPr/>
        <a:lstStyle/>
        <a:p>
          <a:endParaRPr lang="en-US"/>
        </a:p>
      </dgm:t>
    </dgm:pt>
    <dgm:pt modelId="{2AB14E46-CC6C-44C3-B178-EE932F7C4ED5}">
      <dgm:prSet/>
      <dgm:spPr/>
      <dgm:t>
        <a:bodyPr/>
        <a:lstStyle/>
        <a:p>
          <a:r>
            <a:rPr lang="en-US" b="0" i="0"/>
            <a:t>Set-aside amounts can be found in the 2022 ESSER Application in GPS</a:t>
          </a:r>
          <a:endParaRPr lang="en-US"/>
        </a:p>
      </dgm:t>
    </dgm:pt>
    <dgm:pt modelId="{53F6FABC-E29E-437B-8DA8-4C721B2A0B1D}" type="parTrans" cxnId="{C93B5DBF-DF51-48EB-80F8-93A6225F3B12}">
      <dgm:prSet/>
      <dgm:spPr/>
      <dgm:t>
        <a:bodyPr/>
        <a:lstStyle/>
        <a:p>
          <a:endParaRPr lang="en-US"/>
        </a:p>
      </dgm:t>
    </dgm:pt>
    <dgm:pt modelId="{0E715E86-99E1-4B87-9121-A74EC7D94F07}" type="sibTrans" cxnId="{C93B5DBF-DF51-48EB-80F8-93A6225F3B12}">
      <dgm:prSet/>
      <dgm:spPr/>
      <dgm:t>
        <a:bodyPr/>
        <a:lstStyle/>
        <a:p>
          <a:endParaRPr lang="en-US"/>
        </a:p>
      </dgm:t>
    </dgm:pt>
    <dgm:pt modelId="{6079968E-4F07-4B76-BC45-40FAE5851144}" type="pres">
      <dgm:prSet presAssocID="{EE4BBDE8-0EAC-4BE8-BD83-5058D62D4636}" presName="Name0" presStyleCnt="0">
        <dgm:presLayoutVars>
          <dgm:dir/>
          <dgm:resizeHandles val="exact"/>
        </dgm:presLayoutVars>
      </dgm:prSet>
      <dgm:spPr/>
    </dgm:pt>
    <dgm:pt modelId="{E7C872D6-BF84-4887-A4A0-BAE5E0C09A99}" type="pres">
      <dgm:prSet presAssocID="{88505ECA-00B1-4830-8FBA-BEBEA3404BBB}" presName="parTxOnly" presStyleLbl="node1" presStyleIdx="0" presStyleCnt="3">
        <dgm:presLayoutVars>
          <dgm:bulletEnabled val="1"/>
        </dgm:presLayoutVars>
      </dgm:prSet>
      <dgm:spPr/>
    </dgm:pt>
    <dgm:pt modelId="{30387869-149E-4FA9-BAAB-12F9EED99415}" type="pres">
      <dgm:prSet presAssocID="{846598C8-8FF4-4DC7-B125-2B35A4360DDE}" presName="parSpace" presStyleCnt="0"/>
      <dgm:spPr/>
    </dgm:pt>
    <dgm:pt modelId="{97F421B9-57DF-498F-8AE3-1503642C0396}" type="pres">
      <dgm:prSet presAssocID="{C7707388-7F74-41E0-B8D6-28048DA02A07}" presName="parTxOnly" presStyleLbl="node1" presStyleIdx="1" presStyleCnt="3">
        <dgm:presLayoutVars>
          <dgm:bulletEnabled val="1"/>
        </dgm:presLayoutVars>
      </dgm:prSet>
      <dgm:spPr/>
    </dgm:pt>
    <dgm:pt modelId="{660F2DC5-89EF-4912-BC22-37956EAA9F9B}" type="pres">
      <dgm:prSet presAssocID="{A3F7ECAF-E6CD-4A5C-AD64-DD2388E06746}" presName="parSpace" presStyleCnt="0"/>
      <dgm:spPr/>
    </dgm:pt>
    <dgm:pt modelId="{4DC7AADB-F799-4769-8BA8-3183A56908B9}" type="pres">
      <dgm:prSet presAssocID="{2AB14E46-CC6C-44C3-B178-EE932F7C4ED5}" presName="parTxOnly" presStyleLbl="node1" presStyleIdx="2" presStyleCnt="3">
        <dgm:presLayoutVars>
          <dgm:bulletEnabled val="1"/>
        </dgm:presLayoutVars>
      </dgm:prSet>
      <dgm:spPr/>
    </dgm:pt>
  </dgm:ptLst>
  <dgm:cxnLst>
    <dgm:cxn modelId="{E73EE801-4BD1-401D-B02D-EAB04415D9B7}" srcId="{EE4BBDE8-0EAC-4BE8-BD83-5058D62D4636}" destId="{88505ECA-00B1-4830-8FBA-BEBEA3404BBB}" srcOrd="0" destOrd="0" parTransId="{92A65F35-F4DF-4795-9585-2C6B0AAC5F73}" sibTransId="{846598C8-8FF4-4DC7-B125-2B35A4360DDE}"/>
    <dgm:cxn modelId="{4382123E-1576-42F6-8F6B-FC1FAD284FCD}" srcId="{EE4BBDE8-0EAC-4BE8-BD83-5058D62D4636}" destId="{C7707388-7F74-41E0-B8D6-28048DA02A07}" srcOrd="1" destOrd="0" parTransId="{669A6511-9C81-40E6-AFBF-DBD78E86AAA5}" sibTransId="{A3F7ECAF-E6CD-4A5C-AD64-DD2388E06746}"/>
    <dgm:cxn modelId="{A7B3D75D-564A-4A26-AF5F-4B9BABB53566}" type="presOf" srcId="{EE4BBDE8-0EAC-4BE8-BD83-5058D62D4636}" destId="{6079968E-4F07-4B76-BC45-40FAE5851144}" srcOrd="0" destOrd="0" presId="urn:microsoft.com/office/officeart/2005/8/layout/hChevron3"/>
    <dgm:cxn modelId="{D17E7B66-BF57-4FA3-AE62-DD0373E32B4F}" type="presOf" srcId="{2AB14E46-CC6C-44C3-B178-EE932F7C4ED5}" destId="{4DC7AADB-F799-4769-8BA8-3183A56908B9}" srcOrd="0" destOrd="0" presId="urn:microsoft.com/office/officeart/2005/8/layout/hChevron3"/>
    <dgm:cxn modelId="{DAF11256-6032-454F-85D7-8BE4BD5C2011}" type="presOf" srcId="{C7707388-7F74-41E0-B8D6-28048DA02A07}" destId="{97F421B9-57DF-498F-8AE3-1503642C0396}" srcOrd="0" destOrd="0" presId="urn:microsoft.com/office/officeart/2005/8/layout/hChevron3"/>
    <dgm:cxn modelId="{C93B5DBF-DF51-48EB-80F8-93A6225F3B12}" srcId="{EE4BBDE8-0EAC-4BE8-BD83-5058D62D4636}" destId="{2AB14E46-CC6C-44C3-B178-EE932F7C4ED5}" srcOrd="2" destOrd="0" parTransId="{53F6FABC-E29E-437B-8DA8-4C721B2A0B1D}" sibTransId="{0E715E86-99E1-4B87-9121-A74EC7D94F07}"/>
    <dgm:cxn modelId="{AF8C7BF6-B4E5-45B9-95D4-AD89CB762D55}" type="presOf" srcId="{88505ECA-00B1-4830-8FBA-BEBEA3404BBB}" destId="{E7C872D6-BF84-4887-A4A0-BAE5E0C09A99}" srcOrd="0" destOrd="0" presId="urn:microsoft.com/office/officeart/2005/8/layout/hChevron3"/>
    <dgm:cxn modelId="{E7DAA8C2-5CB6-43D8-9C96-D12BE97299B8}" type="presParOf" srcId="{6079968E-4F07-4B76-BC45-40FAE5851144}" destId="{E7C872D6-BF84-4887-A4A0-BAE5E0C09A99}" srcOrd="0" destOrd="0" presId="urn:microsoft.com/office/officeart/2005/8/layout/hChevron3"/>
    <dgm:cxn modelId="{E2E95957-ED6C-4739-8513-4C8A654E6909}" type="presParOf" srcId="{6079968E-4F07-4B76-BC45-40FAE5851144}" destId="{30387869-149E-4FA9-BAAB-12F9EED99415}" srcOrd="1" destOrd="0" presId="urn:microsoft.com/office/officeart/2005/8/layout/hChevron3"/>
    <dgm:cxn modelId="{00AEF17F-3939-4114-9C1A-9118637D9CBA}" type="presParOf" srcId="{6079968E-4F07-4B76-BC45-40FAE5851144}" destId="{97F421B9-57DF-498F-8AE3-1503642C0396}" srcOrd="2" destOrd="0" presId="urn:microsoft.com/office/officeart/2005/8/layout/hChevron3"/>
    <dgm:cxn modelId="{4BAC84FB-F903-431F-8135-B79669360427}" type="presParOf" srcId="{6079968E-4F07-4B76-BC45-40FAE5851144}" destId="{660F2DC5-89EF-4912-BC22-37956EAA9F9B}" srcOrd="3" destOrd="0" presId="urn:microsoft.com/office/officeart/2005/8/layout/hChevron3"/>
    <dgm:cxn modelId="{656308EE-208E-4516-9E82-8104405CE82C}" type="presParOf" srcId="{6079968E-4F07-4B76-BC45-40FAE5851144}" destId="{4DC7AADB-F799-4769-8BA8-3183A56908B9}"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F5BEA5-F16C-4816-A9E8-5508420388F1}"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8E54B108-7F45-4EBA-90C2-82A4469F4328}">
      <dgm:prSet/>
      <dgm:spPr/>
      <dgm:t>
        <a:bodyPr/>
        <a:lstStyle/>
        <a:p>
          <a:r>
            <a:rPr lang="en-US" b="0" i="0"/>
            <a:t>Overcharging of indirect cost resulting in fund payback.</a:t>
          </a:r>
          <a:endParaRPr lang="en-US"/>
        </a:p>
      </dgm:t>
    </dgm:pt>
    <dgm:pt modelId="{7C661E9A-3468-4B8D-9C95-50AB4AC20C98}" type="parTrans" cxnId="{A46D65E8-C31F-4726-8C3B-0531C0265141}">
      <dgm:prSet/>
      <dgm:spPr/>
      <dgm:t>
        <a:bodyPr/>
        <a:lstStyle/>
        <a:p>
          <a:endParaRPr lang="en-US"/>
        </a:p>
      </dgm:t>
    </dgm:pt>
    <dgm:pt modelId="{BB7F0410-21B8-4EB3-9993-B41EF2515A07}" type="sibTrans" cxnId="{A46D65E8-C31F-4726-8C3B-0531C0265141}">
      <dgm:prSet/>
      <dgm:spPr/>
      <dgm:t>
        <a:bodyPr/>
        <a:lstStyle/>
        <a:p>
          <a:endParaRPr lang="en-US"/>
        </a:p>
      </dgm:t>
    </dgm:pt>
    <dgm:pt modelId="{66A69934-8311-4154-9247-B9E591179778}">
      <dgm:prSet/>
      <dgm:spPr/>
      <dgm:t>
        <a:bodyPr/>
        <a:lstStyle/>
        <a:p>
          <a:r>
            <a:rPr lang="en-US" b="0" i="0"/>
            <a:t>Improper procurement which could result in fund payback.</a:t>
          </a:r>
          <a:endParaRPr lang="en-US"/>
        </a:p>
      </dgm:t>
    </dgm:pt>
    <dgm:pt modelId="{10F60EF5-82EB-4503-8DC9-97C42822065A}" type="parTrans" cxnId="{499A8298-DE65-4C3B-B787-80130C1EC5E3}">
      <dgm:prSet/>
      <dgm:spPr/>
      <dgm:t>
        <a:bodyPr/>
        <a:lstStyle/>
        <a:p>
          <a:endParaRPr lang="en-US"/>
        </a:p>
      </dgm:t>
    </dgm:pt>
    <dgm:pt modelId="{F1C65DF9-4765-4B2B-ADFE-3675259CF30A}" type="sibTrans" cxnId="{499A8298-DE65-4C3B-B787-80130C1EC5E3}">
      <dgm:prSet/>
      <dgm:spPr/>
      <dgm:t>
        <a:bodyPr/>
        <a:lstStyle/>
        <a:p>
          <a:endParaRPr lang="en-US"/>
        </a:p>
      </dgm:t>
    </dgm:pt>
    <dgm:pt modelId="{D122E3E9-7216-498D-BEA4-549C930719AD}">
      <dgm:prSet/>
      <dgm:spPr/>
      <dgm:t>
        <a:bodyPr/>
        <a:lstStyle/>
        <a:p>
          <a:r>
            <a:rPr lang="en-US" b="0" i="0"/>
            <a:t>Unallowable expenses resulting in fund payback</a:t>
          </a:r>
          <a:endParaRPr lang="en-US"/>
        </a:p>
      </dgm:t>
    </dgm:pt>
    <dgm:pt modelId="{855FD393-09ED-492B-8D10-9664EAF1DE95}" type="parTrans" cxnId="{6D2A1C1B-CD24-4326-8F3F-E9512248FF2E}">
      <dgm:prSet/>
      <dgm:spPr/>
      <dgm:t>
        <a:bodyPr/>
        <a:lstStyle/>
        <a:p>
          <a:endParaRPr lang="en-US"/>
        </a:p>
      </dgm:t>
    </dgm:pt>
    <dgm:pt modelId="{28023EF1-27B8-461C-B2E7-59C2E9B78878}" type="sibTrans" cxnId="{6D2A1C1B-CD24-4326-8F3F-E9512248FF2E}">
      <dgm:prSet/>
      <dgm:spPr/>
      <dgm:t>
        <a:bodyPr/>
        <a:lstStyle/>
        <a:p>
          <a:endParaRPr lang="en-US"/>
        </a:p>
      </dgm:t>
    </dgm:pt>
    <dgm:pt modelId="{23401A2B-9AE2-4063-8777-FB4A5E4802AB}">
      <dgm:prSet/>
      <dgm:spPr/>
      <dgm:t>
        <a:bodyPr/>
        <a:lstStyle/>
        <a:p>
          <a:r>
            <a:rPr lang="en-US" b="0" i="0"/>
            <a:t>Examples: Items of personal benefit, entertainment costs, general costs of government, items without proper approval.</a:t>
          </a:r>
          <a:endParaRPr lang="en-US"/>
        </a:p>
      </dgm:t>
    </dgm:pt>
    <dgm:pt modelId="{0259D1E1-1CB8-449C-AF81-802C1A60EB45}" type="parTrans" cxnId="{A9EF4067-2137-4E34-B2E4-E85CB2D1E916}">
      <dgm:prSet/>
      <dgm:spPr/>
      <dgm:t>
        <a:bodyPr/>
        <a:lstStyle/>
        <a:p>
          <a:endParaRPr lang="en-US"/>
        </a:p>
      </dgm:t>
    </dgm:pt>
    <dgm:pt modelId="{67DF70EC-B1FC-47D1-9AD2-2BA729DE4C8F}" type="sibTrans" cxnId="{A9EF4067-2137-4E34-B2E4-E85CB2D1E916}">
      <dgm:prSet/>
      <dgm:spPr/>
      <dgm:t>
        <a:bodyPr/>
        <a:lstStyle/>
        <a:p>
          <a:endParaRPr lang="en-US"/>
        </a:p>
      </dgm:t>
    </dgm:pt>
    <dgm:pt modelId="{0BE018EA-01A9-432E-A14F-C678D9A681ED}">
      <dgm:prSet/>
      <dgm:spPr/>
      <dgm:t>
        <a:bodyPr/>
        <a:lstStyle/>
        <a:p>
          <a:r>
            <a:rPr lang="en-US" b="0" i="0"/>
            <a:t>Construction not done in compliance with Davis Bacon, resulting in fund payback</a:t>
          </a:r>
          <a:endParaRPr lang="en-US"/>
        </a:p>
      </dgm:t>
    </dgm:pt>
    <dgm:pt modelId="{5CE58611-F0BC-459F-A0EA-D9B4C13F16A9}" type="parTrans" cxnId="{A5D0F8D5-594A-4707-9489-53B03C7DCA54}">
      <dgm:prSet/>
      <dgm:spPr/>
      <dgm:t>
        <a:bodyPr/>
        <a:lstStyle/>
        <a:p>
          <a:endParaRPr lang="en-US"/>
        </a:p>
      </dgm:t>
    </dgm:pt>
    <dgm:pt modelId="{4EFF47BD-B726-4ADB-B2BD-B75265583818}" type="sibTrans" cxnId="{A5D0F8D5-594A-4707-9489-53B03C7DCA54}">
      <dgm:prSet/>
      <dgm:spPr/>
      <dgm:t>
        <a:bodyPr/>
        <a:lstStyle/>
        <a:p>
          <a:endParaRPr lang="en-US"/>
        </a:p>
      </dgm:t>
    </dgm:pt>
    <dgm:pt modelId="{AA05F565-4B03-4E35-A4C4-2B76A3622020}">
      <dgm:prSet/>
      <dgm:spPr/>
      <dgm:t>
        <a:bodyPr/>
        <a:lstStyle/>
        <a:p>
          <a:r>
            <a:rPr lang="en-US" b="0" i="0" dirty="0"/>
            <a:t>Activities charged to Addressing Learning Loss that aren’t allowable for the set-aside</a:t>
          </a:r>
          <a:endParaRPr lang="en-US" dirty="0"/>
        </a:p>
      </dgm:t>
    </dgm:pt>
    <dgm:pt modelId="{B8049799-F269-49AB-B4D9-85C1F3B369BE}" type="parTrans" cxnId="{3E3D63C5-0B54-4AD6-A944-80A4B271B714}">
      <dgm:prSet/>
      <dgm:spPr/>
      <dgm:t>
        <a:bodyPr/>
        <a:lstStyle/>
        <a:p>
          <a:endParaRPr lang="en-US"/>
        </a:p>
      </dgm:t>
    </dgm:pt>
    <dgm:pt modelId="{666B36FC-2C7F-46A3-97D0-9DEDD65BD8FF}" type="sibTrans" cxnId="{3E3D63C5-0B54-4AD6-A944-80A4B271B714}">
      <dgm:prSet/>
      <dgm:spPr/>
      <dgm:t>
        <a:bodyPr/>
        <a:lstStyle/>
        <a:p>
          <a:endParaRPr lang="en-US"/>
        </a:p>
      </dgm:t>
    </dgm:pt>
    <dgm:pt modelId="{9D38663B-489A-47A4-9D52-3495C9C7DB02}" type="pres">
      <dgm:prSet presAssocID="{ABF5BEA5-F16C-4816-A9E8-5508420388F1}" presName="diagram" presStyleCnt="0">
        <dgm:presLayoutVars>
          <dgm:dir/>
          <dgm:resizeHandles val="exact"/>
        </dgm:presLayoutVars>
      </dgm:prSet>
      <dgm:spPr/>
    </dgm:pt>
    <dgm:pt modelId="{A621AAB8-3B67-49E7-B7B3-7686E5F2AC3E}" type="pres">
      <dgm:prSet presAssocID="{8E54B108-7F45-4EBA-90C2-82A4469F4328}" presName="node" presStyleLbl="node1" presStyleIdx="0" presStyleCnt="5">
        <dgm:presLayoutVars>
          <dgm:bulletEnabled val="1"/>
        </dgm:presLayoutVars>
      </dgm:prSet>
      <dgm:spPr/>
    </dgm:pt>
    <dgm:pt modelId="{DD1F1F27-5C04-48D0-9817-051BD87E3821}" type="pres">
      <dgm:prSet presAssocID="{BB7F0410-21B8-4EB3-9993-B41EF2515A07}" presName="sibTrans" presStyleCnt="0"/>
      <dgm:spPr/>
    </dgm:pt>
    <dgm:pt modelId="{679D0D4E-94EF-4854-8C5C-E6AE81CBAF50}" type="pres">
      <dgm:prSet presAssocID="{66A69934-8311-4154-9247-B9E591179778}" presName="node" presStyleLbl="node1" presStyleIdx="1" presStyleCnt="5">
        <dgm:presLayoutVars>
          <dgm:bulletEnabled val="1"/>
        </dgm:presLayoutVars>
      </dgm:prSet>
      <dgm:spPr/>
    </dgm:pt>
    <dgm:pt modelId="{FCA4ED4F-9F68-45BE-8048-2C2DA3374672}" type="pres">
      <dgm:prSet presAssocID="{F1C65DF9-4765-4B2B-ADFE-3675259CF30A}" presName="sibTrans" presStyleCnt="0"/>
      <dgm:spPr/>
    </dgm:pt>
    <dgm:pt modelId="{38F916C1-85EC-4DF0-B5A7-7C6417E31147}" type="pres">
      <dgm:prSet presAssocID="{D122E3E9-7216-498D-BEA4-549C930719AD}" presName="node" presStyleLbl="node1" presStyleIdx="2" presStyleCnt="5">
        <dgm:presLayoutVars>
          <dgm:bulletEnabled val="1"/>
        </dgm:presLayoutVars>
      </dgm:prSet>
      <dgm:spPr/>
    </dgm:pt>
    <dgm:pt modelId="{6130FA2F-EABA-497B-B9AE-04A09A3447C6}" type="pres">
      <dgm:prSet presAssocID="{28023EF1-27B8-461C-B2E7-59C2E9B78878}" presName="sibTrans" presStyleCnt="0"/>
      <dgm:spPr/>
    </dgm:pt>
    <dgm:pt modelId="{C010C1F0-74F9-4706-9D9B-BC1DBA82CD56}" type="pres">
      <dgm:prSet presAssocID="{0BE018EA-01A9-432E-A14F-C678D9A681ED}" presName="node" presStyleLbl="node1" presStyleIdx="3" presStyleCnt="5">
        <dgm:presLayoutVars>
          <dgm:bulletEnabled val="1"/>
        </dgm:presLayoutVars>
      </dgm:prSet>
      <dgm:spPr/>
    </dgm:pt>
    <dgm:pt modelId="{E1DED2AC-A469-42E0-BA9C-11BFA05653BF}" type="pres">
      <dgm:prSet presAssocID="{4EFF47BD-B726-4ADB-B2BD-B75265583818}" presName="sibTrans" presStyleCnt="0"/>
      <dgm:spPr/>
    </dgm:pt>
    <dgm:pt modelId="{0C5A0CEA-B943-4613-84EE-362734362802}" type="pres">
      <dgm:prSet presAssocID="{AA05F565-4B03-4E35-A4C4-2B76A3622020}" presName="node" presStyleLbl="node1" presStyleIdx="4" presStyleCnt="5">
        <dgm:presLayoutVars>
          <dgm:bulletEnabled val="1"/>
        </dgm:presLayoutVars>
      </dgm:prSet>
      <dgm:spPr/>
    </dgm:pt>
  </dgm:ptLst>
  <dgm:cxnLst>
    <dgm:cxn modelId="{C5C91818-2B74-4415-A2ED-AF4664CDE77D}" type="presOf" srcId="{8E54B108-7F45-4EBA-90C2-82A4469F4328}" destId="{A621AAB8-3B67-49E7-B7B3-7686E5F2AC3E}" srcOrd="0" destOrd="0" presId="urn:microsoft.com/office/officeart/2005/8/layout/default"/>
    <dgm:cxn modelId="{6D2A1C1B-CD24-4326-8F3F-E9512248FF2E}" srcId="{ABF5BEA5-F16C-4816-A9E8-5508420388F1}" destId="{D122E3E9-7216-498D-BEA4-549C930719AD}" srcOrd="2" destOrd="0" parTransId="{855FD393-09ED-492B-8D10-9664EAF1DE95}" sibTransId="{28023EF1-27B8-461C-B2E7-59C2E9B78878}"/>
    <dgm:cxn modelId="{A2006963-0813-475D-8553-0045EDC5C953}" type="presOf" srcId="{D122E3E9-7216-498D-BEA4-549C930719AD}" destId="{38F916C1-85EC-4DF0-B5A7-7C6417E31147}" srcOrd="0" destOrd="0" presId="urn:microsoft.com/office/officeart/2005/8/layout/default"/>
    <dgm:cxn modelId="{A9EF4067-2137-4E34-B2E4-E85CB2D1E916}" srcId="{D122E3E9-7216-498D-BEA4-549C930719AD}" destId="{23401A2B-9AE2-4063-8777-FB4A5E4802AB}" srcOrd="0" destOrd="0" parTransId="{0259D1E1-1CB8-449C-AF81-802C1A60EB45}" sibTransId="{67DF70EC-B1FC-47D1-9AD2-2BA729DE4C8F}"/>
    <dgm:cxn modelId="{2B002C6D-0EB5-4898-9984-B82F7B5B0C8C}" type="presOf" srcId="{ABF5BEA5-F16C-4816-A9E8-5508420388F1}" destId="{9D38663B-489A-47A4-9D52-3495C9C7DB02}" srcOrd="0" destOrd="0" presId="urn:microsoft.com/office/officeart/2005/8/layout/default"/>
    <dgm:cxn modelId="{499A8298-DE65-4C3B-B787-80130C1EC5E3}" srcId="{ABF5BEA5-F16C-4816-A9E8-5508420388F1}" destId="{66A69934-8311-4154-9247-B9E591179778}" srcOrd="1" destOrd="0" parTransId="{10F60EF5-82EB-4503-8DC9-97C42822065A}" sibTransId="{F1C65DF9-4765-4B2B-ADFE-3675259CF30A}"/>
    <dgm:cxn modelId="{0991D4A5-35D4-450B-AD41-68E4286E89AB}" type="presOf" srcId="{0BE018EA-01A9-432E-A14F-C678D9A681ED}" destId="{C010C1F0-74F9-4706-9D9B-BC1DBA82CD56}" srcOrd="0" destOrd="0" presId="urn:microsoft.com/office/officeart/2005/8/layout/default"/>
    <dgm:cxn modelId="{BCE5E6B8-0EDE-47E8-90CD-2CB71ACD2DBE}" type="presOf" srcId="{AA05F565-4B03-4E35-A4C4-2B76A3622020}" destId="{0C5A0CEA-B943-4613-84EE-362734362802}" srcOrd="0" destOrd="0" presId="urn:microsoft.com/office/officeart/2005/8/layout/default"/>
    <dgm:cxn modelId="{3E3D63C5-0B54-4AD6-A944-80A4B271B714}" srcId="{ABF5BEA5-F16C-4816-A9E8-5508420388F1}" destId="{AA05F565-4B03-4E35-A4C4-2B76A3622020}" srcOrd="4" destOrd="0" parTransId="{B8049799-F269-49AB-B4D9-85C1F3B369BE}" sibTransId="{666B36FC-2C7F-46A3-97D0-9DEDD65BD8FF}"/>
    <dgm:cxn modelId="{A5D0F8D5-594A-4707-9489-53B03C7DCA54}" srcId="{ABF5BEA5-F16C-4816-A9E8-5508420388F1}" destId="{0BE018EA-01A9-432E-A14F-C678D9A681ED}" srcOrd="3" destOrd="0" parTransId="{5CE58611-F0BC-459F-A0EA-D9B4C13F16A9}" sibTransId="{4EFF47BD-B726-4ADB-B2BD-B75265583818}"/>
    <dgm:cxn modelId="{D0ED03E2-053C-4FF5-A990-73A1233F1931}" type="presOf" srcId="{23401A2B-9AE2-4063-8777-FB4A5E4802AB}" destId="{38F916C1-85EC-4DF0-B5A7-7C6417E31147}" srcOrd="0" destOrd="1" presId="urn:microsoft.com/office/officeart/2005/8/layout/default"/>
    <dgm:cxn modelId="{A46D65E8-C31F-4726-8C3B-0531C0265141}" srcId="{ABF5BEA5-F16C-4816-A9E8-5508420388F1}" destId="{8E54B108-7F45-4EBA-90C2-82A4469F4328}" srcOrd="0" destOrd="0" parTransId="{7C661E9A-3468-4B8D-9C95-50AB4AC20C98}" sibTransId="{BB7F0410-21B8-4EB3-9993-B41EF2515A07}"/>
    <dgm:cxn modelId="{5B9F96EF-1B20-487A-BC05-C4BBD45FAE62}" type="presOf" srcId="{66A69934-8311-4154-9247-B9E591179778}" destId="{679D0D4E-94EF-4854-8C5C-E6AE81CBAF50}" srcOrd="0" destOrd="0" presId="urn:microsoft.com/office/officeart/2005/8/layout/default"/>
    <dgm:cxn modelId="{75E85F84-8371-435E-AD80-608E3FD1455F}" type="presParOf" srcId="{9D38663B-489A-47A4-9D52-3495C9C7DB02}" destId="{A621AAB8-3B67-49E7-B7B3-7686E5F2AC3E}" srcOrd="0" destOrd="0" presId="urn:microsoft.com/office/officeart/2005/8/layout/default"/>
    <dgm:cxn modelId="{131FAD18-927C-46B5-A871-722B577964D1}" type="presParOf" srcId="{9D38663B-489A-47A4-9D52-3495C9C7DB02}" destId="{DD1F1F27-5C04-48D0-9817-051BD87E3821}" srcOrd="1" destOrd="0" presId="urn:microsoft.com/office/officeart/2005/8/layout/default"/>
    <dgm:cxn modelId="{B0902732-33A5-44A7-BF16-D7197EA407A0}" type="presParOf" srcId="{9D38663B-489A-47A4-9D52-3495C9C7DB02}" destId="{679D0D4E-94EF-4854-8C5C-E6AE81CBAF50}" srcOrd="2" destOrd="0" presId="urn:microsoft.com/office/officeart/2005/8/layout/default"/>
    <dgm:cxn modelId="{9B81003F-E135-4BAF-AA8D-71FD311407CE}" type="presParOf" srcId="{9D38663B-489A-47A4-9D52-3495C9C7DB02}" destId="{FCA4ED4F-9F68-45BE-8048-2C2DA3374672}" srcOrd="3" destOrd="0" presId="urn:microsoft.com/office/officeart/2005/8/layout/default"/>
    <dgm:cxn modelId="{32D1213D-23A4-4C65-BBE5-CB5E7809CA46}" type="presParOf" srcId="{9D38663B-489A-47A4-9D52-3495C9C7DB02}" destId="{38F916C1-85EC-4DF0-B5A7-7C6417E31147}" srcOrd="4" destOrd="0" presId="urn:microsoft.com/office/officeart/2005/8/layout/default"/>
    <dgm:cxn modelId="{A369AF7E-1BDF-4C5D-85DD-0E97CAFCBCBD}" type="presParOf" srcId="{9D38663B-489A-47A4-9D52-3495C9C7DB02}" destId="{6130FA2F-EABA-497B-B9AE-04A09A3447C6}" srcOrd="5" destOrd="0" presId="urn:microsoft.com/office/officeart/2005/8/layout/default"/>
    <dgm:cxn modelId="{6EAEDFFB-B263-43BE-A9B2-95A0021723F1}" type="presParOf" srcId="{9D38663B-489A-47A4-9D52-3495C9C7DB02}" destId="{C010C1F0-74F9-4706-9D9B-BC1DBA82CD56}" srcOrd="6" destOrd="0" presId="urn:microsoft.com/office/officeart/2005/8/layout/default"/>
    <dgm:cxn modelId="{04D61E65-4C8A-4E88-857A-4C7B6F48E263}" type="presParOf" srcId="{9D38663B-489A-47A4-9D52-3495C9C7DB02}" destId="{E1DED2AC-A469-42E0-BA9C-11BFA05653BF}" srcOrd="7" destOrd="0" presId="urn:microsoft.com/office/officeart/2005/8/layout/default"/>
    <dgm:cxn modelId="{742AC65F-35C4-4F76-99DF-FC626030C2E0}" type="presParOf" srcId="{9D38663B-489A-47A4-9D52-3495C9C7DB02}" destId="{0C5A0CEA-B943-4613-84EE-36273436280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274A9-2135-4829-8F7A-21C672BEBC7B}">
      <dsp:nvSpPr>
        <dsp:cNvPr id="0" name=""/>
        <dsp:cNvSpPr/>
      </dsp:nvSpPr>
      <dsp:spPr>
        <a:xfrm>
          <a:off x="0" y="41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3FA1896-B716-4572-97EC-43EEBB255992}">
      <dsp:nvSpPr>
        <dsp:cNvPr id="0" name=""/>
        <dsp:cNvSpPr/>
      </dsp:nvSpPr>
      <dsp:spPr>
        <a:xfrm>
          <a:off x="0" y="410"/>
          <a:ext cx="10515600" cy="67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ESSER I – Expired</a:t>
          </a:r>
          <a:endParaRPr lang="en-US" sz="2500" kern="1200"/>
        </a:p>
      </dsp:txBody>
      <dsp:txXfrm>
        <a:off x="0" y="410"/>
        <a:ext cx="10515600" cy="671760"/>
      </dsp:txXfrm>
    </dsp:sp>
    <dsp:sp modelId="{08F21C45-B239-4BEE-9F04-F880061045AA}">
      <dsp:nvSpPr>
        <dsp:cNvPr id="0" name=""/>
        <dsp:cNvSpPr/>
      </dsp:nvSpPr>
      <dsp:spPr>
        <a:xfrm>
          <a:off x="0" y="67217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D2E56B8-8E10-4D99-B05A-E2456F3484D6}">
      <dsp:nvSpPr>
        <dsp:cNvPr id="0" name=""/>
        <dsp:cNvSpPr/>
      </dsp:nvSpPr>
      <dsp:spPr>
        <a:xfrm>
          <a:off x="0" y="672170"/>
          <a:ext cx="10515600" cy="67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b="0" i="0" kern="1200" dirty="0"/>
            <a:t>ESSER II – Obligation Closed and liquidation date of </a:t>
          </a:r>
          <a:r>
            <a:rPr lang="en-US" sz="2500" b="1" i="1" kern="1200" dirty="0">
              <a:solidFill>
                <a:srgbClr val="FF0000"/>
              </a:solidFill>
            </a:rPr>
            <a:t>11/15/23</a:t>
          </a:r>
          <a:r>
            <a:rPr lang="en-US" sz="2500" b="1" i="1" kern="1200" dirty="0">
              <a:solidFill>
                <a:srgbClr val="FF0000"/>
              </a:solidFill>
              <a:latin typeface="Arial Black" panose="020B0A04020102020204"/>
            </a:rPr>
            <a:t> </a:t>
          </a:r>
          <a:endParaRPr lang="en-US" sz="2500" b="1" i="1" kern="1200" dirty="0">
            <a:solidFill>
              <a:srgbClr val="FF0000"/>
            </a:solidFill>
          </a:endParaRPr>
        </a:p>
      </dsp:txBody>
      <dsp:txXfrm>
        <a:off x="0" y="672170"/>
        <a:ext cx="10515600" cy="671760"/>
      </dsp:txXfrm>
    </dsp:sp>
    <dsp:sp modelId="{AD3AC8A7-86BB-4D72-8F56-BCE95257B667}">
      <dsp:nvSpPr>
        <dsp:cNvPr id="0" name=""/>
        <dsp:cNvSpPr/>
      </dsp:nvSpPr>
      <dsp:spPr>
        <a:xfrm>
          <a:off x="0" y="134393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97BA534-32F7-41B1-8B6B-A259C461AEAB}">
      <dsp:nvSpPr>
        <dsp:cNvPr id="0" name=""/>
        <dsp:cNvSpPr/>
      </dsp:nvSpPr>
      <dsp:spPr>
        <a:xfrm>
          <a:off x="0" y="1343930"/>
          <a:ext cx="10515600" cy="67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Summer SOLE – Obligation Closed and liquidation date of </a:t>
          </a:r>
          <a:r>
            <a:rPr lang="en-US" sz="2500" b="1" i="1" kern="1200" dirty="0">
              <a:solidFill>
                <a:srgbClr val="FF0000"/>
              </a:solidFill>
            </a:rPr>
            <a:t>11/15/23</a:t>
          </a:r>
        </a:p>
      </dsp:txBody>
      <dsp:txXfrm>
        <a:off x="0" y="1343930"/>
        <a:ext cx="10515600" cy="671760"/>
      </dsp:txXfrm>
    </dsp:sp>
    <dsp:sp modelId="{79ABCF81-32D6-4895-B4FA-F976AB46DE74}">
      <dsp:nvSpPr>
        <dsp:cNvPr id="0" name=""/>
        <dsp:cNvSpPr/>
      </dsp:nvSpPr>
      <dsp:spPr>
        <a:xfrm>
          <a:off x="0" y="2015691"/>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CAE78E6-4DAC-40E0-B36E-AA4CC3A91432}">
      <dsp:nvSpPr>
        <dsp:cNvPr id="0" name=""/>
        <dsp:cNvSpPr/>
      </dsp:nvSpPr>
      <dsp:spPr>
        <a:xfrm>
          <a:off x="0" y="2015691"/>
          <a:ext cx="10515600" cy="67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dirty="0"/>
            <a:t>ARP ESSER – Obligation date of 9/30/24 and liquidation date of 11/15/24</a:t>
          </a:r>
          <a:endParaRPr lang="en-US" sz="2500" kern="1200" dirty="0"/>
        </a:p>
      </dsp:txBody>
      <dsp:txXfrm>
        <a:off x="0" y="2015691"/>
        <a:ext cx="10515600" cy="671760"/>
      </dsp:txXfrm>
    </dsp:sp>
    <dsp:sp modelId="{90AEF57A-0C19-4E34-BF1B-F3C90DF710F2}">
      <dsp:nvSpPr>
        <dsp:cNvPr id="0" name=""/>
        <dsp:cNvSpPr/>
      </dsp:nvSpPr>
      <dsp:spPr>
        <a:xfrm>
          <a:off x="0" y="2687451"/>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BD82687-6C25-458B-8F1B-9657B8335FFD}">
      <dsp:nvSpPr>
        <dsp:cNvPr id="0" name=""/>
        <dsp:cNvSpPr/>
      </dsp:nvSpPr>
      <dsp:spPr>
        <a:xfrm>
          <a:off x="0" y="2687451"/>
          <a:ext cx="10515600" cy="67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dirty="0"/>
            <a:t>ARP HCY – Obligation date of 9/30/24 and liquidation date of 11/15/24</a:t>
          </a:r>
          <a:endParaRPr lang="en-US" sz="2500" kern="1200" dirty="0"/>
        </a:p>
      </dsp:txBody>
      <dsp:txXfrm>
        <a:off x="0" y="2687451"/>
        <a:ext cx="10515600" cy="671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1AAB8-3B67-49E7-B7B3-7686E5F2AC3E}">
      <dsp:nvSpPr>
        <dsp:cNvPr id="0" name=""/>
        <dsp:cNvSpPr/>
      </dsp:nvSpPr>
      <dsp:spPr>
        <a:xfrm>
          <a:off x="624363" y="2763"/>
          <a:ext cx="2895897" cy="17375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Not having an updated Return to In-Person Plan</a:t>
          </a:r>
          <a:endParaRPr lang="en-US" sz="2200" kern="1200" dirty="0"/>
        </a:p>
      </dsp:txBody>
      <dsp:txXfrm>
        <a:off x="624363" y="2763"/>
        <a:ext cx="2895897" cy="1737538"/>
      </dsp:txXfrm>
    </dsp:sp>
    <dsp:sp modelId="{679D0D4E-94EF-4854-8C5C-E6AE81CBAF50}">
      <dsp:nvSpPr>
        <dsp:cNvPr id="0" name=""/>
        <dsp:cNvSpPr/>
      </dsp:nvSpPr>
      <dsp:spPr>
        <a:xfrm>
          <a:off x="3809851" y="2763"/>
          <a:ext cx="2895897" cy="17375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ARP ESSER Uses of Funds Presentation not on webpage.</a:t>
          </a:r>
          <a:endParaRPr lang="en-US" sz="2200" kern="1200" dirty="0"/>
        </a:p>
      </dsp:txBody>
      <dsp:txXfrm>
        <a:off x="3809851" y="2763"/>
        <a:ext cx="2895897" cy="1737538"/>
      </dsp:txXfrm>
    </dsp:sp>
    <dsp:sp modelId="{38F916C1-85EC-4DF0-B5A7-7C6417E31147}">
      <dsp:nvSpPr>
        <dsp:cNvPr id="0" name=""/>
        <dsp:cNvSpPr/>
      </dsp:nvSpPr>
      <dsp:spPr>
        <a:xfrm>
          <a:off x="6995338" y="2763"/>
          <a:ext cx="2895897" cy="173753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Addressing Learning Loss purchases not Evidence-based.</a:t>
          </a:r>
          <a:endParaRPr lang="en-US" sz="2200" kern="1200" dirty="0"/>
        </a:p>
      </dsp:txBody>
      <dsp:txXfrm>
        <a:off x="6995338" y="2763"/>
        <a:ext cx="2895897" cy="1737538"/>
      </dsp:txXfrm>
    </dsp:sp>
    <dsp:sp modelId="{C010C1F0-74F9-4706-9D9B-BC1DBA82CD56}">
      <dsp:nvSpPr>
        <dsp:cNvPr id="0" name=""/>
        <dsp:cNvSpPr/>
      </dsp:nvSpPr>
      <dsp:spPr>
        <a:xfrm>
          <a:off x="2217107" y="2029891"/>
          <a:ext cx="2895897" cy="173753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Not uploading documentation for inventory procedures, internal controls, or conflict of interest.</a:t>
          </a:r>
          <a:endParaRPr lang="en-US" sz="2200" kern="1200" dirty="0"/>
        </a:p>
      </dsp:txBody>
      <dsp:txXfrm>
        <a:off x="2217107" y="2029891"/>
        <a:ext cx="2895897" cy="1737538"/>
      </dsp:txXfrm>
    </dsp:sp>
    <dsp:sp modelId="{0C5A0CEA-B943-4613-84EE-362734362802}">
      <dsp:nvSpPr>
        <dsp:cNvPr id="0" name=""/>
        <dsp:cNvSpPr/>
      </dsp:nvSpPr>
      <dsp:spPr>
        <a:xfrm>
          <a:off x="5402594" y="2029891"/>
          <a:ext cx="2895897" cy="173753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Not meeting Maintenance of Equity.</a:t>
          </a:r>
          <a:endParaRPr lang="en-US" sz="2200" kern="1200" dirty="0"/>
        </a:p>
      </dsp:txBody>
      <dsp:txXfrm>
        <a:off x="5402594" y="2029891"/>
        <a:ext cx="2895897" cy="1737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F4FEB-2724-425E-900C-92ECF9E60786}">
      <dsp:nvSpPr>
        <dsp:cNvPr id="0" name=""/>
        <dsp:cNvSpPr/>
      </dsp:nvSpPr>
      <dsp:spPr>
        <a:xfrm>
          <a:off x="0" y="177148"/>
          <a:ext cx="10515600" cy="444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ESSER Year 4 Reporting Timeline</a:t>
          </a:r>
          <a:endParaRPr lang="en-US" sz="1900" kern="1200"/>
        </a:p>
      </dsp:txBody>
      <dsp:txXfrm>
        <a:off x="21704" y="198852"/>
        <a:ext cx="10472192" cy="401192"/>
      </dsp:txXfrm>
    </dsp:sp>
    <dsp:sp modelId="{F13B9A00-BDD6-4533-9222-50245597D81D}">
      <dsp:nvSpPr>
        <dsp:cNvPr id="0" name=""/>
        <dsp:cNvSpPr/>
      </dsp:nvSpPr>
      <dsp:spPr>
        <a:xfrm>
          <a:off x="0" y="621748"/>
          <a:ext cx="10515600"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a:t>Reporting will open January 2024 and will be due in April 2024</a:t>
          </a:r>
          <a:endParaRPr lang="en-US" sz="1500" kern="1200"/>
        </a:p>
        <a:p>
          <a:pPr marL="114300" lvl="1" indent="-114300" algn="l" defTabSz="666750">
            <a:lnSpc>
              <a:spcPct val="90000"/>
            </a:lnSpc>
            <a:spcBef>
              <a:spcPct val="0"/>
            </a:spcBef>
            <a:spcAft>
              <a:spcPct val="20000"/>
            </a:spcAft>
            <a:buChar char="•"/>
          </a:pPr>
          <a:r>
            <a:rPr lang="en-US" sz="1500" b="0" i="0" kern="1200" dirty="0"/>
            <a:t>This report will include the final report for ESSER I formula and competitive, ESSER II, Summer SOLE and ARP ESSER activity through June 30, 2023.</a:t>
          </a:r>
          <a:endParaRPr lang="en-US" sz="1500" kern="1200" dirty="0"/>
        </a:p>
      </dsp:txBody>
      <dsp:txXfrm>
        <a:off x="0" y="621748"/>
        <a:ext cx="10515600" cy="688274"/>
      </dsp:txXfrm>
    </dsp:sp>
    <dsp:sp modelId="{5BF46A05-FE84-45E4-8AC4-9B3336E262F7}">
      <dsp:nvSpPr>
        <dsp:cNvPr id="0" name=""/>
        <dsp:cNvSpPr/>
      </dsp:nvSpPr>
      <dsp:spPr>
        <a:xfrm>
          <a:off x="0" y="1310023"/>
          <a:ext cx="10515600" cy="444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ESSER Year 5 Reporting Timeline</a:t>
          </a:r>
          <a:endParaRPr lang="en-US" sz="1900" kern="1200"/>
        </a:p>
      </dsp:txBody>
      <dsp:txXfrm>
        <a:off x="21704" y="1331727"/>
        <a:ext cx="10472192" cy="401192"/>
      </dsp:txXfrm>
    </dsp:sp>
    <dsp:sp modelId="{2DEBEAEE-3EDD-40C2-957B-4A7A08CC80B1}">
      <dsp:nvSpPr>
        <dsp:cNvPr id="0" name=""/>
        <dsp:cNvSpPr/>
      </dsp:nvSpPr>
      <dsp:spPr>
        <a:xfrm>
          <a:off x="0" y="1754623"/>
          <a:ext cx="10515600"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a:t>Reporting will open in January 2025 and will be due in April 2025.</a:t>
          </a:r>
          <a:endParaRPr lang="en-US" sz="1500" kern="1200"/>
        </a:p>
        <a:p>
          <a:pPr marL="114300" lvl="1" indent="-114300" algn="l" defTabSz="666750">
            <a:lnSpc>
              <a:spcPct val="90000"/>
            </a:lnSpc>
            <a:spcBef>
              <a:spcPct val="0"/>
            </a:spcBef>
            <a:spcAft>
              <a:spcPct val="20000"/>
            </a:spcAft>
            <a:buChar char="•"/>
          </a:pPr>
          <a:r>
            <a:rPr lang="en-US" sz="1500" b="0" i="0" kern="1200"/>
            <a:t>This report will include the final report for ESSER II and Summer SOLE, ARP ESSER activity through June 30, 2024.</a:t>
          </a:r>
          <a:endParaRPr lang="en-US" sz="1500" kern="1200"/>
        </a:p>
      </dsp:txBody>
      <dsp:txXfrm>
        <a:off x="0" y="1754623"/>
        <a:ext cx="10515600" cy="491625"/>
      </dsp:txXfrm>
    </dsp:sp>
    <dsp:sp modelId="{B98AD759-C880-4961-A67B-A7E1544140B4}">
      <dsp:nvSpPr>
        <dsp:cNvPr id="0" name=""/>
        <dsp:cNvSpPr/>
      </dsp:nvSpPr>
      <dsp:spPr>
        <a:xfrm>
          <a:off x="0" y="2246248"/>
          <a:ext cx="10515600" cy="444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ESSER Year 6 Reporting Timeline</a:t>
          </a:r>
          <a:endParaRPr lang="en-US" sz="1900" kern="1200"/>
        </a:p>
      </dsp:txBody>
      <dsp:txXfrm>
        <a:off x="21704" y="2267952"/>
        <a:ext cx="10472192" cy="401192"/>
      </dsp:txXfrm>
    </dsp:sp>
    <dsp:sp modelId="{3741C7F2-56FD-4DE3-B466-FDF1E164A02A}">
      <dsp:nvSpPr>
        <dsp:cNvPr id="0" name=""/>
        <dsp:cNvSpPr/>
      </dsp:nvSpPr>
      <dsp:spPr>
        <a:xfrm>
          <a:off x="0" y="2690848"/>
          <a:ext cx="10515600"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i="0" kern="1200"/>
            <a:t>Reporting will open in January 2026 and will be due in April 2026</a:t>
          </a:r>
          <a:endParaRPr lang="en-US" sz="1500" kern="1200"/>
        </a:p>
        <a:p>
          <a:pPr marL="114300" lvl="1" indent="-114300" algn="l" defTabSz="666750">
            <a:lnSpc>
              <a:spcPct val="90000"/>
            </a:lnSpc>
            <a:spcBef>
              <a:spcPct val="0"/>
            </a:spcBef>
            <a:spcAft>
              <a:spcPct val="20000"/>
            </a:spcAft>
            <a:buChar char="•"/>
          </a:pPr>
          <a:r>
            <a:rPr lang="en-US" sz="1500" b="0" i="0" kern="1200"/>
            <a:t>This report will be the final report for ARP ESSER.</a:t>
          </a:r>
          <a:endParaRPr lang="en-US" sz="1500" kern="1200"/>
        </a:p>
      </dsp:txBody>
      <dsp:txXfrm>
        <a:off x="0" y="2690848"/>
        <a:ext cx="10515600" cy="491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843F5-316F-4B43-AF4F-6452907A535B}">
      <dsp:nvSpPr>
        <dsp:cNvPr id="0" name=""/>
        <dsp:cNvSpPr/>
      </dsp:nvSpPr>
      <dsp:spPr>
        <a:xfrm>
          <a:off x="975741" y="793286"/>
          <a:ext cx="1063305" cy="10633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AC5A6-376E-4044-905C-162249CBE0B3}">
      <dsp:nvSpPr>
        <dsp:cNvPr id="0" name=""/>
        <dsp:cNvSpPr/>
      </dsp:nvSpPr>
      <dsp:spPr>
        <a:xfrm>
          <a:off x="325943" y="2199827"/>
          <a:ext cx="2362900" cy="87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dirty="0"/>
            <a:t>There will be </a:t>
          </a:r>
          <a:r>
            <a:rPr lang="en-US" sz="2000" b="1" i="1" kern="1200" dirty="0">
              <a:solidFill>
                <a:srgbClr val="FF0000"/>
              </a:solidFill>
            </a:rPr>
            <a:t>NO</a:t>
          </a:r>
          <a:r>
            <a:rPr lang="en-US" sz="2000" b="0" i="0" kern="1200" dirty="0"/>
            <a:t> optional sections starting this year.  </a:t>
          </a:r>
          <a:endParaRPr lang="en-US" sz="2000" kern="1200" dirty="0"/>
        </a:p>
      </dsp:txBody>
      <dsp:txXfrm>
        <a:off x="325943" y="2199827"/>
        <a:ext cx="2362900" cy="879187"/>
      </dsp:txXfrm>
    </dsp:sp>
    <dsp:sp modelId="{9305C5D0-2400-4EC1-8046-505D43550A64}">
      <dsp:nvSpPr>
        <dsp:cNvPr id="0" name=""/>
        <dsp:cNvSpPr/>
      </dsp:nvSpPr>
      <dsp:spPr>
        <a:xfrm>
          <a:off x="3752149" y="793286"/>
          <a:ext cx="1063305" cy="10633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F5B15-D89F-40FF-BD08-BB096CC92D9E}">
      <dsp:nvSpPr>
        <dsp:cNvPr id="0" name=""/>
        <dsp:cNvSpPr/>
      </dsp:nvSpPr>
      <dsp:spPr>
        <a:xfrm>
          <a:off x="3102351" y="2199827"/>
          <a:ext cx="2362900" cy="87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dirty="0"/>
            <a:t>Section 4b.1 and 4b.2 will be required.</a:t>
          </a:r>
          <a:endParaRPr lang="en-US" sz="2000" kern="1200" dirty="0"/>
        </a:p>
      </dsp:txBody>
      <dsp:txXfrm>
        <a:off x="3102351" y="2199827"/>
        <a:ext cx="2362900" cy="879187"/>
      </dsp:txXfrm>
    </dsp:sp>
    <dsp:sp modelId="{C612D063-E2DC-4D7C-BA29-E31333FC4D50}">
      <dsp:nvSpPr>
        <dsp:cNvPr id="0" name=""/>
        <dsp:cNvSpPr/>
      </dsp:nvSpPr>
      <dsp:spPr>
        <a:xfrm>
          <a:off x="7647957" y="793286"/>
          <a:ext cx="1063305" cy="10633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0969F8-BBE3-498D-B732-09D69AD1C140}">
      <dsp:nvSpPr>
        <dsp:cNvPr id="0" name=""/>
        <dsp:cNvSpPr/>
      </dsp:nvSpPr>
      <dsp:spPr>
        <a:xfrm>
          <a:off x="5878759" y="2199827"/>
          <a:ext cx="4601700" cy="87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dirty="0"/>
            <a:t>Office of Federal Programs is working on a guidance document to help LEAs with 4b.1 and 4b.2</a:t>
          </a:r>
          <a:endParaRPr lang="en-US" sz="2000" kern="1200" dirty="0"/>
        </a:p>
      </dsp:txBody>
      <dsp:txXfrm>
        <a:off x="5878759" y="2199827"/>
        <a:ext cx="4601700" cy="879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B770B-5151-409A-AED7-ABCCEF252FC2}">
      <dsp:nvSpPr>
        <dsp:cNvPr id="0" name=""/>
        <dsp:cNvSpPr/>
      </dsp:nvSpPr>
      <dsp:spPr>
        <a:xfrm>
          <a:off x="0" y="594"/>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74E80-9D49-45B5-A721-5D481633E450}">
      <dsp:nvSpPr>
        <dsp:cNvPr id="0" name=""/>
        <dsp:cNvSpPr/>
      </dsp:nvSpPr>
      <dsp:spPr>
        <a:xfrm>
          <a:off x="421117" y="313822"/>
          <a:ext cx="765668" cy="765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B4AAA7-8428-4DFB-A267-30196943A4D6}">
      <dsp:nvSpPr>
        <dsp:cNvPr id="0" name=""/>
        <dsp:cNvSpPr/>
      </dsp:nvSpPr>
      <dsp:spPr>
        <a:xfrm>
          <a:off x="1607903" y="594"/>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622300">
            <a:lnSpc>
              <a:spcPct val="90000"/>
            </a:lnSpc>
            <a:spcBef>
              <a:spcPct val="0"/>
            </a:spcBef>
            <a:spcAft>
              <a:spcPct val="35000"/>
            </a:spcAft>
            <a:buNone/>
          </a:pPr>
          <a:r>
            <a:rPr lang="en-US" sz="1400" b="0" i="0" kern="1200" dirty="0"/>
            <a:t>Grantees will complete question 3.b2 in addition to question 3.b1 beginning in Year 4 of CARES annual performance reporting, Year 3 of CRRSA and ARP annual performance reporting. </a:t>
          </a:r>
          <a:endParaRPr lang="en-US" sz="1400" kern="1200" dirty="0"/>
        </a:p>
      </dsp:txBody>
      <dsp:txXfrm>
        <a:off x="1607903" y="594"/>
        <a:ext cx="4564296" cy="1392124"/>
      </dsp:txXfrm>
    </dsp:sp>
    <dsp:sp modelId="{EE8671B3-963D-4BE2-B14B-B012F0714235}">
      <dsp:nvSpPr>
        <dsp:cNvPr id="0" name=""/>
        <dsp:cNvSpPr/>
      </dsp:nvSpPr>
      <dsp:spPr>
        <a:xfrm>
          <a:off x="0" y="1740750"/>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E0062-958D-46B4-B3BA-D936F742C4AA}">
      <dsp:nvSpPr>
        <dsp:cNvPr id="0" name=""/>
        <dsp:cNvSpPr/>
      </dsp:nvSpPr>
      <dsp:spPr>
        <a:xfrm>
          <a:off x="421117" y="2053978"/>
          <a:ext cx="765668" cy="765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B8028-0FDC-4EBC-89C3-80E5D40B4343}">
      <dsp:nvSpPr>
        <dsp:cNvPr id="0" name=""/>
        <dsp:cNvSpPr/>
      </dsp:nvSpPr>
      <dsp:spPr>
        <a:xfrm>
          <a:off x="1607903" y="1740750"/>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622300">
            <a:lnSpc>
              <a:spcPct val="90000"/>
            </a:lnSpc>
            <a:spcBef>
              <a:spcPct val="0"/>
            </a:spcBef>
            <a:spcAft>
              <a:spcPct val="35000"/>
            </a:spcAft>
            <a:buNone/>
          </a:pPr>
          <a:r>
            <a:rPr lang="en-US" sz="1400" b="0" i="0" kern="1200"/>
            <a:t>3.b2 Provide the amount of the LEA expenditures by ESSER Subgrant fund and activity for the current reporting period. </a:t>
          </a:r>
          <a:endParaRPr lang="en-US" sz="1400" kern="1200"/>
        </a:p>
      </dsp:txBody>
      <dsp:txXfrm>
        <a:off x="1607903" y="1740750"/>
        <a:ext cx="4564296" cy="1392124"/>
      </dsp:txXfrm>
    </dsp:sp>
    <dsp:sp modelId="{03BA340D-AE40-4CC9-BFB3-E193A10C2EE2}">
      <dsp:nvSpPr>
        <dsp:cNvPr id="0" name=""/>
        <dsp:cNvSpPr/>
      </dsp:nvSpPr>
      <dsp:spPr>
        <a:xfrm>
          <a:off x="0" y="3480905"/>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BE24F-A4A6-403B-8F3D-5B8810CD0E6E}">
      <dsp:nvSpPr>
        <dsp:cNvPr id="0" name=""/>
        <dsp:cNvSpPr/>
      </dsp:nvSpPr>
      <dsp:spPr>
        <a:xfrm>
          <a:off x="421117" y="3794133"/>
          <a:ext cx="765668" cy="765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45A7B4-8CCD-4420-87FF-08031E2E5069}">
      <dsp:nvSpPr>
        <dsp:cNvPr id="0" name=""/>
        <dsp:cNvSpPr/>
      </dsp:nvSpPr>
      <dsp:spPr>
        <a:xfrm>
          <a:off x="1607903" y="3480905"/>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622300">
            <a:lnSpc>
              <a:spcPct val="90000"/>
            </a:lnSpc>
            <a:spcBef>
              <a:spcPct val="0"/>
            </a:spcBef>
            <a:spcAft>
              <a:spcPct val="35000"/>
            </a:spcAft>
            <a:buNone/>
          </a:pPr>
          <a:r>
            <a:rPr lang="en-US" sz="1400" b="0" i="0" kern="1200"/>
            <a:t>Report any expenditure ONLY ONCE in the table below; All cells in each column should sum to the total expended by the LEA (or unitary SEA) in this reporting period. Please use the most appropriate and most specific applicable activity for each expenditure</a:t>
          </a:r>
          <a:endParaRPr lang="en-US" sz="1400" kern="1200"/>
        </a:p>
      </dsp:txBody>
      <dsp:txXfrm>
        <a:off x="1607903" y="3480905"/>
        <a:ext cx="4564296" cy="1392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DE900-1A3D-4139-92FF-5447BB77BC83}">
      <dsp:nvSpPr>
        <dsp:cNvPr id="0" name=""/>
        <dsp:cNvSpPr/>
      </dsp:nvSpPr>
      <dsp:spPr>
        <a:xfrm rot="5400000">
          <a:off x="6431810" y="-2466449"/>
          <a:ext cx="1437595"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i="0" kern="1200"/>
            <a:t>Review the 2022 ESSER Application in GPS.  </a:t>
          </a:r>
          <a:endParaRPr lang="en-US" sz="2200" kern="1200"/>
        </a:p>
        <a:p>
          <a:pPr marL="228600" lvl="1" indent="-228600" algn="l" defTabSz="977900">
            <a:lnSpc>
              <a:spcPct val="90000"/>
            </a:lnSpc>
            <a:spcBef>
              <a:spcPct val="0"/>
            </a:spcBef>
            <a:spcAft>
              <a:spcPct val="15000"/>
            </a:spcAft>
            <a:buChar char="•"/>
          </a:pPr>
          <a:r>
            <a:rPr lang="en-US" sz="2200" b="0" i="0" kern="1200"/>
            <a:t>Under Related Documents review the Construction Applications that have been uploaded with the approved application.</a:t>
          </a:r>
          <a:endParaRPr lang="en-US" sz="2200" kern="1200"/>
        </a:p>
      </dsp:txBody>
      <dsp:txXfrm rot="-5400000">
        <a:off x="3785616" y="249923"/>
        <a:ext cx="6659806" cy="1297239"/>
      </dsp:txXfrm>
    </dsp:sp>
    <dsp:sp modelId="{43707F84-731B-4F48-9659-9BB0D86EE951}">
      <dsp:nvSpPr>
        <dsp:cNvPr id="0" name=""/>
        <dsp:cNvSpPr/>
      </dsp:nvSpPr>
      <dsp:spPr>
        <a:xfrm>
          <a:off x="0" y="44"/>
          <a:ext cx="3785616" cy="17969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a:t>How do I know what Construction projects are approved?</a:t>
          </a:r>
          <a:endParaRPr lang="en-US" sz="2800" kern="1200"/>
        </a:p>
      </dsp:txBody>
      <dsp:txXfrm>
        <a:off x="87722" y="87766"/>
        <a:ext cx="3610172" cy="1621550"/>
      </dsp:txXfrm>
    </dsp:sp>
    <dsp:sp modelId="{AF738A0C-E4AD-468B-8CF5-82ADC0BB4868}">
      <dsp:nvSpPr>
        <dsp:cNvPr id="0" name=""/>
        <dsp:cNvSpPr/>
      </dsp:nvSpPr>
      <dsp:spPr>
        <a:xfrm rot="5400000">
          <a:off x="6431810" y="-579605"/>
          <a:ext cx="1437595" cy="6729984"/>
        </a:xfrm>
        <a:prstGeom prst="round2SameRect">
          <a:avLst/>
        </a:prstGeom>
        <a:solidFill>
          <a:schemeClr val="accent5">
            <a:tint val="40000"/>
            <a:alpha val="90000"/>
            <a:hueOff val="-5269006"/>
            <a:satOff val="-22640"/>
            <a:lumOff val="-3410"/>
            <a:alphaOff val="0"/>
          </a:schemeClr>
        </a:solidFill>
        <a:ln w="12700" cap="flat" cmpd="sng" algn="ctr">
          <a:solidFill>
            <a:schemeClr val="accent5">
              <a:tint val="40000"/>
              <a:alpha val="90000"/>
              <a:hueOff val="-5269006"/>
              <a:satOff val="-22640"/>
              <a:lumOff val="-34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i="0" kern="1200"/>
            <a:t>This project would be unallowable with ESSER funding and would have to paid from another funding source.  </a:t>
          </a:r>
          <a:endParaRPr lang="en-US" sz="2200" kern="1200"/>
        </a:p>
      </dsp:txBody>
      <dsp:txXfrm rot="-5400000">
        <a:off x="3785616" y="2136767"/>
        <a:ext cx="6659806" cy="1297239"/>
      </dsp:txXfrm>
    </dsp:sp>
    <dsp:sp modelId="{58D4D9F0-0C4D-4673-9FAB-103A1DE88CE3}">
      <dsp:nvSpPr>
        <dsp:cNvPr id="0" name=""/>
        <dsp:cNvSpPr/>
      </dsp:nvSpPr>
      <dsp:spPr>
        <a:xfrm>
          <a:off x="0" y="1886889"/>
          <a:ext cx="3785616" cy="1796994"/>
        </a:xfrm>
        <a:prstGeom prst="roundRect">
          <a:avLst/>
        </a:prstGeom>
        <a:solidFill>
          <a:schemeClr val="accent5">
            <a:hueOff val="-4542166"/>
            <a:satOff val="-6756"/>
            <a:lumOff val="-1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a:t>What if I have started a Construction project that wasn’t approved?</a:t>
          </a:r>
          <a:endParaRPr lang="en-US" sz="2800" kern="1200"/>
        </a:p>
      </dsp:txBody>
      <dsp:txXfrm>
        <a:off x="87722" y="1974611"/>
        <a:ext cx="3610172" cy="1621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C14EB-F63F-4C57-BFF8-89D1EE66C9AA}">
      <dsp:nvSpPr>
        <dsp:cNvPr id="0" name=""/>
        <dsp:cNvSpPr/>
      </dsp:nvSpPr>
      <dsp:spPr>
        <a:xfrm>
          <a:off x="3953" y="125429"/>
          <a:ext cx="2377306" cy="6931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a:t>Addressing Learning Loss</a:t>
          </a:r>
          <a:endParaRPr lang="en-US" sz="2000" kern="1200"/>
        </a:p>
      </dsp:txBody>
      <dsp:txXfrm>
        <a:off x="3953" y="125429"/>
        <a:ext cx="2377306" cy="693163"/>
      </dsp:txXfrm>
    </dsp:sp>
    <dsp:sp modelId="{D82A27B9-0C1B-427C-9A19-CD1E76B14CF2}">
      <dsp:nvSpPr>
        <dsp:cNvPr id="0" name=""/>
        <dsp:cNvSpPr/>
      </dsp:nvSpPr>
      <dsp:spPr>
        <a:xfrm>
          <a:off x="3953" y="818592"/>
          <a:ext cx="2377306" cy="2415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Evidence-based interventions that respond to student’s social, emotional and academic needs because of COVID</a:t>
          </a:r>
          <a:endParaRPr lang="en-US" sz="2000" kern="1200" dirty="0"/>
        </a:p>
      </dsp:txBody>
      <dsp:txXfrm>
        <a:off x="3953" y="818592"/>
        <a:ext cx="2377306" cy="2415599"/>
      </dsp:txXfrm>
    </dsp:sp>
    <dsp:sp modelId="{6AB2FE3A-A21A-4016-8767-FD2067290E31}">
      <dsp:nvSpPr>
        <dsp:cNvPr id="0" name=""/>
        <dsp:cNvSpPr/>
      </dsp:nvSpPr>
      <dsp:spPr>
        <a:xfrm>
          <a:off x="2714082" y="125429"/>
          <a:ext cx="2377306" cy="6931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a:t>Summer Enrichment</a:t>
          </a:r>
          <a:endParaRPr lang="en-US" sz="2000" kern="1200"/>
        </a:p>
      </dsp:txBody>
      <dsp:txXfrm>
        <a:off x="2714082" y="125429"/>
        <a:ext cx="2377306" cy="693163"/>
      </dsp:txXfrm>
    </dsp:sp>
    <dsp:sp modelId="{60ED71AC-92E0-4176-810D-4101A9D392A3}">
      <dsp:nvSpPr>
        <dsp:cNvPr id="0" name=""/>
        <dsp:cNvSpPr/>
      </dsp:nvSpPr>
      <dsp:spPr>
        <a:xfrm>
          <a:off x="2714082" y="818592"/>
          <a:ext cx="2377306" cy="2415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t>Evidence-based summer programs</a:t>
          </a:r>
          <a:endParaRPr lang="en-US" sz="2000" kern="1200"/>
        </a:p>
      </dsp:txBody>
      <dsp:txXfrm>
        <a:off x="2714082" y="818592"/>
        <a:ext cx="2377306" cy="2415599"/>
      </dsp:txXfrm>
    </dsp:sp>
    <dsp:sp modelId="{7F728E13-9A7F-4226-AF20-7CC683FCB6C8}">
      <dsp:nvSpPr>
        <dsp:cNvPr id="0" name=""/>
        <dsp:cNvSpPr/>
      </dsp:nvSpPr>
      <dsp:spPr>
        <a:xfrm>
          <a:off x="5424211" y="125429"/>
          <a:ext cx="2377306" cy="6931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a:t>After-School Programs</a:t>
          </a:r>
          <a:endParaRPr lang="en-US" sz="2000" kern="1200"/>
        </a:p>
      </dsp:txBody>
      <dsp:txXfrm>
        <a:off x="5424211" y="125429"/>
        <a:ext cx="2377306" cy="693163"/>
      </dsp:txXfrm>
    </dsp:sp>
    <dsp:sp modelId="{7C60D3E4-2788-4330-8F46-9F8ED01AA442}">
      <dsp:nvSpPr>
        <dsp:cNvPr id="0" name=""/>
        <dsp:cNvSpPr/>
      </dsp:nvSpPr>
      <dsp:spPr>
        <a:xfrm>
          <a:off x="5424211" y="818592"/>
          <a:ext cx="2377306" cy="2415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t>Evidence-based comprehensive afterschool programs</a:t>
          </a:r>
          <a:endParaRPr lang="en-US" sz="2000" kern="1200"/>
        </a:p>
      </dsp:txBody>
      <dsp:txXfrm>
        <a:off x="5424211" y="818592"/>
        <a:ext cx="2377306" cy="2415599"/>
      </dsp:txXfrm>
    </dsp:sp>
    <dsp:sp modelId="{B29F7AEC-7680-41DD-A4BE-97D5E2696A1F}">
      <dsp:nvSpPr>
        <dsp:cNvPr id="0" name=""/>
        <dsp:cNvSpPr/>
      </dsp:nvSpPr>
      <dsp:spPr>
        <a:xfrm>
          <a:off x="8134340" y="125429"/>
          <a:ext cx="2377306" cy="6931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a:t>Remainder – LEA Discretionary</a:t>
          </a:r>
          <a:endParaRPr lang="en-US" sz="2000" kern="1200"/>
        </a:p>
      </dsp:txBody>
      <dsp:txXfrm>
        <a:off x="8134340" y="125429"/>
        <a:ext cx="2377306" cy="693163"/>
      </dsp:txXfrm>
    </dsp:sp>
    <dsp:sp modelId="{EF00FF4F-3AC4-4E52-A75E-5C60DFF59E02}">
      <dsp:nvSpPr>
        <dsp:cNvPr id="0" name=""/>
        <dsp:cNvSpPr/>
      </dsp:nvSpPr>
      <dsp:spPr>
        <a:xfrm>
          <a:off x="8134340" y="818592"/>
          <a:ext cx="2377306" cy="2415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a:t>To address the district’s needs arising from the coronavirus pandemic</a:t>
          </a:r>
          <a:endParaRPr lang="en-US" sz="2000" kern="1200"/>
        </a:p>
      </dsp:txBody>
      <dsp:txXfrm>
        <a:off x="8134340" y="818592"/>
        <a:ext cx="2377306" cy="24155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22272-0CF7-408C-9B64-2177B9F42C08}">
      <dsp:nvSpPr>
        <dsp:cNvPr id="0" name=""/>
        <dsp:cNvSpPr/>
      </dsp:nvSpPr>
      <dsp:spPr>
        <a:xfrm>
          <a:off x="0" y="79273"/>
          <a:ext cx="6172199"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Tier 1</a:t>
          </a:r>
          <a:endParaRPr lang="en-US" sz="2100" kern="1200" dirty="0"/>
        </a:p>
      </dsp:txBody>
      <dsp:txXfrm>
        <a:off x="23988" y="103261"/>
        <a:ext cx="6124223" cy="443423"/>
      </dsp:txXfrm>
    </dsp:sp>
    <dsp:sp modelId="{4F4C9FAB-7051-4AD8-8769-3AB55150AB41}">
      <dsp:nvSpPr>
        <dsp:cNvPr id="0" name=""/>
        <dsp:cNvSpPr/>
      </dsp:nvSpPr>
      <dsp:spPr>
        <a:xfrm>
          <a:off x="0" y="570673"/>
          <a:ext cx="6172199"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Strong evidence from at least one well-designed and well-implemented experimental study</a:t>
          </a:r>
        </a:p>
      </dsp:txBody>
      <dsp:txXfrm>
        <a:off x="0" y="570673"/>
        <a:ext cx="6172199" cy="478170"/>
      </dsp:txXfrm>
    </dsp:sp>
    <dsp:sp modelId="{82CC0CE9-041E-45F4-9A05-49A4D978C6AC}">
      <dsp:nvSpPr>
        <dsp:cNvPr id="0" name=""/>
        <dsp:cNvSpPr/>
      </dsp:nvSpPr>
      <dsp:spPr>
        <a:xfrm>
          <a:off x="0" y="1048843"/>
          <a:ext cx="6172199"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Tier 2</a:t>
          </a:r>
          <a:endParaRPr lang="en-US" sz="2100" kern="1200" dirty="0"/>
        </a:p>
      </dsp:txBody>
      <dsp:txXfrm>
        <a:off x="23988" y="1072831"/>
        <a:ext cx="6124223" cy="443423"/>
      </dsp:txXfrm>
    </dsp:sp>
    <dsp:sp modelId="{73079D90-99D2-454A-A1C9-1D0474E993FF}">
      <dsp:nvSpPr>
        <dsp:cNvPr id="0" name=""/>
        <dsp:cNvSpPr/>
      </dsp:nvSpPr>
      <dsp:spPr>
        <a:xfrm>
          <a:off x="0" y="1540243"/>
          <a:ext cx="6172199"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Moderate evidence from at least one well-designed and well-implemented quasi-experimental study </a:t>
          </a:r>
        </a:p>
      </dsp:txBody>
      <dsp:txXfrm>
        <a:off x="0" y="1540243"/>
        <a:ext cx="6172199" cy="478170"/>
      </dsp:txXfrm>
    </dsp:sp>
    <dsp:sp modelId="{5EDF79BE-88DF-478F-87A5-E07ACDAC1B52}">
      <dsp:nvSpPr>
        <dsp:cNvPr id="0" name=""/>
        <dsp:cNvSpPr/>
      </dsp:nvSpPr>
      <dsp:spPr>
        <a:xfrm>
          <a:off x="0" y="2018413"/>
          <a:ext cx="6172199"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Tier 3</a:t>
          </a:r>
          <a:endParaRPr lang="en-US" sz="2100" kern="1200" dirty="0"/>
        </a:p>
      </dsp:txBody>
      <dsp:txXfrm>
        <a:off x="23988" y="2042401"/>
        <a:ext cx="6124223" cy="443423"/>
      </dsp:txXfrm>
    </dsp:sp>
    <dsp:sp modelId="{26F83C52-315F-45CA-A238-CD3C09C104AE}">
      <dsp:nvSpPr>
        <dsp:cNvPr id="0" name=""/>
        <dsp:cNvSpPr/>
      </dsp:nvSpPr>
      <dsp:spPr>
        <a:xfrm>
          <a:off x="0" y="2509813"/>
          <a:ext cx="6172199"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Promising evidence from at least one well-designed and well-implemented correlational study with statistical control for selection bias </a:t>
          </a:r>
        </a:p>
      </dsp:txBody>
      <dsp:txXfrm>
        <a:off x="0" y="2509813"/>
        <a:ext cx="6172199" cy="684652"/>
      </dsp:txXfrm>
    </dsp:sp>
    <dsp:sp modelId="{BB8B0D27-AC5A-4DBF-99C2-9D03ADE24D9D}">
      <dsp:nvSpPr>
        <dsp:cNvPr id="0" name=""/>
        <dsp:cNvSpPr/>
      </dsp:nvSpPr>
      <dsp:spPr>
        <a:xfrm>
          <a:off x="0" y="3194466"/>
          <a:ext cx="6172199"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Tier 4</a:t>
          </a:r>
        </a:p>
      </dsp:txBody>
      <dsp:txXfrm>
        <a:off x="23988" y="3218454"/>
        <a:ext cx="6124223" cy="443423"/>
      </dsp:txXfrm>
    </dsp:sp>
    <dsp:sp modelId="{55918F6A-6E94-4C6E-942C-8619AF4375B0}">
      <dsp:nvSpPr>
        <dsp:cNvPr id="0" name=""/>
        <dsp:cNvSpPr/>
      </dsp:nvSpPr>
      <dsp:spPr>
        <a:xfrm>
          <a:off x="0" y="3685866"/>
          <a:ext cx="6172199"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Demonstrates a rationale based on high-quality research findings or positive evaluation that such activity, strategy, or intervention is likely to improve student outcomes or other relevant outcomes and includes ongoing efforts to examine the effects of such activity, strategy, or intervention </a:t>
          </a:r>
        </a:p>
      </dsp:txBody>
      <dsp:txXfrm>
        <a:off x="0" y="3685866"/>
        <a:ext cx="6172199" cy="1108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72D6-BF84-4887-A4A0-BAE5E0C09A99}">
      <dsp:nvSpPr>
        <dsp:cNvPr id="0" name=""/>
        <dsp:cNvSpPr/>
      </dsp:nvSpPr>
      <dsp:spPr>
        <a:xfrm>
          <a:off x="4621" y="871629"/>
          <a:ext cx="4040906" cy="1616362"/>
        </a:xfrm>
        <a:prstGeom prst="homePlat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b="0" i="0" kern="1200" dirty="0"/>
            <a:t>Any set-aside that is not met will result in forfeiture of the remining funds.  </a:t>
          </a:r>
          <a:endParaRPr lang="en-US" sz="2100" kern="1200" dirty="0"/>
        </a:p>
      </dsp:txBody>
      <dsp:txXfrm>
        <a:off x="4621" y="871629"/>
        <a:ext cx="3636816" cy="1616362"/>
      </dsp:txXfrm>
    </dsp:sp>
    <dsp:sp modelId="{97F421B9-57DF-498F-8AE3-1503642C0396}">
      <dsp:nvSpPr>
        <dsp:cNvPr id="0" name=""/>
        <dsp:cNvSpPr/>
      </dsp:nvSpPr>
      <dsp:spPr>
        <a:xfrm>
          <a:off x="3237346" y="871629"/>
          <a:ext cx="4040906" cy="1616362"/>
        </a:xfrm>
        <a:prstGeom prst="chevron">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b="0" i="0" kern="1200"/>
            <a:t>WVDE does not have the ability to waive the set-aside amounts</a:t>
          </a:r>
          <a:endParaRPr lang="en-US" sz="2100" kern="1200"/>
        </a:p>
      </dsp:txBody>
      <dsp:txXfrm>
        <a:off x="4045527" y="871629"/>
        <a:ext cx="2424544" cy="1616362"/>
      </dsp:txXfrm>
    </dsp:sp>
    <dsp:sp modelId="{4DC7AADB-F799-4769-8BA8-3183A56908B9}">
      <dsp:nvSpPr>
        <dsp:cNvPr id="0" name=""/>
        <dsp:cNvSpPr/>
      </dsp:nvSpPr>
      <dsp:spPr>
        <a:xfrm>
          <a:off x="6470072" y="871629"/>
          <a:ext cx="4040906" cy="1616362"/>
        </a:xfrm>
        <a:prstGeom prst="chevr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b="0" i="0" kern="1200"/>
            <a:t>Set-aside amounts can be found in the 2022 ESSER Application in GPS</a:t>
          </a:r>
          <a:endParaRPr lang="en-US" sz="2100" kern="1200"/>
        </a:p>
      </dsp:txBody>
      <dsp:txXfrm>
        <a:off x="7278253" y="871629"/>
        <a:ext cx="2424544" cy="16163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1AAB8-3B67-49E7-B7B3-7686E5F2AC3E}">
      <dsp:nvSpPr>
        <dsp:cNvPr id="0" name=""/>
        <dsp:cNvSpPr/>
      </dsp:nvSpPr>
      <dsp:spPr>
        <a:xfrm>
          <a:off x="624363" y="2763"/>
          <a:ext cx="2895897" cy="173753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Overcharging of indirect cost resulting in fund payback.</a:t>
          </a:r>
          <a:endParaRPr lang="en-US" sz="1900" kern="1200"/>
        </a:p>
      </dsp:txBody>
      <dsp:txXfrm>
        <a:off x="624363" y="2763"/>
        <a:ext cx="2895897" cy="1737538"/>
      </dsp:txXfrm>
    </dsp:sp>
    <dsp:sp modelId="{679D0D4E-94EF-4854-8C5C-E6AE81CBAF50}">
      <dsp:nvSpPr>
        <dsp:cNvPr id="0" name=""/>
        <dsp:cNvSpPr/>
      </dsp:nvSpPr>
      <dsp:spPr>
        <a:xfrm>
          <a:off x="3809851" y="2763"/>
          <a:ext cx="2895897" cy="1737538"/>
        </a:xfrm>
        <a:prstGeom prst="rect">
          <a:avLst/>
        </a:prstGeom>
        <a:gradFill rotWithShape="0">
          <a:gsLst>
            <a:gs pos="0">
              <a:schemeClr val="accent5">
                <a:hueOff val="-1135541"/>
                <a:satOff val="-1689"/>
                <a:lumOff val="-3971"/>
                <a:alphaOff val="0"/>
                <a:satMod val="103000"/>
                <a:lumMod val="102000"/>
                <a:tint val="94000"/>
              </a:schemeClr>
            </a:gs>
            <a:gs pos="50000">
              <a:schemeClr val="accent5">
                <a:hueOff val="-1135541"/>
                <a:satOff val="-1689"/>
                <a:lumOff val="-3971"/>
                <a:alphaOff val="0"/>
                <a:satMod val="110000"/>
                <a:lumMod val="100000"/>
                <a:shade val="100000"/>
              </a:schemeClr>
            </a:gs>
            <a:gs pos="100000">
              <a:schemeClr val="accent5">
                <a:hueOff val="-1135541"/>
                <a:satOff val="-1689"/>
                <a:lumOff val="-39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Improper procurement which could result in fund payback.</a:t>
          </a:r>
          <a:endParaRPr lang="en-US" sz="1900" kern="1200"/>
        </a:p>
      </dsp:txBody>
      <dsp:txXfrm>
        <a:off x="3809851" y="2763"/>
        <a:ext cx="2895897" cy="1737538"/>
      </dsp:txXfrm>
    </dsp:sp>
    <dsp:sp modelId="{38F916C1-85EC-4DF0-B5A7-7C6417E31147}">
      <dsp:nvSpPr>
        <dsp:cNvPr id="0" name=""/>
        <dsp:cNvSpPr/>
      </dsp:nvSpPr>
      <dsp:spPr>
        <a:xfrm>
          <a:off x="6995338" y="2763"/>
          <a:ext cx="2895897" cy="1737538"/>
        </a:xfrm>
        <a:prstGeom prst="rect">
          <a:avLst/>
        </a:prstGeom>
        <a:gradFill rotWithShape="0">
          <a:gsLst>
            <a:gs pos="0">
              <a:schemeClr val="accent5">
                <a:hueOff val="-2271083"/>
                <a:satOff val="-3378"/>
                <a:lumOff val="-7942"/>
                <a:alphaOff val="0"/>
                <a:satMod val="103000"/>
                <a:lumMod val="102000"/>
                <a:tint val="94000"/>
              </a:schemeClr>
            </a:gs>
            <a:gs pos="50000">
              <a:schemeClr val="accent5">
                <a:hueOff val="-2271083"/>
                <a:satOff val="-3378"/>
                <a:lumOff val="-7942"/>
                <a:alphaOff val="0"/>
                <a:satMod val="110000"/>
                <a:lumMod val="100000"/>
                <a:shade val="100000"/>
              </a:schemeClr>
            </a:gs>
            <a:gs pos="100000">
              <a:schemeClr val="accent5">
                <a:hueOff val="-2271083"/>
                <a:satOff val="-3378"/>
                <a:lumOff val="-7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a:t>Unallowable expenses resulting in fund payback</a:t>
          </a:r>
          <a:endParaRPr lang="en-US" sz="1900" kern="1200"/>
        </a:p>
        <a:p>
          <a:pPr marL="114300" lvl="1" indent="-114300" algn="l" defTabSz="666750">
            <a:lnSpc>
              <a:spcPct val="90000"/>
            </a:lnSpc>
            <a:spcBef>
              <a:spcPct val="0"/>
            </a:spcBef>
            <a:spcAft>
              <a:spcPct val="15000"/>
            </a:spcAft>
            <a:buChar char="•"/>
          </a:pPr>
          <a:r>
            <a:rPr lang="en-US" sz="1500" b="0" i="0" kern="1200"/>
            <a:t>Examples: Items of personal benefit, entertainment costs, general costs of government, items without proper approval.</a:t>
          </a:r>
          <a:endParaRPr lang="en-US" sz="1500" kern="1200"/>
        </a:p>
      </dsp:txBody>
      <dsp:txXfrm>
        <a:off x="6995338" y="2763"/>
        <a:ext cx="2895897" cy="1737538"/>
      </dsp:txXfrm>
    </dsp:sp>
    <dsp:sp modelId="{C010C1F0-74F9-4706-9D9B-BC1DBA82CD56}">
      <dsp:nvSpPr>
        <dsp:cNvPr id="0" name=""/>
        <dsp:cNvSpPr/>
      </dsp:nvSpPr>
      <dsp:spPr>
        <a:xfrm>
          <a:off x="2217107" y="2029891"/>
          <a:ext cx="2895897" cy="1737538"/>
        </a:xfrm>
        <a:prstGeom prst="rect">
          <a:avLst/>
        </a:prstGeom>
        <a:gradFill rotWithShape="0">
          <a:gsLst>
            <a:gs pos="0">
              <a:schemeClr val="accent5">
                <a:hueOff val="-3406624"/>
                <a:satOff val="-5067"/>
                <a:lumOff val="-11912"/>
                <a:alphaOff val="0"/>
                <a:satMod val="103000"/>
                <a:lumMod val="102000"/>
                <a:tint val="94000"/>
              </a:schemeClr>
            </a:gs>
            <a:gs pos="50000">
              <a:schemeClr val="accent5">
                <a:hueOff val="-3406624"/>
                <a:satOff val="-5067"/>
                <a:lumOff val="-11912"/>
                <a:alphaOff val="0"/>
                <a:satMod val="110000"/>
                <a:lumMod val="100000"/>
                <a:shade val="100000"/>
              </a:schemeClr>
            </a:gs>
            <a:gs pos="100000">
              <a:schemeClr val="accent5">
                <a:hueOff val="-3406624"/>
                <a:satOff val="-5067"/>
                <a:lumOff val="-119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Construction not done in compliance with Davis Bacon, resulting in fund payback</a:t>
          </a:r>
          <a:endParaRPr lang="en-US" sz="1900" kern="1200"/>
        </a:p>
      </dsp:txBody>
      <dsp:txXfrm>
        <a:off x="2217107" y="2029891"/>
        <a:ext cx="2895897" cy="1737538"/>
      </dsp:txXfrm>
    </dsp:sp>
    <dsp:sp modelId="{0C5A0CEA-B943-4613-84EE-362734362802}">
      <dsp:nvSpPr>
        <dsp:cNvPr id="0" name=""/>
        <dsp:cNvSpPr/>
      </dsp:nvSpPr>
      <dsp:spPr>
        <a:xfrm>
          <a:off x="5402594" y="2029891"/>
          <a:ext cx="2895897" cy="1737538"/>
        </a:xfrm>
        <a:prstGeom prst="rect">
          <a:avLst/>
        </a:prstGeom>
        <a:gradFill rotWithShape="0">
          <a:gsLst>
            <a:gs pos="0">
              <a:schemeClr val="accent5">
                <a:hueOff val="-4542166"/>
                <a:satOff val="-6756"/>
                <a:lumOff val="-15883"/>
                <a:alphaOff val="0"/>
                <a:satMod val="103000"/>
                <a:lumMod val="102000"/>
                <a:tint val="94000"/>
              </a:schemeClr>
            </a:gs>
            <a:gs pos="50000">
              <a:schemeClr val="accent5">
                <a:hueOff val="-4542166"/>
                <a:satOff val="-6756"/>
                <a:lumOff val="-15883"/>
                <a:alphaOff val="0"/>
                <a:satMod val="110000"/>
                <a:lumMod val="100000"/>
                <a:shade val="100000"/>
              </a:schemeClr>
            </a:gs>
            <a:gs pos="100000">
              <a:schemeClr val="accent5">
                <a:hueOff val="-4542166"/>
                <a:satOff val="-6756"/>
                <a:lumOff val="-1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Activities charged to Addressing Learning Loss that aren’t allowable for the set-aside</a:t>
          </a:r>
          <a:endParaRPr lang="en-US" sz="1900" kern="1200" dirty="0"/>
        </a:p>
      </dsp:txBody>
      <dsp:txXfrm>
        <a:off x="5402594" y="2029891"/>
        <a:ext cx="2895897" cy="17375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E777-70B5-2A42-87B4-5AEF232B7761}"/>
              </a:ext>
            </a:extLst>
          </p:cNvPr>
          <p:cNvSpPr>
            <a:spLocks noGrp="1"/>
          </p:cNvSpPr>
          <p:nvPr>
            <p:ph type="ctrTitle"/>
          </p:nvPr>
        </p:nvSpPr>
        <p:spPr>
          <a:xfrm>
            <a:off x="4520513" y="1470453"/>
            <a:ext cx="7080422" cy="2273644"/>
          </a:xfrm>
        </p:spPr>
        <p:txBody>
          <a:bodyPr anchor="b">
            <a:noAutofit/>
          </a:bodyPr>
          <a:lstStyle>
            <a:lvl1pPr algn="l">
              <a:defRPr sz="54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3899074-DC17-8344-BD8F-B2D8614DF1EF}"/>
              </a:ext>
            </a:extLst>
          </p:cNvPr>
          <p:cNvSpPr>
            <a:spLocks noGrp="1"/>
          </p:cNvSpPr>
          <p:nvPr>
            <p:ph type="subTitle" idx="1"/>
          </p:nvPr>
        </p:nvSpPr>
        <p:spPr>
          <a:xfrm>
            <a:off x="4520513" y="3843432"/>
            <a:ext cx="7080422" cy="1414367"/>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F0834-C12C-7647-A5D2-63EA1C2408DA}"/>
              </a:ext>
            </a:extLst>
          </p:cNvPr>
          <p:cNvSpPr>
            <a:spLocks noGrp="1"/>
          </p:cNvSpPr>
          <p:nvPr>
            <p:ph type="dt" sz="half" idx="10"/>
          </p:nvPr>
        </p:nvSpPr>
        <p:spPr/>
        <p:txBody>
          <a:bodyPr/>
          <a:lstStyle/>
          <a:p>
            <a:fld id="{5642892C-19F8-9A40-9900-2F95FBD0DDBA}" type="datetimeFigureOut">
              <a:rPr lang="en-US" smtClean="0"/>
              <a:t>10/3/2023</a:t>
            </a:fld>
            <a:endParaRPr lang="en-US"/>
          </a:p>
        </p:txBody>
      </p:sp>
      <p:sp>
        <p:nvSpPr>
          <p:cNvPr id="5" name="Footer Placeholder 4">
            <a:extLst>
              <a:ext uri="{FF2B5EF4-FFF2-40B4-BE49-F238E27FC236}">
                <a16:creationId xmlns:a16="http://schemas.microsoft.com/office/drawing/2014/main" id="{10D0354E-8E94-E645-89E3-3242F1F50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2571-6E6E-E545-9BE3-677344872FA2}"/>
              </a:ext>
            </a:extLst>
          </p:cNvPr>
          <p:cNvSpPr>
            <a:spLocks noGrp="1"/>
          </p:cNvSpPr>
          <p:nvPr>
            <p:ph type="sldNum" sz="quarter" idx="12"/>
          </p:nvPr>
        </p:nvSpPr>
        <p:spPr/>
        <p:txBody>
          <a:bodyPr/>
          <a:lstStyle/>
          <a:p>
            <a:fld id="{44B89860-678D-ED40-B51F-C358D6E1CC92}" type="slidenum">
              <a:rPr lang="en-US" smtClean="0"/>
              <a:t>‹#›</a:t>
            </a:fld>
            <a:endParaRPr lang="en-US"/>
          </a:p>
        </p:txBody>
      </p:sp>
      <p:grpSp>
        <p:nvGrpSpPr>
          <p:cNvPr id="10" name="Group 9">
            <a:extLst>
              <a:ext uri="{FF2B5EF4-FFF2-40B4-BE49-F238E27FC236}">
                <a16:creationId xmlns:a16="http://schemas.microsoft.com/office/drawing/2014/main" id="{6757D654-5388-1048-878A-F140319F59D5}"/>
              </a:ext>
            </a:extLst>
          </p:cNvPr>
          <p:cNvGrpSpPr/>
          <p:nvPr/>
        </p:nvGrpSpPr>
        <p:grpSpPr>
          <a:xfrm>
            <a:off x="882048" y="2079324"/>
            <a:ext cx="2699352" cy="2699352"/>
            <a:chOff x="838200" y="1470453"/>
            <a:chExt cx="3787346" cy="3787346"/>
          </a:xfrm>
        </p:grpSpPr>
        <p:sp>
          <p:nvSpPr>
            <p:cNvPr id="7" name="Oval 6">
              <a:extLst>
                <a:ext uri="{FF2B5EF4-FFF2-40B4-BE49-F238E27FC236}">
                  <a16:creationId xmlns:a16="http://schemas.microsoft.com/office/drawing/2014/main" id="{0DCA8C48-9379-6449-8D77-445801FD27DA}"/>
                </a:ext>
              </a:extLst>
            </p:cNvPr>
            <p:cNvSpPr/>
            <p:nvPr/>
          </p:nvSpPr>
          <p:spPr>
            <a:xfrm>
              <a:off x="838200" y="1470453"/>
              <a:ext cx="3787346" cy="3787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alendar&#10;&#10;Description automatically generated">
              <a:extLst>
                <a:ext uri="{FF2B5EF4-FFF2-40B4-BE49-F238E27FC236}">
                  <a16:creationId xmlns:a16="http://schemas.microsoft.com/office/drawing/2014/main" id="{FB8116F7-404F-874C-B1DC-F15BECC54721}"/>
                </a:ext>
              </a:extLst>
            </p:cNvPr>
            <p:cNvPicPr>
              <a:picLocks noChangeAspect="1"/>
            </p:cNvPicPr>
            <p:nvPr/>
          </p:nvPicPr>
          <p:blipFill>
            <a:blip r:embed="rId3"/>
            <a:stretch>
              <a:fillRect/>
            </a:stretch>
          </p:blipFill>
          <p:spPr>
            <a:xfrm>
              <a:off x="914742" y="1546995"/>
              <a:ext cx="3634260" cy="3634260"/>
            </a:xfrm>
            <a:prstGeom prst="rect">
              <a:avLst/>
            </a:prstGeom>
          </p:spPr>
        </p:pic>
      </p:grpSp>
      <p:cxnSp>
        <p:nvCxnSpPr>
          <p:cNvPr id="12" name="Straight Connector 11">
            <a:extLst>
              <a:ext uri="{FF2B5EF4-FFF2-40B4-BE49-F238E27FC236}">
                <a16:creationId xmlns:a16="http://schemas.microsoft.com/office/drawing/2014/main" id="{0D18A434-8F9C-EA40-80DC-F2A775338B29}"/>
              </a:ext>
            </a:extLst>
          </p:cNvPr>
          <p:cNvCxnSpPr/>
          <p:nvPr/>
        </p:nvCxnSpPr>
        <p:spPr>
          <a:xfrm>
            <a:off x="4050956" y="1149178"/>
            <a:ext cx="0" cy="437429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88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3779-CB40-F149-A598-33EBF0F8BA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E61631-B467-894E-8540-2FDAEF667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16203-83BF-D641-A03C-6903364C1D3C}"/>
              </a:ext>
            </a:extLst>
          </p:cNvPr>
          <p:cNvSpPr>
            <a:spLocks noGrp="1"/>
          </p:cNvSpPr>
          <p:nvPr>
            <p:ph type="dt" sz="half" idx="10"/>
          </p:nvPr>
        </p:nvSpPr>
        <p:spPr/>
        <p:txBody>
          <a:bodyPr/>
          <a:lstStyle/>
          <a:p>
            <a:fld id="{5642892C-19F8-9A40-9900-2F95FBD0DDBA}" type="datetimeFigureOut">
              <a:rPr lang="en-US" smtClean="0"/>
              <a:t>10/3/2023</a:t>
            </a:fld>
            <a:endParaRPr lang="en-US"/>
          </a:p>
        </p:txBody>
      </p:sp>
      <p:sp>
        <p:nvSpPr>
          <p:cNvPr id="5" name="Footer Placeholder 4">
            <a:extLst>
              <a:ext uri="{FF2B5EF4-FFF2-40B4-BE49-F238E27FC236}">
                <a16:creationId xmlns:a16="http://schemas.microsoft.com/office/drawing/2014/main" id="{8CA41290-E99D-DC4F-BE81-33414C721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9F596-23C4-5142-8717-49D364DB9B9F}"/>
              </a:ext>
            </a:extLst>
          </p:cNvPr>
          <p:cNvSpPr>
            <a:spLocks noGrp="1"/>
          </p:cNvSpPr>
          <p:nvPr>
            <p:ph type="sldNum" sz="quarter" idx="12"/>
          </p:nvPr>
        </p:nvSpPr>
        <p:spPr/>
        <p:txBody>
          <a:bodyPr/>
          <a:lstStyle/>
          <a:p>
            <a:fld id="{44B89860-678D-ED40-B51F-C358D6E1CC92}" type="slidenum">
              <a:rPr lang="en-US" smtClean="0"/>
              <a:t>‹#›</a:t>
            </a:fld>
            <a:endParaRPr lang="en-US"/>
          </a:p>
        </p:txBody>
      </p:sp>
    </p:spTree>
    <p:extLst>
      <p:ext uri="{BB962C8B-B14F-4D97-AF65-F5344CB8AC3E}">
        <p14:creationId xmlns:p14="http://schemas.microsoft.com/office/powerpoint/2010/main" val="240844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10C5AD-5D6B-E24B-A94E-9BD0ABC84D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CDB63-67D9-344C-8CE2-3AC100B29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BEBED-B5FC-DB42-9997-89B4DF1F304E}"/>
              </a:ext>
            </a:extLst>
          </p:cNvPr>
          <p:cNvSpPr>
            <a:spLocks noGrp="1"/>
          </p:cNvSpPr>
          <p:nvPr>
            <p:ph type="dt" sz="half" idx="10"/>
          </p:nvPr>
        </p:nvSpPr>
        <p:spPr/>
        <p:txBody>
          <a:bodyPr/>
          <a:lstStyle/>
          <a:p>
            <a:fld id="{5642892C-19F8-9A40-9900-2F95FBD0DDBA}" type="datetimeFigureOut">
              <a:rPr lang="en-US" smtClean="0"/>
              <a:t>10/3/2023</a:t>
            </a:fld>
            <a:endParaRPr lang="en-US"/>
          </a:p>
        </p:txBody>
      </p:sp>
      <p:sp>
        <p:nvSpPr>
          <p:cNvPr id="5" name="Footer Placeholder 4">
            <a:extLst>
              <a:ext uri="{FF2B5EF4-FFF2-40B4-BE49-F238E27FC236}">
                <a16:creationId xmlns:a16="http://schemas.microsoft.com/office/drawing/2014/main" id="{9F395A80-CCFA-3A4E-8E95-F97E2C240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6E4F2-C37C-A647-B64F-6C9DE0ACD822}"/>
              </a:ext>
            </a:extLst>
          </p:cNvPr>
          <p:cNvSpPr>
            <a:spLocks noGrp="1"/>
          </p:cNvSpPr>
          <p:nvPr>
            <p:ph type="sldNum" sz="quarter" idx="12"/>
          </p:nvPr>
        </p:nvSpPr>
        <p:spPr/>
        <p:txBody>
          <a:bodyPr/>
          <a:lstStyle/>
          <a:p>
            <a:fld id="{44B89860-678D-ED40-B51F-C358D6E1CC92}" type="slidenum">
              <a:rPr lang="en-US" smtClean="0"/>
              <a:t>‹#›</a:t>
            </a:fld>
            <a:endParaRPr lang="en-US"/>
          </a:p>
        </p:txBody>
      </p:sp>
    </p:spTree>
    <p:extLst>
      <p:ext uri="{BB962C8B-B14F-4D97-AF65-F5344CB8AC3E}">
        <p14:creationId xmlns:p14="http://schemas.microsoft.com/office/powerpoint/2010/main" val="152988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C4C2-E181-EB44-8AE8-5EE516DAC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C4C06-BEC1-AA4E-A7ED-2220DDAFB6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63C9E-F3BD-CB49-9798-7FF8060C0C80}"/>
              </a:ext>
            </a:extLst>
          </p:cNvPr>
          <p:cNvSpPr>
            <a:spLocks noGrp="1"/>
          </p:cNvSpPr>
          <p:nvPr>
            <p:ph type="dt" sz="half" idx="10"/>
          </p:nvPr>
        </p:nvSpPr>
        <p:spPr/>
        <p:txBody>
          <a:bodyPr/>
          <a:lstStyle>
            <a:lvl1pPr>
              <a:defRPr b="0" i="0">
                <a:latin typeface="Arial" panose="020B0604020202020204" pitchFamily="34" charset="0"/>
                <a:cs typeface="Arial" panose="020B0604020202020204" pitchFamily="34" charset="0"/>
              </a:defRPr>
            </a:lvl1pPr>
          </a:lstStyle>
          <a:p>
            <a:fld id="{5642892C-19F8-9A40-9900-2F95FBD0DDBA}" type="datetimeFigureOut">
              <a:rPr lang="en-US" smtClean="0"/>
              <a:pPr/>
              <a:t>10/3/2023</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DEA09E2-5817-7844-ABC2-E4CCDE21ADE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D9A3B76A-0F0C-AD48-B1D6-E7A921D47A5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4B89860-678D-ED40-B51F-C358D6E1CC92}" type="slidenum">
              <a:rPr lang="en-US" smtClean="0"/>
              <a:pPr/>
              <a:t>‹#›</a:t>
            </a:fld>
            <a:endParaRPr lang="en-US">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9038EF13-0F1B-AB4D-9A23-35A902F06BB1}"/>
              </a:ext>
            </a:extLst>
          </p:cNvPr>
          <p:cNvCxnSpPr/>
          <p:nvPr/>
        </p:nvCxnSpPr>
        <p:spPr>
          <a:xfrm>
            <a:off x="374821" y="6224975"/>
            <a:ext cx="11442357" cy="0"/>
          </a:xfrm>
          <a:prstGeom prst="line">
            <a:avLst/>
          </a:prstGeom>
          <a:ln w="12700">
            <a:solidFill>
              <a:srgbClr val="CAAB57"/>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9E9874D4-46EF-DA40-BEDC-5CF0719B1FD6}"/>
              </a:ext>
            </a:extLst>
          </p:cNvPr>
          <p:cNvPicPr>
            <a:picLocks noChangeAspect="1"/>
          </p:cNvPicPr>
          <p:nvPr/>
        </p:nvPicPr>
        <p:blipFill>
          <a:blip r:embed="rId2"/>
          <a:stretch>
            <a:fillRect/>
          </a:stretch>
        </p:blipFill>
        <p:spPr>
          <a:xfrm>
            <a:off x="8785654" y="411598"/>
            <a:ext cx="2951205" cy="721406"/>
          </a:xfrm>
          <a:prstGeom prst="rect">
            <a:avLst/>
          </a:prstGeom>
        </p:spPr>
      </p:pic>
      <p:sp>
        <p:nvSpPr>
          <p:cNvPr id="10" name="Rectangle 9">
            <a:extLst>
              <a:ext uri="{FF2B5EF4-FFF2-40B4-BE49-F238E27FC236}">
                <a16:creationId xmlns:a16="http://schemas.microsoft.com/office/drawing/2014/main" id="{AA707177-89D9-7248-A985-6627FCACAF02}"/>
              </a:ext>
            </a:extLst>
          </p:cNvPr>
          <p:cNvSpPr/>
          <p:nvPr/>
        </p:nvSpPr>
        <p:spPr>
          <a:xfrm>
            <a:off x="705678" y="1550504"/>
            <a:ext cx="132522" cy="765313"/>
          </a:xfrm>
          <a:prstGeom prst="rect">
            <a:avLst/>
          </a:prstGeom>
          <a:solidFill>
            <a:srgbClr val="00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7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9687-F994-A54B-8FC9-2E9A35AC8EFD}"/>
              </a:ext>
            </a:extLst>
          </p:cNvPr>
          <p:cNvSpPr>
            <a:spLocks noGrp="1"/>
          </p:cNvSpPr>
          <p:nvPr>
            <p:ph type="title"/>
          </p:nvPr>
        </p:nvSpPr>
        <p:spPr>
          <a:xfrm>
            <a:off x="831850" y="1425533"/>
            <a:ext cx="10515600" cy="2852737"/>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7D9DEC3-1622-034E-ADD8-766E419EEFCB}"/>
              </a:ext>
            </a:extLst>
          </p:cNvPr>
          <p:cNvSpPr>
            <a:spLocks noGrp="1"/>
          </p:cNvSpPr>
          <p:nvPr>
            <p:ph type="body" idx="1"/>
          </p:nvPr>
        </p:nvSpPr>
        <p:spPr>
          <a:xfrm>
            <a:off x="831850" y="4305258"/>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2A0BE-7B18-E544-8806-2E3C5CDC3098}"/>
              </a:ext>
            </a:extLst>
          </p:cNvPr>
          <p:cNvSpPr>
            <a:spLocks noGrp="1"/>
          </p:cNvSpPr>
          <p:nvPr>
            <p:ph type="dt" sz="half" idx="10"/>
          </p:nvPr>
        </p:nvSpPr>
        <p:spPr/>
        <p:txBody>
          <a:bodyPr/>
          <a:lstStyle>
            <a:lvl1pPr>
              <a:defRPr>
                <a:solidFill>
                  <a:schemeClr val="bg1"/>
                </a:solidFill>
              </a:defRPr>
            </a:lvl1pPr>
          </a:lstStyle>
          <a:p>
            <a:fld id="{5642892C-19F8-9A40-9900-2F95FBD0DDBA}" type="datetimeFigureOut">
              <a:rPr lang="en-US" smtClean="0"/>
              <a:pPr/>
              <a:t>10/3/2023</a:t>
            </a:fld>
            <a:endParaRPr lang="en-US"/>
          </a:p>
        </p:txBody>
      </p:sp>
      <p:sp>
        <p:nvSpPr>
          <p:cNvPr id="5" name="Footer Placeholder 4">
            <a:extLst>
              <a:ext uri="{FF2B5EF4-FFF2-40B4-BE49-F238E27FC236}">
                <a16:creationId xmlns:a16="http://schemas.microsoft.com/office/drawing/2014/main" id="{AA758238-7E67-7949-9069-FCBDF6A523F1}"/>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753D84EF-9C1C-D347-B2FE-A10B4F888E50}"/>
              </a:ext>
            </a:extLst>
          </p:cNvPr>
          <p:cNvSpPr>
            <a:spLocks noGrp="1"/>
          </p:cNvSpPr>
          <p:nvPr>
            <p:ph type="sldNum" sz="quarter" idx="12"/>
          </p:nvPr>
        </p:nvSpPr>
        <p:spPr/>
        <p:txBody>
          <a:bodyPr/>
          <a:lstStyle>
            <a:lvl1pPr>
              <a:defRPr>
                <a:solidFill>
                  <a:schemeClr val="bg1"/>
                </a:solidFill>
              </a:defRPr>
            </a:lvl1pPr>
          </a:lstStyle>
          <a:p>
            <a:fld id="{44B89860-678D-ED40-B51F-C358D6E1CC92}" type="slidenum">
              <a:rPr lang="en-US" smtClean="0"/>
              <a:pPr/>
              <a:t>‹#›</a:t>
            </a:fld>
            <a:endParaRPr lang="en-US"/>
          </a:p>
        </p:txBody>
      </p:sp>
    </p:spTree>
    <p:extLst>
      <p:ext uri="{BB962C8B-B14F-4D97-AF65-F5344CB8AC3E}">
        <p14:creationId xmlns:p14="http://schemas.microsoft.com/office/powerpoint/2010/main" val="421331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3E98-C479-3840-9389-CDB1F4429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2A987-5867-FC48-9E9F-938C3C026A22}"/>
              </a:ext>
            </a:extLst>
          </p:cNvPr>
          <p:cNvSpPr>
            <a:spLocks noGrp="1"/>
          </p:cNvSpPr>
          <p:nvPr>
            <p:ph sz="half" idx="1"/>
          </p:nvPr>
        </p:nvSpPr>
        <p:spPr>
          <a:xfrm>
            <a:off x="838200" y="2817341"/>
            <a:ext cx="5181600" cy="3359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9DF315-CA36-024E-A9F4-F1BC44DD6EC9}"/>
              </a:ext>
            </a:extLst>
          </p:cNvPr>
          <p:cNvSpPr>
            <a:spLocks noGrp="1"/>
          </p:cNvSpPr>
          <p:nvPr>
            <p:ph sz="half" idx="2"/>
          </p:nvPr>
        </p:nvSpPr>
        <p:spPr>
          <a:xfrm>
            <a:off x="6172200" y="2817341"/>
            <a:ext cx="5181600" cy="3359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525946-C5EB-CC46-9FE0-1278F520E191}"/>
              </a:ext>
            </a:extLst>
          </p:cNvPr>
          <p:cNvSpPr>
            <a:spLocks noGrp="1"/>
          </p:cNvSpPr>
          <p:nvPr>
            <p:ph type="dt" sz="half" idx="10"/>
          </p:nvPr>
        </p:nvSpPr>
        <p:spPr/>
        <p:txBody>
          <a:bodyPr/>
          <a:lstStyle>
            <a:lvl1pPr>
              <a:defRPr b="0" i="0">
                <a:latin typeface="Fira Sans Light" panose="020B0403050000020004" pitchFamily="34" charset="0"/>
              </a:defRPr>
            </a:lvl1pPr>
          </a:lstStyle>
          <a:p>
            <a:fld id="{5642892C-19F8-9A40-9900-2F95FBD0DDBA}" type="datetimeFigureOut">
              <a:rPr lang="en-US" smtClean="0"/>
              <a:pPr/>
              <a:t>10/3/2023</a:t>
            </a:fld>
            <a:endParaRPr lang="en-US">
              <a:latin typeface="Fira Sans Light" panose="020B0403050000020004" pitchFamily="34" charset="0"/>
            </a:endParaRPr>
          </a:p>
        </p:txBody>
      </p:sp>
      <p:sp>
        <p:nvSpPr>
          <p:cNvPr id="6" name="Footer Placeholder 5">
            <a:extLst>
              <a:ext uri="{FF2B5EF4-FFF2-40B4-BE49-F238E27FC236}">
                <a16:creationId xmlns:a16="http://schemas.microsoft.com/office/drawing/2014/main" id="{89610FB0-CD8F-4344-A4A0-909DEE5BF245}"/>
              </a:ext>
            </a:extLst>
          </p:cNvPr>
          <p:cNvSpPr>
            <a:spLocks noGrp="1"/>
          </p:cNvSpPr>
          <p:nvPr>
            <p:ph type="ftr" sz="quarter" idx="11"/>
          </p:nvPr>
        </p:nvSpPr>
        <p:spPr/>
        <p:txBody>
          <a:bodyPr/>
          <a:lstStyle>
            <a:lvl1pPr>
              <a:defRPr b="0" i="0">
                <a:latin typeface="Fira Sans Light" panose="020B0403050000020004" pitchFamily="34" charset="0"/>
              </a:defRPr>
            </a:lvl1pPr>
          </a:lstStyle>
          <a:p>
            <a:endParaRPr lang="en-US">
              <a:latin typeface="Fira Sans Light" panose="020B0403050000020004" pitchFamily="34" charset="0"/>
            </a:endParaRPr>
          </a:p>
        </p:txBody>
      </p:sp>
      <p:sp>
        <p:nvSpPr>
          <p:cNvPr id="7" name="Slide Number Placeholder 6">
            <a:extLst>
              <a:ext uri="{FF2B5EF4-FFF2-40B4-BE49-F238E27FC236}">
                <a16:creationId xmlns:a16="http://schemas.microsoft.com/office/drawing/2014/main" id="{9FE69954-390F-E549-BB2F-C8983D901655}"/>
              </a:ext>
            </a:extLst>
          </p:cNvPr>
          <p:cNvSpPr>
            <a:spLocks noGrp="1"/>
          </p:cNvSpPr>
          <p:nvPr>
            <p:ph type="sldNum" sz="quarter" idx="12"/>
          </p:nvPr>
        </p:nvSpPr>
        <p:spPr/>
        <p:txBody>
          <a:bodyPr/>
          <a:lstStyle>
            <a:lvl1pPr>
              <a:defRPr b="0" i="0">
                <a:latin typeface="Fira Sans Light" panose="020B0403050000020004" pitchFamily="34" charset="0"/>
              </a:defRPr>
            </a:lvl1pPr>
          </a:lstStyle>
          <a:p>
            <a:fld id="{44B89860-678D-ED40-B51F-C358D6E1CC92}" type="slidenum">
              <a:rPr lang="en-US" smtClean="0"/>
              <a:pPr/>
              <a:t>‹#›</a:t>
            </a:fld>
            <a:endParaRPr lang="en-US">
              <a:latin typeface="Fira Sans Light" panose="020B0403050000020004" pitchFamily="34" charset="0"/>
            </a:endParaRPr>
          </a:p>
        </p:txBody>
      </p:sp>
      <p:pic>
        <p:nvPicPr>
          <p:cNvPr id="8" name="Picture 7" descr="Text&#10;&#10;Description automatically generated">
            <a:extLst>
              <a:ext uri="{FF2B5EF4-FFF2-40B4-BE49-F238E27FC236}">
                <a16:creationId xmlns:a16="http://schemas.microsoft.com/office/drawing/2014/main" id="{6401A6BE-69DE-874B-893E-279CFCCD518E}"/>
              </a:ext>
            </a:extLst>
          </p:cNvPr>
          <p:cNvPicPr>
            <a:picLocks noChangeAspect="1"/>
          </p:cNvPicPr>
          <p:nvPr/>
        </p:nvPicPr>
        <p:blipFill>
          <a:blip r:embed="rId2"/>
          <a:stretch>
            <a:fillRect/>
          </a:stretch>
        </p:blipFill>
        <p:spPr>
          <a:xfrm>
            <a:off x="8785654" y="411598"/>
            <a:ext cx="2951205" cy="721406"/>
          </a:xfrm>
          <a:prstGeom prst="rect">
            <a:avLst/>
          </a:prstGeom>
        </p:spPr>
      </p:pic>
      <p:sp>
        <p:nvSpPr>
          <p:cNvPr id="9" name="Rectangle 8">
            <a:extLst>
              <a:ext uri="{FF2B5EF4-FFF2-40B4-BE49-F238E27FC236}">
                <a16:creationId xmlns:a16="http://schemas.microsoft.com/office/drawing/2014/main" id="{B1BB91D9-84E8-224A-B518-555F1A72EAC6}"/>
              </a:ext>
            </a:extLst>
          </p:cNvPr>
          <p:cNvSpPr/>
          <p:nvPr/>
        </p:nvSpPr>
        <p:spPr>
          <a:xfrm>
            <a:off x="705678" y="1550504"/>
            <a:ext cx="132522" cy="765313"/>
          </a:xfrm>
          <a:prstGeom prst="rect">
            <a:avLst/>
          </a:prstGeom>
          <a:solidFill>
            <a:srgbClr val="00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C3E1DAA-08CA-7744-A381-9C9EC705064C}"/>
              </a:ext>
            </a:extLst>
          </p:cNvPr>
          <p:cNvCxnSpPr/>
          <p:nvPr/>
        </p:nvCxnSpPr>
        <p:spPr>
          <a:xfrm>
            <a:off x="374821" y="6224975"/>
            <a:ext cx="11442357" cy="0"/>
          </a:xfrm>
          <a:prstGeom prst="line">
            <a:avLst/>
          </a:prstGeom>
          <a:ln w="12700">
            <a:solidFill>
              <a:srgbClr val="CAAB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7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116A-4ACC-5D49-984F-CA0B3B104CFA}"/>
              </a:ext>
            </a:extLst>
          </p:cNvPr>
          <p:cNvSpPr>
            <a:spLocks noGrp="1"/>
          </p:cNvSpPr>
          <p:nvPr>
            <p:ph type="title"/>
          </p:nvPr>
        </p:nvSpPr>
        <p:spPr>
          <a:xfrm>
            <a:off x="839788" y="12110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C4AF64-8F69-6048-AA5F-036ED28BB4B0}"/>
              </a:ext>
            </a:extLst>
          </p:cNvPr>
          <p:cNvSpPr>
            <a:spLocks noGrp="1"/>
          </p:cNvSpPr>
          <p:nvPr>
            <p:ph type="body" idx="1"/>
          </p:nvPr>
        </p:nvSpPr>
        <p:spPr>
          <a:xfrm>
            <a:off x="839788" y="2527064"/>
            <a:ext cx="5157787" cy="823912"/>
          </a:xfrm>
        </p:spPr>
        <p:txBody>
          <a:bodyPr anchor="b"/>
          <a:lstStyle>
            <a:lvl1pPr marL="0" indent="0">
              <a:buNone/>
              <a:defRPr sz="2400" b="1">
                <a:solidFill>
                  <a:srgbClr val="CAAB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57D31-2C5C-8F4F-A824-BD20E5F126FC}"/>
              </a:ext>
            </a:extLst>
          </p:cNvPr>
          <p:cNvSpPr>
            <a:spLocks noGrp="1"/>
          </p:cNvSpPr>
          <p:nvPr>
            <p:ph sz="half" idx="2"/>
          </p:nvPr>
        </p:nvSpPr>
        <p:spPr>
          <a:xfrm>
            <a:off x="839788" y="3428999"/>
            <a:ext cx="5156207"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4BC5FA-48CF-CF43-B793-342EC0A7E83E}"/>
              </a:ext>
            </a:extLst>
          </p:cNvPr>
          <p:cNvSpPr>
            <a:spLocks noGrp="1"/>
          </p:cNvSpPr>
          <p:nvPr>
            <p:ph type="body" sz="quarter" idx="3"/>
          </p:nvPr>
        </p:nvSpPr>
        <p:spPr>
          <a:xfrm>
            <a:off x="6172200" y="2527064"/>
            <a:ext cx="5183188" cy="823912"/>
          </a:xfrm>
        </p:spPr>
        <p:txBody>
          <a:bodyPr anchor="b"/>
          <a:lstStyle>
            <a:lvl1pPr marL="0" indent="0">
              <a:buNone/>
              <a:defRPr sz="2400" b="1">
                <a:solidFill>
                  <a:srgbClr val="CAAB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1B261-D040-7B49-8B7A-7D5B01C6BD4F}"/>
              </a:ext>
            </a:extLst>
          </p:cNvPr>
          <p:cNvSpPr>
            <a:spLocks noGrp="1"/>
          </p:cNvSpPr>
          <p:nvPr>
            <p:ph sz="quarter" idx="4"/>
          </p:nvPr>
        </p:nvSpPr>
        <p:spPr>
          <a:xfrm>
            <a:off x="6172200" y="3428999"/>
            <a:ext cx="5181600"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F9A6F2-B127-F44C-9137-B3E30C64E952}"/>
              </a:ext>
            </a:extLst>
          </p:cNvPr>
          <p:cNvSpPr>
            <a:spLocks noGrp="1"/>
          </p:cNvSpPr>
          <p:nvPr>
            <p:ph type="dt" sz="half" idx="10"/>
          </p:nvPr>
        </p:nvSpPr>
        <p:spPr/>
        <p:txBody>
          <a:bodyPr/>
          <a:lstStyle/>
          <a:p>
            <a:fld id="{5642892C-19F8-9A40-9900-2F95FBD0DDBA}" type="datetimeFigureOut">
              <a:rPr lang="en-US" smtClean="0"/>
              <a:t>10/3/2023</a:t>
            </a:fld>
            <a:endParaRPr lang="en-US"/>
          </a:p>
        </p:txBody>
      </p:sp>
      <p:sp>
        <p:nvSpPr>
          <p:cNvPr id="8" name="Footer Placeholder 7">
            <a:extLst>
              <a:ext uri="{FF2B5EF4-FFF2-40B4-BE49-F238E27FC236}">
                <a16:creationId xmlns:a16="http://schemas.microsoft.com/office/drawing/2014/main" id="{A5560F59-BE71-154F-ADEA-9AC0F7D017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9011E3-FE64-7B45-A238-C52A342DF911}"/>
              </a:ext>
            </a:extLst>
          </p:cNvPr>
          <p:cNvSpPr>
            <a:spLocks noGrp="1"/>
          </p:cNvSpPr>
          <p:nvPr>
            <p:ph type="sldNum" sz="quarter" idx="12"/>
          </p:nvPr>
        </p:nvSpPr>
        <p:spPr/>
        <p:txBody>
          <a:bodyPr/>
          <a:lstStyle/>
          <a:p>
            <a:fld id="{44B89860-678D-ED40-B51F-C358D6E1CC92}" type="slidenum">
              <a:rPr lang="en-US" smtClean="0"/>
              <a:t>‹#›</a:t>
            </a:fld>
            <a:endParaRPr lang="en-US"/>
          </a:p>
        </p:txBody>
      </p:sp>
      <p:pic>
        <p:nvPicPr>
          <p:cNvPr id="10" name="Picture 9" descr="Text&#10;&#10;Description automatically generated">
            <a:extLst>
              <a:ext uri="{FF2B5EF4-FFF2-40B4-BE49-F238E27FC236}">
                <a16:creationId xmlns:a16="http://schemas.microsoft.com/office/drawing/2014/main" id="{A2F86409-3FDC-424F-B831-DFE5798018A9}"/>
              </a:ext>
            </a:extLst>
          </p:cNvPr>
          <p:cNvPicPr>
            <a:picLocks noChangeAspect="1"/>
          </p:cNvPicPr>
          <p:nvPr/>
        </p:nvPicPr>
        <p:blipFill>
          <a:blip r:embed="rId2"/>
          <a:stretch>
            <a:fillRect/>
          </a:stretch>
        </p:blipFill>
        <p:spPr>
          <a:xfrm>
            <a:off x="8785654" y="411598"/>
            <a:ext cx="2951205" cy="721406"/>
          </a:xfrm>
          <a:prstGeom prst="rect">
            <a:avLst/>
          </a:prstGeom>
        </p:spPr>
      </p:pic>
      <p:sp>
        <p:nvSpPr>
          <p:cNvPr id="11" name="Rectangle 10">
            <a:extLst>
              <a:ext uri="{FF2B5EF4-FFF2-40B4-BE49-F238E27FC236}">
                <a16:creationId xmlns:a16="http://schemas.microsoft.com/office/drawing/2014/main" id="{E8FFCFDD-6548-A64E-A8FE-35F4A8318FCB}"/>
              </a:ext>
            </a:extLst>
          </p:cNvPr>
          <p:cNvSpPr/>
          <p:nvPr/>
        </p:nvSpPr>
        <p:spPr>
          <a:xfrm>
            <a:off x="705678" y="1471964"/>
            <a:ext cx="132522" cy="765313"/>
          </a:xfrm>
          <a:prstGeom prst="rect">
            <a:avLst/>
          </a:prstGeom>
          <a:solidFill>
            <a:srgbClr val="00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0A2BCC8-5A51-3848-A2AE-CAF51DCBE4F2}"/>
              </a:ext>
            </a:extLst>
          </p:cNvPr>
          <p:cNvCxnSpPr/>
          <p:nvPr/>
        </p:nvCxnSpPr>
        <p:spPr>
          <a:xfrm>
            <a:off x="374821" y="6224975"/>
            <a:ext cx="11442357" cy="0"/>
          </a:xfrm>
          <a:prstGeom prst="line">
            <a:avLst/>
          </a:prstGeom>
          <a:ln w="12700">
            <a:solidFill>
              <a:srgbClr val="CAAB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8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C638D-6157-F04F-AA32-6E1C09715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DF58D2-7ADD-254C-9705-561005B71C59}"/>
              </a:ext>
            </a:extLst>
          </p:cNvPr>
          <p:cNvSpPr>
            <a:spLocks noGrp="1"/>
          </p:cNvSpPr>
          <p:nvPr>
            <p:ph type="dt" sz="half" idx="10"/>
          </p:nvPr>
        </p:nvSpPr>
        <p:spPr/>
        <p:txBody>
          <a:bodyPr/>
          <a:lstStyle/>
          <a:p>
            <a:fld id="{5642892C-19F8-9A40-9900-2F95FBD0DDBA}" type="datetimeFigureOut">
              <a:rPr lang="en-US" smtClean="0"/>
              <a:t>10/3/2023</a:t>
            </a:fld>
            <a:endParaRPr lang="en-US"/>
          </a:p>
        </p:txBody>
      </p:sp>
      <p:sp>
        <p:nvSpPr>
          <p:cNvPr id="4" name="Footer Placeholder 3">
            <a:extLst>
              <a:ext uri="{FF2B5EF4-FFF2-40B4-BE49-F238E27FC236}">
                <a16:creationId xmlns:a16="http://schemas.microsoft.com/office/drawing/2014/main" id="{CD186352-3A2E-5044-9A5A-026C4CF0C9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7B8CE-F588-9648-9A3E-72D6D05973EE}"/>
              </a:ext>
            </a:extLst>
          </p:cNvPr>
          <p:cNvSpPr>
            <a:spLocks noGrp="1"/>
          </p:cNvSpPr>
          <p:nvPr>
            <p:ph type="sldNum" sz="quarter" idx="12"/>
          </p:nvPr>
        </p:nvSpPr>
        <p:spPr/>
        <p:txBody>
          <a:bodyPr/>
          <a:lstStyle/>
          <a:p>
            <a:fld id="{44B89860-678D-ED40-B51F-C358D6E1CC92}" type="slidenum">
              <a:rPr lang="en-US" smtClean="0"/>
              <a:t>‹#›</a:t>
            </a:fld>
            <a:endParaRPr lang="en-US"/>
          </a:p>
        </p:txBody>
      </p:sp>
      <p:pic>
        <p:nvPicPr>
          <p:cNvPr id="6" name="Picture 5" descr="Text&#10;&#10;Description automatically generated">
            <a:extLst>
              <a:ext uri="{FF2B5EF4-FFF2-40B4-BE49-F238E27FC236}">
                <a16:creationId xmlns:a16="http://schemas.microsoft.com/office/drawing/2014/main" id="{1FDFFB1F-6963-D947-B719-EA449B1BAE5F}"/>
              </a:ext>
            </a:extLst>
          </p:cNvPr>
          <p:cNvPicPr>
            <a:picLocks noChangeAspect="1"/>
          </p:cNvPicPr>
          <p:nvPr/>
        </p:nvPicPr>
        <p:blipFill>
          <a:blip r:embed="rId2"/>
          <a:stretch>
            <a:fillRect/>
          </a:stretch>
        </p:blipFill>
        <p:spPr>
          <a:xfrm>
            <a:off x="8785654" y="411598"/>
            <a:ext cx="2951205" cy="721406"/>
          </a:xfrm>
          <a:prstGeom prst="rect">
            <a:avLst/>
          </a:prstGeom>
        </p:spPr>
      </p:pic>
      <p:sp>
        <p:nvSpPr>
          <p:cNvPr id="7" name="Rectangle 6">
            <a:extLst>
              <a:ext uri="{FF2B5EF4-FFF2-40B4-BE49-F238E27FC236}">
                <a16:creationId xmlns:a16="http://schemas.microsoft.com/office/drawing/2014/main" id="{2AA6B900-743D-354F-84F9-576F06B3636E}"/>
              </a:ext>
            </a:extLst>
          </p:cNvPr>
          <p:cNvSpPr/>
          <p:nvPr/>
        </p:nvSpPr>
        <p:spPr>
          <a:xfrm>
            <a:off x="705678" y="1550504"/>
            <a:ext cx="132522" cy="765313"/>
          </a:xfrm>
          <a:prstGeom prst="rect">
            <a:avLst/>
          </a:prstGeom>
          <a:solidFill>
            <a:srgbClr val="00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ED90F0A-4BAE-0E4A-A23F-8382FC160A1C}"/>
              </a:ext>
            </a:extLst>
          </p:cNvPr>
          <p:cNvCxnSpPr/>
          <p:nvPr/>
        </p:nvCxnSpPr>
        <p:spPr>
          <a:xfrm>
            <a:off x="374821" y="6224975"/>
            <a:ext cx="11442357" cy="0"/>
          </a:xfrm>
          <a:prstGeom prst="line">
            <a:avLst/>
          </a:prstGeom>
          <a:ln w="12700">
            <a:solidFill>
              <a:srgbClr val="CAAB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76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F1DB0-C48D-0B4B-A949-BFCDE25A8955}"/>
              </a:ext>
            </a:extLst>
          </p:cNvPr>
          <p:cNvSpPr>
            <a:spLocks noGrp="1"/>
          </p:cNvSpPr>
          <p:nvPr>
            <p:ph type="dt" sz="half" idx="10"/>
          </p:nvPr>
        </p:nvSpPr>
        <p:spPr/>
        <p:txBody>
          <a:bodyPr/>
          <a:lstStyle/>
          <a:p>
            <a:fld id="{5642892C-19F8-9A40-9900-2F95FBD0DDBA}" type="datetimeFigureOut">
              <a:rPr lang="en-US" smtClean="0"/>
              <a:t>10/3/2023</a:t>
            </a:fld>
            <a:endParaRPr lang="en-US"/>
          </a:p>
        </p:txBody>
      </p:sp>
      <p:sp>
        <p:nvSpPr>
          <p:cNvPr id="3" name="Footer Placeholder 2">
            <a:extLst>
              <a:ext uri="{FF2B5EF4-FFF2-40B4-BE49-F238E27FC236}">
                <a16:creationId xmlns:a16="http://schemas.microsoft.com/office/drawing/2014/main" id="{4984799A-35EA-BD44-8A54-06357860E3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4EC214-9B86-4243-81B7-ACC4CAD980EB}"/>
              </a:ext>
            </a:extLst>
          </p:cNvPr>
          <p:cNvSpPr>
            <a:spLocks noGrp="1"/>
          </p:cNvSpPr>
          <p:nvPr>
            <p:ph type="sldNum" sz="quarter" idx="12"/>
          </p:nvPr>
        </p:nvSpPr>
        <p:spPr/>
        <p:txBody>
          <a:bodyPr/>
          <a:lstStyle/>
          <a:p>
            <a:fld id="{44B89860-678D-ED40-B51F-C358D6E1CC92}" type="slidenum">
              <a:rPr lang="en-US" smtClean="0"/>
              <a:t>‹#›</a:t>
            </a:fld>
            <a:endParaRPr lang="en-US"/>
          </a:p>
        </p:txBody>
      </p:sp>
      <p:cxnSp>
        <p:nvCxnSpPr>
          <p:cNvPr id="5" name="Straight Connector 4">
            <a:extLst>
              <a:ext uri="{FF2B5EF4-FFF2-40B4-BE49-F238E27FC236}">
                <a16:creationId xmlns:a16="http://schemas.microsoft.com/office/drawing/2014/main" id="{87E6386B-617C-9743-9750-086BCBD05E07}"/>
              </a:ext>
            </a:extLst>
          </p:cNvPr>
          <p:cNvCxnSpPr/>
          <p:nvPr/>
        </p:nvCxnSpPr>
        <p:spPr>
          <a:xfrm>
            <a:off x="374821" y="6224975"/>
            <a:ext cx="11442357" cy="0"/>
          </a:xfrm>
          <a:prstGeom prst="line">
            <a:avLst/>
          </a:prstGeom>
          <a:ln w="12700">
            <a:solidFill>
              <a:srgbClr val="CAAB57"/>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8AEC7FDD-8C83-8F48-B59F-49D7B4D257F8}"/>
              </a:ext>
            </a:extLst>
          </p:cNvPr>
          <p:cNvPicPr>
            <a:picLocks noChangeAspect="1"/>
          </p:cNvPicPr>
          <p:nvPr/>
        </p:nvPicPr>
        <p:blipFill>
          <a:blip r:embed="rId2"/>
          <a:stretch>
            <a:fillRect/>
          </a:stretch>
        </p:blipFill>
        <p:spPr>
          <a:xfrm>
            <a:off x="8785654" y="411598"/>
            <a:ext cx="2951205" cy="721406"/>
          </a:xfrm>
          <a:prstGeom prst="rect">
            <a:avLst/>
          </a:prstGeom>
        </p:spPr>
      </p:pic>
    </p:spTree>
    <p:extLst>
      <p:ext uri="{BB962C8B-B14F-4D97-AF65-F5344CB8AC3E}">
        <p14:creationId xmlns:p14="http://schemas.microsoft.com/office/powerpoint/2010/main" val="410269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0268-9068-F54F-90AD-682E3C2E1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89B8FA-70C1-BA46-A252-A373DE773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189C6-3AFE-374B-AA16-AC1A5DD120C8}"/>
              </a:ext>
            </a:extLst>
          </p:cNvPr>
          <p:cNvSpPr>
            <a:spLocks noGrp="1"/>
          </p:cNvSpPr>
          <p:nvPr>
            <p:ph type="body" sz="half" idx="2"/>
          </p:nvPr>
        </p:nvSpPr>
        <p:spPr>
          <a:xfrm>
            <a:off x="839788" y="2057400"/>
            <a:ext cx="3932237" cy="3811588"/>
          </a:xfrm>
        </p:spPr>
        <p:txBody>
          <a:bodyPr/>
          <a:lstStyle>
            <a:lvl1pPr marL="0" indent="0">
              <a:buNone/>
              <a:defRPr sz="1600">
                <a:solidFill>
                  <a:srgbClr val="00719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B9B27-FD6B-3245-8363-CC84A55D23C0}"/>
              </a:ext>
            </a:extLst>
          </p:cNvPr>
          <p:cNvSpPr>
            <a:spLocks noGrp="1"/>
          </p:cNvSpPr>
          <p:nvPr>
            <p:ph type="dt" sz="half" idx="10"/>
          </p:nvPr>
        </p:nvSpPr>
        <p:spPr/>
        <p:txBody>
          <a:bodyPr/>
          <a:lstStyle/>
          <a:p>
            <a:fld id="{5642892C-19F8-9A40-9900-2F95FBD0DDBA}" type="datetimeFigureOut">
              <a:rPr lang="en-US" smtClean="0"/>
              <a:t>10/3/2023</a:t>
            </a:fld>
            <a:endParaRPr lang="en-US"/>
          </a:p>
        </p:txBody>
      </p:sp>
      <p:sp>
        <p:nvSpPr>
          <p:cNvPr id="6" name="Footer Placeholder 5">
            <a:extLst>
              <a:ext uri="{FF2B5EF4-FFF2-40B4-BE49-F238E27FC236}">
                <a16:creationId xmlns:a16="http://schemas.microsoft.com/office/drawing/2014/main" id="{5EEB64A0-EB4B-3A49-B9C0-26120194C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720C9-6C09-344F-93F1-6372F9B04DDF}"/>
              </a:ext>
            </a:extLst>
          </p:cNvPr>
          <p:cNvSpPr>
            <a:spLocks noGrp="1"/>
          </p:cNvSpPr>
          <p:nvPr>
            <p:ph type="sldNum" sz="quarter" idx="12"/>
          </p:nvPr>
        </p:nvSpPr>
        <p:spPr/>
        <p:txBody>
          <a:bodyPr/>
          <a:lstStyle/>
          <a:p>
            <a:fld id="{44B89860-678D-ED40-B51F-C358D6E1CC92}" type="slidenum">
              <a:rPr lang="en-US" smtClean="0"/>
              <a:t>‹#›</a:t>
            </a:fld>
            <a:endParaRPr lang="en-US"/>
          </a:p>
        </p:txBody>
      </p:sp>
      <p:cxnSp>
        <p:nvCxnSpPr>
          <p:cNvPr id="8" name="Straight Connector 7">
            <a:extLst>
              <a:ext uri="{FF2B5EF4-FFF2-40B4-BE49-F238E27FC236}">
                <a16:creationId xmlns:a16="http://schemas.microsoft.com/office/drawing/2014/main" id="{7D0F2D01-F66A-CD43-86F1-B88AFCC36ECC}"/>
              </a:ext>
            </a:extLst>
          </p:cNvPr>
          <p:cNvCxnSpPr/>
          <p:nvPr/>
        </p:nvCxnSpPr>
        <p:spPr>
          <a:xfrm>
            <a:off x="374821" y="6224975"/>
            <a:ext cx="11442357" cy="0"/>
          </a:xfrm>
          <a:prstGeom prst="line">
            <a:avLst/>
          </a:prstGeom>
          <a:ln w="12700">
            <a:solidFill>
              <a:srgbClr val="CAAB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91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B471-4DCB-8C40-80FF-F6A72B466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D7E73-DAA7-0E4F-B97F-F4B52E84C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893D177-3B10-164F-A7DA-84EBEF218DAF}"/>
              </a:ext>
            </a:extLst>
          </p:cNvPr>
          <p:cNvSpPr>
            <a:spLocks noGrp="1"/>
          </p:cNvSpPr>
          <p:nvPr>
            <p:ph type="body" sz="half" idx="2"/>
          </p:nvPr>
        </p:nvSpPr>
        <p:spPr>
          <a:xfrm>
            <a:off x="839788" y="2057400"/>
            <a:ext cx="3932237" cy="3811588"/>
          </a:xfrm>
        </p:spPr>
        <p:txBody>
          <a:bodyPr/>
          <a:lstStyle>
            <a:lvl1pPr marL="0" indent="0">
              <a:buNone/>
              <a:defRPr sz="1600">
                <a:solidFill>
                  <a:srgbClr val="00719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6728FF-CE0D-6445-8E93-F5D20C8FC79D}"/>
              </a:ext>
            </a:extLst>
          </p:cNvPr>
          <p:cNvSpPr>
            <a:spLocks noGrp="1"/>
          </p:cNvSpPr>
          <p:nvPr>
            <p:ph type="dt" sz="half" idx="10"/>
          </p:nvPr>
        </p:nvSpPr>
        <p:spPr/>
        <p:txBody>
          <a:bodyPr/>
          <a:lstStyle/>
          <a:p>
            <a:fld id="{5642892C-19F8-9A40-9900-2F95FBD0DDBA}" type="datetimeFigureOut">
              <a:rPr lang="en-US" smtClean="0"/>
              <a:t>10/3/2023</a:t>
            </a:fld>
            <a:endParaRPr lang="en-US"/>
          </a:p>
        </p:txBody>
      </p:sp>
      <p:sp>
        <p:nvSpPr>
          <p:cNvPr id="6" name="Footer Placeholder 5">
            <a:extLst>
              <a:ext uri="{FF2B5EF4-FFF2-40B4-BE49-F238E27FC236}">
                <a16:creationId xmlns:a16="http://schemas.microsoft.com/office/drawing/2014/main" id="{029C28A8-0910-2F44-AE48-FDE547BC2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28F93-6114-1F45-8CE6-FB7126256A6E}"/>
              </a:ext>
            </a:extLst>
          </p:cNvPr>
          <p:cNvSpPr>
            <a:spLocks noGrp="1"/>
          </p:cNvSpPr>
          <p:nvPr>
            <p:ph type="sldNum" sz="quarter" idx="12"/>
          </p:nvPr>
        </p:nvSpPr>
        <p:spPr/>
        <p:txBody>
          <a:bodyPr/>
          <a:lstStyle/>
          <a:p>
            <a:fld id="{44B89860-678D-ED40-B51F-C358D6E1CC92}" type="slidenum">
              <a:rPr lang="en-US" smtClean="0"/>
              <a:t>‹#›</a:t>
            </a:fld>
            <a:endParaRPr lang="en-US"/>
          </a:p>
        </p:txBody>
      </p:sp>
      <p:cxnSp>
        <p:nvCxnSpPr>
          <p:cNvPr id="8" name="Straight Connector 7">
            <a:extLst>
              <a:ext uri="{FF2B5EF4-FFF2-40B4-BE49-F238E27FC236}">
                <a16:creationId xmlns:a16="http://schemas.microsoft.com/office/drawing/2014/main" id="{0429D43D-5E70-E84F-9662-D5527C921575}"/>
              </a:ext>
            </a:extLst>
          </p:cNvPr>
          <p:cNvCxnSpPr/>
          <p:nvPr/>
        </p:nvCxnSpPr>
        <p:spPr>
          <a:xfrm>
            <a:off x="374821" y="6224975"/>
            <a:ext cx="11442357" cy="0"/>
          </a:xfrm>
          <a:prstGeom prst="line">
            <a:avLst/>
          </a:prstGeom>
          <a:ln w="12700">
            <a:solidFill>
              <a:srgbClr val="CAAB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9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CA8FC-ACBF-C547-843A-97A2ACAA6C65}"/>
              </a:ext>
            </a:extLst>
          </p:cNvPr>
          <p:cNvSpPr>
            <a:spLocks noGrp="1"/>
          </p:cNvSpPr>
          <p:nvPr>
            <p:ph type="title"/>
          </p:nvPr>
        </p:nvSpPr>
        <p:spPr>
          <a:xfrm>
            <a:off x="838200" y="131239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47E41-FB99-A241-8D52-A6F989A5EBB9}"/>
              </a:ext>
            </a:extLst>
          </p:cNvPr>
          <p:cNvSpPr>
            <a:spLocks noGrp="1"/>
          </p:cNvSpPr>
          <p:nvPr>
            <p:ph type="body" idx="1"/>
          </p:nvPr>
        </p:nvSpPr>
        <p:spPr>
          <a:xfrm>
            <a:off x="838200" y="2817341"/>
            <a:ext cx="10515600" cy="335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9F2B1-1166-CB4F-B325-7D015BBEF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Light" panose="020B0403050000020004" pitchFamily="34" charset="0"/>
              </a:defRPr>
            </a:lvl1pPr>
          </a:lstStyle>
          <a:p>
            <a:fld id="{5642892C-19F8-9A40-9900-2F95FBD0DDBA}" type="datetimeFigureOut">
              <a:rPr lang="en-US" smtClean="0"/>
              <a:pPr/>
              <a:t>10/3/2023</a:t>
            </a:fld>
            <a:endParaRPr lang="en-US">
              <a:latin typeface="Fira Sans Light" panose="020B0403050000020004" pitchFamily="34" charset="0"/>
            </a:endParaRPr>
          </a:p>
        </p:txBody>
      </p:sp>
      <p:sp>
        <p:nvSpPr>
          <p:cNvPr id="5" name="Footer Placeholder 4">
            <a:extLst>
              <a:ext uri="{FF2B5EF4-FFF2-40B4-BE49-F238E27FC236}">
                <a16:creationId xmlns:a16="http://schemas.microsoft.com/office/drawing/2014/main" id="{BF53C4AF-EA4F-E249-8513-770A0BA66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Light" panose="020B0403050000020004" pitchFamily="34" charset="0"/>
              </a:defRPr>
            </a:lvl1pPr>
          </a:lstStyle>
          <a:p>
            <a:endParaRPr lang="en-US">
              <a:latin typeface="Fira Sans Light" panose="020B0403050000020004" pitchFamily="34" charset="0"/>
            </a:endParaRPr>
          </a:p>
        </p:txBody>
      </p:sp>
      <p:sp>
        <p:nvSpPr>
          <p:cNvPr id="6" name="Slide Number Placeholder 5">
            <a:extLst>
              <a:ext uri="{FF2B5EF4-FFF2-40B4-BE49-F238E27FC236}">
                <a16:creationId xmlns:a16="http://schemas.microsoft.com/office/drawing/2014/main" id="{0B680846-47B5-2640-B92B-9A79ECC4A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Light" panose="020B0403050000020004" pitchFamily="34" charset="0"/>
              </a:defRPr>
            </a:lvl1pPr>
          </a:lstStyle>
          <a:p>
            <a:fld id="{44B89860-678D-ED40-B51F-C358D6E1CC92}" type="slidenum">
              <a:rPr lang="en-US" smtClean="0"/>
              <a:pPr/>
              <a:t>‹#›</a:t>
            </a:fld>
            <a:endParaRPr lang="en-US">
              <a:latin typeface="Fira Sans Light" panose="020B0403050000020004" pitchFamily="34" charset="0"/>
            </a:endParaRPr>
          </a:p>
        </p:txBody>
      </p:sp>
    </p:spTree>
    <p:extLst>
      <p:ext uri="{BB962C8B-B14F-4D97-AF65-F5344CB8AC3E}">
        <p14:creationId xmlns:p14="http://schemas.microsoft.com/office/powerpoint/2010/main" val="47056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00365A"/>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5559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5595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5595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5595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1A08-DDBB-B048-19B0-09E02BD8000D}"/>
              </a:ext>
            </a:extLst>
          </p:cNvPr>
          <p:cNvSpPr>
            <a:spLocks noGrp="1"/>
          </p:cNvSpPr>
          <p:nvPr>
            <p:ph type="ctrTitle"/>
          </p:nvPr>
        </p:nvSpPr>
        <p:spPr/>
        <p:txBody>
          <a:bodyPr/>
          <a:lstStyle/>
          <a:p>
            <a:r>
              <a:rPr lang="en-US" dirty="0"/>
              <a:t>ESSER Updates</a:t>
            </a:r>
          </a:p>
        </p:txBody>
      </p:sp>
      <p:sp>
        <p:nvSpPr>
          <p:cNvPr id="3" name="Subtitle 2">
            <a:extLst>
              <a:ext uri="{FF2B5EF4-FFF2-40B4-BE49-F238E27FC236}">
                <a16:creationId xmlns:a16="http://schemas.microsoft.com/office/drawing/2014/main" id="{D8B52B1C-3043-CF87-FA72-2EDB4863B6D8}"/>
              </a:ext>
            </a:extLst>
          </p:cNvPr>
          <p:cNvSpPr>
            <a:spLocks noGrp="1"/>
          </p:cNvSpPr>
          <p:nvPr>
            <p:ph type="subTitle" idx="1"/>
          </p:nvPr>
        </p:nvSpPr>
        <p:spPr/>
        <p:txBody>
          <a:bodyPr/>
          <a:lstStyle/>
          <a:p>
            <a:r>
              <a:rPr lang="en-US" dirty="0"/>
              <a:t>October 5, 2023</a:t>
            </a:r>
          </a:p>
        </p:txBody>
      </p:sp>
    </p:spTree>
    <p:extLst>
      <p:ext uri="{BB962C8B-B14F-4D97-AF65-F5344CB8AC3E}">
        <p14:creationId xmlns:p14="http://schemas.microsoft.com/office/powerpoint/2010/main" val="24376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1C487-C082-F7F4-CF53-B356E5BE49D3}"/>
              </a:ext>
            </a:extLst>
          </p:cNvPr>
          <p:cNvPicPr>
            <a:picLocks noChangeAspect="1"/>
          </p:cNvPicPr>
          <p:nvPr/>
        </p:nvPicPr>
        <p:blipFill>
          <a:blip r:embed="rId2"/>
          <a:stretch>
            <a:fillRect/>
          </a:stretch>
        </p:blipFill>
        <p:spPr>
          <a:xfrm>
            <a:off x="2254951" y="68263"/>
            <a:ext cx="7682097" cy="6088062"/>
          </a:xfrm>
          <a:prstGeom prst="rect">
            <a:avLst/>
          </a:prstGeom>
          <a:noFill/>
        </p:spPr>
      </p:pic>
    </p:spTree>
    <p:extLst>
      <p:ext uri="{BB962C8B-B14F-4D97-AF65-F5344CB8AC3E}">
        <p14:creationId xmlns:p14="http://schemas.microsoft.com/office/powerpoint/2010/main" val="417419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B018-683B-6834-BB95-94C874F34842}"/>
              </a:ext>
            </a:extLst>
          </p:cNvPr>
          <p:cNvSpPr>
            <a:spLocks noGrp="1"/>
          </p:cNvSpPr>
          <p:nvPr>
            <p:ph type="title"/>
          </p:nvPr>
        </p:nvSpPr>
        <p:spPr/>
        <p:txBody>
          <a:bodyPr/>
          <a:lstStyle/>
          <a:p>
            <a:r>
              <a:rPr lang="en-US" dirty="0"/>
              <a:t>Ongoing Reporting	</a:t>
            </a:r>
          </a:p>
        </p:txBody>
      </p:sp>
      <p:sp>
        <p:nvSpPr>
          <p:cNvPr id="3" name="Content Placeholder 2">
            <a:extLst>
              <a:ext uri="{FF2B5EF4-FFF2-40B4-BE49-F238E27FC236}">
                <a16:creationId xmlns:a16="http://schemas.microsoft.com/office/drawing/2014/main" id="{492CBDC7-E777-EA94-ED30-957DEBBF8B74}"/>
              </a:ext>
            </a:extLst>
          </p:cNvPr>
          <p:cNvSpPr>
            <a:spLocks noGrp="1"/>
          </p:cNvSpPr>
          <p:nvPr>
            <p:ph idx="1"/>
          </p:nvPr>
        </p:nvSpPr>
        <p:spPr>
          <a:xfrm>
            <a:off x="838200" y="2303253"/>
            <a:ext cx="10515600" cy="3873710"/>
          </a:xfrm>
        </p:spPr>
        <p:txBody>
          <a:bodyPr>
            <a:normAutofit/>
          </a:bodyPr>
          <a:lstStyle/>
          <a:p>
            <a:r>
              <a:rPr lang="en-US" dirty="0"/>
              <a:t>All reporting information becomes public and posted on US Ed’s Recovery Funding Website</a:t>
            </a:r>
          </a:p>
          <a:p>
            <a:pPr lvl="1"/>
            <a:r>
              <a:rPr lang="en-US" dirty="0"/>
              <a:t>It is important that these reports are accurate, and districts keep their source documentation on file for future auditing/monitoring.</a:t>
            </a:r>
          </a:p>
          <a:p>
            <a:pPr lvl="1"/>
            <a:r>
              <a:rPr lang="en-US" dirty="0"/>
              <a:t>OIG, News media, US ED, Legislative Leaders all are watching what is being reported.</a:t>
            </a:r>
          </a:p>
        </p:txBody>
      </p:sp>
    </p:spTree>
    <p:extLst>
      <p:ext uri="{BB962C8B-B14F-4D97-AF65-F5344CB8AC3E}">
        <p14:creationId xmlns:p14="http://schemas.microsoft.com/office/powerpoint/2010/main" val="283535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C5E3-7055-57A9-0694-06C6F186A971}"/>
              </a:ext>
            </a:extLst>
          </p:cNvPr>
          <p:cNvSpPr>
            <a:spLocks noGrp="1"/>
          </p:cNvSpPr>
          <p:nvPr>
            <p:ph type="title"/>
          </p:nvPr>
        </p:nvSpPr>
        <p:spPr/>
        <p:txBody>
          <a:bodyPr/>
          <a:lstStyle/>
          <a:p>
            <a:r>
              <a:rPr lang="en-US" dirty="0"/>
              <a:t>Document Retention</a:t>
            </a:r>
          </a:p>
        </p:txBody>
      </p:sp>
      <p:sp>
        <p:nvSpPr>
          <p:cNvPr id="3" name="Content Placeholder 2">
            <a:extLst>
              <a:ext uri="{FF2B5EF4-FFF2-40B4-BE49-F238E27FC236}">
                <a16:creationId xmlns:a16="http://schemas.microsoft.com/office/drawing/2014/main" id="{ABBB48F4-758F-7B51-5356-93AA6D74745E}"/>
              </a:ext>
            </a:extLst>
          </p:cNvPr>
          <p:cNvSpPr>
            <a:spLocks noGrp="1"/>
          </p:cNvSpPr>
          <p:nvPr>
            <p:ph idx="1"/>
          </p:nvPr>
        </p:nvSpPr>
        <p:spPr/>
        <p:txBody>
          <a:bodyPr/>
          <a:lstStyle/>
          <a:p>
            <a:pPr marL="457200" lvl="1" indent="0">
              <a:buNone/>
            </a:pPr>
            <a:r>
              <a:rPr lang="en-US" sz="3200" dirty="0"/>
              <a:t>3 years past when funds are subject to audit / monitoring</a:t>
            </a:r>
          </a:p>
          <a:p>
            <a:pPr lvl="2"/>
            <a:r>
              <a:rPr lang="en-US" sz="2800" dirty="0"/>
              <a:t>ESSER I – 3/31/27</a:t>
            </a:r>
          </a:p>
          <a:p>
            <a:pPr lvl="2"/>
            <a:r>
              <a:rPr lang="en-US" sz="2800" dirty="0"/>
              <a:t>ESSER II – 3/31/28</a:t>
            </a:r>
          </a:p>
          <a:p>
            <a:pPr lvl="2"/>
            <a:r>
              <a:rPr lang="en-US" sz="2800" dirty="0"/>
              <a:t>ARP ESSER / ARP HCY – 3/31/29</a:t>
            </a:r>
          </a:p>
          <a:p>
            <a:endParaRPr lang="en-US" dirty="0"/>
          </a:p>
        </p:txBody>
      </p:sp>
    </p:spTree>
    <p:extLst>
      <p:ext uri="{BB962C8B-B14F-4D97-AF65-F5344CB8AC3E}">
        <p14:creationId xmlns:p14="http://schemas.microsoft.com/office/powerpoint/2010/main" val="274709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FF39-08E4-4CDE-2F63-E0FCEB7A25F7}"/>
              </a:ext>
            </a:extLst>
          </p:cNvPr>
          <p:cNvSpPr>
            <a:spLocks noGrp="1"/>
          </p:cNvSpPr>
          <p:nvPr>
            <p:ph type="title"/>
          </p:nvPr>
        </p:nvSpPr>
        <p:spPr/>
        <p:txBody>
          <a:bodyPr/>
          <a:lstStyle/>
          <a:p>
            <a:r>
              <a:rPr lang="en-US" dirty="0"/>
              <a:t>Construction Cautions</a:t>
            </a:r>
          </a:p>
        </p:txBody>
      </p:sp>
      <p:sp>
        <p:nvSpPr>
          <p:cNvPr id="10" name="Content Placeholder 9">
            <a:extLst>
              <a:ext uri="{FF2B5EF4-FFF2-40B4-BE49-F238E27FC236}">
                <a16:creationId xmlns:a16="http://schemas.microsoft.com/office/drawing/2014/main" id="{0A9E7ABF-C22B-7645-0106-60639BF3970E}"/>
              </a:ext>
            </a:extLst>
          </p:cNvPr>
          <p:cNvSpPr>
            <a:spLocks noGrp="1"/>
          </p:cNvSpPr>
          <p:nvPr>
            <p:ph idx="1"/>
          </p:nvPr>
        </p:nvSpPr>
        <p:spPr>
          <a:xfrm>
            <a:off x="838200" y="2355011"/>
            <a:ext cx="10515600" cy="3821952"/>
          </a:xfrm>
        </p:spPr>
        <p:txBody>
          <a:bodyPr>
            <a:normAutofit/>
          </a:bodyPr>
          <a:lstStyle/>
          <a:p>
            <a:r>
              <a:rPr lang="en-US" dirty="0"/>
              <a:t>Davis-Bacon Prevailing Wage </a:t>
            </a:r>
          </a:p>
          <a:p>
            <a:pPr lvl="1"/>
            <a:r>
              <a:rPr lang="en-US" dirty="0"/>
              <a:t>an LEA that uses ESSER funds for minor </a:t>
            </a:r>
            <a:r>
              <a:rPr lang="en-US" u="sng" dirty="0"/>
              <a:t>remodeling (including painting and decoration), renovation, repair, or construction contracts over $2,000 </a:t>
            </a:r>
            <a:r>
              <a:rPr lang="en-US" dirty="0"/>
              <a:t>must meet all Davis-Bacon prevailing wage requirements and include language in the contracts that all contractors or subcontractors must pay wages that are not less than those established for the locality of the project (prevailing wage rates). </a:t>
            </a:r>
          </a:p>
          <a:p>
            <a:pPr marL="0" indent="0">
              <a:buNone/>
            </a:pPr>
            <a:endParaRPr lang="en-US" dirty="0"/>
          </a:p>
        </p:txBody>
      </p:sp>
    </p:spTree>
    <p:extLst>
      <p:ext uri="{BB962C8B-B14F-4D97-AF65-F5344CB8AC3E}">
        <p14:creationId xmlns:p14="http://schemas.microsoft.com/office/powerpoint/2010/main" val="350884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749F-CDF9-57DE-CDFA-ACBF514E2E03}"/>
              </a:ext>
            </a:extLst>
          </p:cNvPr>
          <p:cNvSpPr>
            <a:spLocks noGrp="1"/>
          </p:cNvSpPr>
          <p:nvPr>
            <p:ph type="title"/>
          </p:nvPr>
        </p:nvSpPr>
        <p:spPr/>
        <p:txBody>
          <a:bodyPr/>
          <a:lstStyle/>
          <a:p>
            <a:r>
              <a:rPr lang="en-US" dirty="0"/>
              <a:t>Construction Cautions</a:t>
            </a:r>
          </a:p>
        </p:txBody>
      </p:sp>
      <p:sp>
        <p:nvSpPr>
          <p:cNvPr id="3" name="Content Placeholder 2">
            <a:extLst>
              <a:ext uri="{FF2B5EF4-FFF2-40B4-BE49-F238E27FC236}">
                <a16:creationId xmlns:a16="http://schemas.microsoft.com/office/drawing/2014/main" id="{90906B02-641E-7FCD-B726-33FF44433F9C}"/>
              </a:ext>
            </a:extLst>
          </p:cNvPr>
          <p:cNvSpPr>
            <a:spLocks noGrp="1"/>
          </p:cNvSpPr>
          <p:nvPr>
            <p:ph idx="1"/>
          </p:nvPr>
        </p:nvSpPr>
        <p:spPr/>
        <p:txBody>
          <a:bodyPr/>
          <a:lstStyle/>
          <a:p>
            <a:r>
              <a:rPr lang="en-US" dirty="0">
                <a:solidFill>
                  <a:srgbClr val="000000"/>
                </a:solidFill>
                <a:latin typeface="Times New Roman" panose="02020603050405020304" pitchFamily="18" charset="0"/>
              </a:rPr>
              <a:t>Construction Projects require prior written approval.</a:t>
            </a:r>
          </a:p>
          <a:p>
            <a:pPr marL="0" indent="0">
              <a:buNone/>
            </a:pP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T</a:t>
            </a:r>
            <a:r>
              <a:rPr lang="en-US" b="0" i="0" u="none" strike="noStrike" baseline="0" dirty="0">
                <a:solidFill>
                  <a:srgbClr val="000000"/>
                </a:solidFill>
                <a:latin typeface="Times New Roman" panose="02020603050405020304" pitchFamily="18" charset="0"/>
              </a:rPr>
              <a:t>he Uniform Guidance at </a:t>
            </a:r>
            <a:r>
              <a:rPr lang="en-US" b="0" i="0" u="none" strike="noStrike" baseline="0" dirty="0">
                <a:solidFill>
                  <a:srgbClr val="0462C1"/>
                </a:solidFill>
                <a:latin typeface="Times New Roman" panose="02020603050405020304" pitchFamily="18" charset="0"/>
              </a:rPr>
              <a:t>2 CFR § 200.407 </a:t>
            </a:r>
            <a:r>
              <a:rPr lang="en-US" b="0" i="0" u="none" strike="noStrike" baseline="0" dirty="0">
                <a:solidFill>
                  <a:srgbClr val="000000"/>
                </a:solidFill>
                <a:latin typeface="Times New Roman" panose="02020603050405020304" pitchFamily="18" charset="0"/>
              </a:rPr>
              <a:t>requires prior written approval from either the Department or the State (Governor or SEA, as applicable) for certain costs, such as the purchase of real property; equipment and other capital expenditures; entertainment costs; and travel costs.</a:t>
            </a:r>
            <a:endParaRPr lang="en-US" dirty="0"/>
          </a:p>
        </p:txBody>
      </p:sp>
    </p:spTree>
    <p:extLst>
      <p:ext uri="{BB962C8B-B14F-4D97-AF65-F5344CB8AC3E}">
        <p14:creationId xmlns:p14="http://schemas.microsoft.com/office/powerpoint/2010/main" val="23539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6847-64B5-8DC1-3EF6-7245FD67F34A}"/>
              </a:ext>
            </a:extLst>
          </p:cNvPr>
          <p:cNvSpPr>
            <a:spLocks noGrp="1"/>
          </p:cNvSpPr>
          <p:nvPr>
            <p:ph type="title"/>
          </p:nvPr>
        </p:nvSpPr>
        <p:spPr>
          <a:xfrm>
            <a:off x="838200" y="1312391"/>
            <a:ext cx="10515600" cy="1325563"/>
          </a:xfrm>
        </p:spPr>
        <p:txBody>
          <a:bodyPr anchor="ctr">
            <a:normAutofit/>
          </a:bodyPr>
          <a:lstStyle/>
          <a:p>
            <a:r>
              <a:rPr lang="en-US" dirty="0"/>
              <a:t>Construction Cautions</a:t>
            </a:r>
          </a:p>
        </p:txBody>
      </p:sp>
      <p:graphicFrame>
        <p:nvGraphicFramePr>
          <p:cNvPr id="5" name="Content Placeholder 2">
            <a:extLst>
              <a:ext uri="{FF2B5EF4-FFF2-40B4-BE49-F238E27FC236}">
                <a16:creationId xmlns:a16="http://schemas.microsoft.com/office/drawing/2014/main" id="{8CB90A07-E0BF-C970-C859-8A246A0783C8}"/>
              </a:ext>
            </a:extLst>
          </p:cNvPr>
          <p:cNvGraphicFramePr>
            <a:graphicFrameLocks noGrp="1"/>
          </p:cNvGraphicFramePr>
          <p:nvPr>
            <p:ph idx="1"/>
            <p:extLst>
              <p:ext uri="{D42A27DB-BD31-4B8C-83A1-F6EECF244321}">
                <p14:modId xmlns:p14="http://schemas.microsoft.com/office/powerpoint/2010/main" val="421580506"/>
              </p:ext>
            </p:extLst>
          </p:nvPr>
        </p:nvGraphicFramePr>
        <p:xfrm>
          <a:off x="838200" y="2493034"/>
          <a:ext cx="10515600" cy="3683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97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ocument with text on it&#10;&#10;Description automatically generated">
            <a:extLst>
              <a:ext uri="{FF2B5EF4-FFF2-40B4-BE49-F238E27FC236}">
                <a16:creationId xmlns:a16="http://schemas.microsoft.com/office/drawing/2014/main" id="{EF6E977E-20B5-536F-9BBF-288A495F51F3}"/>
              </a:ext>
            </a:extLst>
          </p:cNvPr>
          <p:cNvPicPr>
            <a:picLocks noChangeAspect="1"/>
          </p:cNvPicPr>
          <p:nvPr/>
        </p:nvPicPr>
        <p:blipFill>
          <a:blip r:embed="rId2"/>
          <a:stretch>
            <a:fillRect/>
          </a:stretch>
        </p:blipFill>
        <p:spPr>
          <a:xfrm>
            <a:off x="3744486" y="68263"/>
            <a:ext cx="4703027" cy="6088062"/>
          </a:xfrm>
          <a:prstGeom prst="rect">
            <a:avLst/>
          </a:prstGeom>
          <a:noFill/>
        </p:spPr>
      </p:pic>
    </p:spTree>
    <p:extLst>
      <p:ext uri="{BB962C8B-B14F-4D97-AF65-F5344CB8AC3E}">
        <p14:creationId xmlns:p14="http://schemas.microsoft.com/office/powerpoint/2010/main" val="232647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aper&#10;&#10;Description automatically generated">
            <a:extLst>
              <a:ext uri="{FF2B5EF4-FFF2-40B4-BE49-F238E27FC236}">
                <a16:creationId xmlns:a16="http://schemas.microsoft.com/office/drawing/2014/main" id="{4C7B1175-4D84-A66A-C340-2E78743D245C}"/>
              </a:ext>
            </a:extLst>
          </p:cNvPr>
          <p:cNvPicPr>
            <a:picLocks noChangeAspect="1"/>
          </p:cNvPicPr>
          <p:nvPr/>
        </p:nvPicPr>
        <p:blipFill>
          <a:blip r:embed="rId2"/>
          <a:stretch>
            <a:fillRect/>
          </a:stretch>
        </p:blipFill>
        <p:spPr>
          <a:xfrm>
            <a:off x="3744486" y="68263"/>
            <a:ext cx="4703027" cy="6088062"/>
          </a:xfrm>
          <a:prstGeom prst="rect">
            <a:avLst/>
          </a:prstGeom>
          <a:noFill/>
        </p:spPr>
      </p:pic>
    </p:spTree>
    <p:extLst>
      <p:ext uri="{BB962C8B-B14F-4D97-AF65-F5344CB8AC3E}">
        <p14:creationId xmlns:p14="http://schemas.microsoft.com/office/powerpoint/2010/main" val="394791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document&#10;&#10;Description automatically generated">
            <a:extLst>
              <a:ext uri="{FF2B5EF4-FFF2-40B4-BE49-F238E27FC236}">
                <a16:creationId xmlns:a16="http://schemas.microsoft.com/office/drawing/2014/main" id="{77FDE925-B55D-A50D-B3CE-36FAA4B74A29}"/>
              </a:ext>
            </a:extLst>
          </p:cNvPr>
          <p:cNvPicPr>
            <a:picLocks noChangeAspect="1"/>
          </p:cNvPicPr>
          <p:nvPr/>
        </p:nvPicPr>
        <p:blipFill>
          <a:blip r:embed="rId2"/>
          <a:stretch>
            <a:fillRect/>
          </a:stretch>
        </p:blipFill>
        <p:spPr>
          <a:xfrm>
            <a:off x="3744486" y="68263"/>
            <a:ext cx="4703027" cy="6088062"/>
          </a:xfrm>
          <a:prstGeom prst="rect">
            <a:avLst/>
          </a:prstGeom>
          <a:noFill/>
        </p:spPr>
      </p:pic>
    </p:spTree>
    <p:extLst>
      <p:ext uri="{BB962C8B-B14F-4D97-AF65-F5344CB8AC3E}">
        <p14:creationId xmlns:p14="http://schemas.microsoft.com/office/powerpoint/2010/main" val="355452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A6E2-4A41-4288-7F04-2E25BB0C1E81}"/>
              </a:ext>
            </a:extLst>
          </p:cNvPr>
          <p:cNvSpPr>
            <a:spLocks noGrp="1"/>
          </p:cNvSpPr>
          <p:nvPr>
            <p:ph type="title"/>
          </p:nvPr>
        </p:nvSpPr>
        <p:spPr>
          <a:xfrm>
            <a:off x="838200" y="1312391"/>
            <a:ext cx="10515600" cy="1325563"/>
          </a:xfrm>
        </p:spPr>
        <p:txBody>
          <a:bodyPr anchor="ctr">
            <a:normAutofit/>
          </a:bodyPr>
          <a:lstStyle/>
          <a:p>
            <a:r>
              <a:rPr lang="en-US" dirty="0"/>
              <a:t>ARP ESSER Required Set-Asides</a:t>
            </a:r>
          </a:p>
        </p:txBody>
      </p:sp>
      <p:graphicFrame>
        <p:nvGraphicFramePr>
          <p:cNvPr id="5" name="Content Placeholder 2">
            <a:extLst>
              <a:ext uri="{FF2B5EF4-FFF2-40B4-BE49-F238E27FC236}">
                <a16:creationId xmlns:a16="http://schemas.microsoft.com/office/drawing/2014/main" id="{A980F19B-3668-26B7-4FC4-90D09E8590F1}"/>
              </a:ext>
            </a:extLst>
          </p:cNvPr>
          <p:cNvGraphicFramePr>
            <a:graphicFrameLocks noGrp="1"/>
          </p:cNvGraphicFramePr>
          <p:nvPr>
            <p:ph idx="1"/>
            <p:extLst>
              <p:ext uri="{D42A27DB-BD31-4B8C-83A1-F6EECF244321}">
                <p14:modId xmlns:p14="http://schemas.microsoft.com/office/powerpoint/2010/main" val="3037136982"/>
              </p:ext>
            </p:extLst>
          </p:nvPr>
        </p:nvGraphicFramePr>
        <p:xfrm>
          <a:off x="838200" y="2817341"/>
          <a:ext cx="10515600" cy="3359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81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97C2-9878-E8B4-288F-9FC92074A349}"/>
              </a:ext>
            </a:extLst>
          </p:cNvPr>
          <p:cNvSpPr>
            <a:spLocks noGrp="1"/>
          </p:cNvSpPr>
          <p:nvPr>
            <p:ph type="title"/>
          </p:nvPr>
        </p:nvSpPr>
        <p:spPr/>
        <p:txBody>
          <a:bodyPr/>
          <a:lstStyle/>
          <a:p>
            <a:r>
              <a:rPr lang="en-US" dirty="0"/>
              <a:t>Topics	</a:t>
            </a:r>
          </a:p>
        </p:txBody>
      </p:sp>
      <p:sp>
        <p:nvSpPr>
          <p:cNvPr id="3" name="Content Placeholder 2">
            <a:extLst>
              <a:ext uri="{FF2B5EF4-FFF2-40B4-BE49-F238E27FC236}">
                <a16:creationId xmlns:a16="http://schemas.microsoft.com/office/drawing/2014/main" id="{D12C764C-114E-3FB1-67A2-D900AFDBBBF3}"/>
              </a:ext>
            </a:extLst>
          </p:cNvPr>
          <p:cNvSpPr>
            <a:spLocks noGrp="1"/>
          </p:cNvSpPr>
          <p:nvPr>
            <p:ph idx="1"/>
          </p:nvPr>
        </p:nvSpPr>
        <p:spPr>
          <a:xfrm>
            <a:off x="838200" y="2389517"/>
            <a:ext cx="10515600" cy="3787446"/>
          </a:xfrm>
        </p:spPr>
        <p:txBody>
          <a:bodyPr>
            <a:normAutofit/>
          </a:bodyPr>
          <a:lstStyle/>
          <a:p>
            <a:r>
              <a:rPr lang="en-US" dirty="0"/>
              <a:t>ESSER Timeline</a:t>
            </a:r>
          </a:p>
          <a:p>
            <a:r>
              <a:rPr lang="en-US" dirty="0"/>
              <a:t>Reporting</a:t>
            </a:r>
          </a:p>
          <a:p>
            <a:r>
              <a:rPr lang="en-US" dirty="0"/>
              <a:t>Findings</a:t>
            </a:r>
          </a:p>
          <a:p>
            <a:r>
              <a:rPr lang="en-US" dirty="0"/>
              <a:t>Construction Cautions</a:t>
            </a:r>
          </a:p>
          <a:p>
            <a:r>
              <a:rPr lang="en-US" dirty="0"/>
              <a:t>Set-Asides</a:t>
            </a:r>
          </a:p>
          <a:p>
            <a:r>
              <a:rPr lang="en-US" dirty="0"/>
              <a:t>ARP HCY</a:t>
            </a:r>
          </a:p>
          <a:p>
            <a:r>
              <a:rPr lang="en-US" dirty="0"/>
              <a:t>Monitoring</a:t>
            </a:r>
          </a:p>
        </p:txBody>
      </p:sp>
    </p:spTree>
    <p:extLst>
      <p:ext uri="{BB962C8B-B14F-4D97-AF65-F5344CB8AC3E}">
        <p14:creationId xmlns:p14="http://schemas.microsoft.com/office/powerpoint/2010/main" val="342606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8D5C-E56D-179C-80C6-9FC1B5365559}"/>
              </a:ext>
            </a:extLst>
          </p:cNvPr>
          <p:cNvSpPr>
            <a:spLocks noGrp="1"/>
          </p:cNvSpPr>
          <p:nvPr>
            <p:ph type="title"/>
          </p:nvPr>
        </p:nvSpPr>
        <p:spPr>
          <a:xfrm>
            <a:off x="839788" y="457200"/>
            <a:ext cx="3932237" cy="1130060"/>
          </a:xfrm>
        </p:spPr>
        <p:txBody>
          <a:bodyPr anchor="b">
            <a:normAutofit fontScale="90000"/>
          </a:bodyPr>
          <a:lstStyle/>
          <a:p>
            <a:pPr algn="ctr"/>
            <a:r>
              <a:rPr lang="en-US" sz="4000" dirty="0"/>
              <a:t>Evidence-Based</a:t>
            </a:r>
          </a:p>
        </p:txBody>
      </p:sp>
      <p:sp>
        <p:nvSpPr>
          <p:cNvPr id="10" name="Text Placeholder 3">
            <a:extLst>
              <a:ext uri="{FF2B5EF4-FFF2-40B4-BE49-F238E27FC236}">
                <a16:creationId xmlns:a16="http://schemas.microsoft.com/office/drawing/2014/main" id="{7588A1A6-6A48-EB8E-2D58-D4C63BCBF027}"/>
              </a:ext>
            </a:extLst>
          </p:cNvPr>
          <p:cNvSpPr>
            <a:spLocks noGrp="1"/>
          </p:cNvSpPr>
          <p:nvPr>
            <p:ph type="body" sz="half" idx="2"/>
          </p:nvPr>
        </p:nvSpPr>
        <p:spPr>
          <a:xfrm>
            <a:off x="839788" y="2057400"/>
            <a:ext cx="3932237" cy="3299604"/>
          </a:xfrm>
        </p:spPr>
        <p:txBody>
          <a:bodyPr>
            <a:normAutofit fontScale="92500" lnSpcReduction="20000"/>
          </a:bodyPr>
          <a:lstStyle/>
          <a:p>
            <a:pPr algn="ctr"/>
            <a:r>
              <a:rPr lang="en-US" sz="2800" dirty="0"/>
              <a:t>What does it mean for a program to be evidence-based?</a:t>
            </a:r>
          </a:p>
          <a:p>
            <a:pPr algn="ctr"/>
            <a:endParaRPr lang="en-US" sz="2800" dirty="0"/>
          </a:p>
          <a:p>
            <a:pPr algn="ctr"/>
            <a:r>
              <a:rPr lang="en-US" sz="2800" dirty="0">
                <a:solidFill>
                  <a:schemeClr val="tx1"/>
                </a:solidFill>
              </a:rPr>
              <a:t>Demonstrates a statistically significant effect on improving student outcomes or other relevant outcomes based on - </a:t>
            </a:r>
          </a:p>
          <a:p>
            <a:pPr algn="ctr"/>
            <a:endParaRPr lang="en-US" sz="2800" dirty="0"/>
          </a:p>
          <a:p>
            <a:endParaRPr lang="en-US" dirty="0"/>
          </a:p>
        </p:txBody>
      </p:sp>
      <p:graphicFrame>
        <p:nvGraphicFramePr>
          <p:cNvPr id="5" name="Content Placeholder 2">
            <a:extLst>
              <a:ext uri="{FF2B5EF4-FFF2-40B4-BE49-F238E27FC236}">
                <a16:creationId xmlns:a16="http://schemas.microsoft.com/office/drawing/2014/main" id="{81E532F1-4D47-B71A-85D1-C60E5D00F626}"/>
              </a:ext>
            </a:extLst>
          </p:cNvPr>
          <p:cNvGraphicFramePr>
            <a:graphicFrameLocks noGrp="1"/>
          </p:cNvGraphicFramePr>
          <p:nvPr>
            <p:ph idx="1"/>
            <p:extLst>
              <p:ext uri="{D42A27DB-BD31-4B8C-83A1-F6EECF244321}">
                <p14:modId xmlns:p14="http://schemas.microsoft.com/office/powerpoint/2010/main" val="1559863967"/>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533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2664-FD87-C9DD-F842-255AC3E111CA}"/>
              </a:ext>
            </a:extLst>
          </p:cNvPr>
          <p:cNvSpPr>
            <a:spLocks noGrp="1"/>
          </p:cNvSpPr>
          <p:nvPr>
            <p:ph type="title"/>
          </p:nvPr>
        </p:nvSpPr>
        <p:spPr/>
        <p:txBody>
          <a:bodyPr/>
          <a:lstStyle/>
          <a:p>
            <a:r>
              <a:rPr lang="en-US" dirty="0"/>
              <a:t>ARP ESSER Required Set-Asides</a:t>
            </a:r>
          </a:p>
        </p:txBody>
      </p:sp>
      <p:sp>
        <p:nvSpPr>
          <p:cNvPr id="3" name="Content Placeholder 2">
            <a:extLst>
              <a:ext uri="{FF2B5EF4-FFF2-40B4-BE49-F238E27FC236}">
                <a16:creationId xmlns:a16="http://schemas.microsoft.com/office/drawing/2014/main" id="{185A9821-DC62-DFF0-6E9E-449D9DBBF2A7}"/>
              </a:ext>
            </a:extLst>
          </p:cNvPr>
          <p:cNvSpPr>
            <a:spLocks noGrp="1"/>
          </p:cNvSpPr>
          <p:nvPr>
            <p:ph idx="1"/>
          </p:nvPr>
        </p:nvSpPr>
        <p:spPr>
          <a:xfrm>
            <a:off x="838200" y="2570672"/>
            <a:ext cx="10515600" cy="3606291"/>
          </a:xfrm>
        </p:spPr>
        <p:txBody>
          <a:bodyPr/>
          <a:lstStyle/>
          <a:p>
            <a:pPr marL="457200" lvl="1" indent="0">
              <a:buNone/>
            </a:pPr>
            <a:r>
              <a:rPr lang="en-US" dirty="0"/>
              <a:t>Set-Asides must be documented through the mandatory use of WVEIS cost centers:</a:t>
            </a:r>
          </a:p>
          <a:p>
            <a:pPr lvl="2"/>
            <a:r>
              <a:rPr lang="en-US"/>
              <a:t>4350 – Addressing Learning Loss</a:t>
            </a:r>
          </a:p>
          <a:p>
            <a:pPr lvl="2"/>
            <a:r>
              <a:rPr lang="en-US"/>
              <a:t>4610 – Summer Enrichment</a:t>
            </a:r>
          </a:p>
          <a:p>
            <a:pPr lvl="2"/>
            <a:r>
              <a:rPr lang="en-US"/>
              <a:t>4870 – After-School Programs</a:t>
            </a:r>
            <a:endParaRPr lang="en-US" dirty="0"/>
          </a:p>
        </p:txBody>
      </p:sp>
    </p:spTree>
    <p:extLst>
      <p:ext uri="{BB962C8B-B14F-4D97-AF65-F5344CB8AC3E}">
        <p14:creationId xmlns:p14="http://schemas.microsoft.com/office/powerpoint/2010/main" val="2568465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8C2D-FD8B-4B89-A041-93C7FDB97189}"/>
              </a:ext>
            </a:extLst>
          </p:cNvPr>
          <p:cNvSpPr>
            <a:spLocks noGrp="1"/>
          </p:cNvSpPr>
          <p:nvPr>
            <p:ph type="title"/>
          </p:nvPr>
        </p:nvSpPr>
        <p:spPr>
          <a:xfrm>
            <a:off x="838200" y="1312391"/>
            <a:ext cx="10515600" cy="1325563"/>
          </a:xfrm>
        </p:spPr>
        <p:txBody>
          <a:bodyPr anchor="ctr">
            <a:normAutofit/>
          </a:bodyPr>
          <a:lstStyle/>
          <a:p>
            <a:r>
              <a:rPr lang="en-US" dirty="0"/>
              <a:t>ARP ESSER Required Set-Asides</a:t>
            </a:r>
          </a:p>
        </p:txBody>
      </p:sp>
      <p:graphicFrame>
        <p:nvGraphicFramePr>
          <p:cNvPr id="5" name="Content Placeholder 2">
            <a:extLst>
              <a:ext uri="{FF2B5EF4-FFF2-40B4-BE49-F238E27FC236}">
                <a16:creationId xmlns:a16="http://schemas.microsoft.com/office/drawing/2014/main" id="{7CF39763-174C-FD5B-796E-33D26754CC97}"/>
              </a:ext>
            </a:extLst>
          </p:cNvPr>
          <p:cNvGraphicFramePr>
            <a:graphicFrameLocks noGrp="1"/>
          </p:cNvGraphicFramePr>
          <p:nvPr>
            <p:ph idx="1"/>
            <p:extLst>
              <p:ext uri="{D42A27DB-BD31-4B8C-83A1-F6EECF244321}">
                <p14:modId xmlns:p14="http://schemas.microsoft.com/office/powerpoint/2010/main" val="2416011302"/>
              </p:ext>
            </p:extLst>
          </p:nvPr>
        </p:nvGraphicFramePr>
        <p:xfrm>
          <a:off x="838200" y="2817341"/>
          <a:ext cx="10515600" cy="3359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092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F20F-7EE7-9623-A406-C502511CBB9D}"/>
              </a:ext>
            </a:extLst>
          </p:cNvPr>
          <p:cNvSpPr>
            <a:spLocks noGrp="1"/>
          </p:cNvSpPr>
          <p:nvPr>
            <p:ph type="title"/>
          </p:nvPr>
        </p:nvSpPr>
        <p:spPr/>
        <p:txBody>
          <a:bodyPr/>
          <a:lstStyle/>
          <a:p>
            <a:r>
              <a:rPr lang="en-US" dirty="0"/>
              <a:t>ARP HCY</a:t>
            </a:r>
          </a:p>
        </p:txBody>
      </p:sp>
      <p:sp>
        <p:nvSpPr>
          <p:cNvPr id="3" name="Content Placeholder 2">
            <a:extLst>
              <a:ext uri="{FF2B5EF4-FFF2-40B4-BE49-F238E27FC236}">
                <a16:creationId xmlns:a16="http://schemas.microsoft.com/office/drawing/2014/main" id="{544A2533-D298-8A03-59BD-4D656B8C816D}"/>
              </a:ext>
            </a:extLst>
          </p:cNvPr>
          <p:cNvSpPr>
            <a:spLocks noGrp="1"/>
          </p:cNvSpPr>
          <p:nvPr>
            <p:ph idx="1"/>
          </p:nvPr>
        </p:nvSpPr>
        <p:spPr/>
        <p:txBody>
          <a:bodyPr/>
          <a:lstStyle/>
          <a:p>
            <a:r>
              <a:rPr lang="en-US" dirty="0"/>
              <a:t>Many LEAs still have over 75% of their ARP HCY funding remaining.  </a:t>
            </a:r>
          </a:p>
          <a:p>
            <a:r>
              <a:rPr lang="en-US" dirty="0"/>
              <a:t>This funding will run out next September.  </a:t>
            </a:r>
          </a:p>
          <a:p>
            <a:r>
              <a:rPr lang="en-US" dirty="0"/>
              <a:t>Be sure to spend this funding!</a:t>
            </a:r>
          </a:p>
        </p:txBody>
      </p:sp>
    </p:spTree>
    <p:extLst>
      <p:ext uri="{BB962C8B-B14F-4D97-AF65-F5344CB8AC3E}">
        <p14:creationId xmlns:p14="http://schemas.microsoft.com/office/powerpoint/2010/main" val="62648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9563-6049-0DB1-328F-8EBCCA2DB348}"/>
              </a:ext>
            </a:extLst>
          </p:cNvPr>
          <p:cNvSpPr>
            <a:spLocks noGrp="1"/>
          </p:cNvSpPr>
          <p:nvPr>
            <p:ph type="title"/>
          </p:nvPr>
        </p:nvSpPr>
        <p:spPr/>
        <p:txBody>
          <a:bodyPr/>
          <a:lstStyle/>
          <a:p>
            <a:r>
              <a:rPr lang="en-US" dirty="0"/>
              <a:t>ESSER Monitoring</a:t>
            </a:r>
          </a:p>
        </p:txBody>
      </p:sp>
      <p:graphicFrame>
        <p:nvGraphicFramePr>
          <p:cNvPr id="4" name="Table 4">
            <a:extLst>
              <a:ext uri="{FF2B5EF4-FFF2-40B4-BE49-F238E27FC236}">
                <a16:creationId xmlns:a16="http://schemas.microsoft.com/office/drawing/2014/main" id="{797AB6AA-DA54-428A-F10F-5ED00AF0B642}"/>
              </a:ext>
            </a:extLst>
          </p:cNvPr>
          <p:cNvGraphicFramePr>
            <a:graphicFrameLocks noGrp="1"/>
          </p:cNvGraphicFramePr>
          <p:nvPr>
            <p:extLst>
              <p:ext uri="{D42A27DB-BD31-4B8C-83A1-F6EECF244321}">
                <p14:modId xmlns:p14="http://schemas.microsoft.com/office/powerpoint/2010/main" val="1213416580"/>
              </p:ext>
            </p:extLst>
          </p:nvPr>
        </p:nvGraphicFramePr>
        <p:xfrm>
          <a:off x="838200" y="3128435"/>
          <a:ext cx="10207751" cy="2048008"/>
        </p:xfrm>
        <a:graphic>
          <a:graphicData uri="http://schemas.openxmlformats.org/drawingml/2006/table">
            <a:tbl>
              <a:tblPr firstRow="1" bandRow="1">
                <a:tableStyleId>{5C22544A-7EE6-4342-B048-85BDC9FD1C3A}</a:tableStyleId>
              </a:tblPr>
              <a:tblGrid>
                <a:gridCol w="2052763">
                  <a:extLst>
                    <a:ext uri="{9D8B030D-6E8A-4147-A177-3AD203B41FA5}">
                      <a16:colId xmlns:a16="http://schemas.microsoft.com/office/drawing/2014/main" val="3020839090"/>
                    </a:ext>
                  </a:extLst>
                </a:gridCol>
                <a:gridCol w="2038747">
                  <a:extLst>
                    <a:ext uri="{9D8B030D-6E8A-4147-A177-3AD203B41FA5}">
                      <a16:colId xmlns:a16="http://schemas.microsoft.com/office/drawing/2014/main" val="2820711669"/>
                    </a:ext>
                  </a:extLst>
                </a:gridCol>
                <a:gridCol w="2038747">
                  <a:extLst>
                    <a:ext uri="{9D8B030D-6E8A-4147-A177-3AD203B41FA5}">
                      <a16:colId xmlns:a16="http://schemas.microsoft.com/office/drawing/2014/main" val="3657383527"/>
                    </a:ext>
                  </a:extLst>
                </a:gridCol>
                <a:gridCol w="2038747">
                  <a:extLst>
                    <a:ext uri="{9D8B030D-6E8A-4147-A177-3AD203B41FA5}">
                      <a16:colId xmlns:a16="http://schemas.microsoft.com/office/drawing/2014/main" val="1845292754"/>
                    </a:ext>
                  </a:extLst>
                </a:gridCol>
                <a:gridCol w="2038747">
                  <a:extLst>
                    <a:ext uri="{9D8B030D-6E8A-4147-A177-3AD203B41FA5}">
                      <a16:colId xmlns:a16="http://schemas.microsoft.com/office/drawing/2014/main" val="432158855"/>
                    </a:ext>
                  </a:extLst>
                </a:gridCol>
              </a:tblGrid>
              <a:tr h="377863">
                <a:tc>
                  <a:txBody>
                    <a:bodyPr/>
                    <a:lstStyle/>
                    <a:p>
                      <a:pPr algn="ctr"/>
                      <a:r>
                        <a:rPr lang="en-US" dirty="0"/>
                        <a:t>Grant</a:t>
                      </a:r>
                    </a:p>
                  </a:txBody>
                  <a:tcPr/>
                </a:tc>
                <a:tc>
                  <a:txBody>
                    <a:bodyPr/>
                    <a:lstStyle/>
                    <a:p>
                      <a:pPr algn="ctr"/>
                      <a:r>
                        <a:rPr lang="en-US" dirty="0"/>
                        <a:t>FY22</a:t>
                      </a:r>
                    </a:p>
                  </a:txBody>
                  <a:tcPr/>
                </a:tc>
                <a:tc>
                  <a:txBody>
                    <a:bodyPr/>
                    <a:lstStyle/>
                    <a:p>
                      <a:pPr algn="ctr"/>
                      <a:r>
                        <a:rPr lang="en-US" dirty="0"/>
                        <a:t>FY23</a:t>
                      </a:r>
                    </a:p>
                  </a:txBody>
                  <a:tcPr/>
                </a:tc>
                <a:tc>
                  <a:txBody>
                    <a:bodyPr/>
                    <a:lstStyle/>
                    <a:p>
                      <a:pPr algn="ctr"/>
                      <a:r>
                        <a:rPr lang="en-US" dirty="0"/>
                        <a:t>FY24</a:t>
                      </a:r>
                    </a:p>
                  </a:txBody>
                  <a:tcPr/>
                </a:tc>
                <a:tc>
                  <a:txBody>
                    <a:bodyPr/>
                    <a:lstStyle/>
                    <a:p>
                      <a:pPr algn="ctr"/>
                      <a:r>
                        <a:rPr lang="en-US"/>
                        <a:t>FY25</a:t>
                      </a:r>
                      <a:endParaRPr lang="en-US" dirty="0"/>
                    </a:p>
                  </a:txBody>
                  <a:tcPr/>
                </a:tc>
                <a:extLst>
                  <a:ext uri="{0D108BD9-81ED-4DB2-BD59-A6C34878D82A}">
                    <a16:rowId xmlns:a16="http://schemas.microsoft.com/office/drawing/2014/main" val="1156058488"/>
                  </a:ext>
                </a:extLst>
              </a:tr>
              <a:tr h="377863">
                <a:tc>
                  <a:txBody>
                    <a:bodyPr/>
                    <a:lstStyle/>
                    <a:p>
                      <a:r>
                        <a:rPr lang="en-US" dirty="0"/>
                        <a:t>ESSER I</a:t>
                      </a:r>
                    </a:p>
                  </a:txBody>
                  <a:tcPr/>
                </a:tc>
                <a:tc gridSpan="2">
                  <a:txBody>
                    <a:bodyPr/>
                    <a:lstStyle/>
                    <a:p>
                      <a:pPr algn="ctr"/>
                      <a:r>
                        <a:rPr lang="en-US" dirty="0"/>
                        <a:t>1st Monitoring</a:t>
                      </a:r>
                    </a:p>
                  </a:txBody>
                  <a:tcPr/>
                </a:tc>
                <a:tc hMerge="1">
                  <a:txBody>
                    <a:bodyPr/>
                    <a:lstStyle/>
                    <a:p>
                      <a:endParaRPr lang="en-US" dirty="0"/>
                    </a:p>
                  </a:txBody>
                  <a:tcPr/>
                </a:tc>
                <a:tc>
                  <a:txBody>
                    <a:bodyPr/>
                    <a:lstStyle/>
                    <a:p>
                      <a:r>
                        <a:rPr lang="en-US" dirty="0"/>
                        <a:t>Final Monitoring</a:t>
                      </a:r>
                    </a:p>
                  </a:txBody>
                  <a:tcPr/>
                </a:tc>
                <a:tc>
                  <a:txBody>
                    <a:bodyPr/>
                    <a:lstStyle/>
                    <a:p>
                      <a:endParaRPr lang="en-US"/>
                    </a:p>
                  </a:txBody>
                  <a:tcPr/>
                </a:tc>
                <a:extLst>
                  <a:ext uri="{0D108BD9-81ED-4DB2-BD59-A6C34878D82A}">
                    <a16:rowId xmlns:a16="http://schemas.microsoft.com/office/drawing/2014/main" val="1555935950"/>
                  </a:ext>
                </a:extLst>
              </a:tr>
              <a:tr h="652202">
                <a:tc>
                  <a:txBody>
                    <a:bodyPr/>
                    <a:lstStyle/>
                    <a:p>
                      <a:r>
                        <a:rPr lang="en-US" dirty="0"/>
                        <a:t>ESSER II</a:t>
                      </a:r>
                    </a:p>
                  </a:txBody>
                  <a:tcPr/>
                </a:tc>
                <a:tc>
                  <a:txBody>
                    <a:bodyPr/>
                    <a:lstStyle/>
                    <a:p>
                      <a:endParaRPr lang="en-US"/>
                    </a:p>
                  </a:txBody>
                  <a:tcPr/>
                </a:tc>
                <a:tc>
                  <a:txBody>
                    <a:bodyPr/>
                    <a:lstStyle/>
                    <a:p>
                      <a:pPr algn="ctr"/>
                      <a:r>
                        <a:rPr lang="en-US" dirty="0"/>
                        <a:t>1st Monitoring</a:t>
                      </a:r>
                    </a:p>
                  </a:txBody>
                  <a:tcPr/>
                </a:tc>
                <a:tc>
                  <a:txBody>
                    <a:bodyPr/>
                    <a:lstStyle/>
                    <a:p>
                      <a:pPr algn="ctr"/>
                      <a:r>
                        <a:rPr lang="en-US" dirty="0"/>
                        <a:t>Final Monitoring</a:t>
                      </a:r>
                    </a:p>
                    <a:p>
                      <a:pPr algn="ctr"/>
                      <a:r>
                        <a:rPr lang="en-US" dirty="0"/>
                        <a:t>Expires 9/30/23</a:t>
                      </a:r>
                    </a:p>
                  </a:txBody>
                  <a:tcPr/>
                </a:tc>
                <a:tc>
                  <a:txBody>
                    <a:bodyPr/>
                    <a:lstStyle/>
                    <a:p>
                      <a:endParaRPr lang="en-US"/>
                    </a:p>
                  </a:txBody>
                  <a:tcPr/>
                </a:tc>
                <a:extLst>
                  <a:ext uri="{0D108BD9-81ED-4DB2-BD59-A6C34878D82A}">
                    <a16:rowId xmlns:a16="http://schemas.microsoft.com/office/drawing/2014/main" val="2850931749"/>
                  </a:ext>
                </a:extLst>
              </a:tr>
              <a:tr h="377863">
                <a:tc>
                  <a:txBody>
                    <a:bodyPr/>
                    <a:lstStyle/>
                    <a:p>
                      <a:r>
                        <a:rPr lang="en-US" dirty="0"/>
                        <a:t>ARP-ESSER</a:t>
                      </a:r>
                    </a:p>
                  </a:txBody>
                  <a:tcPr/>
                </a:tc>
                <a:tc>
                  <a:txBody>
                    <a:bodyPr/>
                    <a:lstStyle/>
                    <a:p>
                      <a:endParaRPr lang="en-US"/>
                    </a:p>
                  </a:txBody>
                  <a:tcPr/>
                </a:tc>
                <a:tc>
                  <a:txBody>
                    <a:bodyPr/>
                    <a:lstStyle/>
                    <a:p>
                      <a:pPr algn="ctr"/>
                      <a:r>
                        <a:rPr lang="en-US" dirty="0"/>
                        <a:t>1</a:t>
                      </a:r>
                      <a:r>
                        <a:rPr lang="en-US" baseline="30000" dirty="0"/>
                        <a:t>st</a:t>
                      </a:r>
                      <a:r>
                        <a:rPr lang="en-US" dirty="0"/>
                        <a:t> Monitoring</a:t>
                      </a:r>
                    </a:p>
                  </a:txBody>
                  <a:tcPr/>
                </a:tc>
                <a:tc>
                  <a:txBody>
                    <a:bodyPr/>
                    <a:lstStyle/>
                    <a:p>
                      <a:pPr algn="ctr"/>
                      <a:r>
                        <a:rPr lang="en-US" dirty="0"/>
                        <a:t>2</a:t>
                      </a:r>
                      <a:r>
                        <a:rPr lang="en-US" baseline="30000" dirty="0"/>
                        <a:t>nd</a:t>
                      </a:r>
                      <a:r>
                        <a:rPr lang="en-US" dirty="0"/>
                        <a:t> Monitoring</a:t>
                      </a:r>
                    </a:p>
                  </a:txBody>
                  <a:tcPr/>
                </a:tc>
                <a:tc>
                  <a:txBody>
                    <a:bodyPr/>
                    <a:lstStyle/>
                    <a:p>
                      <a:pPr algn="ctr"/>
                      <a:r>
                        <a:rPr lang="en-US" dirty="0"/>
                        <a:t>Final Monitoring</a:t>
                      </a:r>
                    </a:p>
                    <a:p>
                      <a:pPr algn="ctr"/>
                      <a:r>
                        <a:rPr lang="en-US" dirty="0"/>
                        <a:t>Expires 9/30/24</a:t>
                      </a:r>
                    </a:p>
                  </a:txBody>
                  <a:tcPr/>
                </a:tc>
                <a:extLst>
                  <a:ext uri="{0D108BD9-81ED-4DB2-BD59-A6C34878D82A}">
                    <a16:rowId xmlns:a16="http://schemas.microsoft.com/office/drawing/2014/main" val="4039496446"/>
                  </a:ext>
                </a:extLst>
              </a:tr>
            </a:tbl>
          </a:graphicData>
        </a:graphic>
      </p:graphicFrame>
    </p:spTree>
    <p:extLst>
      <p:ext uri="{BB962C8B-B14F-4D97-AF65-F5344CB8AC3E}">
        <p14:creationId xmlns:p14="http://schemas.microsoft.com/office/powerpoint/2010/main" val="232051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6F55-2BC0-FE8A-CE18-ED964B7D87AA}"/>
              </a:ext>
            </a:extLst>
          </p:cNvPr>
          <p:cNvSpPr>
            <a:spLocks noGrp="1"/>
          </p:cNvSpPr>
          <p:nvPr>
            <p:ph type="title"/>
          </p:nvPr>
        </p:nvSpPr>
        <p:spPr>
          <a:xfrm>
            <a:off x="838200" y="1312391"/>
            <a:ext cx="10515600" cy="1325563"/>
          </a:xfrm>
        </p:spPr>
        <p:txBody>
          <a:bodyPr anchor="ctr">
            <a:normAutofit/>
          </a:bodyPr>
          <a:lstStyle/>
          <a:p>
            <a:r>
              <a:rPr lang="en-US" dirty="0"/>
              <a:t>Most Common Fiscal Findings</a:t>
            </a:r>
          </a:p>
        </p:txBody>
      </p:sp>
      <p:graphicFrame>
        <p:nvGraphicFramePr>
          <p:cNvPr id="7" name="Content Placeholder 2">
            <a:extLst>
              <a:ext uri="{FF2B5EF4-FFF2-40B4-BE49-F238E27FC236}">
                <a16:creationId xmlns:a16="http://schemas.microsoft.com/office/drawing/2014/main" id="{3E23010E-46F0-9AE8-C5C6-93DD4D3C7A9B}"/>
              </a:ext>
            </a:extLst>
          </p:cNvPr>
          <p:cNvGraphicFramePr>
            <a:graphicFrameLocks noGrp="1"/>
          </p:cNvGraphicFramePr>
          <p:nvPr>
            <p:ph idx="1"/>
            <p:extLst>
              <p:ext uri="{D42A27DB-BD31-4B8C-83A1-F6EECF244321}">
                <p14:modId xmlns:p14="http://schemas.microsoft.com/office/powerpoint/2010/main" val="3057375368"/>
              </p:ext>
            </p:extLst>
          </p:nvPr>
        </p:nvGraphicFramePr>
        <p:xfrm>
          <a:off x="838200" y="2406770"/>
          <a:ext cx="10515600" cy="3770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58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6F55-2BC0-FE8A-CE18-ED964B7D87AA}"/>
              </a:ext>
            </a:extLst>
          </p:cNvPr>
          <p:cNvSpPr>
            <a:spLocks noGrp="1"/>
          </p:cNvSpPr>
          <p:nvPr>
            <p:ph type="title"/>
          </p:nvPr>
        </p:nvSpPr>
        <p:spPr>
          <a:xfrm>
            <a:off x="838200" y="1312391"/>
            <a:ext cx="10515600" cy="1325563"/>
          </a:xfrm>
        </p:spPr>
        <p:txBody>
          <a:bodyPr anchor="ctr">
            <a:normAutofit/>
          </a:bodyPr>
          <a:lstStyle/>
          <a:p>
            <a:r>
              <a:rPr lang="en-US" dirty="0"/>
              <a:t>Most Common Findings</a:t>
            </a:r>
          </a:p>
        </p:txBody>
      </p:sp>
      <p:graphicFrame>
        <p:nvGraphicFramePr>
          <p:cNvPr id="7" name="Content Placeholder 2">
            <a:extLst>
              <a:ext uri="{FF2B5EF4-FFF2-40B4-BE49-F238E27FC236}">
                <a16:creationId xmlns:a16="http://schemas.microsoft.com/office/drawing/2014/main" id="{3E23010E-46F0-9AE8-C5C6-93DD4D3C7A9B}"/>
              </a:ext>
            </a:extLst>
          </p:cNvPr>
          <p:cNvGraphicFramePr>
            <a:graphicFrameLocks noGrp="1"/>
          </p:cNvGraphicFramePr>
          <p:nvPr>
            <p:ph idx="1"/>
            <p:extLst>
              <p:ext uri="{D42A27DB-BD31-4B8C-83A1-F6EECF244321}">
                <p14:modId xmlns:p14="http://schemas.microsoft.com/office/powerpoint/2010/main" val="3131118678"/>
              </p:ext>
            </p:extLst>
          </p:nvPr>
        </p:nvGraphicFramePr>
        <p:xfrm>
          <a:off x="838200" y="2406770"/>
          <a:ext cx="10515600" cy="3770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475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me Creator - End of Presentation ANY QUESTIONS? Meme Generator at ...">
            <a:extLst>
              <a:ext uri="{FF2B5EF4-FFF2-40B4-BE49-F238E27FC236}">
                <a16:creationId xmlns:a16="http://schemas.microsoft.com/office/drawing/2014/main" id="{4EDDD165-D65F-4F37-CC7D-A6C6C491C5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1969" y="68263"/>
            <a:ext cx="6088062" cy="6088062"/>
          </a:xfrm>
          <a:prstGeom prst="rect">
            <a:avLst/>
          </a:prstGeom>
          <a:solidFill>
            <a:srgbClr val="FFFFFF"/>
          </a:solidFill>
        </p:spPr>
      </p:pic>
    </p:spTree>
    <p:extLst>
      <p:ext uri="{BB962C8B-B14F-4D97-AF65-F5344CB8AC3E}">
        <p14:creationId xmlns:p14="http://schemas.microsoft.com/office/powerpoint/2010/main" val="105987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9293-02F7-AD6B-E39F-B5448F5627A8}"/>
              </a:ext>
            </a:extLst>
          </p:cNvPr>
          <p:cNvSpPr>
            <a:spLocks noGrp="1"/>
          </p:cNvSpPr>
          <p:nvPr>
            <p:ph type="title"/>
          </p:nvPr>
        </p:nvSpPr>
        <p:spPr>
          <a:xfrm>
            <a:off x="838200" y="1312391"/>
            <a:ext cx="10515600" cy="1325563"/>
          </a:xfrm>
        </p:spPr>
        <p:txBody>
          <a:bodyPr anchor="ctr">
            <a:normAutofit/>
          </a:bodyPr>
          <a:lstStyle/>
          <a:p>
            <a:r>
              <a:rPr lang="en-US" dirty="0"/>
              <a:t>ESSER Timeline</a:t>
            </a:r>
          </a:p>
        </p:txBody>
      </p:sp>
      <p:graphicFrame>
        <p:nvGraphicFramePr>
          <p:cNvPr id="5" name="Content Placeholder 2">
            <a:extLst>
              <a:ext uri="{FF2B5EF4-FFF2-40B4-BE49-F238E27FC236}">
                <a16:creationId xmlns:a16="http://schemas.microsoft.com/office/drawing/2014/main" id="{64E562A9-5E89-5B02-CD44-4571A1084B16}"/>
              </a:ext>
            </a:extLst>
          </p:cNvPr>
          <p:cNvGraphicFramePr>
            <a:graphicFrameLocks noGrp="1"/>
          </p:cNvGraphicFramePr>
          <p:nvPr>
            <p:ph idx="1"/>
            <p:extLst>
              <p:ext uri="{D42A27DB-BD31-4B8C-83A1-F6EECF244321}">
                <p14:modId xmlns:p14="http://schemas.microsoft.com/office/powerpoint/2010/main" val="81415027"/>
              </p:ext>
            </p:extLst>
          </p:nvPr>
        </p:nvGraphicFramePr>
        <p:xfrm>
          <a:off x="838200" y="2817341"/>
          <a:ext cx="10515600" cy="3359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48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8D5C-E56D-179C-80C6-9FC1B5365559}"/>
              </a:ext>
            </a:extLst>
          </p:cNvPr>
          <p:cNvSpPr>
            <a:spLocks noGrp="1"/>
          </p:cNvSpPr>
          <p:nvPr>
            <p:ph type="title"/>
          </p:nvPr>
        </p:nvSpPr>
        <p:spPr>
          <a:xfrm>
            <a:off x="838200" y="1312391"/>
            <a:ext cx="10515600" cy="1325563"/>
          </a:xfrm>
        </p:spPr>
        <p:txBody>
          <a:bodyPr anchor="ctr">
            <a:normAutofit/>
          </a:bodyPr>
          <a:lstStyle/>
          <a:p>
            <a:r>
              <a:rPr lang="en-US" dirty="0"/>
              <a:t>Ongoing Reporting Timeline	</a:t>
            </a:r>
          </a:p>
        </p:txBody>
      </p:sp>
      <p:graphicFrame>
        <p:nvGraphicFramePr>
          <p:cNvPr id="5" name="Content Placeholder 2">
            <a:extLst>
              <a:ext uri="{FF2B5EF4-FFF2-40B4-BE49-F238E27FC236}">
                <a16:creationId xmlns:a16="http://schemas.microsoft.com/office/drawing/2014/main" id="{81E532F1-4D47-B71A-85D1-C60E5D00F626}"/>
              </a:ext>
            </a:extLst>
          </p:cNvPr>
          <p:cNvGraphicFramePr>
            <a:graphicFrameLocks noGrp="1"/>
          </p:cNvGraphicFramePr>
          <p:nvPr>
            <p:ph idx="1"/>
            <p:extLst>
              <p:ext uri="{D42A27DB-BD31-4B8C-83A1-F6EECF244321}">
                <p14:modId xmlns:p14="http://schemas.microsoft.com/office/powerpoint/2010/main" val="3498476948"/>
              </p:ext>
            </p:extLst>
          </p:nvPr>
        </p:nvGraphicFramePr>
        <p:xfrm>
          <a:off x="838200" y="2817341"/>
          <a:ext cx="10515600" cy="3359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53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D0C3-8409-C14D-58EE-974A3172A52D}"/>
              </a:ext>
            </a:extLst>
          </p:cNvPr>
          <p:cNvSpPr>
            <a:spLocks noGrp="1"/>
          </p:cNvSpPr>
          <p:nvPr>
            <p:ph type="title"/>
          </p:nvPr>
        </p:nvSpPr>
        <p:spPr>
          <a:xfrm>
            <a:off x="838200" y="1312391"/>
            <a:ext cx="10515600" cy="1325563"/>
          </a:xfrm>
        </p:spPr>
        <p:txBody>
          <a:bodyPr anchor="ctr">
            <a:normAutofit/>
          </a:bodyPr>
          <a:lstStyle/>
          <a:p>
            <a:r>
              <a:rPr lang="en-US" dirty="0"/>
              <a:t>Reporting Updates</a:t>
            </a:r>
          </a:p>
        </p:txBody>
      </p:sp>
      <p:graphicFrame>
        <p:nvGraphicFramePr>
          <p:cNvPr id="5" name="Content Placeholder 2">
            <a:extLst>
              <a:ext uri="{FF2B5EF4-FFF2-40B4-BE49-F238E27FC236}">
                <a16:creationId xmlns:a16="http://schemas.microsoft.com/office/drawing/2014/main" id="{6840C543-E9B2-DF08-5C03-39F42FD0B748}"/>
              </a:ext>
            </a:extLst>
          </p:cNvPr>
          <p:cNvGraphicFramePr>
            <a:graphicFrameLocks noGrp="1"/>
          </p:cNvGraphicFramePr>
          <p:nvPr>
            <p:ph idx="1"/>
            <p:extLst>
              <p:ext uri="{D42A27DB-BD31-4B8C-83A1-F6EECF244321}">
                <p14:modId xmlns:p14="http://schemas.microsoft.com/office/powerpoint/2010/main" val="4005523715"/>
              </p:ext>
            </p:extLst>
          </p:nvPr>
        </p:nvGraphicFramePr>
        <p:xfrm>
          <a:off x="838200" y="2304661"/>
          <a:ext cx="10806404" cy="3872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9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3074-2B7B-7A37-8648-0CCE24C6A780}"/>
              </a:ext>
            </a:extLst>
          </p:cNvPr>
          <p:cNvSpPr>
            <a:spLocks noGrp="1"/>
          </p:cNvSpPr>
          <p:nvPr>
            <p:ph type="title"/>
          </p:nvPr>
        </p:nvSpPr>
        <p:spPr>
          <a:xfrm>
            <a:off x="839788" y="457200"/>
            <a:ext cx="3932237" cy="1600200"/>
          </a:xfrm>
        </p:spPr>
        <p:txBody>
          <a:bodyPr anchor="b">
            <a:normAutofit/>
          </a:bodyPr>
          <a:lstStyle/>
          <a:p>
            <a:r>
              <a:rPr lang="en-US" dirty="0"/>
              <a:t>4.b1</a:t>
            </a:r>
          </a:p>
        </p:txBody>
      </p:sp>
      <p:pic>
        <p:nvPicPr>
          <p:cNvPr id="5" name="Content Placeholder 4">
            <a:extLst>
              <a:ext uri="{FF2B5EF4-FFF2-40B4-BE49-F238E27FC236}">
                <a16:creationId xmlns:a16="http://schemas.microsoft.com/office/drawing/2014/main" id="{6547C260-0BD1-5B24-BC7A-173B65692CCC}"/>
              </a:ext>
            </a:extLst>
          </p:cNvPr>
          <p:cNvPicPr>
            <a:picLocks noGrp="1" noChangeAspect="1"/>
          </p:cNvPicPr>
          <p:nvPr>
            <p:ph type="pic" idx="1"/>
          </p:nvPr>
        </p:nvPicPr>
        <p:blipFill>
          <a:blip r:embed="rId2"/>
          <a:stretch/>
        </p:blipFill>
        <p:spPr>
          <a:xfrm>
            <a:off x="3263170" y="209550"/>
            <a:ext cx="5576030" cy="6030104"/>
          </a:xfrm>
          <a:noFill/>
        </p:spPr>
      </p:pic>
    </p:spTree>
    <p:extLst>
      <p:ext uri="{BB962C8B-B14F-4D97-AF65-F5344CB8AC3E}">
        <p14:creationId xmlns:p14="http://schemas.microsoft.com/office/powerpoint/2010/main" val="144379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248C-2C8D-A3EE-599F-F21033720DD1}"/>
              </a:ext>
            </a:extLst>
          </p:cNvPr>
          <p:cNvSpPr>
            <a:spLocks noGrp="1"/>
          </p:cNvSpPr>
          <p:nvPr>
            <p:ph type="title"/>
          </p:nvPr>
        </p:nvSpPr>
        <p:spPr>
          <a:xfrm>
            <a:off x="839788" y="457200"/>
            <a:ext cx="3932237" cy="1600200"/>
          </a:xfrm>
        </p:spPr>
        <p:txBody>
          <a:bodyPr anchor="b">
            <a:normAutofit/>
          </a:bodyPr>
          <a:lstStyle/>
          <a:p>
            <a:r>
              <a:rPr lang="en-US" dirty="0"/>
              <a:t>3.b2</a:t>
            </a:r>
          </a:p>
        </p:txBody>
      </p:sp>
      <p:sp>
        <p:nvSpPr>
          <p:cNvPr id="9" name="Text Placeholder 3">
            <a:extLst>
              <a:ext uri="{FF2B5EF4-FFF2-40B4-BE49-F238E27FC236}">
                <a16:creationId xmlns:a16="http://schemas.microsoft.com/office/drawing/2014/main" id="{53EA0EC6-0BB7-07EB-E6E4-62F47595CDBE}"/>
              </a:ext>
            </a:extLst>
          </p:cNvPr>
          <p:cNvSpPr>
            <a:spLocks noGrp="1"/>
          </p:cNvSpPr>
          <p:nvPr>
            <p:ph type="body" sz="half" idx="2"/>
          </p:nvPr>
        </p:nvSpPr>
        <p:spPr>
          <a:xfrm>
            <a:off x="839788" y="2824745"/>
            <a:ext cx="3932237" cy="1198984"/>
          </a:xfrm>
        </p:spPr>
        <p:txBody>
          <a:bodyPr>
            <a:normAutofit/>
          </a:bodyPr>
          <a:lstStyle/>
          <a:p>
            <a:pPr algn="ctr"/>
            <a:r>
              <a:rPr lang="en-US" sz="3200" dirty="0"/>
              <a:t>*NEW* Starting in Year 4 Reporting</a:t>
            </a:r>
          </a:p>
        </p:txBody>
      </p:sp>
      <p:graphicFrame>
        <p:nvGraphicFramePr>
          <p:cNvPr id="5" name="Content Placeholder 2">
            <a:extLst>
              <a:ext uri="{FF2B5EF4-FFF2-40B4-BE49-F238E27FC236}">
                <a16:creationId xmlns:a16="http://schemas.microsoft.com/office/drawing/2014/main" id="{C948B095-AB8E-F41F-060A-A89970C11CCC}"/>
              </a:ext>
            </a:extLst>
          </p:cNvPr>
          <p:cNvGraphicFramePr>
            <a:graphicFrameLocks noGrp="1"/>
          </p:cNvGraphicFramePr>
          <p:nvPr>
            <p:ph idx="1"/>
            <p:extLst>
              <p:ext uri="{D42A27DB-BD31-4B8C-83A1-F6EECF244321}">
                <p14:modId xmlns:p14="http://schemas.microsoft.com/office/powerpoint/2010/main" val="42677011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149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4DA8F-EC4F-AAA1-8264-C5BCD6C762AB}"/>
              </a:ext>
            </a:extLst>
          </p:cNvPr>
          <p:cNvPicPr>
            <a:picLocks noChangeAspect="1"/>
          </p:cNvPicPr>
          <p:nvPr/>
        </p:nvPicPr>
        <p:blipFill>
          <a:blip r:embed="rId2"/>
          <a:stretch>
            <a:fillRect/>
          </a:stretch>
        </p:blipFill>
        <p:spPr>
          <a:xfrm>
            <a:off x="586442" y="68263"/>
            <a:ext cx="11019115" cy="6088062"/>
          </a:xfrm>
          <a:prstGeom prst="rect">
            <a:avLst/>
          </a:prstGeom>
          <a:noFill/>
        </p:spPr>
      </p:pic>
    </p:spTree>
    <p:extLst>
      <p:ext uri="{BB962C8B-B14F-4D97-AF65-F5344CB8AC3E}">
        <p14:creationId xmlns:p14="http://schemas.microsoft.com/office/powerpoint/2010/main" val="89688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AEC97A-B929-A21A-C2A1-073ABD64725B}"/>
              </a:ext>
            </a:extLst>
          </p:cNvPr>
          <p:cNvPicPr>
            <a:picLocks noChangeAspect="1"/>
          </p:cNvPicPr>
          <p:nvPr/>
        </p:nvPicPr>
        <p:blipFill>
          <a:blip r:embed="rId2"/>
          <a:stretch>
            <a:fillRect/>
          </a:stretch>
        </p:blipFill>
        <p:spPr>
          <a:xfrm>
            <a:off x="2337937" y="68263"/>
            <a:ext cx="7516125" cy="6088062"/>
          </a:xfrm>
          <a:prstGeom prst="rect">
            <a:avLst/>
          </a:prstGeom>
          <a:noFill/>
        </p:spPr>
      </p:pic>
    </p:spTree>
    <p:extLst>
      <p:ext uri="{BB962C8B-B14F-4D97-AF65-F5344CB8AC3E}">
        <p14:creationId xmlns:p14="http://schemas.microsoft.com/office/powerpoint/2010/main" val="2177964159"/>
      </p:ext>
    </p:extLst>
  </p:cSld>
  <p:clrMapOvr>
    <a:masterClrMapping/>
  </p:clrMapOvr>
</p:sld>
</file>

<file path=ppt/theme/theme1.xml><?xml version="1.0" encoding="utf-8"?>
<a:theme xmlns:a="http://schemas.openxmlformats.org/drawingml/2006/main" name="WVDE-Gold-Theme">
  <a:themeElements>
    <a:clrScheme name="WVDE Colors">
      <a:dk1>
        <a:srgbClr val="55595C"/>
      </a:dk1>
      <a:lt1>
        <a:srgbClr val="FFFFFF"/>
      </a:lt1>
      <a:dk2>
        <a:srgbClr val="444951"/>
      </a:dk2>
      <a:lt2>
        <a:srgbClr val="E7E6E6"/>
      </a:lt2>
      <a:accent1>
        <a:srgbClr val="00709B"/>
      </a:accent1>
      <a:accent2>
        <a:srgbClr val="C9AB57"/>
      </a:accent2>
      <a:accent3>
        <a:srgbClr val="824C3C"/>
      </a:accent3>
      <a:accent4>
        <a:srgbClr val="E7AF2B"/>
      </a:accent4>
      <a:accent5>
        <a:srgbClr val="5B9BD5"/>
      </a:accent5>
      <a:accent6>
        <a:srgbClr val="35AA4E"/>
      </a:accent6>
      <a:hlink>
        <a:srgbClr val="00709B"/>
      </a:hlink>
      <a:folHlink>
        <a:srgbClr val="00709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Gold-Theme" id="{5EED2C20-FBF0-0C42-911E-FE75B46BF109}" vid="{3628D944-DF70-D043-9FB7-0242690C05F5}"/>
    </a:ext>
  </a:extLst>
</a:theme>
</file>

<file path=docProps/app.xml><?xml version="1.0" encoding="utf-8"?>
<Properties xmlns="http://schemas.openxmlformats.org/officeDocument/2006/extended-properties" xmlns:vt="http://schemas.openxmlformats.org/officeDocument/2006/docPropsVTypes">
  <Template>WVDE-Gold-Theme</Template>
  <TotalTime>153</TotalTime>
  <Words>1054</Words>
  <Application>Microsoft Office PowerPoint</Application>
  <PresentationFormat>Widescreen</PresentationFormat>
  <Paragraphs>123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Fira Sans Light</vt:lpstr>
      <vt:lpstr>Times New Roman</vt:lpstr>
      <vt:lpstr>WVDE-Gold-Theme</vt:lpstr>
      <vt:lpstr>ESSER Updates</vt:lpstr>
      <vt:lpstr>Topics </vt:lpstr>
      <vt:lpstr>ESSER Timeline</vt:lpstr>
      <vt:lpstr>Ongoing Reporting Timeline </vt:lpstr>
      <vt:lpstr>Reporting Updates</vt:lpstr>
      <vt:lpstr>4.b1</vt:lpstr>
      <vt:lpstr>3.b2</vt:lpstr>
      <vt:lpstr>PowerPoint Presentation</vt:lpstr>
      <vt:lpstr>PowerPoint Presentation</vt:lpstr>
      <vt:lpstr>PowerPoint Presentation</vt:lpstr>
      <vt:lpstr>Ongoing Reporting </vt:lpstr>
      <vt:lpstr>Document Retention</vt:lpstr>
      <vt:lpstr>Construction Cautions</vt:lpstr>
      <vt:lpstr>Construction Cautions</vt:lpstr>
      <vt:lpstr>Construction Cautions</vt:lpstr>
      <vt:lpstr>PowerPoint Presentation</vt:lpstr>
      <vt:lpstr>PowerPoint Presentation</vt:lpstr>
      <vt:lpstr>PowerPoint Presentation</vt:lpstr>
      <vt:lpstr>ARP ESSER Required Set-Asides</vt:lpstr>
      <vt:lpstr>Evidence-Based</vt:lpstr>
      <vt:lpstr>ARP ESSER Required Set-Asides</vt:lpstr>
      <vt:lpstr>ARP ESSER Required Set-Asides</vt:lpstr>
      <vt:lpstr>ARP HCY</vt:lpstr>
      <vt:lpstr>ESSER Monitoring</vt:lpstr>
      <vt:lpstr>Most Common Fiscal Findings</vt:lpstr>
      <vt:lpstr>Most Common Findings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McCoy</dc:creator>
  <cp:lastModifiedBy>Elizabeth McCoy</cp:lastModifiedBy>
  <cp:revision>1</cp:revision>
  <dcterms:created xsi:type="dcterms:W3CDTF">2023-09-13T13:02:08Z</dcterms:created>
  <dcterms:modified xsi:type="dcterms:W3CDTF">2023-10-03T12:34:22Z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0f4a70-4b6c-4bd4-a002-31edb9c00abe_Enabled">
    <vt:lpwstr>true</vt:lpwstr>
  </property>
  <property fmtid="{D5CDD505-2E9C-101B-9397-08002B2CF9AE}" pid="3" name="MSIP_Label_460f4a70-4b6c-4bd4-a002-31edb9c00abe_SetDate">
    <vt:lpwstr>2023-09-13T13:02:14Z</vt:lpwstr>
  </property>
  <property fmtid="{D5CDD505-2E9C-101B-9397-08002B2CF9AE}" pid="4" name="MSIP_Label_460f4a70-4b6c-4bd4-a002-31edb9c00abe_Method">
    <vt:lpwstr>Standard</vt:lpwstr>
  </property>
  <property fmtid="{D5CDD505-2E9C-101B-9397-08002B2CF9AE}" pid="5" name="MSIP_Label_460f4a70-4b6c-4bd4-a002-31edb9c00abe_Name">
    <vt:lpwstr>General</vt:lpwstr>
  </property>
  <property fmtid="{D5CDD505-2E9C-101B-9397-08002B2CF9AE}" pid="6" name="MSIP_Label_460f4a70-4b6c-4bd4-a002-31edb9c00abe_SiteId">
    <vt:lpwstr>e019b04b-330c-467a-8bae-09fb17374d6a</vt:lpwstr>
  </property>
  <property fmtid="{D5CDD505-2E9C-101B-9397-08002B2CF9AE}" pid="7" name="MSIP_Label_460f4a70-4b6c-4bd4-a002-31edb9c00abe_ActionId">
    <vt:lpwstr>7d99c433-1cc1-4799-b8e5-6bf38fea6f44</vt:lpwstr>
  </property>
  <property fmtid="{D5CDD505-2E9C-101B-9397-08002B2CF9AE}" pid="8" name="MSIP_Label_460f4a70-4b6c-4bd4-a002-31edb9c00abe_ContentBits">
    <vt:lpwstr>0</vt:lpwstr>
  </property>
</Properties>
</file>