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8" r:id="rId8"/>
    <p:sldId id="262" r:id="rId9"/>
    <p:sldId id="263" r:id="rId10"/>
    <p:sldId id="269" r:id="rId11"/>
    <p:sldId id="265" r:id="rId12"/>
    <p:sldId id="270" r:id="rId13"/>
    <p:sldId id="271" r:id="rId14"/>
    <p:sldId id="272" r:id="rId15"/>
    <p:sldId id="273" r:id="rId16"/>
  </p:sldIdLst>
  <p:sldSz cx="10972800" cy="7315200"/>
  <p:notesSz cx="6858000" cy="9144000"/>
  <p:defaultTextStyle>
    <a:defPPr>
      <a:defRPr lang="en-US"/>
    </a:defPPr>
    <a:lvl1pPr marL="0" algn="l" defTabSz="496382" rtl="0" eaLnBrk="1" latinLnBrk="0" hangingPunct="1">
      <a:defRPr sz="2000" kern="1200">
        <a:solidFill>
          <a:schemeClr val="tx1"/>
        </a:solidFill>
        <a:latin typeface="+mn-lt"/>
        <a:ea typeface="+mn-ea"/>
        <a:cs typeface="+mn-cs"/>
      </a:defRPr>
    </a:lvl1pPr>
    <a:lvl2pPr marL="496382" algn="l" defTabSz="496382" rtl="0" eaLnBrk="1" latinLnBrk="0" hangingPunct="1">
      <a:defRPr sz="2000" kern="1200">
        <a:solidFill>
          <a:schemeClr val="tx1"/>
        </a:solidFill>
        <a:latin typeface="+mn-lt"/>
        <a:ea typeface="+mn-ea"/>
        <a:cs typeface="+mn-cs"/>
      </a:defRPr>
    </a:lvl2pPr>
    <a:lvl3pPr marL="992764" algn="l" defTabSz="496382" rtl="0" eaLnBrk="1" latinLnBrk="0" hangingPunct="1">
      <a:defRPr sz="2000" kern="1200">
        <a:solidFill>
          <a:schemeClr val="tx1"/>
        </a:solidFill>
        <a:latin typeface="+mn-lt"/>
        <a:ea typeface="+mn-ea"/>
        <a:cs typeface="+mn-cs"/>
      </a:defRPr>
    </a:lvl3pPr>
    <a:lvl4pPr marL="1489146" algn="l" defTabSz="496382" rtl="0" eaLnBrk="1" latinLnBrk="0" hangingPunct="1">
      <a:defRPr sz="2000" kern="1200">
        <a:solidFill>
          <a:schemeClr val="tx1"/>
        </a:solidFill>
        <a:latin typeface="+mn-lt"/>
        <a:ea typeface="+mn-ea"/>
        <a:cs typeface="+mn-cs"/>
      </a:defRPr>
    </a:lvl4pPr>
    <a:lvl5pPr marL="1985528" algn="l" defTabSz="496382" rtl="0" eaLnBrk="1" latinLnBrk="0" hangingPunct="1">
      <a:defRPr sz="2000" kern="1200">
        <a:solidFill>
          <a:schemeClr val="tx1"/>
        </a:solidFill>
        <a:latin typeface="+mn-lt"/>
        <a:ea typeface="+mn-ea"/>
        <a:cs typeface="+mn-cs"/>
      </a:defRPr>
    </a:lvl5pPr>
    <a:lvl6pPr marL="2481910" algn="l" defTabSz="496382" rtl="0" eaLnBrk="1" latinLnBrk="0" hangingPunct="1">
      <a:defRPr sz="2000" kern="1200">
        <a:solidFill>
          <a:schemeClr val="tx1"/>
        </a:solidFill>
        <a:latin typeface="+mn-lt"/>
        <a:ea typeface="+mn-ea"/>
        <a:cs typeface="+mn-cs"/>
      </a:defRPr>
    </a:lvl6pPr>
    <a:lvl7pPr marL="2978292" algn="l" defTabSz="496382" rtl="0" eaLnBrk="1" latinLnBrk="0" hangingPunct="1">
      <a:defRPr sz="2000" kern="1200">
        <a:solidFill>
          <a:schemeClr val="tx1"/>
        </a:solidFill>
        <a:latin typeface="+mn-lt"/>
        <a:ea typeface="+mn-ea"/>
        <a:cs typeface="+mn-cs"/>
      </a:defRPr>
    </a:lvl7pPr>
    <a:lvl8pPr marL="3474674" algn="l" defTabSz="496382" rtl="0" eaLnBrk="1" latinLnBrk="0" hangingPunct="1">
      <a:defRPr sz="2000" kern="1200">
        <a:solidFill>
          <a:schemeClr val="tx1"/>
        </a:solidFill>
        <a:latin typeface="+mn-lt"/>
        <a:ea typeface="+mn-ea"/>
        <a:cs typeface="+mn-cs"/>
      </a:defRPr>
    </a:lvl8pPr>
    <a:lvl9pPr marL="3971056" algn="l" defTabSz="49638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23"/>
    <p:restoredTop sz="92947"/>
  </p:normalViewPr>
  <p:slideViewPr>
    <p:cSldViewPr snapToGrid="0" snapToObjects="1">
      <p:cViewPr varScale="1">
        <p:scale>
          <a:sx n="54" d="100"/>
          <a:sy n="54" d="100"/>
        </p:scale>
        <p:origin x="1661" y="62"/>
      </p:cViewPr>
      <p:guideLst>
        <p:guide orient="horz" pos="2304"/>
        <p:guide pos="3456"/>
      </p:guideLst>
    </p:cSldViewPr>
  </p:slideViewPr>
  <p:notesTextViewPr>
    <p:cViewPr>
      <p:scale>
        <a:sx n="100" d="100"/>
        <a:sy n="100" d="100"/>
      </p:scale>
      <p:origin x="0" y="0"/>
    </p:cViewPr>
  </p:notesTextViewPr>
  <p:notesViewPr>
    <p:cSldViewPr snapToGrid="0" snapToObjects="1">
      <p:cViewPr>
        <p:scale>
          <a:sx n="100" d="100"/>
          <a:sy n="100" d="100"/>
        </p:scale>
        <p:origin x="1622" y="-19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59462F-8745-0F40-8632-6B222A289783}" type="datetimeFigureOut">
              <a:rPr lang="en-US" smtClean="0"/>
              <a:pPr/>
              <a:t>7/20/2022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7621BF-6F34-BC4D-BF37-22F2A1B7928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42C4F-5157-DE48-AEE4-9F6505903FBA}" type="datetimeFigureOut">
              <a:rPr lang="en-US" smtClean="0"/>
              <a:pPr/>
              <a:t>7/20/2022</a:t>
            </a:fld>
            <a:endParaRPr lang="en-US"/>
          </a:p>
        </p:txBody>
      </p:sp>
      <p:sp>
        <p:nvSpPr>
          <p:cNvPr id="4" name="Slide Image Placeholder 3"/>
          <p:cNvSpPr>
            <a:spLocks noGrp="1" noRot="1" noChangeAspect="1"/>
          </p:cNvSpPr>
          <p:nvPr>
            <p:ph type="sldImg" idx="2"/>
          </p:nvPr>
        </p:nvSpPr>
        <p:spPr>
          <a:xfrm>
            <a:off x="858838" y="685800"/>
            <a:ext cx="5141912"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BDBE5-FD01-1B4E-B5DF-3A1A65AD8571}" type="slidenum">
              <a:rPr lang="en-US" smtClean="0"/>
              <a:pPr/>
              <a:t>‹#›</a:t>
            </a:fld>
            <a:endParaRPr lang="en-US"/>
          </a:p>
        </p:txBody>
      </p:sp>
    </p:spTree>
    <p:extLst>
      <p:ext uri="{BB962C8B-B14F-4D97-AF65-F5344CB8AC3E}">
        <p14:creationId xmlns:p14="http://schemas.microsoft.com/office/powerpoint/2010/main" val="2661657160"/>
      </p:ext>
    </p:extLst>
  </p:cSld>
  <p:clrMap bg1="lt1" tx1="dk1" bg2="lt2" tx2="dk2" accent1="accent1" accent2="accent2" accent3="accent3" accent4="accent4" accent5="accent5" accent6="accent6" hlink="hlink" folHlink="folHlink"/>
  <p:notesStyle>
    <a:lvl1pPr marL="0" algn="l" defTabSz="496382" rtl="0" eaLnBrk="1" latinLnBrk="0" hangingPunct="1">
      <a:defRPr sz="1300" kern="1200">
        <a:solidFill>
          <a:schemeClr val="tx1"/>
        </a:solidFill>
        <a:latin typeface="+mn-lt"/>
        <a:ea typeface="+mn-ea"/>
        <a:cs typeface="+mn-cs"/>
      </a:defRPr>
    </a:lvl1pPr>
    <a:lvl2pPr marL="496382" algn="l" defTabSz="496382" rtl="0" eaLnBrk="1" latinLnBrk="0" hangingPunct="1">
      <a:defRPr sz="1300" kern="1200">
        <a:solidFill>
          <a:schemeClr val="tx1"/>
        </a:solidFill>
        <a:latin typeface="+mn-lt"/>
        <a:ea typeface="+mn-ea"/>
        <a:cs typeface="+mn-cs"/>
      </a:defRPr>
    </a:lvl2pPr>
    <a:lvl3pPr marL="992764" algn="l" defTabSz="496382" rtl="0" eaLnBrk="1" latinLnBrk="0" hangingPunct="1">
      <a:defRPr sz="1300" kern="1200">
        <a:solidFill>
          <a:schemeClr val="tx1"/>
        </a:solidFill>
        <a:latin typeface="+mn-lt"/>
        <a:ea typeface="+mn-ea"/>
        <a:cs typeface="+mn-cs"/>
      </a:defRPr>
    </a:lvl3pPr>
    <a:lvl4pPr marL="1489146" algn="l" defTabSz="496382" rtl="0" eaLnBrk="1" latinLnBrk="0" hangingPunct="1">
      <a:defRPr sz="1300" kern="1200">
        <a:solidFill>
          <a:schemeClr val="tx1"/>
        </a:solidFill>
        <a:latin typeface="+mn-lt"/>
        <a:ea typeface="+mn-ea"/>
        <a:cs typeface="+mn-cs"/>
      </a:defRPr>
    </a:lvl4pPr>
    <a:lvl5pPr marL="1985528" algn="l" defTabSz="496382" rtl="0" eaLnBrk="1" latinLnBrk="0" hangingPunct="1">
      <a:defRPr sz="1300" kern="1200">
        <a:solidFill>
          <a:schemeClr val="tx1"/>
        </a:solidFill>
        <a:latin typeface="+mn-lt"/>
        <a:ea typeface="+mn-ea"/>
        <a:cs typeface="+mn-cs"/>
      </a:defRPr>
    </a:lvl5pPr>
    <a:lvl6pPr marL="2481910" algn="l" defTabSz="496382" rtl="0" eaLnBrk="1" latinLnBrk="0" hangingPunct="1">
      <a:defRPr sz="1300" kern="1200">
        <a:solidFill>
          <a:schemeClr val="tx1"/>
        </a:solidFill>
        <a:latin typeface="+mn-lt"/>
        <a:ea typeface="+mn-ea"/>
        <a:cs typeface="+mn-cs"/>
      </a:defRPr>
    </a:lvl6pPr>
    <a:lvl7pPr marL="2978292" algn="l" defTabSz="496382" rtl="0" eaLnBrk="1" latinLnBrk="0" hangingPunct="1">
      <a:defRPr sz="1300" kern="1200">
        <a:solidFill>
          <a:schemeClr val="tx1"/>
        </a:solidFill>
        <a:latin typeface="+mn-lt"/>
        <a:ea typeface="+mn-ea"/>
        <a:cs typeface="+mn-cs"/>
      </a:defRPr>
    </a:lvl7pPr>
    <a:lvl8pPr marL="3474674" algn="l" defTabSz="496382" rtl="0" eaLnBrk="1" latinLnBrk="0" hangingPunct="1">
      <a:defRPr sz="1300" kern="1200">
        <a:solidFill>
          <a:schemeClr val="tx1"/>
        </a:solidFill>
        <a:latin typeface="+mn-lt"/>
        <a:ea typeface="+mn-ea"/>
        <a:cs typeface="+mn-cs"/>
      </a:defRPr>
    </a:lvl8pPr>
    <a:lvl9pPr marL="3971056" algn="l" defTabSz="4963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BDBE5-FD01-1B4E-B5DF-3A1A65AD85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Select Locations, Personnel type and Sorting options.  You can also choose whether</a:t>
            </a:r>
            <a:r>
              <a:rPr lang="en-US" baseline="0" dirty="0"/>
              <a:t> or not to display the SSN.  You can create an Excel spreadsheet by clicking the option at the top.</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baseline="0" dirty="0"/>
              <a:t>You can click on the Location, Social Security, Name or Field Name tabs to change the sort of the listing.</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Choose</a:t>
            </a:r>
            <a:r>
              <a:rPr lang="en-US" baseline="0" dirty="0"/>
              <a:t> Preliminary or Final, Locations, Personnel Type, Sort options and whether or not to display the SSN.  You can also restrict to Position Code Ranges, if wanting a listing of only certain positions within professional or service types.</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report will display sex, birth date, years experience,</a:t>
            </a:r>
            <a:r>
              <a:rPr lang="en-US" baseline="0" dirty="0"/>
              <a:t> salary class, certificate, salary, FTE, funding source, days employed, education level, position code, ethnic, retirement plan, PEIA and account code.</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Similar</a:t>
            </a:r>
            <a:r>
              <a:rPr lang="en-US" baseline="0" dirty="0"/>
              <a:t> options as on other reports.  This will print the Edits with any comments entered.</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BDBE5-FD01-1B4E-B5DF-3A1A65AD857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baseline="0" dirty="0"/>
              <a:t>Your user ID and the FY you are defaulting to will display.   You can use the tabs on the side or at the top to run the Edit and other reports.  Also note the important dates related to the Certified List on the left.</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dirty="0"/>
              <a:t>You</a:t>
            </a:r>
            <a:r>
              <a:rPr lang="en-US" baseline="0" dirty="0"/>
              <a:t> must have built and submitted your certified list on the WVEIS side before you can view the edits here.  This report will look for a number of scenarios and display warnings and errors related to the data in your Certified List file.  Those errors with a red bullet indicate a critical error that must be fixed in order to submit the final.  You must enter a comment for all edits listed before submitting the final.  To change information on your Certified List, you must go back into WVEIS to Edit/Maintain the Certified List, then submit the file again from WVEIS.  Then you can run the edit list again here.</a:t>
            </a:r>
          </a:p>
          <a:p>
            <a:r>
              <a:rPr lang="en-US" baseline="0" dirty="0"/>
              <a:t>On this screen, you will select which file to run the edits against, preliminary or final. The Output options allow you to create a PDF or download to Excel to print or save.  You can choose  locations or all locations.  Personnel types to choose from are All, Professional or Service.  You have a few choices on how you want the edit list to sort.  You can choose to display the SSN or not.  When you have made your selections, hit submit.  The program will build your edit list.  Please be patient as this could take several moments.</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dirty="0"/>
              <a:t>The edits will display.  Each</a:t>
            </a:r>
            <a:r>
              <a:rPr lang="en-US" baseline="0" dirty="0"/>
              <a:t> message is color coded to let you know if the message is a Warning (yellow) or a Critical Error (red).  Click on any part of the record to display the certified list record and to view options.</a:t>
            </a:r>
          </a:p>
          <a:p>
            <a:r>
              <a:rPr lang="en-US" baseline="0" dirty="0"/>
              <a:t>.</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dirty="0"/>
              <a:t>By clicking</a:t>
            </a:r>
            <a:r>
              <a:rPr lang="en-US" baseline="0" dirty="0"/>
              <a:t> on the record, a sample of fields of the record display.  By clicking the left icon with ‘I’, all information will display.  (See next slide)</a:t>
            </a:r>
            <a:endParaRPr lang="en-US" dirty="0"/>
          </a:p>
          <a:p>
            <a:r>
              <a:rPr lang="en-US" baseline="0" dirty="0"/>
              <a:t>Click on the same line of the report to go back to just the line listing.  No detail.</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96382" rtl="0" eaLnBrk="1" fontAlgn="auto" latinLnBrk="0" hangingPunct="1">
              <a:lnSpc>
                <a:spcPct val="100000"/>
              </a:lnSpc>
              <a:spcBef>
                <a:spcPts val="0"/>
              </a:spcBef>
              <a:spcAft>
                <a:spcPts val="0"/>
              </a:spcAft>
              <a:buClrTx/>
              <a:buSzTx/>
              <a:buFontTx/>
              <a:buNone/>
              <a:tabLst/>
              <a:defRPr/>
            </a:pPr>
            <a:r>
              <a:rPr lang="en-US" dirty="0"/>
              <a:t>All information related to this record will display. </a:t>
            </a:r>
            <a:r>
              <a:rPr lang="en-US" baseline="0" dirty="0"/>
              <a:t> Click X in the upper right corner to get out of the Employee Details.</a:t>
            </a:r>
          </a:p>
          <a:p>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dirty="0"/>
              <a:t>The comments window will pop</a:t>
            </a:r>
            <a:r>
              <a:rPr lang="en-US" baseline="0" dirty="0"/>
              <a:t> up by c</a:t>
            </a:r>
            <a:r>
              <a:rPr lang="en-US" dirty="0"/>
              <a:t>licking on the other</a:t>
            </a:r>
            <a:r>
              <a:rPr lang="en-US" baseline="0" dirty="0"/>
              <a:t> icon just to the left of the SSN.  Select the field in error.  You can choose a standard comment or select other and you can enter your comment in the comment box.  Click Add.  If a person has multiple edits, you will need to enter a comment for each one separately.  To close out any of the pop-up boxes, click on the X in the upper right hand corner.</a:t>
            </a:r>
            <a:endParaRPr lang="en-US" dirty="0"/>
          </a:p>
        </p:txBody>
      </p:sp>
      <p:sp>
        <p:nvSpPr>
          <p:cNvPr id="4" name="Slide Number Placeholder 3"/>
          <p:cNvSpPr>
            <a:spLocks noGrp="1"/>
          </p:cNvSpPr>
          <p:nvPr>
            <p:ph type="sldNum" sz="quarter" idx="10"/>
          </p:nvPr>
        </p:nvSpPr>
        <p:spPr/>
        <p:txBody>
          <a:bodyPr/>
          <a:lstStyle/>
          <a:p>
            <a:fld id="{433BDBE5-FD01-1B4E-B5DF-3A1A65AD857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5800"/>
            <a:ext cx="5141912" cy="3429000"/>
          </a:xfrm>
        </p:spPr>
      </p:sp>
      <p:sp>
        <p:nvSpPr>
          <p:cNvPr id="3" name="Notes Placeholder 2"/>
          <p:cNvSpPr>
            <a:spLocks noGrp="1"/>
          </p:cNvSpPr>
          <p:nvPr>
            <p:ph type="body" idx="1"/>
          </p:nvPr>
        </p:nvSpPr>
        <p:spPr/>
        <p:txBody>
          <a:bodyPr>
            <a:normAutofit/>
          </a:bodyPr>
          <a:lstStyle/>
          <a:p>
            <a:r>
              <a:rPr lang="en-US" dirty="0"/>
              <a:t>Click on the report to print.</a:t>
            </a:r>
          </a:p>
        </p:txBody>
      </p:sp>
      <p:sp>
        <p:nvSpPr>
          <p:cNvPr id="4" name="Slide Number Placeholder 3"/>
          <p:cNvSpPr>
            <a:spLocks noGrp="1"/>
          </p:cNvSpPr>
          <p:nvPr>
            <p:ph type="sldNum" sz="quarter" idx="10"/>
          </p:nvPr>
        </p:nvSpPr>
        <p:spPr/>
        <p:txBody>
          <a:bodyPr/>
          <a:lstStyle/>
          <a:p>
            <a:fld id="{433BDBE5-FD01-1B4E-B5DF-3A1A65AD857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593799" y="1381761"/>
            <a:ext cx="7785202" cy="3363079"/>
          </a:xfrm>
          <a:prstGeom prst="rect">
            <a:avLst/>
          </a:prstGeom>
          <a:ln w="3175">
            <a:solidFill>
              <a:schemeClr val="bg1"/>
            </a:solidFill>
          </a:ln>
          <a:effectLst>
            <a:outerShdw blurRad="63500" sx="100500" sy="100500" algn="ctr" rotWithShape="0">
              <a:prstClr val="black">
                <a:alpha val="50000"/>
              </a:prstClr>
            </a:outerShdw>
          </a:effectLst>
        </p:spPr>
        <p:txBody>
          <a:bodyPr vert="horz" lIns="104498" tIns="52249" rIns="104498" bIns="52249" rtlCol="0">
            <a:normAutofit/>
          </a:bodyPr>
          <a:lstStyle/>
          <a:p>
            <a:pPr marL="0" indent="0" algn="l" defTabSz="1044976" rtl="0" eaLnBrk="1" latinLnBrk="0" hangingPunct="1">
              <a:spcBef>
                <a:spcPts val="2286"/>
              </a:spcBef>
              <a:buClr>
                <a:schemeClr val="accent1">
                  <a:lumMod val="60000"/>
                  <a:lumOff val="40000"/>
                </a:schemeClr>
              </a:buClr>
              <a:buSzPct val="110000"/>
              <a:buFont typeface="Wingdings 2" pitchFamily="18" charset="2"/>
              <a:buNone/>
            </a:pPr>
            <a:endParaRPr sz="37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587505" y="1625600"/>
            <a:ext cx="7797790" cy="1839858"/>
          </a:xfrm>
        </p:spPr>
        <p:txBody>
          <a:bodyPr vert="horz" lIns="104498" tIns="52249" rIns="104498" bIns="52249" rtlCol="0" anchor="b" anchorCtr="0">
            <a:noAutofit/>
          </a:bodyPr>
          <a:lstStyle>
            <a:lvl1pPr marL="0" indent="0" algn="ctr" defTabSz="1044976" rtl="0" eaLnBrk="1" latinLnBrk="0" hangingPunct="1">
              <a:spcBef>
                <a:spcPct val="0"/>
              </a:spcBef>
              <a:buClr>
                <a:schemeClr val="accent1">
                  <a:lumMod val="60000"/>
                  <a:lumOff val="40000"/>
                </a:schemeClr>
              </a:buClr>
              <a:buSzPct val="110000"/>
              <a:buFont typeface="Wingdings 2" pitchFamily="18" charset="2"/>
              <a:buNone/>
              <a:defRPr sz="53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587506" y="3518947"/>
            <a:ext cx="7797791" cy="977750"/>
          </a:xfrm>
        </p:spPr>
        <p:txBody>
          <a:bodyPr vert="horz" lIns="104498" tIns="52249" rIns="104498" bIns="52249" rtlCol="0">
            <a:normAutofit/>
          </a:bodyPr>
          <a:lstStyle>
            <a:lvl1pPr marL="0" indent="0" algn="ctr" defTabSz="1044976" rtl="0" eaLnBrk="1" latinLnBrk="0" hangingPunct="1">
              <a:spcBef>
                <a:spcPts val="343"/>
              </a:spcBef>
              <a:buClr>
                <a:schemeClr val="accent1">
                  <a:lumMod val="60000"/>
                  <a:lumOff val="40000"/>
                </a:schemeClr>
              </a:buClr>
              <a:buSzPct val="110000"/>
              <a:buFont typeface="Wingdings 2" pitchFamily="18" charset="2"/>
              <a:buNone/>
              <a:defRPr sz="2100" kern="1200">
                <a:solidFill>
                  <a:schemeClr val="tx1">
                    <a:tint val="75000"/>
                  </a:schemeClr>
                </a:solidFill>
                <a:latin typeface="+mn-lt"/>
                <a:ea typeface="+mn-ea"/>
                <a:cs typeface="+mn-cs"/>
              </a:defRPr>
            </a:lvl1pPr>
            <a:lvl2pPr marL="522488" indent="0" algn="ctr">
              <a:buNone/>
              <a:defRPr>
                <a:solidFill>
                  <a:schemeClr val="tx1">
                    <a:tint val="75000"/>
                  </a:schemeClr>
                </a:solidFill>
              </a:defRPr>
            </a:lvl2pPr>
            <a:lvl3pPr marL="1044976" indent="0" algn="ctr">
              <a:buNone/>
              <a:defRPr>
                <a:solidFill>
                  <a:schemeClr val="tx1">
                    <a:tint val="75000"/>
                  </a:schemeClr>
                </a:solidFill>
              </a:defRPr>
            </a:lvl3pPr>
            <a:lvl4pPr marL="1567464" indent="0" algn="ctr">
              <a:buNone/>
              <a:defRPr>
                <a:solidFill>
                  <a:schemeClr val="tx1">
                    <a:tint val="75000"/>
                  </a:schemeClr>
                </a:solidFill>
              </a:defRPr>
            </a:lvl4pPr>
            <a:lvl5pPr marL="2089953" indent="0" algn="ctr">
              <a:buNone/>
              <a:defRPr>
                <a:solidFill>
                  <a:schemeClr val="tx1">
                    <a:tint val="75000"/>
                  </a:schemeClr>
                </a:solidFill>
              </a:defRPr>
            </a:lvl5pPr>
            <a:lvl6pPr marL="2612441" indent="0" algn="ctr">
              <a:buNone/>
              <a:defRPr>
                <a:solidFill>
                  <a:schemeClr val="tx1">
                    <a:tint val="75000"/>
                  </a:schemeClr>
                </a:solidFill>
              </a:defRPr>
            </a:lvl6pPr>
            <a:lvl7pPr marL="3134929" indent="0" algn="ctr">
              <a:buNone/>
              <a:defRPr>
                <a:solidFill>
                  <a:schemeClr val="tx1">
                    <a:tint val="75000"/>
                  </a:schemeClr>
                </a:solidFill>
              </a:defRPr>
            </a:lvl7pPr>
            <a:lvl8pPr marL="3657417" indent="0" algn="ctr">
              <a:buNone/>
              <a:defRPr>
                <a:solidFill>
                  <a:schemeClr val="tx1">
                    <a:tint val="75000"/>
                  </a:schemeClr>
                </a:solidFill>
              </a:defRPr>
            </a:lvl8pPr>
            <a:lvl9pPr marL="4179905"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7792705-E96D-0343-BCBF-1390458D4222}"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20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78" y="652663"/>
            <a:ext cx="4895454" cy="1239520"/>
          </a:xfrm>
        </p:spPr>
        <p:txBody>
          <a:bodyPr anchor="b"/>
          <a:lstStyle>
            <a:lvl1pPr algn="ctr">
              <a:defRPr sz="4100" b="0"/>
            </a:lvl1pPr>
          </a:lstStyle>
          <a:p>
            <a:r>
              <a:rPr lang="en-US"/>
              <a:t>Click to edit Master title style</a:t>
            </a:r>
            <a:endParaRPr/>
          </a:p>
        </p:txBody>
      </p:sp>
      <p:sp>
        <p:nvSpPr>
          <p:cNvPr id="4" name="Text Placeholder 3"/>
          <p:cNvSpPr>
            <a:spLocks noGrp="1"/>
          </p:cNvSpPr>
          <p:nvPr>
            <p:ph type="body" sz="half" idx="2"/>
          </p:nvPr>
        </p:nvSpPr>
        <p:spPr>
          <a:xfrm>
            <a:off x="640078" y="1907046"/>
            <a:ext cx="4895454" cy="3968162"/>
          </a:xfrm>
        </p:spPr>
        <p:txBody>
          <a:bodyPr>
            <a:normAutofit/>
          </a:bodyPr>
          <a:lstStyle>
            <a:lvl1pPr marL="0" indent="0" algn="ctr">
              <a:buNone/>
              <a:defRPr sz="21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92705-E96D-0343-BCBF-1390458D4222}"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DEF23-6613-B14C-A742-FC11E760AB7A}" type="slidenum">
              <a:rPr lang="en-US" smtClean="0"/>
              <a:pPr/>
              <a:t>‹#›</a:t>
            </a:fld>
            <a:endParaRPr lang="en-US"/>
          </a:p>
        </p:txBody>
      </p:sp>
      <p:sp>
        <p:nvSpPr>
          <p:cNvPr id="8" name="Picture Placeholder 2"/>
          <p:cNvSpPr>
            <a:spLocks noGrp="1"/>
          </p:cNvSpPr>
          <p:nvPr>
            <p:ph type="pic" idx="1"/>
          </p:nvPr>
        </p:nvSpPr>
        <p:spPr>
          <a:xfrm>
            <a:off x="6108740" y="383352"/>
            <a:ext cx="4389120" cy="5672615"/>
          </a:xfrm>
          <a:ln w="3175">
            <a:solidFill>
              <a:schemeClr val="bg1"/>
            </a:solidFill>
          </a:ln>
          <a:effectLst>
            <a:outerShdw blurRad="63500" sx="100500" sy="100500" algn="ctr" rotWithShape="0">
              <a:prstClr val="black">
                <a:alpha val="50000"/>
              </a:prstClr>
            </a:outerShdw>
          </a:effectLst>
        </p:spPr>
        <p:txBody>
          <a:bodyPr vert="horz" lIns="104498" tIns="52249" rIns="104498" bIns="52249" rtlCol="0">
            <a:normAutofit/>
          </a:bodyPr>
          <a:lstStyle>
            <a:lvl1pPr marL="0" indent="0" algn="l" defTabSz="1044976" rtl="0" eaLnBrk="1" latinLnBrk="0" hangingPunct="1">
              <a:spcBef>
                <a:spcPts val="2286"/>
              </a:spcBef>
              <a:buClr>
                <a:schemeClr val="accent1">
                  <a:lumMod val="60000"/>
                  <a:lumOff val="40000"/>
                </a:schemeClr>
              </a:buClr>
              <a:buSzPct val="110000"/>
              <a:buFont typeface="Wingdings 2" pitchFamily="18" charset="2"/>
              <a:buNone/>
              <a:defRPr sz="3700" kern="1200">
                <a:solidFill>
                  <a:schemeClr val="tx1">
                    <a:lumMod val="65000"/>
                    <a:lumOff val="35000"/>
                  </a:schemeClr>
                </a:solidFill>
                <a:latin typeface="+mn-lt"/>
                <a:ea typeface="+mn-ea"/>
                <a:cs typeface="+mn-cs"/>
              </a:defRPr>
            </a:lvl1pPr>
            <a:lvl2pPr marL="522488" indent="0">
              <a:buNone/>
              <a:defRPr sz="3200"/>
            </a:lvl2pPr>
            <a:lvl3pPr marL="1044976" indent="0">
              <a:buNone/>
              <a:defRPr sz="2700"/>
            </a:lvl3pPr>
            <a:lvl4pPr marL="1567464" indent="0">
              <a:buNone/>
              <a:defRPr sz="2300"/>
            </a:lvl4pPr>
            <a:lvl5pPr marL="2089953" indent="0">
              <a:buNone/>
              <a:defRPr sz="2300"/>
            </a:lvl5pPr>
            <a:lvl6pPr marL="2612441" indent="0">
              <a:buNone/>
              <a:defRPr sz="2300"/>
            </a:lvl6pPr>
            <a:lvl7pPr marL="3134929" indent="0">
              <a:buNone/>
              <a:defRPr sz="2300"/>
            </a:lvl7pPr>
            <a:lvl8pPr marL="3657417" indent="0">
              <a:buNone/>
              <a:defRPr sz="2300"/>
            </a:lvl8pPr>
            <a:lvl9pPr marL="4179905" indent="0">
              <a:buNone/>
              <a:defRPr sz="2300"/>
            </a:lvl9pPr>
          </a:lstStyle>
          <a:p>
            <a:r>
              <a:rPr lang="en-US"/>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792705-E96D-0343-BCBF-1390458D4222}"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750" y="392854"/>
            <a:ext cx="1828800" cy="594698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59129" y="392854"/>
            <a:ext cx="8027671" cy="5946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792705-E96D-0343-BCBF-1390458D4222}"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792705-E96D-0343-BCBF-1390458D4222}"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36246" y="3576321"/>
            <a:ext cx="10100310" cy="1568027"/>
          </a:xfrm>
        </p:spPr>
        <p:txBody>
          <a:bodyPr/>
          <a:lstStyle/>
          <a:p>
            <a:r>
              <a:rPr lang="en-US"/>
              <a:t>Click to edit Master title style</a:t>
            </a:r>
            <a:endParaRPr/>
          </a:p>
        </p:txBody>
      </p:sp>
      <p:sp>
        <p:nvSpPr>
          <p:cNvPr id="3" name="Subtitle 2"/>
          <p:cNvSpPr>
            <a:spLocks noGrp="1"/>
          </p:cNvSpPr>
          <p:nvPr>
            <p:ph type="subTitle" idx="1"/>
          </p:nvPr>
        </p:nvSpPr>
        <p:spPr>
          <a:xfrm>
            <a:off x="436246" y="5089098"/>
            <a:ext cx="10100310" cy="1037516"/>
          </a:xfrm>
        </p:spPr>
        <p:txBody>
          <a:bodyPr>
            <a:normAutofit/>
          </a:bodyPr>
          <a:lstStyle>
            <a:lvl1pPr marL="0" indent="0" algn="ctr">
              <a:spcBef>
                <a:spcPts val="343"/>
              </a:spcBef>
              <a:buNone/>
              <a:defRPr sz="2100">
                <a:solidFill>
                  <a:schemeClr val="tx1">
                    <a:tint val="75000"/>
                  </a:schemeClr>
                </a:solidFill>
              </a:defRPr>
            </a:lvl1pPr>
            <a:lvl2pPr marL="522488" indent="0" algn="ctr">
              <a:buNone/>
              <a:defRPr>
                <a:solidFill>
                  <a:schemeClr val="tx1">
                    <a:tint val="75000"/>
                  </a:schemeClr>
                </a:solidFill>
              </a:defRPr>
            </a:lvl2pPr>
            <a:lvl3pPr marL="1044976" indent="0" algn="ctr">
              <a:buNone/>
              <a:defRPr>
                <a:solidFill>
                  <a:schemeClr val="tx1">
                    <a:tint val="75000"/>
                  </a:schemeClr>
                </a:solidFill>
              </a:defRPr>
            </a:lvl3pPr>
            <a:lvl4pPr marL="1567464" indent="0" algn="ctr">
              <a:buNone/>
              <a:defRPr>
                <a:solidFill>
                  <a:schemeClr val="tx1">
                    <a:tint val="75000"/>
                  </a:schemeClr>
                </a:solidFill>
              </a:defRPr>
            </a:lvl4pPr>
            <a:lvl5pPr marL="2089953" indent="0" algn="ctr">
              <a:buNone/>
              <a:defRPr>
                <a:solidFill>
                  <a:schemeClr val="tx1">
                    <a:tint val="75000"/>
                  </a:schemeClr>
                </a:solidFill>
              </a:defRPr>
            </a:lvl5pPr>
            <a:lvl6pPr marL="2612441" indent="0" algn="ctr">
              <a:buNone/>
              <a:defRPr>
                <a:solidFill>
                  <a:schemeClr val="tx1">
                    <a:tint val="75000"/>
                  </a:schemeClr>
                </a:solidFill>
              </a:defRPr>
            </a:lvl6pPr>
            <a:lvl7pPr marL="3134929" indent="0" algn="ctr">
              <a:buNone/>
              <a:defRPr>
                <a:solidFill>
                  <a:schemeClr val="tx1">
                    <a:tint val="75000"/>
                  </a:schemeClr>
                </a:solidFill>
              </a:defRPr>
            </a:lvl7pPr>
            <a:lvl8pPr marL="3657417" indent="0" algn="ctr">
              <a:buNone/>
              <a:defRPr>
                <a:solidFill>
                  <a:schemeClr val="tx1">
                    <a:tint val="75000"/>
                  </a:schemeClr>
                </a:solidFill>
              </a:defRPr>
            </a:lvl8pPr>
            <a:lvl9pPr marL="4179905"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27792705-E96D-0343-BCBF-1390458D4222}"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DEF23-6613-B14C-A742-FC11E760AB7A}" type="slidenum">
              <a:rPr lang="en-US" smtClean="0"/>
              <a:pPr/>
              <a:t>‹#›</a:t>
            </a:fld>
            <a:endParaRPr lang="en-US"/>
          </a:p>
        </p:txBody>
      </p:sp>
      <p:sp>
        <p:nvSpPr>
          <p:cNvPr id="9" name="Picture Placeholder 2"/>
          <p:cNvSpPr>
            <a:spLocks noGrp="1"/>
          </p:cNvSpPr>
          <p:nvPr>
            <p:ph type="pic" idx="13"/>
          </p:nvPr>
        </p:nvSpPr>
        <p:spPr>
          <a:xfrm>
            <a:off x="445176" y="387774"/>
            <a:ext cx="10082448" cy="3025986"/>
          </a:xfrm>
          <a:ln w="3175">
            <a:solidFill>
              <a:schemeClr val="bg1"/>
            </a:solidFill>
          </a:ln>
          <a:effectLst>
            <a:outerShdw blurRad="63500" sx="100500" sy="100500" algn="ctr" rotWithShape="0">
              <a:prstClr val="black">
                <a:alpha val="50000"/>
              </a:prstClr>
            </a:outerShdw>
          </a:effectLst>
        </p:spPr>
        <p:txBody>
          <a:bodyPr/>
          <a:lstStyle>
            <a:lvl1pPr marL="0" indent="0">
              <a:buNone/>
              <a:defRPr sz="3700"/>
            </a:lvl1pPr>
            <a:lvl2pPr marL="522488" indent="0">
              <a:buNone/>
              <a:defRPr sz="3200"/>
            </a:lvl2pPr>
            <a:lvl3pPr marL="1044976" indent="0">
              <a:buNone/>
              <a:defRPr sz="2700"/>
            </a:lvl3pPr>
            <a:lvl4pPr marL="1567464" indent="0">
              <a:buNone/>
              <a:defRPr sz="2300"/>
            </a:lvl4pPr>
            <a:lvl5pPr marL="2089953" indent="0">
              <a:buNone/>
              <a:defRPr sz="2300"/>
            </a:lvl5pPr>
            <a:lvl6pPr marL="2612441" indent="0">
              <a:buNone/>
              <a:defRPr sz="2300"/>
            </a:lvl6pPr>
            <a:lvl7pPr marL="3134929" indent="0">
              <a:buNone/>
              <a:defRPr sz="2300"/>
            </a:lvl7pPr>
            <a:lvl8pPr marL="3657417" indent="0">
              <a:buNone/>
              <a:defRPr sz="2300"/>
            </a:lvl8pPr>
            <a:lvl9pPr marL="4179905" indent="0">
              <a:buNone/>
              <a:defRPr sz="2300"/>
            </a:lvl9pPr>
          </a:lstStyle>
          <a:p>
            <a:r>
              <a:rPr lang="en-US"/>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9130" y="2563354"/>
            <a:ext cx="9667876" cy="1452880"/>
          </a:xfrm>
        </p:spPr>
        <p:txBody>
          <a:bodyPr anchor="b" anchorCtr="0"/>
          <a:lstStyle>
            <a:lvl1pPr algn="ctr">
              <a:defRPr sz="5300" b="0" cap="none" baseline="0"/>
            </a:lvl1pPr>
          </a:lstStyle>
          <a:p>
            <a:r>
              <a:rPr lang="en-US"/>
              <a:t>Click to edit Master title style</a:t>
            </a:r>
            <a:endParaRPr/>
          </a:p>
        </p:txBody>
      </p:sp>
      <p:sp>
        <p:nvSpPr>
          <p:cNvPr id="3" name="Text Placeholder 2"/>
          <p:cNvSpPr>
            <a:spLocks noGrp="1"/>
          </p:cNvSpPr>
          <p:nvPr>
            <p:ph type="body" idx="1"/>
          </p:nvPr>
        </p:nvSpPr>
        <p:spPr>
          <a:xfrm>
            <a:off x="659130" y="3985073"/>
            <a:ext cx="9667876" cy="1600199"/>
          </a:xfrm>
        </p:spPr>
        <p:txBody>
          <a:bodyPr anchor="t" anchorCtr="0">
            <a:normAutofit/>
          </a:bodyPr>
          <a:lstStyle>
            <a:lvl1pPr marL="0" indent="0" algn="ctr">
              <a:spcBef>
                <a:spcPts val="343"/>
              </a:spcBef>
              <a:buNone/>
              <a:defRPr sz="2100">
                <a:solidFill>
                  <a:schemeClr val="tx1">
                    <a:tint val="75000"/>
                  </a:schemeClr>
                </a:solidFill>
              </a:defRPr>
            </a:lvl1pPr>
            <a:lvl2pPr marL="522488" indent="0">
              <a:buNone/>
              <a:defRPr sz="2100">
                <a:solidFill>
                  <a:schemeClr val="tx1">
                    <a:tint val="75000"/>
                  </a:schemeClr>
                </a:solidFill>
              </a:defRPr>
            </a:lvl2pPr>
            <a:lvl3pPr marL="1044976" indent="0">
              <a:buNone/>
              <a:defRPr sz="1800">
                <a:solidFill>
                  <a:schemeClr val="tx1">
                    <a:tint val="75000"/>
                  </a:schemeClr>
                </a:solidFill>
              </a:defRPr>
            </a:lvl3pPr>
            <a:lvl4pPr marL="1567464" indent="0">
              <a:buNone/>
              <a:defRPr sz="1600">
                <a:solidFill>
                  <a:schemeClr val="tx1">
                    <a:tint val="75000"/>
                  </a:schemeClr>
                </a:solidFill>
              </a:defRPr>
            </a:lvl4pPr>
            <a:lvl5pPr marL="2089953" indent="0">
              <a:buNone/>
              <a:defRPr sz="1600">
                <a:solidFill>
                  <a:schemeClr val="tx1">
                    <a:tint val="75000"/>
                  </a:schemeClr>
                </a:solidFill>
              </a:defRPr>
            </a:lvl5pPr>
            <a:lvl6pPr marL="2612441" indent="0">
              <a:buNone/>
              <a:defRPr sz="1600">
                <a:solidFill>
                  <a:schemeClr val="tx1">
                    <a:tint val="75000"/>
                  </a:schemeClr>
                </a:solidFill>
              </a:defRPr>
            </a:lvl6pPr>
            <a:lvl7pPr marL="3134929" indent="0">
              <a:buNone/>
              <a:defRPr sz="1600">
                <a:solidFill>
                  <a:schemeClr val="tx1">
                    <a:tint val="75000"/>
                  </a:schemeClr>
                </a:solidFill>
              </a:defRPr>
            </a:lvl7pPr>
            <a:lvl8pPr marL="3657417" indent="0">
              <a:buNone/>
              <a:defRPr sz="1600">
                <a:solidFill>
                  <a:schemeClr val="tx1">
                    <a:tint val="75000"/>
                  </a:schemeClr>
                </a:solidFill>
              </a:defRPr>
            </a:lvl8pPr>
            <a:lvl9pPr marL="417990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BEAF9-9E58-4CC8-A6FF-6DD8A58DEEA4}"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9130" y="114748"/>
            <a:ext cx="9650731" cy="1426086"/>
          </a:xfrm>
        </p:spPr>
        <p:txBody>
          <a:bodyPr/>
          <a:lstStyle/>
          <a:p>
            <a:r>
              <a:rPr lang="en-US"/>
              <a:t>Click to edit Master title style</a:t>
            </a:r>
            <a:endParaRPr/>
          </a:p>
        </p:txBody>
      </p:sp>
      <p:sp>
        <p:nvSpPr>
          <p:cNvPr id="3" name="Content Placeholder 2"/>
          <p:cNvSpPr>
            <a:spLocks noGrp="1"/>
          </p:cNvSpPr>
          <p:nvPr>
            <p:ph sz="half" idx="1"/>
          </p:nvPr>
        </p:nvSpPr>
        <p:spPr>
          <a:xfrm>
            <a:off x="659130" y="1706881"/>
            <a:ext cx="4608576" cy="4632960"/>
          </a:xfrm>
        </p:spPr>
        <p:txBody>
          <a:bodyPr>
            <a:normAutofit/>
          </a:bodyPr>
          <a:lstStyle>
            <a:lvl1pPr>
              <a:spcBef>
                <a:spcPts val="1828"/>
              </a:spcBef>
              <a:defRPr sz="23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01285" y="1706881"/>
            <a:ext cx="4608576" cy="4632960"/>
          </a:xfrm>
        </p:spPr>
        <p:txBody>
          <a:bodyPr>
            <a:normAutofit/>
          </a:bodyPr>
          <a:lstStyle>
            <a:lvl1pPr>
              <a:spcBef>
                <a:spcPts val="1828"/>
              </a:spcBef>
              <a:defRPr sz="23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7792705-E96D-0343-BCBF-1390458D4222}"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9129" y="114748"/>
            <a:ext cx="9650731" cy="142608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59129" y="1550106"/>
            <a:ext cx="4608576" cy="800946"/>
          </a:xfrm>
        </p:spPr>
        <p:txBody>
          <a:bodyPr anchor="b">
            <a:noAutofit/>
          </a:bodyPr>
          <a:lstStyle>
            <a:lvl1pPr marL="0" indent="0" algn="ctr">
              <a:spcBef>
                <a:spcPts val="0"/>
              </a:spcBef>
              <a:buNone/>
              <a:defRPr sz="2700" b="0">
                <a:solidFill>
                  <a:schemeClr val="accent1">
                    <a:lumMod val="60000"/>
                    <a:lumOff val="40000"/>
                  </a:schemeClr>
                </a:solidFill>
              </a:defRPr>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a:t>Click to edit Master text styles</a:t>
            </a:r>
          </a:p>
        </p:txBody>
      </p:sp>
      <p:sp>
        <p:nvSpPr>
          <p:cNvPr id="4" name="Content Placeholder 3"/>
          <p:cNvSpPr>
            <a:spLocks noGrp="1"/>
          </p:cNvSpPr>
          <p:nvPr>
            <p:ph sz="half" idx="2"/>
          </p:nvPr>
        </p:nvSpPr>
        <p:spPr>
          <a:xfrm>
            <a:off x="659129" y="2503910"/>
            <a:ext cx="4608576" cy="3835931"/>
          </a:xfrm>
        </p:spPr>
        <p:txBody>
          <a:bodyPr>
            <a:normAutofit/>
          </a:bodyPr>
          <a:lstStyle>
            <a:lvl1pPr>
              <a:spcBef>
                <a:spcPts val="1828"/>
              </a:spcBef>
              <a:defRPr sz="23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01284" y="1550106"/>
            <a:ext cx="4608576" cy="800946"/>
          </a:xfrm>
        </p:spPr>
        <p:txBody>
          <a:bodyPr anchor="b">
            <a:noAutofit/>
          </a:bodyPr>
          <a:lstStyle>
            <a:lvl1pPr marL="0" indent="0" algn="ctr">
              <a:spcBef>
                <a:spcPts val="0"/>
              </a:spcBef>
              <a:buNone/>
              <a:defRPr sz="2700" b="0">
                <a:solidFill>
                  <a:schemeClr val="accent1">
                    <a:lumMod val="60000"/>
                    <a:lumOff val="40000"/>
                  </a:schemeClr>
                </a:solidFill>
              </a:defRPr>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701284" y="2503910"/>
            <a:ext cx="4608576" cy="3835931"/>
          </a:xfrm>
        </p:spPr>
        <p:txBody>
          <a:bodyPr>
            <a:normAutofit/>
          </a:bodyPr>
          <a:lstStyle>
            <a:lvl1pPr>
              <a:spcBef>
                <a:spcPts val="1828"/>
              </a:spcBef>
              <a:defRPr sz="23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7792705-E96D-0343-BCBF-1390458D4222}" type="datetimeFigureOut">
              <a:rPr lang="en-US" smtClean="0"/>
              <a:pPr/>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7792705-E96D-0343-BCBF-1390458D4222}" type="datetimeFigureOut">
              <a:rPr lang="en-US" smtClean="0"/>
              <a:pPr/>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92705-E96D-0343-BCBF-1390458D4222}" type="datetimeFigureOut">
              <a:rPr lang="en-US" smtClean="0"/>
              <a:pPr/>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DEF23-6613-B14C-A742-FC11E760AB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79" y="652663"/>
            <a:ext cx="4608576" cy="1239520"/>
          </a:xfrm>
        </p:spPr>
        <p:txBody>
          <a:bodyPr anchor="b"/>
          <a:lstStyle>
            <a:lvl1pPr algn="ctr">
              <a:defRPr sz="4100" b="0"/>
            </a:lvl1pPr>
          </a:lstStyle>
          <a:p>
            <a:r>
              <a:rPr lang="en-US"/>
              <a:t>Click to edit Master title style</a:t>
            </a:r>
            <a:endParaRPr/>
          </a:p>
        </p:txBody>
      </p:sp>
      <p:sp>
        <p:nvSpPr>
          <p:cNvPr id="3" name="Content Placeholder 2"/>
          <p:cNvSpPr>
            <a:spLocks noGrp="1"/>
          </p:cNvSpPr>
          <p:nvPr>
            <p:ph idx="1"/>
          </p:nvPr>
        </p:nvSpPr>
        <p:spPr>
          <a:xfrm>
            <a:off x="5691389" y="392853"/>
            <a:ext cx="4608576" cy="5946987"/>
          </a:xfrm>
        </p:spPr>
        <p:txBody>
          <a:bodyPr>
            <a:normAutofit/>
          </a:bodyPr>
          <a:lstStyle>
            <a:lvl1pPr>
              <a:spcBef>
                <a:spcPts val="2286"/>
              </a:spcBef>
              <a:defRPr sz="2500"/>
            </a:lvl1pPr>
            <a:lvl2pPr>
              <a:defRPr sz="2300"/>
            </a:lvl2pPr>
            <a:lvl3pPr>
              <a:defRPr sz="2100"/>
            </a:lvl3pPr>
            <a:lvl4pPr>
              <a:defRPr sz="2100"/>
            </a:lvl4pPr>
            <a:lvl5pPr>
              <a:defRPr sz="21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40079" y="1907046"/>
            <a:ext cx="4608576" cy="3968162"/>
          </a:xfrm>
        </p:spPr>
        <p:txBody>
          <a:bodyPr>
            <a:normAutofit/>
          </a:bodyPr>
          <a:lstStyle>
            <a:lvl1pPr marL="0" indent="0" algn="ctr">
              <a:buNone/>
              <a:defRPr sz="21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92705-E96D-0343-BCBF-1390458D4222}"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619C8-A375-448C-891B-9999C6BE8E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9130" y="114748"/>
            <a:ext cx="9650731" cy="1426086"/>
          </a:xfrm>
          <a:prstGeom prst="rect">
            <a:avLst/>
          </a:prstGeom>
        </p:spPr>
        <p:txBody>
          <a:bodyPr vert="horz" lIns="104498" tIns="52249" rIns="104498" bIns="52249"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659130" y="1706881"/>
            <a:ext cx="9650731" cy="4632960"/>
          </a:xfrm>
          <a:prstGeom prst="rect">
            <a:avLst/>
          </a:prstGeom>
        </p:spPr>
        <p:txBody>
          <a:bodyPr vert="horz" lIns="104498" tIns="52249" rIns="104498" bIns="522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55802" y="6694046"/>
            <a:ext cx="2560320" cy="389467"/>
          </a:xfrm>
          <a:prstGeom prst="rect">
            <a:avLst/>
          </a:prstGeom>
        </p:spPr>
        <p:txBody>
          <a:bodyPr vert="horz" lIns="104498" tIns="52249" rIns="104498" bIns="52249" rtlCol="0" anchor="ctr"/>
          <a:lstStyle>
            <a:lvl1pPr algn="r">
              <a:defRPr sz="1400">
                <a:solidFill>
                  <a:schemeClr val="bg1"/>
                </a:solidFill>
              </a:defRPr>
            </a:lvl1pPr>
          </a:lstStyle>
          <a:p>
            <a:fld id="{27792705-E96D-0343-BCBF-1390458D4222}" type="datetimeFigureOut">
              <a:rPr lang="en-US" smtClean="0"/>
              <a:pPr/>
              <a:t>7/20/2022</a:t>
            </a:fld>
            <a:endParaRPr lang="en-US"/>
          </a:p>
        </p:txBody>
      </p:sp>
      <p:sp>
        <p:nvSpPr>
          <p:cNvPr id="5" name="Footer Placeholder 4"/>
          <p:cNvSpPr>
            <a:spLocks noGrp="1"/>
          </p:cNvSpPr>
          <p:nvPr>
            <p:ph type="ftr" sz="quarter" idx="3"/>
          </p:nvPr>
        </p:nvSpPr>
        <p:spPr>
          <a:xfrm>
            <a:off x="317350" y="6694046"/>
            <a:ext cx="5809129" cy="389467"/>
          </a:xfrm>
          <a:prstGeom prst="rect">
            <a:avLst/>
          </a:prstGeom>
        </p:spPr>
        <p:txBody>
          <a:bodyPr vert="horz" lIns="104498" tIns="52249" rIns="104498" bIns="52249" rtlCol="0" anchor="ctr"/>
          <a:lstStyle>
            <a:lvl1pPr algn="l">
              <a:defRPr sz="1400">
                <a:solidFill>
                  <a:schemeClr val="bg1"/>
                </a:solidFill>
              </a:defRPr>
            </a:lvl1pPr>
          </a:lstStyle>
          <a:p>
            <a:endParaRPr lang="en-US"/>
          </a:p>
        </p:txBody>
      </p:sp>
      <p:sp>
        <p:nvSpPr>
          <p:cNvPr id="6" name="Slide Number Placeholder 5"/>
          <p:cNvSpPr>
            <a:spLocks noGrp="1"/>
          </p:cNvSpPr>
          <p:nvPr>
            <p:ph type="sldNum" sz="quarter" idx="4"/>
          </p:nvPr>
        </p:nvSpPr>
        <p:spPr>
          <a:xfrm>
            <a:off x="9477487" y="6694046"/>
            <a:ext cx="1188720" cy="389467"/>
          </a:xfrm>
          <a:prstGeom prst="rect">
            <a:avLst/>
          </a:prstGeom>
        </p:spPr>
        <p:txBody>
          <a:bodyPr vert="horz" lIns="104498" tIns="52249" rIns="104498" bIns="52249" rtlCol="0" anchor="ctr"/>
          <a:lstStyle>
            <a:lvl1pPr algn="r">
              <a:defRPr sz="4100">
                <a:solidFill>
                  <a:schemeClr val="bg1"/>
                </a:solidFill>
              </a:defRPr>
            </a:lvl1pPr>
          </a:lstStyle>
          <a:p>
            <a:fld id="{187DEF23-6613-B14C-A742-FC11E760AB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xStyles>
    <p:titleStyle>
      <a:lvl1pPr algn="ctr" defTabSz="1044976" rtl="0" eaLnBrk="1" latinLnBrk="0" hangingPunct="1">
        <a:spcBef>
          <a:spcPct val="0"/>
        </a:spcBef>
        <a:buNone/>
        <a:defRPr sz="5300" kern="1200">
          <a:solidFill>
            <a:schemeClr val="accent1"/>
          </a:solidFill>
          <a:latin typeface="+mj-lt"/>
          <a:ea typeface="+mj-ea"/>
          <a:cs typeface="+mj-cs"/>
        </a:defRPr>
      </a:lvl1pPr>
    </p:titleStyle>
    <p:bodyStyle>
      <a:lvl1pPr marL="399123" indent="-399123" algn="l" defTabSz="1044976" rtl="0" eaLnBrk="1" latinLnBrk="0" hangingPunct="1">
        <a:spcBef>
          <a:spcPts val="2286"/>
        </a:spcBef>
        <a:buClr>
          <a:schemeClr val="accent1">
            <a:lumMod val="60000"/>
            <a:lumOff val="40000"/>
          </a:schemeClr>
        </a:buClr>
        <a:buSzPct val="110000"/>
        <a:buFont typeface="Wingdings 2" pitchFamily="18" charset="2"/>
        <a:buChar char=""/>
        <a:defRPr sz="2700" kern="1200">
          <a:solidFill>
            <a:schemeClr val="tx1">
              <a:lumMod val="65000"/>
              <a:lumOff val="35000"/>
            </a:schemeClr>
          </a:solidFill>
          <a:latin typeface="+mn-lt"/>
          <a:ea typeface="+mn-ea"/>
          <a:cs typeface="+mn-cs"/>
        </a:defRPr>
      </a:lvl1pPr>
      <a:lvl2pPr marL="783732" indent="-384609" algn="l" defTabSz="1044976" rtl="0" eaLnBrk="1" latinLnBrk="0" hangingPunct="1">
        <a:spcBef>
          <a:spcPts val="686"/>
        </a:spcBef>
        <a:buClr>
          <a:schemeClr val="accent1">
            <a:lumMod val="75000"/>
          </a:schemeClr>
        </a:buClr>
        <a:buSzPct val="110000"/>
        <a:buFont typeface="Wingdings 2" pitchFamily="18" charset="2"/>
        <a:buChar char=""/>
        <a:defRPr sz="2500" kern="1200">
          <a:solidFill>
            <a:schemeClr val="tx1">
              <a:lumMod val="65000"/>
              <a:lumOff val="35000"/>
            </a:schemeClr>
          </a:solidFill>
          <a:latin typeface="+mn-lt"/>
          <a:ea typeface="+mn-ea"/>
          <a:cs typeface="+mn-cs"/>
        </a:defRPr>
      </a:lvl2pPr>
      <a:lvl3pPr marL="1106659" indent="-322927" algn="l" defTabSz="1044976" rtl="0" eaLnBrk="1" latinLnBrk="0" hangingPunct="1">
        <a:spcBef>
          <a:spcPts val="686"/>
        </a:spcBef>
        <a:buClr>
          <a:schemeClr val="accent1">
            <a:lumMod val="60000"/>
            <a:lumOff val="40000"/>
          </a:schemeClr>
        </a:buClr>
        <a:buSzPct val="110000"/>
        <a:buFont typeface="Wingdings 2" pitchFamily="18" charset="2"/>
        <a:buChar char=""/>
        <a:defRPr sz="2300" kern="1200">
          <a:solidFill>
            <a:schemeClr val="tx1">
              <a:lumMod val="65000"/>
              <a:lumOff val="35000"/>
            </a:schemeClr>
          </a:solidFill>
          <a:latin typeface="+mn-lt"/>
          <a:ea typeface="+mn-ea"/>
          <a:cs typeface="+mn-cs"/>
        </a:defRPr>
      </a:lvl3pPr>
      <a:lvl4pPr marL="1444099" indent="-337440" algn="l" defTabSz="1044976" rtl="0" eaLnBrk="1" latinLnBrk="0" hangingPunct="1">
        <a:spcBef>
          <a:spcPts val="686"/>
        </a:spcBef>
        <a:buClr>
          <a:schemeClr val="accent1">
            <a:lumMod val="75000"/>
          </a:schemeClr>
        </a:buClr>
        <a:buSzPct val="110000"/>
        <a:buFont typeface="Wingdings 2" pitchFamily="18" charset="2"/>
        <a:buChar char=""/>
        <a:defRPr sz="2100" kern="1200">
          <a:solidFill>
            <a:schemeClr val="tx1">
              <a:lumMod val="65000"/>
              <a:lumOff val="35000"/>
            </a:schemeClr>
          </a:solidFill>
          <a:latin typeface="+mn-lt"/>
          <a:ea typeface="+mn-ea"/>
          <a:cs typeface="+mn-cs"/>
        </a:defRPr>
      </a:lvl4pPr>
      <a:lvl5pPr marL="1767026" indent="-322927" algn="l" defTabSz="1044976" rtl="0" eaLnBrk="1" latinLnBrk="0" hangingPunct="1">
        <a:spcBef>
          <a:spcPts val="686"/>
        </a:spcBef>
        <a:buClr>
          <a:schemeClr val="accent1">
            <a:lumMod val="60000"/>
            <a:lumOff val="40000"/>
          </a:schemeClr>
        </a:buClr>
        <a:buSzPct val="110000"/>
        <a:buFont typeface="Wingdings 2" pitchFamily="18" charset="2"/>
        <a:buChar char=""/>
        <a:defRPr sz="2100" kern="1200">
          <a:solidFill>
            <a:schemeClr val="tx1">
              <a:lumMod val="65000"/>
              <a:lumOff val="35000"/>
            </a:schemeClr>
          </a:solidFill>
          <a:latin typeface="+mn-lt"/>
          <a:ea typeface="+mn-ea"/>
          <a:cs typeface="+mn-cs"/>
        </a:defRPr>
      </a:lvl5pPr>
      <a:lvl6pPr marL="2873685"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6173"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8661"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41149"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nharvey@k12.wv.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038" y="1134533"/>
            <a:ext cx="7797790" cy="1602792"/>
          </a:xfrm>
        </p:spPr>
        <p:txBody>
          <a:bodyPr/>
          <a:lstStyle/>
          <a:p>
            <a:r>
              <a:rPr lang="en-US" dirty="0"/>
              <a:t>Certified List on WOW</a:t>
            </a:r>
          </a:p>
        </p:txBody>
      </p:sp>
      <p:sp>
        <p:nvSpPr>
          <p:cNvPr id="3" name="Subtitle 2"/>
          <p:cNvSpPr>
            <a:spLocks noGrp="1"/>
          </p:cNvSpPr>
          <p:nvPr>
            <p:ph type="subTitle" idx="1"/>
          </p:nvPr>
        </p:nvSpPr>
        <p:spPr>
          <a:xfrm>
            <a:off x="1587506" y="3518947"/>
            <a:ext cx="7797791" cy="1594920"/>
          </a:xfrm>
        </p:spPr>
        <p:txBody>
          <a:bodyPr>
            <a:noAutofit/>
          </a:bodyPr>
          <a:lstStyle/>
          <a:p>
            <a:r>
              <a:rPr lang="en-US" sz="1800" dirty="0"/>
              <a:t>Kim Harvey</a:t>
            </a:r>
          </a:p>
          <a:p>
            <a:r>
              <a:rPr lang="en-US" sz="1800" dirty="0"/>
              <a:t>WVEIS Consultant</a:t>
            </a:r>
          </a:p>
          <a:p>
            <a:r>
              <a:rPr lang="en-US" sz="1800" dirty="0">
                <a:hlinkClick r:id="rId3"/>
              </a:rPr>
              <a:t>knharvey@k12.wv.us</a:t>
            </a:r>
            <a:endParaRPr lang="en-US" sz="1800" dirty="0"/>
          </a:p>
          <a:p>
            <a:r>
              <a:rPr lang="en-US" sz="1800" dirty="0"/>
              <a:t>419-202-9898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Listing</a:t>
            </a:r>
          </a:p>
        </p:txBody>
      </p:sp>
      <p:pic>
        <p:nvPicPr>
          <p:cNvPr id="4" name="Content Placeholder 3" descr="Screen Shot 2015-07-01 at 9.21.37 PM.png"/>
          <p:cNvPicPr>
            <a:picLocks noGrp="1" noChangeAspect="1"/>
          </p:cNvPicPr>
          <p:nvPr>
            <p:ph idx="1"/>
          </p:nvPr>
        </p:nvPicPr>
        <p:blipFill>
          <a:blip r:embed="rId3"/>
          <a:stretch>
            <a:fillRect/>
          </a:stretch>
        </p:blipFill>
        <p:spPr>
          <a:xfrm>
            <a:off x="0" y="1706881"/>
            <a:ext cx="10972799" cy="571838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 Listing Report</a:t>
            </a:r>
          </a:p>
        </p:txBody>
      </p:sp>
      <p:pic>
        <p:nvPicPr>
          <p:cNvPr id="6" name="Content Placeholder 5" descr="Screen Shot 2014-08-14 at 3.50.35 PM.png"/>
          <p:cNvPicPr>
            <a:picLocks noGrp="1" noChangeAspect="1"/>
          </p:cNvPicPr>
          <p:nvPr>
            <p:ph idx="1"/>
          </p:nvPr>
        </p:nvPicPr>
        <p:blipFill>
          <a:blip r:embed="rId3"/>
          <a:srcRect l="-15080" r="-15080"/>
          <a:stretch>
            <a:fillRect/>
          </a:stretch>
        </p:blipFill>
        <p:spPr>
          <a:xfrm>
            <a:off x="-1057978" y="1706880"/>
            <a:ext cx="13128637" cy="5608319"/>
          </a:xfrm>
        </p:spPr>
      </p:pic>
      <p:sp>
        <p:nvSpPr>
          <p:cNvPr id="5" name="TextBox 4"/>
          <p:cNvSpPr txBox="1"/>
          <p:nvPr/>
        </p:nvSpPr>
        <p:spPr>
          <a:xfrm>
            <a:off x="4402667" y="4224867"/>
            <a:ext cx="228600" cy="2946400"/>
          </a:xfrm>
          <a:prstGeom prst="rect">
            <a:avLst/>
          </a:prstGeom>
          <a:solidFill>
            <a:schemeClr val="bg1">
              <a:lumMod val="75000"/>
            </a:schemeClr>
          </a:solidFill>
        </p:spPr>
        <p:txBody>
          <a:bodyPr wrap="square" rtlCol="0">
            <a:spAutoFit/>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Details Report</a:t>
            </a:r>
          </a:p>
        </p:txBody>
      </p:sp>
      <p:pic>
        <p:nvPicPr>
          <p:cNvPr id="4" name="Content Placeholder 3" descr="Screen Shot 2015-07-01 at 9.24.21 PM.png"/>
          <p:cNvPicPr>
            <a:picLocks noGrp="1" noChangeAspect="1"/>
          </p:cNvPicPr>
          <p:nvPr>
            <p:ph idx="1"/>
          </p:nvPr>
        </p:nvPicPr>
        <p:blipFill>
          <a:blip r:embed="rId3"/>
          <a:stretch>
            <a:fillRect/>
          </a:stretch>
        </p:blipFill>
        <p:spPr>
          <a:xfrm>
            <a:off x="0" y="1540834"/>
            <a:ext cx="10972799" cy="577436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Details Report</a:t>
            </a:r>
          </a:p>
        </p:txBody>
      </p:sp>
      <p:pic>
        <p:nvPicPr>
          <p:cNvPr id="4" name="Content Placeholder 3" descr="Screen Shot 2015-07-01 at 9.26.10 PM.png"/>
          <p:cNvPicPr>
            <a:picLocks noGrp="1" noChangeAspect="1"/>
          </p:cNvPicPr>
          <p:nvPr>
            <p:ph idx="1"/>
          </p:nvPr>
        </p:nvPicPr>
        <p:blipFill>
          <a:blip r:embed="rId3"/>
          <a:stretch>
            <a:fillRect/>
          </a:stretch>
        </p:blipFill>
        <p:spPr>
          <a:xfrm>
            <a:off x="0" y="1706880"/>
            <a:ext cx="10972799" cy="5608319"/>
          </a:xfrm>
        </p:spPr>
      </p:pic>
      <p:sp>
        <p:nvSpPr>
          <p:cNvPr id="5" name="TextBox 4"/>
          <p:cNvSpPr txBox="1"/>
          <p:nvPr/>
        </p:nvSpPr>
        <p:spPr>
          <a:xfrm>
            <a:off x="4174067" y="4343399"/>
            <a:ext cx="211666" cy="2971800"/>
          </a:xfrm>
          <a:prstGeom prst="rect">
            <a:avLst/>
          </a:prstGeom>
          <a:solidFill>
            <a:schemeClr val="bg1">
              <a:lumMod val="65000"/>
            </a:schemeClr>
          </a:solidFill>
        </p:spPr>
        <p:txBody>
          <a:bodyPr wrap="square" rtlCol="0">
            <a:spAutoFit/>
          </a:bodyPr>
          <a:lstStyle/>
          <a:p>
            <a:endParaRPr lang="en-US" dirty="0">
              <a:solidFill>
                <a:schemeClr val="bg1">
                  <a:lumMod val="65000"/>
                </a:schemeClr>
              </a:solidFill>
            </a:endParaRPr>
          </a:p>
        </p:txBody>
      </p:sp>
      <p:sp>
        <p:nvSpPr>
          <p:cNvPr id="3" name="TextBox 2">
            <a:extLst>
              <a:ext uri="{FF2B5EF4-FFF2-40B4-BE49-F238E27FC236}">
                <a16:creationId xmlns:a16="http://schemas.microsoft.com/office/drawing/2014/main" id="{976634A1-70AB-4CD5-9166-B827853E3341}"/>
              </a:ext>
            </a:extLst>
          </p:cNvPr>
          <p:cNvSpPr txBox="1"/>
          <p:nvPr/>
        </p:nvSpPr>
        <p:spPr>
          <a:xfrm>
            <a:off x="2731770" y="4228652"/>
            <a:ext cx="992091" cy="2971800"/>
          </a:xfrm>
          <a:prstGeom prst="rect">
            <a:avLst/>
          </a:prstGeom>
          <a:solidFill>
            <a:schemeClr val="bg1">
              <a:lumMod val="75000"/>
            </a:schemeClr>
          </a:solidFill>
        </p:spPr>
        <p:txBody>
          <a:bodyPr wrap="square" rtlCol="0">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Report with Comments</a:t>
            </a:r>
          </a:p>
        </p:txBody>
      </p:sp>
      <p:pic>
        <p:nvPicPr>
          <p:cNvPr id="4" name="Content Placeholder 3" descr="Screen Shot 2015-07-01 at 9.27.16 PM.png"/>
          <p:cNvPicPr>
            <a:picLocks noGrp="1" noChangeAspect="1"/>
          </p:cNvPicPr>
          <p:nvPr>
            <p:ph idx="1"/>
          </p:nvPr>
        </p:nvPicPr>
        <p:blipFill>
          <a:blip r:embed="rId3"/>
          <a:stretch>
            <a:fillRect/>
          </a:stretch>
        </p:blipFill>
        <p:spPr>
          <a:xfrm>
            <a:off x="0" y="1706880"/>
            <a:ext cx="10972800" cy="560831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Report with Comments</a:t>
            </a:r>
          </a:p>
        </p:txBody>
      </p:sp>
      <p:pic>
        <p:nvPicPr>
          <p:cNvPr id="4" name="Content Placeholder 3" descr="Screen Shot 2015-07-01 at 9.30.31 PM.png"/>
          <p:cNvPicPr>
            <a:picLocks noGrp="1" noChangeAspect="1"/>
          </p:cNvPicPr>
          <p:nvPr>
            <p:ph idx="1"/>
          </p:nvPr>
        </p:nvPicPr>
        <p:blipFill>
          <a:blip r:embed="rId3"/>
          <a:stretch>
            <a:fillRect/>
          </a:stretch>
        </p:blipFill>
        <p:spPr>
          <a:xfrm>
            <a:off x="0" y="1540835"/>
            <a:ext cx="10972800" cy="5871368"/>
          </a:xfrm>
        </p:spPr>
      </p:pic>
      <p:sp>
        <p:nvSpPr>
          <p:cNvPr id="7" name="TextBox 6"/>
          <p:cNvSpPr txBox="1"/>
          <p:nvPr/>
        </p:nvSpPr>
        <p:spPr>
          <a:xfrm>
            <a:off x="3200400" y="4207932"/>
            <a:ext cx="211667" cy="3107267"/>
          </a:xfrm>
          <a:prstGeom prst="rect">
            <a:avLst/>
          </a:prstGeom>
          <a:solidFill>
            <a:schemeClr val="bg1">
              <a:lumMod val="65000"/>
            </a:schemeClr>
          </a:solidFill>
        </p:spPr>
        <p:txBody>
          <a:bodyPr wrap="square" rtlCol="0">
            <a:spAutoFit/>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Certified List is on WOW</a:t>
            </a:r>
          </a:p>
        </p:txBody>
      </p:sp>
      <p:sp>
        <p:nvSpPr>
          <p:cNvPr id="3" name="Content Placeholder 2"/>
          <p:cNvSpPr>
            <a:spLocks noGrp="1"/>
          </p:cNvSpPr>
          <p:nvPr>
            <p:ph idx="1"/>
          </p:nvPr>
        </p:nvSpPr>
        <p:spPr/>
        <p:txBody>
          <a:bodyPr>
            <a:normAutofit/>
          </a:bodyPr>
          <a:lstStyle/>
          <a:p>
            <a:r>
              <a:rPr lang="en-US" dirty="0"/>
              <a:t>You will need to get with your County Contact to give you access to the Certified List on WOW and show you how to access.</a:t>
            </a:r>
          </a:p>
          <a:p>
            <a:r>
              <a:rPr lang="en-US" dirty="0"/>
              <a:t>You will be able to view edits and certified list record information, print and enter comments.</a:t>
            </a:r>
          </a:p>
          <a:p>
            <a:r>
              <a:rPr lang="en-US" dirty="0"/>
              <a:t>Additional reports are available to view/print.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List on WOW</a:t>
            </a:r>
          </a:p>
        </p:txBody>
      </p:sp>
      <p:pic>
        <p:nvPicPr>
          <p:cNvPr id="6" name="Content Placeholder 5" descr="Screen Shot 2014-08-14 at 3.37.59 PM.png"/>
          <p:cNvPicPr>
            <a:picLocks noGrp="1" noChangeAspect="1"/>
          </p:cNvPicPr>
          <p:nvPr>
            <p:ph idx="1"/>
          </p:nvPr>
        </p:nvPicPr>
        <p:blipFill>
          <a:blip r:embed="rId3"/>
          <a:stretch>
            <a:fillRect/>
          </a:stretch>
        </p:blipFill>
        <p:spPr>
          <a:xfrm>
            <a:off x="0" y="1540834"/>
            <a:ext cx="10972800" cy="5608320"/>
          </a:xfrm>
        </p:spPr>
      </p:pic>
      <p:sp>
        <p:nvSpPr>
          <p:cNvPr id="4" name="TextBox 3"/>
          <p:cNvSpPr txBox="1"/>
          <p:nvPr/>
        </p:nvSpPr>
        <p:spPr>
          <a:xfrm>
            <a:off x="5748867" y="4211078"/>
            <a:ext cx="406400" cy="293189"/>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List Edits</a:t>
            </a:r>
          </a:p>
        </p:txBody>
      </p:sp>
      <p:pic>
        <p:nvPicPr>
          <p:cNvPr id="8" name="Content Placeholder 7" descr="Screen Shot 2014-08-14 at 3.40.47 PM.png"/>
          <p:cNvPicPr>
            <a:picLocks noGrp="1" noChangeAspect="1"/>
          </p:cNvPicPr>
          <p:nvPr>
            <p:ph idx="1"/>
          </p:nvPr>
        </p:nvPicPr>
        <p:blipFill>
          <a:blip r:embed="rId3"/>
          <a:stretch>
            <a:fillRect/>
          </a:stretch>
        </p:blipFill>
        <p:spPr>
          <a:xfrm>
            <a:off x="0" y="1706880"/>
            <a:ext cx="10972800" cy="560831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List Edit Report</a:t>
            </a:r>
          </a:p>
        </p:txBody>
      </p:sp>
      <p:pic>
        <p:nvPicPr>
          <p:cNvPr id="6" name="Content Placeholder 5" descr="Screen Shot 2014-08-14 at 3.42.20 PM.png"/>
          <p:cNvPicPr>
            <a:picLocks noGrp="1" noChangeAspect="1"/>
          </p:cNvPicPr>
          <p:nvPr>
            <p:ph idx="1"/>
          </p:nvPr>
        </p:nvPicPr>
        <p:blipFill>
          <a:blip r:embed="rId3"/>
          <a:stretch>
            <a:fillRect/>
          </a:stretch>
        </p:blipFill>
        <p:spPr>
          <a:xfrm>
            <a:off x="0" y="1706880"/>
            <a:ext cx="10972800" cy="5608319"/>
          </a:xfrm>
        </p:spPr>
      </p:pic>
      <p:sp>
        <p:nvSpPr>
          <p:cNvPr id="4" name="TextBox 3"/>
          <p:cNvSpPr txBox="1"/>
          <p:nvPr/>
        </p:nvSpPr>
        <p:spPr>
          <a:xfrm>
            <a:off x="3210467" y="4182533"/>
            <a:ext cx="184666" cy="3132666"/>
          </a:xfrm>
          <a:prstGeom prst="rect">
            <a:avLst/>
          </a:prstGeom>
          <a:solidFill>
            <a:schemeClr val="bg1">
              <a:lumMod val="75000"/>
            </a:schemeClr>
          </a:solidFill>
        </p:spPr>
        <p:txBody>
          <a:bodyPr wrap="square" rtlCol="0">
            <a:spAutoFit/>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List Edit Report</a:t>
            </a:r>
          </a:p>
        </p:txBody>
      </p:sp>
      <p:pic>
        <p:nvPicPr>
          <p:cNvPr id="7" name="Content Placeholder 6" descr="Screen Shot 2014-08-14 at 3.43.43 PM.png"/>
          <p:cNvPicPr>
            <a:picLocks noGrp="1" noChangeAspect="1"/>
          </p:cNvPicPr>
          <p:nvPr>
            <p:ph idx="1"/>
          </p:nvPr>
        </p:nvPicPr>
        <p:blipFill>
          <a:blip r:embed="rId3"/>
          <a:stretch>
            <a:fillRect/>
          </a:stretch>
        </p:blipFill>
        <p:spPr>
          <a:xfrm>
            <a:off x="0" y="1450951"/>
            <a:ext cx="10972800" cy="5762648"/>
          </a:xfrm>
          <a:effectLst>
            <a:outerShdw blurRad="50800" dist="50800" dir="5400000" algn="ctr" rotWithShape="0">
              <a:schemeClr val="bg1">
                <a:lumMod val="75000"/>
              </a:schemeClr>
            </a:outerShdw>
          </a:effectLst>
        </p:spPr>
      </p:pic>
      <p:sp>
        <p:nvSpPr>
          <p:cNvPr id="4" name="TextBox 3"/>
          <p:cNvSpPr txBox="1"/>
          <p:nvPr/>
        </p:nvSpPr>
        <p:spPr>
          <a:xfrm>
            <a:off x="3158067" y="5376332"/>
            <a:ext cx="338666" cy="1837267"/>
          </a:xfrm>
          <a:prstGeom prst="rect">
            <a:avLst/>
          </a:prstGeom>
          <a:solidFill>
            <a:schemeClr val="bg1">
              <a:lumMod val="75000"/>
            </a:schemeClr>
          </a:solidFill>
        </p:spPr>
        <p:txBody>
          <a:bodyPr wrap="square" rtlCol="0">
            <a:spAutoFit/>
          </a:bodyPr>
          <a:lstStyle/>
          <a:p>
            <a:endParaRPr lang="en-US" dirty="0"/>
          </a:p>
        </p:txBody>
      </p:sp>
      <p:sp>
        <p:nvSpPr>
          <p:cNvPr id="6" name="TextBox 5"/>
          <p:cNvSpPr txBox="1"/>
          <p:nvPr/>
        </p:nvSpPr>
        <p:spPr>
          <a:xfrm flipV="1">
            <a:off x="4509345" y="4241798"/>
            <a:ext cx="198122" cy="194733"/>
          </a:xfrm>
          <a:prstGeom prst="rect">
            <a:avLst/>
          </a:prstGeom>
          <a:solidFill>
            <a:schemeClr val="bg1">
              <a:lumMod val="75000"/>
            </a:schemeClr>
          </a:solidFill>
        </p:spPr>
        <p:txBody>
          <a:bodyPr wrap="square" rtlCol="0">
            <a:spAutoFit/>
          </a:bodyPr>
          <a:lstStyle/>
          <a:p>
            <a:endParaRPr lang="en-US" dirty="0"/>
          </a:p>
        </p:txBody>
      </p:sp>
      <p:sp>
        <p:nvSpPr>
          <p:cNvPr id="3" name="TextBox 2"/>
          <p:cNvSpPr txBox="1"/>
          <p:nvPr/>
        </p:nvSpPr>
        <p:spPr>
          <a:xfrm>
            <a:off x="3204633" y="3970865"/>
            <a:ext cx="245533" cy="186266"/>
          </a:xfrm>
          <a:prstGeom prst="rect">
            <a:avLst/>
          </a:prstGeom>
          <a:solidFill>
            <a:schemeClr val="bg1">
              <a:lumMod val="65000"/>
            </a:schemeClr>
          </a:solidFill>
          <a:effectLst>
            <a:outerShdw blurRad="50800" dist="50800" dir="5400000" algn="ctr" rotWithShape="0">
              <a:schemeClr val="bg1">
                <a:lumMod val="50000"/>
              </a:schemeClr>
            </a:outerShdw>
          </a:effectLst>
        </p:spPr>
        <p:txBody>
          <a:bodyPr wrap="square" rtlCol="0">
            <a:spAutoFit/>
          </a:bodyPr>
          <a:lstStyle/>
          <a:p>
            <a:endParaRPr lang="en-US">
              <a:effectLst>
                <a:outerShdw blurRad="50800" dist="50800" dir="5400000" algn="ctr" rotWithShape="0">
                  <a:schemeClr val="bg1">
                    <a:lumMod val="75000"/>
                  </a:schemeClr>
                </a:outerShdw>
              </a:effectLst>
            </a:endParaRPr>
          </a:p>
        </p:txBody>
      </p:sp>
      <p:sp>
        <p:nvSpPr>
          <p:cNvPr id="5" name="TextBox 4"/>
          <p:cNvSpPr txBox="1"/>
          <p:nvPr/>
        </p:nvSpPr>
        <p:spPr>
          <a:xfrm>
            <a:off x="3204633" y="5164667"/>
            <a:ext cx="173567" cy="211665"/>
          </a:xfrm>
          <a:prstGeom prst="rect">
            <a:avLst/>
          </a:prstGeom>
          <a:solidFill>
            <a:schemeClr val="bg1">
              <a:lumMod val="65000"/>
            </a:schemeClr>
          </a:solidFill>
        </p:spPr>
        <p:txBody>
          <a:bodyPr wrap="square" rtlCol="0">
            <a:spAutoFit/>
          </a:bodyPr>
          <a:lstStyle/>
          <a:p>
            <a:endParaRPr lang="en-US"/>
          </a:p>
        </p:txBody>
      </p:sp>
      <p:sp>
        <p:nvSpPr>
          <p:cNvPr id="9" name="TextBox 8">
            <a:extLst>
              <a:ext uri="{FF2B5EF4-FFF2-40B4-BE49-F238E27FC236}">
                <a16:creationId xmlns:a16="http://schemas.microsoft.com/office/drawing/2014/main" id="{02B2138A-E3BF-4063-B386-01B67AF59D7D}"/>
              </a:ext>
            </a:extLst>
          </p:cNvPr>
          <p:cNvSpPr txBox="1"/>
          <p:nvPr/>
        </p:nvSpPr>
        <p:spPr>
          <a:xfrm>
            <a:off x="3450166" y="4488180"/>
            <a:ext cx="466514" cy="83820"/>
          </a:xfrm>
          <a:prstGeom prst="rect">
            <a:avLst/>
          </a:prstGeom>
          <a:solidFill>
            <a:schemeClr val="bg1">
              <a:lumMod val="65000"/>
            </a:schemeClr>
          </a:solidFill>
        </p:spPr>
        <p:txBody>
          <a:bodyPr wrap="square" rtlCol="0">
            <a:spAutoFit/>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List Edit Report</a:t>
            </a:r>
          </a:p>
        </p:txBody>
      </p:sp>
      <p:pic>
        <p:nvPicPr>
          <p:cNvPr id="4" name="Content Placeholder 3" descr="Screen Shot 2014-08-14 at 3.45.00 PM.png"/>
          <p:cNvPicPr>
            <a:picLocks noGrp="1" noChangeAspect="1"/>
          </p:cNvPicPr>
          <p:nvPr>
            <p:ph idx="1"/>
          </p:nvPr>
        </p:nvPicPr>
        <p:blipFill>
          <a:blip r:embed="rId3"/>
          <a:stretch>
            <a:fillRect/>
          </a:stretch>
        </p:blipFill>
        <p:spPr>
          <a:xfrm>
            <a:off x="999745" y="1540834"/>
            <a:ext cx="8973310" cy="5608319"/>
          </a:xfrm>
        </p:spPr>
      </p:pic>
      <p:sp>
        <p:nvSpPr>
          <p:cNvPr id="5" name="TextBox 4"/>
          <p:cNvSpPr txBox="1"/>
          <p:nvPr/>
        </p:nvSpPr>
        <p:spPr>
          <a:xfrm>
            <a:off x="3526365" y="2853749"/>
            <a:ext cx="313267" cy="225455"/>
          </a:xfrm>
          <a:prstGeom prst="rect">
            <a:avLst/>
          </a:prstGeom>
          <a:solidFill>
            <a:schemeClr val="bg1">
              <a:lumMod val="75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1D6279AF-CB0B-431F-B704-84071B11A218}"/>
              </a:ext>
            </a:extLst>
          </p:cNvPr>
          <p:cNvSpPr txBox="1"/>
          <p:nvPr/>
        </p:nvSpPr>
        <p:spPr>
          <a:xfrm>
            <a:off x="2080592" y="3657600"/>
            <a:ext cx="967408" cy="251791"/>
          </a:xfrm>
          <a:prstGeom prst="rect">
            <a:avLst/>
          </a:prstGeom>
          <a:solidFill>
            <a:schemeClr val="bg1">
              <a:lumMod val="65000"/>
            </a:schemeClr>
          </a:solidFill>
        </p:spPr>
        <p:txBody>
          <a:bodyPr wrap="square" rtlCol="0">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Certified List Edit Report</a:t>
            </a:r>
          </a:p>
        </p:txBody>
      </p:sp>
      <p:pic>
        <p:nvPicPr>
          <p:cNvPr id="6" name="Content Placeholder 5" descr="Screen Shot 2014-08-14 at 3.46.08 PM.png"/>
          <p:cNvPicPr>
            <a:picLocks noGrp="1" noChangeAspect="1"/>
          </p:cNvPicPr>
          <p:nvPr>
            <p:ph idx="1"/>
          </p:nvPr>
        </p:nvPicPr>
        <p:blipFill>
          <a:blip r:embed="rId3"/>
          <a:stretch>
            <a:fillRect/>
          </a:stretch>
        </p:blipFill>
        <p:spPr>
          <a:xfrm>
            <a:off x="0" y="1706880"/>
            <a:ext cx="10972800" cy="5608319"/>
          </a:xfrm>
        </p:spPr>
      </p:pic>
      <p:sp>
        <p:nvSpPr>
          <p:cNvPr id="4" name="Rectangle 3"/>
          <p:cNvSpPr/>
          <p:nvPr/>
        </p:nvSpPr>
        <p:spPr>
          <a:xfrm>
            <a:off x="6444638" y="2165527"/>
            <a:ext cx="638459" cy="45719"/>
          </a:xfrm>
          <a:prstGeom prst="rect">
            <a:avLst/>
          </a:prstGeom>
          <a:solidFill>
            <a:srgbClr val="D9D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66533" y="2764368"/>
            <a:ext cx="423334" cy="156632"/>
          </a:xfrm>
          <a:prstGeom prst="rect">
            <a:avLst/>
          </a:prstGeom>
          <a:solidFill>
            <a:schemeClr val="bg1">
              <a:lumMod val="75000"/>
            </a:schemeClr>
          </a:solidFill>
        </p:spPr>
        <p:txBody>
          <a:bodyPr wrap="square" rtlCol="0">
            <a:spAutoFit/>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Reports</a:t>
            </a:r>
          </a:p>
        </p:txBody>
      </p:sp>
      <p:pic>
        <p:nvPicPr>
          <p:cNvPr id="6" name="Content Placeholder 5" descr="Screen Shot 2014-08-14 at 3.49.41 PM.png"/>
          <p:cNvPicPr>
            <a:picLocks noGrp="1" noChangeAspect="1"/>
          </p:cNvPicPr>
          <p:nvPr>
            <p:ph idx="1"/>
          </p:nvPr>
        </p:nvPicPr>
        <p:blipFill>
          <a:blip r:embed="rId3"/>
          <a:stretch>
            <a:fillRect/>
          </a:stretch>
        </p:blipFill>
        <p:spPr>
          <a:xfrm>
            <a:off x="110066" y="1706880"/>
            <a:ext cx="10862733" cy="560831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3790</TotalTime>
  <Words>794</Words>
  <Application>Microsoft Office PowerPoint</Application>
  <PresentationFormat>Custom</PresentationFormat>
  <Paragraphs>52</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News Gothic MT</vt:lpstr>
      <vt:lpstr>Wingdings 2</vt:lpstr>
      <vt:lpstr>Breeze</vt:lpstr>
      <vt:lpstr>Certified List on WOW</vt:lpstr>
      <vt:lpstr>Certified List is on WOW</vt:lpstr>
      <vt:lpstr>Certified List on WOW</vt:lpstr>
      <vt:lpstr>Certified List Edits</vt:lpstr>
      <vt:lpstr>Certified List Edit Report</vt:lpstr>
      <vt:lpstr>Certified List Edit Report</vt:lpstr>
      <vt:lpstr>Certified List Edit Report</vt:lpstr>
      <vt:lpstr>Certified List Edit Report</vt:lpstr>
      <vt:lpstr>Supplemental Reports</vt:lpstr>
      <vt:lpstr>Comments Listing</vt:lpstr>
      <vt:lpstr>Comment Listing Report</vt:lpstr>
      <vt:lpstr>Personnel Details Report</vt:lpstr>
      <vt:lpstr>Personnel Details Report</vt:lpstr>
      <vt:lpstr>Edit Report with Comments</vt:lpstr>
      <vt:lpstr>Edit Report with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List on WOW</dc:title>
  <dc:creator>Kim Harvey</dc:creator>
  <cp:lastModifiedBy>Kim Harvey</cp:lastModifiedBy>
  <cp:revision>31</cp:revision>
  <cp:lastPrinted>2015-07-07T15:21:51Z</cp:lastPrinted>
  <dcterms:created xsi:type="dcterms:W3CDTF">2016-07-28T14:59:36Z</dcterms:created>
  <dcterms:modified xsi:type="dcterms:W3CDTF">2022-07-20T19:21:37Z</dcterms:modified>
</cp:coreProperties>
</file>