
<file path=[Content_Types].xml><?xml version="1.0" encoding="utf-8"?>
<Types xmlns="http://schemas.openxmlformats.org/package/2006/content-types">
  <Default Extension="fntdata" ContentType="application/x-fontdata"/>
  <Default Extension="gif" ContentType="image/gi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2.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3.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4.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5.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48" r:id="rId1"/>
    <p:sldMasterId id="2147483669" r:id="rId2"/>
    <p:sldMasterId id="2147483690" r:id="rId3"/>
    <p:sldMasterId id="2147483711" r:id="rId4"/>
    <p:sldMasterId id="2147483731" r:id="rId5"/>
    <p:sldMasterId id="2147483752" r:id="rId6"/>
  </p:sldMasterIdLst>
  <p:notesMasterIdLst>
    <p:notesMasterId r:id="rId92"/>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 id="298" r:id="rId49"/>
    <p:sldId id="299" r:id="rId50"/>
    <p:sldId id="300" r:id="rId51"/>
    <p:sldId id="301" r:id="rId52"/>
    <p:sldId id="302" r:id="rId53"/>
    <p:sldId id="303" r:id="rId54"/>
    <p:sldId id="304" r:id="rId55"/>
    <p:sldId id="305" r:id="rId56"/>
    <p:sldId id="306" r:id="rId57"/>
    <p:sldId id="307" r:id="rId58"/>
    <p:sldId id="308" r:id="rId59"/>
    <p:sldId id="309" r:id="rId60"/>
    <p:sldId id="310" r:id="rId61"/>
    <p:sldId id="311" r:id="rId62"/>
    <p:sldId id="312" r:id="rId63"/>
    <p:sldId id="313" r:id="rId64"/>
    <p:sldId id="314" r:id="rId65"/>
    <p:sldId id="315" r:id="rId66"/>
    <p:sldId id="316" r:id="rId67"/>
    <p:sldId id="317" r:id="rId68"/>
    <p:sldId id="318" r:id="rId69"/>
    <p:sldId id="319" r:id="rId70"/>
    <p:sldId id="320" r:id="rId71"/>
    <p:sldId id="321" r:id="rId72"/>
    <p:sldId id="322" r:id="rId73"/>
    <p:sldId id="323" r:id="rId74"/>
    <p:sldId id="324" r:id="rId75"/>
    <p:sldId id="325" r:id="rId76"/>
    <p:sldId id="326" r:id="rId77"/>
    <p:sldId id="327" r:id="rId78"/>
    <p:sldId id="328" r:id="rId79"/>
    <p:sldId id="329" r:id="rId80"/>
    <p:sldId id="330" r:id="rId81"/>
    <p:sldId id="331" r:id="rId82"/>
    <p:sldId id="332" r:id="rId83"/>
    <p:sldId id="333" r:id="rId84"/>
    <p:sldId id="334" r:id="rId85"/>
    <p:sldId id="335" r:id="rId86"/>
    <p:sldId id="336" r:id="rId87"/>
    <p:sldId id="337" r:id="rId88"/>
    <p:sldId id="338" r:id="rId89"/>
    <p:sldId id="339" r:id="rId90"/>
    <p:sldId id="340" r:id="rId91"/>
  </p:sldIdLst>
  <p:sldSz cx="9144000" cy="6858000" type="screen4x3"/>
  <p:notesSz cx="7023100" cy="9309100"/>
  <p:embeddedFontLst>
    <p:embeddedFont>
      <p:font typeface="Book Antiqua" panose="02040602050305030304" pitchFamily="18" charset="0"/>
      <p:regular r:id="rId93"/>
      <p:bold r:id="rId94"/>
      <p:italic r:id="rId95"/>
      <p:boldItalic r:id="rId96"/>
    </p:embeddedFont>
    <p:embeddedFont>
      <p:font typeface="Calibri" panose="020F0502020204030204" pitchFamily="34" charset="0"/>
      <p:regular r:id="rId97"/>
      <p:bold r:id="rId98"/>
      <p:italic r:id="rId99"/>
      <p:boldItalic r:id="rId100"/>
    </p:embeddedFont>
    <p:embeddedFont>
      <p:font typeface="Corbel" panose="020B0503020204020204" pitchFamily="34" charset="0"/>
      <p:regular r:id="rId101"/>
      <p:bold r:id="rId102"/>
      <p:italic r:id="rId103"/>
      <p:boldItalic r:id="rId104"/>
    </p:embeddedFont>
    <p:embeddedFont>
      <p:font typeface="Levenim MT" panose="02010502060101010101" pitchFamily="2" charset="-79"/>
      <p:regular r:id="rId105"/>
      <p:bold r:id="rId106"/>
    </p:embeddedFont>
    <p:embeddedFont>
      <p:font typeface="Libre Franklin" pitchFamily="2" charset="0"/>
      <p:regular r:id="rId107"/>
    </p:embeddedFont>
    <p:embeddedFont>
      <p:font typeface="Roboto" panose="02000000000000000000" pitchFamily="2" charset="0"/>
      <p:regular r:id="rId108"/>
      <p:bold r:id="rId109"/>
      <p:italic r:id="rId110"/>
      <p:boldItalic r:id="rId11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112" roundtripDataSignature="AMtx7mgBUDKOgJkzmKvtHFD35GFyo8FKZ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1" d="100"/>
          <a:sy n="101" d="100"/>
        </p:scale>
        <p:origin x="294" y="10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slide" Target="slides/slide62.xml"/><Relationship Id="rId84" Type="http://schemas.openxmlformats.org/officeDocument/2006/relationships/slide" Target="slides/slide78.xml"/><Relationship Id="rId89" Type="http://schemas.openxmlformats.org/officeDocument/2006/relationships/slide" Target="slides/slide83.xml"/><Relationship Id="rId112" Type="http://customschemas.google.com/relationships/presentationmetadata" Target="metadata"/><Relationship Id="rId16" Type="http://schemas.openxmlformats.org/officeDocument/2006/relationships/slide" Target="slides/slide10.xml"/><Relationship Id="rId107" Type="http://schemas.openxmlformats.org/officeDocument/2006/relationships/font" Target="fonts/font15.fntdata"/><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slide" Target="slides/slide60.xml"/><Relationship Id="rId74" Type="http://schemas.openxmlformats.org/officeDocument/2006/relationships/slide" Target="slides/slide68.xml"/><Relationship Id="rId79" Type="http://schemas.openxmlformats.org/officeDocument/2006/relationships/slide" Target="slides/slide73.xml"/><Relationship Id="rId87" Type="http://schemas.openxmlformats.org/officeDocument/2006/relationships/slide" Target="slides/slide81.xml"/><Relationship Id="rId102" Type="http://schemas.openxmlformats.org/officeDocument/2006/relationships/font" Target="fonts/font10.fntdata"/><Relationship Id="rId110" Type="http://schemas.openxmlformats.org/officeDocument/2006/relationships/font" Target="fonts/font18.fntdata"/><Relationship Id="rId115" Type="http://schemas.openxmlformats.org/officeDocument/2006/relationships/theme" Target="theme/theme1.xml"/><Relationship Id="rId5" Type="http://schemas.openxmlformats.org/officeDocument/2006/relationships/slideMaster" Target="slideMasters/slideMaster5.xml"/><Relationship Id="rId61" Type="http://schemas.openxmlformats.org/officeDocument/2006/relationships/slide" Target="slides/slide55.xml"/><Relationship Id="rId82" Type="http://schemas.openxmlformats.org/officeDocument/2006/relationships/slide" Target="slides/slide76.xml"/><Relationship Id="rId90" Type="http://schemas.openxmlformats.org/officeDocument/2006/relationships/slide" Target="slides/slide84.xml"/><Relationship Id="rId95" Type="http://schemas.openxmlformats.org/officeDocument/2006/relationships/font" Target="fonts/font3.fntdata"/><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slide" Target="slides/slide63.xml"/><Relationship Id="rId77" Type="http://schemas.openxmlformats.org/officeDocument/2006/relationships/slide" Target="slides/slide71.xml"/><Relationship Id="rId100" Type="http://schemas.openxmlformats.org/officeDocument/2006/relationships/font" Target="fonts/font8.fntdata"/><Relationship Id="rId105" Type="http://schemas.openxmlformats.org/officeDocument/2006/relationships/font" Target="fonts/font13.fntdata"/><Relationship Id="rId113" Type="http://schemas.openxmlformats.org/officeDocument/2006/relationships/presProps" Target="presProps.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80" Type="http://schemas.openxmlformats.org/officeDocument/2006/relationships/slide" Target="slides/slide74.xml"/><Relationship Id="rId85" Type="http://schemas.openxmlformats.org/officeDocument/2006/relationships/slide" Target="slides/slide79.xml"/><Relationship Id="rId93" Type="http://schemas.openxmlformats.org/officeDocument/2006/relationships/font" Target="fonts/font1.fntdata"/><Relationship Id="rId98" Type="http://schemas.openxmlformats.org/officeDocument/2006/relationships/font" Target="fonts/font6.fntdata"/><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103" Type="http://schemas.openxmlformats.org/officeDocument/2006/relationships/font" Target="fonts/font11.fntdata"/><Relationship Id="rId108" Type="http://schemas.openxmlformats.org/officeDocument/2006/relationships/font" Target="fonts/font16.fntdata"/><Relationship Id="rId116" Type="http://schemas.openxmlformats.org/officeDocument/2006/relationships/tableStyles" Target="tableStyles.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slide" Target="slides/slide64.xml"/><Relationship Id="rId75" Type="http://schemas.openxmlformats.org/officeDocument/2006/relationships/slide" Target="slides/slide69.xml"/><Relationship Id="rId83" Type="http://schemas.openxmlformats.org/officeDocument/2006/relationships/slide" Target="slides/slide77.xml"/><Relationship Id="rId88" Type="http://schemas.openxmlformats.org/officeDocument/2006/relationships/slide" Target="slides/slide82.xml"/><Relationship Id="rId91" Type="http://schemas.openxmlformats.org/officeDocument/2006/relationships/slide" Target="slides/slide85.xml"/><Relationship Id="rId96" Type="http://schemas.openxmlformats.org/officeDocument/2006/relationships/font" Target="fonts/font4.fntdata"/><Relationship Id="rId111" Type="http://schemas.openxmlformats.org/officeDocument/2006/relationships/font" Target="fonts/font19.fntdata"/><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6" Type="http://schemas.openxmlformats.org/officeDocument/2006/relationships/font" Target="fonts/font14.fntdata"/><Relationship Id="rId114" Type="http://schemas.openxmlformats.org/officeDocument/2006/relationships/viewProps" Target="viewProps.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slide" Target="slides/slide67.xml"/><Relationship Id="rId78" Type="http://schemas.openxmlformats.org/officeDocument/2006/relationships/slide" Target="slides/slide72.xml"/><Relationship Id="rId81" Type="http://schemas.openxmlformats.org/officeDocument/2006/relationships/slide" Target="slides/slide75.xml"/><Relationship Id="rId86" Type="http://schemas.openxmlformats.org/officeDocument/2006/relationships/slide" Target="slides/slide80.xml"/><Relationship Id="rId94" Type="http://schemas.openxmlformats.org/officeDocument/2006/relationships/font" Target="fonts/font2.fntdata"/><Relationship Id="rId99" Type="http://schemas.openxmlformats.org/officeDocument/2006/relationships/font" Target="fonts/font7.fntdata"/><Relationship Id="rId101" Type="http://schemas.openxmlformats.org/officeDocument/2006/relationships/font" Target="fonts/font9.fntdata"/><Relationship Id="rId4" Type="http://schemas.openxmlformats.org/officeDocument/2006/relationships/slideMaster" Target="slideMasters/slideMaster4.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109" Type="http://schemas.openxmlformats.org/officeDocument/2006/relationships/font" Target="fonts/font17.fntdata"/><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slide" Target="slides/slide70.xml"/><Relationship Id="rId97" Type="http://schemas.openxmlformats.org/officeDocument/2006/relationships/font" Target="fonts/font5.fntdata"/><Relationship Id="rId104" Type="http://schemas.openxmlformats.org/officeDocument/2006/relationships/font" Target="fonts/font12.fntdata"/><Relationship Id="rId7" Type="http://schemas.openxmlformats.org/officeDocument/2006/relationships/slide" Target="slides/slide1.xml"/><Relationship Id="rId71" Type="http://schemas.openxmlformats.org/officeDocument/2006/relationships/slide" Target="slides/slide65.xml"/><Relationship Id="rId92" Type="http://schemas.openxmlformats.org/officeDocument/2006/relationships/notesMaster" Target="notesMasters/notesMaster1.xml"/><Relationship Id="rId2" Type="http://schemas.openxmlformats.org/officeDocument/2006/relationships/slideMaster" Target="slideMasters/slideMaster2.xml"/><Relationship Id="rId29" Type="http://schemas.openxmlformats.org/officeDocument/2006/relationships/slide" Target="slides/slide2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1" y="1"/>
            <a:ext cx="3043343" cy="465455"/>
          </a:xfrm>
          <a:prstGeom prst="rect">
            <a:avLst/>
          </a:prstGeom>
          <a:noFill/>
          <a:ln>
            <a:noFill/>
          </a:ln>
        </p:spPr>
        <p:txBody>
          <a:bodyPr spcFirstLastPara="1" wrap="square" lIns="92900" tIns="46450" rIns="92900" bIns="4645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978134" y="1"/>
            <a:ext cx="3043343" cy="465455"/>
          </a:xfrm>
          <a:prstGeom prst="rect">
            <a:avLst/>
          </a:prstGeom>
          <a:noFill/>
          <a:ln>
            <a:noFill/>
          </a:ln>
        </p:spPr>
        <p:txBody>
          <a:bodyPr spcFirstLastPara="1" wrap="square" lIns="92900" tIns="46450" rIns="92900" bIns="4645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1184275" y="698500"/>
            <a:ext cx="4654550" cy="34909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702310" y="4421825"/>
            <a:ext cx="5618480" cy="4189095"/>
          </a:xfrm>
          <a:prstGeom prst="rect">
            <a:avLst/>
          </a:prstGeom>
          <a:noFill/>
          <a:ln>
            <a:noFill/>
          </a:ln>
        </p:spPr>
        <p:txBody>
          <a:bodyPr spcFirstLastPara="1" wrap="square" lIns="92900" tIns="46450" rIns="92900" bIns="4645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1" y="8842031"/>
            <a:ext cx="3043343" cy="465455"/>
          </a:xfrm>
          <a:prstGeom prst="rect">
            <a:avLst/>
          </a:prstGeom>
          <a:noFill/>
          <a:ln>
            <a:noFill/>
          </a:ln>
        </p:spPr>
        <p:txBody>
          <a:bodyPr spcFirstLastPara="1" wrap="square" lIns="92900" tIns="46450" rIns="92900" bIns="4645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978134" y="8842031"/>
            <a:ext cx="3043343" cy="465455"/>
          </a:xfrm>
          <a:prstGeom prst="rect">
            <a:avLst/>
          </a:prstGeom>
          <a:noFill/>
          <a:ln>
            <a:noFill/>
          </a:ln>
        </p:spPr>
        <p:txBody>
          <a:bodyPr spcFirstLastPara="1" wrap="square" lIns="92900" tIns="46450" rIns="92900" bIns="4645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3" Type="http://schemas.openxmlformats.org/officeDocument/2006/relationships/hyperlink" Target="https://ethics.wv.gov/SiteCollectionDocuments/PDF%20Advisory%20Opinions/2012-Opinions/AO%202012-12.pdf" TargetMode="External"/><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3" Type="http://schemas.openxmlformats.org/officeDocument/2006/relationships/hyperlink" Target="https://ethics.wv.gov/SiteCollectionDocuments/PDF%20Advisory%20Opinions/2012-Opinions/AO%202012-12.pdf" TargetMode="External"/><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3" Type="http://schemas.openxmlformats.org/officeDocument/2006/relationships/hyperlink" Target="https://ethics.wv.gov/SiteCollectionDocuments/PDF%20Advisory%20Opinions/2012-Opinions/AO%202012-12.pdf" TargetMode="External"/><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3" Type="http://schemas.openxmlformats.org/officeDocument/2006/relationships/hyperlink" Target="https://ethics.wv.gov/SiteCollectionDocuments/PDF%20Advisory%20Opinions/2012-Opinions/AO%202012-12.pdf" TargetMode="External"/><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5"/>
        <p:cNvGrpSpPr/>
        <p:nvPr/>
      </p:nvGrpSpPr>
      <p:grpSpPr>
        <a:xfrm>
          <a:off x="0" y="0"/>
          <a:ext cx="0" cy="0"/>
          <a:chOff x="0" y="0"/>
          <a:chExt cx="0" cy="0"/>
        </a:xfrm>
      </p:grpSpPr>
      <p:sp>
        <p:nvSpPr>
          <p:cNvPr id="946" name="Google Shape;946;p1:notes"/>
          <p:cNvSpPr>
            <a:spLocks noGrp="1" noRot="1" noChangeAspect="1"/>
          </p:cNvSpPr>
          <p:nvPr>
            <p:ph type="sldImg" idx="2"/>
          </p:nvPr>
        </p:nvSpPr>
        <p:spPr>
          <a:xfrm>
            <a:off x="1184275" y="698500"/>
            <a:ext cx="4654550" cy="34909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47" name="Google Shape;947;p1:notes"/>
          <p:cNvSpPr txBox="1">
            <a:spLocks noGrp="1"/>
          </p:cNvSpPr>
          <p:nvPr>
            <p:ph type="body" idx="1"/>
          </p:nvPr>
        </p:nvSpPr>
        <p:spPr>
          <a:xfrm>
            <a:off x="702310" y="4421825"/>
            <a:ext cx="5618480" cy="4189095"/>
          </a:xfrm>
          <a:prstGeom prst="rect">
            <a:avLst/>
          </a:prstGeom>
          <a:noFill/>
          <a:ln>
            <a:noFill/>
          </a:ln>
        </p:spPr>
        <p:txBody>
          <a:bodyPr spcFirstLastPara="1" wrap="square" lIns="92900" tIns="46450" rIns="92900" bIns="46450" anchor="t" anchorCtr="0">
            <a:noAutofit/>
          </a:bodyPr>
          <a:lstStyle/>
          <a:p>
            <a:pPr marL="0" lvl="0" indent="0" algn="l" rtl="0">
              <a:lnSpc>
                <a:spcPct val="100000"/>
              </a:lnSpc>
              <a:spcBef>
                <a:spcPts val="0"/>
              </a:spcBef>
              <a:spcAft>
                <a:spcPts val="0"/>
              </a:spcAft>
              <a:buSzPts val="1400"/>
              <a:buNone/>
            </a:pPr>
            <a:endParaRPr/>
          </a:p>
        </p:txBody>
      </p:sp>
      <p:sp>
        <p:nvSpPr>
          <p:cNvPr id="948" name="Google Shape;948;p1:notes"/>
          <p:cNvSpPr txBox="1">
            <a:spLocks noGrp="1"/>
          </p:cNvSpPr>
          <p:nvPr>
            <p:ph type="sldNum" idx="12"/>
          </p:nvPr>
        </p:nvSpPr>
        <p:spPr>
          <a:xfrm>
            <a:off x="3978134" y="8842031"/>
            <a:ext cx="3043343" cy="465455"/>
          </a:xfrm>
          <a:prstGeom prst="rect">
            <a:avLst/>
          </a:prstGeom>
          <a:noFill/>
          <a:ln>
            <a:noFill/>
          </a:ln>
        </p:spPr>
        <p:txBody>
          <a:bodyPr spcFirstLastPara="1" wrap="square" lIns="92900" tIns="46450" rIns="92900" bIns="46450" anchor="b" anchorCtr="0">
            <a:noAutofit/>
          </a:bodyPr>
          <a:lstStyle/>
          <a:p>
            <a:pPr marL="0" lvl="0" indent="0" algn="r" rtl="0">
              <a:lnSpc>
                <a:spcPct val="100000"/>
              </a:lnSpc>
              <a:spcBef>
                <a:spcPts val="0"/>
              </a:spcBef>
              <a:spcAft>
                <a:spcPts val="0"/>
              </a:spcAft>
              <a:buSzPts val="1400"/>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2"/>
        <p:cNvGrpSpPr/>
        <p:nvPr/>
      </p:nvGrpSpPr>
      <p:grpSpPr>
        <a:xfrm>
          <a:off x="0" y="0"/>
          <a:ext cx="0" cy="0"/>
          <a:chOff x="0" y="0"/>
          <a:chExt cx="0" cy="0"/>
        </a:xfrm>
      </p:grpSpPr>
      <p:sp>
        <p:nvSpPr>
          <p:cNvPr id="1033" name="Google Shape;1033;g25878edd1de_0_20:notes"/>
          <p:cNvSpPr>
            <a:spLocks noGrp="1" noRot="1" noChangeAspect="1"/>
          </p:cNvSpPr>
          <p:nvPr>
            <p:ph type="sldImg" idx="2"/>
          </p:nvPr>
        </p:nvSpPr>
        <p:spPr>
          <a:xfrm>
            <a:off x="1184275" y="698500"/>
            <a:ext cx="4654500" cy="34908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34" name="Google Shape;1034;g25878edd1de_0_20:notes"/>
          <p:cNvSpPr txBox="1">
            <a:spLocks noGrp="1"/>
          </p:cNvSpPr>
          <p:nvPr>
            <p:ph type="body" idx="1"/>
          </p:nvPr>
        </p:nvSpPr>
        <p:spPr>
          <a:xfrm>
            <a:off x="702310" y="4421825"/>
            <a:ext cx="5618400" cy="4189200"/>
          </a:xfrm>
          <a:prstGeom prst="rect">
            <a:avLst/>
          </a:prstGeom>
          <a:noFill/>
          <a:ln>
            <a:noFill/>
          </a:ln>
        </p:spPr>
        <p:txBody>
          <a:bodyPr spcFirstLastPara="1" wrap="square" lIns="92900" tIns="46450" rIns="92900" bIns="46450" anchor="t" anchorCtr="0">
            <a:noAutofit/>
          </a:bodyPr>
          <a:lstStyle/>
          <a:p>
            <a:pPr marL="0" lvl="0" indent="0" algn="l" rtl="0">
              <a:lnSpc>
                <a:spcPct val="100000"/>
              </a:lnSpc>
              <a:spcBef>
                <a:spcPts val="0"/>
              </a:spcBef>
              <a:spcAft>
                <a:spcPts val="0"/>
              </a:spcAft>
              <a:buSzPts val="1400"/>
              <a:buNone/>
            </a:pPr>
            <a:endParaRPr/>
          </a:p>
        </p:txBody>
      </p:sp>
      <p:sp>
        <p:nvSpPr>
          <p:cNvPr id="1035" name="Google Shape;1035;g25878edd1de_0_20:notes"/>
          <p:cNvSpPr txBox="1">
            <a:spLocks noGrp="1"/>
          </p:cNvSpPr>
          <p:nvPr>
            <p:ph type="sldNum" idx="12"/>
          </p:nvPr>
        </p:nvSpPr>
        <p:spPr>
          <a:xfrm>
            <a:off x="3978134" y="8842031"/>
            <a:ext cx="3043200" cy="465600"/>
          </a:xfrm>
          <a:prstGeom prst="rect">
            <a:avLst/>
          </a:prstGeom>
          <a:noFill/>
          <a:ln>
            <a:noFill/>
          </a:ln>
        </p:spPr>
        <p:txBody>
          <a:bodyPr spcFirstLastPara="1" wrap="square" lIns="92900" tIns="46450" rIns="92900" bIns="46450" anchor="b" anchorCtr="0">
            <a:noAutofit/>
          </a:bodyPr>
          <a:lstStyle/>
          <a:p>
            <a:pPr marL="0" lvl="0" indent="0" algn="r" rtl="0">
              <a:lnSpc>
                <a:spcPct val="100000"/>
              </a:lnSpc>
              <a:spcBef>
                <a:spcPts val="0"/>
              </a:spcBef>
              <a:spcAft>
                <a:spcPts val="0"/>
              </a:spcAft>
              <a:buSzPts val="1400"/>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2"/>
        <p:cNvGrpSpPr/>
        <p:nvPr/>
      </p:nvGrpSpPr>
      <p:grpSpPr>
        <a:xfrm>
          <a:off x="0" y="0"/>
          <a:ext cx="0" cy="0"/>
          <a:chOff x="0" y="0"/>
          <a:chExt cx="0" cy="0"/>
        </a:xfrm>
      </p:grpSpPr>
      <p:sp>
        <p:nvSpPr>
          <p:cNvPr id="1043" name="Google Shape;1043;g25878edd1de_0_39:notes"/>
          <p:cNvSpPr>
            <a:spLocks noGrp="1" noRot="1" noChangeAspect="1"/>
          </p:cNvSpPr>
          <p:nvPr>
            <p:ph type="sldImg" idx="2"/>
          </p:nvPr>
        </p:nvSpPr>
        <p:spPr>
          <a:xfrm>
            <a:off x="1184275" y="698500"/>
            <a:ext cx="4654500" cy="34908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44" name="Google Shape;1044;g25878edd1de_0_39:notes"/>
          <p:cNvSpPr txBox="1">
            <a:spLocks noGrp="1"/>
          </p:cNvSpPr>
          <p:nvPr>
            <p:ph type="body" idx="1"/>
          </p:nvPr>
        </p:nvSpPr>
        <p:spPr>
          <a:xfrm>
            <a:off x="702310" y="4421825"/>
            <a:ext cx="5618400" cy="4189200"/>
          </a:xfrm>
          <a:prstGeom prst="rect">
            <a:avLst/>
          </a:prstGeom>
          <a:noFill/>
          <a:ln>
            <a:noFill/>
          </a:ln>
        </p:spPr>
        <p:txBody>
          <a:bodyPr spcFirstLastPara="1" wrap="square" lIns="92900" tIns="46450" rIns="92900" bIns="46450" anchor="t" anchorCtr="0">
            <a:noAutofit/>
          </a:bodyPr>
          <a:lstStyle/>
          <a:p>
            <a:pPr marL="0" lvl="0" indent="0" algn="l" rtl="0">
              <a:lnSpc>
                <a:spcPct val="100000"/>
              </a:lnSpc>
              <a:spcBef>
                <a:spcPts val="0"/>
              </a:spcBef>
              <a:spcAft>
                <a:spcPts val="0"/>
              </a:spcAft>
              <a:buSzPts val="1400"/>
              <a:buNone/>
            </a:pPr>
            <a:endParaRPr/>
          </a:p>
          <a:p>
            <a:pPr marL="0" lvl="0" indent="0" algn="just" rtl="0">
              <a:lnSpc>
                <a:spcPct val="100000"/>
              </a:lnSpc>
              <a:spcBef>
                <a:spcPts val="0"/>
              </a:spcBef>
              <a:spcAft>
                <a:spcPts val="0"/>
              </a:spcAft>
              <a:buSzPts val="1400"/>
              <a:buNone/>
            </a:pPr>
            <a:endParaRPr sz="1100">
              <a:latin typeface="Calibri"/>
              <a:ea typeface="Calibri"/>
              <a:cs typeface="Calibri"/>
              <a:sym typeface="Calibri"/>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p:txBody>
      </p:sp>
      <p:sp>
        <p:nvSpPr>
          <p:cNvPr id="1045" name="Google Shape;1045;g25878edd1de_0_39:notes"/>
          <p:cNvSpPr txBox="1">
            <a:spLocks noGrp="1"/>
          </p:cNvSpPr>
          <p:nvPr>
            <p:ph type="sldNum" idx="12"/>
          </p:nvPr>
        </p:nvSpPr>
        <p:spPr>
          <a:xfrm>
            <a:off x="3978134" y="8842031"/>
            <a:ext cx="3043200" cy="465600"/>
          </a:xfrm>
          <a:prstGeom prst="rect">
            <a:avLst/>
          </a:prstGeom>
          <a:noFill/>
          <a:ln>
            <a:noFill/>
          </a:ln>
        </p:spPr>
        <p:txBody>
          <a:bodyPr spcFirstLastPara="1" wrap="square" lIns="92900" tIns="46450" rIns="92900" bIns="4645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11</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7"/>
        <p:cNvGrpSpPr/>
        <p:nvPr/>
      </p:nvGrpSpPr>
      <p:grpSpPr>
        <a:xfrm>
          <a:off x="0" y="0"/>
          <a:ext cx="0" cy="0"/>
          <a:chOff x="0" y="0"/>
          <a:chExt cx="0" cy="0"/>
        </a:xfrm>
      </p:grpSpPr>
      <p:sp>
        <p:nvSpPr>
          <p:cNvPr id="1058" name="Google Shape;1058;g1e4ad2f77d3_0_4:notes"/>
          <p:cNvSpPr>
            <a:spLocks noGrp="1" noRot="1" noChangeAspect="1"/>
          </p:cNvSpPr>
          <p:nvPr>
            <p:ph type="sldImg" idx="2"/>
          </p:nvPr>
        </p:nvSpPr>
        <p:spPr>
          <a:xfrm>
            <a:off x="1184275" y="698500"/>
            <a:ext cx="4654500" cy="34908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59" name="Google Shape;1059;g1e4ad2f77d3_0_4:notes"/>
          <p:cNvSpPr txBox="1">
            <a:spLocks noGrp="1"/>
          </p:cNvSpPr>
          <p:nvPr>
            <p:ph type="body" idx="1"/>
          </p:nvPr>
        </p:nvSpPr>
        <p:spPr>
          <a:xfrm>
            <a:off x="702310" y="4421825"/>
            <a:ext cx="5618400" cy="4189200"/>
          </a:xfrm>
          <a:prstGeom prst="rect">
            <a:avLst/>
          </a:prstGeom>
          <a:noFill/>
          <a:ln>
            <a:noFill/>
          </a:ln>
        </p:spPr>
        <p:txBody>
          <a:bodyPr spcFirstLastPara="1" wrap="square" lIns="92900" tIns="46450" rIns="92900" bIns="46450" anchor="t" anchorCtr="0">
            <a:noAutofit/>
          </a:bodyPr>
          <a:lstStyle/>
          <a:p>
            <a:pPr marL="0" lvl="0" indent="0" algn="l" rtl="0">
              <a:lnSpc>
                <a:spcPct val="100000"/>
              </a:lnSpc>
              <a:spcBef>
                <a:spcPts val="0"/>
              </a:spcBef>
              <a:spcAft>
                <a:spcPts val="0"/>
              </a:spcAft>
              <a:buSzPts val="1400"/>
              <a:buNone/>
            </a:pPr>
            <a:endParaRPr/>
          </a:p>
        </p:txBody>
      </p:sp>
      <p:sp>
        <p:nvSpPr>
          <p:cNvPr id="1060" name="Google Shape;1060;g1e4ad2f77d3_0_4:notes"/>
          <p:cNvSpPr txBox="1">
            <a:spLocks noGrp="1"/>
          </p:cNvSpPr>
          <p:nvPr>
            <p:ph type="sldNum" idx="12"/>
          </p:nvPr>
        </p:nvSpPr>
        <p:spPr>
          <a:xfrm>
            <a:off x="3978134" y="8842031"/>
            <a:ext cx="3043200" cy="465600"/>
          </a:xfrm>
          <a:prstGeom prst="rect">
            <a:avLst/>
          </a:prstGeom>
          <a:noFill/>
          <a:ln>
            <a:noFill/>
          </a:ln>
        </p:spPr>
        <p:txBody>
          <a:bodyPr spcFirstLastPara="1" wrap="square" lIns="92900" tIns="46450" rIns="92900" bIns="46450" anchor="b" anchorCtr="0">
            <a:noAutofit/>
          </a:bodyPr>
          <a:lstStyle/>
          <a:p>
            <a:pPr marL="0" lvl="0" indent="0" algn="r" rtl="0">
              <a:lnSpc>
                <a:spcPct val="100000"/>
              </a:lnSpc>
              <a:spcBef>
                <a:spcPts val="0"/>
              </a:spcBef>
              <a:spcAft>
                <a:spcPts val="0"/>
              </a:spcAft>
              <a:buSzPts val="1400"/>
              <a:buNone/>
            </a:pPr>
            <a:fld id="{00000000-1234-1234-1234-123412341234}" type="slidenum">
              <a:rPr lang="en-U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8"/>
        <p:cNvGrpSpPr/>
        <p:nvPr/>
      </p:nvGrpSpPr>
      <p:grpSpPr>
        <a:xfrm>
          <a:off x="0" y="0"/>
          <a:ext cx="0" cy="0"/>
          <a:chOff x="0" y="0"/>
          <a:chExt cx="0" cy="0"/>
        </a:xfrm>
      </p:grpSpPr>
      <p:sp>
        <p:nvSpPr>
          <p:cNvPr id="1069" name="Google Shape;1069;g25878edd1de_0_219:notes"/>
          <p:cNvSpPr>
            <a:spLocks noGrp="1" noRot="1" noChangeAspect="1"/>
          </p:cNvSpPr>
          <p:nvPr>
            <p:ph type="sldImg" idx="2"/>
          </p:nvPr>
        </p:nvSpPr>
        <p:spPr>
          <a:xfrm>
            <a:off x="1184275" y="698500"/>
            <a:ext cx="4654500" cy="34908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70" name="Google Shape;1070;g25878edd1de_0_219:notes"/>
          <p:cNvSpPr txBox="1">
            <a:spLocks noGrp="1"/>
          </p:cNvSpPr>
          <p:nvPr>
            <p:ph type="body" idx="1"/>
          </p:nvPr>
        </p:nvSpPr>
        <p:spPr>
          <a:xfrm>
            <a:off x="702310" y="4421825"/>
            <a:ext cx="5618400" cy="4189200"/>
          </a:xfrm>
          <a:prstGeom prst="rect">
            <a:avLst/>
          </a:prstGeom>
          <a:noFill/>
          <a:ln>
            <a:noFill/>
          </a:ln>
        </p:spPr>
        <p:txBody>
          <a:bodyPr spcFirstLastPara="1" wrap="square" lIns="92900" tIns="46450" rIns="92900" bIns="46450" anchor="t" anchorCtr="0">
            <a:noAutofit/>
          </a:bodyPr>
          <a:lstStyle/>
          <a:p>
            <a:pPr marL="0" lvl="0" indent="0" algn="l" rtl="0">
              <a:lnSpc>
                <a:spcPct val="100000"/>
              </a:lnSpc>
              <a:spcBef>
                <a:spcPts val="0"/>
              </a:spcBef>
              <a:spcAft>
                <a:spcPts val="0"/>
              </a:spcAft>
              <a:buSzPts val="1400"/>
              <a:buNone/>
            </a:pPr>
            <a:endParaRPr/>
          </a:p>
        </p:txBody>
      </p:sp>
      <p:sp>
        <p:nvSpPr>
          <p:cNvPr id="1071" name="Google Shape;1071;g25878edd1de_0_219:notes"/>
          <p:cNvSpPr txBox="1">
            <a:spLocks noGrp="1"/>
          </p:cNvSpPr>
          <p:nvPr>
            <p:ph type="sldNum" idx="12"/>
          </p:nvPr>
        </p:nvSpPr>
        <p:spPr>
          <a:xfrm>
            <a:off x="3978134" y="8842031"/>
            <a:ext cx="3043200" cy="465600"/>
          </a:xfrm>
          <a:prstGeom prst="rect">
            <a:avLst/>
          </a:prstGeom>
          <a:noFill/>
          <a:ln>
            <a:noFill/>
          </a:ln>
        </p:spPr>
        <p:txBody>
          <a:bodyPr spcFirstLastPara="1" wrap="square" lIns="92900" tIns="46450" rIns="92900" bIns="46450" anchor="b" anchorCtr="0">
            <a:noAutofit/>
          </a:bodyPr>
          <a:lstStyle/>
          <a:p>
            <a:pPr marL="0" lvl="0" indent="0" algn="r" rtl="0">
              <a:lnSpc>
                <a:spcPct val="100000"/>
              </a:lnSpc>
              <a:spcBef>
                <a:spcPts val="0"/>
              </a:spcBef>
              <a:spcAft>
                <a:spcPts val="0"/>
              </a:spcAft>
              <a:buSzPts val="1400"/>
              <a:buNone/>
            </a:pPr>
            <a:fld id="{00000000-1234-1234-1234-123412341234}" type="slidenum">
              <a:rPr lang="en-U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8"/>
        <p:cNvGrpSpPr/>
        <p:nvPr/>
      </p:nvGrpSpPr>
      <p:grpSpPr>
        <a:xfrm>
          <a:off x="0" y="0"/>
          <a:ext cx="0" cy="0"/>
          <a:chOff x="0" y="0"/>
          <a:chExt cx="0" cy="0"/>
        </a:xfrm>
      </p:grpSpPr>
      <p:sp>
        <p:nvSpPr>
          <p:cNvPr id="1079" name="Google Shape;1079;p6:notes"/>
          <p:cNvSpPr>
            <a:spLocks noGrp="1" noRot="1" noChangeAspect="1"/>
          </p:cNvSpPr>
          <p:nvPr>
            <p:ph type="sldImg" idx="2"/>
          </p:nvPr>
        </p:nvSpPr>
        <p:spPr>
          <a:xfrm>
            <a:off x="1184275" y="698500"/>
            <a:ext cx="4654550" cy="34909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80" name="Google Shape;1080;p6:notes"/>
          <p:cNvSpPr txBox="1">
            <a:spLocks noGrp="1"/>
          </p:cNvSpPr>
          <p:nvPr>
            <p:ph type="body" idx="1"/>
          </p:nvPr>
        </p:nvSpPr>
        <p:spPr>
          <a:xfrm>
            <a:off x="702310" y="4421825"/>
            <a:ext cx="5618480" cy="4189095"/>
          </a:xfrm>
          <a:prstGeom prst="rect">
            <a:avLst/>
          </a:prstGeom>
          <a:noFill/>
          <a:ln>
            <a:noFill/>
          </a:ln>
        </p:spPr>
        <p:txBody>
          <a:bodyPr spcFirstLastPara="1" wrap="square" lIns="92900" tIns="46450" rIns="92900" bIns="46450" anchor="t" anchorCtr="0">
            <a:noAutofit/>
          </a:bodyPr>
          <a:lstStyle/>
          <a:p>
            <a:pPr marL="0" lvl="0" indent="0" algn="l" rtl="0">
              <a:lnSpc>
                <a:spcPct val="100000"/>
              </a:lnSpc>
              <a:spcBef>
                <a:spcPts val="0"/>
              </a:spcBef>
              <a:spcAft>
                <a:spcPts val="0"/>
              </a:spcAft>
              <a:buSzPts val="1400"/>
              <a:buNone/>
            </a:pPr>
            <a:endParaRPr/>
          </a:p>
        </p:txBody>
      </p:sp>
      <p:sp>
        <p:nvSpPr>
          <p:cNvPr id="1081" name="Google Shape;1081;p6:notes"/>
          <p:cNvSpPr txBox="1">
            <a:spLocks noGrp="1"/>
          </p:cNvSpPr>
          <p:nvPr>
            <p:ph type="sldNum" idx="12"/>
          </p:nvPr>
        </p:nvSpPr>
        <p:spPr>
          <a:xfrm>
            <a:off x="3978134" y="8842031"/>
            <a:ext cx="3043343" cy="465455"/>
          </a:xfrm>
          <a:prstGeom prst="rect">
            <a:avLst/>
          </a:prstGeom>
          <a:noFill/>
          <a:ln>
            <a:noFill/>
          </a:ln>
        </p:spPr>
        <p:txBody>
          <a:bodyPr spcFirstLastPara="1" wrap="square" lIns="92900" tIns="46450" rIns="92900" bIns="46450" anchor="b" anchorCtr="0">
            <a:noAutofit/>
          </a:bodyPr>
          <a:lstStyle/>
          <a:p>
            <a:pPr marL="0" lvl="0" indent="0" algn="r" rtl="0">
              <a:lnSpc>
                <a:spcPct val="100000"/>
              </a:lnSpc>
              <a:spcBef>
                <a:spcPts val="0"/>
              </a:spcBef>
              <a:spcAft>
                <a:spcPts val="0"/>
              </a:spcAft>
              <a:buSzPts val="1400"/>
              <a:buNone/>
            </a:pPr>
            <a:fld id="{00000000-1234-1234-1234-123412341234}" type="slidenum">
              <a:rPr lang="en-US"/>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1"/>
        <p:cNvGrpSpPr/>
        <p:nvPr/>
      </p:nvGrpSpPr>
      <p:grpSpPr>
        <a:xfrm>
          <a:off x="0" y="0"/>
          <a:ext cx="0" cy="0"/>
          <a:chOff x="0" y="0"/>
          <a:chExt cx="0" cy="0"/>
        </a:xfrm>
      </p:grpSpPr>
      <p:sp>
        <p:nvSpPr>
          <p:cNvPr id="1092" name="Google Shape;1092;p4:notes"/>
          <p:cNvSpPr>
            <a:spLocks noGrp="1" noRot="1" noChangeAspect="1"/>
          </p:cNvSpPr>
          <p:nvPr>
            <p:ph type="sldImg" idx="2"/>
          </p:nvPr>
        </p:nvSpPr>
        <p:spPr>
          <a:xfrm>
            <a:off x="1184275" y="698500"/>
            <a:ext cx="4654550" cy="34909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93" name="Google Shape;1093;p4:notes"/>
          <p:cNvSpPr txBox="1">
            <a:spLocks noGrp="1"/>
          </p:cNvSpPr>
          <p:nvPr>
            <p:ph type="body" idx="1"/>
          </p:nvPr>
        </p:nvSpPr>
        <p:spPr>
          <a:xfrm>
            <a:off x="702310" y="4421825"/>
            <a:ext cx="5618480" cy="4189095"/>
          </a:xfrm>
          <a:prstGeom prst="rect">
            <a:avLst/>
          </a:prstGeom>
          <a:noFill/>
          <a:ln>
            <a:noFill/>
          </a:ln>
        </p:spPr>
        <p:txBody>
          <a:bodyPr spcFirstLastPara="1" wrap="square" lIns="92900" tIns="46450" rIns="92900" bIns="46450" anchor="t" anchorCtr="0">
            <a:noAutofit/>
          </a:bodyPr>
          <a:lstStyle/>
          <a:p>
            <a:pPr marL="0" lvl="0" indent="0" algn="l" rtl="0">
              <a:lnSpc>
                <a:spcPct val="100000"/>
              </a:lnSpc>
              <a:spcBef>
                <a:spcPts val="0"/>
              </a:spcBef>
              <a:spcAft>
                <a:spcPts val="0"/>
              </a:spcAft>
              <a:buSzPts val="1400"/>
              <a:buNone/>
            </a:pPr>
            <a:endParaRPr/>
          </a:p>
        </p:txBody>
      </p:sp>
      <p:sp>
        <p:nvSpPr>
          <p:cNvPr id="1094" name="Google Shape;1094;p4:notes"/>
          <p:cNvSpPr txBox="1">
            <a:spLocks noGrp="1"/>
          </p:cNvSpPr>
          <p:nvPr>
            <p:ph type="sldNum" idx="12"/>
          </p:nvPr>
        </p:nvSpPr>
        <p:spPr>
          <a:xfrm>
            <a:off x="3978134" y="8842031"/>
            <a:ext cx="3043343" cy="465455"/>
          </a:xfrm>
          <a:prstGeom prst="rect">
            <a:avLst/>
          </a:prstGeom>
          <a:noFill/>
          <a:ln>
            <a:noFill/>
          </a:ln>
        </p:spPr>
        <p:txBody>
          <a:bodyPr spcFirstLastPara="1" wrap="square" lIns="92900" tIns="46450" rIns="92900" bIns="46450" anchor="b" anchorCtr="0">
            <a:noAutofit/>
          </a:bodyPr>
          <a:lstStyle/>
          <a:p>
            <a:pPr marL="0" lvl="0" indent="0" algn="r" rtl="0">
              <a:lnSpc>
                <a:spcPct val="100000"/>
              </a:lnSpc>
              <a:spcBef>
                <a:spcPts val="0"/>
              </a:spcBef>
              <a:spcAft>
                <a:spcPts val="0"/>
              </a:spcAft>
              <a:buSzPts val="1400"/>
              <a:buNone/>
            </a:pPr>
            <a:fld id="{00000000-1234-1234-1234-123412341234}" type="slidenum">
              <a:rPr lang="en-US"/>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1"/>
        <p:cNvGrpSpPr/>
        <p:nvPr/>
      </p:nvGrpSpPr>
      <p:grpSpPr>
        <a:xfrm>
          <a:off x="0" y="0"/>
          <a:ext cx="0" cy="0"/>
          <a:chOff x="0" y="0"/>
          <a:chExt cx="0" cy="0"/>
        </a:xfrm>
      </p:grpSpPr>
      <p:sp>
        <p:nvSpPr>
          <p:cNvPr id="1102" name="Google Shape;1102;p15:notes"/>
          <p:cNvSpPr>
            <a:spLocks noGrp="1" noRot="1" noChangeAspect="1"/>
          </p:cNvSpPr>
          <p:nvPr>
            <p:ph type="sldImg" idx="2"/>
          </p:nvPr>
        </p:nvSpPr>
        <p:spPr>
          <a:xfrm>
            <a:off x="1184275" y="698500"/>
            <a:ext cx="4654550" cy="34909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03" name="Google Shape;1103;p15:notes"/>
          <p:cNvSpPr txBox="1">
            <a:spLocks noGrp="1"/>
          </p:cNvSpPr>
          <p:nvPr>
            <p:ph type="body" idx="1"/>
          </p:nvPr>
        </p:nvSpPr>
        <p:spPr>
          <a:xfrm>
            <a:off x="702310" y="4421825"/>
            <a:ext cx="5618480" cy="4189095"/>
          </a:xfrm>
          <a:prstGeom prst="rect">
            <a:avLst/>
          </a:prstGeom>
          <a:noFill/>
          <a:ln>
            <a:noFill/>
          </a:ln>
        </p:spPr>
        <p:txBody>
          <a:bodyPr spcFirstLastPara="1" wrap="square" lIns="92900" tIns="46450" rIns="92900" bIns="46450" anchor="t" anchorCtr="0">
            <a:noAutofit/>
          </a:bodyPr>
          <a:lstStyle/>
          <a:p>
            <a:pPr marL="0" lvl="0" indent="0" algn="l" rtl="0">
              <a:lnSpc>
                <a:spcPct val="100000"/>
              </a:lnSpc>
              <a:spcBef>
                <a:spcPts val="0"/>
              </a:spcBef>
              <a:spcAft>
                <a:spcPts val="0"/>
              </a:spcAft>
              <a:buSzPts val="1400"/>
              <a:buNone/>
            </a:pPr>
            <a:endParaRPr/>
          </a:p>
        </p:txBody>
      </p:sp>
      <p:sp>
        <p:nvSpPr>
          <p:cNvPr id="1104" name="Google Shape;1104;p15:notes"/>
          <p:cNvSpPr txBox="1">
            <a:spLocks noGrp="1"/>
          </p:cNvSpPr>
          <p:nvPr>
            <p:ph type="sldNum" idx="12"/>
          </p:nvPr>
        </p:nvSpPr>
        <p:spPr>
          <a:xfrm>
            <a:off x="3978134" y="8842031"/>
            <a:ext cx="3043343" cy="465455"/>
          </a:xfrm>
          <a:prstGeom prst="rect">
            <a:avLst/>
          </a:prstGeom>
          <a:noFill/>
          <a:ln>
            <a:noFill/>
          </a:ln>
        </p:spPr>
        <p:txBody>
          <a:bodyPr spcFirstLastPara="1" wrap="square" lIns="92900" tIns="46450" rIns="92900" bIns="46450" anchor="b" anchorCtr="0">
            <a:noAutofit/>
          </a:bodyPr>
          <a:lstStyle/>
          <a:p>
            <a:pPr marL="0" lvl="0" indent="0" algn="r" rtl="0">
              <a:lnSpc>
                <a:spcPct val="100000"/>
              </a:lnSpc>
              <a:spcBef>
                <a:spcPts val="0"/>
              </a:spcBef>
              <a:spcAft>
                <a:spcPts val="0"/>
              </a:spcAft>
              <a:buSzPts val="1400"/>
              <a:buNone/>
            </a:pPr>
            <a:fld id="{00000000-1234-1234-1234-123412341234}" type="slidenum">
              <a:rPr lang="en-US">
                <a:solidFill>
                  <a:srgbClr val="000000"/>
                </a:solidFill>
              </a:rPr>
              <a:t>16</a:t>
            </a:fld>
            <a:endParaRPr>
              <a:solidFill>
                <a:srgbClr val="000000"/>
              </a:solidFil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2"/>
        <p:cNvGrpSpPr/>
        <p:nvPr/>
      </p:nvGrpSpPr>
      <p:grpSpPr>
        <a:xfrm>
          <a:off x="0" y="0"/>
          <a:ext cx="0" cy="0"/>
          <a:chOff x="0" y="0"/>
          <a:chExt cx="0" cy="0"/>
        </a:xfrm>
      </p:grpSpPr>
      <p:sp>
        <p:nvSpPr>
          <p:cNvPr id="1113" name="Google Shape;1113;p16:notes"/>
          <p:cNvSpPr>
            <a:spLocks noGrp="1" noRot="1" noChangeAspect="1"/>
          </p:cNvSpPr>
          <p:nvPr>
            <p:ph type="sldImg" idx="2"/>
          </p:nvPr>
        </p:nvSpPr>
        <p:spPr>
          <a:xfrm>
            <a:off x="1184275" y="698500"/>
            <a:ext cx="4654550" cy="34909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14" name="Google Shape;1114;p16:notes"/>
          <p:cNvSpPr txBox="1">
            <a:spLocks noGrp="1"/>
          </p:cNvSpPr>
          <p:nvPr>
            <p:ph type="body" idx="1"/>
          </p:nvPr>
        </p:nvSpPr>
        <p:spPr>
          <a:xfrm>
            <a:off x="702310" y="4421825"/>
            <a:ext cx="5618480" cy="4189095"/>
          </a:xfrm>
          <a:prstGeom prst="rect">
            <a:avLst/>
          </a:prstGeom>
          <a:noFill/>
          <a:ln>
            <a:noFill/>
          </a:ln>
        </p:spPr>
        <p:txBody>
          <a:bodyPr spcFirstLastPara="1" wrap="square" lIns="92900" tIns="46450" rIns="92900" bIns="46450" anchor="t" anchorCtr="0">
            <a:noAutofit/>
          </a:bodyPr>
          <a:lstStyle/>
          <a:p>
            <a:pPr marL="0" lvl="0" indent="0" algn="l" rtl="0">
              <a:lnSpc>
                <a:spcPct val="100000"/>
              </a:lnSpc>
              <a:spcBef>
                <a:spcPts val="0"/>
              </a:spcBef>
              <a:spcAft>
                <a:spcPts val="0"/>
              </a:spcAft>
              <a:buSzPts val="1400"/>
              <a:buNone/>
            </a:pPr>
            <a:endParaRPr/>
          </a:p>
        </p:txBody>
      </p:sp>
      <p:sp>
        <p:nvSpPr>
          <p:cNvPr id="1115" name="Google Shape;1115;p16:notes"/>
          <p:cNvSpPr txBox="1">
            <a:spLocks noGrp="1"/>
          </p:cNvSpPr>
          <p:nvPr>
            <p:ph type="sldNum" idx="12"/>
          </p:nvPr>
        </p:nvSpPr>
        <p:spPr>
          <a:xfrm>
            <a:off x="3978134" y="8842031"/>
            <a:ext cx="3043343" cy="465455"/>
          </a:xfrm>
          <a:prstGeom prst="rect">
            <a:avLst/>
          </a:prstGeom>
          <a:noFill/>
          <a:ln>
            <a:noFill/>
          </a:ln>
        </p:spPr>
        <p:txBody>
          <a:bodyPr spcFirstLastPara="1" wrap="square" lIns="92900" tIns="46450" rIns="92900" bIns="46450" anchor="b" anchorCtr="0">
            <a:noAutofit/>
          </a:bodyPr>
          <a:lstStyle/>
          <a:p>
            <a:pPr marL="0" lvl="0" indent="0" algn="r" rtl="0">
              <a:lnSpc>
                <a:spcPct val="100000"/>
              </a:lnSpc>
              <a:spcBef>
                <a:spcPts val="0"/>
              </a:spcBef>
              <a:spcAft>
                <a:spcPts val="0"/>
              </a:spcAft>
              <a:buSzPts val="1400"/>
              <a:buNone/>
            </a:pPr>
            <a:fld id="{00000000-1234-1234-1234-123412341234}" type="slidenum">
              <a:rPr lang="en-US"/>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4"/>
        <p:cNvGrpSpPr/>
        <p:nvPr/>
      </p:nvGrpSpPr>
      <p:grpSpPr>
        <a:xfrm>
          <a:off x="0" y="0"/>
          <a:ext cx="0" cy="0"/>
          <a:chOff x="0" y="0"/>
          <a:chExt cx="0" cy="0"/>
        </a:xfrm>
      </p:grpSpPr>
      <p:sp>
        <p:nvSpPr>
          <p:cNvPr id="1125" name="Google Shape;1125;g2587c8426b0_0_0:notes"/>
          <p:cNvSpPr>
            <a:spLocks noGrp="1" noRot="1" noChangeAspect="1"/>
          </p:cNvSpPr>
          <p:nvPr>
            <p:ph type="sldImg" idx="2"/>
          </p:nvPr>
        </p:nvSpPr>
        <p:spPr>
          <a:xfrm>
            <a:off x="1184275" y="698500"/>
            <a:ext cx="4654500" cy="34908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26" name="Google Shape;1126;g2587c8426b0_0_0:notes"/>
          <p:cNvSpPr txBox="1">
            <a:spLocks noGrp="1"/>
          </p:cNvSpPr>
          <p:nvPr>
            <p:ph type="body" idx="1"/>
          </p:nvPr>
        </p:nvSpPr>
        <p:spPr>
          <a:xfrm>
            <a:off x="702310" y="4421825"/>
            <a:ext cx="5618400" cy="4189200"/>
          </a:xfrm>
          <a:prstGeom prst="rect">
            <a:avLst/>
          </a:prstGeom>
          <a:noFill/>
          <a:ln>
            <a:noFill/>
          </a:ln>
        </p:spPr>
        <p:txBody>
          <a:bodyPr spcFirstLastPara="1" wrap="square" lIns="92900" tIns="46450" rIns="92900" bIns="46450" anchor="t" anchorCtr="0">
            <a:noAutofit/>
          </a:bodyPr>
          <a:lstStyle/>
          <a:p>
            <a:pPr marL="0" lvl="0" indent="0" algn="l" rtl="0">
              <a:lnSpc>
                <a:spcPct val="100000"/>
              </a:lnSpc>
              <a:spcBef>
                <a:spcPts val="0"/>
              </a:spcBef>
              <a:spcAft>
                <a:spcPts val="0"/>
              </a:spcAft>
              <a:buSzPts val="1400"/>
              <a:buNone/>
            </a:pPr>
            <a:endParaRPr/>
          </a:p>
        </p:txBody>
      </p:sp>
      <p:sp>
        <p:nvSpPr>
          <p:cNvPr id="1127" name="Google Shape;1127;g2587c8426b0_0_0:notes"/>
          <p:cNvSpPr txBox="1">
            <a:spLocks noGrp="1"/>
          </p:cNvSpPr>
          <p:nvPr>
            <p:ph type="sldNum" idx="12"/>
          </p:nvPr>
        </p:nvSpPr>
        <p:spPr>
          <a:xfrm>
            <a:off x="3978134" y="8842031"/>
            <a:ext cx="3043200" cy="465600"/>
          </a:xfrm>
          <a:prstGeom prst="rect">
            <a:avLst/>
          </a:prstGeom>
          <a:noFill/>
          <a:ln>
            <a:noFill/>
          </a:ln>
        </p:spPr>
        <p:txBody>
          <a:bodyPr spcFirstLastPara="1" wrap="square" lIns="92900" tIns="46450" rIns="92900" bIns="46450" anchor="b" anchorCtr="0">
            <a:noAutofit/>
          </a:bodyPr>
          <a:lstStyle/>
          <a:p>
            <a:pPr marL="0" lvl="0" indent="0" algn="r" rtl="0">
              <a:lnSpc>
                <a:spcPct val="100000"/>
              </a:lnSpc>
              <a:spcBef>
                <a:spcPts val="0"/>
              </a:spcBef>
              <a:spcAft>
                <a:spcPts val="0"/>
              </a:spcAft>
              <a:buSzPts val="1400"/>
              <a:buNone/>
            </a:pPr>
            <a:fld id="{00000000-1234-1234-1234-123412341234}" type="slidenum">
              <a:rPr lang="en-US"/>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5"/>
        <p:cNvGrpSpPr/>
        <p:nvPr/>
      </p:nvGrpSpPr>
      <p:grpSpPr>
        <a:xfrm>
          <a:off x="0" y="0"/>
          <a:ext cx="0" cy="0"/>
          <a:chOff x="0" y="0"/>
          <a:chExt cx="0" cy="0"/>
        </a:xfrm>
      </p:grpSpPr>
      <p:sp>
        <p:nvSpPr>
          <p:cNvPr id="1136" name="Google Shape;1136;p8:notes"/>
          <p:cNvSpPr>
            <a:spLocks noGrp="1" noRot="1" noChangeAspect="1"/>
          </p:cNvSpPr>
          <p:nvPr>
            <p:ph type="sldImg" idx="2"/>
          </p:nvPr>
        </p:nvSpPr>
        <p:spPr>
          <a:xfrm>
            <a:off x="1184275" y="698500"/>
            <a:ext cx="4654550" cy="34909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37" name="Google Shape;1137;p8:notes"/>
          <p:cNvSpPr txBox="1">
            <a:spLocks noGrp="1"/>
          </p:cNvSpPr>
          <p:nvPr>
            <p:ph type="body" idx="1"/>
          </p:nvPr>
        </p:nvSpPr>
        <p:spPr>
          <a:xfrm>
            <a:off x="702310" y="4421825"/>
            <a:ext cx="5618480" cy="4189095"/>
          </a:xfrm>
          <a:prstGeom prst="rect">
            <a:avLst/>
          </a:prstGeom>
          <a:noFill/>
          <a:ln>
            <a:noFill/>
          </a:ln>
        </p:spPr>
        <p:txBody>
          <a:bodyPr spcFirstLastPara="1" wrap="square" lIns="92900" tIns="46450" rIns="92900" bIns="46450" anchor="t" anchorCtr="0">
            <a:noAutofit/>
          </a:bodyPr>
          <a:lstStyle/>
          <a:p>
            <a:pPr marL="0" lvl="0" indent="0" algn="l" rtl="0">
              <a:lnSpc>
                <a:spcPct val="100000"/>
              </a:lnSpc>
              <a:spcBef>
                <a:spcPts val="0"/>
              </a:spcBef>
              <a:spcAft>
                <a:spcPts val="0"/>
              </a:spcAft>
              <a:buSzPts val="1400"/>
              <a:buNone/>
            </a:pPr>
            <a:endParaRPr/>
          </a:p>
        </p:txBody>
      </p:sp>
      <p:sp>
        <p:nvSpPr>
          <p:cNvPr id="1138" name="Google Shape;1138;p8:notes"/>
          <p:cNvSpPr txBox="1">
            <a:spLocks noGrp="1"/>
          </p:cNvSpPr>
          <p:nvPr>
            <p:ph type="sldNum" idx="12"/>
          </p:nvPr>
        </p:nvSpPr>
        <p:spPr>
          <a:xfrm>
            <a:off x="3978134" y="8842031"/>
            <a:ext cx="3043343" cy="465455"/>
          </a:xfrm>
          <a:prstGeom prst="rect">
            <a:avLst/>
          </a:prstGeom>
          <a:noFill/>
          <a:ln>
            <a:noFill/>
          </a:ln>
        </p:spPr>
        <p:txBody>
          <a:bodyPr spcFirstLastPara="1" wrap="square" lIns="92900" tIns="46450" rIns="92900" bIns="46450" anchor="b" anchorCtr="0">
            <a:noAutofit/>
          </a:bodyPr>
          <a:lstStyle/>
          <a:p>
            <a:pPr marL="0" lvl="0" indent="0" algn="r" rtl="0">
              <a:lnSpc>
                <a:spcPct val="100000"/>
              </a:lnSpc>
              <a:spcBef>
                <a:spcPts val="0"/>
              </a:spcBef>
              <a:spcAft>
                <a:spcPts val="0"/>
              </a:spcAft>
              <a:buSzPts val="1400"/>
              <a:buNone/>
            </a:pPr>
            <a:fld id="{00000000-1234-1234-1234-123412341234}" type="slidenum">
              <a:rPr lang="en-US"/>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4"/>
        <p:cNvGrpSpPr/>
        <p:nvPr/>
      </p:nvGrpSpPr>
      <p:grpSpPr>
        <a:xfrm>
          <a:off x="0" y="0"/>
          <a:ext cx="0" cy="0"/>
          <a:chOff x="0" y="0"/>
          <a:chExt cx="0" cy="0"/>
        </a:xfrm>
      </p:grpSpPr>
      <p:sp>
        <p:nvSpPr>
          <p:cNvPr id="955" name="Google Shape;955;g134a032b301_0_59:notes"/>
          <p:cNvSpPr>
            <a:spLocks noGrp="1" noRot="1" noChangeAspect="1"/>
          </p:cNvSpPr>
          <p:nvPr>
            <p:ph type="sldImg" idx="2"/>
          </p:nvPr>
        </p:nvSpPr>
        <p:spPr>
          <a:xfrm>
            <a:off x="1184275" y="698500"/>
            <a:ext cx="4654500" cy="34908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6" name="Google Shape;956;g134a032b301_0_59:notes"/>
          <p:cNvSpPr txBox="1">
            <a:spLocks noGrp="1"/>
          </p:cNvSpPr>
          <p:nvPr>
            <p:ph type="body" idx="1"/>
          </p:nvPr>
        </p:nvSpPr>
        <p:spPr>
          <a:xfrm>
            <a:off x="702310" y="4421825"/>
            <a:ext cx="5618400" cy="4189200"/>
          </a:xfrm>
          <a:prstGeom prst="rect">
            <a:avLst/>
          </a:prstGeom>
          <a:noFill/>
          <a:ln>
            <a:noFill/>
          </a:ln>
        </p:spPr>
        <p:txBody>
          <a:bodyPr spcFirstLastPara="1" wrap="square" lIns="92900" tIns="46450" rIns="92900" bIns="46450" anchor="t" anchorCtr="0">
            <a:noAutofit/>
          </a:bodyPr>
          <a:lstStyle/>
          <a:p>
            <a:pPr marL="0" lvl="0" indent="0" algn="l" rtl="0">
              <a:lnSpc>
                <a:spcPct val="100000"/>
              </a:lnSpc>
              <a:spcBef>
                <a:spcPts val="0"/>
              </a:spcBef>
              <a:spcAft>
                <a:spcPts val="0"/>
              </a:spcAft>
              <a:buSzPts val="1400"/>
              <a:buNone/>
            </a:pPr>
            <a:endParaRPr/>
          </a:p>
        </p:txBody>
      </p:sp>
      <p:sp>
        <p:nvSpPr>
          <p:cNvPr id="957" name="Google Shape;957;g134a032b301_0_59:notes"/>
          <p:cNvSpPr txBox="1">
            <a:spLocks noGrp="1"/>
          </p:cNvSpPr>
          <p:nvPr>
            <p:ph type="sldNum" idx="12"/>
          </p:nvPr>
        </p:nvSpPr>
        <p:spPr>
          <a:xfrm>
            <a:off x="3978134" y="8842031"/>
            <a:ext cx="3043200" cy="465600"/>
          </a:xfrm>
          <a:prstGeom prst="rect">
            <a:avLst/>
          </a:prstGeom>
          <a:noFill/>
          <a:ln>
            <a:noFill/>
          </a:ln>
        </p:spPr>
        <p:txBody>
          <a:bodyPr spcFirstLastPara="1" wrap="square" lIns="92900" tIns="46450" rIns="92900" bIns="46450" anchor="b" anchorCtr="0">
            <a:noAutofit/>
          </a:bodyPr>
          <a:lstStyle/>
          <a:p>
            <a:pPr marL="0" lvl="0" indent="0" algn="r" rtl="0">
              <a:lnSpc>
                <a:spcPct val="100000"/>
              </a:lnSpc>
              <a:spcBef>
                <a:spcPts val="0"/>
              </a:spcBef>
              <a:spcAft>
                <a:spcPts val="0"/>
              </a:spcAft>
              <a:buSzPts val="1400"/>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5"/>
        <p:cNvGrpSpPr/>
        <p:nvPr/>
      </p:nvGrpSpPr>
      <p:grpSpPr>
        <a:xfrm>
          <a:off x="0" y="0"/>
          <a:ext cx="0" cy="0"/>
          <a:chOff x="0" y="0"/>
          <a:chExt cx="0" cy="0"/>
        </a:xfrm>
      </p:grpSpPr>
      <p:sp>
        <p:nvSpPr>
          <p:cNvPr id="1146" name="Google Shape;1146;p13:notes"/>
          <p:cNvSpPr>
            <a:spLocks noGrp="1" noRot="1" noChangeAspect="1"/>
          </p:cNvSpPr>
          <p:nvPr>
            <p:ph type="sldImg" idx="2"/>
          </p:nvPr>
        </p:nvSpPr>
        <p:spPr>
          <a:xfrm>
            <a:off x="1184275" y="698500"/>
            <a:ext cx="4654550" cy="34909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47" name="Google Shape;1147;p13:notes"/>
          <p:cNvSpPr txBox="1">
            <a:spLocks noGrp="1"/>
          </p:cNvSpPr>
          <p:nvPr>
            <p:ph type="body" idx="1"/>
          </p:nvPr>
        </p:nvSpPr>
        <p:spPr>
          <a:xfrm>
            <a:off x="702310" y="4421825"/>
            <a:ext cx="5618480" cy="4189095"/>
          </a:xfrm>
          <a:prstGeom prst="rect">
            <a:avLst/>
          </a:prstGeom>
          <a:noFill/>
          <a:ln>
            <a:noFill/>
          </a:ln>
        </p:spPr>
        <p:txBody>
          <a:bodyPr spcFirstLastPara="1" wrap="square" lIns="92900" tIns="46450" rIns="92900" bIns="46450" anchor="t" anchorCtr="0">
            <a:noAutofit/>
          </a:bodyPr>
          <a:lstStyle/>
          <a:p>
            <a:pPr marL="0" lvl="0" indent="0" algn="l" rtl="0">
              <a:lnSpc>
                <a:spcPct val="100000"/>
              </a:lnSpc>
              <a:spcBef>
                <a:spcPts val="0"/>
              </a:spcBef>
              <a:spcAft>
                <a:spcPts val="0"/>
              </a:spcAft>
              <a:buSzPts val="1400"/>
              <a:buNone/>
            </a:pPr>
            <a:r>
              <a:rPr lang="en-US"/>
              <a:t>2018-04 -When a meal is authorized, reimbursement at a rate established by the West Virginia Travel Rules does not violate the Ethics Act.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p:txBody>
      </p:sp>
      <p:sp>
        <p:nvSpPr>
          <p:cNvPr id="1148" name="Google Shape;1148;p13:notes"/>
          <p:cNvSpPr txBox="1">
            <a:spLocks noGrp="1"/>
          </p:cNvSpPr>
          <p:nvPr>
            <p:ph type="sldNum" idx="12"/>
          </p:nvPr>
        </p:nvSpPr>
        <p:spPr>
          <a:xfrm>
            <a:off x="3978134" y="8842031"/>
            <a:ext cx="3043343" cy="465455"/>
          </a:xfrm>
          <a:prstGeom prst="rect">
            <a:avLst/>
          </a:prstGeom>
          <a:noFill/>
          <a:ln>
            <a:noFill/>
          </a:ln>
        </p:spPr>
        <p:txBody>
          <a:bodyPr spcFirstLastPara="1" wrap="square" lIns="92900" tIns="46450" rIns="92900" bIns="46450" anchor="b" anchorCtr="0">
            <a:noAutofit/>
          </a:bodyPr>
          <a:lstStyle/>
          <a:p>
            <a:pPr marL="0" lvl="0" indent="0" algn="r" rtl="0">
              <a:lnSpc>
                <a:spcPct val="100000"/>
              </a:lnSpc>
              <a:spcBef>
                <a:spcPts val="0"/>
              </a:spcBef>
              <a:spcAft>
                <a:spcPts val="0"/>
              </a:spcAft>
              <a:buSzPts val="1400"/>
              <a:buNone/>
            </a:pPr>
            <a:fld id="{00000000-1234-1234-1234-123412341234}" type="slidenum">
              <a:rPr lang="en-US"/>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6"/>
        <p:cNvGrpSpPr/>
        <p:nvPr/>
      </p:nvGrpSpPr>
      <p:grpSpPr>
        <a:xfrm>
          <a:off x="0" y="0"/>
          <a:ext cx="0" cy="0"/>
          <a:chOff x="0" y="0"/>
          <a:chExt cx="0" cy="0"/>
        </a:xfrm>
      </p:grpSpPr>
      <p:sp>
        <p:nvSpPr>
          <p:cNvPr id="1157" name="Google Shape;1157;g25878edd1de_0_209:notes"/>
          <p:cNvSpPr>
            <a:spLocks noGrp="1" noRot="1" noChangeAspect="1"/>
          </p:cNvSpPr>
          <p:nvPr>
            <p:ph type="sldImg" idx="2"/>
          </p:nvPr>
        </p:nvSpPr>
        <p:spPr>
          <a:xfrm>
            <a:off x="1184275" y="698500"/>
            <a:ext cx="4654500" cy="34908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58" name="Google Shape;1158;g25878edd1de_0_209:notes"/>
          <p:cNvSpPr txBox="1">
            <a:spLocks noGrp="1"/>
          </p:cNvSpPr>
          <p:nvPr>
            <p:ph type="body" idx="1"/>
          </p:nvPr>
        </p:nvSpPr>
        <p:spPr>
          <a:xfrm>
            <a:off x="702310" y="4421825"/>
            <a:ext cx="5618400" cy="4189200"/>
          </a:xfrm>
          <a:prstGeom prst="rect">
            <a:avLst/>
          </a:prstGeom>
          <a:noFill/>
          <a:ln>
            <a:noFill/>
          </a:ln>
        </p:spPr>
        <p:txBody>
          <a:bodyPr spcFirstLastPara="1" wrap="square" lIns="92900" tIns="46450" rIns="92900" bIns="46450" anchor="t" anchorCtr="0">
            <a:noAutofit/>
          </a:bodyPr>
          <a:lstStyle/>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p:txBody>
      </p:sp>
      <p:sp>
        <p:nvSpPr>
          <p:cNvPr id="1159" name="Google Shape;1159;g25878edd1de_0_209:notes"/>
          <p:cNvSpPr txBox="1">
            <a:spLocks noGrp="1"/>
          </p:cNvSpPr>
          <p:nvPr>
            <p:ph type="sldNum" idx="12"/>
          </p:nvPr>
        </p:nvSpPr>
        <p:spPr>
          <a:xfrm>
            <a:off x="3978134" y="8842031"/>
            <a:ext cx="3043200" cy="465600"/>
          </a:xfrm>
          <a:prstGeom prst="rect">
            <a:avLst/>
          </a:prstGeom>
          <a:noFill/>
          <a:ln>
            <a:noFill/>
          </a:ln>
        </p:spPr>
        <p:txBody>
          <a:bodyPr spcFirstLastPara="1" wrap="square" lIns="92900" tIns="46450" rIns="92900" bIns="46450" anchor="b" anchorCtr="0">
            <a:noAutofit/>
          </a:bodyPr>
          <a:lstStyle/>
          <a:p>
            <a:pPr marL="0" lvl="0" indent="0" algn="r" rtl="0">
              <a:lnSpc>
                <a:spcPct val="100000"/>
              </a:lnSpc>
              <a:spcBef>
                <a:spcPts val="0"/>
              </a:spcBef>
              <a:spcAft>
                <a:spcPts val="0"/>
              </a:spcAft>
              <a:buSzPts val="1400"/>
              <a:buNone/>
            </a:pPr>
            <a:fld id="{00000000-1234-1234-1234-123412341234}" type="slidenum">
              <a:rPr lang="en-US"/>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6"/>
        <p:cNvGrpSpPr/>
        <p:nvPr/>
      </p:nvGrpSpPr>
      <p:grpSpPr>
        <a:xfrm>
          <a:off x="0" y="0"/>
          <a:ext cx="0" cy="0"/>
          <a:chOff x="0" y="0"/>
          <a:chExt cx="0" cy="0"/>
        </a:xfrm>
      </p:grpSpPr>
      <p:sp>
        <p:nvSpPr>
          <p:cNvPr id="1167" name="Google Shape;1167;p9:notes"/>
          <p:cNvSpPr>
            <a:spLocks noGrp="1" noRot="1" noChangeAspect="1"/>
          </p:cNvSpPr>
          <p:nvPr>
            <p:ph type="sldImg" idx="2"/>
          </p:nvPr>
        </p:nvSpPr>
        <p:spPr>
          <a:xfrm>
            <a:off x="1184275" y="698500"/>
            <a:ext cx="4654550" cy="34909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68" name="Google Shape;1168;p9:notes"/>
          <p:cNvSpPr txBox="1">
            <a:spLocks noGrp="1"/>
          </p:cNvSpPr>
          <p:nvPr>
            <p:ph type="body" idx="1"/>
          </p:nvPr>
        </p:nvSpPr>
        <p:spPr>
          <a:xfrm>
            <a:off x="702310" y="4421825"/>
            <a:ext cx="5618480" cy="4189095"/>
          </a:xfrm>
          <a:prstGeom prst="rect">
            <a:avLst/>
          </a:prstGeom>
          <a:noFill/>
          <a:ln>
            <a:noFill/>
          </a:ln>
        </p:spPr>
        <p:txBody>
          <a:bodyPr spcFirstLastPara="1" wrap="square" lIns="92900" tIns="46450" rIns="92900" bIns="46450" anchor="t" anchorCtr="0">
            <a:noAutofit/>
          </a:bodyPr>
          <a:lstStyle/>
          <a:p>
            <a:pPr marL="0" lvl="0" indent="0" algn="l" rtl="0">
              <a:lnSpc>
                <a:spcPct val="100000"/>
              </a:lnSpc>
              <a:spcBef>
                <a:spcPts val="0"/>
              </a:spcBef>
              <a:spcAft>
                <a:spcPts val="0"/>
              </a:spcAft>
              <a:buSzPts val="1400"/>
              <a:buNone/>
            </a:pPr>
            <a:endParaRPr/>
          </a:p>
        </p:txBody>
      </p:sp>
      <p:sp>
        <p:nvSpPr>
          <p:cNvPr id="1169" name="Google Shape;1169;p9:notes"/>
          <p:cNvSpPr txBox="1">
            <a:spLocks noGrp="1"/>
          </p:cNvSpPr>
          <p:nvPr>
            <p:ph type="sldNum" idx="12"/>
          </p:nvPr>
        </p:nvSpPr>
        <p:spPr>
          <a:xfrm>
            <a:off x="3978134" y="8842031"/>
            <a:ext cx="3043343" cy="465455"/>
          </a:xfrm>
          <a:prstGeom prst="rect">
            <a:avLst/>
          </a:prstGeom>
          <a:noFill/>
          <a:ln>
            <a:noFill/>
          </a:ln>
        </p:spPr>
        <p:txBody>
          <a:bodyPr spcFirstLastPara="1" wrap="square" lIns="92900" tIns="46450" rIns="92900" bIns="46450" anchor="b" anchorCtr="0">
            <a:noAutofit/>
          </a:bodyPr>
          <a:lstStyle/>
          <a:p>
            <a:pPr marL="0" lvl="0" indent="0" algn="r" rtl="0">
              <a:lnSpc>
                <a:spcPct val="100000"/>
              </a:lnSpc>
              <a:spcBef>
                <a:spcPts val="0"/>
              </a:spcBef>
              <a:spcAft>
                <a:spcPts val="0"/>
              </a:spcAft>
              <a:buSzPts val="1400"/>
              <a:buNone/>
            </a:pPr>
            <a:fld id="{00000000-1234-1234-1234-123412341234}" type="slidenum">
              <a:rPr lang="en-US"/>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6"/>
        <p:cNvGrpSpPr/>
        <p:nvPr/>
      </p:nvGrpSpPr>
      <p:grpSpPr>
        <a:xfrm>
          <a:off x="0" y="0"/>
          <a:ext cx="0" cy="0"/>
          <a:chOff x="0" y="0"/>
          <a:chExt cx="0" cy="0"/>
        </a:xfrm>
      </p:grpSpPr>
      <p:sp>
        <p:nvSpPr>
          <p:cNvPr id="1177" name="Google Shape;1177;p7:notes"/>
          <p:cNvSpPr>
            <a:spLocks noGrp="1" noRot="1" noChangeAspect="1"/>
          </p:cNvSpPr>
          <p:nvPr>
            <p:ph type="sldImg" idx="2"/>
          </p:nvPr>
        </p:nvSpPr>
        <p:spPr>
          <a:xfrm>
            <a:off x="1184275" y="698500"/>
            <a:ext cx="4654550" cy="34909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78" name="Google Shape;1178;p7:notes"/>
          <p:cNvSpPr txBox="1">
            <a:spLocks noGrp="1"/>
          </p:cNvSpPr>
          <p:nvPr>
            <p:ph type="body" idx="1"/>
          </p:nvPr>
        </p:nvSpPr>
        <p:spPr>
          <a:xfrm>
            <a:off x="702310" y="4421825"/>
            <a:ext cx="5618480" cy="4189095"/>
          </a:xfrm>
          <a:prstGeom prst="rect">
            <a:avLst/>
          </a:prstGeom>
          <a:noFill/>
          <a:ln>
            <a:noFill/>
          </a:ln>
        </p:spPr>
        <p:txBody>
          <a:bodyPr spcFirstLastPara="1" wrap="square" lIns="92900" tIns="46450" rIns="92900" bIns="46450" anchor="t" anchorCtr="0">
            <a:noAutofit/>
          </a:bodyPr>
          <a:lstStyle/>
          <a:p>
            <a:pPr marL="0" lvl="0" indent="0" algn="l" rtl="0">
              <a:lnSpc>
                <a:spcPct val="100000"/>
              </a:lnSpc>
              <a:spcBef>
                <a:spcPts val="0"/>
              </a:spcBef>
              <a:spcAft>
                <a:spcPts val="0"/>
              </a:spcAft>
              <a:buSzPts val="1400"/>
              <a:buNone/>
            </a:pPr>
            <a:endParaRPr/>
          </a:p>
        </p:txBody>
      </p:sp>
      <p:sp>
        <p:nvSpPr>
          <p:cNvPr id="1179" name="Google Shape;1179;p7:notes"/>
          <p:cNvSpPr txBox="1">
            <a:spLocks noGrp="1"/>
          </p:cNvSpPr>
          <p:nvPr>
            <p:ph type="sldNum" idx="12"/>
          </p:nvPr>
        </p:nvSpPr>
        <p:spPr>
          <a:xfrm>
            <a:off x="3978134" y="8842031"/>
            <a:ext cx="3043343" cy="465455"/>
          </a:xfrm>
          <a:prstGeom prst="rect">
            <a:avLst/>
          </a:prstGeom>
          <a:noFill/>
          <a:ln>
            <a:noFill/>
          </a:ln>
        </p:spPr>
        <p:txBody>
          <a:bodyPr spcFirstLastPara="1" wrap="square" lIns="92900" tIns="46450" rIns="92900" bIns="46450" anchor="b" anchorCtr="0">
            <a:noAutofit/>
          </a:bodyPr>
          <a:lstStyle/>
          <a:p>
            <a:pPr marL="0" lvl="0" indent="0" algn="r" rtl="0">
              <a:lnSpc>
                <a:spcPct val="100000"/>
              </a:lnSpc>
              <a:spcBef>
                <a:spcPts val="0"/>
              </a:spcBef>
              <a:spcAft>
                <a:spcPts val="0"/>
              </a:spcAft>
              <a:buSzPts val="1400"/>
              <a:buNone/>
            </a:pPr>
            <a:fld id="{00000000-1234-1234-1234-123412341234}" type="slidenum">
              <a:rPr lang="en-US"/>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7"/>
        <p:cNvGrpSpPr/>
        <p:nvPr/>
      </p:nvGrpSpPr>
      <p:grpSpPr>
        <a:xfrm>
          <a:off x="0" y="0"/>
          <a:ext cx="0" cy="0"/>
          <a:chOff x="0" y="0"/>
          <a:chExt cx="0" cy="0"/>
        </a:xfrm>
      </p:grpSpPr>
      <p:sp>
        <p:nvSpPr>
          <p:cNvPr id="1188" name="Google Shape;1188;p12:notes"/>
          <p:cNvSpPr>
            <a:spLocks noGrp="1" noRot="1" noChangeAspect="1"/>
          </p:cNvSpPr>
          <p:nvPr>
            <p:ph type="sldImg" idx="2"/>
          </p:nvPr>
        </p:nvSpPr>
        <p:spPr>
          <a:xfrm>
            <a:off x="1184275" y="698500"/>
            <a:ext cx="4654550" cy="34909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89" name="Google Shape;1189;p12:notes"/>
          <p:cNvSpPr txBox="1">
            <a:spLocks noGrp="1"/>
          </p:cNvSpPr>
          <p:nvPr>
            <p:ph type="body" idx="1"/>
          </p:nvPr>
        </p:nvSpPr>
        <p:spPr>
          <a:xfrm>
            <a:off x="702310" y="4421825"/>
            <a:ext cx="5618480" cy="4189095"/>
          </a:xfrm>
          <a:prstGeom prst="rect">
            <a:avLst/>
          </a:prstGeom>
          <a:noFill/>
          <a:ln>
            <a:noFill/>
          </a:ln>
        </p:spPr>
        <p:txBody>
          <a:bodyPr spcFirstLastPara="1" wrap="square" lIns="92900" tIns="46450" rIns="92900" bIns="46450" anchor="t" anchorCtr="0">
            <a:noAutofit/>
          </a:bodyPr>
          <a:lstStyle/>
          <a:p>
            <a:pPr marL="0" lvl="0" indent="0" algn="l" rtl="0">
              <a:lnSpc>
                <a:spcPct val="100000"/>
              </a:lnSpc>
              <a:spcBef>
                <a:spcPts val="0"/>
              </a:spcBef>
              <a:spcAft>
                <a:spcPts val="0"/>
              </a:spcAft>
              <a:buSzPts val="1400"/>
              <a:buNone/>
            </a:pPr>
            <a:endParaRPr/>
          </a:p>
        </p:txBody>
      </p:sp>
      <p:sp>
        <p:nvSpPr>
          <p:cNvPr id="1190" name="Google Shape;1190;p12:notes"/>
          <p:cNvSpPr txBox="1">
            <a:spLocks noGrp="1"/>
          </p:cNvSpPr>
          <p:nvPr>
            <p:ph type="sldNum" idx="12"/>
          </p:nvPr>
        </p:nvSpPr>
        <p:spPr>
          <a:xfrm>
            <a:off x="3978134" y="8842031"/>
            <a:ext cx="3043343" cy="465455"/>
          </a:xfrm>
          <a:prstGeom prst="rect">
            <a:avLst/>
          </a:prstGeom>
          <a:noFill/>
          <a:ln>
            <a:noFill/>
          </a:ln>
        </p:spPr>
        <p:txBody>
          <a:bodyPr spcFirstLastPara="1" wrap="square" lIns="92900" tIns="46450" rIns="92900" bIns="4645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24</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0"/>
        <p:cNvGrpSpPr/>
        <p:nvPr/>
      </p:nvGrpSpPr>
      <p:grpSpPr>
        <a:xfrm>
          <a:off x="0" y="0"/>
          <a:ext cx="0" cy="0"/>
          <a:chOff x="0" y="0"/>
          <a:chExt cx="0" cy="0"/>
        </a:xfrm>
      </p:grpSpPr>
      <p:sp>
        <p:nvSpPr>
          <p:cNvPr id="1201" name="Google Shape;1201;p14:notes"/>
          <p:cNvSpPr>
            <a:spLocks noGrp="1" noRot="1" noChangeAspect="1"/>
          </p:cNvSpPr>
          <p:nvPr>
            <p:ph type="sldImg" idx="2"/>
          </p:nvPr>
        </p:nvSpPr>
        <p:spPr>
          <a:xfrm>
            <a:off x="1184275" y="698500"/>
            <a:ext cx="4654550" cy="34909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02" name="Google Shape;1202;p14:notes"/>
          <p:cNvSpPr txBox="1">
            <a:spLocks noGrp="1"/>
          </p:cNvSpPr>
          <p:nvPr>
            <p:ph type="body" idx="1"/>
          </p:nvPr>
        </p:nvSpPr>
        <p:spPr>
          <a:xfrm>
            <a:off x="702310" y="4421825"/>
            <a:ext cx="5618480" cy="4189095"/>
          </a:xfrm>
          <a:prstGeom prst="rect">
            <a:avLst/>
          </a:prstGeom>
          <a:noFill/>
          <a:ln>
            <a:noFill/>
          </a:ln>
        </p:spPr>
        <p:txBody>
          <a:bodyPr spcFirstLastPara="1" wrap="square" lIns="92900" tIns="46450" rIns="92900" bIns="46450" anchor="t" anchorCtr="0">
            <a:noAutofit/>
          </a:bodyPr>
          <a:lstStyle/>
          <a:p>
            <a:pPr marL="0" lvl="0" indent="0" algn="l" rtl="0">
              <a:lnSpc>
                <a:spcPct val="100000"/>
              </a:lnSpc>
              <a:spcBef>
                <a:spcPts val="0"/>
              </a:spcBef>
              <a:spcAft>
                <a:spcPts val="0"/>
              </a:spcAft>
              <a:buSzPts val="1400"/>
              <a:buNone/>
            </a:pPr>
            <a:endParaRPr/>
          </a:p>
        </p:txBody>
      </p:sp>
      <p:sp>
        <p:nvSpPr>
          <p:cNvPr id="1203" name="Google Shape;1203;p14:notes"/>
          <p:cNvSpPr txBox="1">
            <a:spLocks noGrp="1"/>
          </p:cNvSpPr>
          <p:nvPr>
            <p:ph type="sldNum" idx="12"/>
          </p:nvPr>
        </p:nvSpPr>
        <p:spPr>
          <a:xfrm>
            <a:off x="3978134" y="8842031"/>
            <a:ext cx="3043343" cy="465455"/>
          </a:xfrm>
          <a:prstGeom prst="rect">
            <a:avLst/>
          </a:prstGeom>
          <a:noFill/>
          <a:ln>
            <a:noFill/>
          </a:ln>
        </p:spPr>
        <p:txBody>
          <a:bodyPr spcFirstLastPara="1" wrap="square" lIns="92900" tIns="46450" rIns="92900" bIns="46450" anchor="b" anchorCtr="0">
            <a:noAutofit/>
          </a:bodyPr>
          <a:lstStyle/>
          <a:p>
            <a:pPr marL="0" lvl="0" indent="0" algn="r" rtl="0">
              <a:lnSpc>
                <a:spcPct val="100000"/>
              </a:lnSpc>
              <a:spcBef>
                <a:spcPts val="0"/>
              </a:spcBef>
              <a:spcAft>
                <a:spcPts val="0"/>
              </a:spcAft>
              <a:buSzPts val="1400"/>
              <a:buNone/>
            </a:pPr>
            <a:fld id="{00000000-1234-1234-1234-123412341234}" type="slidenum">
              <a:rPr lang="en-US"/>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2"/>
        <p:cNvGrpSpPr/>
        <p:nvPr/>
      </p:nvGrpSpPr>
      <p:grpSpPr>
        <a:xfrm>
          <a:off x="0" y="0"/>
          <a:ext cx="0" cy="0"/>
          <a:chOff x="0" y="0"/>
          <a:chExt cx="0" cy="0"/>
        </a:xfrm>
      </p:grpSpPr>
      <p:sp>
        <p:nvSpPr>
          <p:cNvPr id="1213" name="Google Shape;1213;g25878edd1de_0_231:notes"/>
          <p:cNvSpPr>
            <a:spLocks noGrp="1" noRot="1" noChangeAspect="1"/>
          </p:cNvSpPr>
          <p:nvPr>
            <p:ph type="sldImg" idx="2"/>
          </p:nvPr>
        </p:nvSpPr>
        <p:spPr>
          <a:xfrm>
            <a:off x="1184275" y="698500"/>
            <a:ext cx="4654500" cy="34908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14" name="Google Shape;1214;g25878edd1de_0_231:notes"/>
          <p:cNvSpPr txBox="1">
            <a:spLocks noGrp="1"/>
          </p:cNvSpPr>
          <p:nvPr>
            <p:ph type="body" idx="1"/>
          </p:nvPr>
        </p:nvSpPr>
        <p:spPr>
          <a:xfrm>
            <a:off x="702310" y="4421825"/>
            <a:ext cx="5618400" cy="4189200"/>
          </a:xfrm>
          <a:prstGeom prst="rect">
            <a:avLst/>
          </a:prstGeom>
          <a:noFill/>
          <a:ln>
            <a:noFill/>
          </a:ln>
        </p:spPr>
        <p:txBody>
          <a:bodyPr spcFirstLastPara="1" wrap="square" lIns="92900" tIns="46450" rIns="92900" bIns="46450" anchor="t" anchorCtr="0">
            <a:noAutofit/>
          </a:bodyPr>
          <a:lstStyle/>
          <a:p>
            <a:pPr marL="0" lvl="0" indent="0" algn="l" rtl="0">
              <a:lnSpc>
                <a:spcPct val="100000"/>
              </a:lnSpc>
              <a:spcBef>
                <a:spcPts val="0"/>
              </a:spcBef>
              <a:spcAft>
                <a:spcPts val="0"/>
              </a:spcAft>
              <a:buSzPts val="1400"/>
              <a:buNone/>
            </a:pPr>
            <a:endParaRPr/>
          </a:p>
        </p:txBody>
      </p:sp>
      <p:sp>
        <p:nvSpPr>
          <p:cNvPr id="1215" name="Google Shape;1215;g25878edd1de_0_231:notes"/>
          <p:cNvSpPr txBox="1">
            <a:spLocks noGrp="1"/>
          </p:cNvSpPr>
          <p:nvPr>
            <p:ph type="sldNum" idx="12"/>
          </p:nvPr>
        </p:nvSpPr>
        <p:spPr>
          <a:xfrm>
            <a:off x="3978134" y="8842031"/>
            <a:ext cx="3043200" cy="465600"/>
          </a:xfrm>
          <a:prstGeom prst="rect">
            <a:avLst/>
          </a:prstGeom>
          <a:noFill/>
          <a:ln>
            <a:noFill/>
          </a:ln>
        </p:spPr>
        <p:txBody>
          <a:bodyPr spcFirstLastPara="1" wrap="square" lIns="92900" tIns="46450" rIns="92900" bIns="46450" anchor="b" anchorCtr="0">
            <a:noAutofit/>
          </a:bodyPr>
          <a:lstStyle/>
          <a:p>
            <a:pPr marL="0" lvl="0" indent="0" algn="r" rtl="0">
              <a:lnSpc>
                <a:spcPct val="100000"/>
              </a:lnSpc>
              <a:spcBef>
                <a:spcPts val="0"/>
              </a:spcBef>
              <a:spcAft>
                <a:spcPts val="0"/>
              </a:spcAft>
              <a:buSzPts val="1400"/>
              <a:buNone/>
            </a:pPr>
            <a:fld id="{00000000-1234-1234-1234-123412341234}" type="slidenum">
              <a:rPr lang="en-US"/>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3"/>
        <p:cNvGrpSpPr/>
        <p:nvPr/>
      </p:nvGrpSpPr>
      <p:grpSpPr>
        <a:xfrm>
          <a:off x="0" y="0"/>
          <a:ext cx="0" cy="0"/>
          <a:chOff x="0" y="0"/>
          <a:chExt cx="0" cy="0"/>
        </a:xfrm>
      </p:grpSpPr>
      <p:sp>
        <p:nvSpPr>
          <p:cNvPr id="1224" name="Google Shape;1224;g122a46853e4_0_60:notes"/>
          <p:cNvSpPr>
            <a:spLocks noGrp="1" noRot="1" noChangeAspect="1"/>
          </p:cNvSpPr>
          <p:nvPr>
            <p:ph type="sldImg" idx="2"/>
          </p:nvPr>
        </p:nvSpPr>
        <p:spPr>
          <a:xfrm>
            <a:off x="1184275" y="698500"/>
            <a:ext cx="4654500" cy="34908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25" name="Google Shape;1225;g122a46853e4_0_60:notes"/>
          <p:cNvSpPr txBox="1">
            <a:spLocks noGrp="1"/>
          </p:cNvSpPr>
          <p:nvPr>
            <p:ph type="body" idx="1"/>
          </p:nvPr>
        </p:nvSpPr>
        <p:spPr>
          <a:xfrm>
            <a:off x="702310" y="4421825"/>
            <a:ext cx="5618400" cy="4189200"/>
          </a:xfrm>
          <a:prstGeom prst="rect">
            <a:avLst/>
          </a:prstGeom>
          <a:noFill/>
          <a:ln>
            <a:noFill/>
          </a:ln>
        </p:spPr>
        <p:txBody>
          <a:bodyPr spcFirstLastPara="1" wrap="square" lIns="92900" tIns="46450" rIns="92900" bIns="46450" anchor="t" anchorCtr="0">
            <a:noAutofit/>
          </a:bodyPr>
          <a:lstStyle/>
          <a:p>
            <a:pPr marL="0" lvl="0" indent="0" algn="l" rtl="0">
              <a:lnSpc>
                <a:spcPct val="100000"/>
              </a:lnSpc>
              <a:spcBef>
                <a:spcPts val="0"/>
              </a:spcBef>
              <a:spcAft>
                <a:spcPts val="0"/>
              </a:spcAft>
              <a:buSzPts val="1400"/>
              <a:buNone/>
            </a:pPr>
            <a:endParaRPr/>
          </a:p>
        </p:txBody>
      </p:sp>
      <p:sp>
        <p:nvSpPr>
          <p:cNvPr id="1226" name="Google Shape;1226;g122a46853e4_0_60:notes"/>
          <p:cNvSpPr txBox="1">
            <a:spLocks noGrp="1"/>
          </p:cNvSpPr>
          <p:nvPr>
            <p:ph type="sldNum" idx="12"/>
          </p:nvPr>
        </p:nvSpPr>
        <p:spPr>
          <a:xfrm>
            <a:off x="3978134" y="8842031"/>
            <a:ext cx="3043200" cy="465600"/>
          </a:xfrm>
          <a:prstGeom prst="rect">
            <a:avLst/>
          </a:prstGeom>
          <a:noFill/>
          <a:ln>
            <a:noFill/>
          </a:ln>
        </p:spPr>
        <p:txBody>
          <a:bodyPr spcFirstLastPara="1" wrap="square" lIns="92900" tIns="46450" rIns="92900" bIns="4645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27</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4"/>
        <p:cNvGrpSpPr/>
        <p:nvPr/>
      </p:nvGrpSpPr>
      <p:grpSpPr>
        <a:xfrm>
          <a:off x="0" y="0"/>
          <a:ext cx="0" cy="0"/>
          <a:chOff x="0" y="0"/>
          <a:chExt cx="0" cy="0"/>
        </a:xfrm>
      </p:grpSpPr>
      <p:sp>
        <p:nvSpPr>
          <p:cNvPr id="1235" name="Google Shape;1235;p17:notes"/>
          <p:cNvSpPr>
            <a:spLocks noGrp="1" noRot="1" noChangeAspect="1"/>
          </p:cNvSpPr>
          <p:nvPr>
            <p:ph type="sldImg" idx="2"/>
          </p:nvPr>
        </p:nvSpPr>
        <p:spPr>
          <a:xfrm>
            <a:off x="1184275" y="698500"/>
            <a:ext cx="4654550" cy="34909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6" name="Google Shape;1236;p17:notes"/>
          <p:cNvSpPr txBox="1">
            <a:spLocks noGrp="1"/>
          </p:cNvSpPr>
          <p:nvPr>
            <p:ph type="body" idx="1"/>
          </p:nvPr>
        </p:nvSpPr>
        <p:spPr>
          <a:xfrm>
            <a:off x="702310" y="4421825"/>
            <a:ext cx="5618480" cy="4189095"/>
          </a:xfrm>
          <a:prstGeom prst="rect">
            <a:avLst/>
          </a:prstGeom>
          <a:noFill/>
          <a:ln>
            <a:noFill/>
          </a:ln>
        </p:spPr>
        <p:txBody>
          <a:bodyPr spcFirstLastPara="1" wrap="square" lIns="92900" tIns="46450" rIns="92900" bIns="46450" anchor="t" anchorCtr="0">
            <a:noAutofit/>
          </a:bodyPr>
          <a:lstStyle/>
          <a:p>
            <a:pPr marL="0" lvl="0" indent="0" algn="l" rtl="0">
              <a:lnSpc>
                <a:spcPct val="100000"/>
              </a:lnSpc>
              <a:spcBef>
                <a:spcPts val="0"/>
              </a:spcBef>
              <a:spcAft>
                <a:spcPts val="0"/>
              </a:spcAft>
              <a:buSzPts val="1400"/>
              <a:buNone/>
            </a:pPr>
            <a:endParaRPr/>
          </a:p>
        </p:txBody>
      </p:sp>
      <p:sp>
        <p:nvSpPr>
          <p:cNvPr id="1237" name="Google Shape;1237;p17:notes"/>
          <p:cNvSpPr txBox="1">
            <a:spLocks noGrp="1"/>
          </p:cNvSpPr>
          <p:nvPr>
            <p:ph type="sldNum" idx="12"/>
          </p:nvPr>
        </p:nvSpPr>
        <p:spPr>
          <a:xfrm>
            <a:off x="3978134" y="8842031"/>
            <a:ext cx="3043343" cy="465455"/>
          </a:xfrm>
          <a:prstGeom prst="rect">
            <a:avLst/>
          </a:prstGeom>
          <a:noFill/>
          <a:ln>
            <a:noFill/>
          </a:ln>
        </p:spPr>
        <p:txBody>
          <a:bodyPr spcFirstLastPara="1" wrap="square" lIns="92900" tIns="46450" rIns="92900" bIns="46450" anchor="b" anchorCtr="0">
            <a:noAutofit/>
          </a:bodyPr>
          <a:lstStyle/>
          <a:p>
            <a:pPr marL="0" lvl="0" indent="0" algn="r" rtl="0">
              <a:lnSpc>
                <a:spcPct val="100000"/>
              </a:lnSpc>
              <a:spcBef>
                <a:spcPts val="0"/>
              </a:spcBef>
              <a:spcAft>
                <a:spcPts val="0"/>
              </a:spcAft>
              <a:buSzPts val="1400"/>
              <a:buNone/>
            </a:pPr>
            <a:fld id="{00000000-1234-1234-1234-123412341234}" type="slidenum">
              <a:rPr lang="en-US">
                <a:solidFill>
                  <a:srgbClr val="000000"/>
                </a:solidFill>
                <a:latin typeface="Calibri"/>
                <a:ea typeface="Calibri"/>
                <a:cs typeface="Calibri"/>
                <a:sym typeface="Calibri"/>
              </a:rPr>
              <a:t>28</a:t>
            </a:fld>
            <a:endParaRPr>
              <a:solidFill>
                <a:srgbClr val="000000"/>
              </a:solidFill>
              <a:latin typeface="Calibri"/>
              <a:ea typeface="Calibri"/>
              <a:cs typeface="Calibri"/>
              <a:sym typeface="Calibri"/>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5"/>
        <p:cNvGrpSpPr/>
        <p:nvPr/>
      </p:nvGrpSpPr>
      <p:grpSpPr>
        <a:xfrm>
          <a:off x="0" y="0"/>
          <a:ext cx="0" cy="0"/>
          <a:chOff x="0" y="0"/>
          <a:chExt cx="0" cy="0"/>
        </a:xfrm>
      </p:grpSpPr>
      <p:sp>
        <p:nvSpPr>
          <p:cNvPr id="1246" name="Google Shape;1246;g134a032b301_0_39:notes"/>
          <p:cNvSpPr>
            <a:spLocks noGrp="1" noRot="1" noChangeAspect="1"/>
          </p:cNvSpPr>
          <p:nvPr>
            <p:ph type="sldImg" idx="2"/>
          </p:nvPr>
        </p:nvSpPr>
        <p:spPr>
          <a:xfrm>
            <a:off x="1184275" y="698500"/>
            <a:ext cx="4654500" cy="34908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47" name="Google Shape;1247;g134a032b301_0_39:notes"/>
          <p:cNvSpPr txBox="1">
            <a:spLocks noGrp="1"/>
          </p:cNvSpPr>
          <p:nvPr>
            <p:ph type="body" idx="1"/>
          </p:nvPr>
        </p:nvSpPr>
        <p:spPr>
          <a:xfrm>
            <a:off x="702310" y="4421825"/>
            <a:ext cx="5618400" cy="4189200"/>
          </a:xfrm>
          <a:prstGeom prst="rect">
            <a:avLst/>
          </a:prstGeom>
          <a:noFill/>
          <a:ln>
            <a:noFill/>
          </a:ln>
        </p:spPr>
        <p:txBody>
          <a:bodyPr spcFirstLastPara="1" wrap="square" lIns="92900" tIns="46450" rIns="92900" bIns="46450" anchor="t" anchorCtr="0">
            <a:noAutofit/>
          </a:bodyPr>
          <a:lstStyle/>
          <a:p>
            <a:pPr marL="0" lvl="0" indent="0" algn="l" rtl="0">
              <a:lnSpc>
                <a:spcPct val="100000"/>
              </a:lnSpc>
              <a:spcBef>
                <a:spcPts val="0"/>
              </a:spcBef>
              <a:spcAft>
                <a:spcPts val="0"/>
              </a:spcAft>
              <a:buSzPts val="1400"/>
              <a:buNone/>
            </a:pPr>
            <a:endParaRPr/>
          </a:p>
        </p:txBody>
      </p:sp>
      <p:sp>
        <p:nvSpPr>
          <p:cNvPr id="1248" name="Google Shape;1248;g134a032b301_0_39:notes"/>
          <p:cNvSpPr txBox="1">
            <a:spLocks noGrp="1"/>
          </p:cNvSpPr>
          <p:nvPr>
            <p:ph type="sldNum" idx="12"/>
          </p:nvPr>
        </p:nvSpPr>
        <p:spPr>
          <a:xfrm>
            <a:off x="3978134" y="8842031"/>
            <a:ext cx="3043200" cy="465600"/>
          </a:xfrm>
          <a:prstGeom prst="rect">
            <a:avLst/>
          </a:prstGeom>
          <a:noFill/>
          <a:ln>
            <a:noFill/>
          </a:ln>
        </p:spPr>
        <p:txBody>
          <a:bodyPr spcFirstLastPara="1" wrap="square" lIns="92900" tIns="46450" rIns="92900" bIns="46450" anchor="b" anchorCtr="0">
            <a:noAutofit/>
          </a:bodyPr>
          <a:lstStyle/>
          <a:p>
            <a:pPr marL="0" lvl="0" indent="0" algn="r" rtl="0">
              <a:lnSpc>
                <a:spcPct val="100000"/>
              </a:lnSpc>
              <a:spcBef>
                <a:spcPts val="0"/>
              </a:spcBef>
              <a:spcAft>
                <a:spcPts val="0"/>
              </a:spcAft>
              <a:buSzPts val="1400"/>
              <a:buNone/>
            </a:pPr>
            <a:fld id="{00000000-1234-1234-1234-123412341234}" type="slidenum">
              <a:rPr lang="en-US">
                <a:solidFill>
                  <a:srgbClr val="000000"/>
                </a:solidFill>
                <a:latin typeface="Calibri"/>
                <a:ea typeface="Calibri"/>
                <a:cs typeface="Calibri"/>
                <a:sym typeface="Calibri"/>
              </a:rPr>
              <a:t>29</a:t>
            </a:fld>
            <a:endParaRPr>
              <a:solidFill>
                <a:srgbClr val="000000"/>
              </a:solidFill>
              <a:latin typeface="Calibri"/>
              <a:ea typeface="Calibri"/>
              <a:cs typeface="Calibri"/>
              <a:sym typeface="Calibri"/>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3"/>
        <p:cNvGrpSpPr/>
        <p:nvPr/>
      </p:nvGrpSpPr>
      <p:grpSpPr>
        <a:xfrm>
          <a:off x="0" y="0"/>
          <a:ext cx="0" cy="0"/>
          <a:chOff x="0" y="0"/>
          <a:chExt cx="0" cy="0"/>
        </a:xfrm>
      </p:grpSpPr>
      <p:sp>
        <p:nvSpPr>
          <p:cNvPr id="964" name="Google Shape;964;g134a032b301_0_67:notes"/>
          <p:cNvSpPr>
            <a:spLocks noGrp="1" noRot="1" noChangeAspect="1"/>
          </p:cNvSpPr>
          <p:nvPr>
            <p:ph type="sldImg" idx="2"/>
          </p:nvPr>
        </p:nvSpPr>
        <p:spPr>
          <a:xfrm>
            <a:off x="1184275" y="698500"/>
            <a:ext cx="4654500" cy="34908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65" name="Google Shape;965;g134a032b301_0_67:notes"/>
          <p:cNvSpPr txBox="1">
            <a:spLocks noGrp="1"/>
          </p:cNvSpPr>
          <p:nvPr>
            <p:ph type="body" idx="1"/>
          </p:nvPr>
        </p:nvSpPr>
        <p:spPr>
          <a:xfrm>
            <a:off x="702310" y="4421825"/>
            <a:ext cx="5618400" cy="4189200"/>
          </a:xfrm>
          <a:prstGeom prst="rect">
            <a:avLst/>
          </a:prstGeom>
          <a:noFill/>
          <a:ln>
            <a:noFill/>
          </a:ln>
        </p:spPr>
        <p:txBody>
          <a:bodyPr spcFirstLastPara="1" wrap="square" lIns="92900" tIns="46450" rIns="92900" bIns="46450" anchor="t" anchorCtr="0">
            <a:noAutofit/>
          </a:bodyPr>
          <a:lstStyle/>
          <a:p>
            <a:pPr marL="0" lvl="0" indent="0" algn="l" rtl="0">
              <a:lnSpc>
                <a:spcPct val="100000"/>
              </a:lnSpc>
              <a:spcBef>
                <a:spcPts val="0"/>
              </a:spcBef>
              <a:spcAft>
                <a:spcPts val="0"/>
              </a:spcAft>
              <a:buSzPts val="1400"/>
              <a:buNone/>
            </a:pPr>
            <a:endParaRPr/>
          </a:p>
        </p:txBody>
      </p:sp>
      <p:sp>
        <p:nvSpPr>
          <p:cNvPr id="966" name="Google Shape;966;g134a032b301_0_67:notes"/>
          <p:cNvSpPr txBox="1">
            <a:spLocks noGrp="1"/>
          </p:cNvSpPr>
          <p:nvPr>
            <p:ph type="sldNum" idx="12"/>
          </p:nvPr>
        </p:nvSpPr>
        <p:spPr>
          <a:xfrm>
            <a:off x="3978134" y="8842031"/>
            <a:ext cx="3043200" cy="465600"/>
          </a:xfrm>
          <a:prstGeom prst="rect">
            <a:avLst/>
          </a:prstGeom>
          <a:noFill/>
          <a:ln>
            <a:noFill/>
          </a:ln>
        </p:spPr>
        <p:txBody>
          <a:bodyPr spcFirstLastPara="1" wrap="square" lIns="92900" tIns="46450" rIns="92900" bIns="46450" anchor="b" anchorCtr="0">
            <a:noAutofit/>
          </a:bodyPr>
          <a:lstStyle/>
          <a:p>
            <a:pPr marL="0" lvl="0" indent="0" algn="r" rtl="0">
              <a:lnSpc>
                <a:spcPct val="100000"/>
              </a:lnSpc>
              <a:spcBef>
                <a:spcPts val="0"/>
              </a:spcBef>
              <a:spcAft>
                <a:spcPts val="0"/>
              </a:spcAft>
              <a:buSzPts val="1400"/>
              <a:buNone/>
            </a:pPr>
            <a:fld id="{00000000-1234-1234-1234-123412341234}" type="slidenum">
              <a:rPr lang="en-US"/>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8"/>
        <p:cNvGrpSpPr/>
        <p:nvPr/>
      </p:nvGrpSpPr>
      <p:grpSpPr>
        <a:xfrm>
          <a:off x="0" y="0"/>
          <a:ext cx="0" cy="0"/>
          <a:chOff x="0" y="0"/>
          <a:chExt cx="0" cy="0"/>
        </a:xfrm>
      </p:grpSpPr>
      <p:sp>
        <p:nvSpPr>
          <p:cNvPr id="1259" name="Google Shape;1259;p18:notes"/>
          <p:cNvSpPr>
            <a:spLocks noGrp="1" noRot="1" noChangeAspect="1"/>
          </p:cNvSpPr>
          <p:nvPr>
            <p:ph type="sldImg" idx="2"/>
          </p:nvPr>
        </p:nvSpPr>
        <p:spPr>
          <a:xfrm>
            <a:off x="1184275" y="698500"/>
            <a:ext cx="4654550" cy="34909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60" name="Google Shape;1260;p18:notes"/>
          <p:cNvSpPr txBox="1">
            <a:spLocks noGrp="1"/>
          </p:cNvSpPr>
          <p:nvPr>
            <p:ph type="body" idx="1"/>
          </p:nvPr>
        </p:nvSpPr>
        <p:spPr>
          <a:xfrm>
            <a:off x="702310" y="4421825"/>
            <a:ext cx="5618480" cy="4189095"/>
          </a:xfrm>
          <a:prstGeom prst="rect">
            <a:avLst/>
          </a:prstGeom>
          <a:noFill/>
          <a:ln>
            <a:noFill/>
          </a:ln>
        </p:spPr>
        <p:txBody>
          <a:bodyPr spcFirstLastPara="1" wrap="square" lIns="92900" tIns="46450" rIns="92900" bIns="46450" anchor="t" anchorCtr="0">
            <a:noAutofit/>
          </a:bodyPr>
          <a:lstStyle/>
          <a:p>
            <a:pPr marL="0" lvl="0" indent="0" algn="l" rtl="0">
              <a:lnSpc>
                <a:spcPct val="100000"/>
              </a:lnSpc>
              <a:spcBef>
                <a:spcPts val="0"/>
              </a:spcBef>
              <a:spcAft>
                <a:spcPts val="0"/>
              </a:spcAft>
              <a:buSzPts val="1400"/>
              <a:buNone/>
            </a:pPr>
            <a:endParaRPr/>
          </a:p>
        </p:txBody>
      </p:sp>
      <p:sp>
        <p:nvSpPr>
          <p:cNvPr id="1261" name="Google Shape;1261;p18:notes"/>
          <p:cNvSpPr txBox="1">
            <a:spLocks noGrp="1"/>
          </p:cNvSpPr>
          <p:nvPr>
            <p:ph type="sldNum" idx="12"/>
          </p:nvPr>
        </p:nvSpPr>
        <p:spPr>
          <a:xfrm>
            <a:off x="3978134" y="8842031"/>
            <a:ext cx="3043343" cy="465455"/>
          </a:xfrm>
          <a:prstGeom prst="rect">
            <a:avLst/>
          </a:prstGeom>
          <a:noFill/>
          <a:ln>
            <a:noFill/>
          </a:ln>
        </p:spPr>
        <p:txBody>
          <a:bodyPr spcFirstLastPara="1" wrap="square" lIns="92900" tIns="46450" rIns="92900" bIns="4645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30</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9"/>
        <p:cNvGrpSpPr/>
        <p:nvPr/>
      </p:nvGrpSpPr>
      <p:grpSpPr>
        <a:xfrm>
          <a:off x="0" y="0"/>
          <a:ext cx="0" cy="0"/>
          <a:chOff x="0" y="0"/>
          <a:chExt cx="0" cy="0"/>
        </a:xfrm>
      </p:grpSpPr>
      <p:sp>
        <p:nvSpPr>
          <p:cNvPr id="1270" name="Google Shape;1270;p10:notes"/>
          <p:cNvSpPr>
            <a:spLocks noGrp="1" noRot="1" noChangeAspect="1"/>
          </p:cNvSpPr>
          <p:nvPr>
            <p:ph type="sldImg" idx="2"/>
          </p:nvPr>
        </p:nvSpPr>
        <p:spPr>
          <a:xfrm>
            <a:off x="1184275" y="698500"/>
            <a:ext cx="4654550" cy="34909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71" name="Google Shape;1271;p10:notes"/>
          <p:cNvSpPr txBox="1">
            <a:spLocks noGrp="1"/>
          </p:cNvSpPr>
          <p:nvPr>
            <p:ph type="body" idx="1"/>
          </p:nvPr>
        </p:nvSpPr>
        <p:spPr>
          <a:xfrm>
            <a:off x="702310" y="4421825"/>
            <a:ext cx="5618480" cy="4189095"/>
          </a:xfrm>
          <a:prstGeom prst="rect">
            <a:avLst/>
          </a:prstGeom>
          <a:noFill/>
          <a:ln>
            <a:noFill/>
          </a:ln>
        </p:spPr>
        <p:txBody>
          <a:bodyPr spcFirstLastPara="1" wrap="square" lIns="92900" tIns="46450" rIns="92900" bIns="46450" anchor="t" anchorCtr="0">
            <a:noAutofit/>
          </a:bodyPr>
          <a:lstStyle/>
          <a:p>
            <a:pPr marL="0" lvl="0" indent="0" algn="l" rtl="0">
              <a:lnSpc>
                <a:spcPct val="100000"/>
              </a:lnSpc>
              <a:spcBef>
                <a:spcPts val="0"/>
              </a:spcBef>
              <a:spcAft>
                <a:spcPts val="0"/>
              </a:spcAft>
              <a:buSzPts val="1400"/>
              <a:buNone/>
            </a:pPr>
            <a:endParaRPr/>
          </a:p>
        </p:txBody>
      </p:sp>
      <p:sp>
        <p:nvSpPr>
          <p:cNvPr id="1272" name="Google Shape;1272;p10:notes"/>
          <p:cNvSpPr txBox="1">
            <a:spLocks noGrp="1"/>
          </p:cNvSpPr>
          <p:nvPr>
            <p:ph type="sldNum" idx="12"/>
          </p:nvPr>
        </p:nvSpPr>
        <p:spPr>
          <a:xfrm>
            <a:off x="3978134" y="8842031"/>
            <a:ext cx="3043343" cy="465455"/>
          </a:xfrm>
          <a:prstGeom prst="rect">
            <a:avLst/>
          </a:prstGeom>
          <a:noFill/>
          <a:ln>
            <a:noFill/>
          </a:ln>
        </p:spPr>
        <p:txBody>
          <a:bodyPr spcFirstLastPara="1" wrap="square" lIns="92900" tIns="46450" rIns="92900" bIns="46450" anchor="b" anchorCtr="0">
            <a:noAutofit/>
          </a:bodyPr>
          <a:lstStyle/>
          <a:p>
            <a:pPr marL="0" lvl="0" indent="0" algn="r" rtl="0">
              <a:lnSpc>
                <a:spcPct val="100000"/>
              </a:lnSpc>
              <a:spcBef>
                <a:spcPts val="0"/>
              </a:spcBef>
              <a:spcAft>
                <a:spcPts val="0"/>
              </a:spcAft>
              <a:buSzPts val="1400"/>
              <a:buNone/>
            </a:pPr>
            <a:fld id="{00000000-1234-1234-1234-123412341234}" type="slidenum">
              <a:rPr lang="en-US"/>
              <a:t>31</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9"/>
        <p:cNvGrpSpPr/>
        <p:nvPr/>
      </p:nvGrpSpPr>
      <p:grpSpPr>
        <a:xfrm>
          <a:off x="0" y="0"/>
          <a:ext cx="0" cy="0"/>
          <a:chOff x="0" y="0"/>
          <a:chExt cx="0" cy="0"/>
        </a:xfrm>
      </p:grpSpPr>
      <p:sp>
        <p:nvSpPr>
          <p:cNvPr id="1280" name="Google Shape;1280;g122a46853e4_0_71:notes"/>
          <p:cNvSpPr>
            <a:spLocks noGrp="1" noRot="1" noChangeAspect="1"/>
          </p:cNvSpPr>
          <p:nvPr>
            <p:ph type="sldImg" idx="2"/>
          </p:nvPr>
        </p:nvSpPr>
        <p:spPr>
          <a:xfrm>
            <a:off x="1184275" y="698500"/>
            <a:ext cx="4654500" cy="34908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81" name="Google Shape;1281;g122a46853e4_0_71:notes"/>
          <p:cNvSpPr txBox="1">
            <a:spLocks noGrp="1"/>
          </p:cNvSpPr>
          <p:nvPr>
            <p:ph type="body" idx="1"/>
          </p:nvPr>
        </p:nvSpPr>
        <p:spPr>
          <a:xfrm>
            <a:off x="702310" y="4421825"/>
            <a:ext cx="5618400" cy="4189200"/>
          </a:xfrm>
          <a:prstGeom prst="rect">
            <a:avLst/>
          </a:prstGeom>
          <a:noFill/>
          <a:ln>
            <a:noFill/>
          </a:ln>
        </p:spPr>
        <p:txBody>
          <a:bodyPr spcFirstLastPara="1" wrap="square" lIns="92900" tIns="46450" rIns="92900" bIns="46450" anchor="t" anchorCtr="0">
            <a:noAutofit/>
          </a:bodyPr>
          <a:lstStyle/>
          <a:p>
            <a:pPr marL="0" lvl="0" indent="0" algn="l" rtl="0">
              <a:lnSpc>
                <a:spcPct val="100000"/>
              </a:lnSpc>
              <a:spcBef>
                <a:spcPts val="0"/>
              </a:spcBef>
              <a:spcAft>
                <a:spcPts val="0"/>
              </a:spcAft>
              <a:buSzPts val="1400"/>
              <a:buNone/>
            </a:pPr>
            <a:endParaRPr/>
          </a:p>
        </p:txBody>
      </p:sp>
      <p:sp>
        <p:nvSpPr>
          <p:cNvPr id="1282" name="Google Shape;1282;g122a46853e4_0_71:notes"/>
          <p:cNvSpPr txBox="1">
            <a:spLocks noGrp="1"/>
          </p:cNvSpPr>
          <p:nvPr>
            <p:ph type="sldNum" idx="12"/>
          </p:nvPr>
        </p:nvSpPr>
        <p:spPr>
          <a:xfrm>
            <a:off x="3978134" y="8842031"/>
            <a:ext cx="3043200" cy="465600"/>
          </a:xfrm>
          <a:prstGeom prst="rect">
            <a:avLst/>
          </a:prstGeom>
          <a:noFill/>
          <a:ln>
            <a:noFill/>
          </a:ln>
        </p:spPr>
        <p:txBody>
          <a:bodyPr spcFirstLastPara="1" wrap="square" lIns="92900" tIns="46450" rIns="92900" bIns="4645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32</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0"/>
        <p:cNvGrpSpPr/>
        <p:nvPr/>
      </p:nvGrpSpPr>
      <p:grpSpPr>
        <a:xfrm>
          <a:off x="0" y="0"/>
          <a:ext cx="0" cy="0"/>
          <a:chOff x="0" y="0"/>
          <a:chExt cx="0" cy="0"/>
        </a:xfrm>
      </p:grpSpPr>
      <p:sp>
        <p:nvSpPr>
          <p:cNvPr id="1291" name="Google Shape;1291;g134a032b301_0_0:notes"/>
          <p:cNvSpPr>
            <a:spLocks noGrp="1" noRot="1" noChangeAspect="1"/>
          </p:cNvSpPr>
          <p:nvPr>
            <p:ph type="sldImg" idx="2"/>
          </p:nvPr>
        </p:nvSpPr>
        <p:spPr>
          <a:xfrm>
            <a:off x="1184275" y="698500"/>
            <a:ext cx="4654500" cy="34908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92" name="Google Shape;1292;g134a032b301_0_0:notes"/>
          <p:cNvSpPr txBox="1">
            <a:spLocks noGrp="1"/>
          </p:cNvSpPr>
          <p:nvPr>
            <p:ph type="body" idx="1"/>
          </p:nvPr>
        </p:nvSpPr>
        <p:spPr>
          <a:xfrm>
            <a:off x="702310" y="4421825"/>
            <a:ext cx="5618400" cy="4189200"/>
          </a:xfrm>
          <a:prstGeom prst="rect">
            <a:avLst/>
          </a:prstGeom>
          <a:noFill/>
          <a:ln>
            <a:noFill/>
          </a:ln>
        </p:spPr>
        <p:txBody>
          <a:bodyPr spcFirstLastPara="1" wrap="square" lIns="92900" tIns="46450" rIns="92900" bIns="46450" anchor="t" anchorCtr="0">
            <a:noAutofit/>
          </a:bodyPr>
          <a:lstStyle/>
          <a:p>
            <a:pPr marL="0" lvl="0" indent="0" algn="l" rtl="0">
              <a:lnSpc>
                <a:spcPct val="100000"/>
              </a:lnSpc>
              <a:spcBef>
                <a:spcPts val="0"/>
              </a:spcBef>
              <a:spcAft>
                <a:spcPts val="0"/>
              </a:spcAft>
              <a:buSzPts val="1400"/>
              <a:buNone/>
            </a:pPr>
            <a:endParaRPr/>
          </a:p>
        </p:txBody>
      </p:sp>
      <p:sp>
        <p:nvSpPr>
          <p:cNvPr id="1293" name="Google Shape;1293;g134a032b301_0_0:notes"/>
          <p:cNvSpPr txBox="1">
            <a:spLocks noGrp="1"/>
          </p:cNvSpPr>
          <p:nvPr>
            <p:ph type="sldNum" idx="12"/>
          </p:nvPr>
        </p:nvSpPr>
        <p:spPr>
          <a:xfrm>
            <a:off x="3978134" y="8842031"/>
            <a:ext cx="3043200" cy="465600"/>
          </a:xfrm>
          <a:prstGeom prst="rect">
            <a:avLst/>
          </a:prstGeom>
          <a:noFill/>
          <a:ln>
            <a:noFill/>
          </a:ln>
        </p:spPr>
        <p:txBody>
          <a:bodyPr spcFirstLastPara="1" wrap="square" lIns="92900" tIns="46450" rIns="92900" bIns="46450" anchor="b" anchorCtr="0">
            <a:noAutofit/>
          </a:bodyPr>
          <a:lstStyle/>
          <a:p>
            <a:pPr marL="0" lvl="0" indent="0" algn="r" rtl="0">
              <a:lnSpc>
                <a:spcPct val="100000"/>
              </a:lnSpc>
              <a:spcBef>
                <a:spcPts val="0"/>
              </a:spcBef>
              <a:spcAft>
                <a:spcPts val="0"/>
              </a:spcAft>
              <a:buSzPts val="1400"/>
              <a:buNone/>
            </a:pPr>
            <a:fld id="{00000000-1234-1234-1234-123412341234}" type="slidenum">
              <a:rPr lang="en-US"/>
              <a:t>33</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0"/>
        <p:cNvGrpSpPr/>
        <p:nvPr/>
      </p:nvGrpSpPr>
      <p:grpSpPr>
        <a:xfrm>
          <a:off x="0" y="0"/>
          <a:ext cx="0" cy="0"/>
          <a:chOff x="0" y="0"/>
          <a:chExt cx="0" cy="0"/>
        </a:xfrm>
      </p:grpSpPr>
      <p:sp>
        <p:nvSpPr>
          <p:cNvPr id="1301" name="Google Shape;1301;p19:notes"/>
          <p:cNvSpPr>
            <a:spLocks noGrp="1" noRot="1" noChangeAspect="1"/>
          </p:cNvSpPr>
          <p:nvPr>
            <p:ph type="sldImg" idx="2"/>
          </p:nvPr>
        </p:nvSpPr>
        <p:spPr>
          <a:xfrm>
            <a:off x="1184275" y="698500"/>
            <a:ext cx="4654550" cy="34909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02" name="Google Shape;1302;p19:notes"/>
          <p:cNvSpPr txBox="1">
            <a:spLocks noGrp="1"/>
          </p:cNvSpPr>
          <p:nvPr>
            <p:ph type="body" idx="1"/>
          </p:nvPr>
        </p:nvSpPr>
        <p:spPr>
          <a:xfrm>
            <a:off x="702310" y="4421825"/>
            <a:ext cx="5618480" cy="4189095"/>
          </a:xfrm>
          <a:prstGeom prst="rect">
            <a:avLst/>
          </a:prstGeom>
          <a:noFill/>
          <a:ln>
            <a:noFill/>
          </a:ln>
        </p:spPr>
        <p:txBody>
          <a:bodyPr spcFirstLastPara="1" wrap="square" lIns="92900" tIns="46450" rIns="92900" bIns="46450" anchor="t" anchorCtr="0">
            <a:noAutofit/>
          </a:bodyPr>
          <a:lstStyle/>
          <a:p>
            <a:pPr marL="0" lvl="0" indent="0" algn="l" rtl="0">
              <a:lnSpc>
                <a:spcPct val="100000"/>
              </a:lnSpc>
              <a:spcBef>
                <a:spcPts val="0"/>
              </a:spcBef>
              <a:spcAft>
                <a:spcPts val="0"/>
              </a:spcAft>
              <a:buSzPts val="1400"/>
              <a:buNone/>
            </a:pPr>
            <a:r>
              <a:rPr lang="en-US"/>
              <a:t>Sheriff used deputy’s sick leave in campaign.  Executive Session not necessarily confidential 2021 AO</a:t>
            </a:r>
            <a:endParaRPr/>
          </a:p>
          <a:p>
            <a:pPr marL="0" lvl="0" indent="0" algn="l" rtl="0">
              <a:lnSpc>
                <a:spcPct val="100000"/>
              </a:lnSpc>
              <a:spcBef>
                <a:spcPts val="0"/>
              </a:spcBef>
              <a:spcAft>
                <a:spcPts val="0"/>
              </a:spcAft>
              <a:buSzPts val="1400"/>
              <a:buNone/>
            </a:pPr>
            <a:endParaRPr/>
          </a:p>
        </p:txBody>
      </p:sp>
      <p:sp>
        <p:nvSpPr>
          <p:cNvPr id="1303" name="Google Shape;1303;p19:notes"/>
          <p:cNvSpPr txBox="1">
            <a:spLocks noGrp="1"/>
          </p:cNvSpPr>
          <p:nvPr>
            <p:ph type="sldNum" idx="12"/>
          </p:nvPr>
        </p:nvSpPr>
        <p:spPr>
          <a:xfrm>
            <a:off x="3978134" y="8842031"/>
            <a:ext cx="3043343" cy="465455"/>
          </a:xfrm>
          <a:prstGeom prst="rect">
            <a:avLst/>
          </a:prstGeom>
          <a:noFill/>
          <a:ln>
            <a:noFill/>
          </a:ln>
        </p:spPr>
        <p:txBody>
          <a:bodyPr spcFirstLastPara="1" wrap="square" lIns="92900" tIns="46450" rIns="92900" bIns="46450" anchor="b" anchorCtr="0">
            <a:noAutofit/>
          </a:bodyPr>
          <a:lstStyle/>
          <a:p>
            <a:pPr marL="0" lvl="0" indent="0" algn="r" rtl="0">
              <a:lnSpc>
                <a:spcPct val="100000"/>
              </a:lnSpc>
              <a:spcBef>
                <a:spcPts val="0"/>
              </a:spcBef>
              <a:spcAft>
                <a:spcPts val="0"/>
              </a:spcAft>
              <a:buSzPts val="1400"/>
              <a:buNone/>
            </a:pPr>
            <a:fld id="{00000000-1234-1234-1234-123412341234}" type="slidenum">
              <a:rPr lang="en-US"/>
              <a:t>34</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2"/>
        <p:cNvGrpSpPr/>
        <p:nvPr/>
      </p:nvGrpSpPr>
      <p:grpSpPr>
        <a:xfrm>
          <a:off x="0" y="0"/>
          <a:ext cx="0" cy="0"/>
          <a:chOff x="0" y="0"/>
          <a:chExt cx="0" cy="0"/>
        </a:xfrm>
      </p:grpSpPr>
      <p:sp>
        <p:nvSpPr>
          <p:cNvPr id="1313" name="Google Shape;1313;p20:notes"/>
          <p:cNvSpPr>
            <a:spLocks noGrp="1" noRot="1" noChangeAspect="1"/>
          </p:cNvSpPr>
          <p:nvPr>
            <p:ph type="sldImg" idx="2"/>
          </p:nvPr>
        </p:nvSpPr>
        <p:spPr>
          <a:xfrm>
            <a:off x="1184275" y="698500"/>
            <a:ext cx="4654550" cy="34909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14" name="Google Shape;1314;p20:notes"/>
          <p:cNvSpPr txBox="1">
            <a:spLocks noGrp="1"/>
          </p:cNvSpPr>
          <p:nvPr>
            <p:ph type="body" idx="1"/>
          </p:nvPr>
        </p:nvSpPr>
        <p:spPr>
          <a:xfrm>
            <a:off x="702310" y="4421825"/>
            <a:ext cx="5618480" cy="4189095"/>
          </a:xfrm>
          <a:prstGeom prst="rect">
            <a:avLst/>
          </a:prstGeom>
          <a:noFill/>
          <a:ln>
            <a:noFill/>
          </a:ln>
        </p:spPr>
        <p:txBody>
          <a:bodyPr spcFirstLastPara="1" wrap="square" lIns="92900" tIns="46450" rIns="92900" bIns="46450" anchor="t" anchorCtr="0">
            <a:noAutofit/>
          </a:bodyPr>
          <a:lstStyle/>
          <a:p>
            <a:pPr marL="0" lvl="0" indent="0" algn="l" rtl="0">
              <a:lnSpc>
                <a:spcPct val="100000"/>
              </a:lnSpc>
              <a:spcBef>
                <a:spcPts val="0"/>
              </a:spcBef>
              <a:spcAft>
                <a:spcPts val="0"/>
              </a:spcAft>
              <a:buSzPts val="1400"/>
              <a:buNone/>
            </a:pPr>
            <a:r>
              <a:rPr lang="en-US"/>
              <a:t>2020 – Even police officer saved by a bullet proof vest could not accept gift from vest man.</a:t>
            </a:r>
            <a:endParaRPr/>
          </a:p>
        </p:txBody>
      </p:sp>
      <p:sp>
        <p:nvSpPr>
          <p:cNvPr id="1315" name="Google Shape;1315;p20:notes"/>
          <p:cNvSpPr txBox="1">
            <a:spLocks noGrp="1"/>
          </p:cNvSpPr>
          <p:nvPr>
            <p:ph type="sldNum" idx="12"/>
          </p:nvPr>
        </p:nvSpPr>
        <p:spPr>
          <a:xfrm>
            <a:off x="3978134" y="8842031"/>
            <a:ext cx="3043343" cy="465455"/>
          </a:xfrm>
          <a:prstGeom prst="rect">
            <a:avLst/>
          </a:prstGeom>
          <a:noFill/>
          <a:ln>
            <a:noFill/>
          </a:ln>
        </p:spPr>
        <p:txBody>
          <a:bodyPr spcFirstLastPara="1" wrap="square" lIns="92900" tIns="46450" rIns="92900" bIns="46450" anchor="b" anchorCtr="0">
            <a:noAutofit/>
          </a:bodyPr>
          <a:lstStyle/>
          <a:p>
            <a:pPr marL="0" lvl="0" indent="0" algn="r" rtl="0">
              <a:lnSpc>
                <a:spcPct val="100000"/>
              </a:lnSpc>
              <a:spcBef>
                <a:spcPts val="0"/>
              </a:spcBef>
              <a:spcAft>
                <a:spcPts val="0"/>
              </a:spcAft>
              <a:buSzPts val="1400"/>
              <a:buNone/>
            </a:pPr>
            <a:fld id="{00000000-1234-1234-1234-123412341234}" type="slidenum">
              <a:rPr lang="en-US"/>
              <a:t>35</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3"/>
        <p:cNvGrpSpPr/>
        <p:nvPr/>
      </p:nvGrpSpPr>
      <p:grpSpPr>
        <a:xfrm>
          <a:off x="0" y="0"/>
          <a:ext cx="0" cy="0"/>
          <a:chOff x="0" y="0"/>
          <a:chExt cx="0" cy="0"/>
        </a:xfrm>
      </p:grpSpPr>
      <p:sp>
        <p:nvSpPr>
          <p:cNvPr id="1324" name="Google Shape;1324;p21:notes"/>
          <p:cNvSpPr>
            <a:spLocks noGrp="1" noRot="1" noChangeAspect="1"/>
          </p:cNvSpPr>
          <p:nvPr>
            <p:ph type="sldImg" idx="2"/>
          </p:nvPr>
        </p:nvSpPr>
        <p:spPr>
          <a:xfrm>
            <a:off x="1184275" y="698500"/>
            <a:ext cx="4654550" cy="34909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25" name="Google Shape;1325;p21:notes"/>
          <p:cNvSpPr txBox="1">
            <a:spLocks noGrp="1"/>
          </p:cNvSpPr>
          <p:nvPr>
            <p:ph type="body" idx="1"/>
          </p:nvPr>
        </p:nvSpPr>
        <p:spPr>
          <a:xfrm>
            <a:off x="702310" y="4421825"/>
            <a:ext cx="5618480" cy="4189095"/>
          </a:xfrm>
          <a:prstGeom prst="rect">
            <a:avLst/>
          </a:prstGeom>
          <a:noFill/>
          <a:ln>
            <a:noFill/>
          </a:ln>
        </p:spPr>
        <p:txBody>
          <a:bodyPr spcFirstLastPara="1" wrap="square" lIns="92900" tIns="46450" rIns="92900" bIns="46450" anchor="t" anchorCtr="0">
            <a:noAutofit/>
          </a:bodyPr>
          <a:lstStyle/>
          <a:p>
            <a:pPr marL="457200" lvl="1" indent="-76200" algn="l" rtl="0">
              <a:lnSpc>
                <a:spcPct val="100000"/>
              </a:lnSpc>
              <a:spcBef>
                <a:spcPts val="0"/>
              </a:spcBef>
              <a:spcAft>
                <a:spcPts val="0"/>
              </a:spcAft>
              <a:buClr>
                <a:srgbClr val="5F497A"/>
              </a:buClr>
              <a:buSzPts val="1200"/>
              <a:buFont typeface="Arial"/>
              <a:buChar char="•"/>
            </a:pPr>
            <a:r>
              <a:rPr lang="en-US">
                <a:solidFill>
                  <a:schemeClr val="dk1"/>
                </a:solidFill>
              </a:rPr>
              <a:t>Return</a:t>
            </a:r>
            <a:endParaRPr/>
          </a:p>
          <a:p>
            <a:pPr marL="457200" lvl="1" indent="-76200" algn="l" rtl="0">
              <a:lnSpc>
                <a:spcPct val="100000"/>
              </a:lnSpc>
              <a:spcBef>
                <a:spcPts val="0"/>
              </a:spcBef>
              <a:spcAft>
                <a:spcPts val="0"/>
              </a:spcAft>
              <a:buClr>
                <a:srgbClr val="5F497A"/>
              </a:buClr>
              <a:buSzPts val="1200"/>
              <a:buFont typeface="Arial"/>
              <a:buChar char="•"/>
            </a:pPr>
            <a:r>
              <a:rPr lang="en-US">
                <a:solidFill>
                  <a:schemeClr val="dk1"/>
                </a:solidFill>
              </a:rPr>
              <a:t>Donate to charity</a:t>
            </a:r>
            <a:endParaRPr/>
          </a:p>
          <a:p>
            <a:pPr marL="457200" lvl="1" indent="-76200" algn="l" rtl="0">
              <a:lnSpc>
                <a:spcPct val="100000"/>
              </a:lnSpc>
              <a:spcBef>
                <a:spcPts val="0"/>
              </a:spcBef>
              <a:spcAft>
                <a:spcPts val="0"/>
              </a:spcAft>
              <a:buClr>
                <a:srgbClr val="5F497A"/>
              </a:buClr>
              <a:buSzPts val="1200"/>
              <a:buFont typeface="Arial"/>
              <a:buChar char="•"/>
            </a:pPr>
            <a:r>
              <a:rPr lang="en-US">
                <a:solidFill>
                  <a:schemeClr val="dk1"/>
                </a:solidFill>
              </a:rPr>
              <a:t>Donate to the agency</a:t>
            </a:r>
            <a:endParaRPr/>
          </a:p>
          <a:p>
            <a:pPr marL="0" lvl="0" indent="0" algn="l" rtl="0">
              <a:lnSpc>
                <a:spcPct val="100000"/>
              </a:lnSpc>
              <a:spcBef>
                <a:spcPts val="0"/>
              </a:spcBef>
              <a:spcAft>
                <a:spcPts val="0"/>
              </a:spcAft>
              <a:buSzPts val="1400"/>
              <a:buNone/>
            </a:pPr>
            <a:endParaRPr/>
          </a:p>
        </p:txBody>
      </p:sp>
      <p:sp>
        <p:nvSpPr>
          <p:cNvPr id="1326" name="Google Shape;1326;p21:notes"/>
          <p:cNvSpPr txBox="1">
            <a:spLocks noGrp="1"/>
          </p:cNvSpPr>
          <p:nvPr>
            <p:ph type="sldNum" idx="12"/>
          </p:nvPr>
        </p:nvSpPr>
        <p:spPr>
          <a:xfrm>
            <a:off x="3978134" y="8842031"/>
            <a:ext cx="3043343" cy="465455"/>
          </a:xfrm>
          <a:prstGeom prst="rect">
            <a:avLst/>
          </a:prstGeom>
          <a:noFill/>
          <a:ln>
            <a:noFill/>
          </a:ln>
        </p:spPr>
        <p:txBody>
          <a:bodyPr spcFirstLastPara="1" wrap="square" lIns="92900" tIns="46450" rIns="92900" bIns="46450" anchor="b" anchorCtr="0">
            <a:noAutofit/>
          </a:bodyPr>
          <a:lstStyle/>
          <a:p>
            <a:pPr marL="0" lvl="0" indent="0" algn="r" rtl="0">
              <a:lnSpc>
                <a:spcPct val="100000"/>
              </a:lnSpc>
              <a:spcBef>
                <a:spcPts val="0"/>
              </a:spcBef>
              <a:spcAft>
                <a:spcPts val="0"/>
              </a:spcAft>
              <a:buSzPts val="1400"/>
              <a:buNone/>
            </a:pPr>
            <a:fld id="{00000000-1234-1234-1234-123412341234}" type="slidenum">
              <a:rPr lang="en-US">
                <a:solidFill>
                  <a:srgbClr val="000000"/>
                </a:solidFill>
                <a:latin typeface="Calibri"/>
                <a:ea typeface="Calibri"/>
                <a:cs typeface="Calibri"/>
                <a:sym typeface="Calibri"/>
              </a:rPr>
              <a:t>36</a:t>
            </a:fld>
            <a:endParaRPr>
              <a:solidFill>
                <a:srgbClr val="000000"/>
              </a:solidFill>
              <a:latin typeface="Calibri"/>
              <a:ea typeface="Calibri"/>
              <a:cs typeface="Calibri"/>
              <a:sym typeface="Calibri"/>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2"/>
        <p:cNvGrpSpPr/>
        <p:nvPr/>
      </p:nvGrpSpPr>
      <p:grpSpPr>
        <a:xfrm>
          <a:off x="0" y="0"/>
          <a:ext cx="0" cy="0"/>
          <a:chOff x="0" y="0"/>
          <a:chExt cx="0" cy="0"/>
        </a:xfrm>
      </p:grpSpPr>
      <p:sp>
        <p:nvSpPr>
          <p:cNvPr id="1333" name="Google Shape;1333;p22:notes"/>
          <p:cNvSpPr>
            <a:spLocks noGrp="1" noRot="1" noChangeAspect="1"/>
          </p:cNvSpPr>
          <p:nvPr>
            <p:ph type="sldImg" idx="2"/>
          </p:nvPr>
        </p:nvSpPr>
        <p:spPr>
          <a:xfrm>
            <a:off x="1184275" y="698500"/>
            <a:ext cx="4654550" cy="34909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34" name="Google Shape;1334;p22:notes"/>
          <p:cNvSpPr txBox="1">
            <a:spLocks noGrp="1"/>
          </p:cNvSpPr>
          <p:nvPr>
            <p:ph type="body" idx="1"/>
          </p:nvPr>
        </p:nvSpPr>
        <p:spPr>
          <a:xfrm>
            <a:off x="702310" y="4421825"/>
            <a:ext cx="5618480" cy="4189095"/>
          </a:xfrm>
          <a:prstGeom prst="rect">
            <a:avLst/>
          </a:prstGeom>
          <a:noFill/>
          <a:ln>
            <a:noFill/>
          </a:ln>
        </p:spPr>
        <p:txBody>
          <a:bodyPr spcFirstLastPara="1" wrap="square" lIns="92900" tIns="46450" rIns="92900" bIns="46450" anchor="t" anchorCtr="0">
            <a:noAutofit/>
          </a:bodyPr>
          <a:lstStyle/>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p:txBody>
      </p:sp>
      <p:sp>
        <p:nvSpPr>
          <p:cNvPr id="1335" name="Google Shape;1335;p22:notes"/>
          <p:cNvSpPr txBox="1">
            <a:spLocks noGrp="1"/>
          </p:cNvSpPr>
          <p:nvPr>
            <p:ph type="sldNum" idx="12"/>
          </p:nvPr>
        </p:nvSpPr>
        <p:spPr>
          <a:xfrm>
            <a:off x="3978134" y="8842031"/>
            <a:ext cx="3043343" cy="465455"/>
          </a:xfrm>
          <a:prstGeom prst="rect">
            <a:avLst/>
          </a:prstGeom>
          <a:noFill/>
          <a:ln>
            <a:noFill/>
          </a:ln>
        </p:spPr>
        <p:txBody>
          <a:bodyPr spcFirstLastPara="1" wrap="square" lIns="92900" tIns="46450" rIns="92900" bIns="46450" anchor="b" anchorCtr="0">
            <a:noAutofit/>
          </a:bodyPr>
          <a:lstStyle/>
          <a:p>
            <a:pPr marL="0" lvl="0" indent="0" algn="r" rtl="0">
              <a:lnSpc>
                <a:spcPct val="100000"/>
              </a:lnSpc>
              <a:spcBef>
                <a:spcPts val="0"/>
              </a:spcBef>
              <a:spcAft>
                <a:spcPts val="0"/>
              </a:spcAft>
              <a:buSzPts val="1400"/>
              <a:buNone/>
            </a:pPr>
            <a:fld id="{00000000-1234-1234-1234-123412341234}" type="slidenum">
              <a:rPr lang="en-US"/>
              <a:t>37</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4"/>
        <p:cNvGrpSpPr/>
        <p:nvPr/>
      </p:nvGrpSpPr>
      <p:grpSpPr>
        <a:xfrm>
          <a:off x="0" y="0"/>
          <a:ext cx="0" cy="0"/>
          <a:chOff x="0" y="0"/>
          <a:chExt cx="0" cy="0"/>
        </a:xfrm>
      </p:grpSpPr>
      <p:sp>
        <p:nvSpPr>
          <p:cNvPr id="1345" name="Google Shape;1345;p23:notes"/>
          <p:cNvSpPr>
            <a:spLocks noGrp="1" noRot="1" noChangeAspect="1"/>
          </p:cNvSpPr>
          <p:nvPr>
            <p:ph type="sldImg" idx="2"/>
          </p:nvPr>
        </p:nvSpPr>
        <p:spPr>
          <a:xfrm>
            <a:off x="1184275" y="698500"/>
            <a:ext cx="4654550" cy="34909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46" name="Google Shape;1346;p23:notes"/>
          <p:cNvSpPr txBox="1">
            <a:spLocks noGrp="1"/>
          </p:cNvSpPr>
          <p:nvPr>
            <p:ph type="body" idx="1"/>
          </p:nvPr>
        </p:nvSpPr>
        <p:spPr>
          <a:xfrm>
            <a:off x="702310" y="4421825"/>
            <a:ext cx="5618480" cy="4189095"/>
          </a:xfrm>
          <a:prstGeom prst="rect">
            <a:avLst/>
          </a:prstGeom>
          <a:noFill/>
          <a:ln>
            <a:noFill/>
          </a:ln>
        </p:spPr>
        <p:txBody>
          <a:bodyPr spcFirstLastPara="1" wrap="square" lIns="92900" tIns="46450" rIns="92900" bIns="46450" anchor="t" anchorCtr="0">
            <a:noAutofit/>
          </a:bodyPr>
          <a:lstStyle/>
          <a:p>
            <a:pPr marL="0" lvl="0" indent="0" algn="l" rtl="0">
              <a:lnSpc>
                <a:spcPct val="100000"/>
              </a:lnSpc>
              <a:spcBef>
                <a:spcPts val="0"/>
              </a:spcBef>
              <a:spcAft>
                <a:spcPts val="0"/>
              </a:spcAft>
              <a:buSzPts val="1400"/>
              <a:buNone/>
            </a:pPr>
            <a:endParaRPr/>
          </a:p>
        </p:txBody>
      </p:sp>
      <p:sp>
        <p:nvSpPr>
          <p:cNvPr id="1347" name="Google Shape;1347;p23:notes"/>
          <p:cNvSpPr txBox="1">
            <a:spLocks noGrp="1"/>
          </p:cNvSpPr>
          <p:nvPr>
            <p:ph type="sldNum" idx="12"/>
          </p:nvPr>
        </p:nvSpPr>
        <p:spPr>
          <a:xfrm>
            <a:off x="3978134" y="8842031"/>
            <a:ext cx="3043343" cy="465455"/>
          </a:xfrm>
          <a:prstGeom prst="rect">
            <a:avLst/>
          </a:prstGeom>
          <a:noFill/>
          <a:ln>
            <a:noFill/>
          </a:ln>
        </p:spPr>
        <p:txBody>
          <a:bodyPr spcFirstLastPara="1" wrap="square" lIns="92900" tIns="46450" rIns="92900" bIns="46450" anchor="b" anchorCtr="0">
            <a:noAutofit/>
          </a:bodyPr>
          <a:lstStyle/>
          <a:p>
            <a:pPr marL="0" lvl="0" indent="0" algn="r" rtl="0">
              <a:lnSpc>
                <a:spcPct val="100000"/>
              </a:lnSpc>
              <a:spcBef>
                <a:spcPts val="0"/>
              </a:spcBef>
              <a:spcAft>
                <a:spcPts val="0"/>
              </a:spcAft>
              <a:buSzPts val="1400"/>
              <a:buNone/>
            </a:pPr>
            <a:fld id="{00000000-1234-1234-1234-123412341234}" type="slidenum">
              <a:rPr lang="en-US"/>
              <a:t>38</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6"/>
        <p:cNvGrpSpPr/>
        <p:nvPr/>
      </p:nvGrpSpPr>
      <p:grpSpPr>
        <a:xfrm>
          <a:off x="0" y="0"/>
          <a:ext cx="0" cy="0"/>
          <a:chOff x="0" y="0"/>
          <a:chExt cx="0" cy="0"/>
        </a:xfrm>
      </p:grpSpPr>
      <p:sp>
        <p:nvSpPr>
          <p:cNvPr id="1357" name="Google Shape;1357;p24:notes"/>
          <p:cNvSpPr>
            <a:spLocks noGrp="1" noRot="1" noChangeAspect="1"/>
          </p:cNvSpPr>
          <p:nvPr>
            <p:ph type="sldImg" idx="2"/>
          </p:nvPr>
        </p:nvSpPr>
        <p:spPr>
          <a:xfrm>
            <a:off x="1184275" y="698500"/>
            <a:ext cx="4654550" cy="34909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58" name="Google Shape;1358;p24:notes"/>
          <p:cNvSpPr txBox="1">
            <a:spLocks noGrp="1"/>
          </p:cNvSpPr>
          <p:nvPr>
            <p:ph type="body" idx="1"/>
          </p:nvPr>
        </p:nvSpPr>
        <p:spPr>
          <a:xfrm>
            <a:off x="702310" y="4421825"/>
            <a:ext cx="5618480" cy="4189095"/>
          </a:xfrm>
          <a:prstGeom prst="rect">
            <a:avLst/>
          </a:prstGeom>
          <a:noFill/>
          <a:ln>
            <a:noFill/>
          </a:ln>
        </p:spPr>
        <p:txBody>
          <a:bodyPr spcFirstLastPara="1" wrap="square" lIns="92900" tIns="46450" rIns="92900" bIns="46450" anchor="t" anchorCtr="0">
            <a:noAutofit/>
          </a:bodyPr>
          <a:lstStyle/>
          <a:p>
            <a:pPr marL="0" lvl="0" indent="0" algn="l" rtl="0">
              <a:lnSpc>
                <a:spcPct val="100000"/>
              </a:lnSpc>
              <a:spcBef>
                <a:spcPts val="0"/>
              </a:spcBef>
              <a:spcAft>
                <a:spcPts val="0"/>
              </a:spcAft>
              <a:buSzPts val="1400"/>
              <a:buNone/>
            </a:pPr>
            <a:r>
              <a:rPr lang="en-US"/>
              <a:t>Selling products as part of a fundraiser is not soliciting.  Foster family donations. </a:t>
            </a:r>
            <a:endParaRPr/>
          </a:p>
        </p:txBody>
      </p:sp>
      <p:sp>
        <p:nvSpPr>
          <p:cNvPr id="1359" name="Google Shape;1359;p24:notes"/>
          <p:cNvSpPr txBox="1">
            <a:spLocks noGrp="1"/>
          </p:cNvSpPr>
          <p:nvPr>
            <p:ph type="sldNum" idx="12"/>
          </p:nvPr>
        </p:nvSpPr>
        <p:spPr>
          <a:xfrm>
            <a:off x="3978134" y="8842031"/>
            <a:ext cx="3043343" cy="465455"/>
          </a:xfrm>
          <a:prstGeom prst="rect">
            <a:avLst/>
          </a:prstGeom>
          <a:noFill/>
          <a:ln>
            <a:noFill/>
          </a:ln>
        </p:spPr>
        <p:txBody>
          <a:bodyPr spcFirstLastPara="1" wrap="square" lIns="92900" tIns="46450" rIns="92900" bIns="46450" anchor="b" anchorCtr="0">
            <a:noAutofit/>
          </a:bodyPr>
          <a:lstStyle/>
          <a:p>
            <a:pPr marL="0" lvl="0" indent="0" algn="r" rtl="0">
              <a:lnSpc>
                <a:spcPct val="100000"/>
              </a:lnSpc>
              <a:spcBef>
                <a:spcPts val="0"/>
              </a:spcBef>
              <a:spcAft>
                <a:spcPts val="0"/>
              </a:spcAft>
              <a:buSzPts val="1400"/>
              <a:buNone/>
            </a:pPr>
            <a:fld id="{00000000-1234-1234-1234-123412341234}" type="slidenum">
              <a:rPr lang="en-US"/>
              <a:t>39</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3"/>
        <p:cNvGrpSpPr/>
        <p:nvPr/>
      </p:nvGrpSpPr>
      <p:grpSpPr>
        <a:xfrm>
          <a:off x="0" y="0"/>
          <a:ext cx="0" cy="0"/>
          <a:chOff x="0" y="0"/>
          <a:chExt cx="0" cy="0"/>
        </a:xfrm>
      </p:grpSpPr>
      <p:sp>
        <p:nvSpPr>
          <p:cNvPr id="974" name="Google Shape;974;g134a032b301_0_75:notes"/>
          <p:cNvSpPr>
            <a:spLocks noGrp="1" noRot="1" noChangeAspect="1"/>
          </p:cNvSpPr>
          <p:nvPr>
            <p:ph type="sldImg" idx="2"/>
          </p:nvPr>
        </p:nvSpPr>
        <p:spPr>
          <a:xfrm>
            <a:off x="1184275" y="698500"/>
            <a:ext cx="4654500" cy="34908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5" name="Google Shape;975;g134a032b301_0_75:notes"/>
          <p:cNvSpPr txBox="1">
            <a:spLocks noGrp="1"/>
          </p:cNvSpPr>
          <p:nvPr>
            <p:ph type="body" idx="1"/>
          </p:nvPr>
        </p:nvSpPr>
        <p:spPr>
          <a:xfrm>
            <a:off x="702310" y="4421825"/>
            <a:ext cx="5618400" cy="4189200"/>
          </a:xfrm>
          <a:prstGeom prst="rect">
            <a:avLst/>
          </a:prstGeom>
          <a:noFill/>
          <a:ln>
            <a:noFill/>
          </a:ln>
        </p:spPr>
        <p:txBody>
          <a:bodyPr spcFirstLastPara="1" wrap="square" lIns="92900" tIns="46450" rIns="92900" bIns="46450" anchor="t" anchorCtr="0">
            <a:noAutofit/>
          </a:bodyPr>
          <a:lstStyle/>
          <a:p>
            <a:pPr marL="0" lvl="0" indent="0" algn="l" rtl="0">
              <a:lnSpc>
                <a:spcPct val="100000"/>
              </a:lnSpc>
              <a:spcBef>
                <a:spcPts val="0"/>
              </a:spcBef>
              <a:spcAft>
                <a:spcPts val="0"/>
              </a:spcAft>
              <a:buSzPts val="1400"/>
              <a:buNone/>
            </a:pPr>
            <a:endParaRPr/>
          </a:p>
        </p:txBody>
      </p:sp>
      <p:sp>
        <p:nvSpPr>
          <p:cNvPr id="976" name="Google Shape;976;g134a032b301_0_75:notes"/>
          <p:cNvSpPr txBox="1">
            <a:spLocks noGrp="1"/>
          </p:cNvSpPr>
          <p:nvPr>
            <p:ph type="sldNum" idx="12"/>
          </p:nvPr>
        </p:nvSpPr>
        <p:spPr>
          <a:xfrm>
            <a:off x="3978134" y="8842031"/>
            <a:ext cx="3043200" cy="465600"/>
          </a:xfrm>
          <a:prstGeom prst="rect">
            <a:avLst/>
          </a:prstGeom>
          <a:noFill/>
          <a:ln>
            <a:noFill/>
          </a:ln>
        </p:spPr>
        <p:txBody>
          <a:bodyPr spcFirstLastPara="1" wrap="square" lIns="92900" tIns="46450" rIns="92900" bIns="46450" anchor="b" anchorCtr="0">
            <a:noAutofit/>
          </a:bodyPr>
          <a:lstStyle/>
          <a:p>
            <a:pPr marL="0" lvl="0" indent="0" algn="r" rtl="0">
              <a:lnSpc>
                <a:spcPct val="100000"/>
              </a:lnSpc>
              <a:spcBef>
                <a:spcPts val="0"/>
              </a:spcBef>
              <a:spcAft>
                <a:spcPts val="0"/>
              </a:spcAft>
              <a:buSzPts val="1400"/>
              <a:buNone/>
            </a:pPr>
            <a:fld id="{00000000-1234-1234-1234-123412341234}" type="slidenum">
              <a:rPr lang="en-US"/>
              <a:t>4</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8"/>
        <p:cNvGrpSpPr/>
        <p:nvPr/>
      </p:nvGrpSpPr>
      <p:grpSpPr>
        <a:xfrm>
          <a:off x="0" y="0"/>
          <a:ext cx="0" cy="0"/>
          <a:chOff x="0" y="0"/>
          <a:chExt cx="0" cy="0"/>
        </a:xfrm>
      </p:grpSpPr>
      <p:sp>
        <p:nvSpPr>
          <p:cNvPr id="1369" name="Google Shape;1369;g112ea5a125d_0_1:notes"/>
          <p:cNvSpPr>
            <a:spLocks noGrp="1" noRot="1" noChangeAspect="1"/>
          </p:cNvSpPr>
          <p:nvPr>
            <p:ph type="sldImg" idx="2"/>
          </p:nvPr>
        </p:nvSpPr>
        <p:spPr>
          <a:xfrm>
            <a:off x="1184275" y="698500"/>
            <a:ext cx="4654500" cy="34908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70" name="Google Shape;1370;g112ea5a125d_0_1:notes"/>
          <p:cNvSpPr txBox="1">
            <a:spLocks noGrp="1"/>
          </p:cNvSpPr>
          <p:nvPr>
            <p:ph type="body" idx="1"/>
          </p:nvPr>
        </p:nvSpPr>
        <p:spPr>
          <a:xfrm>
            <a:off x="702310" y="4421825"/>
            <a:ext cx="5618400" cy="4189200"/>
          </a:xfrm>
          <a:prstGeom prst="rect">
            <a:avLst/>
          </a:prstGeom>
          <a:noFill/>
          <a:ln>
            <a:noFill/>
          </a:ln>
        </p:spPr>
        <p:txBody>
          <a:bodyPr spcFirstLastPara="1" wrap="square" lIns="92900" tIns="46450" rIns="92900" bIns="46450" anchor="t" anchorCtr="0">
            <a:noAutofit/>
          </a:bodyPr>
          <a:lstStyle/>
          <a:p>
            <a:pPr marL="0" lvl="0" indent="0" algn="l" rtl="0">
              <a:lnSpc>
                <a:spcPct val="100000"/>
              </a:lnSpc>
              <a:spcBef>
                <a:spcPts val="0"/>
              </a:spcBef>
              <a:spcAft>
                <a:spcPts val="0"/>
              </a:spcAft>
              <a:buSzPts val="1400"/>
              <a:buNone/>
            </a:pPr>
            <a:endParaRPr/>
          </a:p>
        </p:txBody>
      </p:sp>
      <p:sp>
        <p:nvSpPr>
          <p:cNvPr id="1371" name="Google Shape;1371;g112ea5a125d_0_1:notes"/>
          <p:cNvSpPr txBox="1">
            <a:spLocks noGrp="1"/>
          </p:cNvSpPr>
          <p:nvPr>
            <p:ph type="sldNum" idx="12"/>
          </p:nvPr>
        </p:nvSpPr>
        <p:spPr>
          <a:xfrm>
            <a:off x="3978134" y="8842031"/>
            <a:ext cx="3043200" cy="465600"/>
          </a:xfrm>
          <a:prstGeom prst="rect">
            <a:avLst/>
          </a:prstGeom>
          <a:noFill/>
          <a:ln>
            <a:noFill/>
          </a:ln>
        </p:spPr>
        <p:txBody>
          <a:bodyPr spcFirstLastPara="1" wrap="square" lIns="92900" tIns="46450" rIns="92900" bIns="46450" anchor="b" anchorCtr="0">
            <a:noAutofit/>
          </a:bodyPr>
          <a:lstStyle/>
          <a:p>
            <a:pPr marL="0" lvl="0" indent="0" algn="r" rtl="0">
              <a:lnSpc>
                <a:spcPct val="100000"/>
              </a:lnSpc>
              <a:spcBef>
                <a:spcPts val="0"/>
              </a:spcBef>
              <a:spcAft>
                <a:spcPts val="0"/>
              </a:spcAft>
              <a:buSzPts val="1400"/>
              <a:buNone/>
            </a:pPr>
            <a:fld id="{00000000-1234-1234-1234-123412341234}" type="slidenum">
              <a:rPr lang="en-US"/>
              <a:t>40</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1"/>
        <p:cNvGrpSpPr/>
        <p:nvPr/>
      </p:nvGrpSpPr>
      <p:grpSpPr>
        <a:xfrm>
          <a:off x="0" y="0"/>
          <a:ext cx="0" cy="0"/>
          <a:chOff x="0" y="0"/>
          <a:chExt cx="0" cy="0"/>
        </a:xfrm>
      </p:grpSpPr>
      <p:sp>
        <p:nvSpPr>
          <p:cNvPr id="1382" name="Google Shape;1382;p25:notes"/>
          <p:cNvSpPr>
            <a:spLocks noGrp="1" noRot="1" noChangeAspect="1"/>
          </p:cNvSpPr>
          <p:nvPr>
            <p:ph type="sldImg" idx="2"/>
          </p:nvPr>
        </p:nvSpPr>
        <p:spPr>
          <a:xfrm>
            <a:off x="1184275" y="698500"/>
            <a:ext cx="4654550" cy="34909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83" name="Google Shape;1383;p25:notes"/>
          <p:cNvSpPr txBox="1">
            <a:spLocks noGrp="1"/>
          </p:cNvSpPr>
          <p:nvPr>
            <p:ph type="body" idx="1"/>
          </p:nvPr>
        </p:nvSpPr>
        <p:spPr>
          <a:xfrm>
            <a:off x="702310" y="4421825"/>
            <a:ext cx="5618480" cy="4189095"/>
          </a:xfrm>
          <a:prstGeom prst="rect">
            <a:avLst/>
          </a:prstGeom>
          <a:noFill/>
          <a:ln>
            <a:noFill/>
          </a:ln>
        </p:spPr>
        <p:txBody>
          <a:bodyPr spcFirstLastPara="1" wrap="square" lIns="92900" tIns="46450" rIns="92900" bIns="46450" anchor="t" anchorCtr="0">
            <a:noAutofit/>
          </a:bodyPr>
          <a:lstStyle/>
          <a:p>
            <a:pPr marL="0" lvl="0" indent="0" algn="l" rtl="0">
              <a:lnSpc>
                <a:spcPct val="100000"/>
              </a:lnSpc>
              <a:spcBef>
                <a:spcPts val="0"/>
              </a:spcBef>
              <a:spcAft>
                <a:spcPts val="0"/>
              </a:spcAft>
              <a:buSzPts val="1400"/>
              <a:buNone/>
            </a:pPr>
            <a:r>
              <a:rPr lang="en-US"/>
              <a:t>Sheriff coins case</a:t>
            </a:r>
            <a:endParaRPr/>
          </a:p>
        </p:txBody>
      </p:sp>
      <p:sp>
        <p:nvSpPr>
          <p:cNvPr id="1384" name="Google Shape;1384;p25:notes"/>
          <p:cNvSpPr txBox="1">
            <a:spLocks noGrp="1"/>
          </p:cNvSpPr>
          <p:nvPr>
            <p:ph type="sldNum" idx="12"/>
          </p:nvPr>
        </p:nvSpPr>
        <p:spPr>
          <a:xfrm>
            <a:off x="3978134" y="8842031"/>
            <a:ext cx="3043343" cy="465455"/>
          </a:xfrm>
          <a:prstGeom prst="rect">
            <a:avLst/>
          </a:prstGeom>
          <a:noFill/>
          <a:ln>
            <a:noFill/>
          </a:ln>
        </p:spPr>
        <p:txBody>
          <a:bodyPr spcFirstLastPara="1" wrap="square" lIns="92900" tIns="46450" rIns="92900" bIns="46450" anchor="b" anchorCtr="0">
            <a:noAutofit/>
          </a:bodyPr>
          <a:lstStyle/>
          <a:p>
            <a:pPr marL="0" lvl="0" indent="0" algn="r" rtl="0">
              <a:lnSpc>
                <a:spcPct val="100000"/>
              </a:lnSpc>
              <a:spcBef>
                <a:spcPts val="0"/>
              </a:spcBef>
              <a:spcAft>
                <a:spcPts val="0"/>
              </a:spcAft>
              <a:buSzPts val="1400"/>
              <a:buNone/>
            </a:pPr>
            <a:fld id="{00000000-1234-1234-1234-123412341234}" type="slidenum">
              <a:rPr lang="en-US"/>
              <a:t>41</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2"/>
        <p:cNvGrpSpPr/>
        <p:nvPr/>
      </p:nvGrpSpPr>
      <p:grpSpPr>
        <a:xfrm>
          <a:off x="0" y="0"/>
          <a:ext cx="0" cy="0"/>
          <a:chOff x="0" y="0"/>
          <a:chExt cx="0" cy="0"/>
        </a:xfrm>
      </p:grpSpPr>
      <p:sp>
        <p:nvSpPr>
          <p:cNvPr id="1393" name="Google Shape;1393;g122a46853e4_0_0:notes"/>
          <p:cNvSpPr>
            <a:spLocks noGrp="1" noRot="1" noChangeAspect="1"/>
          </p:cNvSpPr>
          <p:nvPr>
            <p:ph type="sldImg" idx="2"/>
          </p:nvPr>
        </p:nvSpPr>
        <p:spPr>
          <a:xfrm>
            <a:off x="1184275" y="698500"/>
            <a:ext cx="4654500" cy="34908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94" name="Google Shape;1394;g122a46853e4_0_0:notes"/>
          <p:cNvSpPr txBox="1">
            <a:spLocks noGrp="1"/>
          </p:cNvSpPr>
          <p:nvPr>
            <p:ph type="body" idx="1"/>
          </p:nvPr>
        </p:nvSpPr>
        <p:spPr>
          <a:xfrm>
            <a:off x="702310" y="4421825"/>
            <a:ext cx="5618400" cy="4189200"/>
          </a:xfrm>
          <a:prstGeom prst="rect">
            <a:avLst/>
          </a:prstGeom>
          <a:noFill/>
          <a:ln>
            <a:noFill/>
          </a:ln>
        </p:spPr>
        <p:txBody>
          <a:bodyPr spcFirstLastPara="1" wrap="square" lIns="92900" tIns="46450" rIns="92900" bIns="46450" anchor="t" anchorCtr="0">
            <a:noAutofit/>
          </a:bodyPr>
          <a:lstStyle/>
          <a:p>
            <a:pPr marL="0" lvl="0" indent="0" algn="l" rtl="0">
              <a:lnSpc>
                <a:spcPct val="100000"/>
              </a:lnSpc>
              <a:spcBef>
                <a:spcPts val="0"/>
              </a:spcBef>
              <a:spcAft>
                <a:spcPts val="0"/>
              </a:spcAft>
              <a:buSzPts val="1400"/>
              <a:buNone/>
            </a:pPr>
            <a:endParaRPr/>
          </a:p>
        </p:txBody>
      </p:sp>
      <p:sp>
        <p:nvSpPr>
          <p:cNvPr id="1395" name="Google Shape;1395;g122a46853e4_0_0:notes"/>
          <p:cNvSpPr txBox="1">
            <a:spLocks noGrp="1"/>
          </p:cNvSpPr>
          <p:nvPr>
            <p:ph type="sldNum" idx="12"/>
          </p:nvPr>
        </p:nvSpPr>
        <p:spPr>
          <a:xfrm>
            <a:off x="3978134" y="8842031"/>
            <a:ext cx="3043200" cy="465600"/>
          </a:xfrm>
          <a:prstGeom prst="rect">
            <a:avLst/>
          </a:prstGeom>
          <a:noFill/>
          <a:ln>
            <a:noFill/>
          </a:ln>
        </p:spPr>
        <p:txBody>
          <a:bodyPr spcFirstLastPara="1" wrap="square" lIns="92900" tIns="46450" rIns="92900" bIns="46450" anchor="b" anchorCtr="0">
            <a:noAutofit/>
          </a:bodyPr>
          <a:lstStyle/>
          <a:p>
            <a:pPr marL="0" lvl="0" indent="0" algn="r" rtl="0">
              <a:lnSpc>
                <a:spcPct val="100000"/>
              </a:lnSpc>
              <a:spcBef>
                <a:spcPts val="0"/>
              </a:spcBef>
              <a:spcAft>
                <a:spcPts val="0"/>
              </a:spcAft>
              <a:buSzPts val="1400"/>
              <a:buNone/>
            </a:pPr>
            <a:fld id="{00000000-1234-1234-1234-123412341234}" type="slidenum">
              <a:rPr lang="en-US">
                <a:solidFill>
                  <a:srgbClr val="000000"/>
                </a:solidFill>
                <a:latin typeface="Calibri"/>
                <a:ea typeface="Calibri"/>
                <a:cs typeface="Calibri"/>
                <a:sym typeface="Calibri"/>
              </a:rPr>
              <a:t>42</a:t>
            </a:fld>
            <a:endParaRPr>
              <a:solidFill>
                <a:srgbClr val="000000"/>
              </a:solidFill>
              <a:latin typeface="Calibri"/>
              <a:ea typeface="Calibri"/>
              <a:cs typeface="Calibri"/>
              <a:sym typeface="Calibri"/>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5"/>
        <p:cNvGrpSpPr/>
        <p:nvPr/>
      </p:nvGrpSpPr>
      <p:grpSpPr>
        <a:xfrm>
          <a:off x="0" y="0"/>
          <a:ext cx="0" cy="0"/>
          <a:chOff x="0" y="0"/>
          <a:chExt cx="0" cy="0"/>
        </a:xfrm>
      </p:grpSpPr>
      <p:sp>
        <p:nvSpPr>
          <p:cNvPr id="1406" name="Google Shape;1406;p26:notes"/>
          <p:cNvSpPr>
            <a:spLocks noGrp="1" noRot="1" noChangeAspect="1"/>
          </p:cNvSpPr>
          <p:nvPr>
            <p:ph type="sldImg" idx="2"/>
          </p:nvPr>
        </p:nvSpPr>
        <p:spPr>
          <a:xfrm>
            <a:off x="1184275" y="698500"/>
            <a:ext cx="4654550" cy="34909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07" name="Google Shape;1407;p26:notes"/>
          <p:cNvSpPr txBox="1">
            <a:spLocks noGrp="1"/>
          </p:cNvSpPr>
          <p:nvPr>
            <p:ph type="body" idx="1"/>
          </p:nvPr>
        </p:nvSpPr>
        <p:spPr>
          <a:xfrm>
            <a:off x="702310" y="4421825"/>
            <a:ext cx="5618480" cy="4189095"/>
          </a:xfrm>
          <a:prstGeom prst="rect">
            <a:avLst/>
          </a:prstGeom>
          <a:noFill/>
          <a:ln>
            <a:noFill/>
          </a:ln>
        </p:spPr>
        <p:txBody>
          <a:bodyPr spcFirstLastPara="1" wrap="square" lIns="92900" tIns="46450" rIns="92900" bIns="46450" anchor="t" anchorCtr="0">
            <a:noAutofit/>
          </a:bodyPr>
          <a:lstStyle/>
          <a:p>
            <a:pPr marL="1002770" lvl="3" indent="0" algn="l" rtl="0">
              <a:lnSpc>
                <a:spcPct val="150000"/>
              </a:lnSpc>
              <a:spcBef>
                <a:spcPts val="0"/>
              </a:spcBef>
              <a:spcAft>
                <a:spcPts val="0"/>
              </a:spcAft>
              <a:buSzPts val="1400"/>
              <a:buNone/>
            </a:pPr>
            <a:endParaRPr sz="1500">
              <a:solidFill>
                <a:srgbClr val="000000"/>
              </a:solidFill>
              <a:latin typeface="Corbel"/>
              <a:ea typeface="Corbel"/>
              <a:cs typeface="Corbel"/>
              <a:sym typeface="Corbel"/>
            </a:endParaRPr>
          </a:p>
          <a:p>
            <a:pPr marL="1117241" lvl="2" indent="-457886" algn="l" rtl="0">
              <a:lnSpc>
                <a:spcPct val="150000"/>
              </a:lnSpc>
              <a:spcBef>
                <a:spcPts val="601"/>
              </a:spcBef>
              <a:spcAft>
                <a:spcPts val="0"/>
              </a:spcAft>
              <a:buClr>
                <a:srgbClr val="548BB7"/>
              </a:buClr>
              <a:buSzPts val="3190"/>
              <a:buFont typeface="Arial"/>
              <a:buChar char="•"/>
            </a:pPr>
            <a:r>
              <a:rPr lang="en-US" sz="2200">
                <a:solidFill>
                  <a:srgbClr val="000000"/>
                </a:solidFill>
                <a:latin typeface="Corbel"/>
                <a:ea typeface="Corbel"/>
                <a:cs typeface="Corbel"/>
                <a:sym typeface="Corbel"/>
              </a:rPr>
              <a:t>May</a:t>
            </a:r>
            <a:endParaRPr/>
          </a:p>
          <a:p>
            <a:pPr marL="1575127" lvl="3" indent="-457886" algn="l" rtl="0">
              <a:lnSpc>
                <a:spcPct val="150000"/>
              </a:lnSpc>
              <a:spcBef>
                <a:spcPts val="601"/>
              </a:spcBef>
              <a:spcAft>
                <a:spcPts val="0"/>
              </a:spcAft>
              <a:buClr>
                <a:srgbClr val="548BB7"/>
              </a:buClr>
              <a:buSzPts val="3190"/>
              <a:buFont typeface="Noto Sans Symbols"/>
              <a:buChar char="✔"/>
            </a:pPr>
            <a:r>
              <a:rPr lang="en-US" sz="2200">
                <a:solidFill>
                  <a:srgbClr val="000000"/>
                </a:solidFill>
                <a:latin typeface="Corbel"/>
                <a:ea typeface="Corbel"/>
                <a:cs typeface="Corbel"/>
                <a:sym typeface="Corbel"/>
              </a:rPr>
              <a:t>Purchase and distribute with private funds and on own time</a:t>
            </a:r>
            <a:endParaRPr/>
          </a:p>
          <a:p>
            <a:pPr marL="0" lvl="0" indent="0" algn="l" rtl="0">
              <a:lnSpc>
                <a:spcPct val="100000"/>
              </a:lnSpc>
              <a:spcBef>
                <a:spcPts val="601"/>
              </a:spcBef>
              <a:spcAft>
                <a:spcPts val="0"/>
              </a:spcAft>
              <a:buSzPts val="1400"/>
              <a:buNone/>
            </a:pPr>
            <a:endParaRPr/>
          </a:p>
        </p:txBody>
      </p:sp>
      <p:sp>
        <p:nvSpPr>
          <p:cNvPr id="1408" name="Google Shape;1408;p26:notes"/>
          <p:cNvSpPr txBox="1">
            <a:spLocks noGrp="1"/>
          </p:cNvSpPr>
          <p:nvPr>
            <p:ph type="sldNum" idx="12"/>
          </p:nvPr>
        </p:nvSpPr>
        <p:spPr>
          <a:xfrm>
            <a:off x="3978134" y="8842031"/>
            <a:ext cx="3043343" cy="465455"/>
          </a:xfrm>
          <a:prstGeom prst="rect">
            <a:avLst/>
          </a:prstGeom>
          <a:noFill/>
          <a:ln>
            <a:noFill/>
          </a:ln>
        </p:spPr>
        <p:txBody>
          <a:bodyPr spcFirstLastPara="1" wrap="square" lIns="92900" tIns="46450" rIns="92900" bIns="46450" anchor="b" anchorCtr="0">
            <a:noAutofit/>
          </a:bodyPr>
          <a:lstStyle/>
          <a:p>
            <a:pPr marL="0" lvl="0" indent="0" algn="r" rtl="0">
              <a:lnSpc>
                <a:spcPct val="100000"/>
              </a:lnSpc>
              <a:spcBef>
                <a:spcPts val="0"/>
              </a:spcBef>
              <a:spcAft>
                <a:spcPts val="0"/>
              </a:spcAft>
              <a:buSzPts val="1400"/>
              <a:buNone/>
            </a:pPr>
            <a:fld id="{00000000-1234-1234-1234-123412341234}" type="slidenum">
              <a:rPr lang="en-US">
                <a:solidFill>
                  <a:srgbClr val="000000"/>
                </a:solidFill>
                <a:latin typeface="Calibri"/>
                <a:ea typeface="Calibri"/>
                <a:cs typeface="Calibri"/>
                <a:sym typeface="Calibri"/>
              </a:rPr>
              <a:t>43</a:t>
            </a:fld>
            <a:endParaRPr>
              <a:solidFill>
                <a:srgbClr val="000000"/>
              </a:solidFill>
              <a:latin typeface="Calibri"/>
              <a:ea typeface="Calibri"/>
              <a:cs typeface="Calibri"/>
              <a:sym typeface="Calibri"/>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5"/>
        <p:cNvGrpSpPr/>
        <p:nvPr/>
      </p:nvGrpSpPr>
      <p:grpSpPr>
        <a:xfrm>
          <a:off x="0" y="0"/>
          <a:ext cx="0" cy="0"/>
          <a:chOff x="0" y="0"/>
          <a:chExt cx="0" cy="0"/>
        </a:xfrm>
      </p:grpSpPr>
      <p:sp>
        <p:nvSpPr>
          <p:cNvPr id="1416" name="Google Shape;1416;p27:notes"/>
          <p:cNvSpPr>
            <a:spLocks noGrp="1" noRot="1" noChangeAspect="1"/>
          </p:cNvSpPr>
          <p:nvPr>
            <p:ph type="sldImg" idx="2"/>
          </p:nvPr>
        </p:nvSpPr>
        <p:spPr>
          <a:xfrm>
            <a:off x="1184275" y="698500"/>
            <a:ext cx="4654550" cy="34909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17" name="Google Shape;1417;p27:notes"/>
          <p:cNvSpPr txBox="1">
            <a:spLocks noGrp="1"/>
          </p:cNvSpPr>
          <p:nvPr>
            <p:ph type="body" idx="1"/>
          </p:nvPr>
        </p:nvSpPr>
        <p:spPr>
          <a:xfrm>
            <a:off x="702310" y="4421825"/>
            <a:ext cx="5618480" cy="4189095"/>
          </a:xfrm>
          <a:prstGeom prst="rect">
            <a:avLst/>
          </a:prstGeom>
          <a:noFill/>
          <a:ln>
            <a:noFill/>
          </a:ln>
        </p:spPr>
        <p:txBody>
          <a:bodyPr spcFirstLastPara="1" wrap="square" lIns="92900" tIns="46450" rIns="92900" bIns="46450" anchor="t" anchorCtr="0">
            <a:noAutofit/>
          </a:bodyPr>
          <a:lstStyle/>
          <a:p>
            <a:pPr marL="0" lvl="0" indent="0" algn="l" rtl="0">
              <a:lnSpc>
                <a:spcPct val="100000"/>
              </a:lnSpc>
              <a:spcBef>
                <a:spcPts val="0"/>
              </a:spcBef>
              <a:spcAft>
                <a:spcPts val="0"/>
              </a:spcAft>
              <a:buSzPts val="1400"/>
              <a:buNone/>
            </a:pPr>
            <a:endParaRPr/>
          </a:p>
        </p:txBody>
      </p:sp>
      <p:sp>
        <p:nvSpPr>
          <p:cNvPr id="1418" name="Google Shape;1418;p27:notes"/>
          <p:cNvSpPr txBox="1">
            <a:spLocks noGrp="1"/>
          </p:cNvSpPr>
          <p:nvPr>
            <p:ph type="sldNum" idx="12"/>
          </p:nvPr>
        </p:nvSpPr>
        <p:spPr>
          <a:xfrm>
            <a:off x="3978134" y="8842031"/>
            <a:ext cx="3043343" cy="465455"/>
          </a:xfrm>
          <a:prstGeom prst="rect">
            <a:avLst/>
          </a:prstGeom>
          <a:noFill/>
          <a:ln>
            <a:noFill/>
          </a:ln>
        </p:spPr>
        <p:txBody>
          <a:bodyPr spcFirstLastPara="1" wrap="square" lIns="92900" tIns="46450" rIns="92900" bIns="46450" anchor="b" anchorCtr="0">
            <a:noAutofit/>
          </a:bodyPr>
          <a:lstStyle/>
          <a:p>
            <a:pPr marL="0" lvl="0" indent="0" algn="r" rtl="0">
              <a:lnSpc>
                <a:spcPct val="100000"/>
              </a:lnSpc>
              <a:spcBef>
                <a:spcPts val="0"/>
              </a:spcBef>
              <a:spcAft>
                <a:spcPts val="0"/>
              </a:spcAft>
              <a:buSzPts val="1400"/>
              <a:buNone/>
            </a:pPr>
            <a:fld id="{00000000-1234-1234-1234-123412341234}" type="slidenum">
              <a:rPr lang="en-US">
                <a:solidFill>
                  <a:srgbClr val="000000"/>
                </a:solidFill>
                <a:latin typeface="Calibri"/>
                <a:ea typeface="Calibri"/>
                <a:cs typeface="Calibri"/>
                <a:sym typeface="Calibri"/>
              </a:rPr>
              <a:t>44</a:t>
            </a:fld>
            <a:endParaRPr>
              <a:solidFill>
                <a:srgbClr val="000000"/>
              </a:solidFill>
              <a:latin typeface="Calibri"/>
              <a:ea typeface="Calibri"/>
              <a:cs typeface="Calibri"/>
              <a:sym typeface="Calibri"/>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5"/>
        <p:cNvGrpSpPr/>
        <p:nvPr/>
      </p:nvGrpSpPr>
      <p:grpSpPr>
        <a:xfrm>
          <a:off x="0" y="0"/>
          <a:ext cx="0" cy="0"/>
          <a:chOff x="0" y="0"/>
          <a:chExt cx="0" cy="0"/>
        </a:xfrm>
      </p:grpSpPr>
      <p:sp>
        <p:nvSpPr>
          <p:cNvPr id="1426" name="Google Shape;1426;p28:notes"/>
          <p:cNvSpPr>
            <a:spLocks noGrp="1" noRot="1" noChangeAspect="1"/>
          </p:cNvSpPr>
          <p:nvPr>
            <p:ph type="sldImg" idx="2"/>
          </p:nvPr>
        </p:nvSpPr>
        <p:spPr>
          <a:xfrm>
            <a:off x="1184275" y="698500"/>
            <a:ext cx="4654550" cy="34909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7" name="Google Shape;1427;p28:notes"/>
          <p:cNvSpPr txBox="1">
            <a:spLocks noGrp="1"/>
          </p:cNvSpPr>
          <p:nvPr>
            <p:ph type="body" idx="1"/>
          </p:nvPr>
        </p:nvSpPr>
        <p:spPr>
          <a:xfrm>
            <a:off x="702310" y="4421825"/>
            <a:ext cx="5618480" cy="4189095"/>
          </a:xfrm>
          <a:prstGeom prst="rect">
            <a:avLst/>
          </a:prstGeom>
          <a:noFill/>
          <a:ln>
            <a:noFill/>
          </a:ln>
        </p:spPr>
        <p:txBody>
          <a:bodyPr spcFirstLastPara="1" wrap="square" lIns="92900" tIns="46450" rIns="92900" bIns="46450" anchor="t" anchorCtr="0">
            <a:noAutofit/>
          </a:bodyPr>
          <a:lstStyle/>
          <a:p>
            <a:pPr marL="0" lvl="0" indent="0" algn="l" rtl="0">
              <a:lnSpc>
                <a:spcPct val="100000"/>
              </a:lnSpc>
              <a:spcBef>
                <a:spcPts val="0"/>
              </a:spcBef>
              <a:spcAft>
                <a:spcPts val="0"/>
              </a:spcAft>
              <a:buSzPts val="1400"/>
              <a:buNone/>
            </a:pPr>
            <a:r>
              <a:rPr lang="en-US"/>
              <a:t>city council member’s business should not k with city.  </a:t>
            </a:r>
            <a:endParaRPr/>
          </a:p>
        </p:txBody>
      </p:sp>
      <p:sp>
        <p:nvSpPr>
          <p:cNvPr id="1428" name="Google Shape;1428;p28:notes"/>
          <p:cNvSpPr txBox="1">
            <a:spLocks noGrp="1"/>
          </p:cNvSpPr>
          <p:nvPr>
            <p:ph type="sldNum" idx="12"/>
          </p:nvPr>
        </p:nvSpPr>
        <p:spPr>
          <a:xfrm>
            <a:off x="3978134" y="8842031"/>
            <a:ext cx="3043343" cy="465455"/>
          </a:xfrm>
          <a:prstGeom prst="rect">
            <a:avLst/>
          </a:prstGeom>
          <a:noFill/>
          <a:ln>
            <a:noFill/>
          </a:ln>
        </p:spPr>
        <p:txBody>
          <a:bodyPr spcFirstLastPara="1" wrap="square" lIns="92900" tIns="46450" rIns="92900" bIns="4645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45</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6"/>
        <p:cNvGrpSpPr/>
        <p:nvPr/>
      </p:nvGrpSpPr>
      <p:grpSpPr>
        <a:xfrm>
          <a:off x="0" y="0"/>
          <a:ext cx="0" cy="0"/>
          <a:chOff x="0" y="0"/>
          <a:chExt cx="0" cy="0"/>
        </a:xfrm>
      </p:grpSpPr>
      <p:sp>
        <p:nvSpPr>
          <p:cNvPr id="1437" name="Google Shape;1437;p29:notes"/>
          <p:cNvSpPr>
            <a:spLocks noGrp="1" noRot="1" noChangeAspect="1"/>
          </p:cNvSpPr>
          <p:nvPr>
            <p:ph type="sldImg" idx="2"/>
          </p:nvPr>
        </p:nvSpPr>
        <p:spPr>
          <a:xfrm>
            <a:off x="1184275" y="698500"/>
            <a:ext cx="4654550" cy="34909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38" name="Google Shape;1438;p29:notes"/>
          <p:cNvSpPr txBox="1">
            <a:spLocks noGrp="1"/>
          </p:cNvSpPr>
          <p:nvPr>
            <p:ph type="body" idx="1"/>
          </p:nvPr>
        </p:nvSpPr>
        <p:spPr>
          <a:xfrm>
            <a:off x="702310" y="4421825"/>
            <a:ext cx="5618480" cy="4189095"/>
          </a:xfrm>
          <a:prstGeom prst="rect">
            <a:avLst/>
          </a:prstGeom>
          <a:noFill/>
          <a:ln>
            <a:noFill/>
          </a:ln>
        </p:spPr>
        <p:txBody>
          <a:bodyPr spcFirstLastPara="1" wrap="square" lIns="92900" tIns="46450" rIns="92900" bIns="46450" anchor="t" anchorCtr="0">
            <a:noAutofit/>
          </a:bodyPr>
          <a:lstStyle/>
          <a:p>
            <a:pPr marL="0" lvl="0" indent="0" algn="l" rtl="0">
              <a:lnSpc>
                <a:spcPct val="100000"/>
              </a:lnSpc>
              <a:spcBef>
                <a:spcPts val="0"/>
              </a:spcBef>
              <a:spcAft>
                <a:spcPts val="0"/>
              </a:spcAft>
              <a:buSzPts val="1400"/>
              <a:buNone/>
            </a:pPr>
            <a:endParaRPr/>
          </a:p>
        </p:txBody>
      </p:sp>
      <p:sp>
        <p:nvSpPr>
          <p:cNvPr id="1439" name="Google Shape;1439;p29:notes"/>
          <p:cNvSpPr txBox="1">
            <a:spLocks noGrp="1"/>
          </p:cNvSpPr>
          <p:nvPr>
            <p:ph type="sldNum" idx="12"/>
          </p:nvPr>
        </p:nvSpPr>
        <p:spPr>
          <a:xfrm>
            <a:off x="3978134" y="8842031"/>
            <a:ext cx="3043343" cy="465455"/>
          </a:xfrm>
          <a:prstGeom prst="rect">
            <a:avLst/>
          </a:prstGeom>
          <a:noFill/>
          <a:ln>
            <a:noFill/>
          </a:ln>
        </p:spPr>
        <p:txBody>
          <a:bodyPr spcFirstLastPara="1" wrap="square" lIns="92900" tIns="46450" rIns="92900" bIns="46450" anchor="b" anchorCtr="0">
            <a:noAutofit/>
          </a:bodyPr>
          <a:lstStyle/>
          <a:p>
            <a:pPr marL="0" lvl="0" indent="0" algn="r" rtl="0">
              <a:lnSpc>
                <a:spcPct val="100000"/>
              </a:lnSpc>
              <a:spcBef>
                <a:spcPts val="0"/>
              </a:spcBef>
              <a:spcAft>
                <a:spcPts val="0"/>
              </a:spcAft>
              <a:buSzPts val="1400"/>
              <a:buNone/>
            </a:pPr>
            <a:fld id="{00000000-1234-1234-1234-123412341234}" type="slidenum">
              <a:rPr lang="en-US"/>
              <a:t>46</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7"/>
        <p:cNvGrpSpPr/>
        <p:nvPr/>
      </p:nvGrpSpPr>
      <p:grpSpPr>
        <a:xfrm>
          <a:off x="0" y="0"/>
          <a:ext cx="0" cy="0"/>
          <a:chOff x="0" y="0"/>
          <a:chExt cx="0" cy="0"/>
        </a:xfrm>
      </p:grpSpPr>
      <p:sp>
        <p:nvSpPr>
          <p:cNvPr id="1448" name="Google Shape;1448;p30:notes"/>
          <p:cNvSpPr>
            <a:spLocks noGrp="1" noRot="1" noChangeAspect="1"/>
          </p:cNvSpPr>
          <p:nvPr>
            <p:ph type="sldImg" idx="2"/>
          </p:nvPr>
        </p:nvSpPr>
        <p:spPr>
          <a:xfrm>
            <a:off x="1184275" y="698500"/>
            <a:ext cx="4654550" cy="34909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49" name="Google Shape;1449;p30:notes"/>
          <p:cNvSpPr txBox="1">
            <a:spLocks noGrp="1"/>
          </p:cNvSpPr>
          <p:nvPr>
            <p:ph type="body" idx="1"/>
          </p:nvPr>
        </p:nvSpPr>
        <p:spPr>
          <a:xfrm>
            <a:off x="702310" y="4421825"/>
            <a:ext cx="5618480" cy="4189095"/>
          </a:xfrm>
          <a:prstGeom prst="rect">
            <a:avLst/>
          </a:prstGeom>
          <a:noFill/>
          <a:ln>
            <a:noFill/>
          </a:ln>
        </p:spPr>
        <p:txBody>
          <a:bodyPr spcFirstLastPara="1" wrap="square" lIns="92900" tIns="46450" rIns="92900" bIns="46450" anchor="t" anchorCtr="0">
            <a:noAutofit/>
          </a:bodyPr>
          <a:lstStyle/>
          <a:p>
            <a:pPr marL="0" lvl="0" indent="0" algn="l" rtl="0">
              <a:lnSpc>
                <a:spcPct val="100000"/>
              </a:lnSpc>
              <a:spcBef>
                <a:spcPts val="0"/>
              </a:spcBef>
              <a:spcAft>
                <a:spcPts val="0"/>
              </a:spcAft>
              <a:buSzPts val="1400"/>
              <a:buNone/>
            </a:pPr>
            <a:r>
              <a:rPr lang="en-US"/>
              <a:t>Criminal offense:  $500 fine,  1 yr jail time and removal from public office and employment</a:t>
            </a:r>
            <a:endParaRPr/>
          </a:p>
          <a:p>
            <a:pPr marL="0" lvl="0" indent="0" algn="l" rtl="0">
              <a:lnSpc>
                <a:spcPct val="100000"/>
              </a:lnSpc>
              <a:spcBef>
                <a:spcPts val="0"/>
              </a:spcBef>
              <a:spcAft>
                <a:spcPts val="0"/>
              </a:spcAft>
              <a:buSzPts val="1400"/>
              <a:buNone/>
            </a:pPr>
            <a:r>
              <a:rPr lang="en-US"/>
              <a:t>List of officials:  county commissioners, BOE members, district school officers, supervisors, superintendents, secretaries, any other county or district board or district officer. Examples:  PSD members, airport authority,  </a:t>
            </a:r>
            <a:r>
              <a:rPr lang="en-US" u="sng">
                <a:solidFill>
                  <a:schemeClr val="hlink"/>
                </a:solidFill>
                <a:hlinkClick r:id="rId3"/>
              </a:rPr>
              <a:t>2012-12 county health department officers</a:t>
            </a:r>
            <a:r>
              <a:rPr lang="en-US"/>
              <a:t>  Can’t accept referrals.</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Employment and part-time officials.  CC spouse may not work in the assessor’s office.</a:t>
            </a:r>
            <a:endParaRPr/>
          </a:p>
        </p:txBody>
      </p:sp>
      <p:sp>
        <p:nvSpPr>
          <p:cNvPr id="1450" name="Google Shape;1450;p30:notes"/>
          <p:cNvSpPr txBox="1">
            <a:spLocks noGrp="1"/>
          </p:cNvSpPr>
          <p:nvPr>
            <p:ph type="sldNum" idx="12"/>
          </p:nvPr>
        </p:nvSpPr>
        <p:spPr>
          <a:xfrm>
            <a:off x="3978134" y="8842031"/>
            <a:ext cx="3043343" cy="465455"/>
          </a:xfrm>
          <a:prstGeom prst="rect">
            <a:avLst/>
          </a:prstGeom>
          <a:noFill/>
          <a:ln>
            <a:noFill/>
          </a:ln>
        </p:spPr>
        <p:txBody>
          <a:bodyPr spcFirstLastPara="1" wrap="square" lIns="92900" tIns="46450" rIns="92900" bIns="4645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47</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8"/>
        <p:cNvGrpSpPr/>
        <p:nvPr/>
      </p:nvGrpSpPr>
      <p:grpSpPr>
        <a:xfrm>
          <a:off x="0" y="0"/>
          <a:ext cx="0" cy="0"/>
          <a:chOff x="0" y="0"/>
          <a:chExt cx="0" cy="0"/>
        </a:xfrm>
      </p:grpSpPr>
      <p:sp>
        <p:nvSpPr>
          <p:cNvPr id="1459" name="Google Shape;1459;g134a032b301_0_20:notes"/>
          <p:cNvSpPr>
            <a:spLocks noGrp="1" noRot="1" noChangeAspect="1"/>
          </p:cNvSpPr>
          <p:nvPr>
            <p:ph type="sldImg" idx="2"/>
          </p:nvPr>
        </p:nvSpPr>
        <p:spPr>
          <a:xfrm>
            <a:off x="1184275" y="698500"/>
            <a:ext cx="4654550" cy="34909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60" name="Google Shape;1460;g134a032b301_0_20:notes"/>
          <p:cNvSpPr txBox="1">
            <a:spLocks noGrp="1"/>
          </p:cNvSpPr>
          <p:nvPr>
            <p:ph type="body" idx="1"/>
          </p:nvPr>
        </p:nvSpPr>
        <p:spPr>
          <a:xfrm>
            <a:off x="702310" y="4421825"/>
            <a:ext cx="5618400" cy="4189200"/>
          </a:xfrm>
          <a:prstGeom prst="rect">
            <a:avLst/>
          </a:prstGeom>
          <a:noFill/>
          <a:ln>
            <a:noFill/>
          </a:ln>
        </p:spPr>
        <p:txBody>
          <a:bodyPr spcFirstLastPara="1" wrap="square" lIns="92900" tIns="46450" rIns="92900" bIns="46450" anchor="t" anchorCtr="0">
            <a:noAutofit/>
          </a:bodyPr>
          <a:lstStyle/>
          <a:p>
            <a:pPr marL="0" lvl="0" indent="0" algn="l" rtl="0">
              <a:lnSpc>
                <a:spcPct val="100000"/>
              </a:lnSpc>
              <a:spcBef>
                <a:spcPts val="0"/>
              </a:spcBef>
              <a:spcAft>
                <a:spcPts val="0"/>
              </a:spcAft>
              <a:buSzPts val="1400"/>
              <a:buNone/>
            </a:pPr>
            <a:r>
              <a:rPr lang="en-US"/>
              <a:t>Criminal offense:  $500 fine,  1 yr jail time and removal from public office and employment</a:t>
            </a:r>
            <a:endParaRPr/>
          </a:p>
          <a:p>
            <a:pPr marL="0" lvl="0" indent="0" algn="l" rtl="0">
              <a:lnSpc>
                <a:spcPct val="100000"/>
              </a:lnSpc>
              <a:spcBef>
                <a:spcPts val="0"/>
              </a:spcBef>
              <a:spcAft>
                <a:spcPts val="0"/>
              </a:spcAft>
              <a:buSzPts val="1400"/>
              <a:buNone/>
            </a:pPr>
            <a:r>
              <a:rPr lang="en-US"/>
              <a:t>List of officials:  county commissioners, BOE members, district school officers, supervisors, superintendents, secretaries, any other county or district board or district officer. Examples:  PSD members, airport authority,  </a:t>
            </a:r>
            <a:r>
              <a:rPr lang="en-US" u="sng">
                <a:solidFill>
                  <a:schemeClr val="hlink"/>
                </a:solidFill>
                <a:hlinkClick r:id="rId3"/>
              </a:rPr>
              <a:t>2012-12 county health department officers</a:t>
            </a:r>
            <a:r>
              <a:rPr lang="en-US"/>
              <a:t>  Can’t accept referrals.</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Employment and part-time officials.  CC spouse may not work in the assessor’s office.</a:t>
            </a:r>
            <a:endParaRPr/>
          </a:p>
        </p:txBody>
      </p:sp>
      <p:sp>
        <p:nvSpPr>
          <p:cNvPr id="1461" name="Google Shape;1461;g134a032b301_0_20:notes"/>
          <p:cNvSpPr txBox="1">
            <a:spLocks noGrp="1"/>
          </p:cNvSpPr>
          <p:nvPr>
            <p:ph type="sldNum" idx="12"/>
          </p:nvPr>
        </p:nvSpPr>
        <p:spPr>
          <a:xfrm>
            <a:off x="3978134" y="8842031"/>
            <a:ext cx="3043200" cy="465600"/>
          </a:xfrm>
          <a:prstGeom prst="rect">
            <a:avLst/>
          </a:prstGeom>
          <a:noFill/>
          <a:ln>
            <a:noFill/>
          </a:ln>
        </p:spPr>
        <p:txBody>
          <a:bodyPr spcFirstLastPara="1" wrap="square" lIns="92900" tIns="46450" rIns="92900" bIns="4645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48</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9"/>
        <p:cNvGrpSpPr/>
        <p:nvPr/>
      </p:nvGrpSpPr>
      <p:grpSpPr>
        <a:xfrm>
          <a:off x="0" y="0"/>
          <a:ext cx="0" cy="0"/>
          <a:chOff x="0" y="0"/>
          <a:chExt cx="0" cy="0"/>
        </a:xfrm>
      </p:grpSpPr>
      <p:sp>
        <p:nvSpPr>
          <p:cNvPr id="1470" name="Google Shape;1470;p32:notes"/>
          <p:cNvSpPr>
            <a:spLocks noGrp="1" noRot="1" noChangeAspect="1"/>
          </p:cNvSpPr>
          <p:nvPr>
            <p:ph type="sldImg" idx="2"/>
          </p:nvPr>
        </p:nvSpPr>
        <p:spPr>
          <a:xfrm>
            <a:off x="1184275" y="698500"/>
            <a:ext cx="4654550" cy="34909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71" name="Google Shape;1471;p32:notes"/>
          <p:cNvSpPr txBox="1">
            <a:spLocks noGrp="1"/>
          </p:cNvSpPr>
          <p:nvPr>
            <p:ph type="body" idx="1"/>
          </p:nvPr>
        </p:nvSpPr>
        <p:spPr>
          <a:xfrm>
            <a:off x="702310" y="4421825"/>
            <a:ext cx="5618480" cy="4189095"/>
          </a:xfrm>
          <a:prstGeom prst="rect">
            <a:avLst/>
          </a:prstGeom>
          <a:noFill/>
          <a:ln>
            <a:noFill/>
          </a:ln>
        </p:spPr>
        <p:txBody>
          <a:bodyPr spcFirstLastPara="1" wrap="square" lIns="92900" tIns="46450" rIns="92900" bIns="46450" anchor="t" anchorCtr="0">
            <a:noAutofit/>
          </a:bodyPr>
          <a:lstStyle/>
          <a:p>
            <a:pPr marL="0" lvl="0" indent="0" algn="l" rtl="0">
              <a:lnSpc>
                <a:spcPct val="100000"/>
              </a:lnSpc>
              <a:spcBef>
                <a:spcPts val="0"/>
              </a:spcBef>
              <a:spcAft>
                <a:spcPts val="0"/>
              </a:spcAft>
              <a:buSzPts val="1400"/>
              <a:buNone/>
            </a:pPr>
            <a:r>
              <a:rPr lang="en-US" b="0" i="0">
                <a:solidFill>
                  <a:srgbClr val="444444"/>
                </a:solidFill>
                <a:latin typeface="Arial"/>
                <a:ea typeface="Arial"/>
                <a:cs typeface="Arial"/>
                <a:sym typeface="Arial"/>
              </a:rPr>
              <a:t>2015-15-prohibits a County Board of Education from employing the Superintendent’s spouse as a literacy coach</a:t>
            </a:r>
            <a:r>
              <a:rPr lang="en-US">
                <a:solidFill>
                  <a:srgbClr val="444444"/>
                </a:solidFill>
                <a:latin typeface="Arial"/>
                <a:ea typeface="Arial"/>
                <a:cs typeface="Arial"/>
                <a:sym typeface="Arial"/>
              </a:rPr>
              <a:t>, only can as</a:t>
            </a:r>
            <a:r>
              <a:rPr lang="en-US">
                <a:solidFill>
                  <a:srgbClr val="393939"/>
                </a:solidFill>
                <a:latin typeface="Roboto"/>
                <a:ea typeface="Roboto"/>
                <a:cs typeface="Roboto"/>
                <a:sym typeface="Roboto"/>
              </a:rPr>
              <a:t> a principal or teacher or auxiliary or service employee</a:t>
            </a:r>
            <a:endParaRPr b="1" u="sng">
              <a:latin typeface="Arial"/>
              <a:ea typeface="Arial"/>
              <a:cs typeface="Arial"/>
              <a:sym typeface="Arial"/>
            </a:endParaRPr>
          </a:p>
          <a:p>
            <a:pPr marL="0" lvl="0" indent="0" algn="l" rtl="0">
              <a:lnSpc>
                <a:spcPct val="100000"/>
              </a:lnSpc>
              <a:spcBef>
                <a:spcPts val="0"/>
              </a:spcBef>
              <a:spcAft>
                <a:spcPts val="0"/>
              </a:spcAft>
              <a:buSzPts val="1400"/>
              <a:buNone/>
            </a:pPr>
            <a:endParaRPr>
              <a:solidFill>
                <a:srgbClr val="444444"/>
              </a:solidFill>
              <a:latin typeface="Arial"/>
              <a:ea typeface="Arial"/>
              <a:cs typeface="Arial"/>
              <a:sym typeface="Arial"/>
            </a:endParaRPr>
          </a:p>
        </p:txBody>
      </p:sp>
      <p:sp>
        <p:nvSpPr>
          <p:cNvPr id="1472" name="Google Shape;1472;p32:notes"/>
          <p:cNvSpPr txBox="1">
            <a:spLocks noGrp="1"/>
          </p:cNvSpPr>
          <p:nvPr>
            <p:ph type="sldNum" idx="12"/>
          </p:nvPr>
        </p:nvSpPr>
        <p:spPr>
          <a:xfrm>
            <a:off x="3978134" y="8842031"/>
            <a:ext cx="3043343" cy="465455"/>
          </a:xfrm>
          <a:prstGeom prst="rect">
            <a:avLst/>
          </a:prstGeom>
          <a:noFill/>
          <a:ln>
            <a:noFill/>
          </a:ln>
        </p:spPr>
        <p:txBody>
          <a:bodyPr spcFirstLastPara="1" wrap="square" lIns="92900" tIns="46450" rIns="92900" bIns="4645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49</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2"/>
        <p:cNvGrpSpPr/>
        <p:nvPr/>
      </p:nvGrpSpPr>
      <p:grpSpPr>
        <a:xfrm>
          <a:off x="0" y="0"/>
          <a:ext cx="0" cy="0"/>
          <a:chOff x="0" y="0"/>
          <a:chExt cx="0" cy="0"/>
        </a:xfrm>
      </p:grpSpPr>
      <p:sp>
        <p:nvSpPr>
          <p:cNvPr id="983" name="Google Shape;983;p2:notes"/>
          <p:cNvSpPr>
            <a:spLocks noGrp="1" noRot="1" noChangeAspect="1"/>
          </p:cNvSpPr>
          <p:nvPr>
            <p:ph type="sldImg" idx="2"/>
          </p:nvPr>
        </p:nvSpPr>
        <p:spPr>
          <a:xfrm>
            <a:off x="1184275" y="698500"/>
            <a:ext cx="4654550" cy="34909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84" name="Google Shape;984;p2:notes"/>
          <p:cNvSpPr txBox="1">
            <a:spLocks noGrp="1"/>
          </p:cNvSpPr>
          <p:nvPr>
            <p:ph type="body" idx="1"/>
          </p:nvPr>
        </p:nvSpPr>
        <p:spPr>
          <a:xfrm>
            <a:off x="702310" y="4421825"/>
            <a:ext cx="5618480" cy="4189095"/>
          </a:xfrm>
          <a:prstGeom prst="rect">
            <a:avLst/>
          </a:prstGeom>
          <a:noFill/>
          <a:ln>
            <a:noFill/>
          </a:ln>
        </p:spPr>
        <p:txBody>
          <a:bodyPr spcFirstLastPara="1" wrap="square" lIns="92900" tIns="46450" rIns="92900" bIns="46450" anchor="t" anchorCtr="0">
            <a:noAutofit/>
          </a:bodyPr>
          <a:lstStyle/>
          <a:p>
            <a:pPr marL="0" lvl="0" indent="0" algn="l" rtl="0">
              <a:lnSpc>
                <a:spcPct val="100000"/>
              </a:lnSpc>
              <a:spcBef>
                <a:spcPts val="0"/>
              </a:spcBef>
              <a:spcAft>
                <a:spcPts val="0"/>
              </a:spcAft>
              <a:buSzPts val="1400"/>
              <a:buNone/>
            </a:pPr>
            <a:endParaRPr/>
          </a:p>
        </p:txBody>
      </p:sp>
      <p:sp>
        <p:nvSpPr>
          <p:cNvPr id="985" name="Google Shape;985;p2:notes"/>
          <p:cNvSpPr txBox="1">
            <a:spLocks noGrp="1"/>
          </p:cNvSpPr>
          <p:nvPr>
            <p:ph type="sldNum" idx="12"/>
          </p:nvPr>
        </p:nvSpPr>
        <p:spPr>
          <a:xfrm>
            <a:off x="3978134" y="8842031"/>
            <a:ext cx="3043343" cy="465455"/>
          </a:xfrm>
          <a:prstGeom prst="rect">
            <a:avLst/>
          </a:prstGeom>
          <a:noFill/>
          <a:ln>
            <a:noFill/>
          </a:ln>
        </p:spPr>
        <p:txBody>
          <a:bodyPr spcFirstLastPara="1" wrap="square" lIns="92900" tIns="46450" rIns="92900" bIns="4645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5</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9"/>
        <p:cNvGrpSpPr/>
        <p:nvPr/>
      </p:nvGrpSpPr>
      <p:grpSpPr>
        <a:xfrm>
          <a:off x="0" y="0"/>
          <a:ext cx="0" cy="0"/>
          <a:chOff x="0" y="0"/>
          <a:chExt cx="0" cy="0"/>
        </a:xfrm>
      </p:grpSpPr>
      <p:sp>
        <p:nvSpPr>
          <p:cNvPr id="1480" name="Google Shape;1480;g122a46853e4_0_32:notes"/>
          <p:cNvSpPr>
            <a:spLocks noGrp="1" noRot="1" noChangeAspect="1"/>
          </p:cNvSpPr>
          <p:nvPr>
            <p:ph type="sldImg" idx="2"/>
          </p:nvPr>
        </p:nvSpPr>
        <p:spPr>
          <a:xfrm>
            <a:off x="1184275" y="698500"/>
            <a:ext cx="4654550" cy="34909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81" name="Google Shape;1481;g122a46853e4_0_32:notes"/>
          <p:cNvSpPr txBox="1">
            <a:spLocks noGrp="1"/>
          </p:cNvSpPr>
          <p:nvPr>
            <p:ph type="body" idx="1"/>
          </p:nvPr>
        </p:nvSpPr>
        <p:spPr>
          <a:xfrm>
            <a:off x="702310" y="4421825"/>
            <a:ext cx="5618400" cy="4189200"/>
          </a:xfrm>
          <a:prstGeom prst="rect">
            <a:avLst/>
          </a:prstGeom>
          <a:noFill/>
          <a:ln>
            <a:noFill/>
          </a:ln>
        </p:spPr>
        <p:txBody>
          <a:bodyPr spcFirstLastPara="1" wrap="square" lIns="92900" tIns="46450" rIns="92900" bIns="46450" anchor="t" anchorCtr="0">
            <a:noAutofit/>
          </a:bodyPr>
          <a:lstStyle/>
          <a:p>
            <a:pPr marL="0" lvl="0" indent="0" algn="l" rtl="0">
              <a:lnSpc>
                <a:spcPct val="100000"/>
              </a:lnSpc>
              <a:spcBef>
                <a:spcPts val="0"/>
              </a:spcBef>
              <a:spcAft>
                <a:spcPts val="0"/>
              </a:spcAft>
              <a:buSzPts val="1400"/>
              <a:buNone/>
            </a:pPr>
            <a:r>
              <a:rPr lang="en-US"/>
              <a:t>Criminal offense:  $500 fine,  1 yr jail time and removal from public office and employment</a:t>
            </a:r>
            <a:endParaRPr/>
          </a:p>
          <a:p>
            <a:pPr marL="0" lvl="0" indent="0" algn="l" rtl="0">
              <a:lnSpc>
                <a:spcPct val="100000"/>
              </a:lnSpc>
              <a:spcBef>
                <a:spcPts val="0"/>
              </a:spcBef>
              <a:spcAft>
                <a:spcPts val="0"/>
              </a:spcAft>
              <a:buSzPts val="1400"/>
              <a:buNone/>
            </a:pPr>
            <a:r>
              <a:rPr lang="en-US"/>
              <a:t>List of officials:  county commissioners, BOE members, district school officers, supervisors, superintendents, secretaries, any other county or district board or district officer. Examples:  PSD members, airport authority,  </a:t>
            </a:r>
            <a:r>
              <a:rPr lang="en-US" u="sng">
                <a:solidFill>
                  <a:schemeClr val="hlink"/>
                </a:solidFill>
                <a:hlinkClick r:id="rId3"/>
              </a:rPr>
              <a:t>2012-12 county health department officers</a:t>
            </a:r>
            <a:r>
              <a:rPr lang="en-US"/>
              <a:t>  Can’t accept referrals.</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Employment and part-time officials.  CC spouse may not work in the assessor’s office.</a:t>
            </a:r>
            <a:endParaRPr/>
          </a:p>
        </p:txBody>
      </p:sp>
      <p:sp>
        <p:nvSpPr>
          <p:cNvPr id="1482" name="Google Shape;1482;g122a46853e4_0_32:notes"/>
          <p:cNvSpPr txBox="1">
            <a:spLocks noGrp="1"/>
          </p:cNvSpPr>
          <p:nvPr>
            <p:ph type="sldNum" idx="12"/>
          </p:nvPr>
        </p:nvSpPr>
        <p:spPr>
          <a:xfrm>
            <a:off x="3978134" y="8842031"/>
            <a:ext cx="3043200" cy="465600"/>
          </a:xfrm>
          <a:prstGeom prst="rect">
            <a:avLst/>
          </a:prstGeom>
          <a:noFill/>
          <a:ln>
            <a:noFill/>
          </a:ln>
        </p:spPr>
        <p:txBody>
          <a:bodyPr spcFirstLastPara="1" wrap="square" lIns="92900" tIns="46450" rIns="92900" bIns="4645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50</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9"/>
        <p:cNvGrpSpPr/>
        <p:nvPr/>
      </p:nvGrpSpPr>
      <p:grpSpPr>
        <a:xfrm>
          <a:off x="0" y="0"/>
          <a:ext cx="0" cy="0"/>
          <a:chOff x="0" y="0"/>
          <a:chExt cx="0" cy="0"/>
        </a:xfrm>
      </p:grpSpPr>
      <p:sp>
        <p:nvSpPr>
          <p:cNvPr id="1490" name="Google Shape;1490;p31:notes"/>
          <p:cNvSpPr>
            <a:spLocks noGrp="1" noRot="1" noChangeAspect="1"/>
          </p:cNvSpPr>
          <p:nvPr>
            <p:ph type="sldImg" idx="2"/>
          </p:nvPr>
        </p:nvSpPr>
        <p:spPr>
          <a:xfrm>
            <a:off x="1184275" y="698500"/>
            <a:ext cx="4654550" cy="34909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91" name="Google Shape;1491;p31:notes"/>
          <p:cNvSpPr txBox="1">
            <a:spLocks noGrp="1"/>
          </p:cNvSpPr>
          <p:nvPr>
            <p:ph type="body" idx="1"/>
          </p:nvPr>
        </p:nvSpPr>
        <p:spPr>
          <a:xfrm>
            <a:off x="702310" y="4421825"/>
            <a:ext cx="5618480" cy="4189095"/>
          </a:xfrm>
          <a:prstGeom prst="rect">
            <a:avLst/>
          </a:prstGeom>
          <a:noFill/>
          <a:ln>
            <a:noFill/>
          </a:ln>
        </p:spPr>
        <p:txBody>
          <a:bodyPr spcFirstLastPara="1" wrap="square" lIns="92900" tIns="46450" rIns="92900" bIns="46450" anchor="t" anchorCtr="0">
            <a:noAutofit/>
          </a:bodyPr>
          <a:lstStyle/>
          <a:p>
            <a:pPr marL="0" lvl="0" indent="0" algn="l" rtl="0">
              <a:lnSpc>
                <a:spcPct val="100000"/>
              </a:lnSpc>
              <a:spcBef>
                <a:spcPts val="0"/>
              </a:spcBef>
              <a:spcAft>
                <a:spcPts val="0"/>
              </a:spcAft>
              <a:buSzPts val="1400"/>
              <a:buNone/>
            </a:pPr>
            <a:r>
              <a:rPr lang="en-US"/>
              <a:t>Examples:  PSD members, airport authority</a:t>
            </a:r>
            <a:endParaRPr/>
          </a:p>
          <a:p>
            <a:pPr marL="0" lvl="0" indent="0" algn="l" rtl="0">
              <a:lnSpc>
                <a:spcPct val="100000"/>
              </a:lnSpc>
              <a:spcBef>
                <a:spcPts val="0"/>
              </a:spcBef>
              <a:spcAft>
                <a:spcPts val="0"/>
              </a:spcAft>
              <a:buSzPts val="1400"/>
              <a:buNone/>
            </a:pPr>
            <a:r>
              <a:rPr lang="en-US"/>
              <a:t>Employment and part-time officials.  CC spouse may not work in the assessor’s office.</a:t>
            </a:r>
            <a:endParaRPr/>
          </a:p>
        </p:txBody>
      </p:sp>
      <p:sp>
        <p:nvSpPr>
          <p:cNvPr id="1492" name="Google Shape;1492;p31:notes"/>
          <p:cNvSpPr txBox="1">
            <a:spLocks noGrp="1"/>
          </p:cNvSpPr>
          <p:nvPr>
            <p:ph type="sldNum" idx="12"/>
          </p:nvPr>
        </p:nvSpPr>
        <p:spPr>
          <a:xfrm>
            <a:off x="3978134" y="8842031"/>
            <a:ext cx="3043343" cy="465455"/>
          </a:xfrm>
          <a:prstGeom prst="rect">
            <a:avLst/>
          </a:prstGeom>
          <a:noFill/>
          <a:ln>
            <a:noFill/>
          </a:ln>
        </p:spPr>
        <p:txBody>
          <a:bodyPr spcFirstLastPara="1" wrap="square" lIns="92900" tIns="46450" rIns="92900" bIns="4645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51</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9"/>
        <p:cNvGrpSpPr/>
        <p:nvPr/>
      </p:nvGrpSpPr>
      <p:grpSpPr>
        <a:xfrm>
          <a:off x="0" y="0"/>
          <a:ext cx="0" cy="0"/>
          <a:chOff x="0" y="0"/>
          <a:chExt cx="0" cy="0"/>
        </a:xfrm>
      </p:grpSpPr>
      <p:sp>
        <p:nvSpPr>
          <p:cNvPr id="1500" name="Google Shape;1500;g134a032b301_0_30:notes"/>
          <p:cNvSpPr>
            <a:spLocks noGrp="1" noRot="1" noChangeAspect="1"/>
          </p:cNvSpPr>
          <p:nvPr>
            <p:ph type="sldImg" idx="2"/>
          </p:nvPr>
        </p:nvSpPr>
        <p:spPr>
          <a:xfrm>
            <a:off x="1184275" y="698500"/>
            <a:ext cx="4654500" cy="34908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01" name="Google Shape;1501;g134a032b301_0_30:notes"/>
          <p:cNvSpPr txBox="1">
            <a:spLocks noGrp="1"/>
          </p:cNvSpPr>
          <p:nvPr>
            <p:ph type="body" idx="1"/>
          </p:nvPr>
        </p:nvSpPr>
        <p:spPr>
          <a:xfrm>
            <a:off x="702310" y="4421825"/>
            <a:ext cx="5618400" cy="4189200"/>
          </a:xfrm>
          <a:prstGeom prst="rect">
            <a:avLst/>
          </a:prstGeom>
          <a:noFill/>
          <a:ln>
            <a:noFill/>
          </a:ln>
        </p:spPr>
        <p:txBody>
          <a:bodyPr spcFirstLastPara="1" wrap="square" lIns="92900" tIns="46450" rIns="92900" bIns="46450" anchor="t" anchorCtr="0">
            <a:noAutofit/>
          </a:bodyPr>
          <a:lstStyle/>
          <a:p>
            <a:pPr marL="0" lvl="0" indent="0" algn="l" rtl="0">
              <a:lnSpc>
                <a:spcPct val="100000"/>
              </a:lnSpc>
              <a:spcBef>
                <a:spcPts val="0"/>
              </a:spcBef>
              <a:spcAft>
                <a:spcPts val="0"/>
              </a:spcAft>
              <a:buSzPts val="1400"/>
              <a:buNone/>
            </a:pPr>
            <a:r>
              <a:rPr lang="en-US"/>
              <a:t>Criminal offense:  $500 fine,  1 yr jail time and removal from public office and employment</a:t>
            </a:r>
            <a:endParaRPr/>
          </a:p>
          <a:p>
            <a:pPr marL="0" lvl="0" indent="0" algn="l" rtl="0">
              <a:lnSpc>
                <a:spcPct val="100000"/>
              </a:lnSpc>
              <a:spcBef>
                <a:spcPts val="0"/>
              </a:spcBef>
              <a:spcAft>
                <a:spcPts val="0"/>
              </a:spcAft>
              <a:buSzPts val="1400"/>
              <a:buNone/>
            </a:pPr>
            <a:r>
              <a:rPr lang="en-US"/>
              <a:t>List of officials:  county commissioners, BOE members, district school officers, supervisors, superintendents, secretaries, any other county or district board or district officer. Examples:  PSD members, airport authority,  </a:t>
            </a:r>
            <a:r>
              <a:rPr lang="en-US" u="sng">
                <a:solidFill>
                  <a:schemeClr val="hlink"/>
                </a:solidFill>
                <a:hlinkClick r:id="rId3"/>
              </a:rPr>
              <a:t>2012-12 county health department officers</a:t>
            </a:r>
            <a:r>
              <a:rPr lang="en-US"/>
              <a:t>  Can’t accept referrals.</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Employment and part-time officials.  CC spouse may not work in the assessor’s office.</a:t>
            </a:r>
            <a:endParaRPr/>
          </a:p>
        </p:txBody>
      </p:sp>
      <p:sp>
        <p:nvSpPr>
          <p:cNvPr id="1502" name="Google Shape;1502;g134a032b301_0_30:notes"/>
          <p:cNvSpPr txBox="1">
            <a:spLocks noGrp="1"/>
          </p:cNvSpPr>
          <p:nvPr>
            <p:ph type="sldNum" idx="12"/>
          </p:nvPr>
        </p:nvSpPr>
        <p:spPr>
          <a:xfrm>
            <a:off x="3978134" y="8842031"/>
            <a:ext cx="3043200" cy="465600"/>
          </a:xfrm>
          <a:prstGeom prst="rect">
            <a:avLst/>
          </a:prstGeom>
          <a:noFill/>
          <a:ln>
            <a:noFill/>
          </a:ln>
        </p:spPr>
        <p:txBody>
          <a:bodyPr spcFirstLastPara="1" wrap="square" lIns="92900" tIns="46450" rIns="92900" bIns="4645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52</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9"/>
        <p:cNvGrpSpPr/>
        <p:nvPr/>
      </p:nvGrpSpPr>
      <p:grpSpPr>
        <a:xfrm>
          <a:off x="0" y="0"/>
          <a:ext cx="0" cy="0"/>
          <a:chOff x="0" y="0"/>
          <a:chExt cx="0" cy="0"/>
        </a:xfrm>
      </p:grpSpPr>
      <p:sp>
        <p:nvSpPr>
          <p:cNvPr id="1510" name="Google Shape;1510;g122a46853e4_0_22:notes"/>
          <p:cNvSpPr>
            <a:spLocks noGrp="1" noRot="1" noChangeAspect="1"/>
          </p:cNvSpPr>
          <p:nvPr>
            <p:ph type="sldImg" idx="2"/>
          </p:nvPr>
        </p:nvSpPr>
        <p:spPr>
          <a:xfrm>
            <a:off x="1184275" y="698500"/>
            <a:ext cx="4654500" cy="34908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11" name="Google Shape;1511;g122a46853e4_0_22:notes"/>
          <p:cNvSpPr txBox="1">
            <a:spLocks noGrp="1"/>
          </p:cNvSpPr>
          <p:nvPr>
            <p:ph type="body" idx="1"/>
          </p:nvPr>
        </p:nvSpPr>
        <p:spPr>
          <a:xfrm>
            <a:off x="702310" y="4421825"/>
            <a:ext cx="5618400" cy="4189200"/>
          </a:xfrm>
          <a:prstGeom prst="rect">
            <a:avLst/>
          </a:prstGeom>
          <a:noFill/>
          <a:ln>
            <a:noFill/>
          </a:ln>
        </p:spPr>
        <p:txBody>
          <a:bodyPr spcFirstLastPara="1" wrap="square" lIns="92900" tIns="46450" rIns="92900" bIns="46450" anchor="t" anchorCtr="0">
            <a:noAutofit/>
          </a:bodyPr>
          <a:lstStyle/>
          <a:p>
            <a:pPr marL="0" lvl="0" indent="0" algn="l" rtl="0">
              <a:lnSpc>
                <a:spcPct val="100000"/>
              </a:lnSpc>
              <a:spcBef>
                <a:spcPts val="0"/>
              </a:spcBef>
              <a:spcAft>
                <a:spcPts val="0"/>
              </a:spcAft>
              <a:buSzPts val="1400"/>
              <a:buNone/>
            </a:pPr>
            <a:endParaRPr/>
          </a:p>
        </p:txBody>
      </p:sp>
      <p:sp>
        <p:nvSpPr>
          <p:cNvPr id="1512" name="Google Shape;1512;g122a46853e4_0_22:notes"/>
          <p:cNvSpPr txBox="1">
            <a:spLocks noGrp="1"/>
          </p:cNvSpPr>
          <p:nvPr>
            <p:ph type="sldNum" idx="12"/>
          </p:nvPr>
        </p:nvSpPr>
        <p:spPr>
          <a:xfrm>
            <a:off x="3978134" y="8842031"/>
            <a:ext cx="3043200" cy="465600"/>
          </a:xfrm>
          <a:prstGeom prst="rect">
            <a:avLst/>
          </a:prstGeom>
          <a:noFill/>
          <a:ln>
            <a:noFill/>
          </a:ln>
        </p:spPr>
        <p:txBody>
          <a:bodyPr spcFirstLastPara="1" wrap="square" lIns="92900" tIns="46450" rIns="92900" bIns="46450" anchor="b" anchorCtr="0">
            <a:noAutofit/>
          </a:bodyPr>
          <a:lstStyle/>
          <a:p>
            <a:pPr marL="0" lvl="0" indent="0" algn="r" rtl="0">
              <a:lnSpc>
                <a:spcPct val="100000"/>
              </a:lnSpc>
              <a:spcBef>
                <a:spcPts val="0"/>
              </a:spcBef>
              <a:spcAft>
                <a:spcPts val="0"/>
              </a:spcAft>
              <a:buSzPts val="1400"/>
              <a:buNone/>
            </a:pPr>
            <a:fld id="{00000000-1234-1234-1234-123412341234}" type="slidenum">
              <a:rPr lang="en-US"/>
              <a:t>53</a:t>
            </a:fld>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0"/>
        <p:cNvGrpSpPr/>
        <p:nvPr/>
      </p:nvGrpSpPr>
      <p:grpSpPr>
        <a:xfrm>
          <a:off x="0" y="0"/>
          <a:ext cx="0" cy="0"/>
          <a:chOff x="0" y="0"/>
          <a:chExt cx="0" cy="0"/>
        </a:xfrm>
      </p:grpSpPr>
      <p:sp>
        <p:nvSpPr>
          <p:cNvPr id="1521" name="Google Shape;1521;p34:notes"/>
          <p:cNvSpPr>
            <a:spLocks noGrp="1" noRot="1" noChangeAspect="1"/>
          </p:cNvSpPr>
          <p:nvPr>
            <p:ph type="sldImg" idx="2"/>
          </p:nvPr>
        </p:nvSpPr>
        <p:spPr>
          <a:xfrm>
            <a:off x="1184275" y="698500"/>
            <a:ext cx="4654550" cy="34909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22" name="Google Shape;1522;p34:notes"/>
          <p:cNvSpPr txBox="1">
            <a:spLocks noGrp="1"/>
          </p:cNvSpPr>
          <p:nvPr>
            <p:ph type="body" idx="1"/>
          </p:nvPr>
        </p:nvSpPr>
        <p:spPr>
          <a:xfrm>
            <a:off x="702310" y="4421825"/>
            <a:ext cx="5618480" cy="4189095"/>
          </a:xfrm>
          <a:prstGeom prst="rect">
            <a:avLst/>
          </a:prstGeom>
          <a:noFill/>
          <a:ln>
            <a:noFill/>
          </a:ln>
        </p:spPr>
        <p:txBody>
          <a:bodyPr spcFirstLastPara="1" wrap="square" lIns="92900" tIns="46450" rIns="92900" bIns="46450" anchor="t" anchorCtr="0">
            <a:noAutofit/>
          </a:bodyPr>
          <a:lstStyle/>
          <a:p>
            <a:pPr marL="0" lvl="0" indent="0" algn="l" rtl="0">
              <a:lnSpc>
                <a:spcPct val="100000"/>
              </a:lnSpc>
              <a:spcBef>
                <a:spcPts val="0"/>
              </a:spcBef>
              <a:spcAft>
                <a:spcPts val="0"/>
              </a:spcAft>
              <a:buSzPts val="1400"/>
              <a:buNone/>
            </a:pPr>
            <a:r>
              <a:rPr lang="en-US"/>
              <a:t>Class example:  a physician or health care provider to vote on health care legislation or for a teacher to vote on matters affecting education, or for a coal miner to vote on laws regulating the coal industry. </a:t>
            </a:r>
            <a:endParaRPr/>
          </a:p>
        </p:txBody>
      </p:sp>
      <p:sp>
        <p:nvSpPr>
          <p:cNvPr id="1523" name="Google Shape;1523;p34:notes"/>
          <p:cNvSpPr txBox="1">
            <a:spLocks noGrp="1"/>
          </p:cNvSpPr>
          <p:nvPr>
            <p:ph type="sldNum" idx="12"/>
          </p:nvPr>
        </p:nvSpPr>
        <p:spPr>
          <a:xfrm>
            <a:off x="3978134" y="8842031"/>
            <a:ext cx="3043343" cy="465455"/>
          </a:xfrm>
          <a:prstGeom prst="rect">
            <a:avLst/>
          </a:prstGeom>
          <a:noFill/>
          <a:ln>
            <a:noFill/>
          </a:ln>
        </p:spPr>
        <p:txBody>
          <a:bodyPr spcFirstLastPara="1" wrap="square" lIns="92900" tIns="46450" rIns="92900" bIns="4645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54</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1"/>
        <p:cNvGrpSpPr/>
        <p:nvPr/>
      </p:nvGrpSpPr>
      <p:grpSpPr>
        <a:xfrm>
          <a:off x="0" y="0"/>
          <a:ext cx="0" cy="0"/>
          <a:chOff x="0" y="0"/>
          <a:chExt cx="0" cy="0"/>
        </a:xfrm>
      </p:grpSpPr>
      <p:sp>
        <p:nvSpPr>
          <p:cNvPr id="1532" name="Google Shape;1532;p35:notes"/>
          <p:cNvSpPr>
            <a:spLocks noGrp="1" noRot="1" noChangeAspect="1"/>
          </p:cNvSpPr>
          <p:nvPr>
            <p:ph type="sldImg" idx="2"/>
          </p:nvPr>
        </p:nvSpPr>
        <p:spPr>
          <a:xfrm>
            <a:off x="1184275" y="698500"/>
            <a:ext cx="4654550" cy="34909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33" name="Google Shape;1533;p35:notes"/>
          <p:cNvSpPr txBox="1">
            <a:spLocks noGrp="1"/>
          </p:cNvSpPr>
          <p:nvPr>
            <p:ph type="body" idx="1"/>
          </p:nvPr>
        </p:nvSpPr>
        <p:spPr>
          <a:xfrm>
            <a:off x="702310" y="4421825"/>
            <a:ext cx="5618480" cy="4189095"/>
          </a:xfrm>
          <a:prstGeom prst="rect">
            <a:avLst/>
          </a:prstGeom>
          <a:noFill/>
          <a:ln>
            <a:noFill/>
          </a:ln>
        </p:spPr>
        <p:txBody>
          <a:bodyPr spcFirstLastPara="1" wrap="square" lIns="92900" tIns="46450" rIns="92900" bIns="46450" anchor="t" anchorCtr="0">
            <a:noAutofit/>
          </a:bodyPr>
          <a:lstStyle/>
          <a:p>
            <a:pPr marL="0" lvl="0" indent="0" algn="l" rtl="0">
              <a:lnSpc>
                <a:spcPct val="100000"/>
              </a:lnSpc>
              <a:spcBef>
                <a:spcPts val="0"/>
              </a:spcBef>
              <a:spcAft>
                <a:spcPts val="0"/>
              </a:spcAft>
              <a:buSzPts val="1400"/>
              <a:buNone/>
            </a:pPr>
            <a:r>
              <a:rPr lang="en-US"/>
              <a:t>(D) The appropriations of public moneys or the awarding of a contract to a nonprofit corporation if the public official or an immediate family member is employed by, or a compensated officer or board member of, the nonprofit: Provided, That if the public official or immediate family member is an uncompensated officer or board member of the nonprofit, then the public official shall </a:t>
            </a:r>
            <a:r>
              <a:rPr lang="en-US">
                <a:highlight>
                  <a:srgbClr val="FFFF00"/>
                </a:highlight>
              </a:rPr>
              <a:t>publicly disclose such relationship prior to a vote on the appropriations of public moneys </a:t>
            </a:r>
            <a:r>
              <a:rPr lang="en-US"/>
              <a:t>or award of contract to the nonprofit; </a:t>
            </a:r>
            <a:endParaRPr/>
          </a:p>
        </p:txBody>
      </p:sp>
      <p:sp>
        <p:nvSpPr>
          <p:cNvPr id="1534" name="Google Shape;1534;p35:notes"/>
          <p:cNvSpPr txBox="1">
            <a:spLocks noGrp="1"/>
          </p:cNvSpPr>
          <p:nvPr>
            <p:ph type="sldNum" idx="12"/>
          </p:nvPr>
        </p:nvSpPr>
        <p:spPr>
          <a:xfrm>
            <a:off x="3978134" y="8842031"/>
            <a:ext cx="3043343" cy="465455"/>
          </a:xfrm>
          <a:prstGeom prst="rect">
            <a:avLst/>
          </a:prstGeom>
          <a:noFill/>
          <a:ln>
            <a:noFill/>
          </a:ln>
        </p:spPr>
        <p:txBody>
          <a:bodyPr spcFirstLastPara="1" wrap="square" lIns="92900" tIns="46450" rIns="92900" bIns="46450" anchor="b" anchorCtr="0">
            <a:noAutofit/>
          </a:bodyPr>
          <a:lstStyle/>
          <a:p>
            <a:pPr marL="0" lvl="0" indent="0" algn="r" rtl="0">
              <a:lnSpc>
                <a:spcPct val="100000"/>
              </a:lnSpc>
              <a:spcBef>
                <a:spcPts val="0"/>
              </a:spcBef>
              <a:spcAft>
                <a:spcPts val="0"/>
              </a:spcAft>
              <a:buSzPts val="1400"/>
              <a:buNone/>
            </a:pPr>
            <a:fld id="{00000000-1234-1234-1234-123412341234}" type="slidenum">
              <a:rPr lang="en-US">
                <a:solidFill>
                  <a:srgbClr val="000000"/>
                </a:solidFill>
                <a:latin typeface="Calibri"/>
                <a:ea typeface="Calibri"/>
                <a:cs typeface="Calibri"/>
                <a:sym typeface="Calibri"/>
              </a:rPr>
              <a:t>55</a:t>
            </a:fld>
            <a:endParaRPr>
              <a:solidFill>
                <a:srgbClr val="000000"/>
              </a:solidFill>
              <a:latin typeface="Calibri"/>
              <a:ea typeface="Calibri"/>
              <a:cs typeface="Calibri"/>
              <a:sym typeface="Calibri"/>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2"/>
        <p:cNvGrpSpPr/>
        <p:nvPr/>
      </p:nvGrpSpPr>
      <p:grpSpPr>
        <a:xfrm>
          <a:off x="0" y="0"/>
          <a:ext cx="0" cy="0"/>
          <a:chOff x="0" y="0"/>
          <a:chExt cx="0" cy="0"/>
        </a:xfrm>
      </p:grpSpPr>
      <p:sp>
        <p:nvSpPr>
          <p:cNvPr id="1543" name="Google Shape;1543;p36:notes"/>
          <p:cNvSpPr>
            <a:spLocks noGrp="1" noRot="1" noChangeAspect="1"/>
          </p:cNvSpPr>
          <p:nvPr>
            <p:ph type="sldImg" idx="2"/>
          </p:nvPr>
        </p:nvSpPr>
        <p:spPr>
          <a:xfrm>
            <a:off x="1184275" y="698500"/>
            <a:ext cx="4654550" cy="34909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44" name="Google Shape;1544;p36:notes"/>
          <p:cNvSpPr txBox="1">
            <a:spLocks noGrp="1"/>
          </p:cNvSpPr>
          <p:nvPr>
            <p:ph type="body" idx="1"/>
          </p:nvPr>
        </p:nvSpPr>
        <p:spPr>
          <a:xfrm>
            <a:off x="702310" y="4421825"/>
            <a:ext cx="5618480" cy="4189095"/>
          </a:xfrm>
          <a:prstGeom prst="rect">
            <a:avLst/>
          </a:prstGeom>
          <a:noFill/>
          <a:ln>
            <a:noFill/>
          </a:ln>
        </p:spPr>
        <p:txBody>
          <a:bodyPr spcFirstLastPara="1" wrap="square" lIns="92900" tIns="46450" rIns="92900" bIns="46450" anchor="t" anchorCtr="0">
            <a:noAutofit/>
          </a:bodyPr>
          <a:lstStyle/>
          <a:p>
            <a:pPr marL="0" lvl="0" indent="0" algn="l" rtl="0">
              <a:lnSpc>
                <a:spcPct val="100000"/>
              </a:lnSpc>
              <a:spcBef>
                <a:spcPts val="0"/>
              </a:spcBef>
              <a:spcAft>
                <a:spcPts val="0"/>
              </a:spcAft>
              <a:buSzPts val="1400"/>
              <a:buNone/>
            </a:pPr>
            <a:r>
              <a:rPr lang="en-US"/>
              <a:t>5.2. </a:t>
            </a:r>
            <a:r>
              <a:rPr lang="en-US" b="0"/>
              <a:t>Making a full disclosure of one's interest means making a prior public disclosure including the amount of interest held directly or indirectly by a public employee or public official or immediate family thereof in a public contract.</a:t>
            </a:r>
            <a:endParaRPr/>
          </a:p>
          <a:p>
            <a:pPr marL="0" lvl="0" indent="0" algn="l" rtl="0">
              <a:lnSpc>
                <a:spcPct val="100000"/>
              </a:lnSpc>
              <a:spcBef>
                <a:spcPts val="0"/>
              </a:spcBef>
              <a:spcAft>
                <a:spcPts val="0"/>
              </a:spcAft>
              <a:buSzPts val="1400"/>
              <a:buNone/>
            </a:pPr>
            <a:endParaRPr b="0"/>
          </a:p>
          <a:p>
            <a:pPr marL="0" lvl="0" indent="0" algn="l" rtl="0">
              <a:lnSpc>
                <a:spcPct val="100000"/>
              </a:lnSpc>
              <a:spcBef>
                <a:spcPts val="0"/>
              </a:spcBef>
              <a:spcAft>
                <a:spcPts val="0"/>
              </a:spcAft>
              <a:buSzPts val="1400"/>
              <a:buNone/>
            </a:pPr>
            <a:endParaRPr/>
          </a:p>
        </p:txBody>
      </p:sp>
      <p:sp>
        <p:nvSpPr>
          <p:cNvPr id="1545" name="Google Shape;1545;p36:notes"/>
          <p:cNvSpPr txBox="1">
            <a:spLocks noGrp="1"/>
          </p:cNvSpPr>
          <p:nvPr>
            <p:ph type="sldNum" idx="12"/>
          </p:nvPr>
        </p:nvSpPr>
        <p:spPr>
          <a:xfrm>
            <a:off x="3978134" y="8842031"/>
            <a:ext cx="3043343" cy="465455"/>
          </a:xfrm>
          <a:prstGeom prst="rect">
            <a:avLst/>
          </a:prstGeom>
          <a:noFill/>
          <a:ln>
            <a:noFill/>
          </a:ln>
        </p:spPr>
        <p:txBody>
          <a:bodyPr spcFirstLastPara="1" wrap="square" lIns="92900" tIns="46450" rIns="92900" bIns="46450" anchor="b" anchorCtr="0">
            <a:noAutofit/>
          </a:bodyPr>
          <a:lstStyle/>
          <a:p>
            <a:pPr marL="0" lvl="0" indent="0" algn="r" rtl="0">
              <a:lnSpc>
                <a:spcPct val="100000"/>
              </a:lnSpc>
              <a:spcBef>
                <a:spcPts val="0"/>
              </a:spcBef>
              <a:spcAft>
                <a:spcPts val="0"/>
              </a:spcAft>
              <a:buSzPts val="1400"/>
              <a:buNone/>
            </a:pPr>
            <a:fld id="{00000000-1234-1234-1234-123412341234}" type="slidenum">
              <a:rPr lang="en-US"/>
              <a:t>56</a:t>
            </a:fld>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4"/>
        <p:cNvGrpSpPr/>
        <p:nvPr/>
      </p:nvGrpSpPr>
      <p:grpSpPr>
        <a:xfrm>
          <a:off x="0" y="0"/>
          <a:ext cx="0" cy="0"/>
          <a:chOff x="0" y="0"/>
          <a:chExt cx="0" cy="0"/>
        </a:xfrm>
      </p:grpSpPr>
      <p:sp>
        <p:nvSpPr>
          <p:cNvPr id="1555" name="Google Shape;1555;p37:notes"/>
          <p:cNvSpPr>
            <a:spLocks noGrp="1" noRot="1" noChangeAspect="1"/>
          </p:cNvSpPr>
          <p:nvPr>
            <p:ph type="sldImg" idx="2"/>
          </p:nvPr>
        </p:nvSpPr>
        <p:spPr>
          <a:xfrm>
            <a:off x="1184275" y="698500"/>
            <a:ext cx="4654550" cy="34909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56" name="Google Shape;1556;p37:notes"/>
          <p:cNvSpPr txBox="1">
            <a:spLocks noGrp="1"/>
          </p:cNvSpPr>
          <p:nvPr>
            <p:ph type="body" idx="1"/>
          </p:nvPr>
        </p:nvSpPr>
        <p:spPr>
          <a:xfrm>
            <a:off x="702310" y="4421825"/>
            <a:ext cx="5618480" cy="4189095"/>
          </a:xfrm>
          <a:prstGeom prst="rect">
            <a:avLst/>
          </a:prstGeom>
          <a:noFill/>
          <a:ln>
            <a:noFill/>
          </a:ln>
        </p:spPr>
        <p:txBody>
          <a:bodyPr spcFirstLastPara="1" wrap="square" lIns="92900" tIns="46450" rIns="92900" bIns="46450" anchor="t" anchorCtr="0">
            <a:noAutofit/>
          </a:bodyPr>
          <a:lstStyle/>
          <a:p>
            <a:pPr marL="0" lvl="0" indent="0" algn="l" rtl="0">
              <a:lnSpc>
                <a:spcPct val="100000"/>
              </a:lnSpc>
              <a:spcBef>
                <a:spcPts val="0"/>
              </a:spcBef>
              <a:spcAft>
                <a:spcPts val="0"/>
              </a:spcAft>
              <a:buSzPts val="1400"/>
              <a:buNone/>
            </a:pPr>
            <a:r>
              <a:rPr lang="en-US"/>
              <a:t>Fire code deputy owned bar ok</a:t>
            </a:r>
            <a:endParaRPr/>
          </a:p>
        </p:txBody>
      </p:sp>
      <p:sp>
        <p:nvSpPr>
          <p:cNvPr id="1557" name="Google Shape;1557;p37:notes"/>
          <p:cNvSpPr txBox="1">
            <a:spLocks noGrp="1"/>
          </p:cNvSpPr>
          <p:nvPr>
            <p:ph type="sldNum" idx="12"/>
          </p:nvPr>
        </p:nvSpPr>
        <p:spPr>
          <a:xfrm>
            <a:off x="3978134" y="8842031"/>
            <a:ext cx="3043343" cy="465455"/>
          </a:xfrm>
          <a:prstGeom prst="rect">
            <a:avLst/>
          </a:prstGeom>
          <a:noFill/>
          <a:ln>
            <a:noFill/>
          </a:ln>
        </p:spPr>
        <p:txBody>
          <a:bodyPr spcFirstLastPara="1" wrap="square" lIns="92900" tIns="46450" rIns="92900" bIns="46450" anchor="b" anchorCtr="0">
            <a:noAutofit/>
          </a:bodyPr>
          <a:lstStyle/>
          <a:p>
            <a:pPr marL="0" lvl="0" indent="0" algn="r" rtl="0">
              <a:lnSpc>
                <a:spcPct val="100000"/>
              </a:lnSpc>
              <a:spcBef>
                <a:spcPts val="0"/>
              </a:spcBef>
              <a:spcAft>
                <a:spcPts val="0"/>
              </a:spcAft>
              <a:buSzPts val="1400"/>
              <a:buNone/>
            </a:pPr>
            <a:fld id="{00000000-1234-1234-1234-123412341234}" type="slidenum">
              <a:rPr lang="en-US"/>
              <a:t>57</a:t>
            </a:fld>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5"/>
        <p:cNvGrpSpPr/>
        <p:nvPr/>
      </p:nvGrpSpPr>
      <p:grpSpPr>
        <a:xfrm>
          <a:off x="0" y="0"/>
          <a:ext cx="0" cy="0"/>
          <a:chOff x="0" y="0"/>
          <a:chExt cx="0" cy="0"/>
        </a:xfrm>
      </p:grpSpPr>
      <p:sp>
        <p:nvSpPr>
          <p:cNvPr id="1566" name="Google Shape;1566;p38:notes"/>
          <p:cNvSpPr>
            <a:spLocks noGrp="1" noRot="1" noChangeAspect="1"/>
          </p:cNvSpPr>
          <p:nvPr>
            <p:ph type="sldImg" idx="2"/>
          </p:nvPr>
        </p:nvSpPr>
        <p:spPr>
          <a:xfrm>
            <a:off x="1184275" y="698500"/>
            <a:ext cx="4654550" cy="34909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67" name="Google Shape;1567;p38:notes"/>
          <p:cNvSpPr txBox="1">
            <a:spLocks noGrp="1"/>
          </p:cNvSpPr>
          <p:nvPr>
            <p:ph type="body" idx="1"/>
          </p:nvPr>
        </p:nvSpPr>
        <p:spPr>
          <a:xfrm>
            <a:off x="702310" y="4421825"/>
            <a:ext cx="5618480" cy="4189095"/>
          </a:xfrm>
          <a:prstGeom prst="rect">
            <a:avLst/>
          </a:prstGeom>
          <a:noFill/>
          <a:ln>
            <a:noFill/>
          </a:ln>
        </p:spPr>
        <p:txBody>
          <a:bodyPr spcFirstLastPara="1" wrap="square" lIns="92900" tIns="46450" rIns="92900" bIns="46450" anchor="t" anchorCtr="0">
            <a:noAutofit/>
          </a:bodyPr>
          <a:lstStyle/>
          <a:p>
            <a:pPr marL="0" lvl="0" indent="0" algn="l" rtl="0">
              <a:lnSpc>
                <a:spcPct val="100000"/>
              </a:lnSpc>
              <a:spcBef>
                <a:spcPts val="0"/>
              </a:spcBef>
              <a:spcAft>
                <a:spcPts val="0"/>
              </a:spcAft>
              <a:buSzPts val="1400"/>
              <a:buNone/>
            </a:pPr>
            <a:endParaRPr/>
          </a:p>
        </p:txBody>
      </p:sp>
      <p:sp>
        <p:nvSpPr>
          <p:cNvPr id="1568" name="Google Shape;1568;p38:notes"/>
          <p:cNvSpPr txBox="1">
            <a:spLocks noGrp="1"/>
          </p:cNvSpPr>
          <p:nvPr>
            <p:ph type="sldNum" idx="12"/>
          </p:nvPr>
        </p:nvSpPr>
        <p:spPr>
          <a:xfrm>
            <a:off x="3978134" y="8842031"/>
            <a:ext cx="3043343" cy="465455"/>
          </a:xfrm>
          <a:prstGeom prst="rect">
            <a:avLst/>
          </a:prstGeom>
          <a:noFill/>
          <a:ln>
            <a:noFill/>
          </a:ln>
        </p:spPr>
        <p:txBody>
          <a:bodyPr spcFirstLastPara="1" wrap="square" lIns="92900" tIns="46450" rIns="92900" bIns="46450" anchor="b" anchorCtr="0">
            <a:noAutofit/>
          </a:bodyPr>
          <a:lstStyle/>
          <a:p>
            <a:pPr marL="0" lvl="0" indent="0" algn="r" rtl="0">
              <a:lnSpc>
                <a:spcPct val="100000"/>
              </a:lnSpc>
              <a:spcBef>
                <a:spcPts val="0"/>
              </a:spcBef>
              <a:spcAft>
                <a:spcPts val="0"/>
              </a:spcAft>
              <a:buSzPts val="1400"/>
              <a:buNone/>
            </a:pPr>
            <a:fld id="{00000000-1234-1234-1234-123412341234}" type="slidenum">
              <a:rPr lang="en-US">
                <a:solidFill>
                  <a:srgbClr val="000000"/>
                </a:solidFill>
                <a:latin typeface="Calibri"/>
                <a:ea typeface="Calibri"/>
                <a:cs typeface="Calibri"/>
                <a:sym typeface="Calibri"/>
              </a:rPr>
              <a:t>58</a:t>
            </a:fld>
            <a:endParaRPr>
              <a:solidFill>
                <a:srgbClr val="000000"/>
              </a:solidFill>
              <a:latin typeface="Calibri"/>
              <a:ea typeface="Calibri"/>
              <a:cs typeface="Calibri"/>
              <a:sym typeface="Calibri"/>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5"/>
        <p:cNvGrpSpPr/>
        <p:nvPr/>
      </p:nvGrpSpPr>
      <p:grpSpPr>
        <a:xfrm>
          <a:off x="0" y="0"/>
          <a:ext cx="0" cy="0"/>
          <a:chOff x="0" y="0"/>
          <a:chExt cx="0" cy="0"/>
        </a:xfrm>
      </p:grpSpPr>
      <p:sp>
        <p:nvSpPr>
          <p:cNvPr id="1576" name="Google Shape;1576;p40:notes"/>
          <p:cNvSpPr>
            <a:spLocks noGrp="1" noRot="1" noChangeAspect="1"/>
          </p:cNvSpPr>
          <p:nvPr>
            <p:ph type="sldImg" idx="2"/>
          </p:nvPr>
        </p:nvSpPr>
        <p:spPr>
          <a:xfrm>
            <a:off x="1184275" y="698500"/>
            <a:ext cx="4654550" cy="34909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77" name="Google Shape;1577;p40:notes"/>
          <p:cNvSpPr txBox="1">
            <a:spLocks noGrp="1"/>
          </p:cNvSpPr>
          <p:nvPr>
            <p:ph type="body" idx="1"/>
          </p:nvPr>
        </p:nvSpPr>
        <p:spPr>
          <a:xfrm>
            <a:off x="702310" y="4421825"/>
            <a:ext cx="5618480" cy="4189095"/>
          </a:xfrm>
          <a:prstGeom prst="rect">
            <a:avLst/>
          </a:prstGeom>
          <a:noFill/>
          <a:ln>
            <a:noFill/>
          </a:ln>
        </p:spPr>
        <p:txBody>
          <a:bodyPr spcFirstLastPara="1" wrap="square" lIns="92900" tIns="46450" rIns="92900" bIns="46450" anchor="t" anchorCtr="0">
            <a:noAutofit/>
          </a:bodyPr>
          <a:lstStyle/>
          <a:p>
            <a:pPr marL="0" lvl="0" indent="0" algn="l" rtl="0">
              <a:lnSpc>
                <a:spcPct val="100000"/>
              </a:lnSpc>
              <a:spcBef>
                <a:spcPts val="0"/>
              </a:spcBef>
              <a:spcAft>
                <a:spcPts val="0"/>
              </a:spcAft>
              <a:buSzPts val="1400"/>
              <a:buNone/>
            </a:pPr>
            <a:endParaRPr/>
          </a:p>
          <a:p>
            <a:pPr marL="0" lvl="0" indent="0" algn="just" rtl="0">
              <a:lnSpc>
                <a:spcPct val="100000"/>
              </a:lnSpc>
              <a:spcBef>
                <a:spcPts val="0"/>
              </a:spcBef>
              <a:spcAft>
                <a:spcPts val="0"/>
              </a:spcAft>
              <a:buSzPts val="1400"/>
              <a:buNone/>
            </a:pPr>
            <a:endParaRPr sz="1100">
              <a:latin typeface="Calibri"/>
              <a:ea typeface="Calibri"/>
              <a:cs typeface="Calibri"/>
              <a:sym typeface="Calibri"/>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p:txBody>
      </p:sp>
      <p:sp>
        <p:nvSpPr>
          <p:cNvPr id="1578" name="Google Shape;1578;p40:notes"/>
          <p:cNvSpPr txBox="1">
            <a:spLocks noGrp="1"/>
          </p:cNvSpPr>
          <p:nvPr>
            <p:ph type="sldNum" idx="12"/>
          </p:nvPr>
        </p:nvSpPr>
        <p:spPr>
          <a:xfrm>
            <a:off x="3978134" y="8842031"/>
            <a:ext cx="3043343" cy="465455"/>
          </a:xfrm>
          <a:prstGeom prst="rect">
            <a:avLst/>
          </a:prstGeom>
          <a:noFill/>
          <a:ln>
            <a:noFill/>
          </a:ln>
        </p:spPr>
        <p:txBody>
          <a:bodyPr spcFirstLastPara="1" wrap="square" lIns="92900" tIns="46450" rIns="92900" bIns="4645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59</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0"/>
        <p:cNvGrpSpPr/>
        <p:nvPr/>
      </p:nvGrpSpPr>
      <p:grpSpPr>
        <a:xfrm>
          <a:off x="0" y="0"/>
          <a:ext cx="0" cy="0"/>
          <a:chOff x="0" y="0"/>
          <a:chExt cx="0" cy="0"/>
        </a:xfrm>
      </p:grpSpPr>
      <p:sp>
        <p:nvSpPr>
          <p:cNvPr id="991" name="Google Shape;991;p3:notes"/>
          <p:cNvSpPr>
            <a:spLocks noGrp="1" noRot="1" noChangeAspect="1"/>
          </p:cNvSpPr>
          <p:nvPr>
            <p:ph type="sldImg" idx="2"/>
          </p:nvPr>
        </p:nvSpPr>
        <p:spPr>
          <a:xfrm>
            <a:off x="1184275" y="698500"/>
            <a:ext cx="4654550" cy="34909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92" name="Google Shape;992;p3:notes"/>
          <p:cNvSpPr txBox="1">
            <a:spLocks noGrp="1"/>
          </p:cNvSpPr>
          <p:nvPr>
            <p:ph type="body" idx="1"/>
          </p:nvPr>
        </p:nvSpPr>
        <p:spPr>
          <a:xfrm>
            <a:off x="702310" y="4421825"/>
            <a:ext cx="5618480" cy="4189095"/>
          </a:xfrm>
          <a:prstGeom prst="rect">
            <a:avLst/>
          </a:prstGeom>
          <a:noFill/>
          <a:ln>
            <a:noFill/>
          </a:ln>
        </p:spPr>
        <p:txBody>
          <a:bodyPr spcFirstLastPara="1" wrap="square" lIns="92900" tIns="46450" rIns="92900" bIns="46450" anchor="t" anchorCtr="0">
            <a:noAutofit/>
          </a:bodyPr>
          <a:lstStyle/>
          <a:p>
            <a:pPr marL="0" lvl="0" indent="0" algn="l" rtl="0">
              <a:lnSpc>
                <a:spcPct val="100000"/>
              </a:lnSpc>
              <a:spcBef>
                <a:spcPts val="0"/>
              </a:spcBef>
              <a:spcAft>
                <a:spcPts val="0"/>
              </a:spcAft>
              <a:buSzPts val="1400"/>
              <a:buNone/>
            </a:pPr>
            <a:r>
              <a:rPr lang="en-US"/>
              <a:t>Motorcycle on pcard</a:t>
            </a:r>
            <a:endParaRPr/>
          </a:p>
          <a:p>
            <a:pPr marL="0" lvl="0" indent="0" algn="l" rtl="0">
              <a:lnSpc>
                <a:spcPct val="100000"/>
              </a:lnSpc>
              <a:spcBef>
                <a:spcPts val="0"/>
              </a:spcBef>
              <a:spcAft>
                <a:spcPts val="0"/>
              </a:spcAft>
              <a:buSzPts val="1400"/>
              <a:buNone/>
            </a:pPr>
            <a:r>
              <a:rPr lang="en-US"/>
              <a:t>Law enforcement vehicle</a:t>
            </a:r>
            <a:endParaRPr/>
          </a:p>
        </p:txBody>
      </p:sp>
      <p:sp>
        <p:nvSpPr>
          <p:cNvPr id="993" name="Google Shape;993;p3:notes"/>
          <p:cNvSpPr txBox="1">
            <a:spLocks noGrp="1"/>
          </p:cNvSpPr>
          <p:nvPr>
            <p:ph type="sldNum" idx="12"/>
          </p:nvPr>
        </p:nvSpPr>
        <p:spPr>
          <a:xfrm>
            <a:off x="3978134" y="8842031"/>
            <a:ext cx="3043343" cy="465455"/>
          </a:xfrm>
          <a:prstGeom prst="rect">
            <a:avLst/>
          </a:prstGeom>
          <a:noFill/>
          <a:ln>
            <a:noFill/>
          </a:ln>
        </p:spPr>
        <p:txBody>
          <a:bodyPr spcFirstLastPara="1" wrap="square" lIns="92900" tIns="46450" rIns="92900" bIns="46450" anchor="b" anchorCtr="0">
            <a:noAutofit/>
          </a:bodyPr>
          <a:lstStyle/>
          <a:p>
            <a:pPr marL="0" lvl="0" indent="0" algn="r" rtl="0">
              <a:lnSpc>
                <a:spcPct val="100000"/>
              </a:lnSpc>
              <a:spcBef>
                <a:spcPts val="0"/>
              </a:spcBef>
              <a:spcAft>
                <a:spcPts val="0"/>
              </a:spcAft>
              <a:buSzPts val="1400"/>
              <a:buNone/>
            </a:pPr>
            <a:fld id="{00000000-1234-1234-1234-123412341234}" type="slidenum">
              <a:rPr lang="en-US"/>
              <a:t>6</a:t>
            </a:fld>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5"/>
        <p:cNvGrpSpPr/>
        <p:nvPr/>
      </p:nvGrpSpPr>
      <p:grpSpPr>
        <a:xfrm>
          <a:off x="0" y="0"/>
          <a:ext cx="0" cy="0"/>
          <a:chOff x="0" y="0"/>
          <a:chExt cx="0" cy="0"/>
        </a:xfrm>
      </p:grpSpPr>
      <p:sp>
        <p:nvSpPr>
          <p:cNvPr id="1586" name="Google Shape;1586;g122a46853e4_0_42:notes"/>
          <p:cNvSpPr>
            <a:spLocks noGrp="1" noRot="1" noChangeAspect="1"/>
          </p:cNvSpPr>
          <p:nvPr>
            <p:ph type="sldImg" idx="2"/>
          </p:nvPr>
        </p:nvSpPr>
        <p:spPr>
          <a:xfrm>
            <a:off x="1184275" y="698500"/>
            <a:ext cx="4654500" cy="34908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87" name="Google Shape;1587;g122a46853e4_0_42:notes"/>
          <p:cNvSpPr txBox="1">
            <a:spLocks noGrp="1"/>
          </p:cNvSpPr>
          <p:nvPr>
            <p:ph type="body" idx="1"/>
          </p:nvPr>
        </p:nvSpPr>
        <p:spPr>
          <a:xfrm>
            <a:off x="702310" y="4421825"/>
            <a:ext cx="5618400" cy="4189200"/>
          </a:xfrm>
          <a:prstGeom prst="rect">
            <a:avLst/>
          </a:prstGeom>
          <a:noFill/>
          <a:ln>
            <a:noFill/>
          </a:ln>
        </p:spPr>
        <p:txBody>
          <a:bodyPr spcFirstLastPara="1" wrap="square" lIns="92900" tIns="46450" rIns="92900" bIns="46450" anchor="t" anchorCtr="0">
            <a:noAutofit/>
          </a:bodyPr>
          <a:lstStyle/>
          <a:p>
            <a:pPr marL="0" lvl="0" indent="0" algn="l" rtl="0">
              <a:lnSpc>
                <a:spcPct val="100000"/>
              </a:lnSpc>
              <a:spcBef>
                <a:spcPts val="0"/>
              </a:spcBef>
              <a:spcAft>
                <a:spcPts val="0"/>
              </a:spcAft>
              <a:buSzPts val="1400"/>
              <a:buNone/>
            </a:pPr>
            <a:endParaRPr/>
          </a:p>
          <a:p>
            <a:pPr marL="0" lvl="0" indent="0" algn="just" rtl="0">
              <a:lnSpc>
                <a:spcPct val="100000"/>
              </a:lnSpc>
              <a:spcBef>
                <a:spcPts val="0"/>
              </a:spcBef>
              <a:spcAft>
                <a:spcPts val="0"/>
              </a:spcAft>
              <a:buSzPts val="1400"/>
              <a:buNone/>
            </a:pPr>
            <a:endParaRPr sz="1100">
              <a:latin typeface="Calibri"/>
              <a:ea typeface="Calibri"/>
              <a:cs typeface="Calibri"/>
              <a:sym typeface="Calibri"/>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p:txBody>
      </p:sp>
      <p:sp>
        <p:nvSpPr>
          <p:cNvPr id="1588" name="Google Shape;1588;g122a46853e4_0_42:notes"/>
          <p:cNvSpPr txBox="1">
            <a:spLocks noGrp="1"/>
          </p:cNvSpPr>
          <p:nvPr>
            <p:ph type="sldNum" idx="12"/>
          </p:nvPr>
        </p:nvSpPr>
        <p:spPr>
          <a:xfrm>
            <a:off x="3978134" y="8842031"/>
            <a:ext cx="3043200" cy="465600"/>
          </a:xfrm>
          <a:prstGeom prst="rect">
            <a:avLst/>
          </a:prstGeom>
          <a:noFill/>
          <a:ln>
            <a:noFill/>
          </a:ln>
        </p:spPr>
        <p:txBody>
          <a:bodyPr spcFirstLastPara="1" wrap="square" lIns="92900" tIns="46450" rIns="92900" bIns="4645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60</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5"/>
        <p:cNvGrpSpPr/>
        <p:nvPr/>
      </p:nvGrpSpPr>
      <p:grpSpPr>
        <a:xfrm>
          <a:off x="0" y="0"/>
          <a:ext cx="0" cy="0"/>
          <a:chOff x="0" y="0"/>
          <a:chExt cx="0" cy="0"/>
        </a:xfrm>
      </p:grpSpPr>
      <p:sp>
        <p:nvSpPr>
          <p:cNvPr id="1596" name="Google Shape;1596;g122a46853e4_0_51:notes"/>
          <p:cNvSpPr>
            <a:spLocks noGrp="1" noRot="1" noChangeAspect="1"/>
          </p:cNvSpPr>
          <p:nvPr>
            <p:ph type="sldImg" idx="2"/>
          </p:nvPr>
        </p:nvSpPr>
        <p:spPr>
          <a:xfrm>
            <a:off x="1184275" y="698500"/>
            <a:ext cx="4654500" cy="34908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97" name="Google Shape;1597;g122a46853e4_0_51:notes"/>
          <p:cNvSpPr txBox="1">
            <a:spLocks noGrp="1"/>
          </p:cNvSpPr>
          <p:nvPr>
            <p:ph type="body" idx="1"/>
          </p:nvPr>
        </p:nvSpPr>
        <p:spPr>
          <a:xfrm>
            <a:off x="702310" y="4421825"/>
            <a:ext cx="5618400" cy="4189200"/>
          </a:xfrm>
          <a:prstGeom prst="rect">
            <a:avLst/>
          </a:prstGeom>
          <a:noFill/>
          <a:ln>
            <a:noFill/>
          </a:ln>
        </p:spPr>
        <p:txBody>
          <a:bodyPr spcFirstLastPara="1" wrap="square" lIns="92900" tIns="46450" rIns="92900" bIns="46450" anchor="t" anchorCtr="0">
            <a:noAutofit/>
          </a:bodyPr>
          <a:lstStyle/>
          <a:p>
            <a:pPr marL="0" lvl="0" indent="0" algn="l" rtl="0">
              <a:lnSpc>
                <a:spcPct val="100000"/>
              </a:lnSpc>
              <a:spcBef>
                <a:spcPts val="0"/>
              </a:spcBef>
              <a:spcAft>
                <a:spcPts val="0"/>
              </a:spcAft>
              <a:buSzPts val="1400"/>
              <a:buNone/>
            </a:pPr>
            <a:endParaRPr/>
          </a:p>
          <a:p>
            <a:pPr marL="0" lvl="0" indent="0" algn="just" rtl="0">
              <a:lnSpc>
                <a:spcPct val="100000"/>
              </a:lnSpc>
              <a:spcBef>
                <a:spcPts val="0"/>
              </a:spcBef>
              <a:spcAft>
                <a:spcPts val="0"/>
              </a:spcAft>
              <a:buSzPts val="1400"/>
              <a:buNone/>
            </a:pPr>
            <a:endParaRPr sz="1100">
              <a:latin typeface="Calibri"/>
              <a:ea typeface="Calibri"/>
              <a:cs typeface="Calibri"/>
              <a:sym typeface="Calibri"/>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p:txBody>
      </p:sp>
      <p:sp>
        <p:nvSpPr>
          <p:cNvPr id="1598" name="Google Shape;1598;g122a46853e4_0_51:notes"/>
          <p:cNvSpPr txBox="1">
            <a:spLocks noGrp="1"/>
          </p:cNvSpPr>
          <p:nvPr>
            <p:ph type="sldNum" idx="12"/>
          </p:nvPr>
        </p:nvSpPr>
        <p:spPr>
          <a:xfrm>
            <a:off x="3978134" y="8842031"/>
            <a:ext cx="3043200" cy="465600"/>
          </a:xfrm>
          <a:prstGeom prst="rect">
            <a:avLst/>
          </a:prstGeom>
          <a:noFill/>
          <a:ln>
            <a:noFill/>
          </a:ln>
        </p:spPr>
        <p:txBody>
          <a:bodyPr spcFirstLastPara="1" wrap="square" lIns="92900" tIns="46450" rIns="92900" bIns="4645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61</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5"/>
        <p:cNvGrpSpPr/>
        <p:nvPr/>
      </p:nvGrpSpPr>
      <p:grpSpPr>
        <a:xfrm>
          <a:off x="0" y="0"/>
          <a:ext cx="0" cy="0"/>
          <a:chOff x="0" y="0"/>
          <a:chExt cx="0" cy="0"/>
        </a:xfrm>
      </p:grpSpPr>
      <p:sp>
        <p:nvSpPr>
          <p:cNvPr id="1606" name="Google Shape;1606;p39:notes"/>
          <p:cNvSpPr>
            <a:spLocks noGrp="1" noRot="1" noChangeAspect="1"/>
          </p:cNvSpPr>
          <p:nvPr>
            <p:ph type="sldImg" idx="2"/>
          </p:nvPr>
        </p:nvSpPr>
        <p:spPr>
          <a:xfrm>
            <a:off x="1184275" y="698500"/>
            <a:ext cx="4654550" cy="34909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07" name="Google Shape;1607;p39:notes"/>
          <p:cNvSpPr txBox="1">
            <a:spLocks noGrp="1"/>
          </p:cNvSpPr>
          <p:nvPr>
            <p:ph type="body" idx="1"/>
          </p:nvPr>
        </p:nvSpPr>
        <p:spPr>
          <a:xfrm>
            <a:off x="702310" y="4421825"/>
            <a:ext cx="5618480" cy="4189095"/>
          </a:xfrm>
          <a:prstGeom prst="rect">
            <a:avLst/>
          </a:prstGeom>
          <a:noFill/>
          <a:ln>
            <a:noFill/>
          </a:ln>
        </p:spPr>
        <p:txBody>
          <a:bodyPr spcFirstLastPara="1" wrap="square" lIns="92900" tIns="46450" rIns="92900" bIns="46450" anchor="t" anchorCtr="0">
            <a:noAutofit/>
          </a:bodyPr>
          <a:lstStyle/>
          <a:p>
            <a:pPr marL="0" lvl="0" indent="0" algn="l" rtl="0">
              <a:lnSpc>
                <a:spcPct val="100000"/>
              </a:lnSpc>
              <a:spcBef>
                <a:spcPts val="0"/>
              </a:spcBef>
              <a:spcAft>
                <a:spcPts val="0"/>
              </a:spcAft>
              <a:buSzPts val="1400"/>
              <a:buNone/>
            </a:pPr>
            <a:endParaRPr/>
          </a:p>
        </p:txBody>
      </p:sp>
      <p:sp>
        <p:nvSpPr>
          <p:cNvPr id="1608" name="Google Shape;1608;p39:notes"/>
          <p:cNvSpPr txBox="1">
            <a:spLocks noGrp="1"/>
          </p:cNvSpPr>
          <p:nvPr>
            <p:ph type="sldNum" idx="12"/>
          </p:nvPr>
        </p:nvSpPr>
        <p:spPr>
          <a:xfrm>
            <a:off x="3978134" y="8842031"/>
            <a:ext cx="3043343" cy="465455"/>
          </a:xfrm>
          <a:prstGeom prst="rect">
            <a:avLst/>
          </a:prstGeom>
          <a:noFill/>
          <a:ln>
            <a:noFill/>
          </a:ln>
        </p:spPr>
        <p:txBody>
          <a:bodyPr spcFirstLastPara="1" wrap="square" lIns="92900" tIns="46450" rIns="92900" bIns="46450" anchor="b" anchorCtr="0">
            <a:noAutofit/>
          </a:bodyPr>
          <a:lstStyle/>
          <a:p>
            <a:pPr marL="0" lvl="0" indent="0" algn="r" rtl="0">
              <a:lnSpc>
                <a:spcPct val="100000"/>
              </a:lnSpc>
              <a:spcBef>
                <a:spcPts val="0"/>
              </a:spcBef>
              <a:spcAft>
                <a:spcPts val="0"/>
              </a:spcAft>
              <a:buSzPts val="1400"/>
              <a:buNone/>
            </a:pPr>
            <a:fld id="{00000000-1234-1234-1234-123412341234}" type="slidenum">
              <a:rPr lang="en-US"/>
              <a:t>62</a:t>
            </a:fld>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5"/>
        <p:cNvGrpSpPr/>
        <p:nvPr/>
      </p:nvGrpSpPr>
      <p:grpSpPr>
        <a:xfrm>
          <a:off x="0" y="0"/>
          <a:ext cx="0" cy="0"/>
          <a:chOff x="0" y="0"/>
          <a:chExt cx="0" cy="0"/>
        </a:xfrm>
      </p:grpSpPr>
      <p:sp>
        <p:nvSpPr>
          <p:cNvPr id="1616" name="Google Shape;1616;p42:notes"/>
          <p:cNvSpPr txBox="1">
            <a:spLocks noGrp="1"/>
          </p:cNvSpPr>
          <p:nvPr>
            <p:ph type="body" idx="1"/>
          </p:nvPr>
        </p:nvSpPr>
        <p:spPr>
          <a:xfrm>
            <a:off x="702310" y="4421825"/>
            <a:ext cx="5618480" cy="4189095"/>
          </a:xfrm>
          <a:prstGeom prst="rect">
            <a:avLst/>
          </a:prstGeom>
          <a:noFill/>
          <a:ln>
            <a:noFill/>
          </a:ln>
        </p:spPr>
        <p:txBody>
          <a:bodyPr spcFirstLastPara="1" wrap="square" lIns="92900" tIns="46450" rIns="92900" bIns="46450" anchor="t" anchorCtr="0">
            <a:noAutofit/>
          </a:bodyPr>
          <a:lstStyle/>
          <a:p>
            <a:pPr marL="0" lvl="0" indent="0" algn="l" rtl="0">
              <a:lnSpc>
                <a:spcPct val="100000"/>
              </a:lnSpc>
              <a:spcBef>
                <a:spcPts val="0"/>
              </a:spcBef>
              <a:spcAft>
                <a:spcPts val="0"/>
              </a:spcAft>
              <a:buSzPts val="1400"/>
              <a:buNone/>
            </a:pPr>
            <a:endParaRPr/>
          </a:p>
        </p:txBody>
      </p:sp>
      <p:sp>
        <p:nvSpPr>
          <p:cNvPr id="1617" name="Google Shape;1617;p42:notes"/>
          <p:cNvSpPr>
            <a:spLocks noGrp="1" noRot="1" noChangeAspect="1"/>
          </p:cNvSpPr>
          <p:nvPr>
            <p:ph type="sldImg" idx="2"/>
          </p:nvPr>
        </p:nvSpPr>
        <p:spPr>
          <a:xfrm>
            <a:off x="1184275" y="698500"/>
            <a:ext cx="4654550" cy="34909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4"/>
        <p:cNvGrpSpPr/>
        <p:nvPr/>
      </p:nvGrpSpPr>
      <p:grpSpPr>
        <a:xfrm>
          <a:off x="0" y="0"/>
          <a:ext cx="0" cy="0"/>
          <a:chOff x="0" y="0"/>
          <a:chExt cx="0" cy="0"/>
        </a:xfrm>
      </p:grpSpPr>
      <p:sp>
        <p:nvSpPr>
          <p:cNvPr id="1625" name="Google Shape;1625;p43:notes"/>
          <p:cNvSpPr>
            <a:spLocks noGrp="1" noRot="1" noChangeAspect="1"/>
          </p:cNvSpPr>
          <p:nvPr>
            <p:ph type="sldImg" idx="2"/>
          </p:nvPr>
        </p:nvSpPr>
        <p:spPr>
          <a:xfrm>
            <a:off x="1184275" y="698500"/>
            <a:ext cx="4654550" cy="34909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26" name="Google Shape;1626;p43:notes"/>
          <p:cNvSpPr txBox="1">
            <a:spLocks noGrp="1"/>
          </p:cNvSpPr>
          <p:nvPr>
            <p:ph type="body" idx="1"/>
          </p:nvPr>
        </p:nvSpPr>
        <p:spPr>
          <a:xfrm>
            <a:off x="702310" y="4421825"/>
            <a:ext cx="5618480" cy="4189095"/>
          </a:xfrm>
          <a:prstGeom prst="rect">
            <a:avLst/>
          </a:prstGeom>
          <a:noFill/>
          <a:ln>
            <a:noFill/>
          </a:ln>
        </p:spPr>
        <p:txBody>
          <a:bodyPr spcFirstLastPara="1" wrap="square" lIns="92900" tIns="46450" rIns="92900" bIns="46450" anchor="t" anchorCtr="0">
            <a:noAutofit/>
          </a:bodyPr>
          <a:lstStyle/>
          <a:p>
            <a:pPr marL="0" lvl="0" indent="0" algn="l" rtl="0">
              <a:lnSpc>
                <a:spcPct val="100000"/>
              </a:lnSpc>
              <a:spcBef>
                <a:spcPts val="0"/>
              </a:spcBef>
              <a:spcAft>
                <a:spcPts val="0"/>
              </a:spcAft>
              <a:buSzPts val="1400"/>
              <a:buNone/>
            </a:pPr>
            <a:r>
              <a:rPr lang="en-US">
                <a:solidFill>
                  <a:schemeClr val="dk1"/>
                </a:solidFill>
              </a:rPr>
              <a:t>A gathering where a quorum of the governing body meets with staff is a “meeting” within the scope of the Act.</a:t>
            </a:r>
            <a:endParaRPr/>
          </a:p>
          <a:p>
            <a:pPr marL="457200" lvl="1" indent="0" algn="l" rtl="0">
              <a:lnSpc>
                <a:spcPct val="100000"/>
              </a:lnSpc>
              <a:spcBef>
                <a:spcPts val="0"/>
              </a:spcBef>
              <a:spcAft>
                <a:spcPts val="0"/>
              </a:spcAft>
              <a:buSzPts val="1400"/>
              <a:buNone/>
            </a:pPr>
            <a:r>
              <a:rPr lang="en-US">
                <a:solidFill>
                  <a:srgbClr val="31859B"/>
                </a:solidFill>
              </a:rPr>
              <a:t>W.Va. Code § 6-9A-2(5)</a:t>
            </a:r>
            <a:endParaRPr/>
          </a:p>
          <a:p>
            <a:pPr marL="457200" lvl="1" indent="0" algn="l" rtl="0">
              <a:lnSpc>
                <a:spcPct val="100000"/>
              </a:lnSpc>
              <a:spcBef>
                <a:spcPts val="0"/>
              </a:spcBef>
              <a:spcAft>
                <a:spcPts val="0"/>
              </a:spcAft>
              <a:buSzPts val="1400"/>
              <a:buNone/>
            </a:pPr>
            <a:r>
              <a:rPr lang="en-US">
                <a:solidFill>
                  <a:srgbClr val="31859B"/>
                </a:solidFill>
              </a:rPr>
              <a:t>OMAO 2011-02</a:t>
            </a:r>
            <a:endParaRPr/>
          </a:p>
          <a:p>
            <a:pPr marL="457200" lvl="1" indent="0" algn="l" rtl="0">
              <a:lnSpc>
                <a:spcPct val="100000"/>
              </a:lnSpc>
              <a:spcBef>
                <a:spcPts val="0"/>
              </a:spcBef>
              <a:spcAft>
                <a:spcPts val="0"/>
              </a:spcAft>
              <a:buSzPts val="1400"/>
              <a:buNone/>
            </a:pPr>
            <a:endParaRPr>
              <a:solidFill>
                <a:srgbClr val="31859B"/>
              </a:solidFill>
            </a:endParaRPr>
          </a:p>
          <a:p>
            <a:pPr marL="457200" marR="0" lvl="1" indent="0" algn="l" rtl="0">
              <a:lnSpc>
                <a:spcPct val="100000"/>
              </a:lnSpc>
              <a:spcBef>
                <a:spcPts val="0"/>
              </a:spcBef>
              <a:spcAft>
                <a:spcPts val="0"/>
              </a:spcAft>
              <a:buClr>
                <a:srgbClr val="5F497A"/>
              </a:buClr>
              <a:buSzPts val="1200"/>
              <a:buFont typeface="Calibri"/>
              <a:buNone/>
            </a:pPr>
            <a:r>
              <a:rPr lang="en-US">
                <a:solidFill>
                  <a:schemeClr val="dk1"/>
                </a:solidFill>
              </a:rPr>
              <a:t>One member of the body meeting with staff is not governed by the Act.</a:t>
            </a:r>
            <a:endParaRPr/>
          </a:p>
          <a:p>
            <a:pPr marL="457200" lvl="1" indent="0" algn="l" rtl="0">
              <a:lnSpc>
                <a:spcPct val="100000"/>
              </a:lnSpc>
              <a:spcBef>
                <a:spcPts val="0"/>
              </a:spcBef>
              <a:spcAft>
                <a:spcPts val="0"/>
              </a:spcAft>
              <a:buSzPts val="1400"/>
              <a:buNone/>
            </a:pPr>
            <a:endParaRPr>
              <a:solidFill>
                <a:srgbClr val="31859B"/>
              </a:solidFill>
            </a:endParaRPr>
          </a:p>
          <a:p>
            <a:pPr marL="0" lvl="0" indent="0" algn="l" rtl="0">
              <a:lnSpc>
                <a:spcPct val="100000"/>
              </a:lnSpc>
              <a:spcBef>
                <a:spcPts val="0"/>
              </a:spcBef>
              <a:spcAft>
                <a:spcPts val="0"/>
              </a:spcAft>
              <a:buSzPts val="1400"/>
              <a:buNone/>
            </a:pPr>
            <a:endParaRPr/>
          </a:p>
        </p:txBody>
      </p:sp>
      <p:sp>
        <p:nvSpPr>
          <p:cNvPr id="1627" name="Google Shape;1627;p43:notes"/>
          <p:cNvSpPr txBox="1">
            <a:spLocks noGrp="1"/>
          </p:cNvSpPr>
          <p:nvPr>
            <p:ph type="sldNum" idx="12"/>
          </p:nvPr>
        </p:nvSpPr>
        <p:spPr>
          <a:xfrm>
            <a:off x="3978134" y="8842031"/>
            <a:ext cx="3043343" cy="465455"/>
          </a:xfrm>
          <a:prstGeom prst="rect">
            <a:avLst/>
          </a:prstGeom>
          <a:noFill/>
          <a:ln>
            <a:noFill/>
          </a:ln>
        </p:spPr>
        <p:txBody>
          <a:bodyPr spcFirstLastPara="1" wrap="square" lIns="92900" tIns="46450" rIns="92900" bIns="4645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64</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5"/>
        <p:cNvGrpSpPr/>
        <p:nvPr/>
      </p:nvGrpSpPr>
      <p:grpSpPr>
        <a:xfrm>
          <a:off x="0" y="0"/>
          <a:ext cx="0" cy="0"/>
          <a:chOff x="0" y="0"/>
          <a:chExt cx="0" cy="0"/>
        </a:xfrm>
      </p:grpSpPr>
      <p:sp>
        <p:nvSpPr>
          <p:cNvPr id="1636" name="Google Shape;1636;p41:notes"/>
          <p:cNvSpPr txBox="1">
            <a:spLocks noGrp="1"/>
          </p:cNvSpPr>
          <p:nvPr>
            <p:ph type="body" idx="1"/>
          </p:nvPr>
        </p:nvSpPr>
        <p:spPr>
          <a:xfrm>
            <a:off x="702310" y="4421825"/>
            <a:ext cx="5618480" cy="4189095"/>
          </a:xfrm>
          <a:prstGeom prst="rect">
            <a:avLst/>
          </a:prstGeom>
          <a:noFill/>
          <a:ln>
            <a:noFill/>
          </a:ln>
        </p:spPr>
        <p:txBody>
          <a:bodyPr spcFirstLastPara="1" wrap="square" lIns="92900" tIns="46450" rIns="92900" bIns="46450" anchor="t" anchorCtr="0">
            <a:noAutofit/>
          </a:bodyPr>
          <a:lstStyle/>
          <a:p>
            <a:pPr marL="0" lvl="0" indent="0" algn="l" rtl="0">
              <a:lnSpc>
                <a:spcPct val="100000"/>
              </a:lnSpc>
              <a:spcBef>
                <a:spcPts val="0"/>
              </a:spcBef>
              <a:spcAft>
                <a:spcPts val="0"/>
              </a:spcAft>
              <a:buSzPts val="1400"/>
              <a:buNone/>
            </a:pPr>
            <a:endParaRPr/>
          </a:p>
        </p:txBody>
      </p:sp>
      <p:sp>
        <p:nvSpPr>
          <p:cNvPr id="1637" name="Google Shape;1637;p41:notes"/>
          <p:cNvSpPr>
            <a:spLocks noGrp="1" noRot="1" noChangeAspect="1"/>
          </p:cNvSpPr>
          <p:nvPr>
            <p:ph type="sldImg" idx="2"/>
          </p:nvPr>
        </p:nvSpPr>
        <p:spPr>
          <a:xfrm>
            <a:off x="1184275" y="698500"/>
            <a:ext cx="4654550" cy="34909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4"/>
        <p:cNvGrpSpPr/>
        <p:nvPr/>
      </p:nvGrpSpPr>
      <p:grpSpPr>
        <a:xfrm>
          <a:off x="0" y="0"/>
          <a:ext cx="0" cy="0"/>
          <a:chOff x="0" y="0"/>
          <a:chExt cx="0" cy="0"/>
        </a:xfrm>
      </p:grpSpPr>
      <p:sp>
        <p:nvSpPr>
          <p:cNvPr id="1645" name="Google Shape;1645;p45:notes"/>
          <p:cNvSpPr txBox="1">
            <a:spLocks noGrp="1"/>
          </p:cNvSpPr>
          <p:nvPr>
            <p:ph type="body" idx="1"/>
          </p:nvPr>
        </p:nvSpPr>
        <p:spPr>
          <a:xfrm>
            <a:off x="702310" y="4421825"/>
            <a:ext cx="5618480" cy="4189095"/>
          </a:xfrm>
          <a:prstGeom prst="rect">
            <a:avLst/>
          </a:prstGeom>
          <a:noFill/>
          <a:ln>
            <a:noFill/>
          </a:ln>
        </p:spPr>
        <p:txBody>
          <a:bodyPr spcFirstLastPara="1" wrap="square" lIns="92900" tIns="46450" rIns="92900" bIns="46450" anchor="t" anchorCtr="0">
            <a:noAutofit/>
          </a:bodyPr>
          <a:lstStyle/>
          <a:p>
            <a:pPr marL="0" lvl="0" indent="0" algn="l" rtl="0">
              <a:lnSpc>
                <a:spcPct val="100000"/>
              </a:lnSpc>
              <a:spcBef>
                <a:spcPts val="0"/>
              </a:spcBef>
              <a:spcAft>
                <a:spcPts val="0"/>
              </a:spcAft>
              <a:buSzPts val="1400"/>
              <a:buNone/>
            </a:pPr>
            <a:endParaRPr/>
          </a:p>
        </p:txBody>
      </p:sp>
      <p:sp>
        <p:nvSpPr>
          <p:cNvPr id="1646" name="Google Shape;1646;p45:notes"/>
          <p:cNvSpPr>
            <a:spLocks noGrp="1" noRot="1" noChangeAspect="1"/>
          </p:cNvSpPr>
          <p:nvPr>
            <p:ph type="sldImg" idx="2"/>
          </p:nvPr>
        </p:nvSpPr>
        <p:spPr>
          <a:xfrm>
            <a:off x="1184275" y="698500"/>
            <a:ext cx="4654550" cy="34909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3"/>
        <p:cNvGrpSpPr/>
        <p:nvPr/>
      </p:nvGrpSpPr>
      <p:grpSpPr>
        <a:xfrm>
          <a:off x="0" y="0"/>
          <a:ext cx="0" cy="0"/>
          <a:chOff x="0" y="0"/>
          <a:chExt cx="0" cy="0"/>
        </a:xfrm>
      </p:grpSpPr>
      <p:sp>
        <p:nvSpPr>
          <p:cNvPr id="1654" name="Google Shape;1654;p46:notes"/>
          <p:cNvSpPr txBox="1">
            <a:spLocks noGrp="1"/>
          </p:cNvSpPr>
          <p:nvPr>
            <p:ph type="body" idx="1"/>
          </p:nvPr>
        </p:nvSpPr>
        <p:spPr>
          <a:xfrm>
            <a:off x="702310" y="4421825"/>
            <a:ext cx="5618480" cy="4189095"/>
          </a:xfrm>
          <a:prstGeom prst="rect">
            <a:avLst/>
          </a:prstGeom>
          <a:noFill/>
          <a:ln>
            <a:noFill/>
          </a:ln>
        </p:spPr>
        <p:txBody>
          <a:bodyPr spcFirstLastPara="1" wrap="square" lIns="92900" tIns="46450" rIns="92900" bIns="46450" anchor="t" anchorCtr="0">
            <a:noAutofit/>
          </a:bodyPr>
          <a:lstStyle/>
          <a:p>
            <a:pPr marL="0" lvl="0" indent="0" algn="l" rtl="0">
              <a:lnSpc>
                <a:spcPct val="100000"/>
              </a:lnSpc>
              <a:spcBef>
                <a:spcPts val="0"/>
              </a:spcBef>
              <a:spcAft>
                <a:spcPts val="0"/>
              </a:spcAft>
              <a:buSzPts val="1400"/>
              <a:buNone/>
            </a:pPr>
            <a:endParaRPr/>
          </a:p>
        </p:txBody>
      </p:sp>
      <p:sp>
        <p:nvSpPr>
          <p:cNvPr id="1655" name="Google Shape;1655;p46:notes"/>
          <p:cNvSpPr>
            <a:spLocks noGrp="1" noRot="1" noChangeAspect="1"/>
          </p:cNvSpPr>
          <p:nvPr>
            <p:ph type="sldImg" idx="2"/>
          </p:nvPr>
        </p:nvSpPr>
        <p:spPr>
          <a:xfrm>
            <a:off x="1184275" y="698500"/>
            <a:ext cx="4654550" cy="34909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2"/>
        <p:cNvGrpSpPr/>
        <p:nvPr/>
      </p:nvGrpSpPr>
      <p:grpSpPr>
        <a:xfrm>
          <a:off x="0" y="0"/>
          <a:ext cx="0" cy="0"/>
          <a:chOff x="0" y="0"/>
          <a:chExt cx="0" cy="0"/>
        </a:xfrm>
      </p:grpSpPr>
      <p:sp>
        <p:nvSpPr>
          <p:cNvPr id="1663" name="Google Shape;1663;p44:notes"/>
          <p:cNvSpPr>
            <a:spLocks noGrp="1" noRot="1" noChangeAspect="1"/>
          </p:cNvSpPr>
          <p:nvPr>
            <p:ph type="sldImg" idx="2"/>
          </p:nvPr>
        </p:nvSpPr>
        <p:spPr>
          <a:xfrm>
            <a:off x="1184275" y="698500"/>
            <a:ext cx="4654550" cy="34909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64" name="Google Shape;1664;p44:notes"/>
          <p:cNvSpPr txBox="1">
            <a:spLocks noGrp="1"/>
          </p:cNvSpPr>
          <p:nvPr>
            <p:ph type="body" idx="1"/>
          </p:nvPr>
        </p:nvSpPr>
        <p:spPr>
          <a:xfrm>
            <a:off x="702310" y="4421825"/>
            <a:ext cx="5618480" cy="4189095"/>
          </a:xfrm>
          <a:prstGeom prst="rect">
            <a:avLst/>
          </a:prstGeom>
          <a:noFill/>
          <a:ln>
            <a:noFill/>
          </a:ln>
        </p:spPr>
        <p:txBody>
          <a:bodyPr spcFirstLastPara="1" wrap="square" lIns="92900" tIns="46450" rIns="92900" bIns="46450" anchor="t" anchorCtr="0">
            <a:noAutofit/>
          </a:bodyPr>
          <a:lstStyle/>
          <a:p>
            <a:pPr marL="0" lvl="0" indent="0" algn="l" rtl="0">
              <a:lnSpc>
                <a:spcPct val="100000"/>
              </a:lnSpc>
              <a:spcBef>
                <a:spcPts val="0"/>
              </a:spcBef>
              <a:spcAft>
                <a:spcPts val="0"/>
              </a:spcAft>
              <a:buSzPts val="1400"/>
              <a:buNone/>
            </a:pPr>
            <a:endParaRPr/>
          </a:p>
        </p:txBody>
      </p:sp>
      <p:sp>
        <p:nvSpPr>
          <p:cNvPr id="1665" name="Google Shape;1665;p44:notes"/>
          <p:cNvSpPr txBox="1">
            <a:spLocks noGrp="1"/>
          </p:cNvSpPr>
          <p:nvPr>
            <p:ph type="sldNum" idx="12"/>
          </p:nvPr>
        </p:nvSpPr>
        <p:spPr>
          <a:xfrm>
            <a:off x="3978134" y="8842031"/>
            <a:ext cx="3043343" cy="465455"/>
          </a:xfrm>
          <a:prstGeom prst="rect">
            <a:avLst/>
          </a:prstGeom>
          <a:noFill/>
          <a:ln>
            <a:noFill/>
          </a:ln>
        </p:spPr>
        <p:txBody>
          <a:bodyPr spcFirstLastPara="1" wrap="square" lIns="92900" tIns="46450" rIns="92900" bIns="46450" anchor="b" anchorCtr="0">
            <a:noAutofit/>
          </a:bodyPr>
          <a:lstStyle/>
          <a:p>
            <a:pPr marL="0" lvl="0" indent="0" algn="r" rtl="0">
              <a:lnSpc>
                <a:spcPct val="100000"/>
              </a:lnSpc>
              <a:spcBef>
                <a:spcPts val="0"/>
              </a:spcBef>
              <a:spcAft>
                <a:spcPts val="0"/>
              </a:spcAft>
              <a:buSzPts val="1400"/>
              <a:buNone/>
            </a:pPr>
            <a:fld id="{00000000-1234-1234-1234-123412341234}" type="slidenum">
              <a:rPr lang="en-US"/>
              <a:t>68</a:t>
            </a:fld>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4"/>
        <p:cNvGrpSpPr/>
        <p:nvPr/>
      </p:nvGrpSpPr>
      <p:grpSpPr>
        <a:xfrm>
          <a:off x="0" y="0"/>
          <a:ext cx="0" cy="0"/>
          <a:chOff x="0" y="0"/>
          <a:chExt cx="0" cy="0"/>
        </a:xfrm>
      </p:grpSpPr>
      <p:sp>
        <p:nvSpPr>
          <p:cNvPr id="1675" name="Google Shape;1675;p47:notes"/>
          <p:cNvSpPr>
            <a:spLocks noGrp="1" noRot="1" noChangeAspect="1"/>
          </p:cNvSpPr>
          <p:nvPr>
            <p:ph type="sldImg" idx="2"/>
          </p:nvPr>
        </p:nvSpPr>
        <p:spPr>
          <a:xfrm>
            <a:off x="1184275" y="698500"/>
            <a:ext cx="4654550" cy="34909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76" name="Google Shape;1676;p47:notes"/>
          <p:cNvSpPr txBox="1">
            <a:spLocks noGrp="1"/>
          </p:cNvSpPr>
          <p:nvPr>
            <p:ph type="body" idx="1"/>
          </p:nvPr>
        </p:nvSpPr>
        <p:spPr>
          <a:xfrm>
            <a:off x="702310" y="4421825"/>
            <a:ext cx="5618480" cy="4189095"/>
          </a:xfrm>
          <a:prstGeom prst="rect">
            <a:avLst/>
          </a:prstGeom>
          <a:noFill/>
          <a:ln>
            <a:noFill/>
          </a:ln>
        </p:spPr>
        <p:txBody>
          <a:bodyPr spcFirstLastPara="1" wrap="square" lIns="92900" tIns="46450" rIns="92900" bIns="46450" anchor="t" anchorCtr="0">
            <a:noAutofit/>
          </a:bodyPr>
          <a:lstStyle/>
          <a:p>
            <a:pPr marL="0" lvl="0" indent="0" algn="l" rtl="0">
              <a:lnSpc>
                <a:spcPct val="100000"/>
              </a:lnSpc>
              <a:spcBef>
                <a:spcPts val="0"/>
              </a:spcBef>
              <a:spcAft>
                <a:spcPts val="0"/>
              </a:spcAft>
              <a:buSzPts val="1400"/>
              <a:buNone/>
            </a:pPr>
            <a:endParaRPr/>
          </a:p>
        </p:txBody>
      </p:sp>
      <p:sp>
        <p:nvSpPr>
          <p:cNvPr id="1677" name="Google Shape;1677;p47:notes"/>
          <p:cNvSpPr txBox="1">
            <a:spLocks noGrp="1"/>
          </p:cNvSpPr>
          <p:nvPr>
            <p:ph type="sldNum" idx="12"/>
          </p:nvPr>
        </p:nvSpPr>
        <p:spPr>
          <a:xfrm>
            <a:off x="3978134" y="8842031"/>
            <a:ext cx="3043343" cy="465455"/>
          </a:xfrm>
          <a:prstGeom prst="rect">
            <a:avLst/>
          </a:prstGeom>
          <a:noFill/>
          <a:ln>
            <a:noFill/>
          </a:ln>
        </p:spPr>
        <p:txBody>
          <a:bodyPr spcFirstLastPara="1" wrap="square" lIns="92900" tIns="46450" rIns="92900" bIns="4645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69</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1"/>
        <p:cNvGrpSpPr/>
        <p:nvPr/>
      </p:nvGrpSpPr>
      <p:grpSpPr>
        <a:xfrm>
          <a:off x="0" y="0"/>
          <a:ext cx="0" cy="0"/>
          <a:chOff x="0" y="0"/>
          <a:chExt cx="0" cy="0"/>
        </a:xfrm>
      </p:grpSpPr>
      <p:sp>
        <p:nvSpPr>
          <p:cNvPr id="1002" name="Google Shape;1002;p11:notes"/>
          <p:cNvSpPr>
            <a:spLocks noGrp="1" noRot="1" noChangeAspect="1"/>
          </p:cNvSpPr>
          <p:nvPr>
            <p:ph type="sldImg" idx="2"/>
          </p:nvPr>
        </p:nvSpPr>
        <p:spPr>
          <a:xfrm>
            <a:off x="1184275" y="698500"/>
            <a:ext cx="4654550" cy="34909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03" name="Google Shape;1003;p11:notes"/>
          <p:cNvSpPr txBox="1">
            <a:spLocks noGrp="1"/>
          </p:cNvSpPr>
          <p:nvPr>
            <p:ph type="body" idx="1"/>
          </p:nvPr>
        </p:nvSpPr>
        <p:spPr>
          <a:xfrm>
            <a:off x="702310" y="4421825"/>
            <a:ext cx="5618480" cy="4189095"/>
          </a:xfrm>
          <a:prstGeom prst="rect">
            <a:avLst/>
          </a:prstGeom>
          <a:noFill/>
          <a:ln>
            <a:noFill/>
          </a:ln>
        </p:spPr>
        <p:txBody>
          <a:bodyPr spcFirstLastPara="1" wrap="square" lIns="92900" tIns="46450" rIns="92900" bIns="46450" anchor="t" anchorCtr="0">
            <a:noAutofit/>
          </a:bodyPr>
          <a:lstStyle/>
          <a:p>
            <a:pPr marL="0" lvl="0" indent="0" algn="l" rtl="0">
              <a:lnSpc>
                <a:spcPct val="100000"/>
              </a:lnSpc>
              <a:spcBef>
                <a:spcPts val="0"/>
              </a:spcBef>
              <a:spcAft>
                <a:spcPts val="0"/>
              </a:spcAft>
              <a:buSzPts val="1400"/>
              <a:buNone/>
            </a:pPr>
            <a:endParaRPr/>
          </a:p>
        </p:txBody>
      </p:sp>
      <p:sp>
        <p:nvSpPr>
          <p:cNvPr id="1004" name="Google Shape;1004;p11:notes"/>
          <p:cNvSpPr txBox="1">
            <a:spLocks noGrp="1"/>
          </p:cNvSpPr>
          <p:nvPr>
            <p:ph type="sldNum" idx="12"/>
          </p:nvPr>
        </p:nvSpPr>
        <p:spPr>
          <a:xfrm>
            <a:off x="3978134" y="8842031"/>
            <a:ext cx="3043343" cy="465455"/>
          </a:xfrm>
          <a:prstGeom prst="rect">
            <a:avLst/>
          </a:prstGeom>
          <a:noFill/>
          <a:ln>
            <a:noFill/>
          </a:ln>
        </p:spPr>
        <p:txBody>
          <a:bodyPr spcFirstLastPara="1" wrap="square" lIns="92900" tIns="46450" rIns="92900" bIns="46450" anchor="b" anchorCtr="0">
            <a:noAutofit/>
          </a:bodyPr>
          <a:lstStyle/>
          <a:p>
            <a:pPr marL="0" lvl="0" indent="0" algn="r" rtl="0">
              <a:lnSpc>
                <a:spcPct val="100000"/>
              </a:lnSpc>
              <a:spcBef>
                <a:spcPts val="0"/>
              </a:spcBef>
              <a:spcAft>
                <a:spcPts val="0"/>
              </a:spcAft>
              <a:buSzPts val="1400"/>
              <a:buNone/>
            </a:pPr>
            <a:fld id="{00000000-1234-1234-1234-123412341234}" type="slidenum">
              <a:rPr lang="en-US"/>
              <a:t>7</a:t>
            </a:fld>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5"/>
        <p:cNvGrpSpPr/>
        <p:nvPr/>
      </p:nvGrpSpPr>
      <p:grpSpPr>
        <a:xfrm>
          <a:off x="0" y="0"/>
          <a:ext cx="0" cy="0"/>
          <a:chOff x="0" y="0"/>
          <a:chExt cx="0" cy="0"/>
        </a:xfrm>
      </p:grpSpPr>
      <p:sp>
        <p:nvSpPr>
          <p:cNvPr id="1686" name="Google Shape;1686;p48:notes"/>
          <p:cNvSpPr>
            <a:spLocks noGrp="1" noRot="1" noChangeAspect="1"/>
          </p:cNvSpPr>
          <p:nvPr>
            <p:ph type="sldImg" idx="2"/>
          </p:nvPr>
        </p:nvSpPr>
        <p:spPr>
          <a:xfrm>
            <a:off x="1184275" y="698500"/>
            <a:ext cx="4654550" cy="34909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87" name="Google Shape;1687;p48:notes"/>
          <p:cNvSpPr txBox="1">
            <a:spLocks noGrp="1"/>
          </p:cNvSpPr>
          <p:nvPr>
            <p:ph type="body" idx="1"/>
          </p:nvPr>
        </p:nvSpPr>
        <p:spPr>
          <a:xfrm>
            <a:off x="702310" y="4421825"/>
            <a:ext cx="5618480" cy="4189095"/>
          </a:xfrm>
          <a:prstGeom prst="rect">
            <a:avLst/>
          </a:prstGeom>
          <a:noFill/>
          <a:ln>
            <a:noFill/>
          </a:ln>
        </p:spPr>
        <p:txBody>
          <a:bodyPr spcFirstLastPara="1" wrap="square" lIns="92900" tIns="46450" rIns="92900" bIns="46450" anchor="t" anchorCtr="0">
            <a:normAutofit/>
          </a:bodyPr>
          <a:lstStyle/>
          <a:p>
            <a:pPr marL="0" marR="0" lvl="0" indent="0" algn="l" rtl="0">
              <a:lnSpc>
                <a:spcPct val="100000"/>
              </a:lnSpc>
              <a:spcBef>
                <a:spcPts val="0"/>
              </a:spcBef>
              <a:spcAft>
                <a:spcPts val="0"/>
              </a:spcAft>
              <a:buClr>
                <a:schemeClr val="dk1"/>
              </a:buClr>
              <a:buSzPts val="1110"/>
              <a:buFont typeface="Calibri"/>
              <a:buNone/>
            </a:pPr>
            <a:r>
              <a:rPr lang="en-US" sz="1110"/>
              <a:t>Each governing body shall promulgate rules by which the date, time, place and agenda of all regularly scheduled meetings and the date, time, place and purpose of all special meetings are made available, in advance, to the public and news media.  </a:t>
            </a:r>
            <a:endParaRPr/>
          </a:p>
          <a:p>
            <a:pPr marL="0" lvl="0" indent="0" algn="l" rtl="0">
              <a:lnSpc>
                <a:spcPct val="100000"/>
              </a:lnSpc>
              <a:spcBef>
                <a:spcPts val="0"/>
              </a:spcBef>
              <a:spcAft>
                <a:spcPts val="0"/>
              </a:spcAft>
              <a:buSzPts val="1400"/>
              <a:buNone/>
            </a:pPr>
            <a:endParaRPr sz="111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r>
              <a:rPr lang="en-US" sz="1110">
                <a:solidFill>
                  <a:schemeClr val="dk1"/>
                </a:solidFill>
                <a:latin typeface="Calibri"/>
                <a:ea typeface="Calibri"/>
                <a:cs typeface="Calibri"/>
                <a:sym typeface="Calibri"/>
              </a:rPr>
              <a:t>In regard to emergency meetings, W. Va. Code § 6-9A-2(2) states as follows:</a:t>
            </a:r>
            <a:endParaRPr/>
          </a:p>
          <a:p>
            <a:pPr marL="0" lvl="0" indent="0" algn="l" rtl="0">
              <a:lnSpc>
                <a:spcPct val="100000"/>
              </a:lnSpc>
              <a:spcBef>
                <a:spcPts val="0"/>
              </a:spcBef>
              <a:spcAft>
                <a:spcPts val="0"/>
              </a:spcAft>
              <a:buSzPts val="1400"/>
              <a:buNone/>
            </a:pPr>
            <a:r>
              <a:rPr lang="en-US" sz="1110">
                <a:solidFill>
                  <a:schemeClr val="dk1"/>
                </a:solidFill>
                <a:latin typeface="Calibri"/>
                <a:ea typeface="Calibri"/>
                <a:cs typeface="Calibri"/>
                <a:sym typeface="Calibri"/>
              </a:rPr>
              <a:t> </a:t>
            </a:r>
            <a:endParaRPr/>
          </a:p>
          <a:p>
            <a:pPr marL="0" lvl="0" indent="0" algn="l" rtl="0">
              <a:lnSpc>
                <a:spcPct val="100000"/>
              </a:lnSpc>
              <a:spcBef>
                <a:spcPts val="0"/>
              </a:spcBef>
              <a:spcAft>
                <a:spcPts val="0"/>
              </a:spcAft>
              <a:buSzPts val="1400"/>
              <a:buNone/>
            </a:pPr>
            <a:r>
              <a:rPr lang="en-US" sz="1110">
                <a:solidFill>
                  <a:schemeClr val="dk1"/>
                </a:solidFill>
                <a:latin typeface="Calibri"/>
                <a:ea typeface="Calibri"/>
                <a:cs typeface="Calibri"/>
                <a:sym typeface="Calibri"/>
              </a:rPr>
              <a:t>     (2) "Emergency meeting" means any meeting called by a governing body for the purpose of addressing an unexpected event which requires immediate attention because it poses:</a:t>
            </a:r>
            <a:endParaRPr/>
          </a:p>
          <a:p>
            <a:pPr marL="0" lvl="0" indent="0" algn="l" rtl="0">
              <a:lnSpc>
                <a:spcPct val="100000"/>
              </a:lnSpc>
              <a:spcBef>
                <a:spcPts val="0"/>
              </a:spcBef>
              <a:spcAft>
                <a:spcPts val="0"/>
              </a:spcAft>
              <a:buSzPts val="1400"/>
              <a:buNone/>
            </a:pPr>
            <a:r>
              <a:rPr lang="en-US" sz="1110">
                <a:solidFill>
                  <a:schemeClr val="dk1"/>
                </a:solidFill>
                <a:latin typeface="Calibri"/>
                <a:ea typeface="Calibri"/>
                <a:cs typeface="Calibri"/>
                <a:sym typeface="Calibri"/>
              </a:rPr>
              <a:t>     (A) An imminent threat to public health or safety;</a:t>
            </a:r>
            <a:endParaRPr/>
          </a:p>
          <a:p>
            <a:pPr marL="0" lvl="0" indent="0" algn="l" rtl="0">
              <a:lnSpc>
                <a:spcPct val="100000"/>
              </a:lnSpc>
              <a:spcBef>
                <a:spcPts val="0"/>
              </a:spcBef>
              <a:spcAft>
                <a:spcPts val="0"/>
              </a:spcAft>
              <a:buSzPts val="1400"/>
              <a:buNone/>
            </a:pPr>
            <a:r>
              <a:rPr lang="en-US" sz="1110">
                <a:solidFill>
                  <a:schemeClr val="dk1"/>
                </a:solidFill>
                <a:latin typeface="Calibri"/>
                <a:ea typeface="Calibri"/>
                <a:cs typeface="Calibri"/>
                <a:sym typeface="Calibri"/>
              </a:rPr>
              <a:t>     (B) An imminent threat of damage to public or private property; or</a:t>
            </a:r>
            <a:endParaRPr/>
          </a:p>
          <a:p>
            <a:pPr marL="0" lvl="0" indent="0" algn="l" rtl="0">
              <a:lnSpc>
                <a:spcPct val="100000"/>
              </a:lnSpc>
              <a:spcBef>
                <a:spcPts val="0"/>
              </a:spcBef>
              <a:spcAft>
                <a:spcPts val="0"/>
              </a:spcAft>
              <a:buSzPts val="1400"/>
              <a:buNone/>
            </a:pPr>
            <a:r>
              <a:rPr lang="en-US" sz="1110">
                <a:solidFill>
                  <a:schemeClr val="dk1"/>
                </a:solidFill>
                <a:latin typeface="Calibri"/>
                <a:ea typeface="Calibri"/>
                <a:cs typeface="Calibri"/>
                <a:sym typeface="Calibri"/>
              </a:rPr>
              <a:t>     (C) An imminent material financial loss or other imminent substantial harm to a public agency, its employees or the members of the public which it serves.</a:t>
            </a:r>
            <a:endParaRPr/>
          </a:p>
          <a:p>
            <a:pPr marL="0" lvl="0" indent="0" algn="l" rtl="0">
              <a:lnSpc>
                <a:spcPct val="100000"/>
              </a:lnSpc>
              <a:spcBef>
                <a:spcPts val="0"/>
              </a:spcBef>
              <a:spcAft>
                <a:spcPts val="0"/>
              </a:spcAft>
              <a:buSzPts val="1400"/>
              <a:buNone/>
            </a:pPr>
            <a:r>
              <a:rPr lang="en-US" sz="1110">
                <a:solidFill>
                  <a:schemeClr val="dk1"/>
                </a:solidFill>
                <a:latin typeface="Calibri"/>
                <a:ea typeface="Calibri"/>
                <a:cs typeface="Calibri"/>
                <a:sym typeface="Calibri"/>
              </a:rPr>
              <a:t> </a:t>
            </a:r>
            <a:endParaRPr/>
          </a:p>
          <a:p>
            <a:pPr marL="0" lvl="0" indent="0" algn="l" rtl="0">
              <a:lnSpc>
                <a:spcPct val="100000"/>
              </a:lnSpc>
              <a:spcBef>
                <a:spcPts val="0"/>
              </a:spcBef>
              <a:spcAft>
                <a:spcPts val="0"/>
              </a:spcAft>
              <a:buSzPts val="1400"/>
              <a:buNone/>
            </a:pPr>
            <a:r>
              <a:rPr lang="en-US" sz="1110">
                <a:solidFill>
                  <a:schemeClr val="dk1"/>
                </a:solidFill>
                <a:latin typeface="Calibri"/>
                <a:ea typeface="Calibri"/>
                <a:cs typeface="Calibri"/>
                <a:sym typeface="Calibri"/>
              </a:rPr>
              <a:t>W. Va. Code § 6-9A-2 also reads: </a:t>
            </a:r>
            <a:endParaRPr/>
          </a:p>
          <a:p>
            <a:pPr marL="0" lvl="0" indent="0" algn="l" rtl="0">
              <a:lnSpc>
                <a:spcPct val="100000"/>
              </a:lnSpc>
              <a:spcBef>
                <a:spcPts val="0"/>
              </a:spcBef>
              <a:spcAft>
                <a:spcPts val="0"/>
              </a:spcAft>
              <a:buSzPts val="1400"/>
              <a:buNone/>
            </a:pPr>
            <a:r>
              <a:rPr lang="en-US" sz="1110">
                <a:solidFill>
                  <a:schemeClr val="dk1"/>
                </a:solidFill>
                <a:latin typeface="Calibri"/>
                <a:ea typeface="Calibri"/>
                <a:cs typeface="Calibri"/>
                <a:sym typeface="Calibri"/>
              </a:rPr>
              <a:t> </a:t>
            </a:r>
            <a:endParaRPr/>
          </a:p>
          <a:p>
            <a:pPr marL="0" lvl="0" indent="0" algn="l" rtl="0">
              <a:lnSpc>
                <a:spcPct val="100000"/>
              </a:lnSpc>
              <a:spcBef>
                <a:spcPts val="0"/>
              </a:spcBef>
              <a:spcAft>
                <a:spcPts val="0"/>
              </a:spcAft>
              <a:buSzPts val="1400"/>
              <a:buNone/>
            </a:pPr>
            <a:r>
              <a:rPr lang="en-US" sz="1110">
                <a:solidFill>
                  <a:schemeClr val="dk1"/>
                </a:solidFill>
                <a:latin typeface="Calibri"/>
                <a:ea typeface="Calibri"/>
                <a:cs typeface="Calibri"/>
                <a:sym typeface="Calibri"/>
              </a:rPr>
              <a:t>(h) In the event of an emergency a governing body may call an emergency meeting.</a:t>
            </a:r>
            <a:endParaRPr/>
          </a:p>
          <a:p>
            <a:pPr marL="0" lvl="0" indent="0" algn="l" rtl="0">
              <a:lnSpc>
                <a:spcPct val="100000"/>
              </a:lnSpc>
              <a:spcBef>
                <a:spcPts val="0"/>
              </a:spcBef>
              <a:spcAft>
                <a:spcPts val="0"/>
              </a:spcAft>
              <a:buSzPts val="1400"/>
              <a:buNone/>
            </a:pPr>
            <a:r>
              <a:rPr lang="en-US" sz="1110">
                <a:solidFill>
                  <a:schemeClr val="dk1"/>
                </a:solidFill>
                <a:latin typeface="Calibri"/>
                <a:ea typeface="Calibri"/>
                <a:cs typeface="Calibri"/>
                <a:sym typeface="Calibri"/>
              </a:rPr>
              <a:t>(1) The governing body of a state executive branch agency shall electronically file a </a:t>
            </a:r>
            <a:r>
              <a:rPr lang="en-US" sz="1110" b="1">
                <a:solidFill>
                  <a:schemeClr val="dk1"/>
                </a:solidFill>
                <a:latin typeface="Calibri"/>
                <a:ea typeface="Calibri"/>
                <a:cs typeface="Calibri"/>
                <a:sym typeface="Calibri"/>
              </a:rPr>
              <a:t>notice</a:t>
            </a:r>
            <a:r>
              <a:rPr lang="en-US" sz="1110">
                <a:solidFill>
                  <a:schemeClr val="dk1"/>
                </a:solidFill>
                <a:latin typeface="Calibri"/>
                <a:ea typeface="Calibri"/>
                <a:cs typeface="Calibri"/>
                <a:sym typeface="Calibri"/>
              </a:rPr>
              <a:t> for an emergency meeting with the Secretary of State, </a:t>
            </a:r>
            <a:r>
              <a:rPr lang="en-US" sz="1110" b="1">
                <a:solidFill>
                  <a:schemeClr val="dk1"/>
                </a:solidFill>
                <a:latin typeface="Calibri"/>
                <a:ea typeface="Calibri"/>
                <a:cs typeface="Calibri"/>
                <a:sym typeface="Calibri"/>
              </a:rPr>
              <a:t>as soon as practicable prior to the meeting</a:t>
            </a:r>
            <a:r>
              <a:rPr lang="en-US" sz="1110">
                <a:solidFill>
                  <a:schemeClr val="dk1"/>
                </a:solidFill>
                <a:latin typeface="Calibri"/>
                <a:ea typeface="Calibri"/>
                <a:cs typeface="Calibri"/>
                <a:sym typeface="Calibri"/>
              </a:rPr>
              <a:t>. Any other governing body shall notice an emergency meeting in a manner which is consistent with this article and the Ethics Commission Committee on Open Governmental Meeting's opinions issued pursuant to the authority of section ten of this article, as soon as practicable prior to the meeting.</a:t>
            </a:r>
            <a:endParaRPr/>
          </a:p>
          <a:p>
            <a:pPr marL="0" lvl="0" indent="0" algn="l" rtl="0">
              <a:lnSpc>
                <a:spcPct val="100000"/>
              </a:lnSpc>
              <a:spcBef>
                <a:spcPts val="0"/>
              </a:spcBef>
              <a:spcAft>
                <a:spcPts val="0"/>
              </a:spcAft>
              <a:buSzPts val="1400"/>
              <a:buNone/>
            </a:pPr>
            <a:r>
              <a:rPr lang="en-US" sz="1110">
                <a:solidFill>
                  <a:schemeClr val="dk1"/>
                </a:solidFill>
                <a:latin typeface="Calibri"/>
                <a:ea typeface="Calibri"/>
                <a:cs typeface="Calibri"/>
                <a:sym typeface="Calibri"/>
              </a:rPr>
              <a:t>(2) The emergency meeting notice shall state the date, time, place and purpose of the meeting and the facts and circumstances of the emergency.</a:t>
            </a:r>
            <a:endParaRPr/>
          </a:p>
          <a:p>
            <a:pPr marL="0" lvl="0" indent="0" algn="l" rtl="0">
              <a:lnSpc>
                <a:spcPct val="100000"/>
              </a:lnSpc>
              <a:spcBef>
                <a:spcPts val="0"/>
              </a:spcBef>
              <a:spcAft>
                <a:spcPts val="0"/>
              </a:spcAft>
              <a:buSzPts val="1400"/>
              <a:buNone/>
            </a:pPr>
            <a:endParaRPr sz="1110"/>
          </a:p>
        </p:txBody>
      </p:sp>
      <p:sp>
        <p:nvSpPr>
          <p:cNvPr id="1688" name="Google Shape;1688;p48:notes"/>
          <p:cNvSpPr txBox="1">
            <a:spLocks noGrp="1"/>
          </p:cNvSpPr>
          <p:nvPr>
            <p:ph type="sldNum" idx="12"/>
          </p:nvPr>
        </p:nvSpPr>
        <p:spPr>
          <a:xfrm>
            <a:off x="3978134" y="8842031"/>
            <a:ext cx="3043343" cy="465455"/>
          </a:xfrm>
          <a:prstGeom prst="rect">
            <a:avLst/>
          </a:prstGeom>
          <a:noFill/>
          <a:ln>
            <a:noFill/>
          </a:ln>
        </p:spPr>
        <p:txBody>
          <a:bodyPr spcFirstLastPara="1" wrap="square" lIns="92900" tIns="46450" rIns="92900" bIns="4645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70</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5"/>
        <p:cNvGrpSpPr/>
        <p:nvPr/>
      </p:nvGrpSpPr>
      <p:grpSpPr>
        <a:xfrm>
          <a:off x="0" y="0"/>
          <a:ext cx="0" cy="0"/>
          <a:chOff x="0" y="0"/>
          <a:chExt cx="0" cy="0"/>
        </a:xfrm>
      </p:grpSpPr>
      <p:sp>
        <p:nvSpPr>
          <p:cNvPr id="1696" name="Google Shape;1696;g134a032b301_0_9:notes"/>
          <p:cNvSpPr>
            <a:spLocks noGrp="1" noRot="1" noChangeAspect="1"/>
          </p:cNvSpPr>
          <p:nvPr>
            <p:ph type="sldImg" idx="2"/>
          </p:nvPr>
        </p:nvSpPr>
        <p:spPr>
          <a:xfrm>
            <a:off x="1184275" y="698500"/>
            <a:ext cx="4654500" cy="34908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97" name="Google Shape;1697;g134a032b301_0_9:notes"/>
          <p:cNvSpPr txBox="1">
            <a:spLocks noGrp="1"/>
          </p:cNvSpPr>
          <p:nvPr>
            <p:ph type="body" idx="1"/>
          </p:nvPr>
        </p:nvSpPr>
        <p:spPr>
          <a:xfrm>
            <a:off x="702310" y="4421825"/>
            <a:ext cx="5618400" cy="4189200"/>
          </a:xfrm>
          <a:prstGeom prst="rect">
            <a:avLst/>
          </a:prstGeom>
          <a:noFill/>
          <a:ln>
            <a:noFill/>
          </a:ln>
        </p:spPr>
        <p:txBody>
          <a:bodyPr spcFirstLastPara="1" wrap="square" lIns="92900" tIns="46450" rIns="92900" bIns="46450" anchor="t" anchorCtr="0">
            <a:noAutofit/>
          </a:bodyPr>
          <a:lstStyle/>
          <a:p>
            <a:pPr marL="0" marR="0" lvl="0" indent="0" algn="l" rtl="0">
              <a:lnSpc>
                <a:spcPct val="100000"/>
              </a:lnSpc>
              <a:spcBef>
                <a:spcPts val="0"/>
              </a:spcBef>
              <a:spcAft>
                <a:spcPts val="0"/>
              </a:spcAft>
              <a:buClr>
                <a:schemeClr val="dk1"/>
              </a:buClr>
              <a:buSzPts val="1110"/>
              <a:buFont typeface="Calibri"/>
              <a:buNone/>
            </a:pPr>
            <a:r>
              <a:rPr lang="en-US" sz="1110"/>
              <a:t>Each governing body shall promulgate rules by which the date, time, place and agenda of all regularly scheduled meetings and the date, time, place and purpose of all special meetings are made available, in advance, to the public and news media.  </a:t>
            </a:r>
            <a:endParaRPr/>
          </a:p>
          <a:p>
            <a:pPr marL="0" lvl="0" indent="0" algn="l" rtl="0">
              <a:lnSpc>
                <a:spcPct val="100000"/>
              </a:lnSpc>
              <a:spcBef>
                <a:spcPts val="0"/>
              </a:spcBef>
              <a:spcAft>
                <a:spcPts val="0"/>
              </a:spcAft>
              <a:buSzPts val="1400"/>
              <a:buNone/>
            </a:pPr>
            <a:endParaRPr sz="111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r>
              <a:rPr lang="en-US" sz="1110">
                <a:solidFill>
                  <a:schemeClr val="dk1"/>
                </a:solidFill>
                <a:latin typeface="Calibri"/>
                <a:ea typeface="Calibri"/>
                <a:cs typeface="Calibri"/>
                <a:sym typeface="Calibri"/>
              </a:rPr>
              <a:t>In regard to emergency meetings, W. Va. Code § 6-9A-2(2) states as follows:</a:t>
            </a:r>
            <a:endParaRPr/>
          </a:p>
          <a:p>
            <a:pPr marL="0" lvl="0" indent="0" algn="l" rtl="0">
              <a:lnSpc>
                <a:spcPct val="100000"/>
              </a:lnSpc>
              <a:spcBef>
                <a:spcPts val="0"/>
              </a:spcBef>
              <a:spcAft>
                <a:spcPts val="0"/>
              </a:spcAft>
              <a:buSzPts val="1400"/>
              <a:buNone/>
            </a:pPr>
            <a:r>
              <a:rPr lang="en-US" sz="1110">
                <a:solidFill>
                  <a:schemeClr val="dk1"/>
                </a:solidFill>
                <a:latin typeface="Calibri"/>
                <a:ea typeface="Calibri"/>
                <a:cs typeface="Calibri"/>
                <a:sym typeface="Calibri"/>
              </a:rPr>
              <a:t> </a:t>
            </a:r>
            <a:endParaRPr/>
          </a:p>
          <a:p>
            <a:pPr marL="0" lvl="0" indent="0" algn="l" rtl="0">
              <a:lnSpc>
                <a:spcPct val="100000"/>
              </a:lnSpc>
              <a:spcBef>
                <a:spcPts val="0"/>
              </a:spcBef>
              <a:spcAft>
                <a:spcPts val="0"/>
              </a:spcAft>
              <a:buSzPts val="1400"/>
              <a:buNone/>
            </a:pPr>
            <a:r>
              <a:rPr lang="en-US" sz="1110">
                <a:solidFill>
                  <a:schemeClr val="dk1"/>
                </a:solidFill>
                <a:latin typeface="Calibri"/>
                <a:ea typeface="Calibri"/>
                <a:cs typeface="Calibri"/>
                <a:sym typeface="Calibri"/>
              </a:rPr>
              <a:t>     (2) "Emergency meeting" means any meeting called by a governing body for the purpose of addressing an unexpected event which requires immediate attention because it poses:</a:t>
            </a:r>
            <a:endParaRPr/>
          </a:p>
          <a:p>
            <a:pPr marL="0" lvl="0" indent="0" algn="l" rtl="0">
              <a:lnSpc>
                <a:spcPct val="100000"/>
              </a:lnSpc>
              <a:spcBef>
                <a:spcPts val="0"/>
              </a:spcBef>
              <a:spcAft>
                <a:spcPts val="0"/>
              </a:spcAft>
              <a:buSzPts val="1400"/>
              <a:buNone/>
            </a:pPr>
            <a:r>
              <a:rPr lang="en-US" sz="1110">
                <a:solidFill>
                  <a:schemeClr val="dk1"/>
                </a:solidFill>
                <a:latin typeface="Calibri"/>
                <a:ea typeface="Calibri"/>
                <a:cs typeface="Calibri"/>
                <a:sym typeface="Calibri"/>
              </a:rPr>
              <a:t>     (A) An imminent threat to public health or safety;</a:t>
            </a:r>
            <a:endParaRPr/>
          </a:p>
          <a:p>
            <a:pPr marL="0" lvl="0" indent="0" algn="l" rtl="0">
              <a:lnSpc>
                <a:spcPct val="100000"/>
              </a:lnSpc>
              <a:spcBef>
                <a:spcPts val="0"/>
              </a:spcBef>
              <a:spcAft>
                <a:spcPts val="0"/>
              </a:spcAft>
              <a:buSzPts val="1400"/>
              <a:buNone/>
            </a:pPr>
            <a:r>
              <a:rPr lang="en-US" sz="1110">
                <a:solidFill>
                  <a:schemeClr val="dk1"/>
                </a:solidFill>
                <a:latin typeface="Calibri"/>
                <a:ea typeface="Calibri"/>
                <a:cs typeface="Calibri"/>
                <a:sym typeface="Calibri"/>
              </a:rPr>
              <a:t>     (B) An imminent threat of damage to public or private property; or</a:t>
            </a:r>
            <a:endParaRPr/>
          </a:p>
          <a:p>
            <a:pPr marL="0" lvl="0" indent="0" algn="l" rtl="0">
              <a:lnSpc>
                <a:spcPct val="100000"/>
              </a:lnSpc>
              <a:spcBef>
                <a:spcPts val="0"/>
              </a:spcBef>
              <a:spcAft>
                <a:spcPts val="0"/>
              </a:spcAft>
              <a:buSzPts val="1400"/>
              <a:buNone/>
            </a:pPr>
            <a:r>
              <a:rPr lang="en-US" sz="1110">
                <a:solidFill>
                  <a:schemeClr val="dk1"/>
                </a:solidFill>
                <a:latin typeface="Calibri"/>
                <a:ea typeface="Calibri"/>
                <a:cs typeface="Calibri"/>
                <a:sym typeface="Calibri"/>
              </a:rPr>
              <a:t>     (C) An imminent material financial loss or other imminent substantial harm to a public agency, its employees or the members of the public which it serves.</a:t>
            </a:r>
            <a:endParaRPr/>
          </a:p>
          <a:p>
            <a:pPr marL="0" lvl="0" indent="0" algn="l" rtl="0">
              <a:lnSpc>
                <a:spcPct val="100000"/>
              </a:lnSpc>
              <a:spcBef>
                <a:spcPts val="0"/>
              </a:spcBef>
              <a:spcAft>
                <a:spcPts val="0"/>
              </a:spcAft>
              <a:buSzPts val="1400"/>
              <a:buNone/>
            </a:pPr>
            <a:r>
              <a:rPr lang="en-US" sz="1110">
                <a:solidFill>
                  <a:schemeClr val="dk1"/>
                </a:solidFill>
                <a:latin typeface="Calibri"/>
                <a:ea typeface="Calibri"/>
                <a:cs typeface="Calibri"/>
                <a:sym typeface="Calibri"/>
              </a:rPr>
              <a:t> </a:t>
            </a:r>
            <a:endParaRPr/>
          </a:p>
          <a:p>
            <a:pPr marL="0" lvl="0" indent="0" algn="l" rtl="0">
              <a:lnSpc>
                <a:spcPct val="100000"/>
              </a:lnSpc>
              <a:spcBef>
                <a:spcPts val="0"/>
              </a:spcBef>
              <a:spcAft>
                <a:spcPts val="0"/>
              </a:spcAft>
              <a:buSzPts val="1400"/>
              <a:buNone/>
            </a:pPr>
            <a:r>
              <a:rPr lang="en-US" sz="1110">
                <a:solidFill>
                  <a:schemeClr val="dk1"/>
                </a:solidFill>
                <a:latin typeface="Calibri"/>
                <a:ea typeface="Calibri"/>
                <a:cs typeface="Calibri"/>
                <a:sym typeface="Calibri"/>
              </a:rPr>
              <a:t>W. Va. Code § 6-9A-2 also reads: </a:t>
            </a:r>
            <a:endParaRPr/>
          </a:p>
          <a:p>
            <a:pPr marL="0" lvl="0" indent="0" algn="l" rtl="0">
              <a:lnSpc>
                <a:spcPct val="100000"/>
              </a:lnSpc>
              <a:spcBef>
                <a:spcPts val="0"/>
              </a:spcBef>
              <a:spcAft>
                <a:spcPts val="0"/>
              </a:spcAft>
              <a:buSzPts val="1400"/>
              <a:buNone/>
            </a:pPr>
            <a:r>
              <a:rPr lang="en-US" sz="1110">
                <a:solidFill>
                  <a:schemeClr val="dk1"/>
                </a:solidFill>
                <a:latin typeface="Calibri"/>
                <a:ea typeface="Calibri"/>
                <a:cs typeface="Calibri"/>
                <a:sym typeface="Calibri"/>
              </a:rPr>
              <a:t> </a:t>
            </a:r>
            <a:endParaRPr/>
          </a:p>
          <a:p>
            <a:pPr marL="0" lvl="0" indent="0" algn="l" rtl="0">
              <a:lnSpc>
                <a:spcPct val="100000"/>
              </a:lnSpc>
              <a:spcBef>
                <a:spcPts val="0"/>
              </a:spcBef>
              <a:spcAft>
                <a:spcPts val="0"/>
              </a:spcAft>
              <a:buSzPts val="1400"/>
              <a:buNone/>
            </a:pPr>
            <a:r>
              <a:rPr lang="en-US" sz="1110">
                <a:solidFill>
                  <a:schemeClr val="dk1"/>
                </a:solidFill>
                <a:latin typeface="Calibri"/>
                <a:ea typeface="Calibri"/>
                <a:cs typeface="Calibri"/>
                <a:sym typeface="Calibri"/>
              </a:rPr>
              <a:t>(h) In the event of an emergency a governing body may call an emergency meeting.</a:t>
            </a:r>
            <a:endParaRPr/>
          </a:p>
          <a:p>
            <a:pPr marL="0" lvl="0" indent="0" algn="l" rtl="0">
              <a:lnSpc>
                <a:spcPct val="100000"/>
              </a:lnSpc>
              <a:spcBef>
                <a:spcPts val="0"/>
              </a:spcBef>
              <a:spcAft>
                <a:spcPts val="0"/>
              </a:spcAft>
              <a:buSzPts val="1400"/>
              <a:buNone/>
            </a:pPr>
            <a:r>
              <a:rPr lang="en-US" sz="1110">
                <a:solidFill>
                  <a:schemeClr val="dk1"/>
                </a:solidFill>
                <a:latin typeface="Calibri"/>
                <a:ea typeface="Calibri"/>
                <a:cs typeface="Calibri"/>
                <a:sym typeface="Calibri"/>
              </a:rPr>
              <a:t>(1) The governing body of a state executive branch agency shall electronically file a </a:t>
            </a:r>
            <a:r>
              <a:rPr lang="en-US" sz="1110" b="1">
                <a:solidFill>
                  <a:schemeClr val="dk1"/>
                </a:solidFill>
                <a:latin typeface="Calibri"/>
                <a:ea typeface="Calibri"/>
                <a:cs typeface="Calibri"/>
                <a:sym typeface="Calibri"/>
              </a:rPr>
              <a:t>notice</a:t>
            </a:r>
            <a:r>
              <a:rPr lang="en-US" sz="1110">
                <a:solidFill>
                  <a:schemeClr val="dk1"/>
                </a:solidFill>
                <a:latin typeface="Calibri"/>
                <a:ea typeface="Calibri"/>
                <a:cs typeface="Calibri"/>
                <a:sym typeface="Calibri"/>
              </a:rPr>
              <a:t> for an emergency meeting with the Secretary of State, </a:t>
            </a:r>
            <a:r>
              <a:rPr lang="en-US" sz="1110" b="1">
                <a:solidFill>
                  <a:schemeClr val="dk1"/>
                </a:solidFill>
                <a:latin typeface="Calibri"/>
                <a:ea typeface="Calibri"/>
                <a:cs typeface="Calibri"/>
                <a:sym typeface="Calibri"/>
              </a:rPr>
              <a:t>as soon as practicable prior to the meeting</a:t>
            </a:r>
            <a:r>
              <a:rPr lang="en-US" sz="1110">
                <a:solidFill>
                  <a:schemeClr val="dk1"/>
                </a:solidFill>
                <a:latin typeface="Calibri"/>
                <a:ea typeface="Calibri"/>
                <a:cs typeface="Calibri"/>
                <a:sym typeface="Calibri"/>
              </a:rPr>
              <a:t>. Any other governing body shall notice an emergency meeting in a manner which is consistent with this article and the Ethics Commission Committee on Open Governmental Meeting's opinions issued pursuant to the authority of section ten of this article, as soon as practicable prior to the meeting.</a:t>
            </a:r>
            <a:endParaRPr/>
          </a:p>
          <a:p>
            <a:pPr marL="0" lvl="0" indent="0" algn="l" rtl="0">
              <a:lnSpc>
                <a:spcPct val="100000"/>
              </a:lnSpc>
              <a:spcBef>
                <a:spcPts val="0"/>
              </a:spcBef>
              <a:spcAft>
                <a:spcPts val="0"/>
              </a:spcAft>
              <a:buSzPts val="1400"/>
              <a:buNone/>
            </a:pPr>
            <a:r>
              <a:rPr lang="en-US" sz="1110">
                <a:solidFill>
                  <a:schemeClr val="dk1"/>
                </a:solidFill>
                <a:latin typeface="Calibri"/>
                <a:ea typeface="Calibri"/>
                <a:cs typeface="Calibri"/>
                <a:sym typeface="Calibri"/>
              </a:rPr>
              <a:t>(2) The emergency meeting notice shall state the date, time, place and purpose of the meeting and the facts and circumstances of the emergency.</a:t>
            </a:r>
            <a:endParaRPr/>
          </a:p>
          <a:p>
            <a:pPr marL="0" lvl="0" indent="0" algn="l" rtl="0">
              <a:lnSpc>
                <a:spcPct val="100000"/>
              </a:lnSpc>
              <a:spcBef>
                <a:spcPts val="0"/>
              </a:spcBef>
              <a:spcAft>
                <a:spcPts val="0"/>
              </a:spcAft>
              <a:buSzPts val="1400"/>
              <a:buNone/>
            </a:pPr>
            <a:endParaRPr sz="1110"/>
          </a:p>
        </p:txBody>
      </p:sp>
      <p:sp>
        <p:nvSpPr>
          <p:cNvPr id="1698" name="Google Shape;1698;g134a032b301_0_9:notes"/>
          <p:cNvSpPr txBox="1">
            <a:spLocks noGrp="1"/>
          </p:cNvSpPr>
          <p:nvPr>
            <p:ph type="sldNum" idx="12"/>
          </p:nvPr>
        </p:nvSpPr>
        <p:spPr>
          <a:xfrm>
            <a:off x="3978134" y="8842031"/>
            <a:ext cx="3043200" cy="465600"/>
          </a:xfrm>
          <a:prstGeom prst="rect">
            <a:avLst/>
          </a:prstGeom>
          <a:noFill/>
          <a:ln>
            <a:noFill/>
          </a:ln>
        </p:spPr>
        <p:txBody>
          <a:bodyPr spcFirstLastPara="1" wrap="square" lIns="92900" tIns="46450" rIns="92900" bIns="4645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71</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5"/>
        <p:cNvGrpSpPr/>
        <p:nvPr/>
      </p:nvGrpSpPr>
      <p:grpSpPr>
        <a:xfrm>
          <a:off x="0" y="0"/>
          <a:ext cx="0" cy="0"/>
          <a:chOff x="0" y="0"/>
          <a:chExt cx="0" cy="0"/>
        </a:xfrm>
      </p:grpSpPr>
      <p:sp>
        <p:nvSpPr>
          <p:cNvPr id="1706" name="Google Shape;1706;p49:notes"/>
          <p:cNvSpPr>
            <a:spLocks noGrp="1" noRot="1" noChangeAspect="1"/>
          </p:cNvSpPr>
          <p:nvPr>
            <p:ph type="sldImg" idx="2"/>
          </p:nvPr>
        </p:nvSpPr>
        <p:spPr>
          <a:xfrm>
            <a:off x="1184275" y="698500"/>
            <a:ext cx="4654550" cy="34909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07" name="Google Shape;1707;p49:notes"/>
          <p:cNvSpPr txBox="1">
            <a:spLocks noGrp="1"/>
          </p:cNvSpPr>
          <p:nvPr>
            <p:ph type="body" idx="1"/>
          </p:nvPr>
        </p:nvSpPr>
        <p:spPr>
          <a:xfrm>
            <a:off x="702310" y="4421825"/>
            <a:ext cx="5618480" cy="4189095"/>
          </a:xfrm>
          <a:prstGeom prst="rect">
            <a:avLst/>
          </a:prstGeom>
          <a:noFill/>
          <a:ln>
            <a:noFill/>
          </a:ln>
        </p:spPr>
        <p:txBody>
          <a:bodyPr spcFirstLastPara="1" wrap="square" lIns="92900" tIns="46450" rIns="92900" bIns="46450" anchor="t" anchorCtr="0">
            <a:noAutofit/>
          </a:bodyPr>
          <a:lstStyle/>
          <a:p>
            <a:pPr marL="0" lvl="0" indent="0" algn="l" rtl="0">
              <a:lnSpc>
                <a:spcPct val="100000"/>
              </a:lnSpc>
              <a:spcBef>
                <a:spcPts val="0"/>
              </a:spcBef>
              <a:spcAft>
                <a:spcPts val="0"/>
              </a:spcAft>
              <a:buSzPts val="1400"/>
              <a:buNone/>
            </a:pPr>
            <a:r>
              <a:rPr lang="en-US"/>
              <a:t>Minimum requirements for posting a notice is in a public place.  </a:t>
            </a:r>
            <a:endParaRPr/>
          </a:p>
        </p:txBody>
      </p:sp>
      <p:sp>
        <p:nvSpPr>
          <p:cNvPr id="1708" name="Google Shape;1708;p49:notes"/>
          <p:cNvSpPr txBox="1">
            <a:spLocks noGrp="1"/>
          </p:cNvSpPr>
          <p:nvPr>
            <p:ph type="sldNum" idx="12"/>
          </p:nvPr>
        </p:nvSpPr>
        <p:spPr>
          <a:xfrm>
            <a:off x="3978134" y="8842031"/>
            <a:ext cx="3043343" cy="465455"/>
          </a:xfrm>
          <a:prstGeom prst="rect">
            <a:avLst/>
          </a:prstGeom>
          <a:noFill/>
          <a:ln>
            <a:noFill/>
          </a:ln>
        </p:spPr>
        <p:txBody>
          <a:bodyPr spcFirstLastPara="1" wrap="square" lIns="92900" tIns="46450" rIns="92900" bIns="4645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72</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3"/>
        <p:cNvGrpSpPr/>
        <p:nvPr/>
      </p:nvGrpSpPr>
      <p:grpSpPr>
        <a:xfrm>
          <a:off x="0" y="0"/>
          <a:ext cx="0" cy="0"/>
          <a:chOff x="0" y="0"/>
          <a:chExt cx="0" cy="0"/>
        </a:xfrm>
      </p:grpSpPr>
      <p:sp>
        <p:nvSpPr>
          <p:cNvPr id="1714" name="Google Shape;1714;p50:notes"/>
          <p:cNvSpPr>
            <a:spLocks noGrp="1" noRot="1" noChangeAspect="1"/>
          </p:cNvSpPr>
          <p:nvPr>
            <p:ph type="sldImg" idx="2"/>
          </p:nvPr>
        </p:nvSpPr>
        <p:spPr>
          <a:xfrm>
            <a:off x="1184275" y="698500"/>
            <a:ext cx="4654550" cy="34909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15" name="Google Shape;1715;p50:notes"/>
          <p:cNvSpPr txBox="1">
            <a:spLocks noGrp="1"/>
          </p:cNvSpPr>
          <p:nvPr>
            <p:ph type="body" idx="1"/>
          </p:nvPr>
        </p:nvSpPr>
        <p:spPr>
          <a:xfrm>
            <a:off x="702310" y="4421825"/>
            <a:ext cx="5618480" cy="4189095"/>
          </a:xfrm>
          <a:prstGeom prst="rect">
            <a:avLst/>
          </a:prstGeom>
          <a:noFill/>
          <a:ln>
            <a:noFill/>
          </a:ln>
        </p:spPr>
        <p:txBody>
          <a:bodyPr spcFirstLastPara="1" wrap="square" lIns="92900" tIns="46450" rIns="92900" bIns="46450" anchor="t" anchorCtr="0">
            <a:normAutofit/>
          </a:bodyPr>
          <a:lstStyle/>
          <a:p>
            <a:pPr marL="0" lvl="0" indent="0" algn="l" rtl="0">
              <a:lnSpc>
                <a:spcPct val="100000"/>
              </a:lnSpc>
              <a:spcBef>
                <a:spcPts val="0"/>
              </a:spcBef>
              <a:spcAft>
                <a:spcPts val="0"/>
              </a:spcAft>
              <a:buSzPts val="1400"/>
              <a:buNone/>
            </a:pPr>
            <a:r>
              <a:rPr lang="en-US"/>
              <a:t>Each governing body shall promulgate rules by which the date, time, place and agenda of all regularly scheduled meetings and the date, time, place and purpose of all special meetings are made available, in advance, to the public and news media.  </a:t>
            </a:r>
            <a:endParaRPr/>
          </a:p>
        </p:txBody>
      </p:sp>
      <p:sp>
        <p:nvSpPr>
          <p:cNvPr id="1716" name="Google Shape;1716;p50:notes"/>
          <p:cNvSpPr txBox="1">
            <a:spLocks noGrp="1"/>
          </p:cNvSpPr>
          <p:nvPr>
            <p:ph type="sldNum" idx="12"/>
          </p:nvPr>
        </p:nvSpPr>
        <p:spPr>
          <a:xfrm>
            <a:off x="3978134" y="8842031"/>
            <a:ext cx="3043343" cy="465455"/>
          </a:xfrm>
          <a:prstGeom prst="rect">
            <a:avLst/>
          </a:prstGeom>
          <a:noFill/>
          <a:ln>
            <a:noFill/>
          </a:ln>
        </p:spPr>
        <p:txBody>
          <a:bodyPr spcFirstLastPara="1" wrap="square" lIns="92900" tIns="46450" rIns="92900" bIns="4645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73</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3"/>
        <p:cNvGrpSpPr/>
        <p:nvPr/>
      </p:nvGrpSpPr>
      <p:grpSpPr>
        <a:xfrm>
          <a:off x="0" y="0"/>
          <a:ext cx="0" cy="0"/>
          <a:chOff x="0" y="0"/>
          <a:chExt cx="0" cy="0"/>
        </a:xfrm>
      </p:grpSpPr>
      <p:sp>
        <p:nvSpPr>
          <p:cNvPr id="1724" name="Google Shape;1724;p51:notes"/>
          <p:cNvSpPr>
            <a:spLocks noGrp="1" noRot="1" noChangeAspect="1"/>
          </p:cNvSpPr>
          <p:nvPr>
            <p:ph type="sldImg" idx="2"/>
          </p:nvPr>
        </p:nvSpPr>
        <p:spPr>
          <a:xfrm>
            <a:off x="1184275" y="698500"/>
            <a:ext cx="4654550" cy="34909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25" name="Google Shape;1725;p51:notes"/>
          <p:cNvSpPr txBox="1">
            <a:spLocks noGrp="1"/>
          </p:cNvSpPr>
          <p:nvPr>
            <p:ph type="body" idx="1"/>
          </p:nvPr>
        </p:nvSpPr>
        <p:spPr>
          <a:xfrm>
            <a:off x="702310" y="4421825"/>
            <a:ext cx="5618480" cy="4189095"/>
          </a:xfrm>
          <a:prstGeom prst="rect">
            <a:avLst/>
          </a:prstGeom>
          <a:noFill/>
          <a:ln>
            <a:noFill/>
          </a:ln>
        </p:spPr>
        <p:txBody>
          <a:bodyPr spcFirstLastPara="1" wrap="square" lIns="92900" tIns="46450" rIns="92900" bIns="46450" anchor="t" anchorCtr="0">
            <a:normAutofit/>
          </a:bodyPr>
          <a:lstStyle/>
          <a:p>
            <a:pPr marL="0" lvl="0" indent="0" algn="l" rtl="0">
              <a:lnSpc>
                <a:spcPct val="100000"/>
              </a:lnSpc>
              <a:spcBef>
                <a:spcPts val="0"/>
              </a:spcBef>
              <a:spcAft>
                <a:spcPts val="0"/>
              </a:spcAft>
              <a:buSzPts val="1400"/>
              <a:buNone/>
            </a:pPr>
            <a:r>
              <a:rPr lang="en-US"/>
              <a:t>Each governing body shall promulgate rules by which the date, time, place and agenda of all regularly scheduled meetings and the date, time, place and purpose of all special meetings are made available, in advance, to the public and news media.  </a:t>
            </a:r>
            <a:endParaRPr/>
          </a:p>
        </p:txBody>
      </p:sp>
      <p:sp>
        <p:nvSpPr>
          <p:cNvPr id="1726" name="Google Shape;1726;p51:notes"/>
          <p:cNvSpPr txBox="1">
            <a:spLocks noGrp="1"/>
          </p:cNvSpPr>
          <p:nvPr>
            <p:ph type="sldNum" idx="12"/>
          </p:nvPr>
        </p:nvSpPr>
        <p:spPr>
          <a:xfrm>
            <a:off x="3978134" y="8842031"/>
            <a:ext cx="3043343" cy="465455"/>
          </a:xfrm>
          <a:prstGeom prst="rect">
            <a:avLst/>
          </a:prstGeom>
          <a:noFill/>
          <a:ln>
            <a:noFill/>
          </a:ln>
        </p:spPr>
        <p:txBody>
          <a:bodyPr spcFirstLastPara="1" wrap="square" lIns="92900" tIns="46450" rIns="92900" bIns="4645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74</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3"/>
        <p:cNvGrpSpPr/>
        <p:nvPr/>
      </p:nvGrpSpPr>
      <p:grpSpPr>
        <a:xfrm>
          <a:off x="0" y="0"/>
          <a:ext cx="0" cy="0"/>
          <a:chOff x="0" y="0"/>
          <a:chExt cx="0" cy="0"/>
        </a:xfrm>
      </p:grpSpPr>
      <p:sp>
        <p:nvSpPr>
          <p:cNvPr id="1734" name="Google Shape;1734;p52:notes"/>
          <p:cNvSpPr>
            <a:spLocks noGrp="1" noRot="1" noChangeAspect="1"/>
          </p:cNvSpPr>
          <p:nvPr>
            <p:ph type="sldImg" idx="2"/>
          </p:nvPr>
        </p:nvSpPr>
        <p:spPr>
          <a:xfrm>
            <a:off x="1184275" y="698500"/>
            <a:ext cx="4654550" cy="34909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35" name="Google Shape;1735;p52:notes"/>
          <p:cNvSpPr txBox="1">
            <a:spLocks noGrp="1"/>
          </p:cNvSpPr>
          <p:nvPr>
            <p:ph type="body" idx="1"/>
          </p:nvPr>
        </p:nvSpPr>
        <p:spPr>
          <a:xfrm>
            <a:off x="702310" y="4421825"/>
            <a:ext cx="5618480" cy="4189095"/>
          </a:xfrm>
          <a:prstGeom prst="rect">
            <a:avLst/>
          </a:prstGeom>
          <a:noFill/>
          <a:ln>
            <a:noFill/>
          </a:ln>
        </p:spPr>
        <p:txBody>
          <a:bodyPr spcFirstLastPara="1" wrap="square" lIns="92900" tIns="46450" rIns="92900" bIns="46450" anchor="t" anchorCtr="0">
            <a:noAutofit/>
          </a:bodyPr>
          <a:lstStyle/>
          <a:p>
            <a:pPr marL="0" lvl="0" indent="0" algn="l" rtl="0">
              <a:lnSpc>
                <a:spcPct val="100000"/>
              </a:lnSpc>
              <a:spcBef>
                <a:spcPts val="0"/>
              </a:spcBef>
              <a:spcAft>
                <a:spcPts val="0"/>
              </a:spcAft>
              <a:buSzPts val="1400"/>
              <a:buNone/>
            </a:pPr>
            <a:endParaRPr/>
          </a:p>
        </p:txBody>
      </p:sp>
      <p:sp>
        <p:nvSpPr>
          <p:cNvPr id="1736" name="Google Shape;1736;p52:notes"/>
          <p:cNvSpPr txBox="1">
            <a:spLocks noGrp="1"/>
          </p:cNvSpPr>
          <p:nvPr>
            <p:ph type="sldNum" idx="12"/>
          </p:nvPr>
        </p:nvSpPr>
        <p:spPr>
          <a:xfrm>
            <a:off x="3978134" y="8842031"/>
            <a:ext cx="3043343" cy="465455"/>
          </a:xfrm>
          <a:prstGeom prst="rect">
            <a:avLst/>
          </a:prstGeom>
          <a:noFill/>
          <a:ln>
            <a:noFill/>
          </a:ln>
        </p:spPr>
        <p:txBody>
          <a:bodyPr spcFirstLastPara="1" wrap="square" lIns="92900" tIns="46450" rIns="92900" bIns="4645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75</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2"/>
        <p:cNvGrpSpPr/>
        <p:nvPr/>
      </p:nvGrpSpPr>
      <p:grpSpPr>
        <a:xfrm>
          <a:off x="0" y="0"/>
          <a:ext cx="0" cy="0"/>
          <a:chOff x="0" y="0"/>
          <a:chExt cx="0" cy="0"/>
        </a:xfrm>
      </p:grpSpPr>
      <p:sp>
        <p:nvSpPr>
          <p:cNvPr id="1743" name="Google Shape;1743;p53:notes"/>
          <p:cNvSpPr txBox="1">
            <a:spLocks noGrp="1"/>
          </p:cNvSpPr>
          <p:nvPr>
            <p:ph type="body" idx="1"/>
          </p:nvPr>
        </p:nvSpPr>
        <p:spPr>
          <a:xfrm>
            <a:off x="702310" y="4421825"/>
            <a:ext cx="5618480" cy="4189095"/>
          </a:xfrm>
          <a:prstGeom prst="rect">
            <a:avLst/>
          </a:prstGeom>
          <a:noFill/>
          <a:ln>
            <a:noFill/>
          </a:ln>
        </p:spPr>
        <p:txBody>
          <a:bodyPr spcFirstLastPara="1" wrap="square" lIns="92900" tIns="46450" rIns="92900" bIns="46450" anchor="t" anchorCtr="0">
            <a:noAutofit/>
          </a:bodyPr>
          <a:lstStyle/>
          <a:p>
            <a:pPr marL="0" lvl="0" indent="0" algn="l" rtl="0">
              <a:lnSpc>
                <a:spcPct val="100000"/>
              </a:lnSpc>
              <a:spcBef>
                <a:spcPts val="0"/>
              </a:spcBef>
              <a:spcAft>
                <a:spcPts val="0"/>
              </a:spcAft>
              <a:buSzPts val="1400"/>
              <a:buNone/>
            </a:pPr>
            <a:endParaRPr/>
          </a:p>
        </p:txBody>
      </p:sp>
      <p:sp>
        <p:nvSpPr>
          <p:cNvPr id="1744" name="Google Shape;1744;p53:notes"/>
          <p:cNvSpPr>
            <a:spLocks noGrp="1" noRot="1" noChangeAspect="1"/>
          </p:cNvSpPr>
          <p:nvPr>
            <p:ph type="sldImg" idx="2"/>
          </p:nvPr>
        </p:nvSpPr>
        <p:spPr>
          <a:xfrm>
            <a:off x="1184275" y="698500"/>
            <a:ext cx="4654550" cy="34909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1"/>
        <p:cNvGrpSpPr/>
        <p:nvPr/>
      </p:nvGrpSpPr>
      <p:grpSpPr>
        <a:xfrm>
          <a:off x="0" y="0"/>
          <a:ext cx="0" cy="0"/>
          <a:chOff x="0" y="0"/>
          <a:chExt cx="0" cy="0"/>
        </a:xfrm>
      </p:grpSpPr>
      <p:sp>
        <p:nvSpPr>
          <p:cNvPr id="1752" name="Google Shape;1752;p54:notes"/>
          <p:cNvSpPr>
            <a:spLocks noGrp="1" noRot="1" noChangeAspect="1"/>
          </p:cNvSpPr>
          <p:nvPr>
            <p:ph type="sldImg" idx="2"/>
          </p:nvPr>
        </p:nvSpPr>
        <p:spPr>
          <a:xfrm>
            <a:off x="1184275" y="698500"/>
            <a:ext cx="4654550" cy="34909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53" name="Google Shape;1753;p54:notes"/>
          <p:cNvSpPr txBox="1">
            <a:spLocks noGrp="1"/>
          </p:cNvSpPr>
          <p:nvPr>
            <p:ph type="body" idx="1"/>
          </p:nvPr>
        </p:nvSpPr>
        <p:spPr>
          <a:xfrm>
            <a:off x="702310" y="4421825"/>
            <a:ext cx="5618480" cy="4189095"/>
          </a:xfrm>
          <a:prstGeom prst="rect">
            <a:avLst/>
          </a:prstGeom>
          <a:noFill/>
          <a:ln>
            <a:noFill/>
          </a:ln>
        </p:spPr>
        <p:txBody>
          <a:bodyPr spcFirstLastPara="1" wrap="square" lIns="92900" tIns="46450" rIns="92900" bIns="46450" anchor="t" anchorCtr="0">
            <a:noAutofit/>
          </a:bodyPr>
          <a:lstStyle/>
          <a:p>
            <a:pPr marL="0" lvl="0" indent="0" algn="l" rtl="0">
              <a:lnSpc>
                <a:spcPct val="100000"/>
              </a:lnSpc>
              <a:spcBef>
                <a:spcPts val="0"/>
              </a:spcBef>
              <a:spcAft>
                <a:spcPts val="0"/>
              </a:spcAft>
              <a:buSzPts val="1400"/>
              <a:buNone/>
            </a:pPr>
            <a:r>
              <a:rPr lang="en-US"/>
              <a:t>OM 2001-24 – may interview engineering firm in an executive session</a:t>
            </a:r>
            <a:endParaRPr/>
          </a:p>
        </p:txBody>
      </p:sp>
      <p:sp>
        <p:nvSpPr>
          <p:cNvPr id="1754" name="Google Shape;1754;p54:notes"/>
          <p:cNvSpPr txBox="1">
            <a:spLocks noGrp="1"/>
          </p:cNvSpPr>
          <p:nvPr>
            <p:ph type="sldNum" idx="12"/>
          </p:nvPr>
        </p:nvSpPr>
        <p:spPr>
          <a:xfrm>
            <a:off x="3978134" y="8842031"/>
            <a:ext cx="3043343" cy="465455"/>
          </a:xfrm>
          <a:prstGeom prst="rect">
            <a:avLst/>
          </a:prstGeom>
          <a:noFill/>
          <a:ln>
            <a:noFill/>
          </a:ln>
        </p:spPr>
        <p:txBody>
          <a:bodyPr spcFirstLastPara="1" wrap="square" lIns="92900" tIns="46450" rIns="92900" bIns="4645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77</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1"/>
        <p:cNvGrpSpPr/>
        <p:nvPr/>
      </p:nvGrpSpPr>
      <p:grpSpPr>
        <a:xfrm>
          <a:off x="0" y="0"/>
          <a:ext cx="0" cy="0"/>
          <a:chOff x="0" y="0"/>
          <a:chExt cx="0" cy="0"/>
        </a:xfrm>
      </p:grpSpPr>
      <p:sp>
        <p:nvSpPr>
          <p:cNvPr id="1762" name="Google Shape;1762;p55:notes"/>
          <p:cNvSpPr>
            <a:spLocks noGrp="1" noRot="1" noChangeAspect="1"/>
          </p:cNvSpPr>
          <p:nvPr>
            <p:ph type="sldImg" idx="2"/>
          </p:nvPr>
        </p:nvSpPr>
        <p:spPr>
          <a:xfrm>
            <a:off x="1184275" y="698500"/>
            <a:ext cx="4654550" cy="34909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63" name="Google Shape;1763;p55:notes"/>
          <p:cNvSpPr txBox="1">
            <a:spLocks noGrp="1"/>
          </p:cNvSpPr>
          <p:nvPr>
            <p:ph type="body" idx="1"/>
          </p:nvPr>
        </p:nvSpPr>
        <p:spPr>
          <a:xfrm>
            <a:off x="702310" y="4421825"/>
            <a:ext cx="5618480" cy="4189095"/>
          </a:xfrm>
          <a:prstGeom prst="rect">
            <a:avLst/>
          </a:prstGeom>
          <a:noFill/>
          <a:ln>
            <a:noFill/>
          </a:ln>
        </p:spPr>
        <p:txBody>
          <a:bodyPr spcFirstLastPara="1" wrap="square" lIns="92900" tIns="46450" rIns="92900" bIns="46450" anchor="t" anchorCtr="0">
            <a:noAutofit/>
          </a:bodyPr>
          <a:lstStyle/>
          <a:p>
            <a:pPr marL="0" lvl="0" indent="0" algn="l" rtl="0">
              <a:lnSpc>
                <a:spcPct val="100000"/>
              </a:lnSpc>
              <a:spcBef>
                <a:spcPts val="0"/>
              </a:spcBef>
              <a:spcAft>
                <a:spcPts val="0"/>
              </a:spcAft>
              <a:buSzPts val="1400"/>
              <a:buNone/>
            </a:pPr>
            <a:endParaRPr/>
          </a:p>
        </p:txBody>
      </p:sp>
      <p:sp>
        <p:nvSpPr>
          <p:cNvPr id="1764" name="Google Shape;1764;p55:notes"/>
          <p:cNvSpPr txBox="1">
            <a:spLocks noGrp="1"/>
          </p:cNvSpPr>
          <p:nvPr>
            <p:ph type="sldNum" idx="12"/>
          </p:nvPr>
        </p:nvSpPr>
        <p:spPr>
          <a:xfrm>
            <a:off x="3978134" y="8842031"/>
            <a:ext cx="3043343" cy="465455"/>
          </a:xfrm>
          <a:prstGeom prst="rect">
            <a:avLst/>
          </a:prstGeom>
          <a:noFill/>
          <a:ln>
            <a:noFill/>
          </a:ln>
        </p:spPr>
        <p:txBody>
          <a:bodyPr spcFirstLastPara="1" wrap="square" lIns="92900" tIns="46450" rIns="92900" bIns="4645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78</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0"/>
        <p:cNvGrpSpPr/>
        <p:nvPr/>
      </p:nvGrpSpPr>
      <p:grpSpPr>
        <a:xfrm>
          <a:off x="0" y="0"/>
          <a:ext cx="0" cy="0"/>
          <a:chOff x="0" y="0"/>
          <a:chExt cx="0" cy="0"/>
        </a:xfrm>
      </p:grpSpPr>
      <p:sp>
        <p:nvSpPr>
          <p:cNvPr id="1771" name="Google Shape;1771;g1184ace1df9_0_1:notes"/>
          <p:cNvSpPr>
            <a:spLocks noGrp="1" noRot="1" noChangeAspect="1"/>
          </p:cNvSpPr>
          <p:nvPr>
            <p:ph type="sldImg" idx="2"/>
          </p:nvPr>
        </p:nvSpPr>
        <p:spPr>
          <a:xfrm>
            <a:off x="1184275" y="698500"/>
            <a:ext cx="4654500" cy="34908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72" name="Google Shape;1772;g1184ace1df9_0_1:notes"/>
          <p:cNvSpPr txBox="1">
            <a:spLocks noGrp="1"/>
          </p:cNvSpPr>
          <p:nvPr>
            <p:ph type="body" idx="1"/>
          </p:nvPr>
        </p:nvSpPr>
        <p:spPr>
          <a:xfrm>
            <a:off x="702310" y="4421825"/>
            <a:ext cx="5618400" cy="4189200"/>
          </a:xfrm>
          <a:prstGeom prst="rect">
            <a:avLst/>
          </a:prstGeom>
          <a:noFill/>
          <a:ln>
            <a:noFill/>
          </a:ln>
        </p:spPr>
        <p:txBody>
          <a:bodyPr spcFirstLastPara="1" wrap="square" lIns="92900" tIns="46450" rIns="92900" bIns="46450" anchor="t" anchorCtr="0">
            <a:noAutofit/>
          </a:bodyPr>
          <a:lstStyle/>
          <a:p>
            <a:pPr marL="0" lvl="0" indent="0" algn="l" rtl="0">
              <a:lnSpc>
                <a:spcPct val="100000"/>
              </a:lnSpc>
              <a:spcBef>
                <a:spcPts val="0"/>
              </a:spcBef>
              <a:spcAft>
                <a:spcPts val="0"/>
              </a:spcAft>
              <a:buSzPts val="1400"/>
              <a:buNone/>
            </a:pPr>
            <a:endParaRPr/>
          </a:p>
        </p:txBody>
      </p:sp>
      <p:sp>
        <p:nvSpPr>
          <p:cNvPr id="1773" name="Google Shape;1773;g1184ace1df9_0_1:notes"/>
          <p:cNvSpPr txBox="1">
            <a:spLocks noGrp="1"/>
          </p:cNvSpPr>
          <p:nvPr>
            <p:ph type="sldNum" idx="12"/>
          </p:nvPr>
        </p:nvSpPr>
        <p:spPr>
          <a:xfrm>
            <a:off x="3978134" y="8842031"/>
            <a:ext cx="3043200" cy="465600"/>
          </a:xfrm>
          <a:prstGeom prst="rect">
            <a:avLst/>
          </a:prstGeom>
          <a:noFill/>
          <a:ln>
            <a:noFill/>
          </a:ln>
        </p:spPr>
        <p:txBody>
          <a:bodyPr spcFirstLastPara="1" wrap="square" lIns="92900" tIns="46450" rIns="92900" bIns="4645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79</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2"/>
        <p:cNvGrpSpPr/>
        <p:nvPr/>
      </p:nvGrpSpPr>
      <p:grpSpPr>
        <a:xfrm>
          <a:off x="0" y="0"/>
          <a:ext cx="0" cy="0"/>
          <a:chOff x="0" y="0"/>
          <a:chExt cx="0" cy="0"/>
        </a:xfrm>
      </p:grpSpPr>
      <p:sp>
        <p:nvSpPr>
          <p:cNvPr id="1013" name="Google Shape;1013;p5:notes"/>
          <p:cNvSpPr>
            <a:spLocks noGrp="1" noRot="1" noChangeAspect="1"/>
          </p:cNvSpPr>
          <p:nvPr>
            <p:ph type="sldImg" idx="2"/>
          </p:nvPr>
        </p:nvSpPr>
        <p:spPr>
          <a:xfrm>
            <a:off x="1184275" y="698500"/>
            <a:ext cx="4654550" cy="34909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14" name="Google Shape;1014;p5:notes"/>
          <p:cNvSpPr txBox="1">
            <a:spLocks noGrp="1"/>
          </p:cNvSpPr>
          <p:nvPr>
            <p:ph type="body" idx="1"/>
          </p:nvPr>
        </p:nvSpPr>
        <p:spPr>
          <a:xfrm>
            <a:off x="702310" y="4421825"/>
            <a:ext cx="5618480" cy="4189095"/>
          </a:xfrm>
          <a:prstGeom prst="rect">
            <a:avLst/>
          </a:prstGeom>
          <a:noFill/>
          <a:ln>
            <a:noFill/>
          </a:ln>
        </p:spPr>
        <p:txBody>
          <a:bodyPr spcFirstLastPara="1" wrap="square" lIns="92900" tIns="46450" rIns="92900" bIns="46450" anchor="t" anchorCtr="0">
            <a:noAutofit/>
          </a:bodyPr>
          <a:lstStyle/>
          <a:p>
            <a:pPr marL="0" lvl="0" indent="0" algn="l" rtl="0">
              <a:lnSpc>
                <a:spcPct val="100000"/>
              </a:lnSpc>
              <a:spcBef>
                <a:spcPts val="0"/>
              </a:spcBef>
              <a:spcAft>
                <a:spcPts val="0"/>
              </a:spcAft>
              <a:buSzPts val="1400"/>
              <a:buNone/>
            </a:pPr>
            <a:endParaRPr/>
          </a:p>
        </p:txBody>
      </p:sp>
      <p:sp>
        <p:nvSpPr>
          <p:cNvPr id="1015" name="Google Shape;1015;p5:notes"/>
          <p:cNvSpPr txBox="1">
            <a:spLocks noGrp="1"/>
          </p:cNvSpPr>
          <p:nvPr>
            <p:ph type="sldNum" idx="12"/>
          </p:nvPr>
        </p:nvSpPr>
        <p:spPr>
          <a:xfrm>
            <a:off x="3978134" y="8842031"/>
            <a:ext cx="3043343" cy="465455"/>
          </a:xfrm>
          <a:prstGeom prst="rect">
            <a:avLst/>
          </a:prstGeom>
          <a:noFill/>
          <a:ln>
            <a:noFill/>
          </a:ln>
        </p:spPr>
        <p:txBody>
          <a:bodyPr spcFirstLastPara="1" wrap="square" lIns="92900" tIns="46450" rIns="92900" bIns="46450" anchor="b" anchorCtr="0">
            <a:noAutofit/>
          </a:bodyPr>
          <a:lstStyle/>
          <a:p>
            <a:pPr marL="0" lvl="0" indent="0" algn="r" rtl="0">
              <a:lnSpc>
                <a:spcPct val="100000"/>
              </a:lnSpc>
              <a:spcBef>
                <a:spcPts val="0"/>
              </a:spcBef>
              <a:spcAft>
                <a:spcPts val="0"/>
              </a:spcAft>
              <a:buSzPts val="1400"/>
              <a:buNone/>
            </a:pPr>
            <a:fld id="{00000000-1234-1234-1234-123412341234}" type="slidenum">
              <a:rPr lang="en-US"/>
              <a:t>8</a:t>
            </a:fld>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9"/>
        <p:cNvGrpSpPr/>
        <p:nvPr/>
      </p:nvGrpSpPr>
      <p:grpSpPr>
        <a:xfrm>
          <a:off x="0" y="0"/>
          <a:ext cx="0" cy="0"/>
          <a:chOff x="0" y="0"/>
          <a:chExt cx="0" cy="0"/>
        </a:xfrm>
      </p:grpSpPr>
      <p:sp>
        <p:nvSpPr>
          <p:cNvPr id="1780" name="Google Shape;1780;p56:notes"/>
          <p:cNvSpPr txBox="1">
            <a:spLocks noGrp="1"/>
          </p:cNvSpPr>
          <p:nvPr>
            <p:ph type="body" idx="1"/>
          </p:nvPr>
        </p:nvSpPr>
        <p:spPr>
          <a:xfrm>
            <a:off x="702310" y="4421825"/>
            <a:ext cx="5618480" cy="4189095"/>
          </a:xfrm>
          <a:prstGeom prst="rect">
            <a:avLst/>
          </a:prstGeom>
          <a:noFill/>
          <a:ln>
            <a:noFill/>
          </a:ln>
        </p:spPr>
        <p:txBody>
          <a:bodyPr spcFirstLastPara="1" wrap="square" lIns="92900" tIns="46450" rIns="92900" bIns="46450" anchor="t" anchorCtr="0">
            <a:noAutofit/>
          </a:bodyPr>
          <a:lstStyle/>
          <a:p>
            <a:pPr marL="0" lvl="0" indent="0" algn="l" rtl="0">
              <a:lnSpc>
                <a:spcPct val="100000"/>
              </a:lnSpc>
              <a:spcBef>
                <a:spcPts val="0"/>
              </a:spcBef>
              <a:spcAft>
                <a:spcPts val="0"/>
              </a:spcAft>
              <a:buSzPts val="1400"/>
              <a:buNone/>
            </a:pPr>
            <a:endParaRPr/>
          </a:p>
        </p:txBody>
      </p:sp>
      <p:sp>
        <p:nvSpPr>
          <p:cNvPr id="1781" name="Google Shape;1781;p56:notes"/>
          <p:cNvSpPr>
            <a:spLocks noGrp="1" noRot="1" noChangeAspect="1"/>
          </p:cNvSpPr>
          <p:nvPr>
            <p:ph type="sldImg" idx="2"/>
          </p:nvPr>
        </p:nvSpPr>
        <p:spPr>
          <a:xfrm>
            <a:off x="1184275" y="698500"/>
            <a:ext cx="4654550" cy="34909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0"/>
        <p:cNvGrpSpPr/>
        <p:nvPr/>
      </p:nvGrpSpPr>
      <p:grpSpPr>
        <a:xfrm>
          <a:off x="0" y="0"/>
          <a:ext cx="0" cy="0"/>
          <a:chOff x="0" y="0"/>
          <a:chExt cx="0" cy="0"/>
        </a:xfrm>
      </p:grpSpPr>
      <p:sp>
        <p:nvSpPr>
          <p:cNvPr id="1791" name="Google Shape;1791;p57:notes"/>
          <p:cNvSpPr txBox="1">
            <a:spLocks noGrp="1"/>
          </p:cNvSpPr>
          <p:nvPr>
            <p:ph type="body" idx="1"/>
          </p:nvPr>
        </p:nvSpPr>
        <p:spPr>
          <a:xfrm>
            <a:off x="702310" y="4421825"/>
            <a:ext cx="5618480" cy="4189095"/>
          </a:xfrm>
          <a:prstGeom prst="rect">
            <a:avLst/>
          </a:prstGeom>
          <a:noFill/>
          <a:ln>
            <a:noFill/>
          </a:ln>
        </p:spPr>
        <p:txBody>
          <a:bodyPr spcFirstLastPara="1" wrap="square" lIns="92900" tIns="46450" rIns="92900" bIns="46450" anchor="t" anchorCtr="0">
            <a:noAutofit/>
          </a:bodyPr>
          <a:lstStyle/>
          <a:p>
            <a:pPr marL="0" lvl="0" indent="0" algn="l" rtl="0">
              <a:lnSpc>
                <a:spcPct val="100000"/>
              </a:lnSpc>
              <a:spcBef>
                <a:spcPts val="0"/>
              </a:spcBef>
              <a:spcAft>
                <a:spcPts val="0"/>
              </a:spcAft>
              <a:buSzPts val="1400"/>
              <a:buNone/>
            </a:pPr>
            <a:endParaRPr/>
          </a:p>
        </p:txBody>
      </p:sp>
      <p:sp>
        <p:nvSpPr>
          <p:cNvPr id="1792" name="Google Shape;1792;p57:notes"/>
          <p:cNvSpPr>
            <a:spLocks noGrp="1" noRot="1" noChangeAspect="1"/>
          </p:cNvSpPr>
          <p:nvPr>
            <p:ph type="sldImg" idx="2"/>
          </p:nvPr>
        </p:nvSpPr>
        <p:spPr>
          <a:xfrm>
            <a:off x="1184275" y="698500"/>
            <a:ext cx="4654550" cy="34909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8"/>
        <p:cNvGrpSpPr/>
        <p:nvPr/>
      </p:nvGrpSpPr>
      <p:grpSpPr>
        <a:xfrm>
          <a:off x="0" y="0"/>
          <a:ext cx="0" cy="0"/>
          <a:chOff x="0" y="0"/>
          <a:chExt cx="0" cy="0"/>
        </a:xfrm>
      </p:grpSpPr>
      <p:sp>
        <p:nvSpPr>
          <p:cNvPr id="1799" name="Google Shape;1799;p58:notes"/>
          <p:cNvSpPr txBox="1">
            <a:spLocks noGrp="1"/>
          </p:cNvSpPr>
          <p:nvPr>
            <p:ph type="body" idx="1"/>
          </p:nvPr>
        </p:nvSpPr>
        <p:spPr>
          <a:xfrm>
            <a:off x="702310" y="4421825"/>
            <a:ext cx="5618480" cy="4189095"/>
          </a:xfrm>
          <a:prstGeom prst="rect">
            <a:avLst/>
          </a:prstGeom>
          <a:noFill/>
          <a:ln>
            <a:noFill/>
          </a:ln>
        </p:spPr>
        <p:txBody>
          <a:bodyPr spcFirstLastPara="1" wrap="square" lIns="92900" tIns="46450" rIns="92900" bIns="46450" anchor="t" anchorCtr="0">
            <a:noAutofit/>
          </a:bodyPr>
          <a:lstStyle/>
          <a:p>
            <a:pPr marL="0" lvl="0" indent="0" algn="l" rtl="0">
              <a:lnSpc>
                <a:spcPct val="100000"/>
              </a:lnSpc>
              <a:spcBef>
                <a:spcPts val="0"/>
              </a:spcBef>
              <a:spcAft>
                <a:spcPts val="0"/>
              </a:spcAft>
              <a:buSzPts val="1400"/>
              <a:buNone/>
            </a:pPr>
            <a:endParaRPr/>
          </a:p>
        </p:txBody>
      </p:sp>
      <p:sp>
        <p:nvSpPr>
          <p:cNvPr id="1800" name="Google Shape;1800;p58:notes"/>
          <p:cNvSpPr>
            <a:spLocks noGrp="1" noRot="1" noChangeAspect="1"/>
          </p:cNvSpPr>
          <p:nvPr>
            <p:ph type="sldImg" idx="2"/>
          </p:nvPr>
        </p:nvSpPr>
        <p:spPr>
          <a:xfrm>
            <a:off x="1184275" y="698500"/>
            <a:ext cx="4654550" cy="34909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6"/>
        <p:cNvGrpSpPr/>
        <p:nvPr/>
      </p:nvGrpSpPr>
      <p:grpSpPr>
        <a:xfrm>
          <a:off x="0" y="0"/>
          <a:ext cx="0" cy="0"/>
          <a:chOff x="0" y="0"/>
          <a:chExt cx="0" cy="0"/>
        </a:xfrm>
      </p:grpSpPr>
      <p:sp>
        <p:nvSpPr>
          <p:cNvPr id="1807" name="Google Shape;1807;p59:notes"/>
          <p:cNvSpPr txBox="1">
            <a:spLocks noGrp="1"/>
          </p:cNvSpPr>
          <p:nvPr>
            <p:ph type="body" idx="1"/>
          </p:nvPr>
        </p:nvSpPr>
        <p:spPr>
          <a:xfrm>
            <a:off x="702310" y="4421825"/>
            <a:ext cx="5618480" cy="4189095"/>
          </a:xfrm>
          <a:prstGeom prst="rect">
            <a:avLst/>
          </a:prstGeom>
          <a:noFill/>
          <a:ln>
            <a:noFill/>
          </a:ln>
        </p:spPr>
        <p:txBody>
          <a:bodyPr spcFirstLastPara="1" wrap="square" lIns="92900" tIns="46450" rIns="92900" bIns="46450" anchor="t" anchorCtr="0">
            <a:noAutofit/>
          </a:bodyPr>
          <a:lstStyle/>
          <a:p>
            <a:pPr marL="0" lvl="0" indent="0" algn="l" rtl="0">
              <a:lnSpc>
                <a:spcPct val="100000"/>
              </a:lnSpc>
              <a:spcBef>
                <a:spcPts val="0"/>
              </a:spcBef>
              <a:spcAft>
                <a:spcPts val="0"/>
              </a:spcAft>
              <a:buSzPts val="1400"/>
              <a:buNone/>
            </a:pPr>
            <a:endParaRPr/>
          </a:p>
        </p:txBody>
      </p:sp>
      <p:sp>
        <p:nvSpPr>
          <p:cNvPr id="1808" name="Google Shape;1808;p59:notes"/>
          <p:cNvSpPr>
            <a:spLocks noGrp="1" noRot="1" noChangeAspect="1"/>
          </p:cNvSpPr>
          <p:nvPr>
            <p:ph type="sldImg" idx="2"/>
          </p:nvPr>
        </p:nvSpPr>
        <p:spPr>
          <a:xfrm>
            <a:off x="1184275" y="698500"/>
            <a:ext cx="4654550" cy="34909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5"/>
        <p:cNvGrpSpPr/>
        <p:nvPr/>
      </p:nvGrpSpPr>
      <p:grpSpPr>
        <a:xfrm>
          <a:off x="0" y="0"/>
          <a:ext cx="0" cy="0"/>
          <a:chOff x="0" y="0"/>
          <a:chExt cx="0" cy="0"/>
        </a:xfrm>
      </p:grpSpPr>
      <p:sp>
        <p:nvSpPr>
          <p:cNvPr id="1816" name="Google Shape;1816;p60:notes"/>
          <p:cNvSpPr txBox="1">
            <a:spLocks noGrp="1"/>
          </p:cNvSpPr>
          <p:nvPr>
            <p:ph type="body" idx="1"/>
          </p:nvPr>
        </p:nvSpPr>
        <p:spPr>
          <a:xfrm>
            <a:off x="702310" y="4421825"/>
            <a:ext cx="5618480" cy="4189095"/>
          </a:xfrm>
          <a:prstGeom prst="rect">
            <a:avLst/>
          </a:prstGeom>
          <a:noFill/>
          <a:ln>
            <a:noFill/>
          </a:ln>
        </p:spPr>
        <p:txBody>
          <a:bodyPr spcFirstLastPara="1" wrap="square" lIns="92900" tIns="46450" rIns="92900" bIns="46450" anchor="t" anchorCtr="0">
            <a:noAutofit/>
          </a:bodyPr>
          <a:lstStyle/>
          <a:p>
            <a:pPr marL="0" lvl="0" indent="0" algn="l" rtl="0">
              <a:lnSpc>
                <a:spcPct val="100000"/>
              </a:lnSpc>
              <a:spcBef>
                <a:spcPts val="0"/>
              </a:spcBef>
              <a:spcAft>
                <a:spcPts val="0"/>
              </a:spcAft>
              <a:buSzPts val="1400"/>
              <a:buNone/>
            </a:pPr>
            <a:endParaRPr/>
          </a:p>
        </p:txBody>
      </p:sp>
      <p:sp>
        <p:nvSpPr>
          <p:cNvPr id="1817" name="Google Shape;1817;p60:notes"/>
          <p:cNvSpPr>
            <a:spLocks noGrp="1" noRot="1" noChangeAspect="1"/>
          </p:cNvSpPr>
          <p:nvPr>
            <p:ph type="sldImg" idx="2"/>
          </p:nvPr>
        </p:nvSpPr>
        <p:spPr>
          <a:xfrm>
            <a:off x="1184275" y="698500"/>
            <a:ext cx="4654550" cy="34909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5"/>
        <p:cNvGrpSpPr/>
        <p:nvPr/>
      </p:nvGrpSpPr>
      <p:grpSpPr>
        <a:xfrm>
          <a:off x="0" y="0"/>
          <a:ext cx="0" cy="0"/>
          <a:chOff x="0" y="0"/>
          <a:chExt cx="0" cy="0"/>
        </a:xfrm>
      </p:grpSpPr>
      <p:sp>
        <p:nvSpPr>
          <p:cNvPr id="1826" name="Google Shape;1826;p61:notes"/>
          <p:cNvSpPr txBox="1">
            <a:spLocks noGrp="1"/>
          </p:cNvSpPr>
          <p:nvPr>
            <p:ph type="sldNum" idx="12"/>
          </p:nvPr>
        </p:nvSpPr>
        <p:spPr>
          <a:xfrm>
            <a:off x="3978134" y="8842031"/>
            <a:ext cx="3043343" cy="465455"/>
          </a:xfrm>
          <a:prstGeom prst="rect">
            <a:avLst/>
          </a:prstGeom>
          <a:noFill/>
          <a:ln>
            <a:noFill/>
          </a:ln>
        </p:spPr>
        <p:txBody>
          <a:bodyPr spcFirstLastPara="1" wrap="square" lIns="92900" tIns="46450" rIns="92900" bIns="46450" anchor="b" anchorCtr="0">
            <a:noAutofit/>
          </a:bodyPr>
          <a:lstStyle/>
          <a:p>
            <a:pPr marL="0" lvl="0" indent="0" algn="r" rtl="0">
              <a:lnSpc>
                <a:spcPct val="100000"/>
              </a:lnSpc>
              <a:spcBef>
                <a:spcPts val="0"/>
              </a:spcBef>
              <a:spcAft>
                <a:spcPts val="0"/>
              </a:spcAft>
              <a:buSzPts val="1400"/>
              <a:buNone/>
            </a:pPr>
            <a:fld id="{00000000-1234-1234-1234-123412341234}" type="slidenum">
              <a:rPr lang="en-US">
                <a:solidFill>
                  <a:srgbClr val="000000"/>
                </a:solidFill>
              </a:rPr>
              <a:t>85</a:t>
            </a:fld>
            <a:endParaRPr>
              <a:solidFill>
                <a:srgbClr val="000000"/>
              </a:solidFill>
            </a:endParaRPr>
          </a:p>
        </p:txBody>
      </p:sp>
      <p:sp>
        <p:nvSpPr>
          <p:cNvPr id="1827" name="Google Shape;1827;p61:notes"/>
          <p:cNvSpPr>
            <a:spLocks noGrp="1" noRot="1" noChangeAspect="1"/>
          </p:cNvSpPr>
          <p:nvPr>
            <p:ph type="sldImg" idx="2"/>
          </p:nvPr>
        </p:nvSpPr>
        <p:spPr>
          <a:xfrm>
            <a:off x="1184275" y="698500"/>
            <a:ext cx="4654550" cy="3490913"/>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828" name="Google Shape;1828;p61:notes"/>
          <p:cNvSpPr txBox="1">
            <a:spLocks noGrp="1"/>
          </p:cNvSpPr>
          <p:nvPr>
            <p:ph type="body" idx="1"/>
          </p:nvPr>
        </p:nvSpPr>
        <p:spPr>
          <a:xfrm>
            <a:off x="702310" y="4421825"/>
            <a:ext cx="5618480" cy="4189095"/>
          </a:xfrm>
          <a:prstGeom prst="rect">
            <a:avLst/>
          </a:prstGeom>
          <a:noFill/>
          <a:ln>
            <a:noFill/>
          </a:ln>
        </p:spPr>
        <p:txBody>
          <a:bodyPr spcFirstLastPara="1" wrap="square" lIns="92900" tIns="46450" rIns="92900" bIns="46450"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2"/>
        <p:cNvGrpSpPr/>
        <p:nvPr/>
      </p:nvGrpSpPr>
      <p:grpSpPr>
        <a:xfrm>
          <a:off x="0" y="0"/>
          <a:ext cx="0" cy="0"/>
          <a:chOff x="0" y="0"/>
          <a:chExt cx="0" cy="0"/>
        </a:xfrm>
      </p:grpSpPr>
      <p:sp>
        <p:nvSpPr>
          <p:cNvPr id="1023" name="Google Shape;1023;g25878edd1de_0_10:notes"/>
          <p:cNvSpPr>
            <a:spLocks noGrp="1" noRot="1" noChangeAspect="1"/>
          </p:cNvSpPr>
          <p:nvPr>
            <p:ph type="sldImg" idx="2"/>
          </p:nvPr>
        </p:nvSpPr>
        <p:spPr>
          <a:xfrm>
            <a:off x="1184275" y="698500"/>
            <a:ext cx="4654500" cy="34908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24" name="Google Shape;1024;g25878edd1de_0_10:notes"/>
          <p:cNvSpPr txBox="1">
            <a:spLocks noGrp="1"/>
          </p:cNvSpPr>
          <p:nvPr>
            <p:ph type="body" idx="1"/>
          </p:nvPr>
        </p:nvSpPr>
        <p:spPr>
          <a:xfrm>
            <a:off x="702310" y="4421825"/>
            <a:ext cx="5618400" cy="4189200"/>
          </a:xfrm>
          <a:prstGeom prst="rect">
            <a:avLst/>
          </a:prstGeom>
          <a:noFill/>
          <a:ln>
            <a:noFill/>
          </a:ln>
        </p:spPr>
        <p:txBody>
          <a:bodyPr spcFirstLastPara="1" wrap="square" lIns="92900" tIns="46450" rIns="92900" bIns="46450" anchor="t" anchorCtr="0">
            <a:noAutofit/>
          </a:bodyPr>
          <a:lstStyle/>
          <a:p>
            <a:pPr marL="0" lvl="0" indent="0" algn="l" rtl="0">
              <a:lnSpc>
                <a:spcPct val="100000"/>
              </a:lnSpc>
              <a:spcBef>
                <a:spcPts val="0"/>
              </a:spcBef>
              <a:spcAft>
                <a:spcPts val="0"/>
              </a:spcAft>
              <a:buSzPts val="1400"/>
              <a:buNone/>
            </a:pPr>
            <a:endParaRPr/>
          </a:p>
        </p:txBody>
      </p:sp>
      <p:sp>
        <p:nvSpPr>
          <p:cNvPr id="1025" name="Google Shape;1025;g25878edd1de_0_10:notes"/>
          <p:cNvSpPr txBox="1">
            <a:spLocks noGrp="1"/>
          </p:cNvSpPr>
          <p:nvPr>
            <p:ph type="sldNum" idx="12"/>
          </p:nvPr>
        </p:nvSpPr>
        <p:spPr>
          <a:xfrm>
            <a:off x="3978134" y="8842031"/>
            <a:ext cx="3043200" cy="465600"/>
          </a:xfrm>
          <a:prstGeom prst="rect">
            <a:avLst/>
          </a:prstGeom>
          <a:noFill/>
          <a:ln>
            <a:noFill/>
          </a:ln>
        </p:spPr>
        <p:txBody>
          <a:bodyPr spcFirstLastPara="1" wrap="square" lIns="92900" tIns="46450" rIns="92900" bIns="46450" anchor="b" anchorCtr="0">
            <a:noAutofit/>
          </a:bodyPr>
          <a:lstStyle/>
          <a:p>
            <a:pPr marL="0" lvl="0" indent="0" algn="r" rtl="0">
              <a:lnSpc>
                <a:spcPct val="100000"/>
              </a:lnSpc>
              <a:spcBef>
                <a:spcPts val="0"/>
              </a:spcBef>
              <a:spcAft>
                <a:spcPts val="0"/>
              </a:spcAft>
              <a:buSzPts val="1400"/>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6"/>
        <p:cNvGrpSpPr/>
        <p:nvPr/>
      </p:nvGrpSpPr>
      <p:grpSpPr>
        <a:xfrm>
          <a:off x="0" y="0"/>
          <a:ext cx="0" cy="0"/>
          <a:chOff x="0" y="0"/>
          <a:chExt cx="0" cy="0"/>
        </a:xfrm>
      </p:grpSpPr>
      <p:grpSp>
        <p:nvGrpSpPr>
          <p:cNvPr id="27" name="Google Shape;27;p63"/>
          <p:cNvGrpSpPr/>
          <p:nvPr/>
        </p:nvGrpSpPr>
        <p:grpSpPr>
          <a:xfrm>
            <a:off x="-8466" y="-8468"/>
            <a:ext cx="9169804" cy="6874935"/>
            <a:chOff x="-8466" y="-8468"/>
            <a:chExt cx="9169804" cy="6874935"/>
          </a:xfrm>
        </p:grpSpPr>
        <p:cxnSp>
          <p:nvCxnSpPr>
            <p:cNvPr id="28" name="Google Shape;28;p63"/>
            <p:cNvCxnSpPr/>
            <p:nvPr/>
          </p:nvCxnSpPr>
          <p:spPr>
            <a:xfrm rot="10800000" flipH="1">
              <a:off x="5130830" y="4175605"/>
              <a:ext cx="4022475" cy="2682396"/>
            </a:xfrm>
            <a:prstGeom prst="straightConnector1">
              <a:avLst/>
            </a:prstGeom>
            <a:noFill/>
            <a:ln w="9525" cap="flat" cmpd="sng">
              <a:solidFill>
                <a:srgbClr val="D8D8D8"/>
              </a:solidFill>
              <a:prstDash val="solid"/>
              <a:round/>
              <a:headEnd type="none" w="sm" len="sm"/>
              <a:tailEnd type="none" w="sm" len="sm"/>
            </a:ln>
          </p:spPr>
        </p:cxnSp>
        <p:cxnSp>
          <p:nvCxnSpPr>
            <p:cNvPr id="29" name="Google Shape;29;p63"/>
            <p:cNvCxnSpPr/>
            <p:nvPr/>
          </p:nvCxnSpPr>
          <p:spPr>
            <a:xfrm>
              <a:off x="7042707" y="0"/>
              <a:ext cx="1219200" cy="6858000"/>
            </a:xfrm>
            <a:prstGeom prst="straightConnector1">
              <a:avLst/>
            </a:prstGeom>
            <a:noFill/>
            <a:ln w="9525" cap="flat" cmpd="sng">
              <a:solidFill>
                <a:srgbClr val="BFBFBF"/>
              </a:solidFill>
              <a:prstDash val="solid"/>
              <a:round/>
              <a:headEnd type="none" w="sm" len="sm"/>
              <a:tailEnd type="none" w="sm" len="sm"/>
            </a:ln>
          </p:spPr>
        </p:cxnSp>
        <p:sp>
          <p:nvSpPr>
            <p:cNvPr id="30" name="Google Shape;30;p63"/>
            <p:cNvSpPr/>
            <p:nvPr/>
          </p:nvSpPr>
          <p:spPr>
            <a:xfrm>
              <a:off x="6891896" y="1"/>
              <a:ext cx="2269442" cy="6866466"/>
            </a:xfrm>
            <a:custGeom>
              <a:avLst/>
              <a:gdLst/>
              <a:ahLst/>
              <a:cxnLst/>
              <a:rect l="l" t="t" r="r" b="b"/>
              <a:pathLst>
                <a:path w="2269442" h="6866466" extrusionOk="0">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29019"/>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 name="Google Shape;31;p63"/>
            <p:cNvSpPr/>
            <p:nvPr/>
          </p:nvSpPr>
          <p:spPr>
            <a:xfrm>
              <a:off x="7205158" y="-8467"/>
              <a:ext cx="1948147" cy="6866467"/>
            </a:xfrm>
            <a:custGeom>
              <a:avLst/>
              <a:gdLst/>
              <a:ahLst/>
              <a:cxnLst/>
              <a:rect l="l" t="t" r="r" b="b"/>
              <a:pathLst>
                <a:path w="1948147" h="6866467" extrusionOk="0">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 name="Google Shape;32;p63"/>
            <p:cNvSpPr/>
            <p:nvPr/>
          </p:nvSpPr>
          <p:spPr>
            <a:xfrm>
              <a:off x="6637896" y="3920066"/>
              <a:ext cx="2513565" cy="2937933"/>
            </a:xfrm>
            <a:custGeom>
              <a:avLst/>
              <a:gdLst/>
              <a:ahLst/>
              <a:cxnLst/>
              <a:rect l="l" t="t" r="r" b="b"/>
              <a:pathLst>
                <a:path w="3259667" h="3810000" extrusionOk="0">
                  <a:moveTo>
                    <a:pt x="0" y="3810000"/>
                  </a:moveTo>
                  <a:lnTo>
                    <a:pt x="3251200" y="0"/>
                  </a:lnTo>
                  <a:cubicBezTo>
                    <a:pt x="3254022" y="1270000"/>
                    <a:pt x="3256845" y="2540000"/>
                    <a:pt x="3259667" y="3810000"/>
                  </a:cubicBezTo>
                  <a:lnTo>
                    <a:pt x="0" y="3810000"/>
                  </a:lnTo>
                  <a:close/>
                </a:path>
              </a:pathLst>
            </a:custGeom>
            <a:solidFill>
              <a:schemeClr val="accent2">
                <a:alpha val="70980"/>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 name="Google Shape;33;p63"/>
            <p:cNvSpPr/>
            <p:nvPr/>
          </p:nvSpPr>
          <p:spPr>
            <a:xfrm>
              <a:off x="7010429" y="-8467"/>
              <a:ext cx="2142876" cy="6866467"/>
            </a:xfrm>
            <a:custGeom>
              <a:avLst/>
              <a:gdLst/>
              <a:ahLst/>
              <a:cxnLst/>
              <a:rect l="l" t="t" r="r" b="b"/>
              <a:pathLst>
                <a:path w="2853267" h="6866467" extrusionOk="0">
                  <a:moveTo>
                    <a:pt x="0" y="0"/>
                  </a:moveTo>
                  <a:lnTo>
                    <a:pt x="2472267" y="6866467"/>
                  </a:lnTo>
                  <a:lnTo>
                    <a:pt x="2853267" y="6858000"/>
                  </a:lnTo>
                  <a:lnTo>
                    <a:pt x="2853267" y="0"/>
                  </a:lnTo>
                  <a:lnTo>
                    <a:pt x="0" y="0"/>
                  </a:lnTo>
                  <a:close/>
                </a:path>
              </a:pathLst>
            </a:custGeom>
            <a:solidFill>
              <a:srgbClr val="D8BE4D">
                <a:alpha val="69019"/>
              </a:srgbClr>
            </a:solidFill>
            <a:ln>
              <a:noFill/>
            </a:ln>
          </p:spPr>
        </p:sp>
        <p:sp>
          <p:nvSpPr>
            <p:cNvPr id="34" name="Google Shape;34;p63"/>
            <p:cNvSpPr/>
            <p:nvPr/>
          </p:nvSpPr>
          <p:spPr>
            <a:xfrm>
              <a:off x="8295776" y="-8467"/>
              <a:ext cx="857530" cy="6866467"/>
            </a:xfrm>
            <a:custGeom>
              <a:avLst/>
              <a:gdLst/>
              <a:ahLst/>
              <a:cxnLst/>
              <a:rect l="l" t="t" r="r" b="b"/>
              <a:pathLst>
                <a:path w="1286933" h="6866467" extrusionOk="0">
                  <a:moveTo>
                    <a:pt x="1016000" y="0"/>
                  </a:moveTo>
                  <a:lnTo>
                    <a:pt x="0" y="6866467"/>
                  </a:lnTo>
                  <a:lnTo>
                    <a:pt x="1286933" y="6866467"/>
                  </a:lnTo>
                  <a:cubicBezTo>
                    <a:pt x="1284111" y="4577645"/>
                    <a:pt x="1281288" y="2288822"/>
                    <a:pt x="1278466" y="0"/>
                  </a:cubicBezTo>
                  <a:lnTo>
                    <a:pt x="1016000" y="0"/>
                  </a:lnTo>
                  <a:close/>
                </a:path>
              </a:pathLst>
            </a:custGeom>
            <a:solidFill>
              <a:srgbClr val="93B3D7">
                <a:alpha val="6901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 name="Google Shape;35;p63"/>
            <p:cNvSpPr/>
            <p:nvPr/>
          </p:nvSpPr>
          <p:spPr>
            <a:xfrm>
              <a:off x="8077231" y="-8468"/>
              <a:ext cx="1066770" cy="6866467"/>
            </a:xfrm>
            <a:custGeom>
              <a:avLst/>
              <a:gdLst/>
              <a:ahLst/>
              <a:cxnLst/>
              <a:rect l="l" t="t" r="r" b="b"/>
              <a:pathLst>
                <a:path w="1270244" h="6866467" extrusionOk="0">
                  <a:moveTo>
                    <a:pt x="0" y="0"/>
                  </a:moveTo>
                  <a:lnTo>
                    <a:pt x="1117600" y="6866467"/>
                  </a:lnTo>
                  <a:lnTo>
                    <a:pt x="1270000" y="6866467"/>
                  </a:lnTo>
                  <a:cubicBezTo>
                    <a:pt x="1272822" y="4574822"/>
                    <a:pt x="1250245" y="2291645"/>
                    <a:pt x="1253067" y="0"/>
                  </a:cubicBezTo>
                  <a:lnTo>
                    <a:pt x="0" y="0"/>
                  </a:lnTo>
                  <a:close/>
                </a:path>
              </a:pathLst>
            </a:custGeom>
            <a:solidFill>
              <a:schemeClr val="accent1">
                <a:alpha val="63921"/>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 name="Google Shape;36;p63"/>
            <p:cNvSpPr/>
            <p:nvPr/>
          </p:nvSpPr>
          <p:spPr>
            <a:xfrm>
              <a:off x="8060297" y="4893733"/>
              <a:ext cx="1094086" cy="1964267"/>
            </a:xfrm>
            <a:custGeom>
              <a:avLst/>
              <a:gdLst/>
              <a:ahLst/>
              <a:cxnLst/>
              <a:rect l="l" t="t" r="r" b="b"/>
              <a:pathLst>
                <a:path w="1820333" h="3268133" extrusionOk="0">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 name="Google Shape;37;p63"/>
            <p:cNvSpPr/>
            <p:nvPr/>
          </p:nvSpPr>
          <p:spPr>
            <a:xfrm>
              <a:off x="-8466" y="-8468"/>
              <a:ext cx="863600" cy="5698067"/>
            </a:xfrm>
            <a:custGeom>
              <a:avLst/>
              <a:gdLst/>
              <a:ahLst/>
              <a:cxnLst/>
              <a:rect l="l" t="t" r="r" b="b"/>
              <a:pathLst>
                <a:path w="863600" h="5698067" extrusionOk="0">
                  <a:moveTo>
                    <a:pt x="0" y="8467"/>
                  </a:moveTo>
                  <a:lnTo>
                    <a:pt x="863600" y="0"/>
                  </a:lnTo>
                  <a:lnTo>
                    <a:pt x="863600" y="16934"/>
                  </a:lnTo>
                  <a:lnTo>
                    <a:pt x="0" y="5698067"/>
                  </a:lnTo>
                  <a:lnTo>
                    <a:pt x="0" y="8467"/>
                  </a:lnTo>
                  <a:close/>
                </a:path>
              </a:pathLst>
            </a:custGeom>
            <a:solidFill>
              <a:schemeClr val="accent1">
                <a:alpha val="83921"/>
              </a:schemeClr>
            </a:solidFill>
            <a:ln>
              <a:noFill/>
            </a:ln>
          </p:spPr>
        </p:sp>
      </p:grpSp>
      <p:sp>
        <p:nvSpPr>
          <p:cNvPr id="38" name="Google Shape;38;p63"/>
          <p:cNvSpPr txBox="1">
            <a:spLocks noGrp="1"/>
          </p:cNvSpPr>
          <p:nvPr>
            <p:ph type="ctrTitle"/>
          </p:nvPr>
        </p:nvSpPr>
        <p:spPr>
          <a:xfrm>
            <a:off x="1130595" y="2404534"/>
            <a:ext cx="5826719" cy="1646302"/>
          </a:xfrm>
          <a:prstGeom prst="rect">
            <a:avLst/>
          </a:prstGeom>
          <a:noFill/>
          <a:ln>
            <a:noFill/>
          </a:ln>
        </p:spPr>
        <p:txBody>
          <a:bodyPr spcFirstLastPara="1" wrap="square" lIns="91425" tIns="45700" rIns="91425" bIns="45700" anchor="b" anchorCtr="0">
            <a:noAutofit/>
          </a:bodyPr>
          <a:lstStyle>
            <a:lvl1pPr lvl="0" algn="r">
              <a:lnSpc>
                <a:spcPct val="100000"/>
              </a:lnSpc>
              <a:spcBef>
                <a:spcPts val="0"/>
              </a:spcBef>
              <a:spcAft>
                <a:spcPts val="0"/>
              </a:spcAft>
              <a:buClr>
                <a:schemeClr val="accent1"/>
              </a:buClr>
              <a:buSzPts val="5400"/>
              <a:buFont typeface="Times New Roman"/>
              <a:buNone/>
              <a:defRPr sz="5400">
                <a:solidFill>
                  <a:schemeClr val="accen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63"/>
          <p:cNvSpPr txBox="1">
            <a:spLocks noGrp="1"/>
          </p:cNvSpPr>
          <p:nvPr>
            <p:ph type="subTitle" idx="1"/>
          </p:nvPr>
        </p:nvSpPr>
        <p:spPr>
          <a:xfrm>
            <a:off x="1130595" y="4050834"/>
            <a:ext cx="5826719" cy="1096899"/>
          </a:xfrm>
          <a:prstGeom prst="rect">
            <a:avLst/>
          </a:prstGeom>
          <a:noFill/>
          <a:ln>
            <a:noFill/>
          </a:ln>
        </p:spPr>
        <p:txBody>
          <a:bodyPr spcFirstLastPara="1" wrap="square" lIns="91425" tIns="45700" rIns="91425" bIns="45700" anchor="t" anchorCtr="0">
            <a:normAutofit/>
          </a:bodyPr>
          <a:lstStyle>
            <a:lvl1pPr lvl="0" algn="r">
              <a:lnSpc>
                <a:spcPct val="100000"/>
              </a:lnSpc>
              <a:spcBef>
                <a:spcPts val="1000"/>
              </a:spcBef>
              <a:spcAft>
                <a:spcPts val="0"/>
              </a:spcAft>
              <a:buSzPts val="1440"/>
              <a:buNone/>
              <a:defRPr>
                <a:solidFill>
                  <a:srgbClr val="7F7F7F"/>
                </a:solidFill>
              </a:defRPr>
            </a:lvl1pPr>
            <a:lvl2pPr lvl="1" algn="ctr">
              <a:lnSpc>
                <a:spcPct val="100000"/>
              </a:lnSpc>
              <a:spcBef>
                <a:spcPts val="1000"/>
              </a:spcBef>
              <a:spcAft>
                <a:spcPts val="0"/>
              </a:spcAft>
              <a:buSzPts val="1280"/>
              <a:buNone/>
              <a:defRPr>
                <a:solidFill>
                  <a:srgbClr val="888888"/>
                </a:solidFill>
              </a:defRPr>
            </a:lvl2pPr>
            <a:lvl3pPr lvl="2" algn="ctr">
              <a:lnSpc>
                <a:spcPct val="100000"/>
              </a:lnSpc>
              <a:spcBef>
                <a:spcPts val="1000"/>
              </a:spcBef>
              <a:spcAft>
                <a:spcPts val="0"/>
              </a:spcAft>
              <a:buSzPts val="1120"/>
              <a:buNone/>
              <a:defRPr>
                <a:solidFill>
                  <a:srgbClr val="888888"/>
                </a:solidFill>
              </a:defRPr>
            </a:lvl3pPr>
            <a:lvl4pPr lvl="3" algn="ctr">
              <a:lnSpc>
                <a:spcPct val="100000"/>
              </a:lnSpc>
              <a:spcBef>
                <a:spcPts val="1000"/>
              </a:spcBef>
              <a:spcAft>
                <a:spcPts val="0"/>
              </a:spcAft>
              <a:buSzPts val="960"/>
              <a:buNone/>
              <a:defRPr>
                <a:solidFill>
                  <a:srgbClr val="888888"/>
                </a:solidFill>
              </a:defRPr>
            </a:lvl4pPr>
            <a:lvl5pPr lvl="4" algn="ctr">
              <a:lnSpc>
                <a:spcPct val="100000"/>
              </a:lnSpc>
              <a:spcBef>
                <a:spcPts val="1000"/>
              </a:spcBef>
              <a:spcAft>
                <a:spcPts val="0"/>
              </a:spcAft>
              <a:buSzPts val="960"/>
              <a:buNone/>
              <a:defRPr>
                <a:solidFill>
                  <a:srgbClr val="888888"/>
                </a:solidFill>
              </a:defRPr>
            </a:lvl5pPr>
            <a:lvl6pPr lvl="5" algn="ctr">
              <a:lnSpc>
                <a:spcPct val="100000"/>
              </a:lnSpc>
              <a:spcBef>
                <a:spcPts val="1000"/>
              </a:spcBef>
              <a:spcAft>
                <a:spcPts val="0"/>
              </a:spcAft>
              <a:buSzPts val="960"/>
              <a:buNone/>
              <a:defRPr>
                <a:solidFill>
                  <a:srgbClr val="888888"/>
                </a:solidFill>
              </a:defRPr>
            </a:lvl6pPr>
            <a:lvl7pPr lvl="6" algn="ctr">
              <a:lnSpc>
                <a:spcPct val="100000"/>
              </a:lnSpc>
              <a:spcBef>
                <a:spcPts val="1000"/>
              </a:spcBef>
              <a:spcAft>
                <a:spcPts val="0"/>
              </a:spcAft>
              <a:buSzPts val="960"/>
              <a:buNone/>
              <a:defRPr>
                <a:solidFill>
                  <a:srgbClr val="888888"/>
                </a:solidFill>
              </a:defRPr>
            </a:lvl7pPr>
            <a:lvl8pPr lvl="7" algn="ctr">
              <a:lnSpc>
                <a:spcPct val="100000"/>
              </a:lnSpc>
              <a:spcBef>
                <a:spcPts val="1000"/>
              </a:spcBef>
              <a:spcAft>
                <a:spcPts val="0"/>
              </a:spcAft>
              <a:buSzPts val="960"/>
              <a:buNone/>
              <a:defRPr>
                <a:solidFill>
                  <a:srgbClr val="888888"/>
                </a:solidFill>
              </a:defRPr>
            </a:lvl8pPr>
            <a:lvl9pPr lvl="8" algn="ctr">
              <a:lnSpc>
                <a:spcPct val="100000"/>
              </a:lnSpc>
              <a:spcBef>
                <a:spcPts val="1000"/>
              </a:spcBef>
              <a:spcAft>
                <a:spcPts val="0"/>
              </a:spcAft>
              <a:buSzPts val="960"/>
              <a:buNone/>
              <a:defRPr>
                <a:solidFill>
                  <a:srgbClr val="888888"/>
                </a:solidFill>
              </a:defRPr>
            </a:lvl9pPr>
          </a:lstStyle>
          <a:p>
            <a:endParaRPr/>
          </a:p>
        </p:txBody>
      </p:sp>
      <p:sp>
        <p:nvSpPr>
          <p:cNvPr id="40" name="Google Shape;40;p63"/>
          <p:cNvSpPr txBox="1">
            <a:spLocks noGrp="1"/>
          </p:cNvSpPr>
          <p:nvPr>
            <p:ph type="dt" idx="10"/>
          </p:nvPr>
        </p:nvSpPr>
        <p:spPr>
          <a:xfrm>
            <a:off x="5405258" y="6041363"/>
            <a:ext cx="684132"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1" name="Google Shape;41;p63"/>
          <p:cNvSpPr txBox="1">
            <a:spLocks noGrp="1"/>
          </p:cNvSpPr>
          <p:nvPr>
            <p:ph type="ftr" idx="11"/>
          </p:nvPr>
        </p:nvSpPr>
        <p:spPr>
          <a:xfrm>
            <a:off x="609599" y="6041363"/>
            <a:ext cx="4622973"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63"/>
          <p:cNvSpPr txBox="1">
            <a:spLocks noGrp="1"/>
          </p:cNvSpPr>
          <p:nvPr>
            <p:ph type="sldNum" idx="12"/>
          </p:nvPr>
        </p:nvSpPr>
        <p:spPr>
          <a:xfrm>
            <a:off x="6444676" y="6041363"/>
            <a:ext cx="512638"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B3A787"/>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B3A787"/>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B3A787"/>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B3A787"/>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B3A787"/>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B3A787"/>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B3A787"/>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B3A787"/>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B3A787"/>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spd="slow">
    <p:wip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Caption">
  <p:cSld name="Title and Caption">
    <p:spTree>
      <p:nvGrpSpPr>
        <p:cNvPr id="1" name="Shape 94"/>
        <p:cNvGrpSpPr/>
        <p:nvPr/>
      </p:nvGrpSpPr>
      <p:grpSpPr>
        <a:xfrm>
          <a:off x="0" y="0"/>
          <a:ext cx="0" cy="0"/>
          <a:chOff x="0" y="0"/>
          <a:chExt cx="0" cy="0"/>
        </a:xfrm>
      </p:grpSpPr>
      <p:sp>
        <p:nvSpPr>
          <p:cNvPr id="95" name="Google Shape;95;p89"/>
          <p:cNvSpPr txBox="1">
            <a:spLocks noGrp="1"/>
          </p:cNvSpPr>
          <p:nvPr>
            <p:ph type="title"/>
          </p:nvPr>
        </p:nvSpPr>
        <p:spPr>
          <a:xfrm>
            <a:off x="609600" y="609600"/>
            <a:ext cx="6347714" cy="3403600"/>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Clr>
                <a:schemeClr val="accent1"/>
              </a:buClr>
              <a:buSzPts val="4400"/>
              <a:buFont typeface="Times New Roman"/>
              <a:buNone/>
              <a:defRPr sz="4400" b="0"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6" name="Google Shape;96;p89"/>
          <p:cNvSpPr txBox="1">
            <a:spLocks noGrp="1"/>
          </p:cNvSpPr>
          <p:nvPr>
            <p:ph type="body" idx="1"/>
          </p:nvPr>
        </p:nvSpPr>
        <p:spPr>
          <a:xfrm>
            <a:off x="609600" y="4470400"/>
            <a:ext cx="6347714" cy="1570962"/>
          </a:xfrm>
          <a:prstGeom prst="rect">
            <a:avLst/>
          </a:prstGeom>
          <a:noFill/>
          <a:ln>
            <a:noFill/>
          </a:ln>
        </p:spPr>
        <p:txBody>
          <a:bodyPr spcFirstLastPara="1" wrap="square" lIns="91425" tIns="45700" rIns="91425" bIns="45700" anchor="ctr" anchorCtr="0">
            <a:normAutofit/>
          </a:bodyPr>
          <a:lstStyle>
            <a:lvl1pPr marL="457200" lvl="0" indent="-228600" algn="l">
              <a:lnSpc>
                <a:spcPct val="100000"/>
              </a:lnSpc>
              <a:spcBef>
                <a:spcPts val="1000"/>
              </a:spcBef>
              <a:spcAft>
                <a:spcPts val="0"/>
              </a:spcAft>
              <a:buSzPts val="1440"/>
              <a:buNone/>
              <a:defRPr sz="1800">
                <a:solidFill>
                  <a:srgbClr val="3F3F3F"/>
                </a:solidFill>
              </a:defRPr>
            </a:lvl1pPr>
            <a:lvl2pPr marL="914400" lvl="1" indent="-228600" algn="l">
              <a:lnSpc>
                <a:spcPct val="100000"/>
              </a:lnSpc>
              <a:spcBef>
                <a:spcPts val="1000"/>
              </a:spcBef>
              <a:spcAft>
                <a:spcPts val="0"/>
              </a:spcAft>
              <a:buSzPts val="1440"/>
              <a:buNone/>
              <a:defRPr sz="1800">
                <a:solidFill>
                  <a:srgbClr val="888888"/>
                </a:solidFill>
              </a:defRPr>
            </a:lvl2pPr>
            <a:lvl3pPr marL="1371600" lvl="2" indent="-228600" algn="l">
              <a:lnSpc>
                <a:spcPct val="100000"/>
              </a:lnSpc>
              <a:spcBef>
                <a:spcPts val="1000"/>
              </a:spcBef>
              <a:spcAft>
                <a:spcPts val="0"/>
              </a:spcAft>
              <a:buSzPts val="1280"/>
              <a:buNone/>
              <a:defRPr sz="1600">
                <a:solidFill>
                  <a:srgbClr val="888888"/>
                </a:solidFill>
              </a:defRPr>
            </a:lvl3pPr>
            <a:lvl4pPr marL="1828800" lvl="3" indent="-228600" algn="l">
              <a:lnSpc>
                <a:spcPct val="100000"/>
              </a:lnSpc>
              <a:spcBef>
                <a:spcPts val="1000"/>
              </a:spcBef>
              <a:spcAft>
                <a:spcPts val="0"/>
              </a:spcAft>
              <a:buSzPts val="1120"/>
              <a:buNone/>
              <a:defRPr sz="1400">
                <a:solidFill>
                  <a:srgbClr val="888888"/>
                </a:solidFill>
              </a:defRPr>
            </a:lvl4pPr>
            <a:lvl5pPr marL="2286000" lvl="4" indent="-228600" algn="l">
              <a:lnSpc>
                <a:spcPct val="100000"/>
              </a:lnSpc>
              <a:spcBef>
                <a:spcPts val="1000"/>
              </a:spcBef>
              <a:spcAft>
                <a:spcPts val="0"/>
              </a:spcAft>
              <a:buSzPts val="1120"/>
              <a:buNone/>
              <a:defRPr sz="1400">
                <a:solidFill>
                  <a:srgbClr val="888888"/>
                </a:solidFill>
              </a:defRPr>
            </a:lvl5pPr>
            <a:lvl6pPr marL="2743200" lvl="5" indent="-228600" algn="l">
              <a:lnSpc>
                <a:spcPct val="100000"/>
              </a:lnSpc>
              <a:spcBef>
                <a:spcPts val="1000"/>
              </a:spcBef>
              <a:spcAft>
                <a:spcPts val="0"/>
              </a:spcAft>
              <a:buSzPts val="1120"/>
              <a:buNone/>
              <a:defRPr sz="1400">
                <a:solidFill>
                  <a:srgbClr val="888888"/>
                </a:solidFill>
              </a:defRPr>
            </a:lvl6pPr>
            <a:lvl7pPr marL="3200400" lvl="6" indent="-228600" algn="l">
              <a:lnSpc>
                <a:spcPct val="100000"/>
              </a:lnSpc>
              <a:spcBef>
                <a:spcPts val="1000"/>
              </a:spcBef>
              <a:spcAft>
                <a:spcPts val="0"/>
              </a:spcAft>
              <a:buSzPts val="1120"/>
              <a:buNone/>
              <a:defRPr sz="1400">
                <a:solidFill>
                  <a:srgbClr val="888888"/>
                </a:solidFill>
              </a:defRPr>
            </a:lvl7pPr>
            <a:lvl8pPr marL="3657600" lvl="7" indent="-228600" algn="l">
              <a:lnSpc>
                <a:spcPct val="100000"/>
              </a:lnSpc>
              <a:spcBef>
                <a:spcPts val="1000"/>
              </a:spcBef>
              <a:spcAft>
                <a:spcPts val="0"/>
              </a:spcAft>
              <a:buSzPts val="1120"/>
              <a:buNone/>
              <a:defRPr sz="1400">
                <a:solidFill>
                  <a:srgbClr val="888888"/>
                </a:solidFill>
              </a:defRPr>
            </a:lvl8pPr>
            <a:lvl9pPr marL="4114800" lvl="8" indent="-228600" algn="l">
              <a:lnSpc>
                <a:spcPct val="100000"/>
              </a:lnSpc>
              <a:spcBef>
                <a:spcPts val="1000"/>
              </a:spcBef>
              <a:spcAft>
                <a:spcPts val="0"/>
              </a:spcAft>
              <a:buSzPts val="1120"/>
              <a:buNone/>
              <a:defRPr sz="1400">
                <a:solidFill>
                  <a:srgbClr val="888888"/>
                </a:solidFill>
              </a:defRPr>
            </a:lvl9pPr>
          </a:lstStyle>
          <a:p>
            <a:endParaRPr/>
          </a:p>
        </p:txBody>
      </p:sp>
      <p:sp>
        <p:nvSpPr>
          <p:cNvPr id="97" name="Google Shape;97;p89"/>
          <p:cNvSpPr txBox="1">
            <a:spLocks noGrp="1"/>
          </p:cNvSpPr>
          <p:nvPr>
            <p:ph type="dt" idx="10"/>
          </p:nvPr>
        </p:nvSpPr>
        <p:spPr>
          <a:xfrm>
            <a:off x="5405258" y="6041363"/>
            <a:ext cx="684132"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8" name="Google Shape;98;p89"/>
          <p:cNvSpPr txBox="1">
            <a:spLocks noGrp="1"/>
          </p:cNvSpPr>
          <p:nvPr>
            <p:ph type="ftr" idx="11"/>
          </p:nvPr>
        </p:nvSpPr>
        <p:spPr>
          <a:xfrm>
            <a:off x="609599" y="6041363"/>
            <a:ext cx="4622973"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9" name="Google Shape;99;p89"/>
          <p:cNvSpPr txBox="1">
            <a:spLocks noGrp="1"/>
          </p:cNvSpPr>
          <p:nvPr>
            <p:ph type="sldNum" idx="12"/>
          </p:nvPr>
        </p:nvSpPr>
        <p:spPr>
          <a:xfrm>
            <a:off x="6444676" y="6041363"/>
            <a:ext cx="512638"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B3A787"/>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B3A787"/>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B3A787"/>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B3A787"/>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B3A787"/>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B3A787"/>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B3A787"/>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B3A787"/>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B3A787"/>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spd="slow">
    <p:wipe/>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matchingName="Title, Text, and Content" type="txAndObj">
  <p:cSld name="TEXT_AND_OBJECT">
    <p:spTree>
      <p:nvGrpSpPr>
        <p:cNvPr id="1" name="Shape 802"/>
        <p:cNvGrpSpPr/>
        <p:nvPr/>
      </p:nvGrpSpPr>
      <p:grpSpPr>
        <a:xfrm>
          <a:off x="0" y="0"/>
          <a:ext cx="0" cy="0"/>
          <a:chOff x="0" y="0"/>
          <a:chExt cx="0" cy="0"/>
        </a:xfrm>
      </p:grpSpPr>
      <p:sp>
        <p:nvSpPr>
          <p:cNvPr id="803" name="Google Shape;803;p79"/>
          <p:cNvSpPr txBox="1">
            <a:spLocks noGrp="1"/>
          </p:cNvSpPr>
          <p:nvPr>
            <p:ph type="title"/>
          </p:nvPr>
        </p:nvSpPr>
        <p:spPr>
          <a:xfrm>
            <a:off x="574675" y="304800"/>
            <a:ext cx="8001000" cy="1216025"/>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04" name="Google Shape;804;p79"/>
          <p:cNvSpPr txBox="1">
            <a:spLocks noGrp="1"/>
          </p:cNvSpPr>
          <p:nvPr>
            <p:ph type="body" idx="1"/>
          </p:nvPr>
        </p:nvSpPr>
        <p:spPr>
          <a:xfrm>
            <a:off x="566738" y="1752600"/>
            <a:ext cx="3924300" cy="4267200"/>
          </a:xfrm>
          <a:prstGeom prst="rect">
            <a:avLst/>
          </a:prstGeom>
          <a:noFill/>
          <a:ln>
            <a:noFill/>
          </a:ln>
        </p:spPr>
        <p:txBody>
          <a:bodyPr spcFirstLastPara="1" wrap="square" lIns="91425" tIns="45700" rIns="91425" bIns="45700" anchor="ctr" anchorCtr="0">
            <a:normAutofit/>
          </a:bodyPr>
          <a:lstStyle>
            <a:lvl1pPr marL="457200" lvl="0" indent="-394335" algn="l">
              <a:lnSpc>
                <a:spcPct val="100000"/>
              </a:lnSpc>
              <a:spcBef>
                <a:spcPts val="360"/>
              </a:spcBef>
              <a:spcAft>
                <a:spcPts val="0"/>
              </a:spcAft>
              <a:buSzPts val="2610"/>
              <a:buChar char="•"/>
              <a:defRPr/>
            </a:lvl1pPr>
            <a:lvl2pPr marL="914400" lvl="1" indent="-394335" algn="l">
              <a:lnSpc>
                <a:spcPct val="100000"/>
              </a:lnSpc>
              <a:spcBef>
                <a:spcPts val="600"/>
              </a:spcBef>
              <a:spcAft>
                <a:spcPts val="0"/>
              </a:spcAft>
              <a:buSzPts val="2610"/>
              <a:buChar char="•"/>
              <a:defRPr/>
            </a:lvl2pPr>
            <a:lvl3pPr marL="1371600" lvl="2" indent="-394335" algn="l">
              <a:lnSpc>
                <a:spcPct val="100000"/>
              </a:lnSpc>
              <a:spcBef>
                <a:spcPts val="600"/>
              </a:spcBef>
              <a:spcAft>
                <a:spcPts val="0"/>
              </a:spcAft>
              <a:buSzPts val="2610"/>
              <a:buChar char="•"/>
              <a:defRPr/>
            </a:lvl3pPr>
            <a:lvl4pPr marL="1828800" lvl="3" indent="-394335" algn="l">
              <a:lnSpc>
                <a:spcPct val="100000"/>
              </a:lnSpc>
              <a:spcBef>
                <a:spcPts val="600"/>
              </a:spcBef>
              <a:spcAft>
                <a:spcPts val="0"/>
              </a:spcAft>
              <a:buSzPts val="2610"/>
              <a:buChar char="•"/>
              <a:defRPr/>
            </a:lvl4pPr>
            <a:lvl5pPr marL="2286000" lvl="4" indent="-394335" algn="l">
              <a:lnSpc>
                <a:spcPct val="100000"/>
              </a:lnSpc>
              <a:spcBef>
                <a:spcPts val="600"/>
              </a:spcBef>
              <a:spcAft>
                <a:spcPts val="0"/>
              </a:spcAft>
              <a:buSzPts val="2610"/>
              <a:buChar char="•"/>
              <a:defRPr/>
            </a:lvl5pPr>
            <a:lvl6pPr marL="2743200" lvl="5" indent="-394335" algn="l">
              <a:lnSpc>
                <a:spcPct val="100000"/>
              </a:lnSpc>
              <a:spcBef>
                <a:spcPts val="600"/>
              </a:spcBef>
              <a:spcAft>
                <a:spcPts val="0"/>
              </a:spcAft>
              <a:buSzPts val="2610"/>
              <a:buChar char="•"/>
              <a:defRPr/>
            </a:lvl6pPr>
            <a:lvl7pPr marL="3200400" lvl="6" indent="-394335" algn="l">
              <a:lnSpc>
                <a:spcPct val="100000"/>
              </a:lnSpc>
              <a:spcBef>
                <a:spcPts val="600"/>
              </a:spcBef>
              <a:spcAft>
                <a:spcPts val="0"/>
              </a:spcAft>
              <a:buSzPts val="2610"/>
              <a:buChar char="•"/>
              <a:defRPr/>
            </a:lvl7pPr>
            <a:lvl8pPr marL="3657600" lvl="7" indent="-394334" algn="l">
              <a:lnSpc>
                <a:spcPct val="100000"/>
              </a:lnSpc>
              <a:spcBef>
                <a:spcPts val="600"/>
              </a:spcBef>
              <a:spcAft>
                <a:spcPts val="0"/>
              </a:spcAft>
              <a:buSzPts val="2610"/>
              <a:buChar char="•"/>
              <a:defRPr/>
            </a:lvl8pPr>
            <a:lvl9pPr marL="4114800" lvl="8" indent="-394334" algn="l">
              <a:lnSpc>
                <a:spcPct val="100000"/>
              </a:lnSpc>
              <a:spcBef>
                <a:spcPts val="600"/>
              </a:spcBef>
              <a:spcAft>
                <a:spcPts val="600"/>
              </a:spcAft>
              <a:buSzPts val="2610"/>
              <a:buChar char="•"/>
              <a:defRPr/>
            </a:lvl9pPr>
          </a:lstStyle>
          <a:p>
            <a:endParaRPr/>
          </a:p>
        </p:txBody>
      </p:sp>
      <p:sp>
        <p:nvSpPr>
          <p:cNvPr id="805" name="Google Shape;805;p79"/>
          <p:cNvSpPr txBox="1">
            <a:spLocks noGrp="1"/>
          </p:cNvSpPr>
          <p:nvPr>
            <p:ph type="body" idx="2"/>
          </p:nvPr>
        </p:nvSpPr>
        <p:spPr>
          <a:xfrm>
            <a:off x="4643438" y="1752600"/>
            <a:ext cx="3924300" cy="4267200"/>
          </a:xfrm>
          <a:prstGeom prst="rect">
            <a:avLst/>
          </a:prstGeom>
          <a:noFill/>
          <a:ln>
            <a:noFill/>
          </a:ln>
        </p:spPr>
        <p:txBody>
          <a:bodyPr spcFirstLastPara="1" wrap="square" lIns="91425" tIns="45700" rIns="91425" bIns="45700" anchor="ctr" anchorCtr="0">
            <a:normAutofit/>
          </a:bodyPr>
          <a:lstStyle>
            <a:lvl1pPr marL="457200" lvl="0" indent="-394335" algn="l">
              <a:lnSpc>
                <a:spcPct val="100000"/>
              </a:lnSpc>
              <a:spcBef>
                <a:spcPts val="360"/>
              </a:spcBef>
              <a:spcAft>
                <a:spcPts val="0"/>
              </a:spcAft>
              <a:buSzPts val="2610"/>
              <a:buChar char="•"/>
              <a:defRPr/>
            </a:lvl1pPr>
            <a:lvl2pPr marL="914400" lvl="1" indent="-394335" algn="l">
              <a:lnSpc>
                <a:spcPct val="100000"/>
              </a:lnSpc>
              <a:spcBef>
                <a:spcPts val="600"/>
              </a:spcBef>
              <a:spcAft>
                <a:spcPts val="0"/>
              </a:spcAft>
              <a:buSzPts val="2610"/>
              <a:buChar char="•"/>
              <a:defRPr/>
            </a:lvl2pPr>
            <a:lvl3pPr marL="1371600" lvl="2" indent="-394335" algn="l">
              <a:lnSpc>
                <a:spcPct val="100000"/>
              </a:lnSpc>
              <a:spcBef>
                <a:spcPts val="600"/>
              </a:spcBef>
              <a:spcAft>
                <a:spcPts val="0"/>
              </a:spcAft>
              <a:buSzPts val="2610"/>
              <a:buChar char="•"/>
              <a:defRPr/>
            </a:lvl3pPr>
            <a:lvl4pPr marL="1828800" lvl="3" indent="-394335" algn="l">
              <a:lnSpc>
                <a:spcPct val="100000"/>
              </a:lnSpc>
              <a:spcBef>
                <a:spcPts val="600"/>
              </a:spcBef>
              <a:spcAft>
                <a:spcPts val="0"/>
              </a:spcAft>
              <a:buSzPts val="2610"/>
              <a:buChar char="•"/>
              <a:defRPr/>
            </a:lvl4pPr>
            <a:lvl5pPr marL="2286000" lvl="4" indent="-394335" algn="l">
              <a:lnSpc>
                <a:spcPct val="100000"/>
              </a:lnSpc>
              <a:spcBef>
                <a:spcPts val="600"/>
              </a:spcBef>
              <a:spcAft>
                <a:spcPts val="0"/>
              </a:spcAft>
              <a:buSzPts val="2610"/>
              <a:buChar char="•"/>
              <a:defRPr/>
            </a:lvl5pPr>
            <a:lvl6pPr marL="2743200" lvl="5" indent="-394335" algn="l">
              <a:lnSpc>
                <a:spcPct val="100000"/>
              </a:lnSpc>
              <a:spcBef>
                <a:spcPts val="600"/>
              </a:spcBef>
              <a:spcAft>
                <a:spcPts val="0"/>
              </a:spcAft>
              <a:buSzPts val="2610"/>
              <a:buChar char="•"/>
              <a:defRPr/>
            </a:lvl6pPr>
            <a:lvl7pPr marL="3200400" lvl="6" indent="-394335" algn="l">
              <a:lnSpc>
                <a:spcPct val="100000"/>
              </a:lnSpc>
              <a:spcBef>
                <a:spcPts val="600"/>
              </a:spcBef>
              <a:spcAft>
                <a:spcPts val="0"/>
              </a:spcAft>
              <a:buSzPts val="2610"/>
              <a:buChar char="•"/>
              <a:defRPr/>
            </a:lvl7pPr>
            <a:lvl8pPr marL="3657600" lvl="7" indent="-394334" algn="l">
              <a:lnSpc>
                <a:spcPct val="100000"/>
              </a:lnSpc>
              <a:spcBef>
                <a:spcPts val="600"/>
              </a:spcBef>
              <a:spcAft>
                <a:spcPts val="0"/>
              </a:spcAft>
              <a:buSzPts val="2610"/>
              <a:buChar char="•"/>
              <a:defRPr/>
            </a:lvl8pPr>
            <a:lvl9pPr marL="4114800" lvl="8" indent="-394334" algn="l">
              <a:lnSpc>
                <a:spcPct val="100000"/>
              </a:lnSpc>
              <a:spcBef>
                <a:spcPts val="600"/>
              </a:spcBef>
              <a:spcAft>
                <a:spcPts val="600"/>
              </a:spcAft>
              <a:buSzPts val="2610"/>
              <a:buChar char="•"/>
              <a:defRPr/>
            </a:lvl9pPr>
          </a:lstStyle>
          <a:p>
            <a:endParaRPr/>
          </a:p>
        </p:txBody>
      </p:sp>
      <p:sp>
        <p:nvSpPr>
          <p:cNvPr id="806" name="Google Shape;806;p79"/>
          <p:cNvSpPr txBox="1">
            <a:spLocks noGrp="1"/>
          </p:cNvSpPr>
          <p:nvPr>
            <p:ph type="dt" idx="10"/>
          </p:nvPr>
        </p:nvSpPr>
        <p:spPr>
          <a:xfrm>
            <a:off x="7358679" y="6116070"/>
            <a:ext cx="857473"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07" name="Google Shape;807;p79"/>
          <p:cNvSpPr txBox="1">
            <a:spLocks noGrp="1"/>
          </p:cNvSpPr>
          <p:nvPr>
            <p:ph type="ftr" idx="11"/>
          </p:nvPr>
        </p:nvSpPr>
        <p:spPr>
          <a:xfrm>
            <a:off x="1986997" y="6116070"/>
            <a:ext cx="5314517"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08" name="Google Shape;808;p79"/>
          <p:cNvSpPr txBox="1">
            <a:spLocks noGrp="1"/>
          </p:cNvSpPr>
          <p:nvPr>
            <p:ph type="sldNum" idx="12"/>
          </p:nvPr>
        </p:nvSpPr>
        <p:spPr>
          <a:xfrm>
            <a:off x="8273317" y="6116070"/>
            <a:ext cx="413483"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09"/>
        <p:cNvGrpSpPr/>
        <p:nvPr/>
      </p:nvGrpSpPr>
      <p:grpSpPr>
        <a:xfrm>
          <a:off x="0" y="0"/>
          <a:ext cx="0" cy="0"/>
          <a:chOff x="0" y="0"/>
          <a:chExt cx="0" cy="0"/>
        </a:xfrm>
      </p:grpSpPr>
      <p:grpSp>
        <p:nvGrpSpPr>
          <p:cNvPr id="810" name="Google Shape;810;p168"/>
          <p:cNvGrpSpPr/>
          <p:nvPr/>
        </p:nvGrpSpPr>
        <p:grpSpPr>
          <a:xfrm>
            <a:off x="203200" y="0"/>
            <a:ext cx="3778250" cy="6858001"/>
            <a:chOff x="203200" y="0"/>
            <a:chExt cx="3778250" cy="6858001"/>
          </a:xfrm>
        </p:grpSpPr>
        <p:sp>
          <p:nvSpPr>
            <p:cNvPr id="811" name="Google Shape;811;p168"/>
            <p:cNvSpPr/>
            <p:nvPr/>
          </p:nvSpPr>
          <p:spPr>
            <a:xfrm>
              <a:off x="641350" y="0"/>
              <a:ext cx="1365250" cy="3971925"/>
            </a:xfrm>
            <a:custGeom>
              <a:avLst/>
              <a:gdLst/>
              <a:ahLst/>
              <a:cxnLst/>
              <a:rect l="l" t="t" r="r" b="b"/>
              <a:pathLst>
                <a:path w="860" h="2502" extrusionOk="0">
                  <a:moveTo>
                    <a:pt x="0" y="2445"/>
                  </a:moveTo>
                  <a:lnTo>
                    <a:pt x="228" y="2502"/>
                  </a:lnTo>
                  <a:lnTo>
                    <a:pt x="860" y="0"/>
                  </a:lnTo>
                  <a:lnTo>
                    <a:pt x="620" y="0"/>
                  </a:lnTo>
                  <a:lnTo>
                    <a:pt x="0" y="2445"/>
                  </a:lnTo>
                  <a:close/>
                </a:path>
              </a:pathLst>
            </a:custGeom>
            <a:solidFill>
              <a:schemeClr val="accent1"/>
            </a:solidFill>
            <a:ln>
              <a:noFill/>
            </a:ln>
          </p:spPr>
        </p:sp>
        <p:sp>
          <p:nvSpPr>
            <p:cNvPr id="812" name="Google Shape;812;p168"/>
            <p:cNvSpPr/>
            <p:nvPr/>
          </p:nvSpPr>
          <p:spPr>
            <a:xfrm>
              <a:off x="203200" y="0"/>
              <a:ext cx="1336675" cy="3862388"/>
            </a:xfrm>
            <a:custGeom>
              <a:avLst/>
              <a:gdLst/>
              <a:ahLst/>
              <a:cxnLst/>
              <a:rect l="l" t="t" r="r" b="b"/>
              <a:pathLst>
                <a:path w="842" h="2433" extrusionOk="0">
                  <a:moveTo>
                    <a:pt x="842" y="0"/>
                  </a:moveTo>
                  <a:lnTo>
                    <a:pt x="602" y="0"/>
                  </a:lnTo>
                  <a:lnTo>
                    <a:pt x="0" y="2376"/>
                  </a:lnTo>
                  <a:lnTo>
                    <a:pt x="228" y="2433"/>
                  </a:lnTo>
                  <a:lnTo>
                    <a:pt x="842" y="0"/>
                  </a:lnTo>
                  <a:close/>
                </a:path>
              </a:pathLst>
            </a:custGeom>
            <a:solidFill>
              <a:srgbClr val="595959"/>
            </a:solidFill>
            <a:ln>
              <a:noFill/>
            </a:ln>
          </p:spPr>
        </p:sp>
        <p:sp>
          <p:nvSpPr>
            <p:cNvPr id="813" name="Google Shape;813;p168"/>
            <p:cNvSpPr/>
            <p:nvPr/>
          </p:nvSpPr>
          <p:spPr>
            <a:xfrm>
              <a:off x="207963" y="3776663"/>
              <a:ext cx="1936750" cy="3081338"/>
            </a:xfrm>
            <a:custGeom>
              <a:avLst/>
              <a:gdLst/>
              <a:ahLst/>
              <a:cxnLst/>
              <a:rect l="l" t="t" r="r" b="b"/>
              <a:pathLst>
                <a:path w="1220" h="1941" extrusionOk="0">
                  <a:moveTo>
                    <a:pt x="0" y="0"/>
                  </a:moveTo>
                  <a:lnTo>
                    <a:pt x="1166" y="1941"/>
                  </a:lnTo>
                  <a:lnTo>
                    <a:pt x="1220" y="1941"/>
                  </a:lnTo>
                  <a:lnTo>
                    <a:pt x="0" y="0"/>
                  </a:lnTo>
                  <a:close/>
                </a:path>
              </a:pathLst>
            </a:custGeom>
            <a:solidFill>
              <a:srgbClr val="262626"/>
            </a:solidFill>
            <a:ln>
              <a:noFill/>
            </a:ln>
          </p:spPr>
        </p:sp>
        <p:sp>
          <p:nvSpPr>
            <p:cNvPr id="814" name="Google Shape;814;p168"/>
            <p:cNvSpPr/>
            <p:nvPr/>
          </p:nvSpPr>
          <p:spPr>
            <a:xfrm>
              <a:off x="646113" y="3886200"/>
              <a:ext cx="2373313" cy="2971800"/>
            </a:xfrm>
            <a:custGeom>
              <a:avLst/>
              <a:gdLst/>
              <a:ahLst/>
              <a:cxnLst/>
              <a:rect l="l" t="t" r="r" b="b"/>
              <a:pathLst>
                <a:path w="1495" h="1872" extrusionOk="0">
                  <a:moveTo>
                    <a:pt x="1495" y="1872"/>
                  </a:moveTo>
                  <a:lnTo>
                    <a:pt x="0" y="0"/>
                  </a:lnTo>
                  <a:lnTo>
                    <a:pt x="1442" y="1872"/>
                  </a:lnTo>
                  <a:lnTo>
                    <a:pt x="1495" y="1872"/>
                  </a:lnTo>
                  <a:close/>
                </a:path>
              </a:pathLst>
            </a:custGeom>
            <a:solidFill>
              <a:srgbClr val="345D7E"/>
            </a:solidFill>
            <a:ln>
              <a:noFill/>
            </a:ln>
          </p:spPr>
        </p:sp>
        <p:sp>
          <p:nvSpPr>
            <p:cNvPr id="815" name="Google Shape;815;p168"/>
            <p:cNvSpPr/>
            <p:nvPr/>
          </p:nvSpPr>
          <p:spPr>
            <a:xfrm>
              <a:off x="641350" y="3881438"/>
              <a:ext cx="3340100" cy="2976563"/>
            </a:xfrm>
            <a:custGeom>
              <a:avLst/>
              <a:gdLst/>
              <a:ahLst/>
              <a:cxnLst/>
              <a:rect l="l" t="t" r="r" b="b"/>
              <a:pathLst>
                <a:path w="2104" h="1875" extrusionOk="0">
                  <a:moveTo>
                    <a:pt x="0" y="0"/>
                  </a:moveTo>
                  <a:lnTo>
                    <a:pt x="3" y="3"/>
                  </a:lnTo>
                  <a:lnTo>
                    <a:pt x="1498" y="1875"/>
                  </a:lnTo>
                  <a:lnTo>
                    <a:pt x="2104" y="1875"/>
                  </a:lnTo>
                  <a:lnTo>
                    <a:pt x="228" y="57"/>
                  </a:lnTo>
                  <a:lnTo>
                    <a:pt x="0" y="0"/>
                  </a:lnTo>
                  <a:close/>
                </a:path>
              </a:pathLst>
            </a:custGeom>
            <a:solidFill>
              <a:srgbClr val="548BB7"/>
            </a:solidFill>
            <a:ln>
              <a:noFill/>
            </a:ln>
          </p:spPr>
        </p:sp>
        <p:sp>
          <p:nvSpPr>
            <p:cNvPr id="816" name="Google Shape;816;p168"/>
            <p:cNvSpPr/>
            <p:nvPr/>
          </p:nvSpPr>
          <p:spPr>
            <a:xfrm>
              <a:off x="203200" y="3771900"/>
              <a:ext cx="2660650" cy="3086100"/>
            </a:xfrm>
            <a:custGeom>
              <a:avLst/>
              <a:gdLst/>
              <a:ahLst/>
              <a:cxnLst/>
              <a:rect l="l" t="t" r="r" b="b"/>
              <a:pathLst>
                <a:path w="1676" h="1944" extrusionOk="0">
                  <a:moveTo>
                    <a:pt x="1676" y="1944"/>
                  </a:moveTo>
                  <a:lnTo>
                    <a:pt x="264" y="111"/>
                  </a:lnTo>
                  <a:lnTo>
                    <a:pt x="225" y="60"/>
                  </a:lnTo>
                  <a:lnTo>
                    <a:pt x="228" y="60"/>
                  </a:lnTo>
                  <a:lnTo>
                    <a:pt x="264" y="111"/>
                  </a:lnTo>
                  <a:lnTo>
                    <a:pt x="234" y="69"/>
                  </a:lnTo>
                  <a:lnTo>
                    <a:pt x="228" y="57"/>
                  </a:lnTo>
                  <a:lnTo>
                    <a:pt x="222" y="54"/>
                  </a:lnTo>
                  <a:lnTo>
                    <a:pt x="0" y="0"/>
                  </a:lnTo>
                  <a:lnTo>
                    <a:pt x="3" y="3"/>
                  </a:lnTo>
                  <a:lnTo>
                    <a:pt x="1223" y="1944"/>
                  </a:lnTo>
                  <a:lnTo>
                    <a:pt x="1676" y="1944"/>
                  </a:lnTo>
                  <a:close/>
                </a:path>
              </a:pathLst>
            </a:custGeom>
            <a:solidFill>
              <a:srgbClr val="3F3F3F"/>
            </a:solidFill>
            <a:ln>
              <a:noFill/>
            </a:ln>
          </p:spPr>
        </p:sp>
      </p:grpSp>
      <p:sp>
        <p:nvSpPr>
          <p:cNvPr id="817" name="Google Shape;817;p168"/>
          <p:cNvSpPr txBox="1">
            <a:spLocks noGrp="1"/>
          </p:cNvSpPr>
          <p:nvPr>
            <p:ph type="ctrTitle"/>
          </p:nvPr>
        </p:nvSpPr>
        <p:spPr>
          <a:xfrm>
            <a:off x="1739673" y="914401"/>
            <a:ext cx="6947127" cy="3488266"/>
          </a:xfrm>
          <a:prstGeom prst="rect">
            <a:avLst/>
          </a:prstGeom>
          <a:noFill/>
          <a:ln>
            <a:noFill/>
          </a:ln>
        </p:spPr>
        <p:txBody>
          <a:bodyPr spcFirstLastPara="1" wrap="square" lIns="91425" tIns="45700" rIns="91425" bIns="45700" anchor="b" anchorCtr="0">
            <a:normAutofit/>
          </a:bodyPr>
          <a:lstStyle>
            <a:lvl1pPr lvl="0" algn="r">
              <a:lnSpc>
                <a:spcPct val="100000"/>
              </a:lnSpc>
              <a:spcBef>
                <a:spcPts val="0"/>
              </a:spcBef>
              <a:spcAft>
                <a:spcPts val="0"/>
              </a:spcAft>
              <a:buClr>
                <a:schemeClr val="dk1"/>
              </a:buClr>
              <a:buSzPts val="5400"/>
              <a:buFont typeface="Corbel"/>
              <a:buNone/>
              <a:defRPr sz="54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18" name="Google Shape;818;p168"/>
          <p:cNvSpPr txBox="1">
            <a:spLocks noGrp="1"/>
          </p:cNvSpPr>
          <p:nvPr>
            <p:ph type="subTitle" idx="1"/>
          </p:nvPr>
        </p:nvSpPr>
        <p:spPr>
          <a:xfrm>
            <a:off x="2924238" y="4402666"/>
            <a:ext cx="5762563" cy="1364531"/>
          </a:xfrm>
          <a:prstGeom prst="rect">
            <a:avLst/>
          </a:prstGeom>
          <a:noFill/>
          <a:ln>
            <a:noFill/>
          </a:ln>
        </p:spPr>
        <p:txBody>
          <a:bodyPr spcFirstLastPara="1" wrap="square" lIns="91425" tIns="45700" rIns="91425" bIns="45700" anchor="t" anchorCtr="0">
            <a:normAutofit/>
          </a:bodyPr>
          <a:lstStyle>
            <a:lvl1pPr lvl="0" algn="r">
              <a:lnSpc>
                <a:spcPct val="100000"/>
              </a:lnSpc>
              <a:spcBef>
                <a:spcPts val="360"/>
              </a:spcBef>
              <a:spcAft>
                <a:spcPts val="0"/>
              </a:spcAft>
              <a:buSzPts val="2610"/>
              <a:buNone/>
              <a:defRPr sz="1800">
                <a:solidFill>
                  <a:schemeClr val="dk1"/>
                </a:solidFill>
              </a:defRPr>
            </a:lvl1pPr>
            <a:lvl2pPr lvl="1" algn="ctr">
              <a:lnSpc>
                <a:spcPct val="100000"/>
              </a:lnSpc>
              <a:spcBef>
                <a:spcPts val="600"/>
              </a:spcBef>
              <a:spcAft>
                <a:spcPts val="0"/>
              </a:spcAft>
              <a:buSzPts val="2900"/>
              <a:buNone/>
              <a:defRPr>
                <a:solidFill>
                  <a:srgbClr val="888888"/>
                </a:solidFill>
              </a:defRPr>
            </a:lvl2pPr>
            <a:lvl3pPr lvl="2" algn="ctr">
              <a:lnSpc>
                <a:spcPct val="100000"/>
              </a:lnSpc>
              <a:spcBef>
                <a:spcPts val="600"/>
              </a:spcBef>
              <a:spcAft>
                <a:spcPts val="0"/>
              </a:spcAft>
              <a:buSzPts val="2610"/>
              <a:buNone/>
              <a:defRPr>
                <a:solidFill>
                  <a:srgbClr val="888888"/>
                </a:solidFill>
              </a:defRPr>
            </a:lvl3pPr>
            <a:lvl4pPr lvl="3" algn="ctr">
              <a:lnSpc>
                <a:spcPct val="100000"/>
              </a:lnSpc>
              <a:spcBef>
                <a:spcPts val="600"/>
              </a:spcBef>
              <a:spcAft>
                <a:spcPts val="0"/>
              </a:spcAft>
              <a:buSzPts val="2320"/>
              <a:buNone/>
              <a:defRPr>
                <a:solidFill>
                  <a:srgbClr val="888888"/>
                </a:solidFill>
              </a:defRPr>
            </a:lvl4pPr>
            <a:lvl5pPr lvl="4" algn="ctr">
              <a:lnSpc>
                <a:spcPct val="100000"/>
              </a:lnSpc>
              <a:spcBef>
                <a:spcPts val="600"/>
              </a:spcBef>
              <a:spcAft>
                <a:spcPts val="0"/>
              </a:spcAft>
              <a:buSzPts val="2030"/>
              <a:buNone/>
              <a:defRPr>
                <a:solidFill>
                  <a:srgbClr val="888888"/>
                </a:solidFill>
              </a:defRPr>
            </a:lvl5pPr>
            <a:lvl6pPr lvl="5" algn="ctr">
              <a:lnSpc>
                <a:spcPct val="100000"/>
              </a:lnSpc>
              <a:spcBef>
                <a:spcPts val="600"/>
              </a:spcBef>
              <a:spcAft>
                <a:spcPts val="0"/>
              </a:spcAft>
              <a:buSzPts val="2030"/>
              <a:buNone/>
              <a:defRPr>
                <a:solidFill>
                  <a:srgbClr val="888888"/>
                </a:solidFill>
              </a:defRPr>
            </a:lvl6pPr>
            <a:lvl7pPr lvl="6" algn="ctr">
              <a:lnSpc>
                <a:spcPct val="100000"/>
              </a:lnSpc>
              <a:spcBef>
                <a:spcPts val="600"/>
              </a:spcBef>
              <a:spcAft>
                <a:spcPts val="0"/>
              </a:spcAft>
              <a:buSzPts val="2030"/>
              <a:buNone/>
              <a:defRPr>
                <a:solidFill>
                  <a:srgbClr val="888888"/>
                </a:solidFill>
              </a:defRPr>
            </a:lvl7pPr>
            <a:lvl8pPr lvl="7" algn="ctr">
              <a:lnSpc>
                <a:spcPct val="100000"/>
              </a:lnSpc>
              <a:spcBef>
                <a:spcPts val="600"/>
              </a:spcBef>
              <a:spcAft>
                <a:spcPts val="0"/>
              </a:spcAft>
              <a:buSzPts val="2030"/>
              <a:buNone/>
              <a:defRPr>
                <a:solidFill>
                  <a:srgbClr val="888888"/>
                </a:solidFill>
              </a:defRPr>
            </a:lvl8pPr>
            <a:lvl9pPr lvl="8" algn="ctr">
              <a:lnSpc>
                <a:spcPct val="100000"/>
              </a:lnSpc>
              <a:spcBef>
                <a:spcPts val="600"/>
              </a:spcBef>
              <a:spcAft>
                <a:spcPts val="600"/>
              </a:spcAft>
              <a:buSzPts val="2030"/>
              <a:buNone/>
              <a:defRPr>
                <a:solidFill>
                  <a:srgbClr val="888888"/>
                </a:solidFill>
              </a:defRPr>
            </a:lvl9pPr>
          </a:lstStyle>
          <a:p>
            <a:endParaRPr/>
          </a:p>
        </p:txBody>
      </p:sp>
      <p:sp>
        <p:nvSpPr>
          <p:cNvPr id="819" name="Google Shape;819;p168"/>
          <p:cNvSpPr txBox="1">
            <a:spLocks noGrp="1"/>
          </p:cNvSpPr>
          <p:nvPr>
            <p:ph type="dt" idx="10"/>
          </p:nvPr>
        </p:nvSpPr>
        <p:spPr>
          <a:xfrm>
            <a:off x="7325773" y="6117336"/>
            <a:ext cx="857473"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0" name="Google Shape;820;p168"/>
          <p:cNvSpPr txBox="1">
            <a:spLocks noGrp="1"/>
          </p:cNvSpPr>
          <p:nvPr>
            <p:ph type="ftr" idx="11"/>
          </p:nvPr>
        </p:nvSpPr>
        <p:spPr>
          <a:xfrm>
            <a:off x="3623733" y="6117336"/>
            <a:ext cx="3609438"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1" name="Google Shape;821;p168"/>
          <p:cNvSpPr txBox="1">
            <a:spLocks noGrp="1"/>
          </p:cNvSpPr>
          <p:nvPr>
            <p:ph type="sldNum" idx="12"/>
          </p:nvPr>
        </p:nvSpPr>
        <p:spPr>
          <a:xfrm>
            <a:off x="8275320" y="6117336"/>
            <a:ext cx="41148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n-US"/>
              <a:t>‹#›</a:t>
            </a:fld>
            <a:endParaRPr/>
          </a:p>
        </p:txBody>
      </p:sp>
      <p:sp>
        <p:nvSpPr>
          <p:cNvPr id="822" name="Google Shape;822;p168"/>
          <p:cNvSpPr/>
          <p:nvPr/>
        </p:nvSpPr>
        <p:spPr>
          <a:xfrm>
            <a:off x="203200" y="3771900"/>
            <a:ext cx="361950" cy="90488"/>
          </a:xfrm>
          <a:custGeom>
            <a:avLst/>
            <a:gdLst/>
            <a:ahLst/>
            <a:cxnLst/>
            <a:rect l="l" t="t" r="r" b="b"/>
            <a:pathLst>
              <a:path w="228" h="57" extrusionOk="0">
                <a:moveTo>
                  <a:pt x="228" y="57"/>
                </a:moveTo>
                <a:lnTo>
                  <a:pt x="0" y="0"/>
                </a:lnTo>
                <a:lnTo>
                  <a:pt x="222" y="54"/>
                </a:lnTo>
                <a:lnTo>
                  <a:pt x="228" y="57"/>
                </a:lnTo>
                <a:close/>
              </a:path>
            </a:pathLst>
          </a:custGeom>
          <a:solidFill>
            <a:srgbClr val="29ABE2"/>
          </a:solidFill>
          <a:ln>
            <a:noFill/>
          </a:ln>
        </p:spPr>
      </p:sp>
      <p:sp>
        <p:nvSpPr>
          <p:cNvPr id="823" name="Google Shape;823;p168"/>
          <p:cNvSpPr/>
          <p:nvPr/>
        </p:nvSpPr>
        <p:spPr>
          <a:xfrm>
            <a:off x="560388" y="3867150"/>
            <a:ext cx="61913" cy="80963"/>
          </a:xfrm>
          <a:custGeom>
            <a:avLst/>
            <a:gdLst/>
            <a:ahLst/>
            <a:cxnLst/>
            <a:rect l="l" t="t" r="r" b="b"/>
            <a:pathLst>
              <a:path w="39" h="51" extrusionOk="0">
                <a:moveTo>
                  <a:pt x="0" y="0"/>
                </a:moveTo>
                <a:lnTo>
                  <a:pt x="39" y="51"/>
                </a:lnTo>
                <a:lnTo>
                  <a:pt x="3" y="0"/>
                </a:lnTo>
                <a:lnTo>
                  <a:pt x="0" y="0"/>
                </a:lnTo>
                <a:close/>
              </a:path>
            </a:pathLst>
          </a:custGeom>
          <a:solidFill>
            <a:srgbClr val="29ABE2"/>
          </a:solidFill>
          <a:ln>
            <a:noFill/>
          </a:ln>
        </p:spPr>
      </p:sp>
    </p:spTree>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824"/>
        <p:cNvGrpSpPr/>
        <p:nvPr/>
      </p:nvGrpSpPr>
      <p:grpSpPr>
        <a:xfrm>
          <a:off x="0" y="0"/>
          <a:ext cx="0" cy="0"/>
          <a:chOff x="0" y="0"/>
          <a:chExt cx="0" cy="0"/>
        </a:xfrm>
      </p:grpSpPr>
      <p:sp>
        <p:nvSpPr>
          <p:cNvPr id="825" name="Google Shape;825;p169"/>
          <p:cNvSpPr txBox="1">
            <a:spLocks noGrp="1"/>
          </p:cNvSpPr>
          <p:nvPr>
            <p:ph type="title"/>
          </p:nvPr>
        </p:nvSpPr>
        <p:spPr>
          <a:xfrm>
            <a:off x="982133" y="457201"/>
            <a:ext cx="7704667" cy="19812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6" name="Google Shape;826;p169"/>
          <p:cNvSpPr txBox="1">
            <a:spLocks noGrp="1"/>
          </p:cNvSpPr>
          <p:nvPr>
            <p:ph type="body" idx="1"/>
          </p:nvPr>
        </p:nvSpPr>
        <p:spPr>
          <a:xfrm>
            <a:off x="982133" y="2667000"/>
            <a:ext cx="7704667" cy="3332816"/>
          </a:xfrm>
          <a:prstGeom prst="rect">
            <a:avLst/>
          </a:prstGeom>
          <a:noFill/>
          <a:ln>
            <a:noFill/>
          </a:ln>
        </p:spPr>
        <p:txBody>
          <a:bodyPr spcFirstLastPara="1" wrap="square" lIns="91425" tIns="45700" rIns="91425" bIns="45700" anchor="ctr" anchorCtr="0">
            <a:normAutofit/>
          </a:bodyPr>
          <a:lstStyle>
            <a:lvl1pPr marL="457200" lvl="0" indent="-394335" algn="l">
              <a:lnSpc>
                <a:spcPct val="100000"/>
              </a:lnSpc>
              <a:spcBef>
                <a:spcPts val="360"/>
              </a:spcBef>
              <a:spcAft>
                <a:spcPts val="0"/>
              </a:spcAft>
              <a:buSzPts val="2610"/>
              <a:buChar char="•"/>
              <a:defRPr/>
            </a:lvl1pPr>
            <a:lvl2pPr marL="914400" lvl="1" indent="-394335" algn="l">
              <a:lnSpc>
                <a:spcPct val="100000"/>
              </a:lnSpc>
              <a:spcBef>
                <a:spcPts val="600"/>
              </a:spcBef>
              <a:spcAft>
                <a:spcPts val="0"/>
              </a:spcAft>
              <a:buSzPts val="2610"/>
              <a:buChar char="•"/>
              <a:defRPr/>
            </a:lvl2pPr>
            <a:lvl3pPr marL="1371600" lvl="2" indent="-394335" algn="l">
              <a:lnSpc>
                <a:spcPct val="100000"/>
              </a:lnSpc>
              <a:spcBef>
                <a:spcPts val="600"/>
              </a:spcBef>
              <a:spcAft>
                <a:spcPts val="0"/>
              </a:spcAft>
              <a:buSzPts val="2610"/>
              <a:buChar char="•"/>
              <a:defRPr/>
            </a:lvl3pPr>
            <a:lvl4pPr marL="1828800" lvl="3" indent="-394335" algn="l">
              <a:lnSpc>
                <a:spcPct val="100000"/>
              </a:lnSpc>
              <a:spcBef>
                <a:spcPts val="600"/>
              </a:spcBef>
              <a:spcAft>
                <a:spcPts val="0"/>
              </a:spcAft>
              <a:buSzPts val="2610"/>
              <a:buChar char="•"/>
              <a:defRPr/>
            </a:lvl4pPr>
            <a:lvl5pPr marL="2286000" lvl="4" indent="-394335" algn="l">
              <a:lnSpc>
                <a:spcPct val="100000"/>
              </a:lnSpc>
              <a:spcBef>
                <a:spcPts val="600"/>
              </a:spcBef>
              <a:spcAft>
                <a:spcPts val="0"/>
              </a:spcAft>
              <a:buSzPts val="2610"/>
              <a:buChar char="•"/>
              <a:defRPr/>
            </a:lvl5pPr>
            <a:lvl6pPr marL="2743200" lvl="5" indent="-394335" algn="l">
              <a:lnSpc>
                <a:spcPct val="100000"/>
              </a:lnSpc>
              <a:spcBef>
                <a:spcPts val="600"/>
              </a:spcBef>
              <a:spcAft>
                <a:spcPts val="0"/>
              </a:spcAft>
              <a:buSzPts val="2610"/>
              <a:buChar char="•"/>
              <a:defRPr/>
            </a:lvl6pPr>
            <a:lvl7pPr marL="3200400" lvl="6" indent="-394335" algn="l">
              <a:lnSpc>
                <a:spcPct val="100000"/>
              </a:lnSpc>
              <a:spcBef>
                <a:spcPts val="600"/>
              </a:spcBef>
              <a:spcAft>
                <a:spcPts val="0"/>
              </a:spcAft>
              <a:buSzPts val="2610"/>
              <a:buChar char="•"/>
              <a:defRPr/>
            </a:lvl7pPr>
            <a:lvl8pPr marL="3657600" lvl="7" indent="-394334" algn="l">
              <a:lnSpc>
                <a:spcPct val="100000"/>
              </a:lnSpc>
              <a:spcBef>
                <a:spcPts val="600"/>
              </a:spcBef>
              <a:spcAft>
                <a:spcPts val="0"/>
              </a:spcAft>
              <a:buSzPts val="2610"/>
              <a:buChar char="•"/>
              <a:defRPr/>
            </a:lvl8pPr>
            <a:lvl9pPr marL="4114800" lvl="8" indent="-394334" algn="l">
              <a:lnSpc>
                <a:spcPct val="100000"/>
              </a:lnSpc>
              <a:spcBef>
                <a:spcPts val="600"/>
              </a:spcBef>
              <a:spcAft>
                <a:spcPts val="600"/>
              </a:spcAft>
              <a:buSzPts val="2610"/>
              <a:buChar char="•"/>
              <a:defRPr/>
            </a:lvl9pPr>
          </a:lstStyle>
          <a:p>
            <a:endParaRPr/>
          </a:p>
        </p:txBody>
      </p:sp>
      <p:sp>
        <p:nvSpPr>
          <p:cNvPr id="827" name="Google Shape;827;p169"/>
          <p:cNvSpPr txBox="1">
            <a:spLocks noGrp="1"/>
          </p:cNvSpPr>
          <p:nvPr>
            <p:ph type="dt" idx="10"/>
          </p:nvPr>
        </p:nvSpPr>
        <p:spPr>
          <a:xfrm>
            <a:off x="7344329" y="6108173"/>
            <a:ext cx="857473"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8" name="Google Shape;828;p169"/>
          <p:cNvSpPr txBox="1">
            <a:spLocks noGrp="1"/>
          </p:cNvSpPr>
          <p:nvPr>
            <p:ph type="ftr" idx="11"/>
          </p:nvPr>
        </p:nvSpPr>
        <p:spPr>
          <a:xfrm>
            <a:off x="1972647" y="6108173"/>
            <a:ext cx="5314517"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9" name="Google Shape;829;p169"/>
          <p:cNvSpPr txBox="1">
            <a:spLocks noGrp="1"/>
          </p:cNvSpPr>
          <p:nvPr>
            <p:ph type="sldNum" idx="12"/>
          </p:nvPr>
        </p:nvSpPr>
        <p:spPr>
          <a:xfrm>
            <a:off x="8258967" y="6108173"/>
            <a:ext cx="427833"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830"/>
        <p:cNvGrpSpPr/>
        <p:nvPr/>
      </p:nvGrpSpPr>
      <p:grpSpPr>
        <a:xfrm>
          <a:off x="0" y="0"/>
          <a:ext cx="0" cy="0"/>
          <a:chOff x="0" y="0"/>
          <a:chExt cx="0" cy="0"/>
        </a:xfrm>
      </p:grpSpPr>
      <p:sp>
        <p:nvSpPr>
          <p:cNvPr id="831" name="Google Shape;831;p170"/>
          <p:cNvSpPr txBox="1">
            <a:spLocks noGrp="1"/>
          </p:cNvSpPr>
          <p:nvPr>
            <p:ph type="title"/>
          </p:nvPr>
        </p:nvSpPr>
        <p:spPr>
          <a:xfrm>
            <a:off x="1986995" y="2666998"/>
            <a:ext cx="6699805" cy="2360071"/>
          </a:xfrm>
          <a:prstGeom prst="rect">
            <a:avLst/>
          </a:prstGeom>
          <a:noFill/>
          <a:ln>
            <a:noFill/>
          </a:ln>
        </p:spPr>
        <p:txBody>
          <a:bodyPr spcFirstLastPara="1" wrap="square" lIns="91425" tIns="45700" rIns="91425" bIns="45700" anchor="b" anchorCtr="0">
            <a:normAutofit/>
          </a:bodyPr>
          <a:lstStyle>
            <a:lvl1pPr lvl="0" algn="r">
              <a:lnSpc>
                <a:spcPct val="100000"/>
              </a:lnSpc>
              <a:spcBef>
                <a:spcPts val="0"/>
              </a:spcBef>
              <a:spcAft>
                <a:spcPts val="0"/>
              </a:spcAft>
              <a:buClr>
                <a:schemeClr val="dk1"/>
              </a:buClr>
              <a:buSzPts val="4000"/>
              <a:buFont typeface="Corbel"/>
              <a:buNone/>
              <a:defRPr sz="4000" b="0"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32" name="Google Shape;832;p170"/>
          <p:cNvSpPr txBox="1">
            <a:spLocks noGrp="1"/>
          </p:cNvSpPr>
          <p:nvPr>
            <p:ph type="body" idx="1"/>
          </p:nvPr>
        </p:nvSpPr>
        <p:spPr>
          <a:xfrm>
            <a:off x="1986998" y="5027070"/>
            <a:ext cx="6699802" cy="860400"/>
          </a:xfrm>
          <a:prstGeom prst="rect">
            <a:avLst/>
          </a:prstGeom>
          <a:noFill/>
          <a:ln>
            <a:noFill/>
          </a:ln>
        </p:spPr>
        <p:txBody>
          <a:bodyPr spcFirstLastPara="1" wrap="square" lIns="91425" tIns="45700" rIns="91425" bIns="45700" anchor="t" anchorCtr="0">
            <a:normAutofit/>
          </a:bodyPr>
          <a:lstStyle>
            <a:lvl1pPr marL="457200" lvl="0" indent="-228600" algn="r">
              <a:lnSpc>
                <a:spcPct val="100000"/>
              </a:lnSpc>
              <a:spcBef>
                <a:spcPts val="400"/>
              </a:spcBef>
              <a:spcAft>
                <a:spcPts val="0"/>
              </a:spcAft>
              <a:buSzPts val="2900"/>
              <a:buNone/>
              <a:defRPr sz="2000">
                <a:solidFill>
                  <a:schemeClr val="dk1"/>
                </a:solidFill>
              </a:defRPr>
            </a:lvl1pPr>
            <a:lvl2pPr marL="914400" lvl="1" indent="-228600" algn="l">
              <a:lnSpc>
                <a:spcPct val="100000"/>
              </a:lnSpc>
              <a:spcBef>
                <a:spcPts val="600"/>
              </a:spcBef>
              <a:spcAft>
                <a:spcPts val="0"/>
              </a:spcAft>
              <a:buSzPts val="2610"/>
              <a:buNone/>
              <a:defRPr sz="1800">
                <a:solidFill>
                  <a:srgbClr val="888888"/>
                </a:solidFill>
              </a:defRPr>
            </a:lvl2pPr>
            <a:lvl3pPr marL="1371600" lvl="2" indent="-228600" algn="l">
              <a:lnSpc>
                <a:spcPct val="100000"/>
              </a:lnSpc>
              <a:spcBef>
                <a:spcPts val="600"/>
              </a:spcBef>
              <a:spcAft>
                <a:spcPts val="0"/>
              </a:spcAft>
              <a:buSzPts val="2320"/>
              <a:buNone/>
              <a:defRPr sz="1600">
                <a:solidFill>
                  <a:srgbClr val="888888"/>
                </a:solidFill>
              </a:defRPr>
            </a:lvl3pPr>
            <a:lvl4pPr marL="1828800" lvl="3" indent="-228600" algn="l">
              <a:lnSpc>
                <a:spcPct val="100000"/>
              </a:lnSpc>
              <a:spcBef>
                <a:spcPts val="600"/>
              </a:spcBef>
              <a:spcAft>
                <a:spcPts val="0"/>
              </a:spcAft>
              <a:buSzPts val="2030"/>
              <a:buNone/>
              <a:defRPr sz="1400">
                <a:solidFill>
                  <a:srgbClr val="888888"/>
                </a:solidFill>
              </a:defRPr>
            </a:lvl4pPr>
            <a:lvl5pPr marL="2286000" lvl="4" indent="-228600" algn="l">
              <a:lnSpc>
                <a:spcPct val="100000"/>
              </a:lnSpc>
              <a:spcBef>
                <a:spcPts val="600"/>
              </a:spcBef>
              <a:spcAft>
                <a:spcPts val="0"/>
              </a:spcAft>
              <a:buSzPts val="2030"/>
              <a:buNone/>
              <a:defRPr sz="1400">
                <a:solidFill>
                  <a:srgbClr val="888888"/>
                </a:solidFill>
              </a:defRPr>
            </a:lvl5pPr>
            <a:lvl6pPr marL="2743200" lvl="5" indent="-228600" algn="l">
              <a:lnSpc>
                <a:spcPct val="100000"/>
              </a:lnSpc>
              <a:spcBef>
                <a:spcPts val="600"/>
              </a:spcBef>
              <a:spcAft>
                <a:spcPts val="0"/>
              </a:spcAft>
              <a:buSzPts val="2030"/>
              <a:buNone/>
              <a:defRPr sz="1400">
                <a:solidFill>
                  <a:srgbClr val="888888"/>
                </a:solidFill>
              </a:defRPr>
            </a:lvl6pPr>
            <a:lvl7pPr marL="3200400" lvl="6" indent="-228600" algn="l">
              <a:lnSpc>
                <a:spcPct val="100000"/>
              </a:lnSpc>
              <a:spcBef>
                <a:spcPts val="600"/>
              </a:spcBef>
              <a:spcAft>
                <a:spcPts val="0"/>
              </a:spcAft>
              <a:buSzPts val="2030"/>
              <a:buNone/>
              <a:defRPr sz="1400">
                <a:solidFill>
                  <a:srgbClr val="888888"/>
                </a:solidFill>
              </a:defRPr>
            </a:lvl7pPr>
            <a:lvl8pPr marL="3657600" lvl="7" indent="-228600" algn="l">
              <a:lnSpc>
                <a:spcPct val="100000"/>
              </a:lnSpc>
              <a:spcBef>
                <a:spcPts val="600"/>
              </a:spcBef>
              <a:spcAft>
                <a:spcPts val="0"/>
              </a:spcAft>
              <a:buSzPts val="2030"/>
              <a:buNone/>
              <a:defRPr sz="1400">
                <a:solidFill>
                  <a:srgbClr val="888888"/>
                </a:solidFill>
              </a:defRPr>
            </a:lvl8pPr>
            <a:lvl9pPr marL="4114800" lvl="8" indent="-228600" algn="l">
              <a:lnSpc>
                <a:spcPct val="100000"/>
              </a:lnSpc>
              <a:spcBef>
                <a:spcPts val="600"/>
              </a:spcBef>
              <a:spcAft>
                <a:spcPts val="600"/>
              </a:spcAft>
              <a:buSzPts val="2030"/>
              <a:buNone/>
              <a:defRPr sz="1400">
                <a:solidFill>
                  <a:srgbClr val="888888"/>
                </a:solidFill>
              </a:defRPr>
            </a:lvl9pPr>
          </a:lstStyle>
          <a:p>
            <a:endParaRPr/>
          </a:p>
        </p:txBody>
      </p:sp>
      <p:sp>
        <p:nvSpPr>
          <p:cNvPr id="833" name="Google Shape;833;p170"/>
          <p:cNvSpPr txBox="1">
            <a:spLocks noGrp="1"/>
          </p:cNvSpPr>
          <p:nvPr>
            <p:ph type="dt" idx="10"/>
          </p:nvPr>
        </p:nvSpPr>
        <p:spPr>
          <a:xfrm>
            <a:off x="7358679" y="6116070"/>
            <a:ext cx="857473"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34" name="Google Shape;834;p170"/>
          <p:cNvSpPr txBox="1">
            <a:spLocks noGrp="1"/>
          </p:cNvSpPr>
          <p:nvPr>
            <p:ph type="ftr" idx="11"/>
          </p:nvPr>
        </p:nvSpPr>
        <p:spPr>
          <a:xfrm>
            <a:off x="1986997" y="6116070"/>
            <a:ext cx="5314517"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35" name="Google Shape;835;p170"/>
          <p:cNvSpPr txBox="1">
            <a:spLocks noGrp="1"/>
          </p:cNvSpPr>
          <p:nvPr>
            <p:ph type="sldNum" idx="12"/>
          </p:nvPr>
        </p:nvSpPr>
        <p:spPr>
          <a:xfrm>
            <a:off x="8273317" y="6116070"/>
            <a:ext cx="413483"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836"/>
        <p:cNvGrpSpPr/>
        <p:nvPr/>
      </p:nvGrpSpPr>
      <p:grpSpPr>
        <a:xfrm>
          <a:off x="0" y="0"/>
          <a:ext cx="0" cy="0"/>
          <a:chOff x="0" y="0"/>
          <a:chExt cx="0" cy="0"/>
        </a:xfrm>
      </p:grpSpPr>
      <p:sp>
        <p:nvSpPr>
          <p:cNvPr id="837" name="Google Shape;837;p171"/>
          <p:cNvSpPr txBox="1">
            <a:spLocks noGrp="1"/>
          </p:cNvSpPr>
          <p:nvPr>
            <p:ph type="title"/>
          </p:nvPr>
        </p:nvSpPr>
        <p:spPr>
          <a:xfrm>
            <a:off x="982133" y="685801"/>
            <a:ext cx="7704667" cy="1752599"/>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38" name="Google Shape;838;p171"/>
          <p:cNvSpPr txBox="1">
            <a:spLocks noGrp="1"/>
          </p:cNvSpPr>
          <p:nvPr>
            <p:ph type="body" idx="1"/>
          </p:nvPr>
        </p:nvSpPr>
        <p:spPr>
          <a:xfrm>
            <a:off x="982133" y="2667000"/>
            <a:ext cx="3739896" cy="3368674"/>
          </a:xfrm>
          <a:prstGeom prst="rect">
            <a:avLst/>
          </a:prstGeom>
          <a:noFill/>
          <a:ln>
            <a:noFill/>
          </a:ln>
        </p:spPr>
        <p:txBody>
          <a:bodyPr spcFirstLastPara="1" wrap="square" lIns="91425" tIns="45700" rIns="91425" bIns="45700" anchor="ctr" anchorCtr="0">
            <a:normAutofit/>
          </a:bodyPr>
          <a:lstStyle>
            <a:lvl1pPr marL="457200" lvl="0" indent="-394335" algn="l">
              <a:lnSpc>
                <a:spcPct val="100000"/>
              </a:lnSpc>
              <a:spcBef>
                <a:spcPts val="360"/>
              </a:spcBef>
              <a:spcAft>
                <a:spcPts val="0"/>
              </a:spcAft>
              <a:buSzPts val="2610"/>
              <a:buChar char="•"/>
              <a:defRPr sz="1800"/>
            </a:lvl1pPr>
            <a:lvl2pPr marL="914400" lvl="1" indent="-375919" algn="l">
              <a:lnSpc>
                <a:spcPct val="100000"/>
              </a:lnSpc>
              <a:spcBef>
                <a:spcPts val="600"/>
              </a:spcBef>
              <a:spcAft>
                <a:spcPts val="0"/>
              </a:spcAft>
              <a:buSzPts val="2320"/>
              <a:buChar char="•"/>
              <a:defRPr sz="1600"/>
            </a:lvl2pPr>
            <a:lvl3pPr marL="1371600" lvl="2" indent="-357505" algn="l">
              <a:lnSpc>
                <a:spcPct val="100000"/>
              </a:lnSpc>
              <a:spcBef>
                <a:spcPts val="600"/>
              </a:spcBef>
              <a:spcAft>
                <a:spcPts val="0"/>
              </a:spcAft>
              <a:buSzPts val="2030"/>
              <a:buChar char="•"/>
              <a:defRPr sz="1400"/>
            </a:lvl3pPr>
            <a:lvl4pPr marL="1828800" lvl="3" indent="-339089" algn="l">
              <a:lnSpc>
                <a:spcPct val="100000"/>
              </a:lnSpc>
              <a:spcBef>
                <a:spcPts val="600"/>
              </a:spcBef>
              <a:spcAft>
                <a:spcPts val="0"/>
              </a:spcAft>
              <a:buSzPts val="1740"/>
              <a:buChar char="•"/>
              <a:defRPr sz="1200"/>
            </a:lvl4pPr>
            <a:lvl5pPr marL="2286000" lvl="4" indent="-339089" algn="l">
              <a:lnSpc>
                <a:spcPct val="100000"/>
              </a:lnSpc>
              <a:spcBef>
                <a:spcPts val="600"/>
              </a:spcBef>
              <a:spcAft>
                <a:spcPts val="0"/>
              </a:spcAft>
              <a:buSzPts val="1740"/>
              <a:buChar char="•"/>
              <a:defRPr sz="1200"/>
            </a:lvl5pPr>
            <a:lvl6pPr marL="2743200" lvl="5" indent="-339089" algn="l">
              <a:lnSpc>
                <a:spcPct val="100000"/>
              </a:lnSpc>
              <a:spcBef>
                <a:spcPts val="600"/>
              </a:spcBef>
              <a:spcAft>
                <a:spcPts val="0"/>
              </a:spcAft>
              <a:buSzPts val="1740"/>
              <a:buChar char="•"/>
              <a:defRPr sz="1200"/>
            </a:lvl6pPr>
            <a:lvl7pPr marL="3200400" lvl="6" indent="-339089" algn="l">
              <a:lnSpc>
                <a:spcPct val="100000"/>
              </a:lnSpc>
              <a:spcBef>
                <a:spcPts val="600"/>
              </a:spcBef>
              <a:spcAft>
                <a:spcPts val="0"/>
              </a:spcAft>
              <a:buSzPts val="1740"/>
              <a:buChar char="•"/>
              <a:defRPr sz="1200"/>
            </a:lvl7pPr>
            <a:lvl8pPr marL="3657600" lvl="7" indent="-339090" algn="l">
              <a:lnSpc>
                <a:spcPct val="100000"/>
              </a:lnSpc>
              <a:spcBef>
                <a:spcPts val="600"/>
              </a:spcBef>
              <a:spcAft>
                <a:spcPts val="0"/>
              </a:spcAft>
              <a:buSzPts val="1740"/>
              <a:buChar char="•"/>
              <a:defRPr sz="1200"/>
            </a:lvl8pPr>
            <a:lvl9pPr marL="4114800" lvl="8" indent="-339090" algn="l">
              <a:lnSpc>
                <a:spcPct val="100000"/>
              </a:lnSpc>
              <a:spcBef>
                <a:spcPts val="600"/>
              </a:spcBef>
              <a:spcAft>
                <a:spcPts val="600"/>
              </a:spcAft>
              <a:buSzPts val="1740"/>
              <a:buChar char="•"/>
              <a:defRPr sz="1200"/>
            </a:lvl9pPr>
          </a:lstStyle>
          <a:p>
            <a:endParaRPr/>
          </a:p>
        </p:txBody>
      </p:sp>
      <p:sp>
        <p:nvSpPr>
          <p:cNvPr id="839" name="Google Shape;839;p171"/>
          <p:cNvSpPr txBox="1">
            <a:spLocks noGrp="1"/>
          </p:cNvSpPr>
          <p:nvPr>
            <p:ph type="body" idx="2"/>
          </p:nvPr>
        </p:nvSpPr>
        <p:spPr>
          <a:xfrm>
            <a:off x="4946904" y="2667000"/>
            <a:ext cx="3739896" cy="3346824"/>
          </a:xfrm>
          <a:prstGeom prst="rect">
            <a:avLst/>
          </a:prstGeom>
          <a:noFill/>
          <a:ln>
            <a:noFill/>
          </a:ln>
        </p:spPr>
        <p:txBody>
          <a:bodyPr spcFirstLastPara="1" wrap="square" lIns="91425" tIns="45700" rIns="91425" bIns="45700" anchor="ctr" anchorCtr="0">
            <a:normAutofit/>
          </a:bodyPr>
          <a:lstStyle>
            <a:lvl1pPr marL="457200" lvl="0" indent="-394335" algn="l">
              <a:lnSpc>
                <a:spcPct val="100000"/>
              </a:lnSpc>
              <a:spcBef>
                <a:spcPts val="360"/>
              </a:spcBef>
              <a:spcAft>
                <a:spcPts val="0"/>
              </a:spcAft>
              <a:buSzPts val="2610"/>
              <a:buChar char="•"/>
              <a:defRPr sz="1800"/>
            </a:lvl1pPr>
            <a:lvl2pPr marL="914400" lvl="1" indent="-375919" algn="l">
              <a:lnSpc>
                <a:spcPct val="100000"/>
              </a:lnSpc>
              <a:spcBef>
                <a:spcPts val="600"/>
              </a:spcBef>
              <a:spcAft>
                <a:spcPts val="0"/>
              </a:spcAft>
              <a:buSzPts val="2320"/>
              <a:buChar char="•"/>
              <a:defRPr sz="1600"/>
            </a:lvl2pPr>
            <a:lvl3pPr marL="1371600" lvl="2" indent="-357505" algn="l">
              <a:lnSpc>
                <a:spcPct val="100000"/>
              </a:lnSpc>
              <a:spcBef>
                <a:spcPts val="600"/>
              </a:spcBef>
              <a:spcAft>
                <a:spcPts val="0"/>
              </a:spcAft>
              <a:buSzPts val="2030"/>
              <a:buChar char="•"/>
              <a:defRPr sz="1400"/>
            </a:lvl3pPr>
            <a:lvl4pPr marL="1828800" lvl="3" indent="-339089" algn="l">
              <a:lnSpc>
                <a:spcPct val="100000"/>
              </a:lnSpc>
              <a:spcBef>
                <a:spcPts val="600"/>
              </a:spcBef>
              <a:spcAft>
                <a:spcPts val="0"/>
              </a:spcAft>
              <a:buSzPts val="1740"/>
              <a:buChar char="•"/>
              <a:defRPr sz="1200"/>
            </a:lvl4pPr>
            <a:lvl5pPr marL="2286000" lvl="4" indent="-339089" algn="l">
              <a:lnSpc>
                <a:spcPct val="100000"/>
              </a:lnSpc>
              <a:spcBef>
                <a:spcPts val="600"/>
              </a:spcBef>
              <a:spcAft>
                <a:spcPts val="0"/>
              </a:spcAft>
              <a:buSzPts val="1740"/>
              <a:buChar char="•"/>
              <a:defRPr sz="1200"/>
            </a:lvl5pPr>
            <a:lvl6pPr marL="2743200" lvl="5" indent="-339089" algn="l">
              <a:lnSpc>
                <a:spcPct val="100000"/>
              </a:lnSpc>
              <a:spcBef>
                <a:spcPts val="600"/>
              </a:spcBef>
              <a:spcAft>
                <a:spcPts val="0"/>
              </a:spcAft>
              <a:buSzPts val="1740"/>
              <a:buChar char="•"/>
              <a:defRPr sz="1200"/>
            </a:lvl6pPr>
            <a:lvl7pPr marL="3200400" lvl="6" indent="-339089" algn="l">
              <a:lnSpc>
                <a:spcPct val="100000"/>
              </a:lnSpc>
              <a:spcBef>
                <a:spcPts val="600"/>
              </a:spcBef>
              <a:spcAft>
                <a:spcPts val="0"/>
              </a:spcAft>
              <a:buSzPts val="1740"/>
              <a:buChar char="•"/>
              <a:defRPr sz="1200"/>
            </a:lvl7pPr>
            <a:lvl8pPr marL="3657600" lvl="7" indent="-339090" algn="l">
              <a:lnSpc>
                <a:spcPct val="100000"/>
              </a:lnSpc>
              <a:spcBef>
                <a:spcPts val="600"/>
              </a:spcBef>
              <a:spcAft>
                <a:spcPts val="0"/>
              </a:spcAft>
              <a:buSzPts val="1740"/>
              <a:buChar char="•"/>
              <a:defRPr sz="1200"/>
            </a:lvl8pPr>
            <a:lvl9pPr marL="4114800" lvl="8" indent="-339090" algn="l">
              <a:lnSpc>
                <a:spcPct val="100000"/>
              </a:lnSpc>
              <a:spcBef>
                <a:spcPts val="600"/>
              </a:spcBef>
              <a:spcAft>
                <a:spcPts val="600"/>
              </a:spcAft>
              <a:buSzPts val="1740"/>
              <a:buChar char="•"/>
              <a:defRPr sz="1200"/>
            </a:lvl9pPr>
          </a:lstStyle>
          <a:p>
            <a:endParaRPr/>
          </a:p>
        </p:txBody>
      </p:sp>
      <p:sp>
        <p:nvSpPr>
          <p:cNvPr id="840" name="Google Shape;840;p171"/>
          <p:cNvSpPr txBox="1">
            <a:spLocks noGrp="1"/>
          </p:cNvSpPr>
          <p:nvPr>
            <p:ph type="dt" idx="10"/>
          </p:nvPr>
        </p:nvSpPr>
        <p:spPr>
          <a:xfrm>
            <a:off x="7358679" y="6116070"/>
            <a:ext cx="857473"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41" name="Google Shape;841;p171"/>
          <p:cNvSpPr txBox="1">
            <a:spLocks noGrp="1"/>
          </p:cNvSpPr>
          <p:nvPr>
            <p:ph type="ftr" idx="11"/>
          </p:nvPr>
        </p:nvSpPr>
        <p:spPr>
          <a:xfrm>
            <a:off x="1986997" y="6116070"/>
            <a:ext cx="5314517"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42" name="Google Shape;842;p171"/>
          <p:cNvSpPr txBox="1">
            <a:spLocks noGrp="1"/>
          </p:cNvSpPr>
          <p:nvPr>
            <p:ph type="sldNum" idx="12"/>
          </p:nvPr>
        </p:nvSpPr>
        <p:spPr>
          <a:xfrm>
            <a:off x="8273317" y="6116070"/>
            <a:ext cx="413483"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843"/>
        <p:cNvGrpSpPr/>
        <p:nvPr/>
      </p:nvGrpSpPr>
      <p:grpSpPr>
        <a:xfrm>
          <a:off x="0" y="0"/>
          <a:ext cx="0" cy="0"/>
          <a:chOff x="0" y="0"/>
          <a:chExt cx="0" cy="0"/>
        </a:xfrm>
      </p:grpSpPr>
      <p:sp>
        <p:nvSpPr>
          <p:cNvPr id="844" name="Google Shape;844;p172"/>
          <p:cNvSpPr txBox="1">
            <a:spLocks noGrp="1"/>
          </p:cNvSpPr>
          <p:nvPr>
            <p:ph type="title"/>
          </p:nvPr>
        </p:nvSpPr>
        <p:spPr>
          <a:xfrm>
            <a:off x="982133" y="457201"/>
            <a:ext cx="7704667" cy="19812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4000"/>
              <a:buFont typeface="Corbel"/>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45" name="Google Shape;845;p172"/>
          <p:cNvSpPr txBox="1">
            <a:spLocks noGrp="1"/>
          </p:cNvSpPr>
          <p:nvPr>
            <p:ph type="body" idx="1"/>
          </p:nvPr>
        </p:nvSpPr>
        <p:spPr>
          <a:xfrm>
            <a:off x="1329481" y="2658533"/>
            <a:ext cx="3456291" cy="576262"/>
          </a:xfrm>
          <a:prstGeom prst="rect">
            <a:avLst/>
          </a:prstGeom>
          <a:noFill/>
          <a:ln>
            <a:noFill/>
          </a:ln>
        </p:spPr>
        <p:txBody>
          <a:bodyPr spcFirstLastPara="1" wrap="square" lIns="91425" tIns="45700" rIns="91425" bIns="45700" anchor="b" anchorCtr="0">
            <a:noAutofit/>
          </a:bodyPr>
          <a:lstStyle>
            <a:lvl1pPr marL="457200" lvl="0" indent="-228600" algn="l">
              <a:lnSpc>
                <a:spcPct val="100000"/>
              </a:lnSpc>
              <a:spcBef>
                <a:spcPts val="560"/>
              </a:spcBef>
              <a:spcAft>
                <a:spcPts val="0"/>
              </a:spcAft>
              <a:buSzPts val="4060"/>
              <a:buNone/>
              <a:defRPr sz="2800" b="0">
                <a:solidFill>
                  <a:srgbClr val="548BB7"/>
                </a:solidFill>
              </a:defRPr>
            </a:lvl1pPr>
            <a:lvl2pPr marL="914400" lvl="1" indent="-228600" algn="l">
              <a:lnSpc>
                <a:spcPct val="100000"/>
              </a:lnSpc>
              <a:spcBef>
                <a:spcPts val="600"/>
              </a:spcBef>
              <a:spcAft>
                <a:spcPts val="0"/>
              </a:spcAft>
              <a:buSzPts val="2900"/>
              <a:buNone/>
              <a:defRPr sz="2000" b="1"/>
            </a:lvl2pPr>
            <a:lvl3pPr marL="1371600" lvl="2" indent="-228600" algn="l">
              <a:lnSpc>
                <a:spcPct val="100000"/>
              </a:lnSpc>
              <a:spcBef>
                <a:spcPts val="600"/>
              </a:spcBef>
              <a:spcAft>
                <a:spcPts val="0"/>
              </a:spcAft>
              <a:buSzPts val="2610"/>
              <a:buNone/>
              <a:defRPr sz="1800" b="1"/>
            </a:lvl3pPr>
            <a:lvl4pPr marL="1828800" lvl="3" indent="-228600" algn="l">
              <a:lnSpc>
                <a:spcPct val="100000"/>
              </a:lnSpc>
              <a:spcBef>
                <a:spcPts val="600"/>
              </a:spcBef>
              <a:spcAft>
                <a:spcPts val="0"/>
              </a:spcAft>
              <a:buSzPts val="2320"/>
              <a:buNone/>
              <a:defRPr sz="1600" b="1"/>
            </a:lvl4pPr>
            <a:lvl5pPr marL="2286000" lvl="4" indent="-228600" algn="l">
              <a:lnSpc>
                <a:spcPct val="100000"/>
              </a:lnSpc>
              <a:spcBef>
                <a:spcPts val="600"/>
              </a:spcBef>
              <a:spcAft>
                <a:spcPts val="0"/>
              </a:spcAft>
              <a:buSzPts val="2320"/>
              <a:buNone/>
              <a:defRPr sz="1600" b="1"/>
            </a:lvl5pPr>
            <a:lvl6pPr marL="2743200" lvl="5" indent="-228600" algn="l">
              <a:lnSpc>
                <a:spcPct val="100000"/>
              </a:lnSpc>
              <a:spcBef>
                <a:spcPts val="600"/>
              </a:spcBef>
              <a:spcAft>
                <a:spcPts val="0"/>
              </a:spcAft>
              <a:buSzPts val="2320"/>
              <a:buNone/>
              <a:defRPr sz="1600" b="1"/>
            </a:lvl6pPr>
            <a:lvl7pPr marL="3200400" lvl="6" indent="-228600" algn="l">
              <a:lnSpc>
                <a:spcPct val="100000"/>
              </a:lnSpc>
              <a:spcBef>
                <a:spcPts val="600"/>
              </a:spcBef>
              <a:spcAft>
                <a:spcPts val="0"/>
              </a:spcAft>
              <a:buSzPts val="2320"/>
              <a:buNone/>
              <a:defRPr sz="1600" b="1"/>
            </a:lvl7pPr>
            <a:lvl8pPr marL="3657600" lvl="7" indent="-228600" algn="l">
              <a:lnSpc>
                <a:spcPct val="100000"/>
              </a:lnSpc>
              <a:spcBef>
                <a:spcPts val="600"/>
              </a:spcBef>
              <a:spcAft>
                <a:spcPts val="0"/>
              </a:spcAft>
              <a:buSzPts val="2320"/>
              <a:buNone/>
              <a:defRPr sz="1600" b="1"/>
            </a:lvl8pPr>
            <a:lvl9pPr marL="4114800" lvl="8" indent="-228600" algn="l">
              <a:lnSpc>
                <a:spcPct val="100000"/>
              </a:lnSpc>
              <a:spcBef>
                <a:spcPts val="600"/>
              </a:spcBef>
              <a:spcAft>
                <a:spcPts val="600"/>
              </a:spcAft>
              <a:buSzPts val="2320"/>
              <a:buNone/>
              <a:defRPr sz="1600" b="1"/>
            </a:lvl9pPr>
          </a:lstStyle>
          <a:p>
            <a:endParaRPr/>
          </a:p>
        </p:txBody>
      </p:sp>
      <p:sp>
        <p:nvSpPr>
          <p:cNvPr id="846" name="Google Shape;846;p172"/>
          <p:cNvSpPr txBox="1">
            <a:spLocks noGrp="1"/>
          </p:cNvSpPr>
          <p:nvPr>
            <p:ph type="body" idx="2"/>
          </p:nvPr>
        </p:nvSpPr>
        <p:spPr>
          <a:xfrm>
            <a:off x="1113523" y="3335336"/>
            <a:ext cx="3672248" cy="2665259"/>
          </a:xfrm>
          <a:prstGeom prst="rect">
            <a:avLst/>
          </a:prstGeom>
          <a:noFill/>
          <a:ln>
            <a:noFill/>
          </a:ln>
        </p:spPr>
        <p:txBody>
          <a:bodyPr spcFirstLastPara="1" wrap="square" lIns="91425" tIns="45700" rIns="91425" bIns="45700" anchor="t" anchorCtr="0">
            <a:normAutofit/>
          </a:bodyPr>
          <a:lstStyle>
            <a:lvl1pPr marL="457200" lvl="0" indent="-394335" algn="l">
              <a:lnSpc>
                <a:spcPct val="100000"/>
              </a:lnSpc>
              <a:spcBef>
                <a:spcPts val="360"/>
              </a:spcBef>
              <a:spcAft>
                <a:spcPts val="0"/>
              </a:spcAft>
              <a:buSzPts val="2610"/>
              <a:buChar char="•"/>
              <a:defRPr sz="1800"/>
            </a:lvl1pPr>
            <a:lvl2pPr marL="914400" lvl="1" indent="-375919" algn="l">
              <a:lnSpc>
                <a:spcPct val="100000"/>
              </a:lnSpc>
              <a:spcBef>
                <a:spcPts val="600"/>
              </a:spcBef>
              <a:spcAft>
                <a:spcPts val="0"/>
              </a:spcAft>
              <a:buSzPts val="2320"/>
              <a:buChar char="•"/>
              <a:defRPr sz="1600"/>
            </a:lvl2pPr>
            <a:lvl3pPr marL="1371600" lvl="2" indent="-357505" algn="l">
              <a:lnSpc>
                <a:spcPct val="100000"/>
              </a:lnSpc>
              <a:spcBef>
                <a:spcPts val="600"/>
              </a:spcBef>
              <a:spcAft>
                <a:spcPts val="0"/>
              </a:spcAft>
              <a:buSzPts val="2030"/>
              <a:buChar char="•"/>
              <a:defRPr sz="1400"/>
            </a:lvl3pPr>
            <a:lvl4pPr marL="1828800" lvl="3" indent="-339089" algn="l">
              <a:lnSpc>
                <a:spcPct val="100000"/>
              </a:lnSpc>
              <a:spcBef>
                <a:spcPts val="600"/>
              </a:spcBef>
              <a:spcAft>
                <a:spcPts val="0"/>
              </a:spcAft>
              <a:buSzPts val="1740"/>
              <a:buChar char="•"/>
              <a:defRPr sz="1200"/>
            </a:lvl4pPr>
            <a:lvl5pPr marL="2286000" lvl="4" indent="-339089" algn="l">
              <a:lnSpc>
                <a:spcPct val="100000"/>
              </a:lnSpc>
              <a:spcBef>
                <a:spcPts val="600"/>
              </a:spcBef>
              <a:spcAft>
                <a:spcPts val="0"/>
              </a:spcAft>
              <a:buSzPts val="1740"/>
              <a:buChar char="•"/>
              <a:defRPr sz="1200"/>
            </a:lvl5pPr>
            <a:lvl6pPr marL="2743200" lvl="5" indent="-339089" algn="l">
              <a:lnSpc>
                <a:spcPct val="100000"/>
              </a:lnSpc>
              <a:spcBef>
                <a:spcPts val="600"/>
              </a:spcBef>
              <a:spcAft>
                <a:spcPts val="0"/>
              </a:spcAft>
              <a:buSzPts val="1740"/>
              <a:buChar char="•"/>
              <a:defRPr sz="1200"/>
            </a:lvl6pPr>
            <a:lvl7pPr marL="3200400" lvl="6" indent="-339089" algn="l">
              <a:lnSpc>
                <a:spcPct val="100000"/>
              </a:lnSpc>
              <a:spcBef>
                <a:spcPts val="600"/>
              </a:spcBef>
              <a:spcAft>
                <a:spcPts val="0"/>
              </a:spcAft>
              <a:buSzPts val="1740"/>
              <a:buChar char="•"/>
              <a:defRPr sz="1200"/>
            </a:lvl7pPr>
            <a:lvl8pPr marL="3657600" lvl="7" indent="-339090" algn="l">
              <a:lnSpc>
                <a:spcPct val="100000"/>
              </a:lnSpc>
              <a:spcBef>
                <a:spcPts val="600"/>
              </a:spcBef>
              <a:spcAft>
                <a:spcPts val="0"/>
              </a:spcAft>
              <a:buSzPts val="1740"/>
              <a:buChar char="•"/>
              <a:defRPr sz="1200"/>
            </a:lvl8pPr>
            <a:lvl9pPr marL="4114800" lvl="8" indent="-339090" algn="l">
              <a:lnSpc>
                <a:spcPct val="100000"/>
              </a:lnSpc>
              <a:spcBef>
                <a:spcPts val="600"/>
              </a:spcBef>
              <a:spcAft>
                <a:spcPts val="600"/>
              </a:spcAft>
              <a:buSzPts val="1740"/>
              <a:buChar char="•"/>
              <a:defRPr sz="1200"/>
            </a:lvl9pPr>
          </a:lstStyle>
          <a:p>
            <a:endParaRPr/>
          </a:p>
        </p:txBody>
      </p:sp>
      <p:sp>
        <p:nvSpPr>
          <p:cNvPr id="847" name="Google Shape;847;p172"/>
          <p:cNvSpPr txBox="1">
            <a:spLocks noGrp="1"/>
          </p:cNvSpPr>
          <p:nvPr>
            <p:ph type="body" idx="3"/>
          </p:nvPr>
        </p:nvSpPr>
        <p:spPr>
          <a:xfrm>
            <a:off x="5161710" y="2667000"/>
            <a:ext cx="3467806" cy="576262"/>
          </a:xfrm>
          <a:prstGeom prst="rect">
            <a:avLst/>
          </a:prstGeom>
          <a:noFill/>
          <a:ln>
            <a:noFill/>
          </a:ln>
        </p:spPr>
        <p:txBody>
          <a:bodyPr spcFirstLastPara="1" wrap="square" lIns="91425" tIns="45700" rIns="91425" bIns="45700" anchor="b" anchorCtr="0">
            <a:noAutofit/>
          </a:bodyPr>
          <a:lstStyle>
            <a:lvl1pPr marL="457200" lvl="0" indent="-228600" algn="l">
              <a:lnSpc>
                <a:spcPct val="100000"/>
              </a:lnSpc>
              <a:spcBef>
                <a:spcPts val="560"/>
              </a:spcBef>
              <a:spcAft>
                <a:spcPts val="0"/>
              </a:spcAft>
              <a:buSzPts val="4060"/>
              <a:buNone/>
              <a:defRPr sz="2800" b="0">
                <a:solidFill>
                  <a:srgbClr val="548BB7"/>
                </a:solidFill>
              </a:defRPr>
            </a:lvl1pPr>
            <a:lvl2pPr marL="914400" lvl="1" indent="-228600" algn="l">
              <a:lnSpc>
                <a:spcPct val="100000"/>
              </a:lnSpc>
              <a:spcBef>
                <a:spcPts val="600"/>
              </a:spcBef>
              <a:spcAft>
                <a:spcPts val="0"/>
              </a:spcAft>
              <a:buSzPts val="2900"/>
              <a:buNone/>
              <a:defRPr sz="2000" b="1"/>
            </a:lvl2pPr>
            <a:lvl3pPr marL="1371600" lvl="2" indent="-228600" algn="l">
              <a:lnSpc>
                <a:spcPct val="100000"/>
              </a:lnSpc>
              <a:spcBef>
                <a:spcPts val="600"/>
              </a:spcBef>
              <a:spcAft>
                <a:spcPts val="0"/>
              </a:spcAft>
              <a:buSzPts val="2610"/>
              <a:buNone/>
              <a:defRPr sz="1800" b="1"/>
            </a:lvl3pPr>
            <a:lvl4pPr marL="1828800" lvl="3" indent="-228600" algn="l">
              <a:lnSpc>
                <a:spcPct val="100000"/>
              </a:lnSpc>
              <a:spcBef>
                <a:spcPts val="600"/>
              </a:spcBef>
              <a:spcAft>
                <a:spcPts val="0"/>
              </a:spcAft>
              <a:buSzPts val="2320"/>
              <a:buNone/>
              <a:defRPr sz="1600" b="1"/>
            </a:lvl4pPr>
            <a:lvl5pPr marL="2286000" lvl="4" indent="-228600" algn="l">
              <a:lnSpc>
                <a:spcPct val="100000"/>
              </a:lnSpc>
              <a:spcBef>
                <a:spcPts val="600"/>
              </a:spcBef>
              <a:spcAft>
                <a:spcPts val="0"/>
              </a:spcAft>
              <a:buSzPts val="2320"/>
              <a:buNone/>
              <a:defRPr sz="1600" b="1"/>
            </a:lvl5pPr>
            <a:lvl6pPr marL="2743200" lvl="5" indent="-228600" algn="l">
              <a:lnSpc>
                <a:spcPct val="100000"/>
              </a:lnSpc>
              <a:spcBef>
                <a:spcPts val="600"/>
              </a:spcBef>
              <a:spcAft>
                <a:spcPts val="0"/>
              </a:spcAft>
              <a:buSzPts val="2320"/>
              <a:buNone/>
              <a:defRPr sz="1600" b="1"/>
            </a:lvl6pPr>
            <a:lvl7pPr marL="3200400" lvl="6" indent="-228600" algn="l">
              <a:lnSpc>
                <a:spcPct val="100000"/>
              </a:lnSpc>
              <a:spcBef>
                <a:spcPts val="600"/>
              </a:spcBef>
              <a:spcAft>
                <a:spcPts val="0"/>
              </a:spcAft>
              <a:buSzPts val="2320"/>
              <a:buNone/>
              <a:defRPr sz="1600" b="1"/>
            </a:lvl7pPr>
            <a:lvl8pPr marL="3657600" lvl="7" indent="-228600" algn="l">
              <a:lnSpc>
                <a:spcPct val="100000"/>
              </a:lnSpc>
              <a:spcBef>
                <a:spcPts val="600"/>
              </a:spcBef>
              <a:spcAft>
                <a:spcPts val="0"/>
              </a:spcAft>
              <a:buSzPts val="2320"/>
              <a:buNone/>
              <a:defRPr sz="1600" b="1"/>
            </a:lvl8pPr>
            <a:lvl9pPr marL="4114800" lvl="8" indent="-228600" algn="l">
              <a:lnSpc>
                <a:spcPct val="100000"/>
              </a:lnSpc>
              <a:spcBef>
                <a:spcPts val="600"/>
              </a:spcBef>
              <a:spcAft>
                <a:spcPts val="600"/>
              </a:spcAft>
              <a:buSzPts val="2320"/>
              <a:buNone/>
              <a:defRPr sz="1600" b="1"/>
            </a:lvl9pPr>
          </a:lstStyle>
          <a:p>
            <a:endParaRPr/>
          </a:p>
        </p:txBody>
      </p:sp>
      <p:sp>
        <p:nvSpPr>
          <p:cNvPr id="848" name="Google Shape;848;p172"/>
          <p:cNvSpPr txBox="1">
            <a:spLocks noGrp="1"/>
          </p:cNvSpPr>
          <p:nvPr>
            <p:ph type="body" idx="4"/>
          </p:nvPr>
        </p:nvSpPr>
        <p:spPr>
          <a:xfrm>
            <a:off x="4957266" y="3335336"/>
            <a:ext cx="3672248" cy="2665259"/>
          </a:xfrm>
          <a:prstGeom prst="rect">
            <a:avLst/>
          </a:prstGeom>
          <a:noFill/>
          <a:ln>
            <a:noFill/>
          </a:ln>
        </p:spPr>
        <p:txBody>
          <a:bodyPr spcFirstLastPara="1" wrap="square" lIns="91425" tIns="45700" rIns="91425" bIns="45700" anchor="t" anchorCtr="0">
            <a:normAutofit/>
          </a:bodyPr>
          <a:lstStyle>
            <a:lvl1pPr marL="457200" lvl="0" indent="-394335" algn="l">
              <a:lnSpc>
                <a:spcPct val="100000"/>
              </a:lnSpc>
              <a:spcBef>
                <a:spcPts val="360"/>
              </a:spcBef>
              <a:spcAft>
                <a:spcPts val="0"/>
              </a:spcAft>
              <a:buSzPts val="2610"/>
              <a:buChar char="•"/>
              <a:defRPr sz="1800"/>
            </a:lvl1pPr>
            <a:lvl2pPr marL="914400" lvl="1" indent="-375919" algn="l">
              <a:lnSpc>
                <a:spcPct val="100000"/>
              </a:lnSpc>
              <a:spcBef>
                <a:spcPts val="600"/>
              </a:spcBef>
              <a:spcAft>
                <a:spcPts val="0"/>
              </a:spcAft>
              <a:buSzPts val="2320"/>
              <a:buChar char="•"/>
              <a:defRPr sz="1600"/>
            </a:lvl2pPr>
            <a:lvl3pPr marL="1371600" lvl="2" indent="-357505" algn="l">
              <a:lnSpc>
                <a:spcPct val="100000"/>
              </a:lnSpc>
              <a:spcBef>
                <a:spcPts val="600"/>
              </a:spcBef>
              <a:spcAft>
                <a:spcPts val="0"/>
              </a:spcAft>
              <a:buSzPts val="2030"/>
              <a:buChar char="•"/>
              <a:defRPr sz="1400"/>
            </a:lvl3pPr>
            <a:lvl4pPr marL="1828800" lvl="3" indent="-339089" algn="l">
              <a:lnSpc>
                <a:spcPct val="100000"/>
              </a:lnSpc>
              <a:spcBef>
                <a:spcPts val="600"/>
              </a:spcBef>
              <a:spcAft>
                <a:spcPts val="0"/>
              </a:spcAft>
              <a:buSzPts val="1740"/>
              <a:buChar char="•"/>
              <a:defRPr sz="1200"/>
            </a:lvl4pPr>
            <a:lvl5pPr marL="2286000" lvl="4" indent="-339089" algn="l">
              <a:lnSpc>
                <a:spcPct val="100000"/>
              </a:lnSpc>
              <a:spcBef>
                <a:spcPts val="600"/>
              </a:spcBef>
              <a:spcAft>
                <a:spcPts val="0"/>
              </a:spcAft>
              <a:buSzPts val="1740"/>
              <a:buChar char="•"/>
              <a:defRPr sz="1200"/>
            </a:lvl5pPr>
            <a:lvl6pPr marL="2743200" lvl="5" indent="-339089" algn="l">
              <a:lnSpc>
                <a:spcPct val="100000"/>
              </a:lnSpc>
              <a:spcBef>
                <a:spcPts val="600"/>
              </a:spcBef>
              <a:spcAft>
                <a:spcPts val="0"/>
              </a:spcAft>
              <a:buSzPts val="1740"/>
              <a:buChar char="•"/>
              <a:defRPr sz="1200"/>
            </a:lvl6pPr>
            <a:lvl7pPr marL="3200400" lvl="6" indent="-339089" algn="l">
              <a:lnSpc>
                <a:spcPct val="100000"/>
              </a:lnSpc>
              <a:spcBef>
                <a:spcPts val="600"/>
              </a:spcBef>
              <a:spcAft>
                <a:spcPts val="0"/>
              </a:spcAft>
              <a:buSzPts val="1740"/>
              <a:buChar char="•"/>
              <a:defRPr sz="1200"/>
            </a:lvl7pPr>
            <a:lvl8pPr marL="3657600" lvl="7" indent="-339090" algn="l">
              <a:lnSpc>
                <a:spcPct val="100000"/>
              </a:lnSpc>
              <a:spcBef>
                <a:spcPts val="600"/>
              </a:spcBef>
              <a:spcAft>
                <a:spcPts val="0"/>
              </a:spcAft>
              <a:buSzPts val="1740"/>
              <a:buChar char="•"/>
              <a:defRPr sz="1200"/>
            </a:lvl8pPr>
            <a:lvl9pPr marL="4114800" lvl="8" indent="-339090" algn="l">
              <a:lnSpc>
                <a:spcPct val="100000"/>
              </a:lnSpc>
              <a:spcBef>
                <a:spcPts val="600"/>
              </a:spcBef>
              <a:spcAft>
                <a:spcPts val="600"/>
              </a:spcAft>
              <a:buSzPts val="1740"/>
              <a:buChar char="•"/>
              <a:defRPr sz="1200"/>
            </a:lvl9pPr>
          </a:lstStyle>
          <a:p>
            <a:endParaRPr/>
          </a:p>
        </p:txBody>
      </p:sp>
      <p:sp>
        <p:nvSpPr>
          <p:cNvPr id="849" name="Google Shape;849;p172"/>
          <p:cNvSpPr txBox="1">
            <a:spLocks noGrp="1"/>
          </p:cNvSpPr>
          <p:nvPr>
            <p:ph type="dt" idx="10"/>
          </p:nvPr>
        </p:nvSpPr>
        <p:spPr>
          <a:xfrm>
            <a:off x="7358679" y="6116070"/>
            <a:ext cx="857473"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50" name="Google Shape;850;p172"/>
          <p:cNvSpPr txBox="1">
            <a:spLocks noGrp="1"/>
          </p:cNvSpPr>
          <p:nvPr>
            <p:ph type="ftr" idx="11"/>
          </p:nvPr>
        </p:nvSpPr>
        <p:spPr>
          <a:xfrm>
            <a:off x="1986997" y="6116070"/>
            <a:ext cx="5314517"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51" name="Google Shape;851;p172"/>
          <p:cNvSpPr txBox="1">
            <a:spLocks noGrp="1"/>
          </p:cNvSpPr>
          <p:nvPr>
            <p:ph type="sldNum" idx="12"/>
          </p:nvPr>
        </p:nvSpPr>
        <p:spPr>
          <a:xfrm>
            <a:off x="8273317" y="6116070"/>
            <a:ext cx="413483"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852"/>
        <p:cNvGrpSpPr/>
        <p:nvPr/>
      </p:nvGrpSpPr>
      <p:grpSpPr>
        <a:xfrm>
          <a:off x="0" y="0"/>
          <a:ext cx="0" cy="0"/>
          <a:chOff x="0" y="0"/>
          <a:chExt cx="0" cy="0"/>
        </a:xfrm>
      </p:grpSpPr>
      <p:sp>
        <p:nvSpPr>
          <p:cNvPr id="853" name="Google Shape;853;p173"/>
          <p:cNvSpPr txBox="1">
            <a:spLocks noGrp="1"/>
          </p:cNvSpPr>
          <p:nvPr>
            <p:ph type="title"/>
          </p:nvPr>
        </p:nvSpPr>
        <p:spPr>
          <a:xfrm>
            <a:off x="982133" y="457201"/>
            <a:ext cx="7704667" cy="19812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54" name="Google Shape;854;p173"/>
          <p:cNvSpPr txBox="1">
            <a:spLocks noGrp="1"/>
          </p:cNvSpPr>
          <p:nvPr>
            <p:ph type="dt" idx="10"/>
          </p:nvPr>
        </p:nvSpPr>
        <p:spPr>
          <a:xfrm>
            <a:off x="7358679" y="6116070"/>
            <a:ext cx="857473"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55" name="Google Shape;855;p173"/>
          <p:cNvSpPr txBox="1">
            <a:spLocks noGrp="1"/>
          </p:cNvSpPr>
          <p:nvPr>
            <p:ph type="ftr" idx="11"/>
          </p:nvPr>
        </p:nvSpPr>
        <p:spPr>
          <a:xfrm>
            <a:off x="1986997" y="6116070"/>
            <a:ext cx="5314517"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56" name="Google Shape;856;p173"/>
          <p:cNvSpPr txBox="1">
            <a:spLocks noGrp="1"/>
          </p:cNvSpPr>
          <p:nvPr>
            <p:ph type="sldNum" idx="12"/>
          </p:nvPr>
        </p:nvSpPr>
        <p:spPr>
          <a:xfrm>
            <a:off x="8273317" y="6116070"/>
            <a:ext cx="413483"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857"/>
        <p:cNvGrpSpPr/>
        <p:nvPr/>
      </p:nvGrpSpPr>
      <p:grpSpPr>
        <a:xfrm>
          <a:off x="0" y="0"/>
          <a:ext cx="0" cy="0"/>
          <a:chOff x="0" y="0"/>
          <a:chExt cx="0" cy="0"/>
        </a:xfrm>
      </p:grpSpPr>
      <p:sp>
        <p:nvSpPr>
          <p:cNvPr id="858" name="Google Shape;858;p174"/>
          <p:cNvSpPr txBox="1">
            <a:spLocks noGrp="1"/>
          </p:cNvSpPr>
          <p:nvPr>
            <p:ph type="dt" idx="10"/>
          </p:nvPr>
        </p:nvSpPr>
        <p:spPr>
          <a:xfrm>
            <a:off x="7358679" y="6116070"/>
            <a:ext cx="857473"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59" name="Google Shape;859;p174"/>
          <p:cNvSpPr txBox="1">
            <a:spLocks noGrp="1"/>
          </p:cNvSpPr>
          <p:nvPr>
            <p:ph type="ftr" idx="11"/>
          </p:nvPr>
        </p:nvSpPr>
        <p:spPr>
          <a:xfrm>
            <a:off x="1986997" y="6116070"/>
            <a:ext cx="5314517"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60" name="Google Shape;860;p174"/>
          <p:cNvSpPr txBox="1">
            <a:spLocks noGrp="1"/>
          </p:cNvSpPr>
          <p:nvPr>
            <p:ph type="sldNum" idx="12"/>
          </p:nvPr>
        </p:nvSpPr>
        <p:spPr>
          <a:xfrm>
            <a:off x="8273317" y="6116070"/>
            <a:ext cx="413483"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861"/>
        <p:cNvGrpSpPr/>
        <p:nvPr/>
      </p:nvGrpSpPr>
      <p:grpSpPr>
        <a:xfrm>
          <a:off x="0" y="0"/>
          <a:ext cx="0" cy="0"/>
          <a:chOff x="0" y="0"/>
          <a:chExt cx="0" cy="0"/>
        </a:xfrm>
      </p:grpSpPr>
      <p:sp>
        <p:nvSpPr>
          <p:cNvPr id="862" name="Google Shape;862;p175"/>
          <p:cNvSpPr txBox="1">
            <a:spLocks noGrp="1"/>
          </p:cNvSpPr>
          <p:nvPr>
            <p:ph type="title"/>
          </p:nvPr>
        </p:nvSpPr>
        <p:spPr>
          <a:xfrm>
            <a:off x="1113524" y="1600200"/>
            <a:ext cx="2662534" cy="1371600"/>
          </a:xfrm>
          <a:prstGeom prst="rect">
            <a:avLst/>
          </a:prstGeom>
          <a:noFill/>
          <a:ln>
            <a:noFill/>
          </a:ln>
        </p:spPr>
        <p:txBody>
          <a:bodyPr spcFirstLastPara="1" wrap="square" lIns="91425" tIns="45700" rIns="91425" bIns="45700" anchor="b" anchorCtr="0">
            <a:normAutofit/>
          </a:bodyPr>
          <a:lstStyle>
            <a:lvl1pPr lvl="0" algn="ctr">
              <a:lnSpc>
                <a:spcPct val="100000"/>
              </a:lnSpc>
              <a:spcBef>
                <a:spcPts val="0"/>
              </a:spcBef>
              <a:spcAft>
                <a:spcPts val="0"/>
              </a:spcAft>
              <a:buClr>
                <a:schemeClr val="dk1"/>
              </a:buClr>
              <a:buSzPts val="2400"/>
              <a:buFont typeface="Corbel"/>
              <a:buNone/>
              <a:defRPr sz="2400" b="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63" name="Google Shape;863;p175"/>
          <p:cNvSpPr txBox="1">
            <a:spLocks noGrp="1"/>
          </p:cNvSpPr>
          <p:nvPr>
            <p:ph type="body" idx="1"/>
          </p:nvPr>
        </p:nvSpPr>
        <p:spPr>
          <a:xfrm>
            <a:off x="3947553" y="685800"/>
            <a:ext cx="4681962" cy="5105401"/>
          </a:xfrm>
          <a:prstGeom prst="rect">
            <a:avLst/>
          </a:prstGeom>
          <a:noFill/>
          <a:ln>
            <a:noFill/>
          </a:ln>
        </p:spPr>
        <p:txBody>
          <a:bodyPr spcFirstLastPara="1" wrap="square" lIns="91425" tIns="45700" rIns="91425" bIns="45700" anchor="ctr" anchorCtr="0">
            <a:normAutofit/>
          </a:bodyPr>
          <a:lstStyle>
            <a:lvl1pPr marL="457200" lvl="0" indent="-412750" algn="l">
              <a:lnSpc>
                <a:spcPct val="100000"/>
              </a:lnSpc>
              <a:spcBef>
                <a:spcPts val="400"/>
              </a:spcBef>
              <a:spcAft>
                <a:spcPts val="0"/>
              </a:spcAft>
              <a:buSzPts val="2900"/>
              <a:buChar char="•"/>
              <a:defRPr sz="2000"/>
            </a:lvl1pPr>
            <a:lvl2pPr marL="914400" lvl="1" indent="-394335" algn="l">
              <a:lnSpc>
                <a:spcPct val="100000"/>
              </a:lnSpc>
              <a:spcBef>
                <a:spcPts val="600"/>
              </a:spcBef>
              <a:spcAft>
                <a:spcPts val="0"/>
              </a:spcAft>
              <a:buSzPts val="2610"/>
              <a:buChar char="•"/>
              <a:defRPr sz="1800"/>
            </a:lvl2pPr>
            <a:lvl3pPr marL="1371600" lvl="2" indent="-375919" algn="l">
              <a:lnSpc>
                <a:spcPct val="100000"/>
              </a:lnSpc>
              <a:spcBef>
                <a:spcPts val="600"/>
              </a:spcBef>
              <a:spcAft>
                <a:spcPts val="0"/>
              </a:spcAft>
              <a:buSzPts val="2320"/>
              <a:buChar char="•"/>
              <a:defRPr sz="1600"/>
            </a:lvl3pPr>
            <a:lvl4pPr marL="1828800" lvl="3" indent="-357505" algn="l">
              <a:lnSpc>
                <a:spcPct val="100000"/>
              </a:lnSpc>
              <a:spcBef>
                <a:spcPts val="600"/>
              </a:spcBef>
              <a:spcAft>
                <a:spcPts val="0"/>
              </a:spcAft>
              <a:buSzPts val="2030"/>
              <a:buChar char="•"/>
              <a:defRPr sz="1400"/>
            </a:lvl4pPr>
            <a:lvl5pPr marL="2286000" lvl="4" indent="-357504" algn="l">
              <a:lnSpc>
                <a:spcPct val="100000"/>
              </a:lnSpc>
              <a:spcBef>
                <a:spcPts val="600"/>
              </a:spcBef>
              <a:spcAft>
                <a:spcPts val="0"/>
              </a:spcAft>
              <a:buSzPts val="2030"/>
              <a:buChar char="•"/>
              <a:defRPr sz="1400"/>
            </a:lvl5pPr>
            <a:lvl6pPr marL="2743200" lvl="5" indent="-357504" algn="l">
              <a:lnSpc>
                <a:spcPct val="100000"/>
              </a:lnSpc>
              <a:spcBef>
                <a:spcPts val="600"/>
              </a:spcBef>
              <a:spcAft>
                <a:spcPts val="0"/>
              </a:spcAft>
              <a:buSzPts val="2030"/>
              <a:buChar char="•"/>
              <a:defRPr sz="1400"/>
            </a:lvl6pPr>
            <a:lvl7pPr marL="3200400" lvl="6" indent="-357504" algn="l">
              <a:lnSpc>
                <a:spcPct val="100000"/>
              </a:lnSpc>
              <a:spcBef>
                <a:spcPts val="600"/>
              </a:spcBef>
              <a:spcAft>
                <a:spcPts val="0"/>
              </a:spcAft>
              <a:buSzPts val="2030"/>
              <a:buChar char="•"/>
              <a:defRPr sz="1400"/>
            </a:lvl7pPr>
            <a:lvl8pPr marL="3657600" lvl="7" indent="-357504" algn="l">
              <a:lnSpc>
                <a:spcPct val="100000"/>
              </a:lnSpc>
              <a:spcBef>
                <a:spcPts val="600"/>
              </a:spcBef>
              <a:spcAft>
                <a:spcPts val="0"/>
              </a:spcAft>
              <a:buSzPts val="2030"/>
              <a:buChar char="•"/>
              <a:defRPr sz="1400"/>
            </a:lvl8pPr>
            <a:lvl9pPr marL="4114800" lvl="8" indent="-357504" algn="l">
              <a:lnSpc>
                <a:spcPct val="100000"/>
              </a:lnSpc>
              <a:spcBef>
                <a:spcPts val="600"/>
              </a:spcBef>
              <a:spcAft>
                <a:spcPts val="600"/>
              </a:spcAft>
              <a:buSzPts val="2030"/>
              <a:buChar char="•"/>
              <a:defRPr sz="1400"/>
            </a:lvl9pPr>
          </a:lstStyle>
          <a:p>
            <a:endParaRPr/>
          </a:p>
        </p:txBody>
      </p:sp>
      <p:sp>
        <p:nvSpPr>
          <p:cNvPr id="864" name="Google Shape;864;p175"/>
          <p:cNvSpPr txBox="1">
            <a:spLocks noGrp="1"/>
          </p:cNvSpPr>
          <p:nvPr>
            <p:ph type="body" idx="2"/>
          </p:nvPr>
        </p:nvSpPr>
        <p:spPr>
          <a:xfrm>
            <a:off x="1113524" y="2971800"/>
            <a:ext cx="2662534" cy="1828800"/>
          </a:xfrm>
          <a:prstGeom prst="rect">
            <a:avLst/>
          </a:prstGeom>
          <a:noFill/>
          <a:ln>
            <a:noFill/>
          </a:ln>
        </p:spPr>
        <p:txBody>
          <a:bodyPr spcFirstLastPara="1" wrap="square" lIns="91425" tIns="45700" rIns="91425" bIns="45700" anchor="ctr" anchorCtr="0">
            <a:normAutofit/>
          </a:bodyPr>
          <a:lstStyle>
            <a:lvl1pPr marL="457200" lvl="0" indent="-228600" algn="ctr">
              <a:lnSpc>
                <a:spcPct val="100000"/>
              </a:lnSpc>
              <a:spcBef>
                <a:spcPts val="320"/>
              </a:spcBef>
              <a:spcAft>
                <a:spcPts val="0"/>
              </a:spcAft>
              <a:buSzPts val="2320"/>
              <a:buNone/>
              <a:defRPr sz="1600"/>
            </a:lvl1pPr>
            <a:lvl2pPr marL="914400" lvl="1" indent="-228600" algn="l">
              <a:lnSpc>
                <a:spcPct val="100000"/>
              </a:lnSpc>
              <a:spcBef>
                <a:spcPts val="600"/>
              </a:spcBef>
              <a:spcAft>
                <a:spcPts val="0"/>
              </a:spcAft>
              <a:buSzPts val="1740"/>
              <a:buNone/>
              <a:defRPr sz="1200"/>
            </a:lvl2pPr>
            <a:lvl3pPr marL="1371600" lvl="2" indent="-228600" algn="l">
              <a:lnSpc>
                <a:spcPct val="100000"/>
              </a:lnSpc>
              <a:spcBef>
                <a:spcPts val="600"/>
              </a:spcBef>
              <a:spcAft>
                <a:spcPts val="0"/>
              </a:spcAft>
              <a:buSzPts val="1450"/>
              <a:buNone/>
              <a:defRPr sz="1000"/>
            </a:lvl3pPr>
            <a:lvl4pPr marL="1828800" lvl="3" indent="-228600" algn="l">
              <a:lnSpc>
                <a:spcPct val="100000"/>
              </a:lnSpc>
              <a:spcBef>
                <a:spcPts val="600"/>
              </a:spcBef>
              <a:spcAft>
                <a:spcPts val="0"/>
              </a:spcAft>
              <a:buSzPts val="1305"/>
              <a:buNone/>
              <a:defRPr sz="900"/>
            </a:lvl4pPr>
            <a:lvl5pPr marL="2286000" lvl="4" indent="-228600" algn="l">
              <a:lnSpc>
                <a:spcPct val="100000"/>
              </a:lnSpc>
              <a:spcBef>
                <a:spcPts val="600"/>
              </a:spcBef>
              <a:spcAft>
                <a:spcPts val="0"/>
              </a:spcAft>
              <a:buSzPts val="1305"/>
              <a:buNone/>
              <a:defRPr sz="900"/>
            </a:lvl5pPr>
            <a:lvl6pPr marL="2743200" lvl="5" indent="-228600" algn="l">
              <a:lnSpc>
                <a:spcPct val="100000"/>
              </a:lnSpc>
              <a:spcBef>
                <a:spcPts val="600"/>
              </a:spcBef>
              <a:spcAft>
                <a:spcPts val="0"/>
              </a:spcAft>
              <a:buSzPts val="1305"/>
              <a:buNone/>
              <a:defRPr sz="900"/>
            </a:lvl6pPr>
            <a:lvl7pPr marL="3200400" lvl="6" indent="-228600" algn="l">
              <a:lnSpc>
                <a:spcPct val="100000"/>
              </a:lnSpc>
              <a:spcBef>
                <a:spcPts val="600"/>
              </a:spcBef>
              <a:spcAft>
                <a:spcPts val="0"/>
              </a:spcAft>
              <a:buSzPts val="1305"/>
              <a:buNone/>
              <a:defRPr sz="900"/>
            </a:lvl7pPr>
            <a:lvl8pPr marL="3657600" lvl="7" indent="-228600" algn="l">
              <a:lnSpc>
                <a:spcPct val="100000"/>
              </a:lnSpc>
              <a:spcBef>
                <a:spcPts val="600"/>
              </a:spcBef>
              <a:spcAft>
                <a:spcPts val="0"/>
              </a:spcAft>
              <a:buSzPts val="1305"/>
              <a:buNone/>
              <a:defRPr sz="900"/>
            </a:lvl8pPr>
            <a:lvl9pPr marL="4114800" lvl="8" indent="-228600" algn="l">
              <a:lnSpc>
                <a:spcPct val="100000"/>
              </a:lnSpc>
              <a:spcBef>
                <a:spcPts val="600"/>
              </a:spcBef>
              <a:spcAft>
                <a:spcPts val="600"/>
              </a:spcAft>
              <a:buSzPts val="1305"/>
              <a:buNone/>
              <a:defRPr sz="900"/>
            </a:lvl9pPr>
          </a:lstStyle>
          <a:p>
            <a:endParaRPr/>
          </a:p>
        </p:txBody>
      </p:sp>
      <p:sp>
        <p:nvSpPr>
          <p:cNvPr id="865" name="Google Shape;865;p175"/>
          <p:cNvSpPr txBox="1">
            <a:spLocks noGrp="1"/>
          </p:cNvSpPr>
          <p:nvPr>
            <p:ph type="dt" idx="10"/>
          </p:nvPr>
        </p:nvSpPr>
        <p:spPr>
          <a:xfrm>
            <a:off x="7358679" y="6116070"/>
            <a:ext cx="857473"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66" name="Google Shape;866;p175"/>
          <p:cNvSpPr txBox="1">
            <a:spLocks noGrp="1"/>
          </p:cNvSpPr>
          <p:nvPr>
            <p:ph type="ftr" idx="11"/>
          </p:nvPr>
        </p:nvSpPr>
        <p:spPr>
          <a:xfrm>
            <a:off x="1986997" y="6116070"/>
            <a:ext cx="5314517"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67" name="Google Shape;867;p175"/>
          <p:cNvSpPr txBox="1">
            <a:spLocks noGrp="1"/>
          </p:cNvSpPr>
          <p:nvPr>
            <p:ph type="sldNum" idx="12"/>
          </p:nvPr>
        </p:nvSpPr>
        <p:spPr>
          <a:xfrm>
            <a:off x="8273317" y="6116070"/>
            <a:ext cx="413483"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868"/>
        <p:cNvGrpSpPr/>
        <p:nvPr/>
      </p:nvGrpSpPr>
      <p:grpSpPr>
        <a:xfrm>
          <a:off x="0" y="0"/>
          <a:ext cx="0" cy="0"/>
          <a:chOff x="0" y="0"/>
          <a:chExt cx="0" cy="0"/>
        </a:xfrm>
      </p:grpSpPr>
      <p:sp>
        <p:nvSpPr>
          <p:cNvPr id="869" name="Google Shape;869;p176"/>
          <p:cNvSpPr txBox="1">
            <a:spLocks noGrp="1"/>
          </p:cNvSpPr>
          <p:nvPr>
            <p:ph type="title"/>
          </p:nvPr>
        </p:nvSpPr>
        <p:spPr>
          <a:xfrm>
            <a:off x="1112332" y="1752599"/>
            <a:ext cx="4070679" cy="1371600"/>
          </a:xfrm>
          <a:prstGeom prst="rect">
            <a:avLst/>
          </a:prstGeom>
          <a:noFill/>
          <a:ln>
            <a:noFill/>
          </a:ln>
        </p:spPr>
        <p:txBody>
          <a:bodyPr spcFirstLastPara="1" wrap="square" lIns="91425" tIns="45700" rIns="91425" bIns="45700" anchor="b" anchorCtr="0">
            <a:normAutofit/>
          </a:bodyPr>
          <a:lstStyle>
            <a:lvl1pPr lvl="0" algn="ctr">
              <a:lnSpc>
                <a:spcPct val="100000"/>
              </a:lnSpc>
              <a:spcBef>
                <a:spcPts val="0"/>
              </a:spcBef>
              <a:spcAft>
                <a:spcPts val="0"/>
              </a:spcAft>
              <a:buClr>
                <a:schemeClr val="dk1"/>
              </a:buClr>
              <a:buSzPts val="2800"/>
              <a:buFont typeface="Corbel"/>
              <a:buNone/>
              <a:defRPr sz="2800" b="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70" name="Google Shape;870;p176"/>
          <p:cNvSpPr>
            <a:spLocks noGrp="1"/>
          </p:cNvSpPr>
          <p:nvPr>
            <p:ph type="pic" idx="2"/>
          </p:nvPr>
        </p:nvSpPr>
        <p:spPr>
          <a:xfrm>
            <a:off x="5697495" y="914400"/>
            <a:ext cx="2461371" cy="4572000"/>
          </a:xfrm>
          <a:prstGeom prst="roundRect">
            <a:avLst>
              <a:gd name="adj" fmla="val 4280"/>
            </a:avLst>
          </a:prstGeom>
          <a:noFill/>
          <a:ln w="38100" cap="flat" cmpd="sng">
            <a:solidFill>
              <a:schemeClr val="lt2"/>
            </a:solidFill>
            <a:prstDash val="solid"/>
            <a:round/>
            <a:headEnd type="none" w="sm" len="sm"/>
            <a:tailEnd type="none" w="sm" len="sm"/>
          </a:ln>
        </p:spPr>
      </p:sp>
      <p:sp>
        <p:nvSpPr>
          <p:cNvPr id="871" name="Google Shape;871;p176"/>
          <p:cNvSpPr txBox="1">
            <a:spLocks noGrp="1"/>
          </p:cNvSpPr>
          <p:nvPr>
            <p:ph type="body" idx="1"/>
          </p:nvPr>
        </p:nvSpPr>
        <p:spPr>
          <a:xfrm>
            <a:off x="1112332" y="3124199"/>
            <a:ext cx="4070679" cy="1828800"/>
          </a:xfrm>
          <a:prstGeom prst="rect">
            <a:avLst/>
          </a:prstGeom>
          <a:noFill/>
          <a:ln>
            <a:noFill/>
          </a:ln>
        </p:spPr>
        <p:txBody>
          <a:bodyPr spcFirstLastPara="1" wrap="square" lIns="91425" tIns="45700" rIns="91425" bIns="45700" anchor="ctr" anchorCtr="0">
            <a:normAutofit/>
          </a:bodyPr>
          <a:lstStyle>
            <a:lvl1pPr marL="457200" lvl="0" indent="-228600" algn="ctr">
              <a:lnSpc>
                <a:spcPct val="100000"/>
              </a:lnSpc>
              <a:spcBef>
                <a:spcPts val="360"/>
              </a:spcBef>
              <a:spcAft>
                <a:spcPts val="0"/>
              </a:spcAft>
              <a:buSzPts val="2610"/>
              <a:buNone/>
              <a:defRPr sz="1800"/>
            </a:lvl1pPr>
            <a:lvl2pPr marL="914400" lvl="1" indent="-228600" algn="l">
              <a:lnSpc>
                <a:spcPct val="100000"/>
              </a:lnSpc>
              <a:spcBef>
                <a:spcPts val="600"/>
              </a:spcBef>
              <a:spcAft>
                <a:spcPts val="0"/>
              </a:spcAft>
              <a:buSzPts val="1740"/>
              <a:buNone/>
              <a:defRPr sz="1200"/>
            </a:lvl2pPr>
            <a:lvl3pPr marL="1371600" lvl="2" indent="-228600" algn="l">
              <a:lnSpc>
                <a:spcPct val="100000"/>
              </a:lnSpc>
              <a:spcBef>
                <a:spcPts val="600"/>
              </a:spcBef>
              <a:spcAft>
                <a:spcPts val="0"/>
              </a:spcAft>
              <a:buSzPts val="1450"/>
              <a:buNone/>
              <a:defRPr sz="1000"/>
            </a:lvl3pPr>
            <a:lvl4pPr marL="1828800" lvl="3" indent="-228600" algn="l">
              <a:lnSpc>
                <a:spcPct val="100000"/>
              </a:lnSpc>
              <a:spcBef>
                <a:spcPts val="600"/>
              </a:spcBef>
              <a:spcAft>
                <a:spcPts val="0"/>
              </a:spcAft>
              <a:buSzPts val="1305"/>
              <a:buNone/>
              <a:defRPr sz="900"/>
            </a:lvl4pPr>
            <a:lvl5pPr marL="2286000" lvl="4" indent="-228600" algn="l">
              <a:lnSpc>
                <a:spcPct val="100000"/>
              </a:lnSpc>
              <a:spcBef>
                <a:spcPts val="600"/>
              </a:spcBef>
              <a:spcAft>
                <a:spcPts val="0"/>
              </a:spcAft>
              <a:buSzPts val="1305"/>
              <a:buNone/>
              <a:defRPr sz="900"/>
            </a:lvl5pPr>
            <a:lvl6pPr marL="2743200" lvl="5" indent="-228600" algn="l">
              <a:lnSpc>
                <a:spcPct val="100000"/>
              </a:lnSpc>
              <a:spcBef>
                <a:spcPts val="600"/>
              </a:spcBef>
              <a:spcAft>
                <a:spcPts val="0"/>
              </a:spcAft>
              <a:buSzPts val="1305"/>
              <a:buNone/>
              <a:defRPr sz="900"/>
            </a:lvl6pPr>
            <a:lvl7pPr marL="3200400" lvl="6" indent="-228600" algn="l">
              <a:lnSpc>
                <a:spcPct val="100000"/>
              </a:lnSpc>
              <a:spcBef>
                <a:spcPts val="600"/>
              </a:spcBef>
              <a:spcAft>
                <a:spcPts val="0"/>
              </a:spcAft>
              <a:buSzPts val="1305"/>
              <a:buNone/>
              <a:defRPr sz="900"/>
            </a:lvl7pPr>
            <a:lvl8pPr marL="3657600" lvl="7" indent="-228600" algn="l">
              <a:lnSpc>
                <a:spcPct val="100000"/>
              </a:lnSpc>
              <a:spcBef>
                <a:spcPts val="600"/>
              </a:spcBef>
              <a:spcAft>
                <a:spcPts val="0"/>
              </a:spcAft>
              <a:buSzPts val="1305"/>
              <a:buNone/>
              <a:defRPr sz="900"/>
            </a:lvl8pPr>
            <a:lvl9pPr marL="4114800" lvl="8" indent="-228600" algn="l">
              <a:lnSpc>
                <a:spcPct val="100000"/>
              </a:lnSpc>
              <a:spcBef>
                <a:spcPts val="600"/>
              </a:spcBef>
              <a:spcAft>
                <a:spcPts val="600"/>
              </a:spcAft>
              <a:buSzPts val="1305"/>
              <a:buNone/>
              <a:defRPr sz="900"/>
            </a:lvl9pPr>
          </a:lstStyle>
          <a:p>
            <a:endParaRPr/>
          </a:p>
        </p:txBody>
      </p:sp>
      <p:sp>
        <p:nvSpPr>
          <p:cNvPr id="872" name="Google Shape;872;p176"/>
          <p:cNvSpPr txBox="1">
            <a:spLocks noGrp="1"/>
          </p:cNvSpPr>
          <p:nvPr>
            <p:ph type="dt" idx="10"/>
          </p:nvPr>
        </p:nvSpPr>
        <p:spPr>
          <a:xfrm>
            <a:off x="7358679" y="6116070"/>
            <a:ext cx="857473"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73" name="Google Shape;873;p176"/>
          <p:cNvSpPr txBox="1">
            <a:spLocks noGrp="1"/>
          </p:cNvSpPr>
          <p:nvPr>
            <p:ph type="ftr" idx="11"/>
          </p:nvPr>
        </p:nvSpPr>
        <p:spPr>
          <a:xfrm>
            <a:off x="1986997" y="6116070"/>
            <a:ext cx="5314517"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74" name="Google Shape;874;p176"/>
          <p:cNvSpPr txBox="1">
            <a:spLocks noGrp="1"/>
          </p:cNvSpPr>
          <p:nvPr>
            <p:ph type="sldNum" idx="12"/>
          </p:nvPr>
        </p:nvSpPr>
        <p:spPr>
          <a:xfrm>
            <a:off x="8273317" y="6116070"/>
            <a:ext cx="413483"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Quote with Caption">
  <p:cSld name="Quote with Caption">
    <p:spTree>
      <p:nvGrpSpPr>
        <p:cNvPr id="1" name="Shape 100"/>
        <p:cNvGrpSpPr/>
        <p:nvPr/>
      </p:nvGrpSpPr>
      <p:grpSpPr>
        <a:xfrm>
          <a:off x="0" y="0"/>
          <a:ext cx="0" cy="0"/>
          <a:chOff x="0" y="0"/>
          <a:chExt cx="0" cy="0"/>
        </a:xfrm>
      </p:grpSpPr>
      <p:sp>
        <p:nvSpPr>
          <p:cNvPr id="101" name="Google Shape;101;p90"/>
          <p:cNvSpPr txBox="1">
            <a:spLocks noGrp="1"/>
          </p:cNvSpPr>
          <p:nvPr>
            <p:ph type="title"/>
          </p:nvPr>
        </p:nvSpPr>
        <p:spPr>
          <a:xfrm>
            <a:off x="774885" y="609600"/>
            <a:ext cx="6072182" cy="3022600"/>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Clr>
                <a:schemeClr val="accent1"/>
              </a:buClr>
              <a:buSzPts val="4400"/>
              <a:buFont typeface="Times New Roman"/>
              <a:buNone/>
              <a:defRPr sz="4400" b="0"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2" name="Google Shape;102;p90"/>
          <p:cNvSpPr txBox="1">
            <a:spLocks noGrp="1"/>
          </p:cNvSpPr>
          <p:nvPr>
            <p:ph type="body" idx="1"/>
          </p:nvPr>
        </p:nvSpPr>
        <p:spPr>
          <a:xfrm>
            <a:off x="1101074" y="3632200"/>
            <a:ext cx="5419804" cy="381000"/>
          </a:xfrm>
          <a:prstGeom prst="rect">
            <a:avLst/>
          </a:prstGeom>
          <a:noFill/>
          <a:ln>
            <a:noFill/>
          </a:ln>
        </p:spPr>
        <p:txBody>
          <a:bodyPr spcFirstLastPara="1" wrap="square" lIns="91425" tIns="45700" rIns="91425" bIns="45700" anchor="ctr" anchorCtr="0">
            <a:noAutofit/>
          </a:bodyPr>
          <a:lstStyle>
            <a:lvl1pPr marL="457200" lvl="0" indent="-228600" algn="l">
              <a:lnSpc>
                <a:spcPct val="100000"/>
              </a:lnSpc>
              <a:spcBef>
                <a:spcPts val="1000"/>
              </a:spcBef>
              <a:spcAft>
                <a:spcPts val="0"/>
              </a:spcAft>
              <a:buSzPts val="1280"/>
              <a:buFont typeface="Arial"/>
              <a:buNone/>
              <a:defRPr sz="1600">
                <a:solidFill>
                  <a:srgbClr val="7F7F7F"/>
                </a:solidFill>
              </a:defRPr>
            </a:lvl1pPr>
            <a:lvl2pPr marL="914400" lvl="1" indent="-228600" algn="l">
              <a:lnSpc>
                <a:spcPct val="100000"/>
              </a:lnSpc>
              <a:spcBef>
                <a:spcPts val="1000"/>
              </a:spcBef>
              <a:spcAft>
                <a:spcPts val="0"/>
              </a:spcAft>
              <a:buSzPts val="1280"/>
              <a:buFont typeface="Arial"/>
              <a:buNone/>
              <a:defRPr/>
            </a:lvl2pPr>
            <a:lvl3pPr marL="1371600" lvl="2" indent="-228600" algn="l">
              <a:lnSpc>
                <a:spcPct val="100000"/>
              </a:lnSpc>
              <a:spcBef>
                <a:spcPts val="1000"/>
              </a:spcBef>
              <a:spcAft>
                <a:spcPts val="0"/>
              </a:spcAft>
              <a:buSzPts val="1120"/>
              <a:buFont typeface="Arial"/>
              <a:buNone/>
              <a:defRPr/>
            </a:lvl3pPr>
            <a:lvl4pPr marL="1828800" lvl="3" indent="-228600" algn="l">
              <a:lnSpc>
                <a:spcPct val="100000"/>
              </a:lnSpc>
              <a:spcBef>
                <a:spcPts val="1000"/>
              </a:spcBef>
              <a:spcAft>
                <a:spcPts val="0"/>
              </a:spcAft>
              <a:buSzPts val="960"/>
              <a:buFont typeface="Arial"/>
              <a:buNone/>
              <a:defRPr/>
            </a:lvl4pPr>
            <a:lvl5pPr marL="2286000" lvl="4" indent="-228600" algn="l">
              <a:lnSpc>
                <a:spcPct val="100000"/>
              </a:lnSpc>
              <a:spcBef>
                <a:spcPts val="1000"/>
              </a:spcBef>
              <a:spcAft>
                <a:spcPts val="0"/>
              </a:spcAft>
              <a:buSzPts val="960"/>
              <a:buFont typeface="Arial"/>
              <a:buNone/>
              <a:defRPr/>
            </a:lvl5pPr>
            <a:lvl6pPr marL="2743200" lvl="5" indent="-320039" algn="l">
              <a:lnSpc>
                <a:spcPct val="100000"/>
              </a:lnSpc>
              <a:spcBef>
                <a:spcPts val="1000"/>
              </a:spcBef>
              <a:spcAft>
                <a:spcPts val="0"/>
              </a:spcAft>
              <a:buSzPts val="1440"/>
              <a:buChar char="►"/>
              <a:defRPr/>
            </a:lvl6pPr>
            <a:lvl7pPr marL="3200400" lvl="6" indent="-320039" algn="l">
              <a:lnSpc>
                <a:spcPct val="100000"/>
              </a:lnSpc>
              <a:spcBef>
                <a:spcPts val="1000"/>
              </a:spcBef>
              <a:spcAft>
                <a:spcPts val="0"/>
              </a:spcAft>
              <a:buSzPts val="1440"/>
              <a:buChar char="►"/>
              <a:defRPr/>
            </a:lvl7pPr>
            <a:lvl8pPr marL="3657600" lvl="7" indent="-320040" algn="l">
              <a:lnSpc>
                <a:spcPct val="100000"/>
              </a:lnSpc>
              <a:spcBef>
                <a:spcPts val="1000"/>
              </a:spcBef>
              <a:spcAft>
                <a:spcPts val="0"/>
              </a:spcAft>
              <a:buSzPts val="1440"/>
              <a:buChar char="►"/>
              <a:defRPr/>
            </a:lvl8pPr>
            <a:lvl9pPr marL="4114800" lvl="8" indent="-320040" algn="l">
              <a:lnSpc>
                <a:spcPct val="100000"/>
              </a:lnSpc>
              <a:spcBef>
                <a:spcPts val="1000"/>
              </a:spcBef>
              <a:spcAft>
                <a:spcPts val="0"/>
              </a:spcAft>
              <a:buSzPts val="1440"/>
              <a:buChar char="►"/>
              <a:defRPr/>
            </a:lvl9pPr>
          </a:lstStyle>
          <a:p>
            <a:endParaRPr/>
          </a:p>
        </p:txBody>
      </p:sp>
      <p:sp>
        <p:nvSpPr>
          <p:cNvPr id="103" name="Google Shape;103;p90"/>
          <p:cNvSpPr txBox="1">
            <a:spLocks noGrp="1"/>
          </p:cNvSpPr>
          <p:nvPr>
            <p:ph type="body" idx="2"/>
          </p:nvPr>
        </p:nvSpPr>
        <p:spPr>
          <a:xfrm>
            <a:off x="609598" y="4470400"/>
            <a:ext cx="6347715" cy="1570962"/>
          </a:xfrm>
          <a:prstGeom prst="rect">
            <a:avLst/>
          </a:prstGeom>
          <a:noFill/>
          <a:ln>
            <a:noFill/>
          </a:ln>
        </p:spPr>
        <p:txBody>
          <a:bodyPr spcFirstLastPara="1" wrap="square" lIns="91425" tIns="45700" rIns="91425" bIns="45700" anchor="ctr" anchorCtr="0">
            <a:normAutofit/>
          </a:bodyPr>
          <a:lstStyle>
            <a:lvl1pPr marL="457200" lvl="0" indent="-228600" algn="l">
              <a:lnSpc>
                <a:spcPct val="100000"/>
              </a:lnSpc>
              <a:spcBef>
                <a:spcPts val="1000"/>
              </a:spcBef>
              <a:spcAft>
                <a:spcPts val="0"/>
              </a:spcAft>
              <a:buSzPts val="1440"/>
              <a:buNone/>
              <a:defRPr sz="1800">
                <a:solidFill>
                  <a:srgbClr val="3F3F3F"/>
                </a:solidFill>
              </a:defRPr>
            </a:lvl1pPr>
            <a:lvl2pPr marL="914400" lvl="1" indent="-228600" algn="l">
              <a:lnSpc>
                <a:spcPct val="100000"/>
              </a:lnSpc>
              <a:spcBef>
                <a:spcPts val="1000"/>
              </a:spcBef>
              <a:spcAft>
                <a:spcPts val="0"/>
              </a:spcAft>
              <a:buSzPts val="1440"/>
              <a:buNone/>
              <a:defRPr sz="1800">
                <a:solidFill>
                  <a:srgbClr val="888888"/>
                </a:solidFill>
              </a:defRPr>
            </a:lvl2pPr>
            <a:lvl3pPr marL="1371600" lvl="2" indent="-228600" algn="l">
              <a:lnSpc>
                <a:spcPct val="100000"/>
              </a:lnSpc>
              <a:spcBef>
                <a:spcPts val="1000"/>
              </a:spcBef>
              <a:spcAft>
                <a:spcPts val="0"/>
              </a:spcAft>
              <a:buSzPts val="1280"/>
              <a:buNone/>
              <a:defRPr sz="1600">
                <a:solidFill>
                  <a:srgbClr val="888888"/>
                </a:solidFill>
              </a:defRPr>
            </a:lvl3pPr>
            <a:lvl4pPr marL="1828800" lvl="3" indent="-228600" algn="l">
              <a:lnSpc>
                <a:spcPct val="100000"/>
              </a:lnSpc>
              <a:spcBef>
                <a:spcPts val="1000"/>
              </a:spcBef>
              <a:spcAft>
                <a:spcPts val="0"/>
              </a:spcAft>
              <a:buSzPts val="1120"/>
              <a:buNone/>
              <a:defRPr sz="1400">
                <a:solidFill>
                  <a:srgbClr val="888888"/>
                </a:solidFill>
              </a:defRPr>
            </a:lvl4pPr>
            <a:lvl5pPr marL="2286000" lvl="4" indent="-228600" algn="l">
              <a:lnSpc>
                <a:spcPct val="100000"/>
              </a:lnSpc>
              <a:spcBef>
                <a:spcPts val="1000"/>
              </a:spcBef>
              <a:spcAft>
                <a:spcPts val="0"/>
              </a:spcAft>
              <a:buSzPts val="1120"/>
              <a:buNone/>
              <a:defRPr sz="1400">
                <a:solidFill>
                  <a:srgbClr val="888888"/>
                </a:solidFill>
              </a:defRPr>
            </a:lvl5pPr>
            <a:lvl6pPr marL="2743200" lvl="5" indent="-228600" algn="l">
              <a:lnSpc>
                <a:spcPct val="100000"/>
              </a:lnSpc>
              <a:spcBef>
                <a:spcPts val="1000"/>
              </a:spcBef>
              <a:spcAft>
                <a:spcPts val="0"/>
              </a:spcAft>
              <a:buSzPts val="1120"/>
              <a:buNone/>
              <a:defRPr sz="1400">
                <a:solidFill>
                  <a:srgbClr val="888888"/>
                </a:solidFill>
              </a:defRPr>
            </a:lvl6pPr>
            <a:lvl7pPr marL="3200400" lvl="6" indent="-228600" algn="l">
              <a:lnSpc>
                <a:spcPct val="100000"/>
              </a:lnSpc>
              <a:spcBef>
                <a:spcPts val="1000"/>
              </a:spcBef>
              <a:spcAft>
                <a:spcPts val="0"/>
              </a:spcAft>
              <a:buSzPts val="1120"/>
              <a:buNone/>
              <a:defRPr sz="1400">
                <a:solidFill>
                  <a:srgbClr val="888888"/>
                </a:solidFill>
              </a:defRPr>
            </a:lvl7pPr>
            <a:lvl8pPr marL="3657600" lvl="7" indent="-228600" algn="l">
              <a:lnSpc>
                <a:spcPct val="100000"/>
              </a:lnSpc>
              <a:spcBef>
                <a:spcPts val="1000"/>
              </a:spcBef>
              <a:spcAft>
                <a:spcPts val="0"/>
              </a:spcAft>
              <a:buSzPts val="1120"/>
              <a:buNone/>
              <a:defRPr sz="1400">
                <a:solidFill>
                  <a:srgbClr val="888888"/>
                </a:solidFill>
              </a:defRPr>
            </a:lvl8pPr>
            <a:lvl9pPr marL="4114800" lvl="8" indent="-228600" algn="l">
              <a:lnSpc>
                <a:spcPct val="100000"/>
              </a:lnSpc>
              <a:spcBef>
                <a:spcPts val="1000"/>
              </a:spcBef>
              <a:spcAft>
                <a:spcPts val="0"/>
              </a:spcAft>
              <a:buSzPts val="1120"/>
              <a:buNone/>
              <a:defRPr sz="1400">
                <a:solidFill>
                  <a:srgbClr val="888888"/>
                </a:solidFill>
              </a:defRPr>
            </a:lvl9pPr>
          </a:lstStyle>
          <a:p>
            <a:endParaRPr/>
          </a:p>
        </p:txBody>
      </p:sp>
      <p:sp>
        <p:nvSpPr>
          <p:cNvPr id="104" name="Google Shape;104;p90"/>
          <p:cNvSpPr txBox="1">
            <a:spLocks noGrp="1"/>
          </p:cNvSpPr>
          <p:nvPr>
            <p:ph type="dt" idx="10"/>
          </p:nvPr>
        </p:nvSpPr>
        <p:spPr>
          <a:xfrm>
            <a:off x="5405258" y="6041363"/>
            <a:ext cx="684132"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5" name="Google Shape;105;p90"/>
          <p:cNvSpPr txBox="1">
            <a:spLocks noGrp="1"/>
          </p:cNvSpPr>
          <p:nvPr>
            <p:ph type="ftr" idx="11"/>
          </p:nvPr>
        </p:nvSpPr>
        <p:spPr>
          <a:xfrm>
            <a:off x="609599" y="6041363"/>
            <a:ext cx="4622973"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6" name="Google Shape;106;p90"/>
          <p:cNvSpPr txBox="1">
            <a:spLocks noGrp="1"/>
          </p:cNvSpPr>
          <p:nvPr>
            <p:ph type="sldNum" idx="12"/>
          </p:nvPr>
        </p:nvSpPr>
        <p:spPr>
          <a:xfrm>
            <a:off x="6444676" y="6041363"/>
            <a:ext cx="512638"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B3A787"/>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B3A787"/>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B3A787"/>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B3A787"/>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B3A787"/>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B3A787"/>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B3A787"/>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B3A787"/>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B3A787"/>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107" name="Google Shape;107;p90"/>
          <p:cNvSpPr txBox="1"/>
          <p:nvPr/>
        </p:nvSpPr>
        <p:spPr>
          <a:xfrm>
            <a:off x="482711" y="790378"/>
            <a:ext cx="457319" cy="584776"/>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8000"/>
              <a:buFont typeface="Arial"/>
              <a:buNone/>
            </a:pPr>
            <a:r>
              <a:rPr lang="en-US" sz="8000" b="0" i="0" u="none" strike="noStrike" cap="none">
                <a:solidFill>
                  <a:srgbClr val="93B3D7"/>
                </a:solidFill>
                <a:latin typeface="Arial"/>
                <a:ea typeface="Arial"/>
                <a:cs typeface="Arial"/>
                <a:sym typeface="Arial"/>
              </a:rPr>
              <a:t>“</a:t>
            </a:r>
            <a:endParaRPr sz="1400" b="0" i="0" u="none" strike="noStrike" cap="none">
              <a:solidFill>
                <a:srgbClr val="000000"/>
              </a:solidFill>
              <a:latin typeface="Arial"/>
              <a:ea typeface="Arial"/>
              <a:cs typeface="Arial"/>
              <a:sym typeface="Arial"/>
            </a:endParaRPr>
          </a:p>
        </p:txBody>
      </p:sp>
      <p:sp>
        <p:nvSpPr>
          <p:cNvPr id="108" name="Google Shape;108;p90"/>
          <p:cNvSpPr txBox="1"/>
          <p:nvPr/>
        </p:nvSpPr>
        <p:spPr>
          <a:xfrm>
            <a:off x="6747699" y="2886556"/>
            <a:ext cx="457319" cy="584776"/>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8000"/>
              <a:buFont typeface="Arial"/>
              <a:buNone/>
            </a:pPr>
            <a:r>
              <a:rPr lang="en-US" sz="8000" b="0" i="0" u="none" strike="noStrike" cap="none">
                <a:solidFill>
                  <a:srgbClr val="93B3D7"/>
                </a:solidFill>
                <a:latin typeface="Arial"/>
                <a:ea typeface="Arial"/>
                <a:cs typeface="Arial"/>
                <a:sym typeface="Arial"/>
              </a:rPr>
              <a:t>”</a:t>
            </a:r>
            <a:endParaRPr sz="1400" b="0" i="0" u="none" strike="noStrike" cap="none">
              <a:solidFill>
                <a:srgbClr val="000000"/>
              </a:solidFill>
              <a:latin typeface="Arial"/>
              <a:ea typeface="Arial"/>
              <a:cs typeface="Arial"/>
              <a:sym typeface="Arial"/>
            </a:endParaRPr>
          </a:p>
        </p:txBody>
      </p:sp>
    </p:spTree>
  </p:cSld>
  <p:clrMapOvr>
    <a:masterClrMapping/>
  </p:clrMapOvr>
  <p:transition spd="slow">
    <p:wipe/>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matchingName="Panoramic Picture with Caption">
  <p:cSld name="Panoramic Picture with Caption">
    <p:spTree>
      <p:nvGrpSpPr>
        <p:cNvPr id="1" name="Shape 875"/>
        <p:cNvGrpSpPr/>
        <p:nvPr/>
      </p:nvGrpSpPr>
      <p:grpSpPr>
        <a:xfrm>
          <a:off x="0" y="0"/>
          <a:ext cx="0" cy="0"/>
          <a:chOff x="0" y="0"/>
          <a:chExt cx="0" cy="0"/>
        </a:xfrm>
      </p:grpSpPr>
      <p:sp>
        <p:nvSpPr>
          <p:cNvPr id="876" name="Google Shape;876;p177"/>
          <p:cNvSpPr txBox="1">
            <a:spLocks noGrp="1"/>
          </p:cNvSpPr>
          <p:nvPr>
            <p:ph type="title"/>
          </p:nvPr>
        </p:nvSpPr>
        <p:spPr>
          <a:xfrm>
            <a:off x="1113523" y="4732865"/>
            <a:ext cx="7515991" cy="566738"/>
          </a:xfrm>
          <a:prstGeom prst="rect">
            <a:avLst/>
          </a:prstGeom>
          <a:noFill/>
          <a:ln>
            <a:noFill/>
          </a:ln>
        </p:spPr>
        <p:txBody>
          <a:bodyPr spcFirstLastPara="1" wrap="square" lIns="91425" tIns="45700" rIns="91425" bIns="45700" anchor="b" anchorCtr="0">
            <a:normAutofit/>
          </a:bodyPr>
          <a:lstStyle>
            <a:lvl1pPr lvl="0" algn="ctr">
              <a:lnSpc>
                <a:spcPct val="100000"/>
              </a:lnSpc>
              <a:spcBef>
                <a:spcPts val="0"/>
              </a:spcBef>
              <a:spcAft>
                <a:spcPts val="0"/>
              </a:spcAft>
              <a:buClr>
                <a:schemeClr val="dk1"/>
              </a:buClr>
              <a:buSzPts val="2400"/>
              <a:buFont typeface="Corbel"/>
              <a:buNone/>
              <a:defRPr sz="2400" b="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77" name="Google Shape;877;p177"/>
          <p:cNvSpPr>
            <a:spLocks noGrp="1"/>
          </p:cNvSpPr>
          <p:nvPr>
            <p:ph type="pic" idx="2"/>
          </p:nvPr>
        </p:nvSpPr>
        <p:spPr>
          <a:xfrm>
            <a:off x="1789975" y="932112"/>
            <a:ext cx="6171065" cy="3164976"/>
          </a:xfrm>
          <a:prstGeom prst="roundRect">
            <a:avLst>
              <a:gd name="adj" fmla="val 4380"/>
            </a:avLst>
          </a:prstGeom>
          <a:noFill/>
          <a:ln w="38100" cap="flat" cmpd="sng">
            <a:solidFill>
              <a:schemeClr val="lt2"/>
            </a:solidFill>
            <a:prstDash val="solid"/>
            <a:round/>
            <a:headEnd type="none" w="sm" len="sm"/>
            <a:tailEnd type="none" w="sm" len="sm"/>
          </a:ln>
        </p:spPr>
      </p:sp>
      <p:sp>
        <p:nvSpPr>
          <p:cNvPr id="878" name="Google Shape;878;p177"/>
          <p:cNvSpPr txBox="1">
            <a:spLocks noGrp="1"/>
          </p:cNvSpPr>
          <p:nvPr>
            <p:ph type="body" idx="1"/>
          </p:nvPr>
        </p:nvSpPr>
        <p:spPr>
          <a:xfrm>
            <a:off x="1113523" y="5299603"/>
            <a:ext cx="7515991" cy="493712"/>
          </a:xfrm>
          <a:prstGeom prst="rect">
            <a:avLst/>
          </a:prstGeom>
          <a:noFill/>
          <a:ln>
            <a:noFill/>
          </a:ln>
        </p:spPr>
        <p:txBody>
          <a:bodyPr spcFirstLastPara="1" wrap="square" lIns="91425" tIns="45700" rIns="91425" bIns="45700" anchor="ctr" anchorCtr="0">
            <a:normAutofit/>
          </a:bodyPr>
          <a:lstStyle>
            <a:lvl1pPr marL="457200" lvl="0" indent="-228600" algn="ctr">
              <a:lnSpc>
                <a:spcPct val="100000"/>
              </a:lnSpc>
              <a:spcBef>
                <a:spcPts val="280"/>
              </a:spcBef>
              <a:spcAft>
                <a:spcPts val="0"/>
              </a:spcAft>
              <a:buSzPts val="2030"/>
              <a:buNone/>
              <a:defRPr sz="1400"/>
            </a:lvl1pPr>
            <a:lvl2pPr marL="914400" lvl="1" indent="-228600" algn="l">
              <a:lnSpc>
                <a:spcPct val="100000"/>
              </a:lnSpc>
              <a:spcBef>
                <a:spcPts val="600"/>
              </a:spcBef>
              <a:spcAft>
                <a:spcPts val="0"/>
              </a:spcAft>
              <a:buSzPts val="1740"/>
              <a:buNone/>
              <a:defRPr sz="1200"/>
            </a:lvl2pPr>
            <a:lvl3pPr marL="1371600" lvl="2" indent="-228600" algn="l">
              <a:lnSpc>
                <a:spcPct val="100000"/>
              </a:lnSpc>
              <a:spcBef>
                <a:spcPts val="600"/>
              </a:spcBef>
              <a:spcAft>
                <a:spcPts val="0"/>
              </a:spcAft>
              <a:buSzPts val="1450"/>
              <a:buNone/>
              <a:defRPr sz="1000"/>
            </a:lvl3pPr>
            <a:lvl4pPr marL="1828800" lvl="3" indent="-228600" algn="l">
              <a:lnSpc>
                <a:spcPct val="100000"/>
              </a:lnSpc>
              <a:spcBef>
                <a:spcPts val="600"/>
              </a:spcBef>
              <a:spcAft>
                <a:spcPts val="0"/>
              </a:spcAft>
              <a:buSzPts val="1305"/>
              <a:buNone/>
              <a:defRPr sz="900"/>
            </a:lvl4pPr>
            <a:lvl5pPr marL="2286000" lvl="4" indent="-228600" algn="l">
              <a:lnSpc>
                <a:spcPct val="100000"/>
              </a:lnSpc>
              <a:spcBef>
                <a:spcPts val="600"/>
              </a:spcBef>
              <a:spcAft>
                <a:spcPts val="0"/>
              </a:spcAft>
              <a:buSzPts val="1305"/>
              <a:buNone/>
              <a:defRPr sz="900"/>
            </a:lvl5pPr>
            <a:lvl6pPr marL="2743200" lvl="5" indent="-228600" algn="l">
              <a:lnSpc>
                <a:spcPct val="100000"/>
              </a:lnSpc>
              <a:spcBef>
                <a:spcPts val="600"/>
              </a:spcBef>
              <a:spcAft>
                <a:spcPts val="0"/>
              </a:spcAft>
              <a:buSzPts val="1305"/>
              <a:buNone/>
              <a:defRPr sz="900"/>
            </a:lvl6pPr>
            <a:lvl7pPr marL="3200400" lvl="6" indent="-228600" algn="l">
              <a:lnSpc>
                <a:spcPct val="100000"/>
              </a:lnSpc>
              <a:spcBef>
                <a:spcPts val="600"/>
              </a:spcBef>
              <a:spcAft>
                <a:spcPts val="0"/>
              </a:spcAft>
              <a:buSzPts val="1305"/>
              <a:buNone/>
              <a:defRPr sz="900"/>
            </a:lvl7pPr>
            <a:lvl8pPr marL="3657600" lvl="7" indent="-228600" algn="l">
              <a:lnSpc>
                <a:spcPct val="100000"/>
              </a:lnSpc>
              <a:spcBef>
                <a:spcPts val="600"/>
              </a:spcBef>
              <a:spcAft>
                <a:spcPts val="0"/>
              </a:spcAft>
              <a:buSzPts val="1305"/>
              <a:buNone/>
              <a:defRPr sz="900"/>
            </a:lvl8pPr>
            <a:lvl9pPr marL="4114800" lvl="8" indent="-228600" algn="l">
              <a:lnSpc>
                <a:spcPct val="100000"/>
              </a:lnSpc>
              <a:spcBef>
                <a:spcPts val="600"/>
              </a:spcBef>
              <a:spcAft>
                <a:spcPts val="600"/>
              </a:spcAft>
              <a:buSzPts val="1305"/>
              <a:buNone/>
              <a:defRPr sz="900"/>
            </a:lvl9pPr>
          </a:lstStyle>
          <a:p>
            <a:endParaRPr/>
          </a:p>
        </p:txBody>
      </p:sp>
      <p:sp>
        <p:nvSpPr>
          <p:cNvPr id="879" name="Google Shape;879;p177"/>
          <p:cNvSpPr txBox="1">
            <a:spLocks noGrp="1"/>
          </p:cNvSpPr>
          <p:nvPr>
            <p:ph type="dt" idx="10"/>
          </p:nvPr>
        </p:nvSpPr>
        <p:spPr>
          <a:xfrm>
            <a:off x="7358679" y="6116070"/>
            <a:ext cx="857473"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80" name="Google Shape;880;p177"/>
          <p:cNvSpPr txBox="1">
            <a:spLocks noGrp="1"/>
          </p:cNvSpPr>
          <p:nvPr>
            <p:ph type="ftr" idx="11"/>
          </p:nvPr>
        </p:nvSpPr>
        <p:spPr>
          <a:xfrm>
            <a:off x="1986997" y="6116070"/>
            <a:ext cx="5314517"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81" name="Google Shape;881;p177"/>
          <p:cNvSpPr txBox="1">
            <a:spLocks noGrp="1"/>
          </p:cNvSpPr>
          <p:nvPr>
            <p:ph type="sldNum" idx="12"/>
          </p:nvPr>
        </p:nvSpPr>
        <p:spPr>
          <a:xfrm>
            <a:off x="8273317" y="6116070"/>
            <a:ext cx="413483"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matchingName="Title and Caption">
  <p:cSld name="Title and Caption">
    <p:spTree>
      <p:nvGrpSpPr>
        <p:cNvPr id="1" name="Shape 882"/>
        <p:cNvGrpSpPr/>
        <p:nvPr/>
      </p:nvGrpSpPr>
      <p:grpSpPr>
        <a:xfrm>
          <a:off x="0" y="0"/>
          <a:ext cx="0" cy="0"/>
          <a:chOff x="0" y="0"/>
          <a:chExt cx="0" cy="0"/>
        </a:xfrm>
      </p:grpSpPr>
      <p:sp>
        <p:nvSpPr>
          <p:cNvPr id="883" name="Google Shape;883;p178"/>
          <p:cNvSpPr txBox="1">
            <a:spLocks noGrp="1"/>
          </p:cNvSpPr>
          <p:nvPr>
            <p:ph type="title"/>
          </p:nvPr>
        </p:nvSpPr>
        <p:spPr>
          <a:xfrm>
            <a:off x="1113524" y="685800"/>
            <a:ext cx="7515991" cy="3048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3200"/>
              <a:buFont typeface="Corbel"/>
              <a:buNone/>
              <a:defRPr sz="3200" b="0"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84" name="Google Shape;884;p178"/>
          <p:cNvSpPr txBox="1">
            <a:spLocks noGrp="1"/>
          </p:cNvSpPr>
          <p:nvPr>
            <p:ph type="body" idx="1"/>
          </p:nvPr>
        </p:nvSpPr>
        <p:spPr>
          <a:xfrm>
            <a:off x="1113524" y="4343400"/>
            <a:ext cx="7515992" cy="1447800"/>
          </a:xfrm>
          <a:prstGeom prst="rect">
            <a:avLst/>
          </a:prstGeom>
          <a:noFill/>
          <a:ln>
            <a:noFill/>
          </a:ln>
        </p:spPr>
        <p:txBody>
          <a:bodyPr spcFirstLastPara="1" wrap="square" lIns="91425" tIns="45700" rIns="91425" bIns="45700" anchor="ctr" anchorCtr="0">
            <a:normAutofit/>
          </a:bodyPr>
          <a:lstStyle>
            <a:lvl1pPr marL="457200" lvl="0" indent="-228600" algn="ctr">
              <a:lnSpc>
                <a:spcPct val="100000"/>
              </a:lnSpc>
              <a:spcBef>
                <a:spcPts val="400"/>
              </a:spcBef>
              <a:spcAft>
                <a:spcPts val="0"/>
              </a:spcAft>
              <a:buSzPts val="2900"/>
              <a:buNone/>
              <a:defRPr sz="2000">
                <a:solidFill>
                  <a:schemeClr val="dk1"/>
                </a:solidFill>
              </a:defRPr>
            </a:lvl1pPr>
            <a:lvl2pPr marL="914400" lvl="1" indent="-228600" algn="l">
              <a:lnSpc>
                <a:spcPct val="100000"/>
              </a:lnSpc>
              <a:spcBef>
                <a:spcPts val="600"/>
              </a:spcBef>
              <a:spcAft>
                <a:spcPts val="0"/>
              </a:spcAft>
              <a:buSzPts val="2610"/>
              <a:buNone/>
              <a:defRPr sz="1800">
                <a:solidFill>
                  <a:srgbClr val="888888"/>
                </a:solidFill>
              </a:defRPr>
            </a:lvl2pPr>
            <a:lvl3pPr marL="1371600" lvl="2" indent="-228600" algn="l">
              <a:lnSpc>
                <a:spcPct val="100000"/>
              </a:lnSpc>
              <a:spcBef>
                <a:spcPts val="600"/>
              </a:spcBef>
              <a:spcAft>
                <a:spcPts val="0"/>
              </a:spcAft>
              <a:buSzPts val="2320"/>
              <a:buNone/>
              <a:defRPr sz="1600">
                <a:solidFill>
                  <a:srgbClr val="888888"/>
                </a:solidFill>
              </a:defRPr>
            </a:lvl3pPr>
            <a:lvl4pPr marL="1828800" lvl="3" indent="-228600" algn="l">
              <a:lnSpc>
                <a:spcPct val="100000"/>
              </a:lnSpc>
              <a:spcBef>
                <a:spcPts val="600"/>
              </a:spcBef>
              <a:spcAft>
                <a:spcPts val="0"/>
              </a:spcAft>
              <a:buSzPts val="2030"/>
              <a:buNone/>
              <a:defRPr sz="1400">
                <a:solidFill>
                  <a:srgbClr val="888888"/>
                </a:solidFill>
              </a:defRPr>
            </a:lvl4pPr>
            <a:lvl5pPr marL="2286000" lvl="4" indent="-228600" algn="l">
              <a:lnSpc>
                <a:spcPct val="100000"/>
              </a:lnSpc>
              <a:spcBef>
                <a:spcPts val="600"/>
              </a:spcBef>
              <a:spcAft>
                <a:spcPts val="0"/>
              </a:spcAft>
              <a:buSzPts val="2030"/>
              <a:buNone/>
              <a:defRPr sz="1400">
                <a:solidFill>
                  <a:srgbClr val="888888"/>
                </a:solidFill>
              </a:defRPr>
            </a:lvl5pPr>
            <a:lvl6pPr marL="2743200" lvl="5" indent="-228600" algn="l">
              <a:lnSpc>
                <a:spcPct val="100000"/>
              </a:lnSpc>
              <a:spcBef>
                <a:spcPts val="600"/>
              </a:spcBef>
              <a:spcAft>
                <a:spcPts val="0"/>
              </a:spcAft>
              <a:buSzPts val="2030"/>
              <a:buNone/>
              <a:defRPr sz="1400">
                <a:solidFill>
                  <a:srgbClr val="888888"/>
                </a:solidFill>
              </a:defRPr>
            </a:lvl6pPr>
            <a:lvl7pPr marL="3200400" lvl="6" indent="-228600" algn="l">
              <a:lnSpc>
                <a:spcPct val="100000"/>
              </a:lnSpc>
              <a:spcBef>
                <a:spcPts val="600"/>
              </a:spcBef>
              <a:spcAft>
                <a:spcPts val="0"/>
              </a:spcAft>
              <a:buSzPts val="2030"/>
              <a:buNone/>
              <a:defRPr sz="1400">
                <a:solidFill>
                  <a:srgbClr val="888888"/>
                </a:solidFill>
              </a:defRPr>
            </a:lvl7pPr>
            <a:lvl8pPr marL="3657600" lvl="7" indent="-228600" algn="l">
              <a:lnSpc>
                <a:spcPct val="100000"/>
              </a:lnSpc>
              <a:spcBef>
                <a:spcPts val="600"/>
              </a:spcBef>
              <a:spcAft>
                <a:spcPts val="0"/>
              </a:spcAft>
              <a:buSzPts val="2030"/>
              <a:buNone/>
              <a:defRPr sz="1400">
                <a:solidFill>
                  <a:srgbClr val="888888"/>
                </a:solidFill>
              </a:defRPr>
            </a:lvl8pPr>
            <a:lvl9pPr marL="4114800" lvl="8" indent="-228600" algn="l">
              <a:lnSpc>
                <a:spcPct val="100000"/>
              </a:lnSpc>
              <a:spcBef>
                <a:spcPts val="600"/>
              </a:spcBef>
              <a:spcAft>
                <a:spcPts val="600"/>
              </a:spcAft>
              <a:buSzPts val="2030"/>
              <a:buNone/>
              <a:defRPr sz="1400">
                <a:solidFill>
                  <a:srgbClr val="888888"/>
                </a:solidFill>
              </a:defRPr>
            </a:lvl9pPr>
          </a:lstStyle>
          <a:p>
            <a:endParaRPr/>
          </a:p>
        </p:txBody>
      </p:sp>
      <p:sp>
        <p:nvSpPr>
          <p:cNvPr id="885" name="Google Shape;885;p178"/>
          <p:cNvSpPr txBox="1">
            <a:spLocks noGrp="1"/>
          </p:cNvSpPr>
          <p:nvPr>
            <p:ph type="dt" idx="10"/>
          </p:nvPr>
        </p:nvSpPr>
        <p:spPr>
          <a:xfrm>
            <a:off x="7358679" y="6116070"/>
            <a:ext cx="857473"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86" name="Google Shape;886;p178"/>
          <p:cNvSpPr txBox="1">
            <a:spLocks noGrp="1"/>
          </p:cNvSpPr>
          <p:nvPr>
            <p:ph type="ftr" idx="11"/>
          </p:nvPr>
        </p:nvSpPr>
        <p:spPr>
          <a:xfrm>
            <a:off x="1986997" y="6116070"/>
            <a:ext cx="5314517"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87" name="Google Shape;887;p178"/>
          <p:cNvSpPr txBox="1">
            <a:spLocks noGrp="1"/>
          </p:cNvSpPr>
          <p:nvPr>
            <p:ph type="sldNum" idx="12"/>
          </p:nvPr>
        </p:nvSpPr>
        <p:spPr>
          <a:xfrm>
            <a:off x="8273317" y="6116070"/>
            <a:ext cx="413483"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matchingName="Quote with Caption">
  <p:cSld name="Quote with Caption">
    <p:spTree>
      <p:nvGrpSpPr>
        <p:cNvPr id="1" name="Shape 888"/>
        <p:cNvGrpSpPr/>
        <p:nvPr/>
      </p:nvGrpSpPr>
      <p:grpSpPr>
        <a:xfrm>
          <a:off x="0" y="0"/>
          <a:ext cx="0" cy="0"/>
          <a:chOff x="0" y="0"/>
          <a:chExt cx="0" cy="0"/>
        </a:xfrm>
      </p:grpSpPr>
      <p:sp>
        <p:nvSpPr>
          <p:cNvPr id="889" name="Google Shape;889;p179"/>
          <p:cNvSpPr txBox="1"/>
          <p:nvPr/>
        </p:nvSpPr>
        <p:spPr>
          <a:xfrm>
            <a:off x="969421" y="863023"/>
            <a:ext cx="457319" cy="584776"/>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8000"/>
              <a:buFont typeface="Corbel"/>
              <a:buNone/>
            </a:pPr>
            <a:r>
              <a:rPr lang="en-US" sz="8000" b="0" i="0" u="none" strike="noStrike" cap="none">
                <a:solidFill>
                  <a:schemeClr val="dk1"/>
                </a:solidFill>
                <a:latin typeface="Corbel"/>
                <a:ea typeface="Corbel"/>
                <a:cs typeface="Corbel"/>
                <a:sym typeface="Corbel"/>
              </a:rPr>
              <a:t>“</a:t>
            </a:r>
            <a:endParaRPr sz="1400" b="0" i="0" u="none" strike="noStrike" cap="none">
              <a:solidFill>
                <a:srgbClr val="000000"/>
              </a:solidFill>
              <a:latin typeface="Arial"/>
              <a:ea typeface="Arial"/>
              <a:cs typeface="Arial"/>
              <a:sym typeface="Arial"/>
            </a:endParaRPr>
          </a:p>
        </p:txBody>
      </p:sp>
      <p:sp>
        <p:nvSpPr>
          <p:cNvPr id="890" name="Google Shape;890;p179"/>
          <p:cNvSpPr txBox="1"/>
          <p:nvPr/>
        </p:nvSpPr>
        <p:spPr>
          <a:xfrm>
            <a:off x="8172197" y="2819399"/>
            <a:ext cx="457319" cy="584776"/>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chemeClr val="dk1"/>
              </a:buClr>
              <a:buSzPts val="8000"/>
              <a:buFont typeface="Corbel"/>
              <a:buNone/>
            </a:pPr>
            <a:r>
              <a:rPr lang="en-US" sz="8000" b="0" i="0" u="none" strike="noStrike" cap="none">
                <a:solidFill>
                  <a:schemeClr val="dk1"/>
                </a:solidFill>
                <a:latin typeface="Corbel"/>
                <a:ea typeface="Corbel"/>
                <a:cs typeface="Corbel"/>
                <a:sym typeface="Corbel"/>
              </a:rPr>
              <a:t>”</a:t>
            </a:r>
            <a:endParaRPr sz="1400" b="0" i="0" u="none" strike="noStrike" cap="none">
              <a:solidFill>
                <a:srgbClr val="000000"/>
              </a:solidFill>
              <a:latin typeface="Arial"/>
              <a:ea typeface="Arial"/>
              <a:cs typeface="Arial"/>
              <a:sym typeface="Arial"/>
            </a:endParaRPr>
          </a:p>
        </p:txBody>
      </p:sp>
      <p:sp>
        <p:nvSpPr>
          <p:cNvPr id="891" name="Google Shape;891;p179"/>
          <p:cNvSpPr txBox="1">
            <a:spLocks noGrp="1"/>
          </p:cNvSpPr>
          <p:nvPr>
            <p:ph type="title"/>
          </p:nvPr>
        </p:nvSpPr>
        <p:spPr>
          <a:xfrm>
            <a:off x="1426741" y="685801"/>
            <a:ext cx="6974115" cy="2743199"/>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3200"/>
              <a:buFont typeface="Corbel"/>
              <a:buNone/>
              <a:defRPr sz="3200" b="0" cap="none">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92" name="Google Shape;892;p179"/>
          <p:cNvSpPr txBox="1">
            <a:spLocks noGrp="1"/>
          </p:cNvSpPr>
          <p:nvPr>
            <p:ph type="body" idx="1"/>
          </p:nvPr>
        </p:nvSpPr>
        <p:spPr>
          <a:xfrm>
            <a:off x="1598235" y="3428999"/>
            <a:ext cx="6631128" cy="381000"/>
          </a:xfrm>
          <a:prstGeom prst="rect">
            <a:avLst/>
          </a:prstGeom>
          <a:noFill/>
          <a:ln>
            <a:noFill/>
          </a:ln>
        </p:spPr>
        <p:txBody>
          <a:bodyPr spcFirstLastPara="1" wrap="square" lIns="91425" tIns="45700" rIns="91425" bIns="45700" anchor="ctr" anchorCtr="0">
            <a:normAutofit/>
          </a:bodyPr>
          <a:lstStyle>
            <a:lvl1pPr marL="457200" lvl="0" indent="-228600" algn="l">
              <a:lnSpc>
                <a:spcPct val="100000"/>
              </a:lnSpc>
              <a:spcBef>
                <a:spcPts val="360"/>
              </a:spcBef>
              <a:spcAft>
                <a:spcPts val="0"/>
              </a:spcAft>
              <a:buSzPts val="2610"/>
              <a:buFont typeface="Corbel"/>
              <a:buNone/>
              <a:defRPr sz="1800"/>
            </a:lvl1pPr>
            <a:lvl2pPr marL="914400" lvl="1" indent="-228600" algn="l">
              <a:lnSpc>
                <a:spcPct val="100000"/>
              </a:lnSpc>
              <a:spcBef>
                <a:spcPts val="600"/>
              </a:spcBef>
              <a:spcAft>
                <a:spcPts val="0"/>
              </a:spcAft>
              <a:buSzPts val="2900"/>
              <a:buFont typeface="Corbel"/>
              <a:buNone/>
              <a:defRPr/>
            </a:lvl2pPr>
            <a:lvl3pPr marL="1371600" lvl="2" indent="-228600" algn="l">
              <a:lnSpc>
                <a:spcPct val="100000"/>
              </a:lnSpc>
              <a:spcBef>
                <a:spcPts val="600"/>
              </a:spcBef>
              <a:spcAft>
                <a:spcPts val="0"/>
              </a:spcAft>
              <a:buSzPts val="2610"/>
              <a:buFont typeface="Corbel"/>
              <a:buNone/>
              <a:defRPr/>
            </a:lvl3pPr>
            <a:lvl4pPr marL="1828800" lvl="3" indent="-228600" algn="l">
              <a:lnSpc>
                <a:spcPct val="100000"/>
              </a:lnSpc>
              <a:spcBef>
                <a:spcPts val="600"/>
              </a:spcBef>
              <a:spcAft>
                <a:spcPts val="0"/>
              </a:spcAft>
              <a:buSzPts val="2320"/>
              <a:buFont typeface="Corbel"/>
              <a:buNone/>
              <a:defRPr/>
            </a:lvl4pPr>
            <a:lvl5pPr marL="2286000" lvl="4" indent="-228600" algn="l">
              <a:lnSpc>
                <a:spcPct val="100000"/>
              </a:lnSpc>
              <a:spcBef>
                <a:spcPts val="600"/>
              </a:spcBef>
              <a:spcAft>
                <a:spcPts val="0"/>
              </a:spcAft>
              <a:buSzPts val="2030"/>
              <a:buFont typeface="Corbel"/>
              <a:buNone/>
              <a:defRPr/>
            </a:lvl5pPr>
            <a:lvl6pPr marL="2743200" lvl="5" indent="-394335" algn="l">
              <a:lnSpc>
                <a:spcPct val="100000"/>
              </a:lnSpc>
              <a:spcBef>
                <a:spcPts val="600"/>
              </a:spcBef>
              <a:spcAft>
                <a:spcPts val="0"/>
              </a:spcAft>
              <a:buSzPts val="2610"/>
              <a:buChar char="•"/>
              <a:defRPr/>
            </a:lvl6pPr>
            <a:lvl7pPr marL="3200400" lvl="6" indent="-394335" algn="l">
              <a:lnSpc>
                <a:spcPct val="100000"/>
              </a:lnSpc>
              <a:spcBef>
                <a:spcPts val="600"/>
              </a:spcBef>
              <a:spcAft>
                <a:spcPts val="0"/>
              </a:spcAft>
              <a:buSzPts val="2610"/>
              <a:buChar char="•"/>
              <a:defRPr/>
            </a:lvl7pPr>
            <a:lvl8pPr marL="3657600" lvl="7" indent="-394334" algn="l">
              <a:lnSpc>
                <a:spcPct val="100000"/>
              </a:lnSpc>
              <a:spcBef>
                <a:spcPts val="600"/>
              </a:spcBef>
              <a:spcAft>
                <a:spcPts val="0"/>
              </a:spcAft>
              <a:buSzPts val="2610"/>
              <a:buChar char="•"/>
              <a:defRPr/>
            </a:lvl8pPr>
            <a:lvl9pPr marL="4114800" lvl="8" indent="-394334" algn="l">
              <a:lnSpc>
                <a:spcPct val="100000"/>
              </a:lnSpc>
              <a:spcBef>
                <a:spcPts val="600"/>
              </a:spcBef>
              <a:spcAft>
                <a:spcPts val="600"/>
              </a:spcAft>
              <a:buSzPts val="2610"/>
              <a:buChar char="•"/>
              <a:defRPr/>
            </a:lvl9pPr>
          </a:lstStyle>
          <a:p>
            <a:endParaRPr/>
          </a:p>
        </p:txBody>
      </p:sp>
      <p:sp>
        <p:nvSpPr>
          <p:cNvPr id="893" name="Google Shape;893;p179"/>
          <p:cNvSpPr txBox="1">
            <a:spLocks noGrp="1"/>
          </p:cNvSpPr>
          <p:nvPr>
            <p:ph type="body" idx="2"/>
          </p:nvPr>
        </p:nvSpPr>
        <p:spPr>
          <a:xfrm>
            <a:off x="1113523" y="4343400"/>
            <a:ext cx="7515991" cy="1447800"/>
          </a:xfrm>
          <a:prstGeom prst="rect">
            <a:avLst/>
          </a:prstGeom>
          <a:noFill/>
          <a:ln>
            <a:noFill/>
          </a:ln>
        </p:spPr>
        <p:txBody>
          <a:bodyPr spcFirstLastPara="1" wrap="square" lIns="91425" tIns="45700" rIns="91425" bIns="45700" anchor="ctr" anchorCtr="0">
            <a:normAutofit/>
          </a:bodyPr>
          <a:lstStyle>
            <a:lvl1pPr marL="457200" lvl="0" indent="-228600" algn="ctr">
              <a:lnSpc>
                <a:spcPct val="100000"/>
              </a:lnSpc>
              <a:spcBef>
                <a:spcPts val="400"/>
              </a:spcBef>
              <a:spcAft>
                <a:spcPts val="0"/>
              </a:spcAft>
              <a:buSzPts val="2900"/>
              <a:buNone/>
              <a:defRPr sz="2000">
                <a:solidFill>
                  <a:schemeClr val="dk1"/>
                </a:solidFill>
              </a:defRPr>
            </a:lvl1pPr>
            <a:lvl2pPr marL="914400" lvl="1" indent="-228600" algn="l">
              <a:lnSpc>
                <a:spcPct val="100000"/>
              </a:lnSpc>
              <a:spcBef>
                <a:spcPts val="600"/>
              </a:spcBef>
              <a:spcAft>
                <a:spcPts val="0"/>
              </a:spcAft>
              <a:buSzPts val="2610"/>
              <a:buNone/>
              <a:defRPr sz="1800">
                <a:solidFill>
                  <a:srgbClr val="888888"/>
                </a:solidFill>
              </a:defRPr>
            </a:lvl2pPr>
            <a:lvl3pPr marL="1371600" lvl="2" indent="-228600" algn="l">
              <a:lnSpc>
                <a:spcPct val="100000"/>
              </a:lnSpc>
              <a:spcBef>
                <a:spcPts val="600"/>
              </a:spcBef>
              <a:spcAft>
                <a:spcPts val="0"/>
              </a:spcAft>
              <a:buSzPts val="2320"/>
              <a:buNone/>
              <a:defRPr sz="1600">
                <a:solidFill>
                  <a:srgbClr val="888888"/>
                </a:solidFill>
              </a:defRPr>
            </a:lvl3pPr>
            <a:lvl4pPr marL="1828800" lvl="3" indent="-228600" algn="l">
              <a:lnSpc>
                <a:spcPct val="100000"/>
              </a:lnSpc>
              <a:spcBef>
                <a:spcPts val="600"/>
              </a:spcBef>
              <a:spcAft>
                <a:spcPts val="0"/>
              </a:spcAft>
              <a:buSzPts val="2030"/>
              <a:buNone/>
              <a:defRPr sz="1400">
                <a:solidFill>
                  <a:srgbClr val="888888"/>
                </a:solidFill>
              </a:defRPr>
            </a:lvl4pPr>
            <a:lvl5pPr marL="2286000" lvl="4" indent="-228600" algn="l">
              <a:lnSpc>
                <a:spcPct val="100000"/>
              </a:lnSpc>
              <a:spcBef>
                <a:spcPts val="600"/>
              </a:spcBef>
              <a:spcAft>
                <a:spcPts val="0"/>
              </a:spcAft>
              <a:buSzPts val="2030"/>
              <a:buNone/>
              <a:defRPr sz="1400">
                <a:solidFill>
                  <a:srgbClr val="888888"/>
                </a:solidFill>
              </a:defRPr>
            </a:lvl5pPr>
            <a:lvl6pPr marL="2743200" lvl="5" indent="-228600" algn="l">
              <a:lnSpc>
                <a:spcPct val="100000"/>
              </a:lnSpc>
              <a:spcBef>
                <a:spcPts val="600"/>
              </a:spcBef>
              <a:spcAft>
                <a:spcPts val="0"/>
              </a:spcAft>
              <a:buSzPts val="2030"/>
              <a:buNone/>
              <a:defRPr sz="1400">
                <a:solidFill>
                  <a:srgbClr val="888888"/>
                </a:solidFill>
              </a:defRPr>
            </a:lvl6pPr>
            <a:lvl7pPr marL="3200400" lvl="6" indent="-228600" algn="l">
              <a:lnSpc>
                <a:spcPct val="100000"/>
              </a:lnSpc>
              <a:spcBef>
                <a:spcPts val="600"/>
              </a:spcBef>
              <a:spcAft>
                <a:spcPts val="0"/>
              </a:spcAft>
              <a:buSzPts val="2030"/>
              <a:buNone/>
              <a:defRPr sz="1400">
                <a:solidFill>
                  <a:srgbClr val="888888"/>
                </a:solidFill>
              </a:defRPr>
            </a:lvl7pPr>
            <a:lvl8pPr marL="3657600" lvl="7" indent="-228600" algn="l">
              <a:lnSpc>
                <a:spcPct val="100000"/>
              </a:lnSpc>
              <a:spcBef>
                <a:spcPts val="600"/>
              </a:spcBef>
              <a:spcAft>
                <a:spcPts val="0"/>
              </a:spcAft>
              <a:buSzPts val="2030"/>
              <a:buNone/>
              <a:defRPr sz="1400">
                <a:solidFill>
                  <a:srgbClr val="888888"/>
                </a:solidFill>
              </a:defRPr>
            </a:lvl8pPr>
            <a:lvl9pPr marL="4114800" lvl="8" indent="-228600" algn="l">
              <a:lnSpc>
                <a:spcPct val="100000"/>
              </a:lnSpc>
              <a:spcBef>
                <a:spcPts val="600"/>
              </a:spcBef>
              <a:spcAft>
                <a:spcPts val="600"/>
              </a:spcAft>
              <a:buSzPts val="2030"/>
              <a:buNone/>
              <a:defRPr sz="1400">
                <a:solidFill>
                  <a:srgbClr val="888888"/>
                </a:solidFill>
              </a:defRPr>
            </a:lvl9pPr>
          </a:lstStyle>
          <a:p>
            <a:endParaRPr/>
          </a:p>
        </p:txBody>
      </p:sp>
      <p:sp>
        <p:nvSpPr>
          <p:cNvPr id="894" name="Google Shape;894;p179"/>
          <p:cNvSpPr txBox="1">
            <a:spLocks noGrp="1"/>
          </p:cNvSpPr>
          <p:nvPr>
            <p:ph type="dt" idx="10"/>
          </p:nvPr>
        </p:nvSpPr>
        <p:spPr>
          <a:xfrm>
            <a:off x="7358679" y="6116070"/>
            <a:ext cx="857473"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95" name="Google Shape;895;p179"/>
          <p:cNvSpPr txBox="1">
            <a:spLocks noGrp="1"/>
          </p:cNvSpPr>
          <p:nvPr>
            <p:ph type="ftr" idx="11"/>
          </p:nvPr>
        </p:nvSpPr>
        <p:spPr>
          <a:xfrm>
            <a:off x="1986997" y="6116070"/>
            <a:ext cx="5314517"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96" name="Google Shape;896;p179"/>
          <p:cNvSpPr txBox="1">
            <a:spLocks noGrp="1"/>
          </p:cNvSpPr>
          <p:nvPr>
            <p:ph type="sldNum" idx="12"/>
          </p:nvPr>
        </p:nvSpPr>
        <p:spPr>
          <a:xfrm>
            <a:off x="8273317" y="6116070"/>
            <a:ext cx="413483"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matchingName="Name Card">
  <p:cSld name="Name Card">
    <p:spTree>
      <p:nvGrpSpPr>
        <p:cNvPr id="1" name="Shape 897"/>
        <p:cNvGrpSpPr/>
        <p:nvPr/>
      </p:nvGrpSpPr>
      <p:grpSpPr>
        <a:xfrm>
          <a:off x="0" y="0"/>
          <a:ext cx="0" cy="0"/>
          <a:chOff x="0" y="0"/>
          <a:chExt cx="0" cy="0"/>
        </a:xfrm>
      </p:grpSpPr>
      <p:sp>
        <p:nvSpPr>
          <p:cNvPr id="898" name="Google Shape;898;p180"/>
          <p:cNvSpPr txBox="1">
            <a:spLocks noGrp="1"/>
          </p:cNvSpPr>
          <p:nvPr>
            <p:ph type="title"/>
          </p:nvPr>
        </p:nvSpPr>
        <p:spPr>
          <a:xfrm>
            <a:off x="1113525" y="3308581"/>
            <a:ext cx="7515989" cy="1468800"/>
          </a:xfrm>
          <a:prstGeom prst="rect">
            <a:avLst/>
          </a:prstGeom>
          <a:noFill/>
          <a:ln>
            <a:noFill/>
          </a:ln>
        </p:spPr>
        <p:txBody>
          <a:bodyPr spcFirstLastPara="1" wrap="square" lIns="91425" tIns="45700" rIns="91425" bIns="45700" anchor="b" anchorCtr="0">
            <a:normAutofit/>
          </a:bodyPr>
          <a:lstStyle>
            <a:lvl1pPr lvl="0" algn="r">
              <a:lnSpc>
                <a:spcPct val="100000"/>
              </a:lnSpc>
              <a:spcBef>
                <a:spcPts val="0"/>
              </a:spcBef>
              <a:spcAft>
                <a:spcPts val="0"/>
              </a:spcAft>
              <a:buClr>
                <a:schemeClr val="dk1"/>
              </a:buClr>
              <a:buSzPts val="3200"/>
              <a:buFont typeface="Corbel"/>
              <a:buNone/>
              <a:defRPr sz="3200" b="0"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99" name="Google Shape;899;p180"/>
          <p:cNvSpPr txBox="1">
            <a:spLocks noGrp="1"/>
          </p:cNvSpPr>
          <p:nvPr>
            <p:ph type="body" idx="1"/>
          </p:nvPr>
        </p:nvSpPr>
        <p:spPr>
          <a:xfrm>
            <a:off x="1113524" y="4777381"/>
            <a:ext cx="7515990" cy="860400"/>
          </a:xfrm>
          <a:prstGeom prst="rect">
            <a:avLst/>
          </a:prstGeom>
          <a:noFill/>
          <a:ln>
            <a:noFill/>
          </a:ln>
        </p:spPr>
        <p:txBody>
          <a:bodyPr spcFirstLastPara="1" wrap="square" lIns="91425" tIns="45700" rIns="91425" bIns="45700" anchor="t" anchorCtr="0">
            <a:normAutofit/>
          </a:bodyPr>
          <a:lstStyle>
            <a:lvl1pPr marL="457200" lvl="0" indent="-228600" algn="r">
              <a:lnSpc>
                <a:spcPct val="100000"/>
              </a:lnSpc>
              <a:spcBef>
                <a:spcPts val="400"/>
              </a:spcBef>
              <a:spcAft>
                <a:spcPts val="0"/>
              </a:spcAft>
              <a:buSzPts val="2900"/>
              <a:buNone/>
              <a:defRPr sz="2000">
                <a:solidFill>
                  <a:schemeClr val="dk1"/>
                </a:solidFill>
              </a:defRPr>
            </a:lvl1pPr>
            <a:lvl2pPr marL="914400" lvl="1" indent="-228600" algn="l">
              <a:lnSpc>
                <a:spcPct val="100000"/>
              </a:lnSpc>
              <a:spcBef>
                <a:spcPts val="600"/>
              </a:spcBef>
              <a:spcAft>
                <a:spcPts val="0"/>
              </a:spcAft>
              <a:buSzPts val="2610"/>
              <a:buNone/>
              <a:defRPr sz="1800">
                <a:solidFill>
                  <a:srgbClr val="888888"/>
                </a:solidFill>
              </a:defRPr>
            </a:lvl2pPr>
            <a:lvl3pPr marL="1371600" lvl="2" indent="-228600" algn="l">
              <a:lnSpc>
                <a:spcPct val="100000"/>
              </a:lnSpc>
              <a:spcBef>
                <a:spcPts val="600"/>
              </a:spcBef>
              <a:spcAft>
                <a:spcPts val="0"/>
              </a:spcAft>
              <a:buSzPts val="2320"/>
              <a:buNone/>
              <a:defRPr sz="1600">
                <a:solidFill>
                  <a:srgbClr val="888888"/>
                </a:solidFill>
              </a:defRPr>
            </a:lvl3pPr>
            <a:lvl4pPr marL="1828800" lvl="3" indent="-228600" algn="l">
              <a:lnSpc>
                <a:spcPct val="100000"/>
              </a:lnSpc>
              <a:spcBef>
                <a:spcPts val="600"/>
              </a:spcBef>
              <a:spcAft>
                <a:spcPts val="0"/>
              </a:spcAft>
              <a:buSzPts val="2030"/>
              <a:buNone/>
              <a:defRPr sz="1400">
                <a:solidFill>
                  <a:srgbClr val="888888"/>
                </a:solidFill>
              </a:defRPr>
            </a:lvl4pPr>
            <a:lvl5pPr marL="2286000" lvl="4" indent="-228600" algn="l">
              <a:lnSpc>
                <a:spcPct val="100000"/>
              </a:lnSpc>
              <a:spcBef>
                <a:spcPts val="600"/>
              </a:spcBef>
              <a:spcAft>
                <a:spcPts val="0"/>
              </a:spcAft>
              <a:buSzPts val="2030"/>
              <a:buNone/>
              <a:defRPr sz="1400">
                <a:solidFill>
                  <a:srgbClr val="888888"/>
                </a:solidFill>
              </a:defRPr>
            </a:lvl5pPr>
            <a:lvl6pPr marL="2743200" lvl="5" indent="-228600" algn="l">
              <a:lnSpc>
                <a:spcPct val="100000"/>
              </a:lnSpc>
              <a:spcBef>
                <a:spcPts val="600"/>
              </a:spcBef>
              <a:spcAft>
                <a:spcPts val="0"/>
              </a:spcAft>
              <a:buSzPts val="2030"/>
              <a:buNone/>
              <a:defRPr sz="1400">
                <a:solidFill>
                  <a:srgbClr val="888888"/>
                </a:solidFill>
              </a:defRPr>
            </a:lvl6pPr>
            <a:lvl7pPr marL="3200400" lvl="6" indent="-228600" algn="l">
              <a:lnSpc>
                <a:spcPct val="100000"/>
              </a:lnSpc>
              <a:spcBef>
                <a:spcPts val="600"/>
              </a:spcBef>
              <a:spcAft>
                <a:spcPts val="0"/>
              </a:spcAft>
              <a:buSzPts val="2030"/>
              <a:buNone/>
              <a:defRPr sz="1400">
                <a:solidFill>
                  <a:srgbClr val="888888"/>
                </a:solidFill>
              </a:defRPr>
            </a:lvl7pPr>
            <a:lvl8pPr marL="3657600" lvl="7" indent="-228600" algn="l">
              <a:lnSpc>
                <a:spcPct val="100000"/>
              </a:lnSpc>
              <a:spcBef>
                <a:spcPts val="600"/>
              </a:spcBef>
              <a:spcAft>
                <a:spcPts val="0"/>
              </a:spcAft>
              <a:buSzPts val="2030"/>
              <a:buNone/>
              <a:defRPr sz="1400">
                <a:solidFill>
                  <a:srgbClr val="888888"/>
                </a:solidFill>
              </a:defRPr>
            </a:lvl8pPr>
            <a:lvl9pPr marL="4114800" lvl="8" indent="-228600" algn="l">
              <a:lnSpc>
                <a:spcPct val="100000"/>
              </a:lnSpc>
              <a:spcBef>
                <a:spcPts val="600"/>
              </a:spcBef>
              <a:spcAft>
                <a:spcPts val="600"/>
              </a:spcAft>
              <a:buSzPts val="2030"/>
              <a:buNone/>
              <a:defRPr sz="1400">
                <a:solidFill>
                  <a:srgbClr val="888888"/>
                </a:solidFill>
              </a:defRPr>
            </a:lvl9pPr>
          </a:lstStyle>
          <a:p>
            <a:endParaRPr/>
          </a:p>
        </p:txBody>
      </p:sp>
      <p:sp>
        <p:nvSpPr>
          <p:cNvPr id="900" name="Google Shape;900;p180"/>
          <p:cNvSpPr txBox="1">
            <a:spLocks noGrp="1"/>
          </p:cNvSpPr>
          <p:nvPr>
            <p:ph type="dt" idx="10"/>
          </p:nvPr>
        </p:nvSpPr>
        <p:spPr>
          <a:xfrm>
            <a:off x="7358679" y="6116070"/>
            <a:ext cx="857473"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01" name="Google Shape;901;p180"/>
          <p:cNvSpPr txBox="1">
            <a:spLocks noGrp="1"/>
          </p:cNvSpPr>
          <p:nvPr>
            <p:ph type="ftr" idx="11"/>
          </p:nvPr>
        </p:nvSpPr>
        <p:spPr>
          <a:xfrm>
            <a:off x="1986997" y="6116070"/>
            <a:ext cx="5314517"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02" name="Google Shape;902;p180"/>
          <p:cNvSpPr txBox="1">
            <a:spLocks noGrp="1"/>
          </p:cNvSpPr>
          <p:nvPr>
            <p:ph type="sldNum" idx="12"/>
          </p:nvPr>
        </p:nvSpPr>
        <p:spPr>
          <a:xfrm>
            <a:off x="8273317" y="6116070"/>
            <a:ext cx="413483"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matchingName="Quote Name Card">
  <p:cSld name="Quote Name Card">
    <p:spTree>
      <p:nvGrpSpPr>
        <p:cNvPr id="1" name="Shape 903"/>
        <p:cNvGrpSpPr/>
        <p:nvPr/>
      </p:nvGrpSpPr>
      <p:grpSpPr>
        <a:xfrm>
          <a:off x="0" y="0"/>
          <a:ext cx="0" cy="0"/>
          <a:chOff x="0" y="0"/>
          <a:chExt cx="0" cy="0"/>
        </a:xfrm>
      </p:grpSpPr>
      <p:sp>
        <p:nvSpPr>
          <p:cNvPr id="904" name="Google Shape;904;p181"/>
          <p:cNvSpPr txBox="1"/>
          <p:nvPr/>
        </p:nvSpPr>
        <p:spPr>
          <a:xfrm>
            <a:off x="969421" y="863023"/>
            <a:ext cx="457319" cy="584776"/>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8000"/>
              <a:buFont typeface="Corbel"/>
              <a:buNone/>
            </a:pPr>
            <a:r>
              <a:rPr lang="en-US" sz="8000" b="0" i="0" u="none" strike="noStrike" cap="none">
                <a:solidFill>
                  <a:schemeClr val="dk1"/>
                </a:solidFill>
                <a:latin typeface="Corbel"/>
                <a:ea typeface="Corbel"/>
                <a:cs typeface="Corbel"/>
                <a:sym typeface="Corbel"/>
              </a:rPr>
              <a:t>“</a:t>
            </a:r>
            <a:endParaRPr sz="1400" b="0" i="0" u="none" strike="noStrike" cap="none">
              <a:solidFill>
                <a:srgbClr val="000000"/>
              </a:solidFill>
              <a:latin typeface="Arial"/>
              <a:ea typeface="Arial"/>
              <a:cs typeface="Arial"/>
              <a:sym typeface="Arial"/>
            </a:endParaRPr>
          </a:p>
        </p:txBody>
      </p:sp>
      <p:sp>
        <p:nvSpPr>
          <p:cNvPr id="905" name="Google Shape;905;p181"/>
          <p:cNvSpPr txBox="1"/>
          <p:nvPr/>
        </p:nvSpPr>
        <p:spPr>
          <a:xfrm>
            <a:off x="8172197" y="2819399"/>
            <a:ext cx="457319" cy="584776"/>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chemeClr val="dk1"/>
              </a:buClr>
              <a:buSzPts val="8000"/>
              <a:buFont typeface="Corbel"/>
              <a:buNone/>
            </a:pPr>
            <a:r>
              <a:rPr lang="en-US" sz="8000" b="0" i="0" u="none" strike="noStrike" cap="none">
                <a:solidFill>
                  <a:schemeClr val="dk1"/>
                </a:solidFill>
                <a:latin typeface="Corbel"/>
                <a:ea typeface="Corbel"/>
                <a:cs typeface="Corbel"/>
                <a:sym typeface="Corbel"/>
              </a:rPr>
              <a:t>”</a:t>
            </a:r>
            <a:endParaRPr sz="1400" b="0" i="0" u="none" strike="noStrike" cap="none">
              <a:solidFill>
                <a:srgbClr val="000000"/>
              </a:solidFill>
              <a:latin typeface="Arial"/>
              <a:ea typeface="Arial"/>
              <a:cs typeface="Arial"/>
              <a:sym typeface="Arial"/>
            </a:endParaRPr>
          </a:p>
        </p:txBody>
      </p:sp>
      <p:sp>
        <p:nvSpPr>
          <p:cNvPr id="906" name="Google Shape;906;p181"/>
          <p:cNvSpPr txBox="1">
            <a:spLocks noGrp="1"/>
          </p:cNvSpPr>
          <p:nvPr>
            <p:ph type="title"/>
          </p:nvPr>
        </p:nvSpPr>
        <p:spPr>
          <a:xfrm>
            <a:off x="1426741" y="685801"/>
            <a:ext cx="6974115" cy="2743199"/>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3200"/>
              <a:buFont typeface="Corbel"/>
              <a:buNone/>
              <a:defRPr sz="3200" b="0" cap="none">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07" name="Google Shape;907;p181"/>
          <p:cNvSpPr txBox="1">
            <a:spLocks noGrp="1"/>
          </p:cNvSpPr>
          <p:nvPr>
            <p:ph type="body" idx="1"/>
          </p:nvPr>
        </p:nvSpPr>
        <p:spPr>
          <a:xfrm>
            <a:off x="1113525" y="3886200"/>
            <a:ext cx="7515990" cy="889000"/>
          </a:xfrm>
          <a:prstGeom prst="rect">
            <a:avLst/>
          </a:prstGeom>
          <a:noFill/>
          <a:ln>
            <a:noFill/>
          </a:ln>
        </p:spPr>
        <p:txBody>
          <a:bodyPr spcFirstLastPara="1" wrap="square" lIns="91425" tIns="45700" rIns="91425" bIns="45700" anchor="b" anchorCtr="0">
            <a:normAutofit/>
          </a:bodyPr>
          <a:lstStyle>
            <a:lvl1pPr marL="457200" lvl="0" indent="-228600" algn="r">
              <a:lnSpc>
                <a:spcPct val="100000"/>
              </a:lnSpc>
              <a:spcBef>
                <a:spcPts val="480"/>
              </a:spcBef>
              <a:spcAft>
                <a:spcPts val="0"/>
              </a:spcAft>
              <a:buSzPts val="3480"/>
              <a:buNone/>
              <a:defRPr sz="2400" b="0" cap="none">
                <a:solidFill>
                  <a:schemeClr val="dk1"/>
                </a:solidFill>
              </a:defRPr>
            </a:lvl1pPr>
            <a:lvl2pPr marL="914400" lvl="1" indent="-394335" algn="l">
              <a:lnSpc>
                <a:spcPct val="100000"/>
              </a:lnSpc>
              <a:spcBef>
                <a:spcPts val="600"/>
              </a:spcBef>
              <a:spcAft>
                <a:spcPts val="0"/>
              </a:spcAft>
              <a:buSzPts val="2610"/>
              <a:buChar char="•"/>
              <a:defRPr/>
            </a:lvl2pPr>
            <a:lvl3pPr marL="1371600" lvl="2" indent="-394335" algn="l">
              <a:lnSpc>
                <a:spcPct val="100000"/>
              </a:lnSpc>
              <a:spcBef>
                <a:spcPts val="600"/>
              </a:spcBef>
              <a:spcAft>
                <a:spcPts val="0"/>
              </a:spcAft>
              <a:buSzPts val="2610"/>
              <a:buChar char="•"/>
              <a:defRPr/>
            </a:lvl3pPr>
            <a:lvl4pPr marL="1828800" lvl="3" indent="-394335" algn="l">
              <a:lnSpc>
                <a:spcPct val="100000"/>
              </a:lnSpc>
              <a:spcBef>
                <a:spcPts val="600"/>
              </a:spcBef>
              <a:spcAft>
                <a:spcPts val="0"/>
              </a:spcAft>
              <a:buSzPts val="2610"/>
              <a:buChar char="•"/>
              <a:defRPr/>
            </a:lvl4pPr>
            <a:lvl5pPr marL="2286000" lvl="4" indent="-394335" algn="l">
              <a:lnSpc>
                <a:spcPct val="100000"/>
              </a:lnSpc>
              <a:spcBef>
                <a:spcPts val="600"/>
              </a:spcBef>
              <a:spcAft>
                <a:spcPts val="0"/>
              </a:spcAft>
              <a:buSzPts val="2610"/>
              <a:buChar char="•"/>
              <a:defRPr/>
            </a:lvl5pPr>
            <a:lvl6pPr marL="2743200" lvl="5" indent="-394335" algn="l">
              <a:lnSpc>
                <a:spcPct val="100000"/>
              </a:lnSpc>
              <a:spcBef>
                <a:spcPts val="600"/>
              </a:spcBef>
              <a:spcAft>
                <a:spcPts val="0"/>
              </a:spcAft>
              <a:buSzPts val="2610"/>
              <a:buChar char="•"/>
              <a:defRPr/>
            </a:lvl6pPr>
            <a:lvl7pPr marL="3200400" lvl="6" indent="-394335" algn="l">
              <a:lnSpc>
                <a:spcPct val="100000"/>
              </a:lnSpc>
              <a:spcBef>
                <a:spcPts val="600"/>
              </a:spcBef>
              <a:spcAft>
                <a:spcPts val="0"/>
              </a:spcAft>
              <a:buSzPts val="2610"/>
              <a:buChar char="•"/>
              <a:defRPr/>
            </a:lvl7pPr>
            <a:lvl8pPr marL="3657600" lvl="7" indent="-394334" algn="l">
              <a:lnSpc>
                <a:spcPct val="100000"/>
              </a:lnSpc>
              <a:spcBef>
                <a:spcPts val="600"/>
              </a:spcBef>
              <a:spcAft>
                <a:spcPts val="0"/>
              </a:spcAft>
              <a:buSzPts val="2610"/>
              <a:buChar char="•"/>
              <a:defRPr/>
            </a:lvl8pPr>
            <a:lvl9pPr marL="4114800" lvl="8" indent="-394334" algn="l">
              <a:lnSpc>
                <a:spcPct val="100000"/>
              </a:lnSpc>
              <a:spcBef>
                <a:spcPts val="600"/>
              </a:spcBef>
              <a:spcAft>
                <a:spcPts val="600"/>
              </a:spcAft>
              <a:buSzPts val="2610"/>
              <a:buChar char="•"/>
              <a:defRPr/>
            </a:lvl9pPr>
          </a:lstStyle>
          <a:p>
            <a:endParaRPr/>
          </a:p>
        </p:txBody>
      </p:sp>
      <p:sp>
        <p:nvSpPr>
          <p:cNvPr id="908" name="Google Shape;908;p181"/>
          <p:cNvSpPr txBox="1">
            <a:spLocks noGrp="1"/>
          </p:cNvSpPr>
          <p:nvPr>
            <p:ph type="body" idx="2"/>
          </p:nvPr>
        </p:nvSpPr>
        <p:spPr>
          <a:xfrm>
            <a:off x="1113524" y="4775200"/>
            <a:ext cx="7515990" cy="1016000"/>
          </a:xfrm>
          <a:prstGeom prst="rect">
            <a:avLst/>
          </a:prstGeom>
          <a:noFill/>
          <a:ln>
            <a:noFill/>
          </a:ln>
        </p:spPr>
        <p:txBody>
          <a:bodyPr spcFirstLastPara="1" wrap="square" lIns="91425" tIns="45700" rIns="91425" bIns="45700" anchor="t" anchorCtr="0">
            <a:normAutofit/>
          </a:bodyPr>
          <a:lstStyle>
            <a:lvl1pPr marL="457200" lvl="0" indent="-228600" algn="r">
              <a:lnSpc>
                <a:spcPct val="100000"/>
              </a:lnSpc>
              <a:spcBef>
                <a:spcPts val="360"/>
              </a:spcBef>
              <a:spcAft>
                <a:spcPts val="0"/>
              </a:spcAft>
              <a:buSzPts val="2610"/>
              <a:buNone/>
              <a:defRPr sz="1800">
                <a:solidFill>
                  <a:schemeClr val="dk1"/>
                </a:solidFill>
              </a:defRPr>
            </a:lvl1pPr>
            <a:lvl2pPr marL="914400" lvl="1" indent="-228600" algn="l">
              <a:lnSpc>
                <a:spcPct val="100000"/>
              </a:lnSpc>
              <a:spcBef>
                <a:spcPts val="600"/>
              </a:spcBef>
              <a:spcAft>
                <a:spcPts val="0"/>
              </a:spcAft>
              <a:buSzPts val="2610"/>
              <a:buNone/>
              <a:defRPr sz="1800">
                <a:solidFill>
                  <a:srgbClr val="888888"/>
                </a:solidFill>
              </a:defRPr>
            </a:lvl2pPr>
            <a:lvl3pPr marL="1371600" lvl="2" indent="-228600" algn="l">
              <a:lnSpc>
                <a:spcPct val="100000"/>
              </a:lnSpc>
              <a:spcBef>
                <a:spcPts val="600"/>
              </a:spcBef>
              <a:spcAft>
                <a:spcPts val="0"/>
              </a:spcAft>
              <a:buSzPts val="2320"/>
              <a:buNone/>
              <a:defRPr sz="1600">
                <a:solidFill>
                  <a:srgbClr val="888888"/>
                </a:solidFill>
              </a:defRPr>
            </a:lvl3pPr>
            <a:lvl4pPr marL="1828800" lvl="3" indent="-228600" algn="l">
              <a:lnSpc>
                <a:spcPct val="100000"/>
              </a:lnSpc>
              <a:spcBef>
                <a:spcPts val="600"/>
              </a:spcBef>
              <a:spcAft>
                <a:spcPts val="0"/>
              </a:spcAft>
              <a:buSzPts val="2030"/>
              <a:buNone/>
              <a:defRPr sz="1400">
                <a:solidFill>
                  <a:srgbClr val="888888"/>
                </a:solidFill>
              </a:defRPr>
            </a:lvl4pPr>
            <a:lvl5pPr marL="2286000" lvl="4" indent="-228600" algn="l">
              <a:lnSpc>
                <a:spcPct val="100000"/>
              </a:lnSpc>
              <a:spcBef>
                <a:spcPts val="600"/>
              </a:spcBef>
              <a:spcAft>
                <a:spcPts val="0"/>
              </a:spcAft>
              <a:buSzPts val="2030"/>
              <a:buNone/>
              <a:defRPr sz="1400">
                <a:solidFill>
                  <a:srgbClr val="888888"/>
                </a:solidFill>
              </a:defRPr>
            </a:lvl5pPr>
            <a:lvl6pPr marL="2743200" lvl="5" indent="-228600" algn="l">
              <a:lnSpc>
                <a:spcPct val="100000"/>
              </a:lnSpc>
              <a:spcBef>
                <a:spcPts val="600"/>
              </a:spcBef>
              <a:spcAft>
                <a:spcPts val="0"/>
              </a:spcAft>
              <a:buSzPts val="2030"/>
              <a:buNone/>
              <a:defRPr sz="1400">
                <a:solidFill>
                  <a:srgbClr val="888888"/>
                </a:solidFill>
              </a:defRPr>
            </a:lvl6pPr>
            <a:lvl7pPr marL="3200400" lvl="6" indent="-228600" algn="l">
              <a:lnSpc>
                <a:spcPct val="100000"/>
              </a:lnSpc>
              <a:spcBef>
                <a:spcPts val="600"/>
              </a:spcBef>
              <a:spcAft>
                <a:spcPts val="0"/>
              </a:spcAft>
              <a:buSzPts val="2030"/>
              <a:buNone/>
              <a:defRPr sz="1400">
                <a:solidFill>
                  <a:srgbClr val="888888"/>
                </a:solidFill>
              </a:defRPr>
            </a:lvl7pPr>
            <a:lvl8pPr marL="3657600" lvl="7" indent="-228600" algn="l">
              <a:lnSpc>
                <a:spcPct val="100000"/>
              </a:lnSpc>
              <a:spcBef>
                <a:spcPts val="600"/>
              </a:spcBef>
              <a:spcAft>
                <a:spcPts val="0"/>
              </a:spcAft>
              <a:buSzPts val="2030"/>
              <a:buNone/>
              <a:defRPr sz="1400">
                <a:solidFill>
                  <a:srgbClr val="888888"/>
                </a:solidFill>
              </a:defRPr>
            </a:lvl8pPr>
            <a:lvl9pPr marL="4114800" lvl="8" indent="-228600" algn="l">
              <a:lnSpc>
                <a:spcPct val="100000"/>
              </a:lnSpc>
              <a:spcBef>
                <a:spcPts val="600"/>
              </a:spcBef>
              <a:spcAft>
                <a:spcPts val="600"/>
              </a:spcAft>
              <a:buSzPts val="2030"/>
              <a:buNone/>
              <a:defRPr sz="1400">
                <a:solidFill>
                  <a:srgbClr val="888888"/>
                </a:solidFill>
              </a:defRPr>
            </a:lvl9pPr>
          </a:lstStyle>
          <a:p>
            <a:endParaRPr/>
          </a:p>
        </p:txBody>
      </p:sp>
      <p:sp>
        <p:nvSpPr>
          <p:cNvPr id="909" name="Google Shape;909;p181"/>
          <p:cNvSpPr txBox="1">
            <a:spLocks noGrp="1"/>
          </p:cNvSpPr>
          <p:nvPr>
            <p:ph type="dt" idx="10"/>
          </p:nvPr>
        </p:nvSpPr>
        <p:spPr>
          <a:xfrm>
            <a:off x="7358679" y="6116070"/>
            <a:ext cx="857473"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10" name="Google Shape;910;p181"/>
          <p:cNvSpPr txBox="1">
            <a:spLocks noGrp="1"/>
          </p:cNvSpPr>
          <p:nvPr>
            <p:ph type="ftr" idx="11"/>
          </p:nvPr>
        </p:nvSpPr>
        <p:spPr>
          <a:xfrm>
            <a:off x="1986997" y="6116070"/>
            <a:ext cx="5314517"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11" name="Google Shape;911;p181"/>
          <p:cNvSpPr txBox="1">
            <a:spLocks noGrp="1"/>
          </p:cNvSpPr>
          <p:nvPr>
            <p:ph type="sldNum" idx="12"/>
          </p:nvPr>
        </p:nvSpPr>
        <p:spPr>
          <a:xfrm>
            <a:off x="8273317" y="6116070"/>
            <a:ext cx="413483"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matchingName="True or False">
  <p:cSld name="True or False">
    <p:spTree>
      <p:nvGrpSpPr>
        <p:cNvPr id="1" name="Shape 912"/>
        <p:cNvGrpSpPr/>
        <p:nvPr/>
      </p:nvGrpSpPr>
      <p:grpSpPr>
        <a:xfrm>
          <a:off x="0" y="0"/>
          <a:ext cx="0" cy="0"/>
          <a:chOff x="0" y="0"/>
          <a:chExt cx="0" cy="0"/>
        </a:xfrm>
      </p:grpSpPr>
      <p:sp>
        <p:nvSpPr>
          <p:cNvPr id="913" name="Google Shape;913;p182"/>
          <p:cNvSpPr txBox="1">
            <a:spLocks noGrp="1"/>
          </p:cNvSpPr>
          <p:nvPr>
            <p:ph type="title"/>
          </p:nvPr>
        </p:nvSpPr>
        <p:spPr>
          <a:xfrm>
            <a:off x="1113525" y="685801"/>
            <a:ext cx="7515991" cy="2727325"/>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4000"/>
              <a:buFont typeface="Corbel"/>
              <a:buNone/>
              <a:defRPr b="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14" name="Google Shape;914;p182"/>
          <p:cNvSpPr txBox="1">
            <a:spLocks noGrp="1"/>
          </p:cNvSpPr>
          <p:nvPr>
            <p:ph type="body" idx="1"/>
          </p:nvPr>
        </p:nvSpPr>
        <p:spPr>
          <a:xfrm>
            <a:off x="1113524" y="3505200"/>
            <a:ext cx="7515992" cy="838200"/>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560"/>
              </a:spcBef>
              <a:spcAft>
                <a:spcPts val="0"/>
              </a:spcAft>
              <a:buSzPts val="4060"/>
              <a:buNone/>
              <a:defRPr sz="2800" b="0" cap="none">
                <a:solidFill>
                  <a:schemeClr val="dk1"/>
                </a:solidFill>
              </a:defRPr>
            </a:lvl1pPr>
            <a:lvl2pPr marL="914400" lvl="1" indent="-394335" algn="l">
              <a:lnSpc>
                <a:spcPct val="100000"/>
              </a:lnSpc>
              <a:spcBef>
                <a:spcPts val="600"/>
              </a:spcBef>
              <a:spcAft>
                <a:spcPts val="0"/>
              </a:spcAft>
              <a:buSzPts val="2610"/>
              <a:buChar char="•"/>
              <a:defRPr/>
            </a:lvl2pPr>
            <a:lvl3pPr marL="1371600" lvl="2" indent="-394335" algn="l">
              <a:lnSpc>
                <a:spcPct val="100000"/>
              </a:lnSpc>
              <a:spcBef>
                <a:spcPts val="600"/>
              </a:spcBef>
              <a:spcAft>
                <a:spcPts val="0"/>
              </a:spcAft>
              <a:buSzPts val="2610"/>
              <a:buChar char="•"/>
              <a:defRPr/>
            </a:lvl3pPr>
            <a:lvl4pPr marL="1828800" lvl="3" indent="-394335" algn="l">
              <a:lnSpc>
                <a:spcPct val="100000"/>
              </a:lnSpc>
              <a:spcBef>
                <a:spcPts val="600"/>
              </a:spcBef>
              <a:spcAft>
                <a:spcPts val="0"/>
              </a:spcAft>
              <a:buSzPts val="2610"/>
              <a:buChar char="•"/>
              <a:defRPr/>
            </a:lvl4pPr>
            <a:lvl5pPr marL="2286000" lvl="4" indent="-394335" algn="l">
              <a:lnSpc>
                <a:spcPct val="100000"/>
              </a:lnSpc>
              <a:spcBef>
                <a:spcPts val="600"/>
              </a:spcBef>
              <a:spcAft>
                <a:spcPts val="0"/>
              </a:spcAft>
              <a:buSzPts val="2610"/>
              <a:buChar char="•"/>
              <a:defRPr/>
            </a:lvl5pPr>
            <a:lvl6pPr marL="2743200" lvl="5" indent="-394335" algn="l">
              <a:lnSpc>
                <a:spcPct val="100000"/>
              </a:lnSpc>
              <a:spcBef>
                <a:spcPts val="600"/>
              </a:spcBef>
              <a:spcAft>
                <a:spcPts val="0"/>
              </a:spcAft>
              <a:buSzPts val="2610"/>
              <a:buChar char="•"/>
              <a:defRPr/>
            </a:lvl6pPr>
            <a:lvl7pPr marL="3200400" lvl="6" indent="-394335" algn="l">
              <a:lnSpc>
                <a:spcPct val="100000"/>
              </a:lnSpc>
              <a:spcBef>
                <a:spcPts val="600"/>
              </a:spcBef>
              <a:spcAft>
                <a:spcPts val="0"/>
              </a:spcAft>
              <a:buSzPts val="2610"/>
              <a:buChar char="•"/>
              <a:defRPr/>
            </a:lvl7pPr>
            <a:lvl8pPr marL="3657600" lvl="7" indent="-394334" algn="l">
              <a:lnSpc>
                <a:spcPct val="100000"/>
              </a:lnSpc>
              <a:spcBef>
                <a:spcPts val="600"/>
              </a:spcBef>
              <a:spcAft>
                <a:spcPts val="0"/>
              </a:spcAft>
              <a:buSzPts val="2610"/>
              <a:buChar char="•"/>
              <a:defRPr/>
            </a:lvl8pPr>
            <a:lvl9pPr marL="4114800" lvl="8" indent="-394334" algn="l">
              <a:lnSpc>
                <a:spcPct val="100000"/>
              </a:lnSpc>
              <a:spcBef>
                <a:spcPts val="600"/>
              </a:spcBef>
              <a:spcAft>
                <a:spcPts val="600"/>
              </a:spcAft>
              <a:buSzPts val="2610"/>
              <a:buChar char="•"/>
              <a:defRPr/>
            </a:lvl9pPr>
          </a:lstStyle>
          <a:p>
            <a:endParaRPr/>
          </a:p>
        </p:txBody>
      </p:sp>
      <p:sp>
        <p:nvSpPr>
          <p:cNvPr id="915" name="Google Shape;915;p182"/>
          <p:cNvSpPr txBox="1">
            <a:spLocks noGrp="1"/>
          </p:cNvSpPr>
          <p:nvPr>
            <p:ph type="body" idx="2"/>
          </p:nvPr>
        </p:nvSpPr>
        <p:spPr>
          <a:xfrm>
            <a:off x="1113524" y="4343400"/>
            <a:ext cx="7515992" cy="1447800"/>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360"/>
              </a:spcBef>
              <a:spcAft>
                <a:spcPts val="0"/>
              </a:spcAft>
              <a:buSzPts val="2610"/>
              <a:buNone/>
              <a:defRPr sz="1800">
                <a:solidFill>
                  <a:schemeClr val="dk1"/>
                </a:solidFill>
              </a:defRPr>
            </a:lvl1pPr>
            <a:lvl2pPr marL="914400" lvl="1" indent="-228600" algn="l">
              <a:lnSpc>
                <a:spcPct val="100000"/>
              </a:lnSpc>
              <a:spcBef>
                <a:spcPts val="600"/>
              </a:spcBef>
              <a:spcAft>
                <a:spcPts val="0"/>
              </a:spcAft>
              <a:buSzPts val="2610"/>
              <a:buNone/>
              <a:defRPr sz="1800">
                <a:solidFill>
                  <a:srgbClr val="888888"/>
                </a:solidFill>
              </a:defRPr>
            </a:lvl2pPr>
            <a:lvl3pPr marL="1371600" lvl="2" indent="-228600" algn="l">
              <a:lnSpc>
                <a:spcPct val="100000"/>
              </a:lnSpc>
              <a:spcBef>
                <a:spcPts val="600"/>
              </a:spcBef>
              <a:spcAft>
                <a:spcPts val="0"/>
              </a:spcAft>
              <a:buSzPts val="2320"/>
              <a:buNone/>
              <a:defRPr sz="1600">
                <a:solidFill>
                  <a:srgbClr val="888888"/>
                </a:solidFill>
              </a:defRPr>
            </a:lvl3pPr>
            <a:lvl4pPr marL="1828800" lvl="3" indent="-228600" algn="l">
              <a:lnSpc>
                <a:spcPct val="100000"/>
              </a:lnSpc>
              <a:spcBef>
                <a:spcPts val="600"/>
              </a:spcBef>
              <a:spcAft>
                <a:spcPts val="0"/>
              </a:spcAft>
              <a:buSzPts val="2030"/>
              <a:buNone/>
              <a:defRPr sz="1400">
                <a:solidFill>
                  <a:srgbClr val="888888"/>
                </a:solidFill>
              </a:defRPr>
            </a:lvl4pPr>
            <a:lvl5pPr marL="2286000" lvl="4" indent="-228600" algn="l">
              <a:lnSpc>
                <a:spcPct val="100000"/>
              </a:lnSpc>
              <a:spcBef>
                <a:spcPts val="600"/>
              </a:spcBef>
              <a:spcAft>
                <a:spcPts val="0"/>
              </a:spcAft>
              <a:buSzPts val="2030"/>
              <a:buNone/>
              <a:defRPr sz="1400">
                <a:solidFill>
                  <a:srgbClr val="888888"/>
                </a:solidFill>
              </a:defRPr>
            </a:lvl5pPr>
            <a:lvl6pPr marL="2743200" lvl="5" indent="-228600" algn="l">
              <a:lnSpc>
                <a:spcPct val="100000"/>
              </a:lnSpc>
              <a:spcBef>
                <a:spcPts val="600"/>
              </a:spcBef>
              <a:spcAft>
                <a:spcPts val="0"/>
              </a:spcAft>
              <a:buSzPts val="2030"/>
              <a:buNone/>
              <a:defRPr sz="1400">
                <a:solidFill>
                  <a:srgbClr val="888888"/>
                </a:solidFill>
              </a:defRPr>
            </a:lvl6pPr>
            <a:lvl7pPr marL="3200400" lvl="6" indent="-228600" algn="l">
              <a:lnSpc>
                <a:spcPct val="100000"/>
              </a:lnSpc>
              <a:spcBef>
                <a:spcPts val="600"/>
              </a:spcBef>
              <a:spcAft>
                <a:spcPts val="0"/>
              </a:spcAft>
              <a:buSzPts val="2030"/>
              <a:buNone/>
              <a:defRPr sz="1400">
                <a:solidFill>
                  <a:srgbClr val="888888"/>
                </a:solidFill>
              </a:defRPr>
            </a:lvl7pPr>
            <a:lvl8pPr marL="3657600" lvl="7" indent="-228600" algn="l">
              <a:lnSpc>
                <a:spcPct val="100000"/>
              </a:lnSpc>
              <a:spcBef>
                <a:spcPts val="600"/>
              </a:spcBef>
              <a:spcAft>
                <a:spcPts val="0"/>
              </a:spcAft>
              <a:buSzPts val="2030"/>
              <a:buNone/>
              <a:defRPr sz="1400">
                <a:solidFill>
                  <a:srgbClr val="888888"/>
                </a:solidFill>
              </a:defRPr>
            </a:lvl8pPr>
            <a:lvl9pPr marL="4114800" lvl="8" indent="-228600" algn="l">
              <a:lnSpc>
                <a:spcPct val="100000"/>
              </a:lnSpc>
              <a:spcBef>
                <a:spcPts val="600"/>
              </a:spcBef>
              <a:spcAft>
                <a:spcPts val="600"/>
              </a:spcAft>
              <a:buSzPts val="2030"/>
              <a:buNone/>
              <a:defRPr sz="1400">
                <a:solidFill>
                  <a:srgbClr val="888888"/>
                </a:solidFill>
              </a:defRPr>
            </a:lvl9pPr>
          </a:lstStyle>
          <a:p>
            <a:endParaRPr/>
          </a:p>
        </p:txBody>
      </p:sp>
      <p:sp>
        <p:nvSpPr>
          <p:cNvPr id="916" name="Google Shape;916;p182"/>
          <p:cNvSpPr txBox="1">
            <a:spLocks noGrp="1"/>
          </p:cNvSpPr>
          <p:nvPr>
            <p:ph type="dt" idx="10"/>
          </p:nvPr>
        </p:nvSpPr>
        <p:spPr>
          <a:xfrm>
            <a:off x="7358679" y="6116070"/>
            <a:ext cx="857473"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17" name="Google Shape;917;p182"/>
          <p:cNvSpPr txBox="1">
            <a:spLocks noGrp="1"/>
          </p:cNvSpPr>
          <p:nvPr>
            <p:ph type="ftr" idx="11"/>
          </p:nvPr>
        </p:nvSpPr>
        <p:spPr>
          <a:xfrm>
            <a:off x="1986997" y="6116070"/>
            <a:ext cx="5314517"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18" name="Google Shape;918;p182"/>
          <p:cNvSpPr txBox="1">
            <a:spLocks noGrp="1"/>
          </p:cNvSpPr>
          <p:nvPr>
            <p:ph type="sldNum" idx="12"/>
          </p:nvPr>
        </p:nvSpPr>
        <p:spPr>
          <a:xfrm>
            <a:off x="8273317" y="6116070"/>
            <a:ext cx="413483"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919"/>
        <p:cNvGrpSpPr/>
        <p:nvPr/>
      </p:nvGrpSpPr>
      <p:grpSpPr>
        <a:xfrm>
          <a:off x="0" y="0"/>
          <a:ext cx="0" cy="0"/>
          <a:chOff x="0" y="0"/>
          <a:chExt cx="0" cy="0"/>
        </a:xfrm>
      </p:grpSpPr>
      <p:sp>
        <p:nvSpPr>
          <p:cNvPr id="920" name="Google Shape;920;p183"/>
          <p:cNvSpPr txBox="1">
            <a:spLocks noGrp="1"/>
          </p:cNvSpPr>
          <p:nvPr>
            <p:ph type="title"/>
          </p:nvPr>
        </p:nvSpPr>
        <p:spPr>
          <a:xfrm>
            <a:off x="982133" y="457201"/>
            <a:ext cx="7704667" cy="19812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4000"/>
              <a:buFont typeface="Corbel"/>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21" name="Google Shape;921;p183"/>
          <p:cNvSpPr txBox="1">
            <a:spLocks noGrp="1"/>
          </p:cNvSpPr>
          <p:nvPr>
            <p:ph type="body" idx="1"/>
          </p:nvPr>
        </p:nvSpPr>
        <p:spPr>
          <a:xfrm rot="5400000">
            <a:off x="3155969" y="493164"/>
            <a:ext cx="3356995" cy="7704666"/>
          </a:xfrm>
          <a:prstGeom prst="rect">
            <a:avLst/>
          </a:prstGeom>
          <a:noFill/>
          <a:ln>
            <a:noFill/>
          </a:ln>
        </p:spPr>
        <p:txBody>
          <a:bodyPr spcFirstLastPara="1" wrap="square" lIns="91425" tIns="45700" rIns="91425" bIns="45700" anchor="t" anchorCtr="0">
            <a:normAutofit/>
          </a:bodyPr>
          <a:lstStyle>
            <a:lvl1pPr marL="457200" lvl="0" indent="-394335" algn="l">
              <a:lnSpc>
                <a:spcPct val="100000"/>
              </a:lnSpc>
              <a:spcBef>
                <a:spcPts val="360"/>
              </a:spcBef>
              <a:spcAft>
                <a:spcPts val="0"/>
              </a:spcAft>
              <a:buSzPts val="2610"/>
              <a:buChar char="•"/>
              <a:defRPr/>
            </a:lvl1pPr>
            <a:lvl2pPr marL="914400" lvl="1" indent="-394335" algn="l">
              <a:lnSpc>
                <a:spcPct val="100000"/>
              </a:lnSpc>
              <a:spcBef>
                <a:spcPts val="600"/>
              </a:spcBef>
              <a:spcAft>
                <a:spcPts val="0"/>
              </a:spcAft>
              <a:buSzPts val="2610"/>
              <a:buChar char="•"/>
              <a:defRPr/>
            </a:lvl2pPr>
            <a:lvl3pPr marL="1371600" lvl="2" indent="-394335" algn="l">
              <a:lnSpc>
                <a:spcPct val="100000"/>
              </a:lnSpc>
              <a:spcBef>
                <a:spcPts val="600"/>
              </a:spcBef>
              <a:spcAft>
                <a:spcPts val="0"/>
              </a:spcAft>
              <a:buSzPts val="2610"/>
              <a:buChar char="•"/>
              <a:defRPr/>
            </a:lvl3pPr>
            <a:lvl4pPr marL="1828800" lvl="3" indent="-394335" algn="l">
              <a:lnSpc>
                <a:spcPct val="100000"/>
              </a:lnSpc>
              <a:spcBef>
                <a:spcPts val="600"/>
              </a:spcBef>
              <a:spcAft>
                <a:spcPts val="0"/>
              </a:spcAft>
              <a:buSzPts val="2610"/>
              <a:buChar char="•"/>
              <a:defRPr/>
            </a:lvl4pPr>
            <a:lvl5pPr marL="2286000" lvl="4" indent="-394335" algn="l">
              <a:lnSpc>
                <a:spcPct val="100000"/>
              </a:lnSpc>
              <a:spcBef>
                <a:spcPts val="600"/>
              </a:spcBef>
              <a:spcAft>
                <a:spcPts val="0"/>
              </a:spcAft>
              <a:buSzPts val="2610"/>
              <a:buChar char="•"/>
              <a:defRPr/>
            </a:lvl5pPr>
            <a:lvl6pPr marL="2743200" lvl="5" indent="-394335" algn="l">
              <a:lnSpc>
                <a:spcPct val="100000"/>
              </a:lnSpc>
              <a:spcBef>
                <a:spcPts val="600"/>
              </a:spcBef>
              <a:spcAft>
                <a:spcPts val="0"/>
              </a:spcAft>
              <a:buSzPts val="2610"/>
              <a:buChar char="•"/>
              <a:defRPr/>
            </a:lvl6pPr>
            <a:lvl7pPr marL="3200400" lvl="6" indent="-394335" algn="l">
              <a:lnSpc>
                <a:spcPct val="100000"/>
              </a:lnSpc>
              <a:spcBef>
                <a:spcPts val="600"/>
              </a:spcBef>
              <a:spcAft>
                <a:spcPts val="0"/>
              </a:spcAft>
              <a:buSzPts val="2610"/>
              <a:buChar char="•"/>
              <a:defRPr/>
            </a:lvl7pPr>
            <a:lvl8pPr marL="3657600" lvl="7" indent="-394334" algn="l">
              <a:lnSpc>
                <a:spcPct val="100000"/>
              </a:lnSpc>
              <a:spcBef>
                <a:spcPts val="600"/>
              </a:spcBef>
              <a:spcAft>
                <a:spcPts val="0"/>
              </a:spcAft>
              <a:buSzPts val="2610"/>
              <a:buChar char="•"/>
              <a:defRPr/>
            </a:lvl8pPr>
            <a:lvl9pPr marL="4114800" lvl="8" indent="-394334" algn="l">
              <a:lnSpc>
                <a:spcPct val="100000"/>
              </a:lnSpc>
              <a:spcBef>
                <a:spcPts val="600"/>
              </a:spcBef>
              <a:spcAft>
                <a:spcPts val="600"/>
              </a:spcAft>
              <a:buSzPts val="2610"/>
              <a:buChar char="•"/>
              <a:defRPr/>
            </a:lvl9pPr>
          </a:lstStyle>
          <a:p>
            <a:endParaRPr/>
          </a:p>
        </p:txBody>
      </p:sp>
      <p:sp>
        <p:nvSpPr>
          <p:cNvPr id="922" name="Google Shape;922;p183"/>
          <p:cNvSpPr txBox="1">
            <a:spLocks noGrp="1"/>
          </p:cNvSpPr>
          <p:nvPr>
            <p:ph type="dt" idx="10"/>
          </p:nvPr>
        </p:nvSpPr>
        <p:spPr>
          <a:xfrm>
            <a:off x="7358679" y="6116070"/>
            <a:ext cx="857473"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23" name="Google Shape;923;p183"/>
          <p:cNvSpPr txBox="1">
            <a:spLocks noGrp="1"/>
          </p:cNvSpPr>
          <p:nvPr>
            <p:ph type="ftr" idx="11"/>
          </p:nvPr>
        </p:nvSpPr>
        <p:spPr>
          <a:xfrm>
            <a:off x="1986997" y="6116070"/>
            <a:ext cx="5314517"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24" name="Google Shape;924;p183"/>
          <p:cNvSpPr txBox="1">
            <a:spLocks noGrp="1"/>
          </p:cNvSpPr>
          <p:nvPr>
            <p:ph type="sldNum" idx="12"/>
          </p:nvPr>
        </p:nvSpPr>
        <p:spPr>
          <a:xfrm>
            <a:off x="8273317" y="6116070"/>
            <a:ext cx="413483"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925"/>
        <p:cNvGrpSpPr/>
        <p:nvPr/>
      </p:nvGrpSpPr>
      <p:grpSpPr>
        <a:xfrm>
          <a:off x="0" y="0"/>
          <a:ext cx="0" cy="0"/>
          <a:chOff x="0" y="0"/>
          <a:chExt cx="0" cy="0"/>
        </a:xfrm>
      </p:grpSpPr>
      <p:sp>
        <p:nvSpPr>
          <p:cNvPr id="926" name="Google Shape;926;p184"/>
          <p:cNvSpPr txBox="1">
            <a:spLocks noGrp="1"/>
          </p:cNvSpPr>
          <p:nvPr>
            <p:ph type="title"/>
          </p:nvPr>
        </p:nvSpPr>
        <p:spPr>
          <a:xfrm rot="5400000">
            <a:off x="5412754" y="2574438"/>
            <a:ext cx="5105400" cy="1328123"/>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27" name="Google Shape;927;p184"/>
          <p:cNvSpPr txBox="1">
            <a:spLocks noGrp="1"/>
          </p:cNvSpPr>
          <p:nvPr>
            <p:ph type="body" idx="1"/>
          </p:nvPr>
        </p:nvSpPr>
        <p:spPr>
          <a:xfrm rot="5400000">
            <a:off x="1569010" y="230314"/>
            <a:ext cx="5105400" cy="6016373"/>
          </a:xfrm>
          <a:prstGeom prst="rect">
            <a:avLst/>
          </a:prstGeom>
          <a:noFill/>
          <a:ln>
            <a:noFill/>
          </a:ln>
        </p:spPr>
        <p:txBody>
          <a:bodyPr spcFirstLastPara="1" wrap="square" lIns="91425" tIns="45700" rIns="91425" bIns="45700" anchor="t" anchorCtr="0">
            <a:normAutofit/>
          </a:bodyPr>
          <a:lstStyle>
            <a:lvl1pPr marL="457200" lvl="0" indent="-394335" algn="l">
              <a:lnSpc>
                <a:spcPct val="100000"/>
              </a:lnSpc>
              <a:spcBef>
                <a:spcPts val="360"/>
              </a:spcBef>
              <a:spcAft>
                <a:spcPts val="0"/>
              </a:spcAft>
              <a:buSzPts val="2610"/>
              <a:buChar char="•"/>
              <a:defRPr/>
            </a:lvl1pPr>
            <a:lvl2pPr marL="914400" lvl="1" indent="-394335" algn="l">
              <a:lnSpc>
                <a:spcPct val="100000"/>
              </a:lnSpc>
              <a:spcBef>
                <a:spcPts val="600"/>
              </a:spcBef>
              <a:spcAft>
                <a:spcPts val="0"/>
              </a:spcAft>
              <a:buSzPts val="2610"/>
              <a:buChar char="•"/>
              <a:defRPr/>
            </a:lvl2pPr>
            <a:lvl3pPr marL="1371600" lvl="2" indent="-394335" algn="l">
              <a:lnSpc>
                <a:spcPct val="100000"/>
              </a:lnSpc>
              <a:spcBef>
                <a:spcPts val="600"/>
              </a:spcBef>
              <a:spcAft>
                <a:spcPts val="0"/>
              </a:spcAft>
              <a:buSzPts val="2610"/>
              <a:buChar char="•"/>
              <a:defRPr/>
            </a:lvl3pPr>
            <a:lvl4pPr marL="1828800" lvl="3" indent="-394335" algn="l">
              <a:lnSpc>
                <a:spcPct val="100000"/>
              </a:lnSpc>
              <a:spcBef>
                <a:spcPts val="600"/>
              </a:spcBef>
              <a:spcAft>
                <a:spcPts val="0"/>
              </a:spcAft>
              <a:buSzPts val="2610"/>
              <a:buChar char="•"/>
              <a:defRPr/>
            </a:lvl4pPr>
            <a:lvl5pPr marL="2286000" lvl="4" indent="-394335" algn="l">
              <a:lnSpc>
                <a:spcPct val="100000"/>
              </a:lnSpc>
              <a:spcBef>
                <a:spcPts val="600"/>
              </a:spcBef>
              <a:spcAft>
                <a:spcPts val="0"/>
              </a:spcAft>
              <a:buSzPts val="2610"/>
              <a:buChar char="•"/>
              <a:defRPr/>
            </a:lvl5pPr>
            <a:lvl6pPr marL="2743200" lvl="5" indent="-394335" algn="l">
              <a:lnSpc>
                <a:spcPct val="100000"/>
              </a:lnSpc>
              <a:spcBef>
                <a:spcPts val="600"/>
              </a:spcBef>
              <a:spcAft>
                <a:spcPts val="0"/>
              </a:spcAft>
              <a:buSzPts val="2610"/>
              <a:buChar char="•"/>
              <a:defRPr/>
            </a:lvl6pPr>
            <a:lvl7pPr marL="3200400" lvl="6" indent="-394335" algn="l">
              <a:lnSpc>
                <a:spcPct val="100000"/>
              </a:lnSpc>
              <a:spcBef>
                <a:spcPts val="600"/>
              </a:spcBef>
              <a:spcAft>
                <a:spcPts val="0"/>
              </a:spcAft>
              <a:buSzPts val="2610"/>
              <a:buChar char="•"/>
              <a:defRPr/>
            </a:lvl7pPr>
            <a:lvl8pPr marL="3657600" lvl="7" indent="-394334" algn="l">
              <a:lnSpc>
                <a:spcPct val="100000"/>
              </a:lnSpc>
              <a:spcBef>
                <a:spcPts val="600"/>
              </a:spcBef>
              <a:spcAft>
                <a:spcPts val="0"/>
              </a:spcAft>
              <a:buSzPts val="2610"/>
              <a:buChar char="•"/>
              <a:defRPr/>
            </a:lvl8pPr>
            <a:lvl9pPr marL="4114800" lvl="8" indent="-394334" algn="l">
              <a:lnSpc>
                <a:spcPct val="100000"/>
              </a:lnSpc>
              <a:spcBef>
                <a:spcPts val="600"/>
              </a:spcBef>
              <a:spcAft>
                <a:spcPts val="600"/>
              </a:spcAft>
              <a:buSzPts val="2610"/>
              <a:buChar char="•"/>
              <a:defRPr/>
            </a:lvl9pPr>
          </a:lstStyle>
          <a:p>
            <a:endParaRPr/>
          </a:p>
        </p:txBody>
      </p:sp>
      <p:sp>
        <p:nvSpPr>
          <p:cNvPr id="928" name="Google Shape;928;p184"/>
          <p:cNvSpPr txBox="1">
            <a:spLocks noGrp="1"/>
          </p:cNvSpPr>
          <p:nvPr>
            <p:ph type="dt" idx="10"/>
          </p:nvPr>
        </p:nvSpPr>
        <p:spPr>
          <a:xfrm>
            <a:off x="7358679" y="6116070"/>
            <a:ext cx="857473"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29" name="Google Shape;929;p184"/>
          <p:cNvSpPr txBox="1">
            <a:spLocks noGrp="1"/>
          </p:cNvSpPr>
          <p:nvPr>
            <p:ph type="ftr" idx="11"/>
          </p:nvPr>
        </p:nvSpPr>
        <p:spPr>
          <a:xfrm>
            <a:off x="1986997" y="6116070"/>
            <a:ext cx="5314517"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30" name="Google Shape;930;p184"/>
          <p:cNvSpPr txBox="1">
            <a:spLocks noGrp="1"/>
          </p:cNvSpPr>
          <p:nvPr>
            <p:ph type="sldNum" idx="12"/>
          </p:nvPr>
        </p:nvSpPr>
        <p:spPr>
          <a:xfrm>
            <a:off x="8273317" y="6116070"/>
            <a:ext cx="413483"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matchingName="Title, Content and Text" type="objAndTx">
  <p:cSld name="OBJECT_AND_TEXT">
    <p:spTree>
      <p:nvGrpSpPr>
        <p:cNvPr id="1" name="Shape 931"/>
        <p:cNvGrpSpPr/>
        <p:nvPr/>
      </p:nvGrpSpPr>
      <p:grpSpPr>
        <a:xfrm>
          <a:off x="0" y="0"/>
          <a:ext cx="0" cy="0"/>
          <a:chOff x="0" y="0"/>
          <a:chExt cx="0" cy="0"/>
        </a:xfrm>
      </p:grpSpPr>
      <p:sp>
        <p:nvSpPr>
          <p:cNvPr id="932" name="Google Shape;932;p185"/>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33" name="Google Shape;933;p185"/>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ctr" anchorCtr="0">
            <a:normAutofit/>
          </a:bodyPr>
          <a:lstStyle>
            <a:lvl1pPr marL="457200" lvl="0" indent="-394335" algn="l">
              <a:lnSpc>
                <a:spcPct val="100000"/>
              </a:lnSpc>
              <a:spcBef>
                <a:spcPts val="360"/>
              </a:spcBef>
              <a:spcAft>
                <a:spcPts val="0"/>
              </a:spcAft>
              <a:buSzPts val="2610"/>
              <a:buChar char="•"/>
              <a:defRPr/>
            </a:lvl1pPr>
            <a:lvl2pPr marL="914400" lvl="1" indent="-394335" algn="l">
              <a:lnSpc>
                <a:spcPct val="100000"/>
              </a:lnSpc>
              <a:spcBef>
                <a:spcPts val="600"/>
              </a:spcBef>
              <a:spcAft>
                <a:spcPts val="0"/>
              </a:spcAft>
              <a:buSzPts val="2610"/>
              <a:buChar char="•"/>
              <a:defRPr/>
            </a:lvl2pPr>
            <a:lvl3pPr marL="1371600" lvl="2" indent="-394335" algn="l">
              <a:lnSpc>
                <a:spcPct val="100000"/>
              </a:lnSpc>
              <a:spcBef>
                <a:spcPts val="600"/>
              </a:spcBef>
              <a:spcAft>
                <a:spcPts val="0"/>
              </a:spcAft>
              <a:buSzPts val="2610"/>
              <a:buChar char="•"/>
              <a:defRPr/>
            </a:lvl3pPr>
            <a:lvl4pPr marL="1828800" lvl="3" indent="-394335" algn="l">
              <a:lnSpc>
                <a:spcPct val="100000"/>
              </a:lnSpc>
              <a:spcBef>
                <a:spcPts val="600"/>
              </a:spcBef>
              <a:spcAft>
                <a:spcPts val="0"/>
              </a:spcAft>
              <a:buSzPts val="2610"/>
              <a:buChar char="•"/>
              <a:defRPr/>
            </a:lvl4pPr>
            <a:lvl5pPr marL="2286000" lvl="4" indent="-394335" algn="l">
              <a:lnSpc>
                <a:spcPct val="100000"/>
              </a:lnSpc>
              <a:spcBef>
                <a:spcPts val="600"/>
              </a:spcBef>
              <a:spcAft>
                <a:spcPts val="0"/>
              </a:spcAft>
              <a:buSzPts val="2610"/>
              <a:buChar char="•"/>
              <a:defRPr/>
            </a:lvl5pPr>
            <a:lvl6pPr marL="2743200" lvl="5" indent="-394335" algn="l">
              <a:lnSpc>
                <a:spcPct val="100000"/>
              </a:lnSpc>
              <a:spcBef>
                <a:spcPts val="600"/>
              </a:spcBef>
              <a:spcAft>
                <a:spcPts val="0"/>
              </a:spcAft>
              <a:buSzPts val="2610"/>
              <a:buChar char="•"/>
              <a:defRPr/>
            </a:lvl6pPr>
            <a:lvl7pPr marL="3200400" lvl="6" indent="-394335" algn="l">
              <a:lnSpc>
                <a:spcPct val="100000"/>
              </a:lnSpc>
              <a:spcBef>
                <a:spcPts val="600"/>
              </a:spcBef>
              <a:spcAft>
                <a:spcPts val="0"/>
              </a:spcAft>
              <a:buSzPts val="2610"/>
              <a:buChar char="•"/>
              <a:defRPr/>
            </a:lvl7pPr>
            <a:lvl8pPr marL="3657600" lvl="7" indent="-394334" algn="l">
              <a:lnSpc>
                <a:spcPct val="100000"/>
              </a:lnSpc>
              <a:spcBef>
                <a:spcPts val="600"/>
              </a:spcBef>
              <a:spcAft>
                <a:spcPts val="0"/>
              </a:spcAft>
              <a:buSzPts val="2610"/>
              <a:buChar char="•"/>
              <a:defRPr/>
            </a:lvl8pPr>
            <a:lvl9pPr marL="4114800" lvl="8" indent="-394334" algn="l">
              <a:lnSpc>
                <a:spcPct val="100000"/>
              </a:lnSpc>
              <a:spcBef>
                <a:spcPts val="600"/>
              </a:spcBef>
              <a:spcAft>
                <a:spcPts val="600"/>
              </a:spcAft>
              <a:buSzPts val="2610"/>
              <a:buChar char="•"/>
              <a:defRPr/>
            </a:lvl9pPr>
          </a:lstStyle>
          <a:p>
            <a:endParaRPr/>
          </a:p>
        </p:txBody>
      </p:sp>
      <p:sp>
        <p:nvSpPr>
          <p:cNvPr id="934" name="Google Shape;934;p185"/>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ctr" anchorCtr="0">
            <a:normAutofit/>
          </a:bodyPr>
          <a:lstStyle>
            <a:lvl1pPr marL="457200" lvl="0" indent="-394335" algn="l">
              <a:lnSpc>
                <a:spcPct val="100000"/>
              </a:lnSpc>
              <a:spcBef>
                <a:spcPts val="360"/>
              </a:spcBef>
              <a:spcAft>
                <a:spcPts val="0"/>
              </a:spcAft>
              <a:buSzPts val="2610"/>
              <a:buChar char="•"/>
              <a:defRPr/>
            </a:lvl1pPr>
            <a:lvl2pPr marL="914400" lvl="1" indent="-394335" algn="l">
              <a:lnSpc>
                <a:spcPct val="100000"/>
              </a:lnSpc>
              <a:spcBef>
                <a:spcPts val="600"/>
              </a:spcBef>
              <a:spcAft>
                <a:spcPts val="0"/>
              </a:spcAft>
              <a:buSzPts val="2610"/>
              <a:buChar char="•"/>
              <a:defRPr/>
            </a:lvl2pPr>
            <a:lvl3pPr marL="1371600" lvl="2" indent="-394335" algn="l">
              <a:lnSpc>
                <a:spcPct val="100000"/>
              </a:lnSpc>
              <a:spcBef>
                <a:spcPts val="600"/>
              </a:spcBef>
              <a:spcAft>
                <a:spcPts val="0"/>
              </a:spcAft>
              <a:buSzPts val="2610"/>
              <a:buChar char="•"/>
              <a:defRPr/>
            </a:lvl3pPr>
            <a:lvl4pPr marL="1828800" lvl="3" indent="-394335" algn="l">
              <a:lnSpc>
                <a:spcPct val="100000"/>
              </a:lnSpc>
              <a:spcBef>
                <a:spcPts val="600"/>
              </a:spcBef>
              <a:spcAft>
                <a:spcPts val="0"/>
              </a:spcAft>
              <a:buSzPts val="2610"/>
              <a:buChar char="•"/>
              <a:defRPr/>
            </a:lvl4pPr>
            <a:lvl5pPr marL="2286000" lvl="4" indent="-394335" algn="l">
              <a:lnSpc>
                <a:spcPct val="100000"/>
              </a:lnSpc>
              <a:spcBef>
                <a:spcPts val="600"/>
              </a:spcBef>
              <a:spcAft>
                <a:spcPts val="0"/>
              </a:spcAft>
              <a:buSzPts val="2610"/>
              <a:buChar char="•"/>
              <a:defRPr/>
            </a:lvl5pPr>
            <a:lvl6pPr marL="2743200" lvl="5" indent="-394335" algn="l">
              <a:lnSpc>
                <a:spcPct val="100000"/>
              </a:lnSpc>
              <a:spcBef>
                <a:spcPts val="600"/>
              </a:spcBef>
              <a:spcAft>
                <a:spcPts val="0"/>
              </a:spcAft>
              <a:buSzPts val="2610"/>
              <a:buChar char="•"/>
              <a:defRPr/>
            </a:lvl6pPr>
            <a:lvl7pPr marL="3200400" lvl="6" indent="-394335" algn="l">
              <a:lnSpc>
                <a:spcPct val="100000"/>
              </a:lnSpc>
              <a:spcBef>
                <a:spcPts val="600"/>
              </a:spcBef>
              <a:spcAft>
                <a:spcPts val="0"/>
              </a:spcAft>
              <a:buSzPts val="2610"/>
              <a:buChar char="•"/>
              <a:defRPr/>
            </a:lvl7pPr>
            <a:lvl8pPr marL="3657600" lvl="7" indent="-394334" algn="l">
              <a:lnSpc>
                <a:spcPct val="100000"/>
              </a:lnSpc>
              <a:spcBef>
                <a:spcPts val="600"/>
              </a:spcBef>
              <a:spcAft>
                <a:spcPts val="0"/>
              </a:spcAft>
              <a:buSzPts val="2610"/>
              <a:buChar char="•"/>
              <a:defRPr/>
            </a:lvl8pPr>
            <a:lvl9pPr marL="4114800" lvl="8" indent="-394334" algn="l">
              <a:lnSpc>
                <a:spcPct val="100000"/>
              </a:lnSpc>
              <a:spcBef>
                <a:spcPts val="600"/>
              </a:spcBef>
              <a:spcAft>
                <a:spcPts val="600"/>
              </a:spcAft>
              <a:buSzPts val="2610"/>
              <a:buChar char="•"/>
              <a:defRPr/>
            </a:lvl9pPr>
          </a:lstStyle>
          <a:p>
            <a:endParaRPr/>
          </a:p>
        </p:txBody>
      </p:sp>
      <p:sp>
        <p:nvSpPr>
          <p:cNvPr id="935" name="Google Shape;935;p185"/>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36" name="Google Shape;936;p185"/>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37" name="Google Shape;937;p185"/>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matchingName="Title, Text and Clip Art" type="txAndClipArt">
  <p:cSld name="TEXT_AND_CLIPART">
    <p:spTree>
      <p:nvGrpSpPr>
        <p:cNvPr id="1" name="Shape 938"/>
        <p:cNvGrpSpPr/>
        <p:nvPr/>
      </p:nvGrpSpPr>
      <p:grpSpPr>
        <a:xfrm>
          <a:off x="0" y="0"/>
          <a:ext cx="0" cy="0"/>
          <a:chOff x="0" y="0"/>
          <a:chExt cx="0" cy="0"/>
        </a:xfrm>
      </p:grpSpPr>
      <p:sp>
        <p:nvSpPr>
          <p:cNvPr id="939" name="Google Shape;939;p186"/>
          <p:cNvSpPr txBox="1">
            <a:spLocks noGrp="1"/>
          </p:cNvSpPr>
          <p:nvPr>
            <p:ph type="title"/>
          </p:nvPr>
        </p:nvSpPr>
        <p:spPr>
          <a:xfrm>
            <a:off x="195263" y="228600"/>
            <a:ext cx="8015287" cy="9144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40" name="Google Shape;940;p186"/>
          <p:cNvSpPr txBox="1">
            <a:spLocks noGrp="1"/>
          </p:cNvSpPr>
          <p:nvPr>
            <p:ph type="body" idx="1"/>
          </p:nvPr>
        </p:nvSpPr>
        <p:spPr>
          <a:xfrm>
            <a:off x="609600" y="1600200"/>
            <a:ext cx="3886200" cy="4419600"/>
          </a:xfrm>
          <a:prstGeom prst="rect">
            <a:avLst/>
          </a:prstGeom>
          <a:noFill/>
          <a:ln>
            <a:noFill/>
          </a:ln>
        </p:spPr>
        <p:txBody>
          <a:bodyPr spcFirstLastPara="1" wrap="square" lIns="91425" tIns="45700" rIns="91425" bIns="45700" anchor="ctr" anchorCtr="0">
            <a:normAutofit/>
          </a:bodyPr>
          <a:lstStyle>
            <a:lvl1pPr marL="457200" lvl="0" indent="-394335" algn="l">
              <a:lnSpc>
                <a:spcPct val="100000"/>
              </a:lnSpc>
              <a:spcBef>
                <a:spcPts val="360"/>
              </a:spcBef>
              <a:spcAft>
                <a:spcPts val="0"/>
              </a:spcAft>
              <a:buSzPts val="2610"/>
              <a:buChar char="•"/>
              <a:defRPr/>
            </a:lvl1pPr>
            <a:lvl2pPr marL="914400" lvl="1" indent="-394335" algn="l">
              <a:lnSpc>
                <a:spcPct val="100000"/>
              </a:lnSpc>
              <a:spcBef>
                <a:spcPts val="600"/>
              </a:spcBef>
              <a:spcAft>
                <a:spcPts val="0"/>
              </a:spcAft>
              <a:buSzPts val="2610"/>
              <a:buChar char="•"/>
              <a:defRPr/>
            </a:lvl2pPr>
            <a:lvl3pPr marL="1371600" lvl="2" indent="-394335" algn="l">
              <a:lnSpc>
                <a:spcPct val="100000"/>
              </a:lnSpc>
              <a:spcBef>
                <a:spcPts val="600"/>
              </a:spcBef>
              <a:spcAft>
                <a:spcPts val="0"/>
              </a:spcAft>
              <a:buSzPts val="2610"/>
              <a:buChar char="•"/>
              <a:defRPr/>
            </a:lvl3pPr>
            <a:lvl4pPr marL="1828800" lvl="3" indent="-394335" algn="l">
              <a:lnSpc>
                <a:spcPct val="100000"/>
              </a:lnSpc>
              <a:spcBef>
                <a:spcPts val="600"/>
              </a:spcBef>
              <a:spcAft>
                <a:spcPts val="0"/>
              </a:spcAft>
              <a:buSzPts val="2610"/>
              <a:buChar char="•"/>
              <a:defRPr/>
            </a:lvl4pPr>
            <a:lvl5pPr marL="2286000" lvl="4" indent="-394335" algn="l">
              <a:lnSpc>
                <a:spcPct val="100000"/>
              </a:lnSpc>
              <a:spcBef>
                <a:spcPts val="600"/>
              </a:spcBef>
              <a:spcAft>
                <a:spcPts val="0"/>
              </a:spcAft>
              <a:buSzPts val="2610"/>
              <a:buChar char="•"/>
              <a:defRPr/>
            </a:lvl5pPr>
            <a:lvl6pPr marL="2743200" lvl="5" indent="-394335" algn="l">
              <a:lnSpc>
                <a:spcPct val="100000"/>
              </a:lnSpc>
              <a:spcBef>
                <a:spcPts val="600"/>
              </a:spcBef>
              <a:spcAft>
                <a:spcPts val="0"/>
              </a:spcAft>
              <a:buSzPts val="2610"/>
              <a:buChar char="•"/>
              <a:defRPr/>
            </a:lvl6pPr>
            <a:lvl7pPr marL="3200400" lvl="6" indent="-394335" algn="l">
              <a:lnSpc>
                <a:spcPct val="100000"/>
              </a:lnSpc>
              <a:spcBef>
                <a:spcPts val="600"/>
              </a:spcBef>
              <a:spcAft>
                <a:spcPts val="0"/>
              </a:spcAft>
              <a:buSzPts val="2610"/>
              <a:buChar char="•"/>
              <a:defRPr/>
            </a:lvl7pPr>
            <a:lvl8pPr marL="3657600" lvl="7" indent="-394334" algn="l">
              <a:lnSpc>
                <a:spcPct val="100000"/>
              </a:lnSpc>
              <a:spcBef>
                <a:spcPts val="600"/>
              </a:spcBef>
              <a:spcAft>
                <a:spcPts val="0"/>
              </a:spcAft>
              <a:buSzPts val="2610"/>
              <a:buChar char="•"/>
              <a:defRPr/>
            </a:lvl8pPr>
            <a:lvl9pPr marL="4114800" lvl="8" indent="-394334" algn="l">
              <a:lnSpc>
                <a:spcPct val="100000"/>
              </a:lnSpc>
              <a:spcBef>
                <a:spcPts val="600"/>
              </a:spcBef>
              <a:spcAft>
                <a:spcPts val="600"/>
              </a:spcAft>
              <a:buSzPts val="2610"/>
              <a:buChar char="•"/>
              <a:defRPr/>
            </a:lvl9pPr>
          </a:lstStyle>
          <a:p>
            <a:endParaRPr/>
          </a:p>
        </p:txBody>
      </p:sp>
      <p:sp>
        <p:nvSpPr>
          <p:cNvPr id="941" name="Google Shape;941;p186"/>
          <p:cNvSpPr>
            <a:spLocks noGrp="1"/>
          </p:cNvSpPr>
          <p:nvPr>
            <p:ph type="clipArt" idx="2"/>
          </p:nvPr>
        </p:nvSpPr>
        <p:spPr>
          <a:xfrm>
            <a:off x="4648200" y="1600200"/>
            <a:ext cx="3886200" cy="4419600"/>
          </a:xfrm>
          <a:prstGeom prst="rect">
            <a:avLst/>
          </a:prstGeom>
          <a:noFill/>
          <a:ln>
            <a:noFill/>
          </a:ln>
        </p:spPr>
      </p:sp>
      <p:sp>
        <p:nvSpPr>
          <p:cNvPr id="942" name="Google Shape;942;p186"/>
          <p:cNvSpPr txBox="1">
            <a:spLocks noGrp="1"/>
          </p:cNvSpPr>
          <p:nvPr>
            <p:ph type="dt" idx="10"/>
          </p:nvPr>
        </p:nvSpPr>
        <p:spPr>
          <a:xfrm>
            <a:off x="457200" y="6248400"/>
            <a:ext cx="2133600" cy="457200"/>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43" name="Google Shape;943;p186"/>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44" name="Google Shape;944;p186"/>
          <p:cNvSpPr txBox="1">
            <a:spLocks noGrp="1"/>
          </p:cNvSpPr>
          <p:nvPr>
            <p:ph type="sldNum" idx="12"/>
          </p:nvPr>
        </p:nvSpPr>
        <p:spPr>
          <a:xfrm>
            <a:off x="6553200" y="6248400"/>
            <a:ext cx="2133600" cy="4572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Name Card">
  <p:cSld name="Name Card">
    <p:spTree>
      <p:nvGrpSpPr>
        <p:cNvPr id="1" name="Shape 109"/>
        <p:cNvGrpSpPr/>
        <p:nvPr/>
      </p:nvGrpSpPr>
      <p:grpSpPr>
        <a:xfrm>
          <a:off x="0" y="0"/>
          <a:ext cx="0" cy="0"/>
          <a:chOff x="0" y="0"/>
          <a:chExt cx="0" cy="0"/>
        </a:xfrm>
      </p:grpSpPr>
      <p:sp>
        <p:nvSpPr>
          <p:cNvPr id="110" name="Google Shape;110;p91"/>
          <p:cNvSpPr txBox="1">
            <a:spLocks noGrp="1"/>
          </p:cNvSpPr>
          <p:nvPr>
            <p:ph type="title"/>
          </p:nvPr>
        </p:nvSpPr>
        <p:spPr>
          <a:xfrm>
            <a:off x="609598" y="1931988"/>
            <a:ext cx="6347715" cy="2595460"/>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accent1"/>
              </a:buClr>
              <a:buSzPts val="4400"/>
              <a:buFont typeface="Times New Roman"/>
              <a:buNone/>
              <a:defRPr sz="4400" b="0"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1" name="Google Shape;111;p91"/>
          <p:cNvSpPr txBox="1">
            <a:spLocks noGrp="1"/>
          </p:cNvSpPr>
          <p:nvPr>
            <p:ph type="body" idx="1"/>
          </p:nvPr>
        </p:nvSpPr>
        <p:spPr>
          <a:xfrm>
            <a:off x="609598" y="4527448"/>
            <a:ext cx="6347715" cy="1513914"/>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1000"/>
              </a:spcBef>
              <a:spcAft>
                <a:spcPts val="0"/>
              </a:spcAft>
              <a:buSzPts val="1440"/>
              <a:buNone/>
              <a:defRPr sz="1800">
                <a:solidFill>
                  <a:srgbClr val="3F3F3F"/>
                </a:solidFill>
              </a:defRPr>
            </a:lvl1pPr>
            <a:lvl2pPr marL="914400" lvl="1" indent="-228600" algn="l">
              <a:lnSpc>
                <a:spcPct val="100000"/>
              </a:lnSpc>
              <a:spcBef>
                <a:spcPts val="1000"/>
              </a:spcBef>
              <a:spcAft>
                <a:spcPts val="0"/>
              </a:spcAft>
              <a:buSzPts val="1440"/>
              <a:buNone/>
              <a:defRPr sz="1800">
                <a:solidFill>
                  <a:srgbClr val="888888"/>
                </a:solidFill>
              </a:defRPr>
            </a:lvl2pPr>
            <a:lvl3pPr marL="1371600" lvl="2" indent="-228600" algn="l">
              <a:lnSpc>
                <a:spcPct val="100000"/>
              </a:lnSpc>
              <a:spcBef>
                <a:spcPts val="1000"/>
              </a:spcBef>
              <a:spcAft>
                <a:spcPts val="0"/>
              </a:spcAft>
              <a:buSzPts val="1280"/>
              <a:buNone/>
              <a:defRPr sz="1600">
                <a:solidFill>
                  <a:srgbClr val="888888"/>
                </a:solidFill>
              </a:defRPr>
            </a:lvl3pPr>
            <a:lvl4pPr marL="1828800" lvl="3" indent="-228600" algn="l">
              <a:lnSpc>
                <a:spcPct val="100000"/>
              </a:lnSpc>
              <a:spcBef>
                <a:spcPts val="1000"/>
              </a:spcBef>
              <a:spcAft>
                <a:spcPts val="0"/>
              </a:spcAft>
              <a:buSzPts val="1120"/>
              <a:buNone/>
              <a:defRPr sz="1400">
                <a:solidFill>
                  <a:srgbClr val="888888"/>
                </a:solidFill>
              </a:defRPr>
            </a:lvl4pPr>
            <a:lvl5pPr marL="2286000" lvl="4" indent="-228600" algn="l">
              <a:lnSpc>
                <a:spcPct val="100000"/>
              </a:lnSpc>
              <a:spcBef>
                <a:spcPts val="1000"/>
              </a:spcBef>
              <a:spcAft>
                <a:spcPts val="0"/>
              </a:spcAft>
              <a:buSzPts val="1120"/>
              <a:buNone/>
              <a:defRPr sz="1400">
                <a:solidFill>
                  <a:srgbClr val="888888"/>
                </a:solidFill>
              </a:defRPr>
            </a:lvl5pPr>
            <a:lvl6pPr marL="2743200" lvl="5" indent="-228600" algn="l">
              <a:lnSpc>
                <a:spcPct val="100000"/>
              </a:lnSpc>
              <a:spcBef>
                <a:spcPts val="1000"/>
              </a:spcBef>
              <a:spcAft>
                <a:spcPts val="0"/>
              </a:spcAft>
              <a:buSzPts val="1120"/>
              <a:buNone/>
              <a:defRPr sz="1400">
                <a:solidFill>
                  <a:srgbClr val="888888"/>
                </a:solidFill>
              </a:defRPr>
            </a:lvl6pPr>
            <a:lvl7pPr marL="3200400" lvl="6" indent="-228600" algn="l">
              <a:lnSpc>
                <a:spcPct val="100000"/>
              </a:lnSpc>
              <a:spcBef>
                <a:spcPts val="1000"/>
              </a:spcBef>
              <a:spcAft>
                <a:spcPts val="0"/>
              </a:spcAft>
              <a:buSzPts val="1120"/>
              <a:buNone/>
              <a:defRPr sz="1400">
                <a:solidFill>
                  <a:srgbClr val="888888"/>
                </a:solidFill>
              </a:defRPr>
            </a:lvl7pPr>
            <a:lvl8pPr marL="3657600" lvl="7" indent="-228600" algn="l">
              <a:lnSpc>
                <a:spcPct val="100000"/>
              </a:lnSpc>
              <a:spcBef>
                <a:spcPts val="1000"/>
              </a:spcBef>
              <a:spcAft>
                <a:spcPts val="0"/>
              </a:spcAft>
              <a:buSzPts val="1120"/>
              <a:buNone/>
              <a:defRPr sz="1400">
                <a:solidFill>
                  <a:srgbClr val="888888"/>
                </a:solidFill>
              </a:defRPr>
            </a:lvl8pPr>
            <a:lvl9pPr marL="4114800" lvl="8" indent="-228600" algn="l">
              <a:lnSpc>
                <a:spcPct val="100000"/>
              </a:lnSpc>
              <a:spcBef>
                <a:spcPts val="1000"/>
              </a:spcBef>
              <a:spcAft>
                <a:spcPts val="0"/>
              </a:spcAft>
              <a:buSzPts val="1120"/>
              <a:buNone/>
              <a:defRPr sz="1400">
                <a:solidFill>
                  <a:srgbClr val="888888"/>
                </a:solidFill>
              </a:defRPr>
            </a:lvl9pPr>
          </a:lstStyle>
          <a:p>
            <a:endParaRPr/>
          </a:p>
        </p:txBody>
      </p:sp>
      <p:sp>
        <p:nvSpPr>
          <p:cNvPr id="112" name="Google Shape;112;p91"/>
          <p:cNvSpPr txBox="1">
            <a:spLocks noGrp="1"/>
          </p:cNvSpPr>
          <p:nvPr>
            <p:ph type="dt" idx="10"/>
          </p:nvPr>
        </p:nvSpPr>
        <p:spPr>
          <a:xfrm>
            <a:off x="5405258" y="6041363"/>
            <a:ext cx="684132"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3" name="Google Shape;113;p91"/>
          <p:cNvSpPr txBox="1">
            <a:spLocks noGrp="1"/>
          </p:cNvSpPr>
          <p:nvPr>
            <p:ph type="ftr" idx="11"/>
          </p:nvPr>
        </p:nvSpPr>
        <p:spPr>
          <a:xfrm>
            <a:off x="609599" y="6041363"/>
            <a:ext cx="4622973"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4" name="Google Shape;114;p91"/>
          <p:cNvSpPr txBox="1">
            <a:spLocks noGrp="1"/>
          </p:cNvSpPr>
          <p:nvPr>
            <p:ph type="sldNum" idx="12"/>
          </p:nvPr>
        </p:nvSpPr>
        <p:spPr>
          <a:xfrm>
            <a:off x="6444676" y="6041363"/>
            <a:ext cx="512638"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B3A787"/>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B3A787"/>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B3A787"/>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B3A787"/>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B3A787"/>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B3A787"/>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B3A787"/>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B3A787"/>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B3A787"/>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spd="slow">
    <p:wip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Quote Name Card">
  <p:cSld name="Quote Name Card">
    <p:spTree>
      <p:nvGrpSpPr>
        <p:cNvPr id="1" name="Shape 115"/>
        <p:cNvGrpSpPr/>
        <p:nvPr/>
      </p:nvGrpSpPr>
      <p:grpSpPr>
        <a:xfrm>
          <a:off x="0" y="0"/>
          <a:ext cx="0" cy="0"/>
          <a:chOff x="0" y="0"/>
          <a:chExt cx="0" cy="0"/>
        </a:xfrm>
      </p:grpSpPr>
      <p:sp>
        <p:nvSpPr>
          <p:cNvPr id="116" name="Google Shape;116;p92"/>
          <p:cNvSpPr txBox="1">
            <a:spLocks noGrp="1"/>
          </p:cNvSpPr>
          <p:nvPr>
            <p:ph type="title"/>
          </p:nvPr>
        </p:nvSpPr>
        <p:spPr>
          <a:xfrm>
            <a:off x="774885" y="609600"/>
            <a:ext cx="6072182" cy="3022600"/>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Clr>
                <a:schemeClr val="accent1"/>
              </a:buClr>
              <a:buSzPts val="4400"/>
              <a:buFont typeface="Times New Roman"/>
              <a:buNone/>
              <a:defRPr sz="4400" b="0"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7" name="Google Shape;117;p92"/>
          <p:cNvSpPr txBox="1">
            <a:spLocks noGrp="1"/>
          </p:cNvSpPr>
          <p:nvPr>
            <p:ph type="body" idx="1"/>
          </p:nvPr>
        </p:nvSpPr>
        <p:spPr>
          <a:xfrm>
            <a:off x="609597" y="4013200"/>
            <a:ext cx="6347716" cy="514248"/>
          </a:xfrm>
          <a:prstGeom prst="rect">
            <a:avLst/>
          </a:prstGeom>
          <a:noFill/>
          <a:ln>
            <a:noFill/>
          </a:ln>
        </p:spPr>
        <p:txBody>
          <a:bodyPr spcFirstLastPara="1" wrap="square" lIns="91425" tIns="45700" rIns="91425" bIns="45700" anchor="b" anchorCtr="0">
            <a:noAutofit/>
          </a:bodyPr>
          <a:lstStyle>
            <a:lvl1pPr marL="457200" lvl="0" indent="-228600" algn="l">
              <a:lnSpc>
                <a:spcPct val="100000"/>
              </a:lnSpc>
              <a:spcBef>
                <a:spcPts val="1000"/>
              </a:spcBef>
              <a:spcAft>
                <a:spcPts val="0"/>
              </a:spcAft>
              <a:buSzPts val="1920"/>
              <a:buFont typeface="Arial"/>
              <a:buNone/>
              <a:defRPr sz="2400">
                <a:solidFill>
                  <a:srgbClr val="3F3F3F"/>
                </a:solidFill>
              </a:defRPr>
            </a:lvl1pPr>
            <a:lvl2pPr marL="914400" lvl="1" indent="-228600" algn="l">
              <a:lnSpc>
                <a:spcPct val="100000"/>
              </a:lnSpc>
              <a:spcBef>
                <a:spcPts val="1000"/>
              </a:spcBef>
              <a:spcAft>
                <a:spcPts val="0"/>
              </a:spcAft>
              <a:buSzPts val="1280"/>
              <a:buFont typeface="Arial"/>
              <a:buNone/>
              <a:defRPr/>
            </a:lvl2pPr>
            <a:lvl3pPr marL="1371600" lvl="2" indent="-228600" algn="l">
              <a:lnSpc>
                <a:spcPct val="100000"/>
              </a:lnSpc>
              <a:spcBef>
                <a:spcPts val="1000"/>
              </a:spcBef>
              <a:spcAft>
                <a:spcPts val="0"/>
              </a:spcAft>
              <a:buSzPts val="1120"/>
              <a:buFont typeface="Arial"/>
              <a:buNone/>
              <a:defRPr/>
            </a:lvl3pPr>
            <a:lvl4pPr marL="1828800" lvl="3" indent="-228600" algn="l">
              <a:lnSpc>
                <a:spcPct val="100000"/>
              </a:lnSpc>
              <a:spcBef>
                <a:spcPts val="1000"/>
              </a:spcBef>
              <a:spcAft>
                <a:spcPts val="0"/>
              </a:spcAft>
              <a:buSzPts val="960"/>
              <a:buFont typeface="Arial"/>
              <a:buNone/>
              <a:defRPr/>
            </a:lvl4pPr>
            <a:lvl5pPr marL="2286000" lvl="4" indent="-228600" algn="l">
              <a:lnSpc>
                <a:spcPct val="100000"/>
              </a:lnSpc>
              <a:spcBef>
                <a:spcPts val="1000"/>
              </a:spcBef>
              <a:spcAft>
                <a:spcPts val="0"/>
              </a:spcAft>
              <a:buSzPts val="960"/>
              <a:buFont typeface="Arial"/>
              <a:buNone/>
              <a:defRPr/>
            </a:lvl5pPr>
            <a:lvl6pPr marL="2743200" lvl="5" indent="-320039" algn="l">
              <a:lnSpc>
                <a:spcPct val="100000"/>
              </a:lnSpc>
              <a:spcBef>
                <a:spcPts val="1000"/>
              </a:spcBef>
              <a:spcAft>
                <a:spcPts val="0"/>
              </a:spcAft>
              <a:buSzPts val="1440"/>
              <a:buChar char="►"/>
              <a:defRPr/>
            </a:lvl6pPr>
            <a:lvl7pPr marL="3200400" lvl="6" indent="-320039" algn="l">
              <a:lnSpc>
                <a:spcPct val="100000"/>
              </a:lnSpc>
              <a:spcBef>
                <a:spcPts val="1000"/>
              </a:spcBef>
              <a:spcAft>
                <a:spcPts val="0"/>
              </a:spcAft>
              <a:buSzPts val="1440"/>
              <a:buChar char="►"/>
              <a:defRPr/>
            </a:lvl7pPr>
            <a:lvl8pPr marL="3657600" lvl="7" indent="-320040" algn="l">
              <a:lnSpc>
                <a:spcPct val="100000"/>
              </a:lnSpc>
              <a:spcBef>
                <a:spcPts val="1000"/>
              </a:spcBef>
              <a:spcAft>
                <a:spcPts val="0"/>
              </a:spcAft>
              <a:buSzPts val="1440"/>
              <a:buChar char="►"/>
              <a:defRPr/>
            </a:lvl8pPr>
            <a:lvl9pPr marL="4114800" lvl="8" indent="-320040" algn="l">
              <a:lnSpc>
                <a:spcPct val="100000"/>
              </a:lnSpc>
              <a:spcBef>
                <a:spcPts val="1000"/>
              </a:spcBef>
              <a:spcAft>
                <a:spcPts val="0"/>
              </a:spcAft>
              <a:buSzPts val="1440"/>
              <a:buChar char="►"/>
              <a:defRPr/>
            </a:lvl9pPr>
          </a:lstStyle>
          <a:p>
            <a:endParaRPr/>
          </a:p>
        </p:txBody>
      </p:sp>
      <p:sp>
        <p:nvSpPr>
          <p:cNvPr id="118" name="Google Shape;118;p92"/>
          <p:cNvSpPr txBox="1">
            <a:spLocks noGrp="1"/>
          </p:cNvSpPr>
          <p:nvPr>
            <p:ph type="body" idx="2"/>
          </p:nvPr>
        </p:nvSpPr>
        <p:spPr>
          <a:xfrm>
            <a:off x="609598" y="4527448"/>
            <a:ext cx="6347715" cy="1513914"/>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1000"/>
              </a:spcBef>
              <a:spcAft>
                <a:spcPts val="0"/>
              </a:spcAft>
              <a:buSzPts val="1440"/>
              <a:buNone/>
              <a:defRPr sz="1800">
                <a:solidFill>
                  <a:srgbClr val="7F7F7F"/>
                </a:solidFill>
              </a:defRPr>
            </a:lvl1pPr>
            <a:lvl2pPr marL="914400" lvl="1" indent="-228600" algn="l">
              <a:lnSpc>
                <a:spcPct val="100000"/>
              </a:lnSpc>
              <a:spcBef>
                <a:spcPts val="1000"/>
              </a:spcBef>
              <a:spcAft>
                <a:spcPts val="0"/>
              </a:spcAft>
              <a:buSzPts val="1440"/>
              <a:buNone/>
              <a:defRPr sz="1800">
                <a:solidFill>
                  <a:srgbClr val="888888"/>
                </a:solidFill>
              </a:defRPr>
            </a:lvl2pPr>
            <a:lvl3pPr marL="1371600" lvl="2" indent="-228600" algn="l">
              <a:lnSpc>
                <a:spcPct val="100000"/>
              </a:lnSpc>
              <a:spcBef>
                <a:spcPts val="1000"/>
              </a:spcBef>
              <a:spcAft>
                <a:spcPts val="0"/>
              </a:spcAft>
              <a:buSzPts val="1280"/>
              <a:buNone/>
              <a:defRPr sz="1600">
                <a:solidFill>
                  <a:srgbClr val="888888"/>
                </a:solidFill>
              </a:defRPr>
            </a:lvl3pPr>
            <a:lvl4pPr marL="1828800" lvl="3" indent="-228600" algn="l">
              <a:lnSpc>
                <a:spcPct val="100000"/>
              </a:lnSpc>
              <a:spcBef>
                <a:spcPts val="1000"/>
              </a:spcBef>
              <a:spcAft>
                <a:spcPts val="0"/>
              </a:spcAft>
              <a:buSzPts val="1120"/>
              <a:buNone/>
              <a:defRPr sz="1400">
                <a:solidFill>
                  <a:srgbClr val="888888"/>
                </a:solidFill>
              </a:defRPr>
            </a:lvl4pPr>
            <a:lvl5pPr marL="2286000" lvl="4" indent="-228600" algn="l">
              <a:lnSpc>
                <a:spcPct val="100000"/>
              </a:lnSpc>
              <a:spcBef>
                <a:spcPts val="1000"/>
              </a:spcBef>
              <a:spcAft>
                <a:spcPts val="0"/>
              </a:spcAft>
              <a:buSzPts val="1120"/>
              <a:buNone/>
              <a:defRPr sz="1400">
                <a:solidFill>
                  <a:srgbClr val="888888"/>
                </a:solidFill>
              </a:defRPr>
            </a:lvl5pPr>
            <a:lvl6pPr marL="2743200" lvl="5" indent="-228600" algn="l">
              <a:lnSpc>
                <a:spcPct val="100000"/>
              </a:lnSpc>
              <a:spcBef>
                <a:spcPts val="1000"/>
              </a:spcBef>
              <a:spcAft>
                <a:spcPts val="0"/>
              </a:spcAft>
              <a:buSzPts val="1120"/>
              <a:buNone/>
              <a:defRPr sz="1400">
                <a:solidFill>
                  <a:srgbClr val="888888"/>
                </a:solidFill>
              </a:defRPr>
            </a:lvl6pPr>
            <a:lvl7pPr marL="3200400" lvl="6" indent="-228600" algn="l">
              <a:lnSpc>
                <a:spcPct val="100000"/>
              </a:lnSpc>
              <a:spcBef>
                <a:spcPts val="1000"/>
              </a:spcBef>
              <a:spcAft>
                <a:spcPts val="0"/>
              </a:spcAft>
              <a:buSzPts val="1120"/>
              <a:buNone/>
              <a:defRPr sz="1400">
                <a:solidFill>
                  <a:srgbClr val="888888"/>
                </a:solidFill>
              </a:defRPr>
            </a:lvl7pPr>
            <a:lvl8pPr marL="3657600" lvl="7" indent="-228600" algn="l">
              <a:lnSpc>
                <a:spcPct val="100000"/>
              </a:lnSpc>
              <a:spcBef>
                <a:spcPts val="1000"/>
              </a:spcBef>
              <a:spcAft>
                <a:spcPts val="0"/>
              </a:spcAft>
              <a:buSzPts val="1120"/>
              <a:buNone/>
              <a:defRPr sz="1400">
                <a:solidFill>
                  <a:srgbClr val="888888"/>
                </a:solidFill>
              </a:defRPr>
            </a:lvl8pPr>
            <a:lvl9pPr marL="4114800" lvl="8" indent="-228600" algn="l">
              <a:lnSpc>
                <a:spcPct val="100000"/>
              </a:lnSpc>
              <a:spcBef>
                <a:spcPts val="1000"/>
              </a:spcBef>
              <a:spcAft>
                <a:spcPts val="0"/>
              </a:spcAft>
              <a:buSzPts val="1120"/>
              <a:buNone/>
              <a:defRPr sz="1400">
                <a:solidFill>
                  <a:srgbClr val="888888"/>
                </a:solidFill>
              </a:defRPr>
            </a:lvl9pPr>
          </a:lstStyle>
          <a:p>
            <a:endParaRPr/>
          </a:p>
        </p:txBody>
      </p:sp>
      <p:sp>
        <p:nvSpPr>
          <p:cNvPr id="119" name="Google Shape;119;p92"/>
          <p:cNvSpPr txBox="1">
            <a:spLocks noGrp="1"/>
          </p:cNvSpPr>
          <p:nvPr>
            <p:ph type="dt" idx="10"/>
          </p:nvPr>
        </p:nvSpPr>
        <p:spPr>
          <a:xfrm>
            <a:off x="5405258" y="6041363"/>
            <a:ext cx="684132"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0" name="Google Shape;120;p92"/>
          <p:cNvSpPr txBox="1">
            <a:spLocks noGrp="1"/>
          </p:cNvSpPr>
          <p:nvPr>
            <p:ph type="ftr" idx="11"/>
          </p:nvPr>
        </p:nvSpPr>
        <p:spPr>
          <a:xfrm>
            <a:off x="609599" y="6041363"/>
            <a:ext cx="4622973"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1" name="Google Shape;121;p92"/>
          <p:cNvSpPr txBox="1">
            <a:spLocks noGrp="1"/>
          </p:cNvSpPr>
          <p:nvPr>
            <p:ph type="sldNum" idx="12"/>
          </p:nvPr>
        </p:nvSpPr>
        <p:spPr>
          <a:xfrm>
            <a:off x="6444676" y="6041363"/>
            <a:ext cx="512638"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B3A787"/>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B3A787"/>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B3A787"/>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B3A787"/>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B3A787"/>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B3A787"/>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B3A787"/>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B3A787"/>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B3A787"/>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122" name="Google Shape;122;p92"/>
          <p:cNvSpPr txBox="1"/>
          <p:nvPr/>
        </p:nvSpPr>
        <p:spPr>
          <a:xfrm>
            <a:off x="482711" y="790378"/>
            <a:ext cx="457319" cy="584776"/>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8000"/>
              <a:buFont typeface="Arial"/>
              <a:buNone/>
            </a:pPr>
            <a:r>
              <a:rPr lang="en-US" sz="8000" b="0" i="0" u="none" strike="noStrike" cap="none">
                <a:solidFill>
                  <a:srgbClr val="93B3D7"/>
                </a:solidFill>
                <a:latin typeface="Arial"/>
                <a:ea typeface="Arial"/>
                <a:cs typeface="Arial"/>
                <a:sym typeface="Arial"/>
              </a:rPr>
              <a:t>“</a:t>
            </a:r>
            <a:endParaRPr sz="1400" b="0" i="0" u="none" strike="noStrike" cap="none">
              <a:solidFill>
                <a:srgbClr val="000000"/>
              </a:solidFill>
              <a:latin typeface="Arial"/>
              <a:ea typeface="Arial"/>
              <a:cs typeface="Arial"/>
              <a:sym typeface="Arial"/>
            </a:endParaRPr>
          </a:p>
        </p:txBody>
      </p:sp>
      <p:sp>
        <p:nvSpPr>
          <p:cNvPr id="123" name="Google Shape;123;p92"/>
          <p:cNvSpPr txBox="1"/>
          <p:nvPr/>
        </p:nvSpPr>
        <p:spPr>
          <a:xfrm>
            <a:off x="6747699" y="2886556"/>
            <a:ext cx="457319" cy="584776"/>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8000"/>
              <a:buFont typeface="Arial"/>
              <a:buNone/>
            </a:pPr>
            <a:r>
              <a:rPr lang="en-US" sz="8000" b="0" i="0" u="none" strike="noStrike" cap="none">
                <a:solidFill>
                  <a:srgbClr val="93B3D7"/>
                </a:solidFill>
                <a:latin typeface="Arial"/>
                <a:ea typeface="Arial"/>
                <a:cs typeface="Arial"/>
                <a:sym typeface="Arial"/>
              </a:rPr>
              <a:t>”</a:t>
            </a:r>
            <a:endParaRPr sz="1400" b="0" i="0" u="none" strike="noStrike" cap="none">
              <a:solidFill>
                <a:srgbClr val="000000"/>
              </a:solidFill>
              <a:latin typeface="Arial"/>
              <a:ea typeface="Arial"/>
              <a:cs typeface="Arial"/>
              <a:sym typeface="Arial"/>
            </a:endParaRPr>
          </a:p>
        </p:txBody>
      </p:sp>
    </p:spTree>
  </p:cSld>
  <p:clrMapOvr>
    <a:masterClrMapping/>
  </p:clrMapOvr>
  <p:transition spd="slow">
    <p:wip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rue or False">
  <p:cSld name="True or False">
    <p:spTree>
      <p:nvGrpSpPr>
        <p:cNvPr id="1" name="Shape 124"/>
        <p:cNvGrpSpPr/>
        <p:nvPr/>
      </p:nvGrpSpPr>
      <p:grpSpPr>
        <a:xfrm>
          <a:off x="0" y="0"/>
          <a:ext cx="0" cy="0"/>
          <a:chOff x="0" y="0"/>
          <a:chExt cx="0" cy="0"/>
        </a:xfrm>
      </p:grpSpPr>
      <p:sp>
        <p:nvSpPr>
          <p:cNvPr id="125" name="Google Shape;125;p93"/>
          <p:cNvSpPr txBox="1">
            <a:spLocks noGrp="1"/>
          </p:cNvSpPr>
          <p:nvPr>
            <p:ph type="title"/>
          </p:nvPr>
        </p:nvSpPr>
        <p:spPr>
          <a:xfrm>
            <a:off x="615848" y="609600"/>
            <a:ext cx="6341465" cy="3022600"/>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Clr>
                <a:schemeClr val="accent1"/>
              </a:buClr>
              <a:buSzPts val="4400"/>
              <a:buFont typeface="Times New Roman"/>
              <a:buNone/>
              <a:defRPr sz="4400" b="0"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6" name="Google Shape;126;p93"/>
          <p:cNvSpPr txBox="1">
            <a:spLocks noGrp="1"/>
          </p:cNvSpPr>
          <p:nvPr>
            <p:ph type="body" idx="1"/>
          </p:nvPr>
        </p:nvSpPr>
        <p:spPr>
          <a:xfrm>
            <a:off x="609597" y="4013200"/>
            <a:ext cx="6347716" cy="514248"/>
          </a:xfrm>
          <a:prstGeom prst="rect">
            <a:avLst/>
          </a:prstGeom>
          <a:noFill/>
          <a:ln>
            <a:noFill/>
          </a:ln>
        </p:spPr>
        <p:txBody>
          <a:bodyPr spcFirstLastPara="1" wrap="square" lIns="91425" tIns="45700" rIns="91425" bIns="45700" anchor="b" anchorCtr="0">
            <a:noAutofit/>
          </a:bodyPr>
          <a:lstStyle>
            <a:lvl1pPr marL="457200" lvl="0" indent="-228600" algn="l">
              <a:lnSpc>
                <a:spcPct val="100000"/>
              </a:lnSpc>
              <a:spcBef>
                <a:spcPts val="1000"/>
              </a:spcBef>
              <a:spcAft>
                <a:spcPts val="0"/>
              </a:spcAft>
              <a:buSzPts val="1920"/>
              <a:buFont typeface="Arial"/>
              <a:buNone/>
              <a:defRPr sz="2400">
                <a:solidFill>
                  <a:schemeClr val="accent1"/>
                </a:solidFill>
              </a:defRPr>
            </a:lvl1pPr>
            <a:lvl2pPr marL="914400" lvl="1" indent="-228600" algn="l">
              <a:lnSpc>
                <a:spcPct val="100000"/>
              </a:lnSpc>
              <a:spcBef>
                <a:spcPts val="1000"/>
              </a:spcBef>
              <a:spcAft>
                <a:spcPts val="0"/>
              </a:spcAft>
              <a:buSzPts val="1280"/>
              <a:buFont typeface="Arial"/>
              <a:buNone/>
              <a:defRPr/>
            </a:lvl2pPr>
            <a:lvl3pPr marL="1371600" lvl="2" indent="-228600" algn="l">
              <a:lnSpc>
                <a:spcPct val="100000"/>
              </a:lnSpc>
              <a:spcBef>
                <a:spcPts val="1000"/>
              </a:spcBef>
              <a:spcAft>
                <a:spcPts val="0"/>
              </a:spcAft>
              <a:buSzPts val="1120"/>
              <a:buFont typeface="Arial"/>
              <a:buNone/>
              <a:defRPr/>
            </a:lvl3pPr>
            <a:lvl4pPr marL="1828800" lvl="3" indent="-228600" algn="l">
              <a:lnSpc>
                <a:spcPct val="100000"/>
              </a:lnSpc>
              <a:spcBef>
                <a:spcPts val="1000"/>
              </a:spcBef>
              <a:spcAft>
                <a:spcPts val="0"/>
              </a:spcAft>
              <a:buSzPts val="960"/>
              <a:buFont typeface="Arial"/>
              <a:buNone/>
              <a:defRPr/>
            </a:lvl4pPr>
            <a:lvl5pPr marL="2286000" lvl="4" indent="-228600" algn="l">
              <a:lnSpc>
                <a:spcPct val="100000"/>
              </a:lnSpc>
              <a:spcBef>
                <a:spcPts val="1000"/>
              </a:spcBef>
              <a:spcAft>
                <a:spcPts val="0"/>
              </a:spcAft>
              <a:buSzPts val="960"/>
              <a:buFont typeface="Arial"/>
              <a:buNone/>
              <a:defRPr/>
            </a:lvl5pPr>
            <a:lvl6pPr marL="2743200" lvl="5" indent="-320039" algn="l">
              <a:lnSpc>
                <a:spcPct val="100000"/>
              </a:lnSpc>
              <a:spcBef>
                <a:spcPts val="1000"/>
              </a:spcBef>
              <a:spcAft>
                <a:spcPts val="0"/>
              </a:spcAft>
              <a:buSzPts val="1440"/>
              <a:buChar char="►"/>
              <a:defRPr/>
            </a:lvl6pPr>
            <a:lvl7pPr marL="3200400" lvl="6" indent="-320039" algn="l">
              <a:lnSpc>
                <a:spcPct val="100000"/>
              </a:lnSpc>
              <a:spcBef>
                <a:spcPts val="1000"/>
              </a:spcBef>
              <a:spcAft>
                <a:spcPts val="0"/>
              </a:spcAft>
              <a:buSzPts val="1440"/>
              <a:buChar char="►"/>
              <a:defRPr/>
            </a:lvl7pPr>
            <a:lvl8pPr marL="3657600" lvl="7" indent="-320040" algn="l">
              <a:lnSpc>
                <a:spcPct val="100000"/>
              </a:lnSpc>
              <a:spcBef>
                <a:spcPts val="1000"/>
              </a:spcBef>
              <a:spcAft>
                <a:spcPts val="0"/>
              </a:spcAft>
              <a:buSzPts val="1440"/>
              <a:buChar char="►"/>
              <a:defRPr/>
            </a:lvl8pPr>
            <a:lvl9pPr marL="4114800" lvl="8" indent="-320040" algn="l">
              <a:lnSpc>
                <a:spcPct val="100000"/>
              </a:lnSpc>
              <a:spcBef>
                <a:spcPts val="1000"/>
              </a:spcBef>
              <a:spcAft>
                <a:spcPts val="0"/>
              </a:spcAft>
              <a:buSzPts val="1440"/>
              <a:buChar char="►"/>
              <a:defRPr/>
            </a:lvl9pPr>
          </a:lstStyle>
          <a:p>
            <a:endParaRPr/>
          </a:p>
        </p:txBody>
      </p:sp>
      <p:sp>
        <p:nvSpPr>
          <p:cNvPr id="127" name="Google Shape;127;p93"/>
          <p:cNvSpPr txBox="1">
            <a:spLocks noGrp="1"/>
          </p:cNvSpPr>
          <p:nvPr>
            <p:ph type="body" idx="2"/>
          </p:nvPr>
        </p:nvSpPr>
        <p:spPr>
          <a:xfrm>
            <a:off x="609598" y="4527448"/>
            <a:ext cx="6347715" cy="1513914"/>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1000"/>
              </a:spcBef>
              <a:spcAft>
                <a:spcPts val="0"/>
              </a:spcAft>
              <a:buSzPts val="1440"/>
              <a:buNone/>
              <a:defRPr sz="1800">
                <a:solidFill>
                  <a:srgbClr val="7F7F7F"/>
                </a:solidFill>
              </a:defRPr>
            </a:lvl1pPr>
            <a:lvl2pPr marL="914400" lvl="1" indent="-228600" algn="l">
              <a:lnSpc>
                <a:spcPct val="100000"/>
              </a:lnSpc>
              <a:spcBef>
                <a:spcPts val="1000"/>
              </a:spcBef>
              <a:spcAft>
                <a:spcPts val="0"/>
              </a:spcAft>
              <a:buSzPts val="1440"/>
              <a:buNone/>
              <a:defRPr sz="1800">
                <a:solidFill>
                  <a:srgbClr val="888888"/>
                </a:solidFill>
              </a:defRPr>
            </a:lvl2pPr>
            <a:lvl3pPr marL="1371600" lvl="2" indent="-228600" algn="l">
              <a:lnSpc>
                <a:spcPct val="100000"/>
              </a:lnSpc>
              <a:spcBef>
                <a:spcPts val="1000"/>
              </a:spcBef>
              <a:spcAft>
                <a:spcPts val="0"/>
              </a:spcAft>
              <a:buSzPts val="1280"/>
              <a:buNone/>
              <a:defRPr sz="1600">
                <a:solidFill>
                  <a:srgbClr val="888888"/>
                </a:solidFill>
              </a:defRPr>
            </a:lvl3pPr>
            <a:lvl4pPr marL="1828800" lvl="3" indent="-228600" algn="l">
              <a:lnSpc>
                <a:spcPct val="100000"/>
              </a:lnSpc>
              <a:spcBef>
                <a:spcPts val="1000"/>
              </a:spcBef>
              <a:spcAft>
                <a:spcPts val="0"/>
              </a:spcAft>
              <a:buSzPts val="1120"/>
              <a:buNone/>
              <a:defRPr sz="1400">
                <a:solidFill>
                  <a:srgbClr val="888888"/>
                </a:solidFill>
              </a:defRPr>
            </a:lvl4pPr>
            <a:lvl5pPr marL="2286000" lvl="4" indent="-228600" algn="l">
              <a:lnSpc>
                <a:spcPct val="100000"/>
              </a:lnSpc>
              <a:spcBef>
                <a:spcPts val="1000"/>
              </a:spcBef>
              <a:spcAft>
                <a:spcPts val="0"/>
              </a:spcAft>
              <a:buSzPts val="1120"/>
              <a:buNone/>
              <a:defRPr sz="1400">
                <a:solidFill>
                  <a:srgbClr val="888888"/>
                </a:solidFill>
              </a:defRPr>
            </a:lvl5pPr>
            <a:lvl6pPr marL="2743200" lvl="5" indent="-228600" algn="l">
              <a:lnSpc>
                <a:spcPct val="100000"/>
              </a:lnSpc>
              <a:spcBef>
                <a:spcPts val="1000"/>
              </a:spcBef>
              <a:spcAft>
                <a:spcPts val="0"/>
              </a:spcAft>
              <a:buSzPts val="1120"/>
              <a:buNone/>
              <a:defRPr sz="1400">
                <a:solidFill>
                  <a:srgbClr val="888888"/>
                </a:solidFill>
              </a:defRPr>
            </a:lvl6pPr>
            <a:lvl7pPr marL="3200400" lvl="6" indent="-228600" algn="l">
              <a:lnSpc>
                <a:spcPct val="100000"/>
              </a:lnSpc>
              <a:spcBef>
                <a:spcPts val="1000"/>
              </a:spcBef>
              <a:spcAft>
                <a:spcPts val="0"/>
              </a:spcAft>
              <a:buSzPts val="1120"/>
              <a:buNone/>
              <a:defRPr sz="1400">
                <a:solidFill>
                  <a:srgbClr val="888888"/>
                </a:solidFill>
              </a:defRPr>
            </a:lvl7pPr>
            <a:lvl8pPr marL="3657600" lvl="7" indent="-228600" algn="l">
              <a:lnSpc>
                <a:spcPct val="100000"/>
              </a:lnSpc>
              <a:spcBef>
                <a:spcPts val="1000"/>
              </a:spcBef>
              <a:spcAft>
                <a:spcPts val="0"/>
              </a:spcAft>
              <a:buSzPts val="1120"/>
              <a:buNone/>
              <a:defRPr sz="1400">
                <a:solidFill>
                  <a:srgbClr val="888888"/>
                </a:solidFill>
              </a:defRPr>
            </a:lvl8pPr>
            <a:lvl9pPr marL="4114800" lvl="8" indent="-228600" algn="l">
              <a:lnSpc>
                <a:spcPct val="100000"/>
              </a:lnSpc>
              <a:spcBef>
                <a:spcPts val="1000"/>
              </a:spcBef>
              <a:spcAft>
                <a:spcPts val="0"/>
              </a:spcAft>
              <a:buSzPts val="1120"/>
              <a:buNone/>
              <a:defRPr sz="1400">
                <a:solidFill>
                  <a:srgbClr val="888888"/>
                </a:solidFill>
              </a:defRPr>
            </a:lvl9pPr>
          </a:lstStyle>
          <a:p>
            <a:endParaRPr/>
          </a:p>
        </p:txBody>
      </p:sp>
      <p:sp>
        <p:nvSpPr>
          <p:cNvPr id="128" name="Google Shape;128;p93"/>
          <p:cNvSpPr txBox="1">
            <a:spLocks noGrp="1"/>
          </p:cNvSpPr>
          <p:nvPr>
            <p:ph type="dt" idx="10"/>
          </p:nvPr>
        </p:nvSpPr>
        <p:spPr>
          <a:xfrm>
            <a:off x="5405258" y="6041363"/>
            <a:ext cx="684132"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9" name="Google Shape;129;p93"/>
          <p:cNvSpPr txBox="1">
            <a:spLocks noGrp="1"/>
          </p:cNvSpPr>
          <p:nvPr>
            <p:ph type="ftr" idx="11"/>
          </p:nvPr>
        </p:nvSpPr>
        <p:spPr>
          <a:xfrm>
            <a:off x="609599" y="6041363"/>
            <a:ext cx="4622973"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0" name="Google Shape;130;p93"/>
          <p:cNvSpPr txBox="1">
            <a:spLocks noGrp="1"/>
          </p:cNvSpPr>
          <p:nvPr>
            <p:ph type="sldNum" idx="12"/>
          </p:nvPr>
        </p:nvSpPr>
        <p:spPr>
          <a:xfrm>
            <a:off x="6444676" y="6041363"/>
            <a:ext cx="512638"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B3A787"/>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B3A787"/>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B3A787"/>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B3A787"/>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B3A787"/>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B3A787"/>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B3A787"/>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B3A787"/>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B3A787"/>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spd="slow">
    <p:wip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31"/>
        <p:cNvGrpSpPr/>
        <p:nvPr/>
      </p:nvGrpSpPr>
      <p:grpSpPr>
        <a:xfrm>
          <a:off x="0" y="0"/>
          <a:ext cx="0" cy="0"/>
          <a:chOff x="0" y="0"/>
          <a:chExt cx="0" cy="0"/>
        </a:xfrm>
      </p:grpSpPr>
      <p:sp>
        <p:nvSpPr>
          <p:cNvPr id="132" name="Google Shape;132;p94"/>
          <p:cNvSpPr txBox="1">
            <a:spLocks noGrp="1"/>
          </p:cNvSpPr>
          <p:nvPr>
            <p:ph type="title"/>
          </p:nvPr>
        </p:nvSpPr>
        <p:spPr>
          <a:xfrm>
            <a:off x="609599" y="609600"/>
            <a:ext cx="6347713" cy="1320800"/>
          </a:xfrm>
          <a:prstGeom prst="rect">
            <a:avLst/>
          </a:prstGeom>
          <a:noFill/>
          <a:ln>
            <a:noFill/>
          </a:ln>
        </p:spPr>
        <p:txBody>
          <a:bodyPr spcFirstLastPara="1" wrap="square" lIns="91425" tIns="45700" rIns="91425" bIns="45700" anchor="t" anchorCtr="0">
            <a:normAutofit/>
          </a:bodyPr>
          <a:lstStyle>
            <a:lvl1pPr lvl="0" algn="l">
              <a:lnSpc>
                <a:spcPct val="10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3" name="Google Shape;133;p94"/>
          <p:cNvSpPr txBox="1">
            <a:spLocks noGrp="1"/>
          </p:cNvSpPr>
          <p:nvPr>
            <p:ph type="body" idx="1"/>
          </p:nvPr>
        </p:nvSpPr>
        <p:spPr>
          <a:xfrm rot="5400000">
            <a:off x="1843070" y="927120"/>
            <a:ext cx="3880773" cy="6347714"/>
          </a:xfrm>
          <a:prstGeom prst="rect">
            <a:avLst/>
          </a:prstGeom>
          <a:noFill/>
          <a:ln>
            <a:noFill/>
          </a:ln>
        </p:spPr>
        <p:txBody>
          <a:bodyPr spcFirstLastPara="1" wrap="square" lIns="91425" tIns="45700" rIns="91425" bIns="45700" anchor="t" anchorCtr="0">
            <a:normAutofit/>
          </a:bodyPr>
          <a:lstStyle>
            <a:lvl1pPr marL="457200" lvl="0" indent="-320040" algn="l">
              <a:lnSpc>
                <a:spcPct val="100000"/>
              </a:lnSpc>
              <a:spcBef>
                <a:spcPts val="1000"/>
              </a:spcBef>
              <a:spcAft>
                <a:spcPts val="0"/>
              </a:spcAft>
              <a:buSzPts val="1440"/>
              <a:buChar char="►"/>
              <a:defRPr/>
            </a:lvl1pPr>
            <a:lvl2pPr marL="914400" lvl="1" indent="-320040" algn="l">
              <a:lnSpc>
                <a:spcPct val="100000"/>
              </a:lnSpc>
              <a:spcBef>
                <a:spcPts val="1000"/>
              </a:spcBef>
              <a:spcAft>
                <a:spcPts val="0"/>
              </a:spcAft>
              <a:buSzPts val="1440"/>
              <a:buChar char="►"/>
              <a:defRPr/>
            </a:lvl2pPr>
            <a:lvl3pPr marL="1371600" lvl="2" indent="-320039" algn="l">
              <a:lnSpc>
                <a:spcPct val="100000"/>
              </a:lnSpc>
              <a:spcBef>
                <a:spcPts val="1000"/>
              </a:spcBef>
              <a:spcAft>
                <a:spcPts val="0"/>
              </a:spcAft>
              <a:buSzPts val="1440"/>
              <a:buChar char="►"/>
              <a:defRPr/>
            </a:lvl3pPr>
            <a:lvl4pPr marL="1828800" lvl="3" indent="-320039" algn="l">
              <a:lnSpc>
                <a:spcPct val="100000"/>
              </a:lnSpc>
              <a:spcBef>
                <a:spcPts val="1000"/>
              </a:spcBef>
              <a:spcAft>
                <a:spcPts val="0"/>
              </a:spcAft>
              <a:buSzPts val="1440"/>
              <a:buChar char="►"/>
              <a:defRPr/>
            </a:lvl4pPr>
            <a:lvl5pPr marL="2286000" lvl="4" indent="-320039" algn="l">
              <a:lnSpc>
                <a:spcPct val="100000"/>
              </a:lnSpc>
              <a:spcBef>
                <a:spcPts val="1000"/>
              </a:spcBef>
              <a:spcAft>
                <a:spcPts val="0"/>
              </a:spcAft>
              <a:buSzPts val="1440"/>
              <a:buChar char="►"/>
              <a:defRPr/>
            </a:lvl5pPr>
            <a:lvl6pPr marL="2743200" lvl="5" indent="-320039" algn="l">
              <a:lnSpc>
                <a:spcPct val="100000"/>
              </a:lnSpc>
              <a:spcBef>
                <a:spcPts val="1000"/>
              </a:spcBef>
              <a:spcAft>
                <a:spcPts val="0"/>
              </a:spcAft>
              <a:buSzPts val="1440"/>
              <a:buChar char="►"/>
              <a:defRPr/>
            </a:lvl6pPr>
            <a:lvl7pPr marL="3200400" lvl="6" indent="-320039" algn="l">
              <a:lnSpc>
                <a:spcPct val="100000"/>
              </a:lnSpc>
              <a:spcBef>
                <a:spcPts val="1000"/>
              </a:spcBef>
              <a:spcAft>
                <a:spcPts val="0"/>
              </a:spcAft>
              <a:buSzPts val="1440"/>
              <a:buChar char="►"/>
              <a:defRPr/>
            </a:lvl7pPr>
            <a:lvl8pPr marL="3657600" lvl="7" indent="-320040" algn="l">
              <a:lnSpc>
                <a:spcPct val="100000"/>
              </a:lnSpc>
              <a:spcBef>
                <a:spcPts val="1000"/>
              </a:spcBef>
              <a:spcAft>
                <a:spcPts val="0"/>
              </a:spcAft>
              <a:buSzPts val="1440"/>
              <a:buChar char="►"/>
              <a:defRPr/>
            </a:lvl8pPr>
            <a:lvl9pPr marL="4114800" lvl="8" indent="-320040" algn="l">
              <a:lnSpc>
                <a:spcPct val="100000"/>
              </a:lnSpc>
              <a:spcBef>
                <a:spcPts val="1000"/>
              </a:spcBef>
              <a:spcAft>
                <a:spcPts val="0"/>
              </a:spcAft>
              <a:buSzPts val="1440"/>
              <a:buChar char="►"/>
              <a:defRPr/>
            </a:lvl9pPr>
          </a:lstStyle>
          <a:p>
            <a:endParaRPr/>
          </a:p>
        </p:txBody>
      </p:sp>
      <p:sp>
        <p:nvSpPr>
          <p:cNvPr id="134" name="Google Shape;134;p94"/>
          <p:cNvSpPr txBox="1">
            <a:spLocks noGrp="1"/>
          </p:cNvSpPr>
          <p:nvPr>
            <p:ph type="dt" idx="10"/>
          </p:nvPr>
        </p:nvSpPr>
        <p:spPr>
          <a:xfrm>
            <a:off x="5405258" y="6041363"/>
            <a:ext cx="684132"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5" name="Google Shape;135;p94"/>
          <p:cNvSpPr txBox="1">
            <a:spLocks noGrp="1"/>
          </p:cNvSpPr>
          <p:nvPr>
            <p:ph type="ftr" idx="11"/>
          </p:nvPr>
        </p:nvSpPr>
        <p:spPr>
          <a:xfrm>
            <a:off x="609599" y="6041363"/>
            <a:ext cx="4622973"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6" name="Google Shape;136;p94"/>
          <p:cNvSpPr txBox="1">
            <a:spLocks noGrp="1"/>
          </p:cNvSpPr>
          <p:nvPr>
            <p:ph type="sldNum" idx="12"/>
          </p:nvPr>
        </p:nvSpPr>
        <p:spPr>
          <a:xfrm>
            <a:off x="6444676" y="6041363"/>
            <a:ext cx="512638"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B3A787"/>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B3A787"/>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B3A787"/>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B3A787"/>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B3A787"/>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B3A787"/>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B3A787"/>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B3A787"/>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B3A787"/>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spd="slow">
    <p:wip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37"/>
        <p:cNvGrpSpPr/>
        <p:nvPr/>
      </p:nvGrpSpPr>
      <p:grpSpPr>
        <a:xfrm>
          <a:off x="0" y="0"/>
          <a:ext cx="0" cy="0"/>
          <a:chOff x="0" y="0"/>
          <a:chExt cx="0" cy="0"/>
        </a:xfrm>
      </p:grpSpPr>
      <p:sp>
        <p:nvSpPr>
          <p:cNvPr id="138" name="Google Shape;138;p95"/>
          <p:cNvSpPr txBox="1">
            <a:spLocks noGrp="1"/>
          </p:cNvSpPr>
          <p:nvPr>
            <p:ph type="title"/>
          </p:nvPr>
        </p:nvSpPr>
        <p:spPr>
          <a:xfrm rot="5400000">
            <a:off x="3840993" y="2745919"/>
            <a:ext cx="5251451" cy="978812"/>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9" name="Google Shape;139;p95"/>
          <p:cNvSpPr txBox="1">
            <a:spLocks noGrp="1"/>
          </p:cNvSpPr>
          <p:nvPr>
            <p:ph type="body" idx="1"/>
          </p:nvPr>
        </p:nvSpPr>
        <p:spPr>
          <a:xfrm rot="5400000">
            <a:off x="581386" y="637812"/>
            <a:ext cx="5251451" cy="5195026"/>
          </a:xfrm>
          <a:prstGeom prst="rect">
            <a:avLst/>
          </a:prstGeom>
          <a:noFill/>
          <a:ln>
            <a:noFill/>
          </a:ln>
        </p:spPr>
        <p:txBody>
          <a:bodyPr spcFirstLastPara="1" wrap="square" lIns="91425" tIns="45700" rIns="91425" bIns="45700" anchor="t" anchorCtr="0">
            <a:normAutofit/>
          </a:bodyPr>
          <a:lstStyle>
            <a:lvl1pPr marL="457200" lvl="0" indent="-320040" algn="l">
              <a:lnSpc>
                <a:spcPct val="100000"/>
              </a:lnSpc>
              <a:spcBef>
                <a:spcPts val="1000"/>
              </a:spcBef>
              <a:spcAft>
                <a:spcPts val="0"/>
              </a:spcAft>
              <a:buSzPts val="1440"/>
              <a:buChar char="►"/>
              <a:defRPr/>
            </a:lvl1pPr>
            <a:lvl2pPr marL="914400" lvl="1" indent="-320040" algn="l">
              <a:lnSpc>
                <a:spcPct val="100000"/>
              </a:lnSpc>
              <a:spcBef>
                <a:spcPts val="1000"/>
              </a:spcBef>
              <a:spcAft>
                <a:spcPts val="0"/>
              </a:spcAft>
              <a:buSzPts val="1440"/>
              <a:buChar char="►"/>
              <a:defRPr/>
            </a:lvl2pPr>
            <a:lvl3pPr marL="1371600" lvl="2" indent="-320039" algn="l">
              <a:lnSpc>
                <a:spcPct val="100000"/>
              </a:lnSpc>
              <a:spcBef>
                <a:spcPts val="1000"/>
              </a:spcBef>
              <a:spcAft>
                <a:spcPts val="0"/>
              </a:spcAft>
              <a:buSzPts val="1440"/>
              <a:buChar char="►"/>
              <a:defRPr/>
            </a:lvl3pPr>
            <a:lvl4pPr marL="1828800" lvl="3" indent="-320039" algn="l">
              <a:lnSpc>
                <a:spcPct val="100000"/>
              </a:lnSpc>
              <a:spcBef>
                <a:spcPts val="1000"/>
              </a:spcBef>
              <a:spcAft>
                <a:spcPts val="0"/>
              </a:spcAft>
              <a:buSzPts val="1440"/>
              <a:buChar char="►"/>
              <a:defRPr/>
            </a:lvl4pPr>
            <a:lvl5pPr marL="2286000" lvl="4" indent="-320039" algn="l">
              <a:lnSpc>
                <a:spcPct val="100000"/>
              </a:lnSpc>
              <a:spcBef>
                <a:spcPts val="1000"/>
              </a:spcBef>
              <a:spcAft>
                <a:spcPts val="0"/>
              </a:spcAft>
              <a:buSzPts val="1440"/>
              <a:buChar char="►"/>
              <a:defRPr/>
            </a:lvl5pPr>
            <a:lvl6pPr marL="2743200" lvl="5" indent="-320039" algn="l">
              <a:lnSpc>
                <a:spcPct val="100000"/>
              </a:lnSpc>
              <a:spcBef>
                <a:spcPts val="1000"/>
              </a:spcBef>
              <a:spcAft>
                <a:spcPts val="0"/>
              </a:spcAft>
              <a:buSzPts val="1440"/>
              <a:buChar char="►"/>
              <a:defRPr/>
            </a:lvl6pPr>
            <a:lvl7pPr marL="3200400" lvl="6" indent="-320039" algn="l">
              <a:lnSpc>
                <a:spcPct val="100000"/>
              </a:lnSpc>
              <a:spcBef>
                <a:spcPts val="1000"/>
              </a:spcBef>
              <a:spcAft>
                <a:spcPts val="0"/>
              </a:spcAft>
              <a:buSzPts val="1440"/>
              <a:buChar char="►"/>
              <a:defRPr/>
            </a:lvl7pPr>
            <a:lvl8pPr marL="3657600" lvl="7" indent="-320040" algn="l">
              <a:lnSpc>
                <a:spcPct val="100000"/>
              </a:lnSpc>
              <a:spcBef>
                <a:spcPts val="1000"/>
              </a:spcBef>
              <a:spcAft>
                <a:spcPts val="0"/>
              </a:spcAft>
              <a:buSzPts val="1440"/>
              <a:buChar char="►"/>
              <a:defRPr/>
            </a:lvl8pPr>
            <a:lvl9pPr marL="4114800" lvl="8" indent="-320040" algn="l">
              <a:lnSpc>
                <a:spcPct val="100000"/>
              </a:lnSpc>
              <a:spcBef>
                <a:spcPts val="1000"/>
              </a:spcBef>
              <a:spcAft>
                <a:spcPts val="0"/>
              </a:spcAft>
              <a:buSzPts val="1440"/>
              <a:buChar char="►"/>
              <a:defRPr/>
            </a:lvl9pPr>
          </a:lstStyle>
          <a:p>
            <a:endParaRPr/>
          </a:p>
        </p:txBody>
      </p:sp>
      <p:sp>
        <p:nvSpPr>
          <p:cNvPr id="140" name="Google Shape;140;p95"/>
          <p:cNvSpPr txBox="1">
            <a:spLocks noGrp="1"/>
          </p:cNvSpPr>
          <p:nvPr>
            <p:ph type="dt" idx="10"/>
          </p:nvPr>
        </p:nvSpPr>
        <p:spPr>
          <a:xfrm>
            <a:off x="5405258" y="6041363"/>
            <a:ext cx="684132"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1" name="Google Shape;141;p95"/>
          <p:cNvSpPr txBox="1">
            <a:spLocks noGrp="1"/>
          </p:cNvSpPr>
          <p:nvPr>
            <p:ph type="ftr" idx="11"/>
          </p:nvPr>
        </p:nvSpPr>
        <p:spPr>
          <a:xfrm>
            <a:off x="609599" y="6041363"/>
            <a:ext cx="4622973"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2" name="Google Shape;142;p95"/>
          <p:cNvSpPr txBox="1">
            <a:spLocks noGrp="1"/>
          </p:cNvSpPr>
          <p:nvPr>
            <p:ph type="sldNum" idx="12"/>
          </p:nvPr>
        </p:nvSpPr>
        <p:spPr>
          <a:xfrm>
            <a:off x="6444676" y="6041363"/>
            <a:ext cx="512638"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B3A787"/>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B3A787"/>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B3A787"/>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B3A787"/>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B3A787"/>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B3A787"/>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B3A787"/>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B3A787"/>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B3A787"/>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spd="slow">
    <p:wip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Content and Text" type="objAndTx">
  <p:cSld name="OBJECT_AND_TEXT">
    <p:spTree>
      <p:nvGrpSpPr>
        <p:cNvPr id="1" name="Shape 143"/>
        <p:cNvGrpSpPr/>
        <p:nvPr/>
      </p:nvGrpSpPr>
      <p:grpSpPr>
        <a:xfrm>
          <a:off x="0" y="0"/>
          <a:ext cx="0" cy="0"/>
          <a:chOff x="0" y="0"/>
          <a:chExt cx="0" cy="0"/>
        </a:xfrm>
      </p:grpSpPr>
      <p:sp>
        <p:nvSpPr>
          <p:cNvPr id="144" name="Google Shape;144;p9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t" anchorCtr="0">
            <a:normAutofit/>
          </a:bodyPr>
          <a:lstStyle>
            <a:lvl1pPr lvl="0" algn="l">
              <a:lnSpc>
                <a:spcPct val="10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5" name="Google Shape;145;p96"/>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rmAutofit/>
          </a:bodyPr>
          <a:lstStyle>
            <a:lvl1pPr marL="457200" lvl="0" indent="-320040" algn="l">
              <a:lnSpc>
                <a:spcPct val="100000"/>
              </a:lnSpc>
              <a:spcBef>
                <a:spcPts val="1000"/>
              </a:spcBef>
              <a:spcAft>
                <a:spcPts val="0"/>
              </a:spcAft>
              <a:buSzPts val="1440"/>
              <a:buChar char="►"/>
              <a:defRPr/>
            </a:lvl1pPr>
            <a:lvl2pPr marL="914400" lvl="1" indent="-320040" algn="l">
              <a:lnSpc>
                <a:spcPct val="100000"/>
              </a:lnSpc>
              <a:spcBef>
                <a:spcPts val="1000"/>
              </a:spcBef>
              <a:spcAft>
                <a:spcPts val="0"/>
              </a:spcAft>
              <a:buSzPts val="1440"/>
              <a:buChar char="►"/>
              <a:defRPr/>
            </a:lvl2pPr>
            <a:lvl3pPr marL="1371600" lvl="2" indent="-320039" algn="l">
              <a:lnSpc>
                <a:spcPct val="100000"/>
              </a:lnSpc>
              <a:spcBef>
                <a:spcPts val="1000"/>
              </a:spcBef>
              <a:spcAft>
                <a:spcPts val="0"/>
              </a:spcAft>
              <a:buSzPts val="1440"/>
              <a:buChar char="►"/>
              <a:defRPr/>
            </a:lvl3pPr>
            <a:lvl4pPr marL="1828800" lvl="3" indent="-320039" algn="l">
              <a:lnSpc>
                <a:spcPct val="100000"/>
              </a:lnSpc>
              <a:spcBef>
                <a:spcPts val="1000"/>
              </a:spcBef>
              <a:spcAft>
                <a:spcPts val="0"/>
              </a:spcAft>
              <a:buSzPts val="1440"/>
              <a:buChar char="►"/>
              <a:defRPr/>
            </a:lvl4pPr>
            <a:lvl5pPr marL="2286000" lvl="4" indent="-320039" algn="l">
              <a:lnSpc>
                <a:spcPct val="100000"/>
              </a:lnSpc>
              <a:spcBef>
                <a:spcPts val="1000"/>
              </a:spcBef>
              <a:spcAft>
                <a:spcPts val="0"/>
              </a:spcAft>
              <a:buSzPts val="1440"/>
              <a:buChar char="►"/>
              <a:defRPr/>
            </a:lvl5pPr>
            <a:lvl6pPr marL="2743200" lvl="5" indent="-320039" algn="l">
              <a:lnSpc>
                <a:spcPct val="100000"/>
              </a:lnSpc>
              <a:spcBef>
                <a:spcPts val="1000"/>
              </a:spcBef>
              <a:spcAft>
                <a:spcPts val="0"/>
              </a:spcAft>
              <a:buSzPts val="1440"/>
              <a:buChar char="►"/>
              <a:defRPr/>
            </a:lvl6pPr>
            <a:lvl7pPr marL="3200400" lvl="6" indent="-320039" algn="l">
              <a:lnSpc>
                <a:spcPct val="100000"/>
              </a:lnSpc>
              <a:spcBef>
                <a:spcPts val="1000"/>
              </a:spcBef>
              <a:spcAft>
                <a:spcPts val="0"/>
              </a:spcAft>
              <a:buSzPts val="1440"/>
              <a:buChar char="►"/>
              <a:defRPr/>
            </a:lvl7pPr>
            <a:lvl8pPr marL="3657600" lvl="7" indent="-320040" algn="l">
              <a:lnSpc>
                <a:spcPct val="100000"/>
              </a:lnSpc>
              <a:spcBef>
                <a:spcPts val="1000"/>
              </a:spcBef>
              <a:spcAft>
                <a:spcPts val="0"/>
              </a:spcAft>
              <a:buSzPts val="1440"/>
              <a:buChar char="►"/>
              <a:defRPr/>
            </a:lvl8pPr>
            <a:lvl9pPr marL="4114800" lvl="8" indent="-320040" algn="l">
              <a:lnSpc>
                <a:spcPct val="100000"/>
              </a:lnSpc>
              <a:spcBef>
                <a:spcPts val="1000"/>
              </a:spcBef>
              <a:spcAft>
                <a:spcPts val="0"/>
              </a:spcAft>
              <a:buSzPts val="1440"/>
              <a:buChar char="►"/>
              <a:defRPr/>
            </a:lvl9pPr>
          </a:lstStyle>
          <a:p>
            <a:endParaRPr/>
          </a:p>
        </p:txBody>
      </p:sp>
      <p:sp>
        <p:nvSpPr>
          <p:cNvPr id="146" name="Google Shape;146;p96"/>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rmAutofit/>
          </a:bodyPr>
          <a:lstStyle>
            <a:lvl1pPr marL="457200" lvl="0" indent="-320040" algn="l">
              <a:lnSpc>
                <a:spcPct val="100000"/>
              </a:lnSpc>
              <a:spcBef>
                <a:spcPts val="1000"/>
              </a:spcBef>
              <a:spcAft>
                <a:spcPts val="0"/>
              </a:spcAft>
              <a:buSzPts val="1440"/>
              <a:buChar char="►"/>
              <a:defRPr/>
            </a:lvl1pPr>
            <a:lvl2pPr marL="914400" lvl="1" indent="-320040" algn="l">
              <a:lnSpc>
                <a:spcPct val="100000"/>
              </a:lnSpc>
              <a:spcBef>
                <a:spcPts val="1000"/>
              </a:spcBef>
              <a:spcAft>
                <a:spcPts val="0"/>
              </a:spcAft>
              <a:buSzPts val="1440"/>
              <a:buChar char="►"/>
              <a:defRPr/>
            </a:lvl2pPr>
            <a:lvl3pPr marL="1371600" lvl="2" indent="-320039" algn="l">
              <a:lnSpc>
                <a:spcPct val="100000"/>
              </a:lnSpc>
              <a:spcBef>
                <a:spcPts val="1000"/>
              </a:spcBef>
              <a:spcAft>
                <a:spcPts val="0"/>
              </a:spcAft>
              <a:buSzPts val="1440"/>
              <a:buChar char="►"/>
              <a:defRPr/>
            </a:lvl3pPr>
            <a:lvl4pPr marL="1828800" lvl="3" indent="-320039" algn="l">
              <a:lnSpc>
                <a:spcPct val="100000"/>
              </a:lnSpc>
              <a:spcBef>
                <a:spcPts val="1000"/>
              </a:spcBef>
              <a:spcAft>
                <a:spcPts val="0"/>
              </a:spcAft>
              <a:buSzPts val="1440"/>
              <a:buChar char="►"/>
              <a:defRPr/>
            </a:lvl4pPr>
            <a:lvl5pPr marL="2286000" lvl="4" indent="-320039" algn="l">
              <a:lnSpc>
                <a:spcPct val="100000"/>
              </a:lnSpc>
              <a:spcBef>
                <a:spcPts val="1000"/>
              </a:spcBef>
              <a:spcAft>
                <a:spcPts val="0"/>
              </a:spcAft>
              <a:buSzPts val="1440"/>
              <a:buChar char="►"/>
              <a:defRPr/>
            </a:lvl5pPr>
            <a:lvl6pPr marL="2743200" lvl="5" indent="-320039" algn="l">
              <a:lnSpc>
                <a:spcPct val="100000"/>
              </a:lnSpc>
              <a:spcBef>
                <a:spcPts val="1000"/>
              </a:spcBef>
              <a:spcAft>
                <a:spcPts val="0"/>
              </a:spcAft>
              <a:buSzPts val="1440"/>
              <a:buChar char="►"/>
              <a:defRPr/>
            </a:lvl6pPr>
            <a:lvl7pPr marL="3200400" lvl="6" indent="-320039" algn="l">
              <a:lnSpc>
                <a:spcPct val="100000"/>
              </a:lnSpc>
              <a:spcBef>
                <a:spcPts val="1000"/>
              </a:spcBef>
              <a:spcAft>
                <a:spcPts val="0"/>
              </a:spcAft>
              <a:buSzPts val="1440"/>
              <a:buChar char="►"/>
              <a:defRPr/>
            </a:lvl7pPr>
            <a:lvl8pPr marL="3657600" lvl="7" indent="-320040" algn="l">
              <a:lnSpc>
                <a:spcPct val="100000"/>
              </a:lnSpc>
              <a:spcBef>
                <a:spcPts val="1000"/>
              </a:spcBef>
              <a:spcAft>
                <a:spcPts val="0"/>
              </a:spcAft>
              <a:buSzPts val="1440"/>
              <a:buChar char="►"/>
              <a:defRPr/>
            </a:lvl8pPr>
            <a:lvl9pPr marL="4114800" lvl="8" indent="-320040" algn="l">
              <a:lnSpc>
                <a:spcPct val="100000"/>
              </a:lnSpc>
              <a:spcBef>
                <a:spcPts val="1000"/>
              </a:spcBef>
              <a:spcAft>
                <a:spcPts val="0"/>
              </a:spcAft>
              <a:buSzPts val="1440"/>
              <a:buChar char="►"/>
              <a:defRPr/>
            </a:lvl9pPr>
          </a:lstStyle>
          <a:p>
            <a:endParaRPr/>
          </a:p>
        </p:txBody>
      </p:sp>
      <p:sp>
        <p:nvSpPr>
          <p:cNvPr id="147" name="Google Shape;147;p96"/>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8" name="Google Shape;148;p96"/>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9" name="Google Shape;149;p96"/>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B3A787"/>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B3A787"/>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B3A787"/>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B3A787"/>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B3A787"/>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B3A787"/>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B3A787"/>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B3A787"/>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B3A787"/>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spd="slow">
    <p:wip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Text and Clip Art" type="txAndClipArt">
  <p:cSld name="TEXT_AND_CLIPART">
    <p:spTree>
      <p:nvGrpSpPr>
        <p:cNvPr id="1" name="Shape 150"/>
        <p:cNvGrpSpPr/>
        <p:nvPr/>
      </p:nvGrpSpPr>
      <p:grpSpPr>
        <a:xfrm>
          <a:off x="0" y="0"/>
          <a:ext cx="0" cy="0"/>
          <a:chOff x="0" y="0"/>
          <a:chExt cx="0" cy="0"/>
        </a:xfrm>
      </p:grpSpPr>
      <p:sp>
        <p:nvSpPr>
          <p:cNvPr id="151" name="Google Shape;151;p97"/>
          <p:cNvSpPr txBox="1">
            <a:spLocks noGrp="1"/>
          </p:cNvSpPr>
          <p:nvPr>
            <p:ph type="title"/>
          </p:nvPr>
        </p:nvSpPr>
        <p:spPr>
          <a:xfrm>
            <a:off x="195263" y="228600"/>
            <a:ext cx="8015287" cy="914400"/>
          </a:xfrm>
          <a:prstGeom prst="rect">
            <a:avLst/>
          </a:prstGeom>
          <a:noFill/>
          <a:ln>
            <a:noFill/>
          </a:ln>
        </p:spPr>
        <p:txBody>
          <a:bodyPr spcFirstLastPara="1" wrap="square" lIns="91425" tIns="45700" rIns="91425" bIns="45700" anchor="t" anchorCtr="0">
            <a:normAutofit/>
          </a:bodyPr>
          <a:lstStyle>
            <a:lvl1pPr lvl="0" algn="l">
              <a:lnSpc>
                <a:spcPct val="10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2" name="Google Shape;152;p97"/>
          <p:cNvSpPr txBox="1">
            <a:spLocks noGrp="1"/>
          </p:cNvSpPr>
          <p:nvPr>
            <p:ph type="body" idx="1"/>
          </p:nvPr>
        </p:nvSpPr>
        <p:spPr>
          <a:xfrm>
            <a:off x="609600" y="1600200"/>
            <a:ext cx="3886200" cy="4419600"/>
          </a:xfrm>
          <a:prstGeom prst="rect">
            <a:avLst/>
          </a:prstGeom>
          <a:noFill/>
          <a:ln>
            <a:noFill/>
          </a:ln>
        </p:spPr>
        <p:txBody>
          <a:bodyPr spcFirstLastPara="1" wrap="square" lIns="91425" tIns="45700" rIns="91425" bIns="45700" anchor="t" anchorCtr="0">
            <a:normAutofit/>
          </a:bodyPr>
          <a:lstStyle>
            <a:lvl1pPr marL="457200" lvl="0" indent="-320040" algn="l">
              <a:lnSpc>
                <a:spcPct val="100000"/>
              </a:lnSpc>
              <a:spcBef>
                <a:spcPts val="1000"/>
              </a:spcBef>
              <a:spcAft>
                <a:spcPts val="0"/>
              </a:spcAft>
              <a:buSzPts val="1440"/>
              <a:buChar char="►"/>
              <a:defRPr/>
            </a:lvl1pPr>
            <a:lvl2pPr marL="914400" lvl="1" indent="-320040" algn="l">
              <a:lnSpc>
                <a:spcPct val="100000"/>
              </a:lnSpc>
              <a:spcBef>
                <a:spcPts val="1000"/>
              </a:spcBef>
              <a:spcAft>
                <a:spcPts val="0"/>
              </a:spcAft>
              <a:buSzPts val="1440"/>
              <a:buChar char="►"/>
              <a:defRPr/>
            </a:lvl2pPr>
            <a:lvl3pPr marL="1371600" lvl="2" indent="-320039" algn="l">
              <a:lnSpc>
                <a:spcPct val="100000"/>
              </a:lnSpc>
              <a:spcBef>
                <a:spcPts val="1000"/>
              </a:spcBef>
              <a:spcAft>
                <a:spcPts val="0"/>
              </a:spcAft>
              <a:buSzPts val="1440"/>
              <a:buChar char="►"/>
              <a:defRPr/>
            </a:lvl3pPr>
            <a:lvl4pPr marL="1828800" lvl="3" indent="-320039" algn="l">
              <a:lnSpc>
                <a:spcPct val="100000"/>
              </a:lnSpc>
              <a:spcBef>
                <a:spcPts val="1000"/>
              </a:spcBef>
              <a:spcAft>
                <a:spcPts val="0"/>
              </a:spcAft>
              <a:buSzPts val="1440"/>
              <a:buChar char="►"/>
              <a:defRPr/>
            </a:lvl4pPr>
            <a:lvl5pPr marL="2286000" lvl="4" indent="-320039" algn="l">
              <a:lnSpc>
                <a:spcPct val="100000"/>
              </a:lnSpc>
              <a:spcBef>
                <a:spcPts val="1000"/>
              </a:spcBef>
              <a:spcAft>
                <a:spcPts val="0"/>
              </a:spcAft>
              <a:buSzPts val="1440"/>
              <a:buChar char="►"/>
              <a:defRPr/>
            </a:lvl5pPr>
            <a:lvl6pPr marL="2743200" lvl="5" indent="-320039" algn="l">
              <a:lnSpc>
                <a:spcPct val="100000"/>
              </a:lnSpc>
              <a:spcBef>
                <a:spcPts val="1000"/>
              </a:spcBef>
              <a:spcAft>
                <a:spcPts val="0"/>
              </a:spcAft>
              <a:buSzPts val="1440"/>
              <a:buChar char="►"/>
              <a:defRPr/>
            </a:lvl6pPr>
            <a:lvl7pPr marL="3200400" lvl="6" indent="-320039" algn="l">
              <a:lnSpc>
                <a:spcPct val="100000"/>
              </a:lnSpc>
              <a:spcBef>
                <a:spcPts val="1000"/>
              </a:spcBef>
              <a:spcAft>
                <a:spcPts val="0"/>
              </a:spcAft>
              <a:buSzPts val="1440"/>
              <a:buChar char="►"/>
              <a:defRPr/>
            </a:lvl7pPr>
            <a:lvl8pPr marL="3657600" lvl="7" indent="-320040" algn="l">
              <a:lnSpc>
                <a:spcPct val="100000"/>
              </a:lnSpc>
              <a:spcBef>
                <a:spcPts val="1000"/>
              </a:spcBef>
              <a:spcAft>
                <a:spcPts val="0"/>
              </a:spcAft>
              <a:buSzPts val="1440"/>
              <a:buChar char="►"/>
              <a:defRPr/>
            </a:lvl8pPr>
            <a:lvl9pPr marL="4114800" lvl="8" indent="-320040" algn="l">
              <a:lnSpc>
                <a:spcPct val="100000"/>
              </a:lnSpc>
              <a:spcBef>
                <a:spcPts val="1000"/>
              </a:spcBef>
              <a:spcAft>
                <a:spcPts val="0"/>
              </a:spcAft>
              <a:buSzPts val="1440"/>
              <a:buChar char="►"/>
              <a:defRPr/>
            </a:lvl9pPr>
          </a:lstStyle>
          <a:p>
            <a:endParaRPr/>
          </a:p>
        </p:txBody>
      </p:sp>
      <p:sp>
        <p:nvSpPr>
          <p:cNvPr id="153" name="Google Shape;153;p97"/>
          <p:cNvSpPr>
            <a:spLocks noGrp="1"/>
          </p:cNvSpPr>
          <p:nvPr>
            <p:ph type="clipArt" idx="2"/>
          </p:nvPr>
        </p:nvSpPr>
        <p:spPr>
          <a:xfrm>
            <a:off x="4648200" y="1600200"/>
            <a:ext cx="3886200" cy="4419600"/>
          </a:xfrm>
          <a:prstGeom prst="rect">
            <a:avLst/>
          </a:prstGeom>
          <a:noFill/>
          <a:ln>
            <a:noFill/>
          </a:ln>
        </p:spPr>
      </p:sp>
      <p:sp>
        <p:nvSpPr>
          <p:cNvPr id="154" name="Google Shape;154;p97"/>
          <p:cNvSpPr txBox="1">
            <a:spLocks noGrp="1"/>
          </p:cNvSpPr>
          <p:nvPr>
            <p:ph type="dt" idx="10"/>
          </p:nvPr>
        </p:nvSpPr>
        <p:spPr>
          <a:xfrm>
            <a:off x="457200" y="6248400"/>
            <a:ext cx="2133600" cy="457200"/>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5" name="Google Shape;155;p97"/>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6" name="Google Shape;156;p97"/>
          <p:cNvSpPr txBox="1">
            <a:spLocks noGrp="1"/>
          </p:cNvSpPr>
          <p:nvPr>
            <p:ph type="sldNum" idx="12"/>
          </p:nvPr>
        </p:nvSpPr>
        <p:spPr>
          <a:xfrm>
            <a:off x="6553200" y="6248400"/>
            <a:ext cx="2133600" cy="4572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B3A787"/>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B3A787"/>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B3A787"/>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B3A787"/>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B3A787"/>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B3A787"/>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B3A787"/>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B3A787"/>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B3A787"/>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spd="slow">
    <p:wip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Text, and Content" type="txAndObj">
  <p:cSld name="TEXT_AND_OBJECT">
    <p:spTree>
      <p:nvGrpSpPr>
        <p:cNvPr id="1" name="Shape 157"/>
        <p:cNvGrpSpPr/>
        <p:nvPr/>
      </p:nvGrpSpPr>
      <p:grpSpPr>
        <a:xfrm>
          <a:off x="0" y="0"/>
          <a:ext cx="0" cy="0"/>
          <a:chOff x="0" y="0"/>
          <a:chExt cx="0" cy="0"/>
        </a:xfrm>
      </p:grpSpPr>
      <p:sp>
        <p:nvSpPr>
          <p:cNvPr id="158" name="Google Shape;158;p98"/>
          <p:cNvSpPr txBox="1">
            <a:spLocks noGrp="1"/>
          </p:cNvSpPr>
          <p:nvPr>
            <p:ph type="title"/>
          </p:nvPr>
        </p:nvSpPr>
        <p:spPr>
          <a:xfrm>
            <a:off x="574675" y="304800"/>
            <a:ext cx="8001000" cy="1216025"/>
          </a:xfrm>
          <a:prstGeom prst="rect">
            <a:avLst/>
          </a:prstGeom>
          <a:noFill/>
          <a:ln>
            <a:noFill/>
          </a:ln>
        </p:spPr>
        <p:txBody>
          <a:bodyPr spcFirstLastPara="1" wrap="square" lIns="91425" tIns="45700" rIns="91425" bIns="45700" anchor="t" anchorCtr="0">
            <a:normAutofit/>
          </a:bodyPr>
          <a:lstStyle>
            <a:lvl1pPr lvl="0" algn="l">
              <a:lnSpc>
                <a:spcPct val="10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9" name="Google Shape;159;p98"/>
          <p:cNvSpPr txBox="1">
            <a:spLocks noGrp="1"/>
          </p:cNvSpPr>
          <p:nvPr>
            <p:ph type="body" idx="1"/>
          </p:nvPr>
        </p:nvSpPr>
        <p:spPr>
          <a:xfrm>
            <a:off x="566738" y="1752600"/>
            <a:ext cx="3924300" cy="4267200"/>
          </a:xfrm>
          <a:prstGeom prst="rect">
            <a:avLst/>
          </a:prstGeom>
          <a:noFill/>
          <a:ln>
            <a:noFill/>
          </a:ln>
        </p:spPr>
        <p:txBody>
          <a:bodyPr spcFirstLastPara="1" wrap="square" lIns="91425" tIns="45700" rIns="91425" bIns="45700" anchor="t" anchorCtr="0">
            <a:normAutofit/>
          </a:bodyPr>
          <a:lstStyle>
            <a:lvl1pPr marL="457200" lvl="0" indent="-320040" algn="l">
              <a:lnSpc>
                <a:spcPct val="100000"/>
              </a:lnSpc>
              <a:spcBef>
                <a:spcPts val="1000"/>
              </a:spcBef>
              <a:spcAft>
                <a:spcPts val="0"/>
              </a:spcAft>
              <a:buSzPts val="1440"/>
              <a:buChar char="►"/>
              <a:defRPr/>
            </a:lvl1pPr>
            <a:lvl2pPr marL="914400" lvl="1" indent="-320040" algn="l">
              <a:lnSpc>
                <a:spcPct val="100000"/>
              </a:lnSpc>
              <a:spcBef>
                <a:spcPts val="1000"/>
              </a:spcBef>
              <a:spcAft>
                <a:spcPts val="0"/>
              </a:spcAft>
              <a:buSzPts val="1440"/>
              <a:buChar char="►"/>
              <a:defRPr/>
            </a:lvl2pPr>
            <a:lvl3pPr marL="1371600" lvl="2" indent="-320039" algn="l">
              <a:lnSpc>
                <a:spcPct val="100000"/>
              </a:lnSpc>
              <a:spcBef>
                <a:spcPts val="1000"/>
              </a:spcBef>
              <a:spcAft>
                <a:spcPts val="0"/>
              </a:spcAft>
              <a:buSzPts val="1440"/>
              <a:buChar char="►"/>
              <a:defRPr/>
            </a:lvl3pPr>
            <a:lvl4pPr marL="1828800" lvl="3" indent="-320039" algn="l">
              <a:lnSpc>
                <a:spcPct val="100000"/>
              </a:lnSpc>
              <a:spcBef>
                <a:spcPts val="1000"/>
              </a:spcBef>
              <a:spcAft>
                <a:spcPts val="0"/>
              </a:spcAft>
              <a:buSzPts val="1440"/>
              <a:buChar char="►"/>
              <a:defRPr/>
            </a:lvl4pPr>
            <a:lvl5pPr marL="2286000" lvl="4" indent="-320039" algn="l">
              <a:lnSpc>
                <a:spcPct val="100000"/>
              </a:lnSpc>
              <a:spcBef>
                <a:spcPts val="1000"/>
              </a:spcBef>
              <a:spcAft>
                <a:spcPts val="0"/>
              </a:spcAft>
              <a:buSzPts val="1440"/>
              <a:buChar char="►"/>
              <a:defRPr/>
            </a:lvl5pPr>
            <a:lvl6pPr marL="2743200" lvl="5" indent="-320039" algn="l">
              <a:lnSpc>
                <a:spcPct val="100000"/>
              </a:lnSpc>
              <a:spcBef>
                <a:spcPts val="1000"/>
              </a:spcBef>
              <a:spcAft>
                <a:spcPts val="0"/>
              </a:spcAft>
              <a:buSzPts val="1440"/>
              <a:buChar char="►"/>
              <a:defRPr/>
            </a:lvl6pPr>
            <a:lvl7pPr marL="3200400" lvl="6" indent="-320039" algn="l">
              <a:lnSpc>
                <a:spcPct val="100000"/>
              </a:lnSpc>
              <a:spcBef>
                <a:spcPts val="1000"/>
              </a:spcBef>
              <a:spcAft>
                <a:spcPts val="0"/>
              </a:spcAft>
              <a:buSzPts val="1440"/>
              <a:buChar char="►"/>
              <a:defRPr/>
            </a:lvl7pPr>
            <a:lvl8pPr marL="3657600" lvl="7" indent="-320040" algn="l">
              <a:lnSpc>
                <a:spcPct val="100000"/>
              </a:lnSpc>
              <a:spcBef>
                <a:spcPts val="1000"/>
              </a:spcBef>
              <a:spcAft>
                <a:spcPts val="0"/>
              </a:spcAft>
              <a:buSzPts val="1440"/>
              <a:buChar char="►"/>
              <a:defRPr/>
            </a:lvl8pPr>
            <a:lvl9pPr marL="4114800" lvl="8" indent="-320040" algn="l">
              <a:lnSpc>
                <a:spcPct val="100000"/>
              </a:lnSpc>
              <a:spcBef>
                <a:spcPts val="1000"/>
              </a:spcBef>
              <a:spcAft>
                <a:spcPts val="0"/>
              </a:spcAft>
              <a:buSzPts val="1440"/>
              <a:buChar char="►"/>
              <a:defRPr/>
            </a:lvl9pPr>
          </a:lstStyle>
          <a:p>
            <a:endParaRPr/>
          </a:p>
        </p:txBody>
      </p:sp>
      <p:sp>
        <p:nvSpPr>
          <p:cNvPr id="160" name="Google Shape;160;p98"/>
          <p:cNvSpPr txBox="1">
            <a:spLocks noGrp="1"/>
          </p:cNvSpPr>
          <p:nvPr>
            <p:ph type="body" idx="2"/>
          </p:nvPr>
        </p:nvSpPr>
        <p:spPr>
          <a:xfrm>
            <a:off x="4643438" y="1752600"/>
            <a:ext cx="3924300" cy="4267200"/>
          </a:xfrm>
          <a:prstGeom prst="rect">
            <a:avLst/>
          </a:prstGeom>
          <a:noFill/>
          <a:ln>
            <a:noFill/>
          </a:ln>
        </p:spPr>
        <p:txBody>
          <a:bodyPr spcFirstLastPara="1" wrap="square" lIns="91425" tIns="45700" rIns="91425" bIns="45700" anchor="t" anchorCtr="0">
            <a:normAutofit/>
          </a:bodyPr>
          <a:lstStyle>
            <a:lvl1pPr marL="457200" lvl="0" indent="-320040" algn="l">
              <a:lnSpc>
                <a:spcPct val="100000"/>
              </a:lnSpc>
              <a:spcBef>
                <a:spcPts val="1000"/>
              </a:spcBef>
              <a:spcAft>
                <a:spcPts val="0"/>
              </a:spcAft>
              <a:buSzPts val="1440"/>
              <a:buChar char="►"/>
              <a:defRPr/>
            </a:lvl1pPr>
            <a:lvl2pPr marL="914400" lvl="1" indent="-320040" algn="l">
              <a:lnSpc>
                <a:spcPct val="100000"/>
              </a:lnSpc>
              <a:spcBef>
                <a:spcPts val="1000"/>
              </a:spcBef>
              <a:spcAft>
                <a:spcPts val="0"/>
              </a:spcAft>
              <a:buSzPts val="1440"/>
              <a:buChar char="►"/>
              <a:defRPr/>
            </a:lvl2pPr>
            <a:lvl3pPr marL="1371600" lvl="2" indent="-320039" algn="l">
              <a:lnSpc>
                <a:spcPct val="100000"/>
              </a:lnSpc>
              <a:spcBef>
                <a:spcPts val="1000"/>
              </a:spcBef>
              <a:spcAft>
                <a:spcPts val="0"/>
              </a:spcAft>
              <a:buSzPts val="1440"/>
              <a:buChar char="►"/>
              <a:defRPr/>
            </a:lvl3pPr>
            <a:lvl4pPr marL="1828800" lvl="3" indent="-320039" algn="l">
              <a:lnSpc>
                <a:spcPct val="100000"/>
              </a:lnSpc>
              <a:spcBef>
                <a:spcPts val="1000"/>
              </a:spcBef>
              <a:spcAft>
                <a:spcPts val="0"/>
              </a:spcAft>
              <a:buSzPts val="1440"/>
              <a:buChar char="►"/>
              <a:defRPr/>
            </a:lvl4pPr>
            <a:lvl5pPr marL="2286000" lvl="4" indent="-320039" algn="l">
              <a:lnSpc>
                <a:spcPct val="100000"/>
              </a:lnSpc>
              <a:spcBef>
                <a:spcPts val="1000"/>
              </a:spcBef>
              <a:spcAft>
                <a:spcPts val="0"/>
              </a:spcAft>
              <a:buSzPts val="1440"/>
              <a:buChar char="►"/>
              <a:defRPr/>
            </a:lvl5pPr>
            <a:lvl6pPr marL="2743200" lvl="5" indent="-320039" algn="l">
              <a:lnSpc>
                <a:spcPct val="100000"/>
              </a:lnSpc>
              <a:spcBef>
                <a:spcPts val="1000"/>
              </a:spcBef>
              <a:spcAft>
                <a:spcPts val="0"/>
              </a:spcAft>
              <a:buSzPts val="1440"/>
              <a:buChar char="►"/>
              <a:defRPr/>
            </a:lvl6pPr>
            <a:lvl7pPr marL="3200400" lvl="6" indent="-320039" algn="l">
              <a:lnSpc>
                <a:spcPct val="100000"/>
              </a:lnSpc>
              <a:spcBef>
                <a:spcPts val="1000"/>
              </a:spcBef>
              <a:spcAft>
                <a:spcPts val="0"/>
              </a:spcAft>
              <a:buSzPts val="1440"/>
              <a:buChar char="►"/>
              <a:defRPr/>
            </a:lvl7pPr>
            <a:lvl8pPr marL="3657600" lvl="7" indent="-320040" algn="l">
              <a:lnSpc>
                <a:spcPct val="100000"/>
              </a:lnSpc>
              <a:spcBef>
                <a:spcPts val="1000"/>
              </a:spcBef>
              <a:spcAft>
                <a:spcPts val="0"/>
              </a:spcAft>
              <a:buSzPts val="1440"/>
              <a:buChar char="►"/>
              <a:defRPr/>
            </a:lvl8pPr>
            <a:lvl9pPr marL="4114800" lvl="8" indent="-320040" algn="l">
              <a:lnSpc>
                <a:spcPct val="100000"/>
              </a:lnSpc>
              <a:spcBef>
                <a:spcPts val="1000"/>
              </a:spcBef>
              <a:spcAft>
                <a:spcPts val="0"/>
              </a:spcAft>
              <a:buSzPts val="1440"/>
              <a:buChar char="►"/>
              <a:defRPr/>
            </a:lvl9pPr>
          </a:lstStyle>
          <a:p>
            <a:endParaRPr/>
          </a:p>
        </p:txBody>
      </p:sp>
      <p:sp>
        <p:nvSpPr>
          <p:cNvPr id="161" name="Google Shape;161;p98"/>
          <p:cNvSpPr txBox="1">
            <a:spLocks noGrp="1"/>
          </p:cNvSpPr>
          <p:nvPr>
            <p:ph type="dt" idx="10"/>
          </p:nvPr>
        </p:nvSpPr>
        <p:spPr>
          <a:xfrm>
            <a:off x="5405258" y="6041363"/>
            <a:ext cx="684132"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2" name="Google Shape;162;p98"/>
          <p:cNvSpPr txBox="1">
            <a:spLocks noGrp="1"/>
          </p:cNvSpPr>
          <p:nvPr>
            <p:ph type="ftr" idx="11"/>
          </p:nvPr>
        </p:nvSpPr>
        <p:spPr>
          <a:xfrm>
            <a:off x="609599" y="6041363"/>
            <a:ext cx="4622973"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3" name="Google Shape;163;p98"/>
          <p:cNvSpPr txBox="1">
            <a:spLocks noGrp="1"/>
          </p:cNvSpPr>
          <p:nvPr>
            <p:ph type="sldNum" idx="12"/>
          </p:nvPr>
        </p:nvSpPr>
        <p:spPr>
          <a:xfrm>
            <a:off x="6444676" y="6041363"/>
            <a:ext cx="512638"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B3A787"/>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B3A787"/>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B3A787"/>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B3A787"/>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B3A787"/>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B3A787"/>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B3A787"/>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B3A787"/>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B3A787"/>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spd="slow">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43"/>
        <p:cNvGrpSpPr/>
        <p:nvPr/>
      </p:nvGrpSpPr>
      <p:grpSpPr>
        <a:xfrm>
          <a:off x="0" y="0"/>
          <a:ext cx="0" cy="0"/>
          <a:chOff x="0" y="0"/>
          <a:chExt cx="0" cy="0"/>
        </a:xfrm>
      </p:grpSpPr>
      <p:sp>
        <p:nvSpPr>
          <p:cNvPr id="44" name="Google Shape;44;p81"/>
          <p:cNvSpPr txBox="1">
            <a:spLocks noGrp="1"/>
          </p:cNvSpPr>
          <p:nvPr>
            <p:ph type="title"/>
          </p:nvPr>
        </p:nvSpPr>
        <p:spPr>
          <a:xfrm>
            <a:off x="609599" y="609600"/>
            <a:ext cx="6347713" cy="1320800"/>
          </a:xfrm>
          <a:prstGeom prst="rect">
            <a:avLst/>
          </a:prstGeom>
          <a:noFill/>
          <a:ln>
            <a:noFill/>
          </a:ln>
        </p:spPr>
        <p:txBody>
          <a:bodyPr spcFirstLastPara="1" wrap="square" lIns="91425" tIns="45700" rIns="91425" bIns="45700" anchor="t" anchorCtr="0">
            <a:normAutofit/>
          </a:bodyPr>
          <a:lstStyle>
            <a:lvl1pPr lvl="0" algn="l">
              <a:lnSpc>
                <a:spcPct val="10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5" name="Google Shape;45;p81"/>
          <p:cNvSpPr txBox="1">
            <a:spLocks noGrp="1"/>
          </p:cNvSpPr>
          <p:nvPr>
            <p:ph type="body" idx="1"/>
          </p:nvPr>
        </p:nvSpPr>
        <p:spPr>
          <a:xfrm>
            <a:off x="609599" y="2160590"/>
            <a:ext cx="6347714" cy="3880773"/>
          </a:xfrm>
          <a:prstGeom prst="rect">
            <a:avLst/>
          </a:prstGeom>
          <a:noFill/>
          <a:ln>
            <a:noFill/>
          </a:ln>
        </p:spPr>
        <p:txBody>
          <a:bodyPr spcFirstLastPara="1" wrap="square" lIns="91425" tIns="45700" rIns="91425" bIns="45700" anchor="t" anchorCtr="0">
            <a:normAutofit/>
          </a:bodyPr>
          <a:lstStyle>
            <a:lvl1pPr marL="457200" lvl="0" indent="-320040" algn="l">
              <a:lnSpc>
                <a:spcPct val="100000"/>
              </a:lnSpc>
              <a:spcBef>
                <a:spcPts val="1000"/>
              </a:spcBef>
              <a:spcAft>
                <a:spcPts val="0"/>
              </a:spcAft>
              <a:buSzPts val="1440"/>
              <a:buChar char="►"/>
              <a:defRPr/>
            </a:lvl1pPr>
            <a:lvl2pPr marL="914400" lvl="1" indent="-320040" algn="l">
              <a:lnSpc>
                <a:spcPct val="100000"/>
              </a:lnSpc>
              <a:spcBef>
                <a:spcPts val="1000"/>
              </a:spcBef>
              <a:spcAft>
                <a:spcPts val="0"/>
              </a:spcAft>
              <a:buSzPts val="1440"/>
              <a:buChar char="►"/>
              <a:defRPr/>
            </a:lvl2pPr>
            <a:lvl3pPr marL="1371600" lvl="2" indent="-320039" algn="l">
              <a:lnSpc>
                <a:spcPct val="100000"/>
              </a:lnSpc>
              <a:spcBef>
                <a:spcPts val="1000"/>
              </a:spcBef>
              <a:spcAft>
                <a:spcPts val="0"/>
              </a:spcAft>
              <a:buSzPts val="1440"/>
              <a:buChar char="►"/>
              <a:defRPr/>
            </a:lvl3pPr>
            <a:lvl4pPr marL="1828800" lvl="3" indent="-320039" algn="l">
              <a:lnSpc>
                <a:spcPct val="100000"/>
              </a:lnSpc>
              <a:spcBef>
                <a:spcPts val="1000"/>
              </a:spcBef>
              <a:spcAft>
                <a:spcPts val="0"/>
              </a:spcAft>
              <a:buSzPts val="1440"/>
              <a:buChar char="►"/>
              <a:defRPr/>
            </a:lvl4pPr>
            <a:lvl5pPr marL="2286000" lvl="4" indent="-320039" algn="l">
              <a:lnSpc>
                <a:spcPct val="100000"/>
              </a:lnSpc>
              <a:spcBef>
                <a:spcPts val="1000"/>
              </a:spcBef>
              <a:spcAft>
                <a:spcPts val="0"/>
              </a:spcAft>
              <a:buSzPts val="1440"/>
              <a:buChar char="►"/>
              <a:defRPr/>
            </a:lvl5pPr>
            <a:lvl6pPr marL="2743200" lvl="5" indent="-320039" algn="l">
              <a:lnSpc>
                <a:spcPct val="100000"/>
              </a:lnSpc>
              <a:spcBef>
                <a:spcPts val="1000"/>
              </a:spcBef>
              <a:spcAft>
                <a:spcPts val="0"/>
              </a:spcAft>
              <a:buSzPts val="1440"/>
              <a:buChar char="►"/>
              <a:defRPr/>
            </a:lvl6pPr>
            <a:lvl7pPr marL="3200400" lvl="6" indent="-320039" algn="l">
              <a:lnSpc>
                <a:spcPct val="100000"/>
              </a:lnSpc>
              <a:spcBef>
                <a:spcPts val="1000"/>
              </a:spcBef>
              <a:spcAft>
                <a:spcPts val="0"/>
              </a:spcAft>
              <a:buSzPts val="1440"/>
              <a:buChar char="►"/>
              <a:defRPr/>
            </a:lvl7pPr>
            <a:lvl8pPr marL="3657600" lvl="7" indent="-320040" algn="l">
              <a:lnSpc>
                <a:spcPct val="100000"/>
              </a:lnSpc>
              <a:spcBef>
                <a:spcPts val="1000"/>
              </a:spcBef>
              <a:spcAft>
                <a:spcPts val="0"/>
              </a:spcAft>
              <a:buSzPts val="1440"/>
              <a:buChar char="►"/>
              <a:defRPr/>
            </a:lvl8pPr>
            <a:lvl9pPr marL="4114800" lvl="8" indent="-320040" algn="l">
              <a:lnSpc>
                <a:spcPct val="100000"/>
              </a:lnSpc>
              <a:spcBef>
                <a:spcPts val="1000"/>
              </a:spcBef>
              <a:spcAft>
                <a:spcPts val="0"/>
              </a:spcAft>
              <a:buSzPts val="1440"/>
              <a:buChar char="►"/>
              <a:defRPr/>
            </a:lvl9pPr>
          </a:lstStyle>
          <a:p>
            <a:endParaRPr/>
          </a:p>
        </p:txBody>
      </p:sp>
      <p:sp>
        <p:nvSpPr>
          <p:cNvPr id="46" name="Google Shape;46;p81"/>
          <p:cNvSpPr txBox="1">
            <a:spLocks noGrp="1"/>
          </p:cNvSpPr>
          <p:nvPr>
            <p:ph type="dt" idx="10"/>
          </p:nvPr>
        </p:nvSpPr>
        <p:spPr>
          <a:xfrm>
            <a:off x="5405258" y="6041363"/>
            <a:ext cx="684132"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 name="Google Shape;47;p81"/>
          <p:cNvSpPr txBox="1">
            <a:spLocks noGrp="1"/>
          </p:cNvSpPr>
          <p:nvPr>
            <p:ph type="ftr" idx="11"/>
          </p:nvPr>
        </p:nvSpPr>
        <p:spPr>
          <a:xfrm>
            <a:off x="609599" y="6041363"/>
            <a:ext cx="4622973"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 name="Google Shape;48;p81"/>
          <p:cNvSpPr txBox="1">
            <a:spLocks noGrp="1"/>
          </p:cNvSpPr>
          <p:nvPr>
            <p:ph type="sldNum" idx="12"/>
          </p:nvPr>
        </p:nvSpPr>
        <p:spPr>
          <a:xfrm>
            <a:off x="6444676" y="6041363"/>
            <a:ext cx="512638"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B3A787"/>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B3A787"/>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B3A787"/>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B3A787"/>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B3A787"/>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B3A787"/>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B3A787"/>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B3A787"/>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B3A787"/>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spd="slow">
    <p:wip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Text, and 2 Content" type="txAndTwoObj">
  <p:cSld name="TEXT_AND_TWO_OBJECTS">
    <p:spTree>
      <p:nvGrpSpPr>
        <p:cNvPr id="1" name="Shape 164"/>
        <p:cNvGrpSpPr/>
        <p:nvPr/>
      </p:nvGrpSpPr>
      <p:grpSpPr>
        <a:xfrm>
          <a:off x="0" y="0"/>
          <a:ext cx="0" cy="0"/>
          <a:chOff x="0" y="0"/>
          <a:chExt cx="0" cy="0"/>
        </a:xfrm>
      </p:grpSpPr>
      <p:sp>
        <p:nvSpPr>
          <p:cNvPr id="165" name="Google Shape;165;p99"/>
          <p:cNvSpPr txBox="1">
            <a:spLocks noGrp="1"/>
          </p:cNvSpPr>
          <p:nvPr>
            <p:ph type="title"/>
          </p:nvPr>
        </p:nvSpPr>
        <p:spPr>
          <a:xfrm>
            <a:off x="574675" y="304800"/>
            <a:ext cx="8001000" cy="1216025"/>
          </a:xfrm>
          <a:prstGeom prst="rect">
            <a:avLst/>
          </a:prstGeom>
          <a:noFill/>
          <a:ln>
            <a:noFill/>
          </a:ln>
        </p:spPr>
        <p:txBody>
          <a:bodyPr spcFirstLastPara="1" wrap="square" lIns="91425" tIns="45700" rIns="91425" bIns="45700" anchor="t" anchorCtr="0">
            <a:normAutofit/>
          </a:bodyPr>
          <a:lstStyle>
            <a:lvl1pPr lvl="0" algn="l">
              <a:lnSpc>
                <a:spcPct val="10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6" name="Google Shape;166;p99"/>
          <p:cNvSpPr txBox="1">
            <a:spLocks noGrp="1"/>
          </p:cNvSpPr>
          <p:nvPr>
            <p:ph type="body" idx="1"/>
          </p:nvPr>
        </p:nvSpPr>
        <p:spPr>
          <a:xfrm>
            <a:off x="566738" y="1752600"/>
            <a:ext cx="3924300" cy="4267200"/>
          </a:xfrm>
          <a:prstGeom prst="rect">
            <a:avLst/>
          </a:prstGeom>
          <a:noFill/>
          <a:ln>
            <a:noFill/>
          </a:ln>
        </p:spPr>
        <p:txBody>
          <a:bodyPr spcFirstLastPara="1" wrap="square" lIns="91425" tIns="45700" rIns="91425" bIns="45700" anchor="t" anchorCtr="0">
            <a:normAutofit/>
          </a:bodyPr>
          <a:lstStyle>
            <a:lvl1pPr marL="457200" lvl="0" indent="-320040" algn="l">
              <a:lnSpc>
                <a:spcPct val="100000"/>
              </a:lnSpc>
              <a:spcBef>
                <a:spcPts val="1000"/>
              </a:spcBef>
              <a:spcAft>
                <a:spcPts val="0"/>
              </a:spcAft>
              <a:buSzPts val="1440"/>
              <a:buChar char="►"/>
              <a:defRPr/>
            </a:lvl1pPr>
            <a:lvl2pPr marL="914400" lvl="1" indent="-320040" algn="l">
              <a:lnSpc>
                <a:spcPct val="100000"/>
              </a:lnSpc>
              <a:spcBef>
                <a:spcPts val="1000"/>
              </a:spcBef>
              <a:spcAft>
                <a:spcPts val="0"/>
              </a:spcAft>
              <a:buSzPts val="1440"/>
              <a:buChar char="►"/>
              <a:defRPr/>
            </a:lvl2pPr>
            <a:lvl3pPr marL="1371600" lvl="2" indent="-320039" algn="l">
              <a:lnSpc>
                <a:spcPct val="100000"/>
              </a:lnSpc>
              <a:spcBef>
                <a:spcPts val="1000"/>
              </a:spcBef>
              <a:spcAft>
                <a:spcPts val="0"/>
              </a:spcAft>
              <a:buSzPts val="1440"/>
              <a:buChar char="►"/>
              <a:defRPr/>
            </a:lvl3pPr>
            <a:lvl4pPr marL="1828800" lvl="3" indent="-320039" algn="l">
              <a:lnSpc>
                <a:spcPct val="100000"/>
              </a:lnSpc>
              <a:spcBef>
                <a:spcPts val="1000"/>
              </a:spcBef>
              <a:spcAft>
                <a:spcPts val="0"/>
              </a:spcAft>
              <a:buSzPts val="1440"/>
              <a:buChar char="►"/>
              <a:defRPr/>
            </a:lvl4pPr>
            <a:lvl5pPr marL="2286000" lvl="4" indent="-320039" algn="l">
              <a:lnSpc>
                <a:spcPct val="100000"/>
              </a:lnSpc>
              <a:spcBef>
                <a:spcPts val="1000"/>
              </a:spcBef>
              <a:spcAft>
                <a:spcPts val="0"/>
              </a:spcAft>
              <a:buSzPts val="1440"/>
              <a:buChar char="►"/>
              <a:defRPr/>
            </a:lvl5pPr>
            <a:lvl6pPr marL="2743200" lvl="5" indent="-320039" algn="l">
              <a:lnSpc>
                <a:spcPct val="100000"/>
              </a:lnSpc>
              <a:spcBef>
                <a:spcPts val="1000"/>
              </a:spcBef>
              <a:spcAft>
                <a:spcPts val="0"/>
              </a:spcAft>
              <a:buSzPts val="1440"/>
              <a:buChar char="►"/>
              <a:defRPr/>
            </a:lvl6pPr>
            <a:lvl7pPr marL="3200400" lvl="6" indent="-320039" algn="l">
              <a:lnSpc>
                <a:spcPct val="100000"/>
              </a:lnSpc>
              <a:spcBef>
                <a:spcPts val="1000"/>
              </a:spcBef>
              <a:spcAft>
                <a:spcPts val="0"/>
              </a:spcAft>
              <a:buSzPts val="1440"/>
              <a:buChar char="►"/>
              <a:defRPr/>
            </a:lvl7pPr>
            <a:lvl8pPr marL="3657600" lvl="7" indent="-320040" algn="l">
              <a:lnSpc>
                <a:spcPct val="100000"/>
              </a:lnSpc>
              <a:spcBef>
                <a:spcPts val="1000"/>
              </a:spcBef>
              <a:spcAft>
                <a:spcPts val="0"/>
              </a:spcAft>
              <a:buSzPts val="1440"/>
              <a:buChar char="►"/>
              <a:defRPr/>
            </a:lvl8pPr>
            <a:lvl9pPr marL="4114800" lvl="8" indent="-320040" algn="l">
              <a:lnSpc>
                <a:spcPct val="100000"/>
              </a:lnSpc>
              <a:spcBef>
                <a:spcPts val="1000"/>
              </a:spcBef>
              <a:spcAft>
                <a:spcPts val="0"/>
              </a:spcAft>
              <a:buSzPts val="1440"/>
              <a:buChar char="►"/>
              <a:defRPr/>
            </a:lvl9pPr>
          </a:lstStyle>
          <a:p>
            <a:endParaRPr/>
          </a:p>
        </p:txBody>
      </p:sp>
      <p:sp>
        <p:nvSpPr>
          <p:cNvPr id="167" name="Google Shape;167;p99"/>
          <p:cNvSpPr txBox="1">
            <a:spLocks noGrp="1"/>
          </p:cNvSpPr>
          <p:nvPr>
            <p:ph type="body" idx="2"/>
          </p:nvPr>
        </p:nvSpPr>
        <p:spPr>
          <a:xfrm>
            <a:off x="4643438" y="1752600"/>
            <a:ext cx="3924300" cy="2057400"/>
          </a:xfrm>
          <a:prstGeom prst="rect">
            <a:avLst/>
          </a:prstGeom>
          <a:noFill/>
          <a:ln>
            <a:noFill/>
          </a:ln>
        </p:spPr>
        <p:txBody>
          <a:bodyPr spcFirstLastPara="1" wrap="square" lIns="91425" tIns="45700" rIns="91425" bIns="45700" anchor="t" anchorCtr="0">
            <a:normAutofit/>
          </a:bodyPr>
          <a:lstStyle>
            <a:lvl1pPr marL="457200" lvl="0" indent="-320040" algn="l">
              <a:lnSpc>
                <a:spcPct val="100000"/>
              </a:lnSpc>
              <a:spcBef>
                <a:spcPts val="1000"/>
              </a:spcBef>
              <a:spcAft>
                <a:spcPts val="0"/>
              </a:spcAft>
              <a:buSzPts val="1440"/>
              <a:buChar char="►"/>
              <a:defRPr/>
            </a:lvl1pPr>
            <a:lvl2pPr marL="914400" lvl="1" indent="-320040" algn="l">
              <a:lnSpc>
                <a:spcPct val="100000"/>
              </a:lnSpc>
              <a:spcBef>
                <a:spcPts val="1000"/>
              </a:spcBef>
              <a:spcAft>
                <a:spcPts val="0"/>
              </a:spcAft>
              <a:buSzPts val="1440"/>
              <a:buChar char="►"/>
              <a:defRPr/>
            </a:lvl2pPr>
            <a:lvl3pPr marL="1371600" lvl="2" indent="-320039" algn="l">
              <a:lnSpc>
                <a:spcPct val="100000"/>
              </a:lnSpc>
              <a:spcBef>
                <a:spcPts val="1000"/>
              </a:spcBef>
              <a:spcAft>
                <a:spcPts val="0"/>
              </a:spcAft>
              <a:buSzPts val="1440"/>
              <a:buChar char="►"/>
              <a:defRPr/>
            </a:lvl3pPr>
            <a:lvl4pPr marL="1828800" lvl="3" indent="-320039" algn="l">
              <a:lnSpc>
                <a:spcPct val="100000"/>
              </a:lnSpc>
              <a:spcBef>
                <a:spcPts val="1000"/>
              </a:spcBef>
              <a:spcAft>
                <a:spcPts val="0"/>
              </a:spcAft>
              <a:buSzPts val="1440"/>
              <a:buChar char="►"/>
              <a:defRPr/>
            </a:lvl4pPr>
            <a:lvl5pPr marL="2286000" lvl="4" indent="-320039" algn="l">
              <a:lnSpc>
                <a:spcPct val="100000"/>
              </a:lnSpc>
              <a:spcBef>
                <a:spcPts val="1000"/>
              </a:spcBef>
              <a:spcAft>
                <a:spcPts val="0"/>
              </a:spcAft>
              <a:buSzPts val="1440"/>
              <a:buChar char="►"/>
              <a:defRPr/>
            </a:lvl5pPr>
            <a:lvl6pPr marL="2743200" lvl="5" indent="-320039" algn="l">
              <a:lnSpc>
                <a:spcPct val="100000"/>
              </a:lnSpc>
              <a:spcBef>
                <a:spcPts val="1000"/>
              </a:spcBef>
              <a:spcAft>
                <a:spcPts val="0"/>
              </a:spcAft>
              <a:buSzPts val="1440"/>
              <a:buChar char="►"/>
              <a:defRPr/>
            </a:lvl6pPr>
            <a:lvl7pPr marL="3200400" lvl="6" indent="-320039" algn="l">
              <a:lnSpc>
                <a:spcPct val="100000"/>
              </a:lnSpc>
              <a:spcBef>
                <a:spcPts val="1000"/>
              </a:spcBef>
              <a:spcAft>
                <a:spcPts val="0"/>
              </a:spcAft>
              <a:buSzPts val="1440"/>
              <a:buChar char="►"/>
              <a:defRPr/>
            </a:lvl7pPr>
            <a:lvl8pPr marL="3657600" lvl="7" indent="-320040" algn="l">
              <a:lnSpc>
                <a:spcPct val="100000"/>
              </a:lnSpc>
              <a:spcBef>
                <a:spcPts val="1000"/>
              </a:spcBef>
              <a:spcAft>
                <a:spcPts val="0"/>
              </a:spcAft>
              <a:buSzPts val="1440"/>
              <a:buChar char="►"/>
              <a:defRPr/>
            </a:lvl8pPr>
            <a:lvl9pPr marL="4114800" lvl="8" indent="-320040" algn="l">
              <a:lnSpc>
                <a:spcPct val="100000"/>
              </a:lnSpc>
              <a:spcBef>
                <a:spcPts val="1000"/>
              </a:spcBef>
              <a:spcAft>
                <a:spcPts val="0"/>
              </a:spcAft>
              <a:buSzPts val="1440"/>
              <a:buChar char="►"/>
              <a:defRPr/>
            </a:lvl9pPr>
          </a:lstStyle>
          <a:p>
            <a:endParaRPr/>
          </a:p>
        </p:txBody>
      </p:sp>
      <p:sp>
        <p:nvSpPr>
          <p:cNvPr id="168" name="Google Shape;168;p99"/>
          <p:cNvSpPr txBox="1">
            <a:spLocks noGrp="1"/>
          </p:cNvSpPr>
          <p:nvPr>
            <p:ph type="body" idx="3"/>
          </p:nvPr>
        </p:nvSpPr>
        <p:spPr>
          <a:xfrm>
            <a:off x="4643438" y="3962400"/>
            <a:ext cx="3924300" cy="2057400"/>
          </a:xfrm>
          <a:prstGeom prst="rect">
            <a:avLst/>
          </a:prstGeom>
          <a:noFill/>
          <a:ln>
            <a:noFill/>
          </a:ln>
        </p:spPr>
        <p:txBody>
          <a:bodyPr spcFirstLastPara="1" wrap="square" lIns="91425" tIns="45700" rIns="91425" bIns="45700" anchor="t" anchorCtr="0">
            <a:normAutofit/>
          </a:bodyPr>
          <a:lstStyle>
            <a:lvl1pPr marL="457200" lvl="0" indent="-320040" algn="l">
              <a:lnSpc>
                <a:spcPct val="100000"/>
              </a:lnSpc>
              <a:spcBef>
                <a:spcPts val="1000"/>
              </a:spcBef>
              <a:spcAft>
                <a:spcPts val="0"/>
              </a:spcAft>
              <a:buSzPts val="1440"/>
              <a:buChar char="►"/>
              <a:defRPr/>
            </a:lvl1pPr>
            <a:lvl2pPr marL="914400" lvl="1" indent="-320040" algn="l">
              <a:lnSpc>
                <a:spcPct val="100000"/>
              </a:lnSpc>
              <a:spcBef>
                <a:spcPts val="1000"/>
              </a:spcBef>
              <a:spcAft>
                <a:spcPts val="0"/>
              </a:spcAft>
              <a:buSzPts val="1440"/>
              <a:buChar char="►"/>
              <a:defRPr/>
            </a:lvl2pPr>
            <a:lvl3pPr marL="1371600" lvl="2" indent="-320039" algn="l">
              <a:lnSpc>
                <a:spcPct val="100000"/>
              </a:lnSpc>
              <a:spcBef>
                <a:spcPts val="1000"/>
              </a:spcBef>
              <a:spcAft>
                <a:spcPts val="0"/>
              </a:spcAft>
              <a:buSzPts val="1440"/>
              <a:buChar char="►"/>
              <a:defRPr/>
            </a:lvl3pPr>
            <a:lvl4pPr marL="1828800" lvl="3" indent="-320039" algn="l">
              <a:lnSpc>
                <a:spcPct val="100000"/>
              </a:lnSpc>
              <a:spcBef>
                <a:spcPts val="1000"/>
              </a:spcBef>
              <a:spcAft>
                <a:spcPts val="0"/>
              </a:spcAft>
              <a:buSzPts val="1440"/>
              <a:buChar char="►"/>
              <a:defRPr/>
            </a:lvl4pPr>
            <a:lvl5pPr marL="2286000" lvl="4" indent="-320039" algn="l">
              <a:lnSpc>
                <a:spcPct val="100000"/>
              </a:lnSpc>
              <a:spcBef>
                <a:spcPts val="1000"/>
              </a:spcBef>
              <a:spcAft>
                <a:spcPts val="0"/>
              </a:spcAft>
              <a:buSzPts val="1440"/>
              <a:buChar char="►"/>
              <a:defRPr/>
            </a:lvl5pPr>
            <a:lvl6pPr marL="2743200" lvl="5" indent="-320039" algn="l">
              <a:lnSpc>
                <a:spcPct val="100000"/>
              </a:lnSpc>
              <a:spcBef>
                <a:spcPts val="1000"/>
              </a:spcBef>
              <a:spcAft>
                <a:spcPts val="0"/>
              </a:spcAft>
              <a:buSzPts val="1440"/>
              <a:buChar char="►"/>
              <a:defRPr/>
            </a:lvl6pPr>
            <a:lvl7pPr marL="3200400" lvl="6" indent="-320039" algn="l">
              <a:lnSpc>
                <a:spcPct val="100000"/>
              </a:lnSpc>
              <a:spcBef>
                <a:spcPts val="1000"/>
              </a:spcBef>
              <a:spcAft>
                <a:spcPts val="0"/>
              </a:spcAft>
              <a:buSzPts val="1440"/>
              <a:buChar char="►"/>
              <a:defRPr/>
            </a:lvl7pPr>
            <a:lvl8pPr marL="3657600" lvl="7" indent="-320040" algn="l">
              <a:lnSpc>
                <a:spcPct val="100000"/>
              </a:lnSpc>
              <a:spcBef>
                <a:spcPts val="1000"/>
              </a:spcBef>
              <a:spcAft>
                <a:spcPts val="0"/>
              </a:spcAft>
              <a:buSzPts val="1440"/>
              <a:buChar char="►"/>
              <a:defRPr/>
            </a:lvl8pPr>
            <a:lvl9pPr marL="4114800" lvl="8" indent="-320040" algn="l">
              <a:lnSpc>
                <a:spcPct val="100000"/>
              </a:lnSpc>
              <a:spcBef>
                <a:spcPts val="1000"/>
              </a:spcBef>
              <a:spcAft>
                <a:spcPts val="0"/>
              </a:spcAft>
              <a:buSzPts val="1440"/>
              <a:buChar char="►"/>
              <a:defRPr/>
            </a:lvl9pPr>
          </a:lstStyle>
          <a:p>
            <a:endParaRPr/>
          </a:p>
        </p:txBody>
      </p:sp>
      <p:sp>
        <p:nvSpPr>
          <p:cNvPr id="169" name="Google Shape;169;p99"/>
          <p:cNvSpPr txBox="1">
            <a:spLocks noGrp="1"/>
          </p:cNvSpPr>
          <p:nvPr>
            <p:ph type="dt" idx="10"/>
          </p:nvPr>
        </p:nvSpPr>
        <p:spPr>
          <a:xfrm>
            <a:off x="5405258" y="6041363"/>
            <a:ext cx="684132"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0" name="Google Shape;170;p99"/>
          <p:cNvSpPr txBox="1">
            <a:spLocks noGrp="1"/>
          </p:cNvSpPr>
          <p:nvPr>
            <p:ph type="ftr" idx="11"/>
          </p:nvPr>
        </p:nvSpPr>
        <p:spPr>
          <a:xfrm>
            <a:off x="609599" y="6041363"/>
            <a:ext cx="4622973"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1" name="Google Shape;171;p99"/>
          <p:cNvSpPr txBox="1">
            <a:spLocks noGrp="1"/>
          </p:cNvSpPr>
          <p:nvPr>
            <p:ph type="sldNum" idx="12"/>
          </p:nvPr>
        </p:nvSpPr>
        <p:spPr>
          <a:xfrm>
            <a:off x="6444676" y="6041363"/>
            <a:ext cx="512638"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B3A787"/>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B3A787"/>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B3A787"/>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B3A787"/>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B3A787"/>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B3A787"/>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B3A787"/>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B3A787"/>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B3A787"/>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spd="slow">
    <p:wip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85"/>
        <p:cNvGrpSpPr/>
        <p:nvPr/>
      </p:nvGrpSpPr>
      <p:grpSpPr>
        <a:xfrm>
          <a:off x="0" y="0"/>
          <a:ext cx="0" cy="0"/>
          <a:chOff x="0" y="0"/>
          <a:chExt cx="0" cy="0"/>
        </a:xfrm>
      </p:grpSpPr>
      <p:sp>
        <p:nvSpPr>
          <p:cNvPr id="186" name="Google Shape;186;p65"/>
          <p:cNvSpPr txBox="1">
            <a:spLocks noGrp="1"/>
          </p:cNvSpPr>
          <p:nvPr>
            <p:ph type="title"/>
          </p:nvPr>
        </p:nvSpPr>
        <p:spPr>
          <a:xfrm>
            <a:off x="982133" y="457201"/>
            <a:ext cx="7704667" cy="19812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7" name="Google Shape;187;p65"/>
          <p:cNvSpPr txBox="1">
            <a:spLocks noGrp="1"/>
          </p:cNvSpPr>
          <p:nvPr>
            <p:ph type="body" idx="1"/>
          </p:nvPr>
        </p:nvSpPr>
        <p:spPr>
          <a:xfrm>
            <a:off x="982133" y="2667000"/>
            <a:ext cx="7704667" cy="3332816"/>
          </a:xfrm>
          <a:prstGeom prst="rect">
            <a:avLst/>
          </a:prstGeom>
          <a:noFill/>
          <a:ln>
            <a:noFill/>
          </a:ln>
        </p:spPr>
        <p:txBody>
          <a:bodyPr spcFirstLastPara="1" wrap="square" lIns="91425" tIns="45700" rIns="91425" bIns="45700" anchor="ctr" anchorCtr="0">
            <a:normAutofit/>
          </a:bodyPr>
          <a:lstStyle>
            <a:lvl1pPr marL="457200" lvl="0" indent="-394335" algn="l">
              <a:lnSpc>
                <a:spcPct val="100000"/>
              </a:lnSpc>
              <a:spcBef>
                <a:spcPts val="360"/>
              </a:spcBef>
              <a:spcAft>
                <a:spcPts val="0"/>
              </a:spcAft>
              <a:buSzPts val="2610"/>
              <a:buChar char="•"/>
              <a:defRPr/>
            </a:lvl1pPr>
            <a:lvl2pPr marL="914400" lvl="1" indent="-394335" algn="l">
              <a:lnSpc>
                <a:spcPct val="100000"/>
              </a:lnSpc>
              <a:spcBef>
                <a:spcPts val="600"/>
              </a:spcBef>
              <a:spcAft>
                <a:spcPts val="0"/>
              </a:spcAft>
              <a:buSzPts val="2610"/>
              <a:buChar char="•"/>
              <a:defRPr/>
            </a:lvl2pPr>
            <a:lvl3pPr marL="1371600" lvl="2" indent="-394335" algn="l">
              <a:lnSpc>
                <a:spcPct val="100000"/>
              </a:lnSpc>
              <a:spcBef>
                <a:spcPts val="600"/>
              </a:spcBef>
              <a:spcAft>
                <a:spcPts val="0"/>
              </a:spcAft>
              <a:buSzPts val="2610"/>
              <a:buChar char="•"/>
              <a:defRPr/>
            </a:lvl3pPr>
            <a:lvl4pPr marL="1828800" lvl="3" indent="-394335" algn="l">
              <a:lnSpc>
                <a:spcPct val="100000"/>
              </a:lnSpc>
              <a:spcBef>
                <a:spcPts val="600"/>
              </a:spcBef>
              <a:spcAft>
                <a:spcPts val="0"/>
              </a:spcAft>
              <a:buSzPts val="2610"/>
              <a:buChar char="•"/>
              <a:defRPr/>
            </a:lvl4pPr>
            <a:lvl5pPr marL="2286000" lvl="4" indent="-394335" algn="l">
              <a:lnSpc>
                <a:spcPct val="100000"/>
              </a:lnSpc>
              <a:spcBef>
                <a:spcPts val="600"/>
              </a:spcBef>
              <a:spcAft>
                <a:spcPts val="0"/>
              </a:spcAft>
              <a:buSzPts val="2610"/>
              <a:buChar char="•"/>
              <a:defRPr/>
            </a:lvl5pPr>
            <a:lvl6pPr marL="2743200" lvl="5" indent="-394335" algn="l">
              <a:lnSpc>
                <a:spcPct val="100000"/>
              </a:lnSpc>
              <a:spcBef>
                <a:spcPts val="600"/>
              </a:spcBef>
              <a:spcAft>
                <a:spcPts val="0"/>
              </a:spcAft>
              <a:buSzPts val="2610"/>
              <a:buChar char="•"/>
              <a:defRPr/>
            </a:lvl6pPr>
            <a:lvl7pPr marL="3200400" lvl="6" indent="-394335" algn="l">
              <a:lnSpc>
                <a:spcPct val="100000"/>
              </a:lnSpc>
              <a:spcBef>
                <a:spcPts val="600"/>
              </a:spcBef>
              <a:spcAft>
                <a:spcPts val="0"/>
              </a:spcAft>
              <a:buSzPts val="2610"/>
              <a:buChar char="•"/>
              <a:defRPr/>
            </a:lvl7pPr>
            <a:lvl8pPr marL="3657600" lvl="7" indent="-394334" algn="l">
              <a:lnSpc>
                <a:spcPct val="100000"/>
              </a:lnSpc>
              <a:spcBef>
                <a:spcPts val="600"/>
              </a:spcBef>
              <a:spcAft>
                <a:spcPts val="0"/>
              </a:spcAft>
              <a:buSzPts val="2610"/>
              <a:buChar char="•"/>
              <a:defRPr/>
            </a:lvl8pPr>
            <a:lvl9pPr marL="4114800" lvl="8" indent="-394334" algn="l">
              <a:lnSpc>
                <a:spcPct val="100000"/>
              </a:lnSpc>
              <a:spcBef>
                <a:spcPts val="600"/>
              </a:spcBef>
              <a:spcAft>
                <a:spcPts val="600"/>
              </a:spcAft>
              <a:buSzPts val="2610"/>
              <a:buChar char="•"/>
              <a:defRPr/>
            </a:lvl9pPr>
          </a:lstStyle>
          <a:p>
            <a:endParaRPr/>
          </a:p>
        </p:txBody>
      </p:sp>
      <p:sp>
        <p:nvSpPr>
          <p:cNvPr id="188" name="Google Shape;188;p65"/>
          <p:cNvSpPr txBox="1">
            <a:spLocks noGrp="1"/>
          </p:cNvSpPr>
          <p:nvPr>
            <p:ph type="dt" idx="10"/>
          </p:nvPr>
        </p:nvSpPr>
        <p:spPr>
          <a:xfrm>
            <a:off x="7344329" y="6108173"/>
            <a:ext cx="857473"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9" name="Google Shape;189;p65"/>
          <p:cNvSpPr txBox="1">
            <a:spLocks noGrp="1"/>
          </p:cNvSpPr>
          <p:nvPr>
            <p:ph type="ftr" idx="11"/>
          </p:nvPr>
        </p:nvSpPr>
        <p:spPr>
          <a:xfrm>
            <a:off x="1972647" y="6108173"/>
            <a:ext cx="5314517"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0" name="Google Shape;190;p65"/>
          <p:cNvSpPr txBox="1">
            <a:spLocks noGrp="1"/>
          </p:cNvSpPr>
          <p:nvPr>
            <p:ph type="sldNum" idx="12"/>
          </p:nvPr>
        </p:nvSpPr>
        <p:spPr>
          <a:xfrm>
            <a:off x="8258967" y="6108173"/>
            <a:ext cx="427833"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91"/>
        <p:cNvGrpSpPr/>
        <p:nvPr/>
      </p:nvGrpSpPr>
      <p:grpSpPr>
        <a:xfrm>
          <a:off x="0" y="0"/>
          <a:ext cx="0" cy="0"/>
          <a:chOff x="0" y="0"/>
          <a:chExt cx="0" cy="0"/>
        </a:xfrm>
      </p:grpSpPr>
      <p:grpSp>
        <p:nvGrpSpPr>
          <p:cNvPr id="192" name="Google Shape;192;p149"/>
          <p:cNvGrpSpPr/>
          <p:nvPr/>
        </p:nvGrpSpPr>
        <p:grpSpPr>
          <a:xfrm>
            <a:off x="203200" y="0"/>
            <a:ext cx="3778250" cy="6858001"/>
            <a:chOff x="203200" y="0"/>
            <a:chExt cx="3778250" cy="6858001"/>
          </a:xfrm>
        </p:grpSpPr>
        <p:sp>
          <p:nvSpPr>
            <p:cNvPr id="193" name="Google Shape;193;p149"/>
            <p:cNvSpPr/>
            <p:nvPr/>
          </p:nvSpPr>
          <p:spPr>
            <a:xfrm>
              <a:off x="641350" y="0"/>
              <a:ext cx="1365250" cy="3971925"/>
            </a:xfrm>
            <a:custGeom>
              <a:avLst/>
              <a:gdLst/>
              <a:ahLst/>
              <a:cxnLst/>
              <a:rect l="l" t="t" r="r" b="b"/>
              <a:pathLst>
                <a:path w="860" h="2502" extrusionOk="0">
                  <a:moveTo>
                    <a:pt x="0" y="2445"/>
                  </a:moveTo>
                  <a:lnTo>
                    <a:pt x="228" y="2502"/>
                  </a:lnTo>
                  <a:lnTo>
                    <a:pt x="860" y="0"/>
                  </a:lnTo>
                  <a:lnTo>
                    <a:pt x="620" y="0"/>
                  </a:lnTo>
                  <a:lnTo>
                    <a:pt x="0" y="2445"/>
                  </a:lnTo>
                  <a:close/>
                </a:path>
              </a:pathLst>
            </a:custGeom>
            <a:solidFill>
              <a:schemeClr val="accent1"/>
            </a:solidFill>
            <a:ln>
              <a:noFill/>
            </a:ln>
          </p:spPr>
        </p:sp>
        <p:sp>
          <p:nvSpPr>
            <p:cNvPr id="194" name="Google Shape;194;p149"/>
            <p:cNvSpPr/>
            <p:nvPr/>
          </p:nvSpPr>
          <p:spPr>
            <a:xfrm>
              <a:off x="203200" y="0"/>
              <a:ext cx="1336675" cy="3862388"/>
            </a:xfrm>
            <a:custGeom>
              <a:avLst/>
              <a:gdLst/>
              <a:ahLst/>
              <a:cxnLst/>
              <a:rect l="l" t="t" r="r" b="b"/>
              <a:pathLst>
                <a:path w="842" h="2433" extrusionOk="0">
                  <a:moveTo>
                    <a:pt x="842" y="0"/>
                  </a:moveTo>
                  <a:lnTo>
                    <a:pt x="602" y="0"/>
                  </a:lnTo>
                  <a:lnTo>
                    <a:pt x="0" y="2376"/>
                  </a:lnTo>
                  <a:lnTo>
                    <a:pt x="228" y="2433"/>
                  </a:lnTo>
                  <a:lnTo>
                    <a:pt x="842" y="0"/>
                  </a:lnTo>
                  <a:close/>
                </a:path>
              </a:pathLst>
            </a:custGeom>
            <a:solidFill>
              <a:srgbClr val="595959"/>
            </a:solidFill>
            <a:ln>
              <a:noFill/>
            </a:ln>
          </p:spPr>
        </p:sp>
        <p:sp>
          <p:nvSpPr>
            <p:cNvPr id="195" name="Google Shape;195;p149"/>
            <p:cNvSpPr/>
            <p:nvPr/>
          </p:nvSpPr>
          <p:spPr>
            <a:xfrm>
              <a:off x="207963" y="3776663"/>
              <a:ext cx="1936750" cy="3081338"/>
            </a:xfrm>
            <a:custGeom>
              <a:avLst/>
              <a:gdLst/>
              <a:ahLst/>
              <a:cxnLst/>
              <a:rect l="l" t="t" r="r" b="b"/>
              <a:pathLst>
                <a:path w="1220" h="1941" extrusionOk="0">
                  <a:moveTo>
                    <a:pt x="0" y="0"/>
                  </a:moveTo>
                  <a:lnTo>
                    <a:pt x="1166" y="1941"/>
                  </a:lnTo>
                  <a:lnTo>
                    <a:pt x="1220" y="1941"/>
                  </a:lnTo>
                  <a:lnTo>
                    <a:pt x="0" y="0"/>
                  </a:lnTo>
                  <a:close/>
                </a:path>
              </a:pathLst>
            </a:custGeom>
            <a:solidFill>
              <a:srgbClr val="262626"/>
            </a:solidFill>
            <a:ln>
              <a:noFill/>
            </a:ln>
          </p:spPr>
        </p:sp>
        <p:sp>
          <p:nvSpPr>
            <p:cNvPr id="196" name="Google Shape;196;p149"/>
            <p:cNvSpPr/>
            <p:nvPr/>
          </p:nvSpPr>
          <p:spPr>
            <a:xfrm>
              <a:off x="646113" y="3886200"/>
              <a:ext cx="2373313" cy="2971800"/>
            </a:xfrm>
            <a:custGeom>
              <a:avLst/>
              <a:gdLst/>
              <a:ahLst/>
              <a:cxnLst/>
              <a:rect l="l" t="t" r="r" b="b"/>
              <a:pathLst>
                <a:path w="1495" h="1872" extrusionOk="0">
                  <a:moveTo>
                    <a:pt x="1495" y="1872"/>
                  </a:moveTo>
                  <a:lnTo>
                    <a:pt x="0" y="0"/>
                  </a:lnTo>
                  <a:lnTo>
                    <a:pt x="1442" y="1872"/>
                  </a:lnTo>
                  <a:lnTo>
                    <a:pt x="1495" y="1872"/>
                  </a:lnTo>
                  <a:close/>
                </a:path>
              </a:pathLst>
            </a:custGeom>
            <a:solidFill>
              <a:srgbClr val="345D7E"/>
            </a:solidFill>
            <a:ln>
              <a:noFill/>
            </a:ln>
          </p:spPr>
        </p:sp>
        <p:sp>
          <p:nvSpPr>
            <p:cNvPr id="197" name="Google Shape;197;p149"/>
            <p:cNvSpPr/>
            <p:nvPr/>
          </p:nvSpPr>
          <p:spPr>
            <a:xfrm>
              <a:off x="641350" y="3881438"/>
              <a:ext cx="3340100" cy="2976563"/>
            </a:xfrm>
            <a:custGeom>
              <a:avLst/>
              <a:gdLst/>
              <a:ahLst/>
              <a:cxnLst/>
              <a:rect l="l" t="t" r="r" b="b"/>
              <a:pathLst>
                <a:path w="2104" h="1875" extrusionOk="0">
                  <a:moveTo>
                    <a:pt x="0" y="0"/>
                  </a:moveTo>
                  <a:lnTo>
                    <a:pt x="3" y="3"/>
                  </a:lnTo>
                  <a:lnTo>
                    <a:pt x="1498" y="1875"/>
                  </a:lnTo>
                  <a:lnTo>
                    <a:pt x="2104" y="1875"/>
                  </a:lnTo>
                  <a:lnTo>
                    <a:pt x="228" y="57"/>
                  </a:lnTo>
                  <a:lnTo>
                    <a:pt x="0" y="0"/>
                  </a:lnTo>
                  <a:close/>
                </a:path>
              </a:pathLst>
            </a:custGeom>
            <a:solidFill>
              <a:srgbClr val="548BB7"/>
            </a:solidFill>
            <a:ln>
              <a:noFill/>
            </a:ln>
          </p:spPr>
        </p:sp>
        <p:sp>
          <p:nvSpPr>
            <p:cNvPr id="198" name="Google Shape;198;p149"/>
            <p:cNvSpPr/>
            <p:nvPr/>
          </p:nvSpPr>
          <p:spPr>
            <a:xfrm>
              <a:off x="203200" y="3771900"/>
              <a:ext cx="2660650" cy="3086100"/>
            </a:xfrm>
            <a:custGeom>
              <a:avLst/>
              <a:gdLst/>
              <a:ahLst/>
              <a:cxnLst/>
              <a:rect l="l" t="t" r="r" b="b"/>
              <a:pathLst>
                <a:path w="1676" h="1944" extrusionOk="0">
                  <a:moveTo>
                    <a:pt x="1676" y="1944"/>
                  </a:moveTo>
                  <a:lnTo>
                    <a:pt x="264" y="111"/>
                  </a:lnTo>
                  <a:lnTo>
                    <a:pt x="225" y="60"/>
                  </a:lnTo>
                  <a:lnTo>
                    <a:pt x="228" y="60"/>
                  </a:lnTo>
                  <a:lnTo>
                    <a:pt x="264" y="111"/>
                  </a:lnTo>
                  <a:lnTo>
                    <a:pt x="234" y="69"/>
                  </a:lnTo>
                  <a:lnTo>
                    <a:pt x="228" y="57"/>
                  </a:lnTo>
                  <a:lnTo>
                    <a:pt x="222" y="54"/>
                  </a:lnTo>
                  <a:lnTo>
                    <a:pt x="0" y="0"/>
                  </a:lnTo>
                  <a:lnTo>
                    <a:pt x="3" y="3"/>
                  </a:lnTo>
                  <a:lnTo>
                    <a:pt x="1223" y="1944"/>
                  </a:lnTo>
                  <a:lnTo>
                    <a:pt x="1676" y="1944"/>
                  </a:lnTo>
                  <a:close/>
                </a:path>
              </a:pathLst>
            </a:custGeom>
            <a:solidFill>
              <a:srgbClr val="3F3F3F"/>
            </a:solidFill>
            <a:ln>
              <a:noFill/>
            </a:ln>
          </p:spPr>
        </p:sp>
      </p:grpSp>
      <p:sp>
        <p:nvSpPr>
          <p:cNvPr id="199" name="Google Shape;199;p149"/>
          <p:cNvSpPr txBox="1">
            <a:spLocks noGrp="1"/>
          </p:cNvSpPr>
          <p:nvPr>
            <p:ph type="ctrTitle"/>
          </p:nvPr>
        </p:nvSpPr>
        <p:spPr>
          <a:xfrm>
            <a:off x="1739673" y="914401"/>
            <a:ext cx="6947127" cy="3488266"/>
          </a:xfrm>
          <a:prstGeom prst="rect">
            <a:avLst/>
          </a:prstGeom>
          <a:noFill/>
          <a:ln>
            <a:noFill/>
          </a:ln>
        </p:spPr>
        <p:txBody>
          <a:bodyPr spcFirstLastPara="1" wrap="square" lIns="91425" tIns="45700" rIns="91425" bIns="45700" anchor="b" anchorCtr="0">
            <a:normAutofit/>
          </a:bodyPr>
          <a:lstStyle>
            <a:lvl1pPr lvl="0" algn="r">
              <a:lnSpc>
                <a:spcPct val="100000"/>
              </a:lnSpc>
              <a:spcBef>
                <a:spcPts val="0"/>
              </a:spcBef>
              <a:spcAft>
                <a:spcPts val="0"/>
              </a:spcAft>
              <a:buClr>
                <a:schemeClr val="dk1"/>
              </a:buClr>
              <a:buSzPts val="5400"/>
              <a:buFont typeface="Corbel"/>
              <a:buNone/>
              <a:defRPr sz="54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0" name="Google Shape;200;p149"/>
          <p:cNvSpPr txBox="1">
            <a:spLocks noGrp="1"/>
          </p:cNvSpPr>
          <p:nvPr>
            <p:ph type="subTitle" idx="1"/>
          </p:nvPr>
        </p:nvSpPr>
        <p:spPr>
          <a:xfrm>
            <a:off x="2924238" y="4402666"/>
            <a:ext cx="5762563" cy="1364531"/>
          </a:xfrm>
          <a:prstGeom prst="rect">
            <a:avLst/>
          </a:prstGeom>
          <a:noFill/>
          <a:ln>
            <a:noFill/>
          </a:ln>
        </p:spPr>
        <p:txBody>
          <a:bodyPr spcFirstLastPara="1" wrap="square" lIns="91425" tIns="45700" rIns="91425" bIns="45700" anchor="t" anchorCtr="0">
            <a:normAutofit/>
          </a:bodyPr>
          <a:lstStyle>
            <a:lvl1pPr lvl="0" algn="r">
              <a:lnSpc>
                <a:spcPct val="100000"/>
              </a:lnSpc>
              <a:spcBef>
                <a:spcPts val="360"/>
              </a:spcBef>
              <a:spcAft>
                <a:spcPts val="0"/>
              </a:spcAft>
              <a:buSzPts val="2610"/>
              <a:buNone/>
              <a:defRPr sz="1800">
                <a:solidFill>
                  <a:schemeClr val="dk1"/>
                </a:solidFill>
              </a:defRPr>
            </a:lvl1pPr>
            <a:lvl2pPr lvl="1" algn="ctr">
              <a:lnSpc>
                <a:spcPct val="100000"/>
              </a:lnSpc>
              <a:spcBef>
                <a:spcPts val="600"/>
              </a:spcBef>
              <a:spcAft>
                <a:spcPts val="0"/>
              </a:spcAft>
              <a:buSzPts val="2900"/>
              <a:buNone/>
              <a:defRPr>
                <a:solidFill>
                  <a:srgbClr val="888888"/>
                </a:solidFill>
              </a:defRPr>
            </a:lvl2pPr>
            <a:lvl3pPr lvl="2" algn="ctr">
              <a:lnSpc>
                <a:spcPct val="100000"/>
              </a:lnSpc>
              <a:spcBef>
                <a:spcPts val="600"/>
              </a:spcBef>
              <a:spcAft>
                <a:spcPts val="0"/>
              </a:spcAft>
              <a:buSzPts val="2610"/>
              <a:buNone/>
              <a:defRPr>
                <a:solidFill>
                  <a:srgbClr val="888888"/>
                </a:solidFill>
              </a:defRPr>
            </a:lvl3pPr>
            <a:lvl4pPr lvl="3" algn="ctr">
              <a:lnSpc>
                <a:spcPct val="100000"/>
              </a:lnSpc>
              <a:spcBef>
                <a:spcPts val="600"/>
              </a:spcBef>
              <a:spcAft>
                <a:spcPts val="0"/>
              </a:spcAft>
              <a:buSzPts val="2320"/>
              <a:buNone/>
              <a:defRPr>
                <a:solidFill>
                  <a:srgbClr val="888888"/>
                </a:solidFill>
              </a:defRPr>
            </a:lvl4pPr>
            <a:lvl5pPr lvl="4" algn="ctr">
              <a:lnSpc>
                <a:spcPct val="100000"/>
              </a:lnSpc>
              <a:spcBef>
                <a:spcPts val="600"/>
              </a:spcBef>
              <a:spcAft>
                <a:spcPts val="0"/>
              </a:spcAft>
              <a:buSzPts val="2030"/>
              <a:buNone/>
              <a:defRPr>
                <a:solidFill>
                  <a:srgbClr val="888888"/>
                </a:solidFill>
              </a:defRPr>
            </a:lvl5pPr>
            <a:lvl6pPr lvl="5" algn="ctr">
              <a:lnSpc>
                <a:spcPct val="100000"/>
              </a:lnSpc>
              <a:spcBef>
                <a:spcPts val="600"/>
              </a:spcBef>
              <a:spcAft>
                <a:spcPts val="0"/>
              </a:spcAft>
              <a:buSzPts val="2030"/>
              <a:buNone/>
              <a:defRPr>
                <a:solidFill>
                  <a:srgbClr val="888888"/>
                </a:solidFill>
              </a:defRPr>
            </a:lvl6pPr>
            <a:lvl7pPr lvl="6" algn="ctr">
              <a:lnSpc>
                <a:spcPct val="100000"/>
              </a:lnSpc>
              <a:spcBef>
                <a:spcPts val="600"/>
              </a:spcBef>
              <a:spcAft>
                <a:spcPts val="0"/>
              </a:spcAft>
              <a:buSzPts val="2030"/>
              <a:buNone/>
              <a:defRPr>
                <a:solidFill>
                  <a:srgbClr val="888888"/>
                </a:solidFill>
              </a:defRPr>
            </a:lvl7pPr>
            <a:lvl8pPr lvl="7" algn="ctr">
              <a:lnSpc>
                <a:spcPct val="100000"/>
              </a:lnSpc>
              <a:spcBef>
                <a:spcPts val="600"/>
              </a:spcBef>
              <a:spcAft>
                <a:spcPts val="0"/>
              </a:spcAft>
              <a:buSzPts val="2030"/>
              <a:buNone/>
              <a:defRPr>
                <a:solidFill>
                  <a:srgbClr val="888888"/>
                </a:solidFill>
              </a:defRPr>
            </a:lvl8pPr>
            <a:lvl9pPr lvl="8" algn="ctr">
              <a:lnSpc>
                <a:spcPct val="100000"/>
              </a:lnSpc>
              <a:spcBef>
                <a:spcPts val="600"/>
              </a:spcBef>
              <a:spcAft>
                <a:spcPts val="600"/>
              </a:spcAft>
              <a:buSzPts val="2030"/>
              <a:buNone/>
              <a:defRPr>
                <a:solidFill>
                  <a:srgbClr val="888888"/>
                </a:solidFill>
              </a:defRPr>
            </a:lvl9pPr>
          </a:lstStyle>
          <a:p>
            <a:endParaRPr/>
          </a:p>
        </p:txBody>
      </p:sp>
      <p:sp>
        <p:nvSpPr>
          <p:cNvPr id="201" name="Google Shape;201;p149"/>
          <p:cNvSpPr txBox="1">
            <a:spLocks noGrp="1"/>
          </p:cNvSpPr>
          <p:nvPr>
            <p:ph type="dt" idx="10"/>
          </p:nvPr>
        </p:nvSpPr>
        <p:spPr>
          <a:xfrm>
            <a:off x="7325773" y="6117336"/>
            <a:ext cx="857473"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2" name="Google Shape;202;p149"/>
          <p:cNvSpPr txBox="1">
            <a:spLocks noGrp="1"/>
          </p:cNvSpPr>
          <p:nvPr>
            <p:ph type="ftr" idx="11"/>
          </p:nvPr>
        </p:nvSpPr>
        <p:spPr>
          <a:xfrm>
            <a:off x="3623733" y="6117336"/>
            <a:ext cx="3609438"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3" name="Google Shape;203;p149"/>
          <p:cNvSpPr txBox="1">
            <a:spLocks noGrp="1"/>
          </p:cNvSpPr>
          <p:nvPr>
            <p:ph type="sldNum" idx="12"/>
          </p:nvPr>
        </p:nvSpPr>
        <p:spPr>
          <a:xfrm>
            <a:off x="8275320" y="6117336"/>
            <a:ext cx="41148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n-US"/>
              <a:t>‹#›</a:t>
            </a:fld>
            <a:endParaRPr/>
          </a:p>
        </p:txBody>
      </p:sp>
      <p:sp>
        <p:nvSpPr>
          <p:cNvPr id="204" name="Google Shape;204;p149"/>
          <p:cNvSpPr/>
          <p:nvPr/>
        </p:nvSpPr>
        <p:spPr>
          <a:xfrm>
            <a:off x="203200" y="3771900"/>
            <a:ext cx="361950" cy="90488"/>
          </a:xfrm>
          <a:custGeom>
            <a:avLst/>
            <a:gdLst/>
            <a:ahLst/>
            <a:cxnLst/>
            <a:rect l="l" t="t" r="r" b="b"/>
            <a:pathLst>
              <a:path w="228" h="57" extrusionOk="0">
                <a:moveTo>
                  <a:pt x="228" y="57"/>
                </a:moveTo>
                <a:lnTo>
                  <a:pt x="0" y="0"/>
                </a:lnTo>
                <a:lnTo>
                  <a:pt x="222" y="54"/>
                </a:lnTo>
                <a:lnTo>
                  <a:pt x="228" y="57"/>
                </a:lnTo>
                <a:close/>
              </a:path>
            </a:pathLst>
          </a:custGeom>
          <a:solidFill>
            <a:srgbClr val="29ABE2"/>
          </a:solidFill>
          <a:ln>
            <a:noFill/>
          </a:ln>
        </p:spPr>
      </p:sp>
      <p:sp>
        <p:nvSpPr>
          <p:cNvPr id="205" name="Google Shape;205;p149"/>
          <p:cNvSpPr/>
          <p:nvPr/>
        </p:nvSpPr>
        <p:spPr>
          <a:xfrm>
            <a:off x="560388" y="3867150"/>
            <a:ext cx="61913" cy="80963"/>
          </a:xfrm>
          <a:custGeom>
            <a:avLst/>
            <a:gdLst/>
            <a:ahLst/>
            <a:cxnLst/>
            <a:rect l="l" t="t" r="r" b="b"/>
            <a:pathLst>
              <a:path w="39" h="51" extrusionOk="0">
                <a:moveTo>
                  <a:pt x="0" y="0"/>
                </a:moveTo>
                <a:lnTo>
                  <a:pt x="39" y="51"/>
                </a:lnTo>
                <a:lnTo>
                  <a:pt x="3" y="0"/>
                </a:lnTo>
                <a:lnTo>
                  <a:pt x="0" y="0"/>
                </a:lnTo>
                <a:close/>
              </a:path>
            </a:pathLst>
          </a:custGeom>
          <a:solidFill>
            <a:srgbClr val="29ABE2"/>
          </a:solidFill>
          <a:ln>
            <a:noFill/>
          </a:ln>
        </p:spPr>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06"/>
        <p:cNvGrpSpPr/>
        <p:nvPr/>
      </p:nvGrpSpPr>
      <p:grpSpPr>
        <a:xfrm>
          <a:off x="0" y="0"/>
          <a:ext cx="0" cy="0"/>
          <a:chOff x="0" y="0"/>
          <a:chExt cx="0" cy="0"/>
        </a:xfrm>
      </p:grpSpPr>
      <p:sp>
        <p:nvSpPr>
          <p:cNvPr id="207" name="Google Shape;207;p150"/>
          <p:cNvSpPr txBox="1">
            <a:spLocks noGrp="1"/>
          </p:cNvSpPr>
          <p:nvPr>
            <p:ph type="title"/>
          </p:nvPr>
        </p:nvSpPr>
        <p:spPr>
          <a:xfrm>
            <a:off x="1986995" y="2666998"/>
            <a:ext cx="6699805" cy="2360071"/>
          </a:xfrm>
          <a:prstGeom prst="rect">
            <a:avLst/>
          </a:prstGeom>
          <a:noFill/>
          <a:ln>
            <a:noFill/>
          </a:ln>
        </p:spPr>
        <p:txBody>
          <a:bodyPr spcFirstLastPara="1" wrap="square" lIns="91425" tIns="45700" rIns="91425" bIns="45700" anchor="b" anchorCtr="0">
            <a:normAutofit/>
          </a:bodyPr>
          <a:lstStyle>
            <a:lvl1pPr lvl="0" algn="r">
              <a:lnSpc>
                <a:spcPct val="100000"/>
              </a:lnSpc>
              <a:spcBef>
                <a:spcPts val="0"/>
              </a:spcBef>
              <a:spcAft>
                <a:spcPts val="0"/>
              </a:spcAft>
              <a:buClr>
                <a:schemeClr val="dk1"/>
              </a:buClr>
              <a:buSzPts val="4000"/>
              <a:buFont typeface="Corbel"/>
              <a:buNone/>
              <a:defRPr sz="4000" b="0"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8" name="Google Shape;208;p150"/>
          <p:cNvSpPr txBox="1">
            <a:spLocks noGrp="1"/>
          </p:cNvSpPr>
          <p:nvPr>
            <p:ph type="body" idx="1"/>
          </p:nvPr>
        </p:nvSpPr>
        <p:spPr>
          <a:xfrm>
            <a:off x="1986998" y="5027070"/>
            <a:ext cx="6699802" cy="860400"/>
          </a:xfrm>
          <a:prstGeom prst="rect">
            <a:avLst/>
          </a:prstGeom>
          <a:noFill/>
          <a:ln>
            <a:noFill/>
          </a:ln>
        </p:spPr>
        <p:txBody>
          <a:bodyPr spcFirstLastPara="1" wrap="square" lIns="91425" tIns="45700" rIns="91425" bIns="45700" anchor="t" anchorCtr="0">
            <a:normAutofit/>
          </a:bodyPr>
          <a:lstStyle>
            <a:lvl1pPr marL="457200" lvl="0" indent="-228600" algn="r">
              <a:lnSpc>
                <a:spcPct val="100000"/>
              </a:lnSpc>
              <a:spcBef>
                <a:spcPts val="400"/>
              </a:spcBef>
              <a:spcAft>
                <a:spcPts val="0"/>
              </a:spcAft>
              <a:buSzPts val="2900"/>
              <a:buNone/>
              <a:defRPr sz="2000">
                <a:solidFill>
                  <a:schemeClr val="dk1"/>
                </a:solidFill>
              </a:defRPr>
            </a:lvl1pPr>
            <a:lvl2pPr marL="914400" lvl="1" indent="-228600" algn="l">
              <a:lnSpc>
                <a:spcPct val="100000"/>
              </a:lnSpc>
              <a:spcBef>
                <a:spcPts val="600"/>
              </a:spcBef>
              <a:spcAft>
                <a:spcPts val="0"/>
              </a:spcAft>
              <a:buSzPts val="2610"/>
              <a:buNone/>
              <a:defRPr sz="1800">
                <a:solidFill>
                  <a:srgbClr val="888888"/>
                </a:solidFill>
              </a:defRPr>
            </a:lvl2pPr>
            <a:lvl3pPr marL="1371600" lvl="2" indent="-228600" algn="l">
              <a:lnSpc>
                <a:spcPct val="100000"/>
              </a:lnSpc>
              <a:spcBef>
                <a:spcPts val="600"/>
              </a:spcBef>
              <a:spcAft>
                <a:spcPts val="0"/>
              </a:spcAft>
              <a:buSzPts val="2320"/>
              <a:buNone/>
              <a:defRPr sz="1600">
                <a:solidFill>
                  <a:srgbClr val="888888"/>
                </a:solidFill>
              </a:defRPr>
            </a:lvl3pPr>
            <a:lvl4pPr marL="1828800" lvl="3" indent="-228600" algn="l">
              <a:lnSpc>
                <a:spcPct val="100000"/>
              </a:lnSpc>
              <a:spcBef>
                <a:spcPts val="600"/>
              </a:spcBef>
              <a:spcAft>
                <a:spcPts val="0"/>
              </a:spcAft>
              <a:buSzPts val="2030"/>
              <a:buNone/>
              <a:defRPr sz="1400">
                <a:solidFill>
                  <a:srgbClr val="888888"/>
                </a:solidFill>
              </a:defRPr>
            </a:lvl4pPr>
            <a:lvl5pPr marL="2286000" lvl="4" indent="-228600" algn="l">
              <a:lnSpc>
                <a:spcPct val="100000"/>
              </a:lnSpc>
              <a:spcBef>
                <a:spcPts val="600"/>
              </a:spcBef>
              <a:spcAft>
                <a:spcPts val="0"/>
              </a:spcAft>
              <a:buSzPts val="2030"/>
              <a:buNone/>
              <a:defRPr sz="1400">
                <a:solidFill>
                  <a:srgbClr val="888888"/>
                </a:solidFill>
              </a:defRPr>
            </a:lvl5pPr>
            <a:lvl6pPr marL="2743200" lvl="5" indent="-228600" algn="l">
              <a:lnSpc>
                <a:spcPct val="100000"/>
              </a:lnSpc>
              <a:spcBef>
                <a:spcPts val="600"/>
              </a:spcBef>
              <a:spcAft>
                <a:spcPts val="0"/>
              </a:spcAft>
              <a:buSzPts val="2030"/>
              <a:buNone/>
              <a:defRPr sz="1400">
                <a:solidFill>
                  <a:srgbClr val="888888"/>
                </a:solidFill>
              </a:defRPr>
            </a:lvl6pPr>
            <a:lvl7pPr marL="3200400" lvl="6" indent="-228600" algn="l">
              <a:lnSpc>
                <a:spcPct val="100000"/>
              </a:lnSpc>
              <a:spcBef>
                <a:spcPts val="600"/>
              </a:spcBef>
              <a:spcAft>
                <a:spcPts val="0"/>
              </a:spcAft>
              <a:buSzPts val="2030"/>
              <a:buNone/>
              <a:defRPr sz="1400">
                <a:solidFill>
                  <a:srgbClr val="888888"/>
                </a:solidFill>
              </a:defRPr>
            </a:lvl7pPr>
            <a:lvl8pPr marL="3657600" lvl="7" indent="-228600" algn="l">
              <a:lnSpc>
                <a:spcPct val="100000"/>
              </a:lnSpc>
              <a:spcBef>
                <a:spcPts val="600"/>
              </a:spcBef>
              <a:spcAft>
                <a:spcPts val="0"/>
              </a:spcAft>
              <a:buSzPts val="2030"/>
              <a:buNone/>
              <a:defRPr sz="1400">
                <a:solidFill>
                  <a:srgbClr val="888888"/>
                </a:solidFill>
              </a:defRPr>
            </a:lvl8pPr>
            <a:lvl9pPr marL="4114800" lvl="8" indent="-228600" algn="l">
              <a:lnSpc>
                <a:spcPct val="100000"/>
              </a:lnSpc>
              <a:spcBef>
                <a:spcPts val="600"/>
              </a:spcBef>
              <a:spcAft>
                <a:spcPts val="600"/>
              </a:spcAft>
              <a:buSzPts val="2030"/>
              <a:buNone/>
              <a:defRPr sz="1400">
                <a:solidFill>
                  <a:srgbClr val="888888"/>
                </a:solidFill>
              </a:defRPr>
            </a:lvl9pPr>
          </a:lstStyle>
          <a:p>
            <a:endParaRPr/>
          </a:p>
        </p:txBody>
      </p:sp>
      <p:sp>
        <p:nvSpPr>
          <p:cNvPr id="209" name="Google Shape;209;p150"/>
          <p:cNvSpPr txBox="1">
            <a:spLocks noGrp="1"/>
          </p:cNvSpPr>
          <p:nvPr>
            <p:ph type="dt" idx="10"/>
          </p:nvPr>
        </p:nvSpPr>
        <p:spPr>
          <a:xfrm>
            <a:off x="7358679" y="6116070"/>
            <a:ext cx="857473"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0" name="Google Shape;210;p150"/>
          <p:cNvSpPr txBox="1">
            <a:spLocks noGrp="1"/>
          </p:cNvSpPr>
          <p:nvPr>
            <p:ph type="ftr" idx="11"/>
          </p:nvPr>
        </p:nvSpPr>
        <p:spPr>
          <a:xfrm>
            <a:off x="1986997" y="6116070"/>
            <a:ext cx="5314517"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1" name="Google Shape;211;p150"/>
          <p:cNvSpPr txBox="1">
            <a:spLocks noGrp="1"/>
          </p:cNvSpPr>
          <p:nvPr>
            <p:ph type="sldNum" idx="12"/>
          </p:nvPr>
        </p:nvSpPr>
        <p:spPr>
          <a:xfrm>
            <a:off x="8273317" y="6116070"/>
            <a:ext cx="413483"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12"/>
        <p:cNvGrpSpPr/>
        <p:nvPr/>
      </p:nvGrpSpPr>
      <p:grpSpPr>
        <a:xfrm>
          <a:off x="0" y="0"/>
          <a:ext cx="0" cy="0"/>
          <a:chOff x="0" y="0"/>
          <a:chExt cx="0" cy="0"/>
        </a:xfrm>
      </p:grpSpPr>
      <p:sp>
        <p:nvSpPr>
          <p:cNvPr id="213" name="Google Shape;213;p151"/>
          <p:cNvSpPr txBox="1">
            <a:spLocks noGrp="1"/>
          </p:cNvSpPr>
          <p:nvPr>
            <p:ph type="title"/>
          </p:nvPr>
        </p:nvSpPr>
        <p:spPr>
          <a:xfrm>
            <a:off x="982133" y="685801"/>
            <a:ext cx="7704667" cy="1752599"/>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4" name="Google Shape;214;p151"/>
          <p:cNvSpPr txBox="1">
            <a:spLocks noGrp="1"/>
          </p:cNvSpPr>
          <p:nvPr>
            <p:ph type="body" idx="1"/>
          </p:nvPr>
        </p:nvSpPr>
        <p:spPr>
          <a:xfrm>
            <a:off x="982133" y="2667000"/>
            <a:ext cx="3739896" cy="3368674"/>
          </a:xfrm>
          <a:prstGeom prst="rect">
            <a:avLst/>
          </a:prstGeom>
          <a:noFill/>
          <a:ln>
            <a:noFill/>
          </a:ln>
        </p:spPr>
        <p:txBody>
          <a:bodyPr spcFirstLastPara="1" wrap="square" lIns="91425" tIns="45700" rIns="91425" bIns="45700" anchor="ctr" anchorCtr="0">
            <a:normAutofit/>
          </a:bodyPr>
          <a:lstStyle>
            <a:lvl1pPr marL="457200" lvl="0" indent="-394335" algn="l">
              <a:lnSpc>
                <a:spcPct val="100000"/>
              </a:lnSpc>
              <a:spcBef>
                <a:spcPts val="360"/>
              </a:spcBef>
              <a:spcAft>
                <a:spcPts val="0"/>
              </a:spcAft>
              <a:buSzPts val="2610"/>
              <a:buChar char="•"/>
              <a:defRPr sz="1800"/>
            </a:lvl1pPr>
            <a:lvl2pPr marL="914400" lvl="1" indent="-375919" algn="l">
              <a:lnSpc>
                <a:spcPct val="100000"/>
              </a:lnSpc>
              <a:spcBef>
                <a:spcPts val="600"/>
              </a:spcBef>
              <a:spcAft>
                <a:spcPts val="0"/>
              </a:spcAft>
              <a:buSzPts val="2320"/>
              <a:buChar char="•"/>
              <a:defRPr sz="1600"/>
            </a:lvl2pPr>
            <a:lvl3pPr marL="1371600" lvl="2" indent="-357505" algn="l">
              <a:lnSpc>
                <a:spcPct val="100000"/>
              </a:lnSpc>
              <a:spcBef>
                <a:spcPts val="600"/>
              </a:spcBef>
              <a:spcAft>
                <a:spcPts val="0"/>
              </a:spcAft>
              <a:buSzPts val="2030"/>
              <a:buChar char="•"/>
              <a:defRPr sz="1400"/>
            </a:lvl3pPr>
            <a:lvl4pPr marL="1828800" lvl="3" indent="-339089" algn="l">
              <a:lnSpc>
                <a:spcPct val="100000"/>
              </a:lnSpc>
              <a:spcBef>
                <a:spcPts val="600"/>
              </a:spcBef>
              <a:spcAft>
                <a:spcPts val="0"/>
              </a:spcAft>
              <a:buSzPts val="1740"/>
              <a:buChar char="•"/>
              <a:defRPr sz="1200"/>
            </a:lvl4pPr>
            <a:lvl5pPr marL="2286000" lvl="4" indent="-339089" algn="l">
              <a:lnSpc>
                <a:spcPct val="100000"/>
              </a:lnSpc>
              <a:spcBef>
                <a:spcPts val="600"/>
              </a:spcBef>
              <a:spcAft>
                <a:spcPts val="0"/>
              </a:spcAft>
              <a:buSzPts val="1740"/>
              <a:buChar char="•"/>
              <a:defRPr sz="1200"/>
            </a:lvl5pPr>
            <a:lvl6pPr marL="2743200" lvl="5" indent="-339089" algn="l">
              <a:lnSpc>
                <a:spcPct val="100000"/>
              </a:lnSpc>
              <a:spcBef>
                <a:spcPts val="600"/>
              </a:spcBef>
              <a:spcAft>
                <a:spcPts val="0"/>
              </a:spcAft>
              <a:buSzPts val="1740"/>
              <a:buChar char="•"/>
              <a:defRPr sz="1200"/>
            </a:lvl6pPr>
            <a:lvl7pPr marL="3200400" lvl="6" indent="-339089" algn="l">
              <a:lnSpc>
                <a:spcPct val="100000"/>
              </a:lnSpc>
              <a:spcBef>
                <a:spcPts val="600"/>
              </a:spcBef>
              <a:spcAft>
                <a:spcPts val="0"/>
              </a:spcAft>
              <a:buSzPts val="1740"/>
              <a:buChar char="•"/>
              <a:defRPr sz="1200"/>
            </a:lvl7pPr>
            <a:lvl8pPr marL="3657600" lvl="7" indent="-339090" algn="l">
              <a:lnSpc>
                <a:spcPct val="100000"/>
              </a:lnSpc>
              <a:spcBef>
                <a:spcPts val="600"/>
              </a:spcBef>
              <a:spcAft>
                <a:spcPts val="0"/>
              </a:spcAft>
              <a:buSzPts val="1740"/>
              <a:buChar char="•"/>
              <a:defRPr sz="1200"/>
            </a:lvl8pPr>
            <a:lvl9pPr marL="4114800" lvl="8" indent="-339090" algn="l">
              <a:lnSpc>
                <a:spcPct val="100000"/>
              </a:lnSpc>
              <a:spcBef>
                <a:spcPts val="600"/>
              </a:spcBef>
              <a:spcAft>
                <a:spcPts val="600"/>
              </a:spcAft>
              <a:buSzPts val="1740"/>
              <a:buChar char="•"/>
              <a:defRPr sz="1200"/>
            </a:lvl9pPr>
          </a:lstStyle>
          <a:p>
            <a:endParaRPr/>
          </a:p>
        </p:txBody>
      </p:sp>
      <p:sp>
        <p:nvSpPr>
          <p:cNvPr id="215" name="Google Shape;215;p151"/>
          <p:cNvSpPr txBox="1">
            <a:spLocks noGrp="1"/>
          </p:cNvSpPr>
          <p:nvPr>
            <p:ph type="body" idx="2"/>
          </p:nvPr>
        </p:nvSpPr>
        <p:spPr>
          <a:xfrm>
            <a:off x="4946904" y="2667000"/>
            <a:ext cx="3739896" cy="3346824"/>
          </a:xfrm>
          <a:prstGeom prst="rect">
            <a:avLst/>
          </a:prstGeom>
          <a:noFill/>
          <a:ln>
            <a:noFill/>
          </a:ln>
        </p:spPr>
        <p:txBody>
          <a:bodyPr spcFirstLastPara="1" wrap="square" lIns="91425" tIns="45700" rIns="91425" bIns="45700" anchor="ctr" anchorCtr="0">
            <a:normAutofit/>
          </a:bodyPr>
          <a:lstStyle>
            <a:lvl1pPr marL="457200" lvl="0" indent="-394335" algn="l">
              <a:lnSpc>
                <a:spcPct val="100000"/>
              </a:lnSpc>
              <a:spcBef>
                <a:spcPts val="360"/>
              </a:spcBef>
              <a:spcAft>
                <a:spcPts val="0"/>
              </a:spcAft>
              <a:buSzPts val="2610"/>
              <a:buChar char="•"/>
              <a:defRPr sz="1800"/>
            </a:lvl1pPr>
            <a:lvl2pPr marL="914400" lvl="1" indent="-375919" algn="l">
              <a:lnSpc>
                <a:spcPct val="100000"/>
              </a:lnSpc>
              <a:spcBef>
                <a:spcPts val="600"/>
              </a:spcBef>
              <a:spcAft>
                <a:spcPts val="0"/>
              </a:spcAft>
              <a:buSzPts val="2320"/>
              <a:buChar char="•"/>
              <a:defRPr sz="1600"/>
            </a:lvl2pPr>
            <a:lvl3pPr marL="1371600" lvl="2" indent="-357505" algn="l">
              <a:lnSpc>
                <a:spcPct val="100000"/>
              </a:lnSpc>
              <a:spcBef>
                <a:spcPts val="600"/>
              </a:spcBef>
              <a:spcAft>
                <a:spcPts val="0"/>
              </a:spcAft>
              <a:buSzPts val="2030"/>
              <a:buChar char="•"/>
              <a:defRPr sz="1400"/>
            </a:lvl3pPr>
            <a:lvl4pPr marL="1828800" lvl="3" indent="-339089" algn="l">
              <a:lnSpc>
                <a:spcPct val="100000"/>
              </a:lnSpc>
              <a:spcBef>
                <a:spcPts val="600"/>
              </a:spcBef>
              <a:spcAft>
                <a:spcPts val="0"/>
              </a:spcAft>
              <a:buSzPts val="1740"/>
              <a:buChar char="•"/>
              <a:defRPr sz="1200"/>
            </a:lvl4pPr>
            <a:lvl5pPr marL="2286000" lvl="4" indent="-339089" algn="l">
              <a:lnSpc>
                <a:spcPct val="100000"/>
              </a:lnSpc>
              <a:spcBef>
                <a:spcPts val="600"/>
              </a:spcBef>
              <a:spcAft>
                <a:spcPts val="0"/>
              </a:spcAft>
              <a:buSzPts val="1740"/>
              <a:buChar char="•"/>
              <a:defRPr sz="1200"/>
            </a:lvl5pPr>
            <a:lvl6pPr marL="2743200" lvl="5" indent="-339089" algn="l">
              <a:lnSpc>
                <a:spcPct val="100000"/>
              </a:lnSpc>
              <a:spcBef>
                <a:spcPts val="600"/>
              </a:spcBef>
              <a:spcAft>
                <a:spcPts val="0"/>
              </a:spcAft>
              <a:buSzPts val="1740"/>
              <a:buChar char="•"/>
              <a:defRPr sz="1200"/>
            </a:lvl6pPr>
            <a:lvl7pPr marL="3200400" lvl="6" indent="-339089" algn="l">
              <a:lnSpc>
                <a:spcPct val="100000"/>
              </a:lnSpc>
              <a:spcBef>
                <a:spcPts val="600"/>
              </a:spcBef>
              <a:spcAft>
                <a:spcPts val="0"/>
              </a:spcAft>
              <a:buSzPts val="1740"/>
              <a:buChar char="•"/>
              <a:defRPr sz="1200"/>
            </a:lvl7pPr>
            <a:lvl8pPr marL="3657600" lvl="7" indent="-339090" algn="l">
              <a:lnSpc>
                <a:spcPct val="100000"/>
              </a:lnSpc>
              <a:spcBef>
                <a:spcPts val="600"/>
              </a:spcBef>
              <a:spcAft>
                <a:spcPts val="0"/>
              </a:spcAft>
              <a:buSzPts val="1740"/>
              <a:buChar char="•"/>
              <a:defRPr sz="1200"/>
            </a:lvl8pPr>
            <a:lvl9pPr marL="4114800" lvl="8" indent="-339090" algn="l">
              <a:lnSpc>
                <a:spcPct val="100000"/>
              </a:lnSpc>
              <a:spcBef>
                <a:spcPts val="600"/>
              </a:spcBef>
              <a:spcAft>
                <a:spcPts val="600"/>
              </a:spcAft>
              <a:buSzPts val="1740"/>
              <a:buChar char="•"/>
              <a:defRPr sz="1200"/>
            </a:lvl9pPr>
          </a:lstStyle>
          <a:p>
            <a:endParaRPr/>
          </a:p>
        </p:txBody>
      </p:sp>
      <p:sp>
        <p:nvSpPr>
          <p:cNvPr id="216" name="Google Shape;216;p151"/>
          <p:cNvSpPr txBox="1">
            <a:spLocks noGrp="1"/>
          </p:cNvSpPr>
          <p:nvPr>
            <p:ph type="dt" idx="10"/>
          </p:nvPr>
        </p:nvSpPr>
        <p:spPr>
          <a:xfrm>
            <a:off x="7358679" y="6116070"/>
            <a:ext cx="857473"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7" name="Google Shape;217;p151"/>
          <p:cNvSpPr txBox="1">
            <a:spLocks noGrp="1"/>
          </p:cNvSpPr>
          <p:nvPr>
            <p:ph type="ftr" idx="11"/>
          </p:nvPr>
        </p:nvSpPr>
        <p:spPr>
          <a:xfrm>
            <a:off x="1986997" y="6116070"/>
            <a:ext cx="5314517"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8" name="Google Shape;218;p151"/>
          <p:cNvSpPr txBox="1">
            <a:spLocks noGrp="1"/>
          </p:cNvSpPr>
          <p:nvPr>
            <p:ph type="sldNum" idx="12"/>
          </p:nvPr>
        </p:nvSpPr>
        <p:spPr>
          <a:xfrm>
            <a:off x="8273317" y="6116070"/>
            <a:ext cx="413483"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219"/>
        <p:cNvGrpSpPr/>
        <p:nvPr/>
      </p:nvGrpSpPr>
      <p:grpSpPr>
        <a:xfrm>
          <a:off x="0" y="0"/>
          <a:ext cx="0" cy="0"/>
          <a:chOff x="0" y="0"/>
          <a:chExt cx="0" cy="0"/>
        </a:xfrm>
      </p:grpSpPr>
      <p:sp>
        <p:nvSpPr>
          <p:cNvPr id="220" name="Google Shape;220;p152"/>
          <p:cNvSpPr txBox="1">
            <a:spLocks noGrp="1"/>
          </p:cNvSpPr>
          <p:nvPr>
            <p:ph type="title"/>
          </p:nvPr>
        </p:nvSpPr>
        <p:spPr>
          <a:xfrm>
            <a:off x="982133" y="457201"/>
            <a:ext cx="7704667" cy="19812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4000"/>
              <a:buFont typeface="Corbel"/>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1" name="Google Shape;221;p152"/>
          <p:cNvSpPr txBox="1">
            <a:spLocks noGrp="1"/>
          </p:cNvSpPr>
          <p:nvPr>
            <p:ph type="body" idx="1"/>
          </p:nvPr>
        </p:nvSpPr>
        <p:spPr>
          <a:xfrm>
            <a:off x="1329481" y="2658533"/>
            <a:ext cx="3456291" cy="576262"/>
          </a:xfrm>
          <a:prstGeom prst="rect">
            <a:avLst/>
          </a:prstGeom>
          <a:noFill/>
          <a:ln>
            <a:noFill/>
          </a:ln>
        </p:spPr>
        <p:txBody>
          <a:bodyPr spcFirstLastPara="1" wrap="square" lIns="91425" tIns="45700" rIns="91425" bIns="45700" anchor="b" anchorCtr="0">
            <a:noAutofit/>
          </a:bodyPr>
          <a:lstStyle>
            <a:lvl1pPr marL="457200" lvl="0" indent="-228600" algn="l">
              <a:lnSpc>
                <a:spcPct val="100000"/>
              </a:lnSpc>
              <a:spcBef>
                <a:spcPts val="560"/>
              </a:spcBef>
              <a:spcAft>
                <a:spcPts val="0"/>
              </a:spcAft>
              <a:buSzPts val="4060"/>
              <a:buNone/>
              <a:defRPr sz="2800" b="0">
                <a:solidFill>
                  <a:srgbClr val="548BB7"/>
                </a:solidFill>
              </a:defRPr>
            </a:lvl1pPr>
            <a:lvl2pPr marL="914400" lvl="1" indent="-228600" algn="l">
              <a:lnSpc>
                <a:spcPct val="100000"/>
              </a:lnSpc>
              <a:spcBef>
                <a:spcPts val="600"/>
              </a:spcBef>
              <a:spcAft>
                <a:spcPts val="0"/>
              </a:spcAft>
              <a:buSzPts val="2900"/>
              <a:buNone/>
              <a:defRPr sz="2000" b="1"/>
            </a:lvl2pPr>
            <a:lvl3pPr marL="1371600" lvl="2" indent="-228600" algn="l">
              <a:lnSpc>
                <a:spcPct val="100000"/>
              </a:lnSpc>
              <a:spcBef>
                <a:spcPts val="600"/>
              </a:spcBef>
              <a:spcAft>
                <a:spcPts val="0"/>
              </a:spcAft>
              <a:buSzPts val="2610"/>
              <a:buNone/>
              <a:defRPr sz="1800" b="1"/>
            </a:lvl3pPr>
            <a:lvl4pPr marL="1828800" lvl="3" indent="-228600" algn="l">
              <a:lnSpc>
                <a:spcPct val="100000"/>
              </a:lnSpc>
              <a:spcBef>
                <a:spcPts val="600"/>
              </a:spcBef>
              <a:spcAft>
                <a:spcPts val="0"/>
              </a:spcAft>
              <a:buSzPts val="2320"/>
              <a:buNone/>
              <a:defRPr sz="1600" b="1"/>
            </a:lvl4pPr>
            <a:lvl5pPr marL="2286000" lvl="4" indent="-228600" algn="l">
              <a:lnSpc>
                <a:spcPct val="100000"/>
              </a:lnSpc>
              <a:spcBef>
                <a:spcPts val="600"/>
              </a:spcBef>
              <a:spcAft>
                <a:spcPts val="0"/>
              </a:spcAft>
              <a:buSzPts val="2320"/>
              <a:buNone/>
              <a:defRPr sz="1600" b="1"/>
            </a:lvl5pPr>
            <a:lvl6pPr marL="2743200" lvl="5" indent="-228600" algn="l">
              <a:lnSpc>
                <a:spcPct val="100000"/>
              </a:lnSpc>
              <a:spcBef>
                <a:spcPts val="600"/>
              </a:spcBef>
              <a:spcAft>
                <a:spcPts val="0"/>
              </a:spcAft>
              <a:buSzPts val="2320"/>
              <a:buNone/>
              <a:defRPr sz="1600" b="1"/>
            </a:lvl6pPr>
            <a:lvl7pPr marL="3200400" lvl="6" indent="-228600" algn="l">
              <a:lnSpc>
                <a:spcPct val="100000"/>
              </a:lnSpc>
              <a:spcBef>
                <a:spcPts val="600"/>
              </a:spcBef>
              <a:spcAft>
                <a:spcPts val="0"/>
              </a:spcAft>
              <a:buSzPts val="2320"/>
              <a:buNone/>
              <a:defRPr sz="1600" b="1"/>
            </a:lvl7pPr>
            <a:lvl8pPr marL="3657600" lvl="7" indent="-228600" algn="l">
              <a:lnSpc>
                <a:spcPct val="100000"/>
              </a:lnSpc>
              <a:spcBef>
                <a:spcPts val="600"/>
              </a:spcBef>
              <a:spcAft>
                <a:spcPts val="0"/>
              </a:spcAft>
              <a:buSzPts val="2320"/>
              <a:buNone/>
              <a:defRPr sz="1600" b="1"/>
            </a:lvl8pPr>
            <a:lvl9pPr marL="4114800" lvl="8" indent="-228600" algn="l">
              <a:lnSpc>
                <a:spcPct val="100000"/>
              </a:lnSpc>
              <a:spcBef>
                <a:spcPts val="600"/>
              </a:spcBef>
              <a:spcAft>
                <a:spcPts val="600"/>
              </a:spcAft>
              <a:buSzPts val="2320"/>
              <a:buNone/>
              <a:defRPr sz="1600" b="1"/>
            </a:lvl9pPr>
          </a:lstStyle>
          <a:p>
            <a:endParaRPr/>
          </a:p>
        </p:txBody>
      </p:sp>
      <p:sp>
        <p:nvSpPr>
          <p:cNvPr id="222" name="Google Shape;222;p152"/>
          <p:cNvSpPr txBox="1">
            <a:spLocks noGrp="1"/>
          </p:cNvSpPr>
          <p:nvPr>
            <p:ph type="body" idx="2"/>
          </p:nvPr>
        </p:nvSpPr>
        <p:spPr>
          <a:xfrm>
            <a:off x="1113523" y="3335336"/>
            <a:ext cx="3672248" cy="2665259"/>
          </a:xfrm>
          <a:prstGeom prst="rect">
            <a:avLst/>
          </a:prstGeom>
          <a:noFill/>
          <a:ln>
            <a:noFill/>
          </a:ln>
        </p:spPr>
        <p:txBody>
          <a:bodyPr spcFirstLastPara="1" wrap="square" lIns="91425" tIns="45700" rIns="91425" bIns="45700" anchor="t" anchorCtr="0">
            <a:normAutofit/>
          </a:bodyPr>
          <a:lstStyle>
            <a:lvl1pPr marL="457200" lvl="0" indent="-394335" algn="l">
              <a:lnSpc>
                <a:spcPct val="100000"/>
              </a:lnSpc>
              <a:spcBef>
                <a:spcPts val="360"/>
              </a:spcBef>
              <a:spcAft>
                <a:spcPts val="0"/>
              </a:spcAft>
              <a:buSzPts val="2610"/>
              <a:buChar char="•"/>
              <a:defRPr sz="1800"/>
            </a:lvl1pPr>
            <a:lvl2pPr marL="914400" lvl="1" indent="-375919" algn="l">
              <a:lnSpc>
                <a:spcPct val="100000"/>
              </a:lnSpc>
              <a:spcBef>
                <a:spcPts val="600"/>
              </a:spcBef>
              <a:spcAft>
                <a:spcPts val="0"/>
              </a:spcAft>
              <a:buSzPts val="2320"/>
              <a:buChar char="•"/>
              <a:defRPr sz="1600"/>
            </a:lvl2pPr>
            <a:lvl3pPr marL="1371600" lvl="2" indent="-357505" algn="l">
              <a:lnSpc>
                <a:spcPct val="100000"/>
              </a:lnSpc>
              <a:spcBef>
                <a:spcPts val="600"/>
              </a:spcBef>
              <a:spcAft>
                <a:spcPts val="0"/>
              </a:spcAft>
              <a:buSzPts val="2030"/>
              <a:buChar char="•"/>
              <a:defRPr sz="1400"/>
            </a:lvl3pPr>
            <a:lvl4pPr marL="1828800" lvl="3" indent="-339089" algn="l">
              <a:lnSpc>
                <a:spcPct val="100000"/>
              </a:lnSpc>
              <a:spcBef>
                <a:spcPts val="600"/>
              </a:spcBef>
              <a:spcAft>
                <a:spcPts val="0"/>
              </a:spcAft>
              <a:buSzPts val="1740"/>
              <a:buChar char="•"/>
              <a:defRPr sz="1200"/>
            </a:lvl4pPr>
            <a:lvl5pPr marL="2286000" lvl="4" indent="-339089" algn="l">
              <a:lnSpc>
                <a:spcPct val="100000"/>
              </a:lnSpc>
              <a:spcBef>
                <a:spcPts val="600"/>
              </a:spcBef>
              <a:spcAft>
                <a:spcPts val="0"/>
              </a:spcAft>
              <a:buSzPts val="1740"/>
              <a:buChar char="•"/>
              <a:defRPr sz="1200"/>
            </a:lvl5pPr>
            <a:lvl6pPr marL="2743200" lvl="5" indent="-339089" algn="l">
              <a:lnSpc>
                <a:spcPct val="100000"/>
              </a:lnSpc>
              <a:spcBef>
                <a:spcPts val="600"/>
              </a:spcBef>
              <a:spcAft>
                <a:spcPts val="0"/>
              </a:spcAft>
              <a:buSzPts val="1740"/>
              <a:buChar char="•"/>
              <a:defRPr sz="1200"/>
            </a:lvl6pPr>
            <a:lvl7pPr marL="3200400" lvl="6" indent="-339089" algn="l">
              <a:lnSpc>
                <a:spcPct val="100000"/>
              </a:lnSpc>
              <a:spcBef>
                <a:spcPts val="600"/>
              </a:spcBef>
              <a:spcAft>
                <a:spcPts val="0"/>
              </a:spcAft>
              <a:buSzPts val="1740"/>
              <a:buChar char="•"/>
              <a:defRPr sz="1200"/>
            </a:lvl7pPr>
            <a:lvl8pPr marL="3657600" lvl="7" indent="-339090" algn="l">
              <a:lnSpc>
                <a:spcPct val="100000"/>
              </a:lnSpc>
              <a:spcBef>
                <a:spcPts val="600"/>
              </a:spcBef>
              <a:spcAft>
                <a:spcPts val="0"/>
              </a:spcAft>
              <a:buSzPts val="1740"/>
              <a:buChar char="•"/>
              <a:defRPr sz="1200"/>
            </a:lvl8pPr>
            <a:lvl9pPr marL="4114800" lvl="8" indent="-339090" algn="l">
              <a:lnSpc>
                <a:spcPct val="100000"/>
              </a:lnSpc>
              <a:spcBef>
                <a:spcPts val="600"/>
              </a:spcBef>
              <a:spcAft>
                <a:spcPts val="600"/>
              </a:spcAft>
              <a:buSzPts val="1740"/>
              <a:buChar char="•"/>
              <a:defRPr sz="1200"/>
            </a:lvl9pPr>
          </a:lstStyle>
          <a:p>
            <a:endParaRPr/>
          </a:p>
        </p:txBody>
      </p:sp>
      <p:sp>
        <p:nvSpPr>
          <p:cNvPr id="223" name="Google Shape;223;p152"/>
          <p:cNvSpPr txBox="1">
            <a:spLocks noGrp="1"/>
          </p:cNvSpPr>
          <p:nvPr>
            <p:ph type="body" idx="3"/>
          </p:nvPr>
        </p:nvSpPr>
        <p:spPr>
          <a:xfrm>
            <a:off x="5161710" y="2667000"/>
            <a:ext cx="3467806" cy="576262"/>
          </a:xfrm>
          <a:prstGeom prst="rect">
            <a:avLst/>
          </a:prstGeom>
          <a:noFill/>
          <a:ln>
            <a:noFill/>
          </a:ln>
        </p:spPr>
        <p:txBody>
          <a:bodyPr spcFirstLastPara="1" wrap="square" lIns="91425" tIns="45700" rIns="91425" bIns="45700" anchor="b" anchorCtr="0">
            <a:noAutofit/>
          </a:bodyPr>
          <a:lstStyle>
            <a:lvl1pPr marL="457200" lvl="0" indent="-228600" algn="l">
              <a:lnSpc>
                <a:spcPct val="100000"/>
              </a:lnSpc>
              <a:spcBef>
                <a:spcPts val="560"/>
              </a:spcBef>
              <a:spcAft>
                <a:spcPts val="0"/>
              </a:spcAft>
              <a:buSzPts val="4060"/>
              <a:buNone/>
              <a:defRPr sz="2800" b="0">
                <a:solidFill>
                  <a:srgbClr val="548BB7"/>
                </a:solidFill>
              </a:defRPr>
            </a:lvl1pPr>
            <a:lvl2pPr marL="914400" lvl="1" indent="-228600" algn="l">
              <a:lnSpc>
                <a:spcPct val="100000"/>
              </a:lnSpc>
              <a:spcBef>
                <a:spcPts val="600"/>
              </a:spcBef>
              <a:spcAft>
                <a:spcPts val="0"/>
              </a:spcAft>
              <a:buSzPts val="2900"/>
              <a:buNone/>
              <a:defRPr sz="2000" b="1"/>
            </a:lvl2pPr>
            <a:lvl3pPr marL="1371600" lvl="2" indent="-228600" algn="l">
              <a:lnSpc>
                <a:spcPct val="100000"/>
              </a:lnSpc>
              <a:spcBef>
                <a:spcPts val="600"/>
              </a:spcBef>
              <a:spcAft>
                <a:spcPts val="0"/>
              </a:spcAft>
              <a:buSzPts val="2610"/>
              <a:buNone/>
              <a:defRPr sz="1800" b="1"/>
            </a:lvl3pPr>
            <a:lvl4pPr marL="1828800" lvl="3" indent="-228600" algn="l">
              <a:lnSpc>
                <a:spcPct val="100000"/>
              </a:lnSpc>
              <a:spcBef>
                <a:spcPts val="600"/>
              </a:spcBef>
              <a:spcAft>
                <a:spcPts val="0"/>
              </a:spcAft>
              <a:buSzPts val="2320"/>
              <a:buNone/>
              <a:defRPr sz="1600" b="1"/>
            </a:lvl4pPr>
            <a:lvl5pPr marL="2286000" lvl="4" indent="-228600" algn="l">
              <a:lnSpc>
                <a:spcPct val="100000"/>
              </a:lnSpc>
              <a:spcBef>
                <a:spcPts val="600"/>
              </a:spcBef>
              <a:spcAft>
                <a:spcPts val="0"/>
              </a:spcAft>
              <a:buSzPts val="2320"/>
              <a:buNone/>
              <a:defRPr sz="1600" b="1"/>
            </a:lvl5pPr>
            <a:lvl6pPr marL="2743200" lvl="5" indent="-228600" algn="l">
              <a:lnSpc>
                <a:spcPct val="100000"/>
              </a:lnSpc>
              <a:spcBef>
                <a:spcPts val="600"/>
              </a:spcBef>
              <a:spcAft>
                <a:spcPts val="0"/>
              </a:spcAft>
              <a:buSzPts val="2320"/>
              <a:buNone/>
              <a:defRPr sz="1600" b="1"/>
            </a:lvl6pPr>
            <a:lvl7pPr marL="3200400" lvl="6" indent="-228600" algn="l">
              <a:lnSpc>
                <a:spcPct val="100000"/>
              </a:lnSpc>
              <a:spcBef>
                <a:spcPts val="600"/>
              </a:spcBef>
              <a:spcAft>
                <a:spcPts val="0"/>
              </a:spcAft>
              <a:buSzPts val="2320"/>
              <a:buNone/>
              <a:defRPr sz="1600" b="1"/>
            </a:lvl7pPr>
            <a:lvl8pPr marL="3657600" lvl="7" indent="-228600" algn="l">
              <a:lnSpc>
                <a:spcPct val="100000"/>
              </a:lnSpc>
              <a:spcBef>
                <a:spcPts val="600"/>
              </a:spcBef>
              <a:spcAft>
                <a:spcPts val="0"/>
              </a:spcAft>
              <a:buSzPts val="2320"/>
              <a:buNone/>
              <a:defRPr sz="1600" b="1"/>
            </a:lvl8pPr>
            <a:lvl9pPr marL="4114800" lvl="8" indent="-228600" algn="l">
              <a:lnSpc>
                <a:spcPct val="100000"/>
              </a:lnSpc>
              <a:spcBef>
                <a:spcPts val="600"/>
              </a:spcBef>
              <a:spcAft>
                <a:spcPts val="600"/>
              </a:spcAft>
              <a:buSzPts val="2320"/>
              <a:buNone/>
              <a:defRPr sz="1600" b="1"/>
            </a:lvl9pPr>
          </a:lstStyle>
          <a:p>
            <a:endParaRPr/>
          </a:p>
        </p:txBody>
      </p:sp>
      <p:sp>
        <p:nvSpPr>
          <p:cNvPr id="224" name="Google Shape;224;p152"/>
          <p:cNvSpPr txBox="1">
            <a:spLocks noGrp="1"/>
          </p:cNvSpPr>
          <p:nvPr>
            <p:ph type="body" idx="4"/>
          </p:nvPr>
        </p:nvSpPr>
        <p:spPr>
          <a:xfrm>
            <a:off x="4957266" y="3335336"/>
            <a:ext cx="3672248" cy="2665259"/>
          </a:xfrm>
          <a:prstGeom prst="rect">
            <a:avLst/>
          </a:prstGeom>
          <a:noFill/>
          <a:ln>
            <a:noFill/>
          </a:ln>
        </p:spPr>
        <p:txBody>
          <a:bodyPr spcFirstLastPara="1" wrap="square" lIns="91425" tIns="45700" rIns="91425" bIns="45700" anchor="t" anchorCtr="0">
            <a:normAutofit/>
          </a:bodyPr>
          <a:lstStyle>
            <a:lvl1pPr marL="457200" lvl="0" indent="-394335" algn="l">
              <a:lnSpc>
                <a:spcPct val="100000"/>
              </a:lnSpc>
              <a:spcBef>
                <a:spcPts val="360"/>
              </a:spcBef>
              <a:spcAft>
                <a:spcPts val="0"/>
              </a:spcAft>
              <a:buSzPts val="2610"/>
              <a:buChar char="•"/>
              <a:defRPr sz="1800"/>
            </a:lvl1pPr>
            <a:lvl2pPr marL="914400" lvl="1" indent="-375919" algn="l">
              <a:lnSpc>
                <a:spcPct val="100000"/>
              </a:lnSpc>
              <a:spcBef>
                <a:spcPts val="600"/>
              </a:spcBef>
              <a:spcAft>
                <a:spcPts val="0"/>
              </a:spcAft>
              <a:buSzPts val="2320"/>
              <a:buChar char="•"/>
              <a:defRPr sz="1600"/>
            </a:lvl2pPr>
            <a:lvl3pPr marL="1371600" lvl="2" indent="-357505" algn="l">
              <a:lnSpc>
                <a:spcPct val="100000"/>
              </a:lnSpc>
              <a:spcBef>
                <a:spcPts val="600"/>
              </a:spcBef>
              <a:spcAft>
                <a:spcPts val="0"/>
              </a:spcAft>
              <a:buSzPts val="2030"/>
              <a:buChar char="•"/>
              <a:defRPr sz="1400"/>
            </a:lvl3pPr>
            <a:lvl4pPr marL="1828800" lvl="3" indent="-339089" algn="l">
              <a:lnSpc>
                <a:spcPct val="100000"/>
              </a:lnSpc>
              <a:spcBef>
                <a:spcPts val="600"/>
              </a:spcBef>
              <a:spcAft>
                <a:spcPts val="0"/>
              </a:spcAft>
              <a:buSzPts val="1740"/>
              <a:buChar char="•"/>
              <a:defRPr sz="1200"/>
            </a:lvl4pPr>
            <a:lvl5pPr marL="2286000" lvl="4" indent="-339089" algn="l">
              <a:lnSpc>
                <a:spcPct val="100000"/>
              </a:lnSpc>
              <a:spcBef>
                <a:spcPts val="600"/>
              </a:spcBef>
              <a:spcAft>
                <a:spcPts val="0"/>
              </a:spcAft>
              <a:buSzPts val="1740"/>
              <a:buChar char="•"/>
              <a:defRPr sz="1200"/>
            </a:lvl5pPr>
            <a:lvl6pPr marL="2743200" lvl="5" indent="-339089" algn="l">
              <a:lnSpc>
                <a:spcPct val="100000"/>
              </a:lnSpc>
              <a:spcBef>
                <a:spcPts val="600"/>
              </a:spcBef>
              <a:spcAft>
                <a:spcPts val="0"/>
              </a:spcAft>
              <a:buSzPts val="1740"/>
              <a:buChar char="•"/>
              <a:defRPr sz="1200"/>
            </a:lvl6pPr>
            <a:lvl7pPr marL="3200400" lvl="6" indent="-339089" algn="l">
              <a:lnSpc>
                <a:spcPct val="100000"/>
              </a:lnSpc>
              <a:spcBef>
                <a:spcPts val="600"/>
              </a:spcBef>
              <a:spcAft>
                <a:spcPts val="0"/>
              </a:spcAft>
              <a:buSzPts val="1740"/>
              <a:buChar char="•"/>
              <a:defRPr sz="1200"/>
            </a:lvl7pPr>
            <a:lvl8pPr marL="3657600" lvl="7" indent="-339090" algn="l">
              <a:lnSpc>
                <a:spcPct val="100000"/>
              </a:lnSpc>
              <a:spcBef>
                <a:spcPts val="600"/>
              </a:spcBef>
              <a:spcAft>
                <a:spcPts val="0"/>
              </a:spcAft>
              <a:buSzPts val="1740"/>
              <a:buChar char="•"/>
              <a:defRPr sz="1200"/>
            </a:lvl8pPr>
            <a:lvl9pPr marL="4114800" lvl="8" indent="-339090" algn="l">
              <a:lnSpc>
                <a:spcPct val="100000"/>
              </a:lnSpc>
              <a:spcBef>
                <a:spcPts val="600"/>
              </a:spcBef>
              <a:spcAft>
                <a:spcPts val="600"/>
              </a:spcAft>
              <a:buSzPts val="1740"/>
              <a:buChar char="•"/>
              <a:defRPr sz="1200"/>
            </a:lvl9pPr>
          </a:lstStyle>
          <a:p>
            <a:endParaRPr/>
          </a:p>
        </p:txBody>
      </p:sp>
      <p:sp>
        <p:nvSpPr>
          <p:cNvPr id="225" name="Google Shape;225;p152"/>
          <p:cNvSpPr txBox="1">
            <a:spLocks noGrp="1"/>
          </p:cNvSpPr>
          <p:nvPr>
            <p:ph type="dt" idx="10"/>
          </p:nvPr>
        </p:nvSpPr>
        <p:spPr>
          <a:xfrm>
            <a:off x="7358679" y="6116070"/>
            <a:ext cx="857473"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6" name="Google Shape;226;p152"/>
          <p:cNvSpPr txBox="1">
            <a:spLocks noGrp="1"/>
          </p:cNvSpPr>
          <p:nvPr>
            <p:ph type="ftr" idx="11"/>
          </p:nvPr>
        </p:nvSpPr>
        <p:spPr>
          <a:xfrm>
            <a:off x="1986997" y="6116070"/>
            <a:ext cx="5314517"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7" name="Google Shape;227;p152"/>
          <p:cNvSpPr txBox="1">
            <a:spLocks noGrp="1"/>
          </p:cNvSpPr>
          <p:nvPr>
            <p:ph type="sldNum" idx="12"/>
          </p:nvPr>
        </p:nvSpPr>
        <p:spPr>
          <a:xfrm>
            <a:off x="8273317" y="6116070"/>
            <a:ext cx="413483"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28"/>
        <p:cNvGrpSpPr/>
        <p:nvPr/>
      </p:nvGrpSpPr>
      <p:grpSpPr>
        <a:xfrm>
          <a:off x="0" y="0"/>
          <a:ext cx="0" cy="0"/>
          <a:chOff x="0" y="0"/>
          <a:chExt cx="0" cy="0"/>
        </a:xfrm>
      </p:grpSpPr>
      <p:sp>
        <p:nvSpPr>
          <p:cNvPr id="229" name="Google Shape;229;p153"/>
          <p:cNvSpPr txBox="1">
            <a:spLocks noGrp="1"/>
          </p:cNvSpPr>
          <p:nvPr>
            <p:ph type="title"/>
          </p:nvPr>
        </p:nvSpPr>
        <p:spPr>
          <a:xfrm>
            <a:off x="982133" y="457201"/>
            <a:ext cx="7704667" cy="19812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0" name="Google Shape;230;p153"/>
          <p:cNvSpPr txBox="1">
            <a:spLocks noGrp="1"/>
          </p:cNvSpPr>
          <p:nvPr>
            <p:ph type="dt" idx="10"/>
          </p:nvPr>
        </p:nvSpPr>
        <p:spPr>
          <a:xfrm>
            <a:off x="7358679" y="6116070"/>
            <a:ext cx="857473"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1" name="Google Shape;231;p153"/>
          <p:cNvSpPr txBox="1">
            <a:spLocks noGrp="1"/>
          </p:cNvSpPr>
          <p:nvPr>
            <p:ph type="ftr" idx="11"/>
          </p:nvPr>
        </p:nvSpPr>
        <p:spPr>
          <a:xfrm>
            <a:off x="1986997" y="6116070"/>
            <a:ext cx="5314517"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2" name="Google Shape;232;p153"/>
          <p:cNvSpPr txBox="1">
            <a:spLocks noGrp="1"/>
          </p:cNvSpPr>
          <p:nvPr>
            <p:ph type="sldNum" idx="12"/>
          </p:nvPr>
        </p:nvSpPr>
        <p:spPr>
          <a:xfrm>
            <a:off x="8273317" y="6116070"/>
            <a:ext cx="413483"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33"/>
        <p:cNvGrpSpPr/>
        <p:nvPr/>
      </p:nvGrpSpPr>
      <p:grpSpPr>
        <a:xfrm>
          <a:off x="0" y="0"/>
          <a:ext cx="0" cy="0"/>
          <a:chOff x="0" y="0"/>
          <a:chExt cx="0" cy="0"/>
        </a:xfrm>
      </p:grpSpPr>
      <p:sp>
        <p:nvSpPr>
          <p:cNvPr id="234" name="Google Shape;234;p154"/>
          <p:cNvSpPr txBox="1">
            <a:spLocks noGrp="1"/>
          </p:cNvSpPr>
          <p:nvPr>
            <p:ph type="dt" idx="10"/>
          </p:nvPr>
        </p:nvSpPr>
        <p:spPr>
          <a:xfrm>
            <a:off x="7358679" y="6116070"/>
            <a:ext cx="857473"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5" name="Google Shape;235;p154"/>
          <p:cNvSpPr txBox="1">
            <a:spLocks noGrp="1"/>
          </p:cNvSpPr>
          <p:nvPr>
            <p:ph type="ftr" idx="11"/>
          </p:nvPr>
        </p:nvSpPr>
        <p:spPr>
          <a:xfrm>
            <a:off x="1986997" y="6116070"/>
            <a:ext cx="5314517"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6" name="Google Shape;236;p154"/>
          <p:cNvSpPr txBox="1">
            <a:spLocks noGrp="1"/>
          </p:cNvSpPr>
          <p:nvPr>
            <p:ph type="sldNum" idx="12"/>
          </p:nvPr>
        </p:nvSpPr>
        <p:spPr>
          <a:xfrm>
            <a:off x="8273317" y="6116070"/>
            <a:ext cx="413483"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237"/>
        <p:cNvGrpSpPr/>
        <p:nvPr/>
      </p:nvGrpSpPr>
      <p:grpSpPr>
        <a:xfrm>
          <a:off x="0" y="0"/>
          <a:ext cx="0" cy="0"/>
          <a:chOff x="0" y="0"/>
          <a:chExt cx="0" cy="0"/>
        </a:xfrm>
      </p:grpSpPr>
      <p:sp>
        <p:nvSpPr>
          <p:cNvPr id="238" name="Google Shape;238;p155"/>
          <p:cNvSpPr txBox="1">
            <a:spLocks noGrp="1"/>
          </p:cNvSpPr>
          <p:nvPr>
            <p:ph type="title"/>
          </p:nvPr>
        </p:nvSpPr>
        <p:spPr>
          <a:xfrm>
            <a:off x="1113524" y="1600200"/>
            <a:ext cx="2662534" cy="1371600"/>
          </a:xfrm>
          <a:prstGeom prst="rect">
            <a:avLst/>
          </a:prstGeom>
          <a:noFill/>
          <a:ln>
            <a:noFill/>
          </a:ln>
        </p:spPr>
        <p:txBody>
          <a:bodyPr spcFirstLastPara="1" wrap="square" lIns="91425" tIns="45700" rIns="91425" bIns="45700" anchor="b" anchorCtr="0">
            <a:normAutofit/>
          </a:bodyPr>
          <a:lstStyle>
            <a:lvl1pPr lvl="0" algn="ctr">
              <a:lnSpc>
                <a:spcPct val="100000"/>
              </a:lnSpc>
              <a:spcBef>
                <a:spcPts val="0"/>
              </a:spcBef>
              <a:spcAft>
                <a:spcPts val="0"/>
              </a:spcAft>
              <a:buClr>
                <a:schemeClr val="dk1"/>
              </a:buClr>
              <a:buSzPts val="2400"/>
              <a:buFont typeface="Corbel"/>
              <a:buNone/>
              <a:defRPr sz="2400" b="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9" name="Google Shape;239;p155"/>
          <p:cNvSpPr txBox="1">
            <a:spLocks noGrp="1"/>
          </p:cNvSpPr>
          <p:nvPr>
            <p:ph type="body" idx="1"/>
          </p:nvPr>
        </p:nvSpPr>
        <p:spPr>
          <a:xfrm>
            <a:off x="3947553" y="685800"/>
            <a:ext cx="4681962" cy="5105401"/>
          </a:xfrm>
          <a:prstGeom prst="rect">
            <a:avLst/>
          </a:prstGeom>
          <a:noFill/>
          <a:ln>
            <a:noFill/>
          </a:ln>
        </p:spPr>
        <p:txBody>
          <a:bodyPr spcFirstLastPara="1" wrap="square" lIns="91425" tIns="45700" rIns="91425" bIns="45700" anchor="ctr" anchorCtr="0">
            <a:normAutofit/>
          </a:bodyPr>
          <a:lstStyle>
            <a:lvl1pPr marL="457200" lvl="0" indent="-412750" algn="l">
              <a:lnSpc>
                <a:spcPct val="100000"/>
              </a:lnSpc>
              <a:spcBef>
                <a:spcPts val="400"/>
              </a:spcBef>
              <a:spcAft>
                <a:spcPts val="0"/>
              </a:spcAft>
              <a:buSzPts val="2900"/>
              <a:buChar char="•"/>
              <a:defRPr sz="2000"/>
            </a:lvl1pPr>
            <a:lvl2pPr marL="914400" lvl="1" indent="-394335" algn="l">
              <a:lnSpc>
                <a:spcPct val="100000"/>
              </a:lnSpc>
              <a:spcBef>
                <a:spcPts val="600"/>
              </a:spcBef>
              <a:spcAft>
                <a:spcPts val="0"/>
              </a:spcAft>
              <a:buSzPts val="2610"/>
              <a:buChar char="•"/>
              <a:defRPr sz="1800"/>
            </a:lvl2pPr>
            <a:lvl3pPr marL="1371600" lvl="2" indent="-375919" algn="l">
              <a:lnSpc>
                <a:spcPct val="100000"/>
              </a:lnSpc>
              <a:spcBef>
                <a:spcPts val="600"/>
              </a:spcBef>
              <a:spcAft>
                <a:spcPts val="0"/>
              </a:spcAft>
              <a:buSzPts val="2320"/>
              <a:buChar char="•"/>
              <a:defRPr sz="1600"/>
            </a:lvl3pPr>
            <a:lvl4pPr marL="1828800" lvl="3" indent="-357505" algn="l">
              <a:lnSpc>
                <a:spcPct val="100000"/>
              </a:lnSpc>
              <a:spcBef>
                <a:spcPts val="600"/>
              </a:spcBef>
              <a:spcAft>
                <a:spcPts val="0"/>
              </a:spcAft>
              <a:buSzPts val="2030"/>
              <a:buChar char="•"/>
              <a:defRPr sz="1400"/>
            </a:lvl4pPr>
            <a:lvl5pPr marL="2286000" lvl="4" indent="-357504" algn="l">
              <a:lnSpc>
                <a:spcPct val="100000"/>
              </a:lnSpc>
              <a:spcBef>
                <a:spcPts val="600"/>
              </a:spcBef>
              <a:spcAft>
                <a:spcPts val="0"/>
              </a:spcAft>
              <a:buSzPts val="2030"/>
              <a:buChar char="•"/>
              <a:defRPr sz="1400"/>
            </a:lvl5pPr>
            <a:lvl6pPr marL="2743200" lvl="5" indent="-357504" algn="l">
              <a:lnSpc>
                <a:spcPct val="100000"/>
              </a:lnSpc>
              <a:spcBef>
                <a:spcPts val="600"/>
              </a:spcBef>
              <a:spcAft>
                <a:spcPts val="0"/>
              </a:spcAft>
              <a:buSzPts val="2030"/>
              <a:buChar char="•"/>
              <a:defRPr sz="1400"/>
            </a:lvl6pPr>
            <a:lvl7pPr marL="3200400" lvl="6" indent="-357504" algn="l">
              <a:lnSpc>
                <a:spcPct val="100000"/>
              </a:lnSpc>
              <a:spcBef>
                <a:spcPts val="600"/>
              </a:spcBef>
              <a:spcAft>
                <a:spcPts val="0"/>
              </a:spcAft>
              <a:buSzPts val="2030"/>
              <a:buChar char="•"/>
              <a:defRPr sz="1400"/>
            </a:lvl7pPr>
            <a:lvl8pPr marL="3657600" lvl="7" indent="-357504" algn="l">
              <a:lnSpc>
                <a:spcPct val="100000"/>
              </a:lnSpc>
              <a:spcBef>
                <a:spcPts val="600"/>
              </a:spcBef>
              <a:spcAft>
                <a:spcPts val="0"/>
              </a:spcAft>
              <a:buSzPts val="2030"/>
              <a:buChar char="•"/>
              <a:defRPr sz="1400"/>
            </a:lvl8pPr>
            <a:lvl9pPr marL="4114800" lvl="8" indent="-357504" algn="l">
              <a:lnSpc>
                <a:spcPct val="100000"/>
              </a:lnSpc>
              <a:spcBef>
                <a:spcPts val="600"/>
              </a:spcBef>
              <a:spcAft>
                <a:spcPts val="600"/>
              </a:spcAft>
              <a:buSzPts val="2030"/>
              <a:buChar char="•"/>
              <a:defRPr sz="1400"/>
            </a:lvl9pPr>
          </a:lstStyle>
          <a:p>
            <a:endParaRPr/>
          </a:p>
        </p:txBody>
      </p:sp>
      <p:sp>
        <p:nvSpPr>
          <p:cNvPr id="240" name="Google Shape;240;p155"/>
          <p:cNvSpPr txBox="1">
            <a:spLocks noGrp="1"/>
          </p:cNvSpPr>
          <p:nvPr>
            <p:ph type="body" idx="2"/>
          </p:nvPr>
        </p:nvSpPr>
        <p:spPr>
          <a:xfrm>
            <a:off x="1113524" y="2971800"/>
            <a:ext cx="2662534" cy="1828800"/>
          </a:xfrm>
          <a:prstGeom prst="rect">
            <a:avLst/>
          </a:prstGeom>
          <a:noFill/>
          <a:ln>
            <a:noFill/>
          </a:ln>
        </p:spPr>
        <p:txBody>
          <a:bodyPr spcFirstLastPara="1" wrap="square" lIns="91425" tIns="45700" rIns="91425" bIns="45700" anchor="ctr" anchorCtr="0">
            <a:normAutofit/>
          </a:bodyPr>
          <a:lstStyle>
            <a:lvl1pPr marL="457200" lvl="0" indent="-228600" algn="ctr">
              <a:lnSpc>
                <a:spcPct val="100000"/>
              </a:lnSpc>
              <a:spcBef>
                <a:spcPts val="320"/>
              </a:spcBef>
              <a:spcAft>
                <a:spcPts val="0"/>
              </a:spcAft>
              <a:buSzPts val="2320"/>
              <a:buNone/>
              <a:defRPr sz="1600"/>
            </a:lvl1pPr>
            <a:lvl2pPr marL="914400" lvl="1" indent="-228600" algn="l">
              <a:lnSpc>
                <a:spcPct val="100000"/>
              </a:lnSpc>
              <a:spcBef>
                <a:spcPts val="600"/>
              </a:spcBef>
              <a:spcAft>
                <a:spcPts val="0"/>
              </a:spcAft>
              <a:buSzPts val="1740"/>
              <a:buNone/>
              <a:defRPr sz="1200"/>
            </a:lvl2pPr>
            <a:lvl3pPr marL="1371600" lvl="2" indent="-228600" algn="l">
              <a:lnSpc>
                <a:spcPct val="100000"/>
              </a:lnSpc>
              <a:spcBef>
                <a:spcPts val="600"/>
              </a:spcBef>
              <a:spcAft>
                <a:spcPts val="0"/>
              </a:spcAft>
              <a:buSzPts val="1450"/>
              <a:buNone/>
              <a:defRPr sz="1000"/>
            </a:lvl3pPr>
            <a:lvl4pPr marL="1828800" lvl="3" indent="-228600" algn="l">
              <a:lnSpc>
                <a:spcPct val="100000"/>
              </a:lnSpc>
              <a:spcBef>
                <a:spcPts val="600"/>
              </a:spcBef>
              <a:spcAft>
                <a:spcPts val="0"/>
              </a:spcAft>
              <a:buSzPts val="1305"/>
              <a:buNone/>
              <a:defRPr sz="900"/>
            </a:lvl4pPr>
            <a:lvl5pPr marL="2286000" lvl="4" indent="-228600" algn="l">
              <a:lnSpc>
                <a:spcPct val="100000"/>
              </a:lnSpc>
              <a:spcBef>
                <a:spcPts val="600"/>
              </a:spcBef>
              <a:spcAft>
                <a:spcPts val="0"/>
              </a:spcAft>
              <a:buSzPts val="1305"/>
              <a:buNone/>
              <a:defRPr sz="900"/>
            </a:lvl5pPr>
            <a:lvl6pPr marL="2743200" lvl="5" indent="-228600" algn="l">
              <a:lnSpc>
                <a:spcPct val="100000"/>
              </a:lnSpc>
              <a:spcBef>
                <a:spcPts val="600"/>
              </a:spcBef>
              <a:spcAft>
                <a:spcPts val="0"/>
              </a:spcAft>
              <a:buSzPts val="1305"/>
              <a:buNone/>
              <a:defRPr sz="900"/>
            </a:lvl6pPr>
            <a:lvl7pPr marL="3200400" lvl="6" indent="-228600" algn="l">
              <a:lnSpc>
                <a:spcPct val="100000"/>
              </a:lnSpc>
              <a:spcBef>
                <a:spcPts val="600"/>
              </a:spcBef>
              <a:spcAft>
                <a:spcPts val="0"/>
              </a:spcAft>
              <a:buSzPts val="1305"/>
              <a:buNone/>
              <a:defRPr sz="900"/>
            </a:lvl7pPr>
            <a:lvl8pPr marL="3657600" lvl="7" indent="-228600" algn="l">
              <a:lnSpc>
                <a:spcPct val="100000"/>
              </a:lnSpc>
              <a:spcBef>
                <a:spcPts val="600"/>
              </a:spcBef>
              <a:spcAft>
                <a:spcPts val="0"/>
              </a:spcAft>
              <a:buSzPts val="1305"/>
              <a:buNone/>
              <a:defRPr sz="900"/>
            </a:lvl8pPr>
            <a:lvl9pPr marL="4114800" lvl="8" indent="-228600" algn="l">
              <a:lnSpc>
                <a:spcPct val="100000"/>
              </a:lnSpc>
              <a:spcBef>
                <a:spcPts val="600"/>
              </a:spcBef>
              <a:spcAft>
                <a:spcPts val="600"/>
              </a:spcAft>
              <a:buSzPts val="1305"/>
              <a:buNone/>
              <a:defRPr sz="900"/>
            </a:lvl9pPr>
          </a:lstStyle>
          <a:p>
            <a:endParaRPr/>
          </a:p>
        </p:txBody>
      </p:sp>
      <p:sp>
        <p:nvSpPr>
          <p:cNvPr id="241" name="Google Shape;241;p155"/>
          <p:cNvSpPr txBox="1">
            <a:spLocks noGrp="1"/>
          </p:cNvSpPr>
          <p:nvPr>
            <p:ph type="dt" idx="10"/>
          </p:nvPr>
        </p:nvSpPr>
        <p:spPr>
          <a:xfrm>
            <a:off x="7358679" y="6116070"/>
            <a:ext cx="857473"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2" name="Google Shape;242;p155"/>
          <p:cNvSpPr txBox="1">
            <a:spLocks noGrp="1"/>
          </p:cNvSpPr>
          <p:nvPr>
            <p:ph type="ftr" idx="11"/>
          </p:nvPr>
        </p:nvSpPr>
        <p:spPr>
          <a:xfrm>
            <a:off x="1986997" y="6116070"/>
            <a:ext cx="5314517"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3" name="Google Shape;243;p155"/>
          <p:cNvSpPr txBox="1">
            <a:spLocks noGrp="1"/>
          </p:cNvSpPr>
          <p:nvPr>
            <p:ph type="sldNum" idx="12"/>
          </p:nvPr>
        </p:nvSpPr>
        <p:spPr>
          <a:xfrm>
            <a:off x="8273317" y="6116070"/>
            <a:ext cx="413483"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244"/>
        <p:cNvGrpSpPr/>
        <p:nvPr/>
      </p:nvGrpSpPr>
      <p:grpSpPr>
        <a:xfrm>
          <a:off x="0" y="0"/>
          <a:ext cx="0" cy="0"/>
          <a:chOff x="0" y="0"/>
          <a:chExt cx="0" cy="0"/>
        </a:xfrm>
      </p:grpSpPr>
      <p:sp>
        <p:nvSpPr>
          <p:cNvPr id="245" name="Google Shape;245;p156"/>
          <p:cNvSpPr txBox="1">
            <a:spLocks noGrp="1"/>
          </p:cNvSpPr>
          <p:nvPr>
            <p:ph type="title"/>
          </p:nvPr>
        </p:nvSpPr>
        <p:spPr>
          <a:xfrm>
            <a:off x="1112332" y="1752599"/>
            <a:ext cx="4070679" cy="1371600"/>
          </a:xfrm>
          <a:prstGeom prst="rect">
            <a:avLst/>
          </a:prstGeom>
          <a:noFill/>
          <a:ln>
            <a:noFill/>
          </a:ln>
        </p:spPr>
        <p:txBody>
          <a:bodyPr spcFirstLastPara="1" wrap="square" lIns="91425" tIns="45700" rIns="91425" bIns="45700" anchor="b" anchorCtr="0">
            <a:normAutofit/>
          </a:bodyPr>
          <a:lstStyle>
            <a:lvl1pPr lvl="0" algn="ctr">
              <a:lnSpc>
                <a:spcPct val="100000"/>
              </a:lnSpc>
              <a:spcBef>
                <a:spcPts val="0"/>
              </a:spcBef>
              <a:spcAft>
                <a:spcPts val="0"/>
              </a:spcAft>
              <a:buClr>
                <a:schemeClr val="dk1"/>
              </a:buClr>
              <a:buSzPts val="2800"/>
              <a:buFont typeface="Corbel"/>
              <a:buNone/>
              <a:defRPr sz="2800" b="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6" name="Google Shape;246;p156"/>
          <p:cNvSpPr>
            <a:spLocks noGrp="1"/>
          </p:cNvSpPr>
          <p:nvPr>
            <p:ph type="pic" idx="2"/>
          </p:nvPr>
        </p:nvSpPr>
        <p:spPr>
          <a:xfrm>
            <a:off x="5697495" y="914400"/>
            <a:ext cx="2461371" cy="4572000"/>
          </a:xfrm>
          <a:prstGeom prst="roundRect">
            <a:avLst>
              <a:gd name="adj" fmla="val 4280"/>
            </a:avLst>
          </a:prstGeom>
          <a:noFill/>
          <a:ln w="38100" cap="flat" cmpd="sng">
            <a:solidFill>
              <a:schemeClr val="lt2"/>
            </a:solidFill>
            <a:prstDash val="solid"/>
            <a:round/>
            <a:headEnd type="none" w="sm" len="sm"/>
            <a:tailEnd type="none" w="sm" len="sm"/>
          </a:ln>
        </p:spPr>
      </p:sp>
      <p:sp>
        <p:nvSpPr>
          <p:cNvPr id="247" name="Google Shape;247;p156"/>
          <p:cNvSpPr txBox="1">
            <a:spLocks noGrp="1"/>
          </p:cNvSpPr>
          <p:nvPr>
            <p:ph type="body" idx="1"/>
          </p:nvPr>
        </p:nvSpPr>
        <p:spPr>
          <a:xfrm>
            <a:off x="1112332" y="3124199"/>
            <a:ext cx="4070679" cy="1828800"/>
          </a:xfrm>
          <a:prstGeom prst="rect">
            <a:avLst/>
          </a:prstGeom>
          <a:noFill/>
          <a:ln>
            <a:noFill/>
          </a:ln>
        </p:spPr>
        <p:txBody>
          <a:bodyPr spcFirstLastPara="1" wrap="square" lIns="91425" tIns="45700" rIns="91425" bIns="45700" anchor="ctr" anchorCtr="0">
            <a:normAutofit/>
          </a:bodyPr>
          <a:lstStyle>
            <a:lvl1pPr marL="457200" lvl="0" indent="-228600" algn="ctr">
              <a:lnSpc>
                <a:spcPct val="100000"/>
              </a:lnSpc>
              <a:spcBef>
                <a:spcPts val="360"/>
              </a:spcBef>
              <a:spcAft>
                <a:spcPts val="0"/>
              </a:spcAft>
              <a:buSzPts val="2610"/>
              <a:buNone/>
              <a:defRPr sz="1800"/>
            </a:lvl1pPr>
            <a:lvl2pPr marL="914400" lvl="1" indent="-228600" algn="l">
              <a:lnSpc>
                <a:spcPct val="100000"/>
              </a:lnSpc>
              <a:spcBef>
                <a:spcPts val="600"/>
              </a:spcBef>
              <a:spcAft>
                <a:spcPts val="0"/>
              </a:spcAft>
              <a:buSzPts val="1740"/>
              <a:buNone/>
              <a:defRPr sz="1200"/>
            </a:lvl2pPr>
            <a:lvl3pPr marL="1371600" lvl="2" indent="-228600" algn="l">
              <a:lnSpc>
                <a:spcPct val="100000"/>
              </a:lnSpc>
              <a:spcBef>
                <a:spcPts val="600"/>
              </a:spcBef>
              <a:spcAft>
                <a:spcPts val="0"/>
              </a:spcAft>
              <a:buSzPts val="1450"/>
              <a:buNone/>
              <a:defRPr sz="1000"/>
            </a:lvl3pPr>
            <a:lvl4pPr marL="1828800" lvl="3" indent="-228600" algn="l">
              <a:lnSpc>
                <a:spcPct val="100000"/>
              </a:lnSpc>
              <a:spcBef>
                <a:spcPts val="600"/>
              </a:spcBef>
              <a:spcAft>
                <a:spcPts val="0"/>
              </a:spcAft>
              <a:buSzPts val="1305"/>
              <a:buNone/>
              <a:defRPr sz="900"/>
            </a:lvl4pPr>
            <a:lvl5pPr marL="2286000" lvl="4" indent="-228600" algn="l">
              <a:lnSpc>
                <a:spcPct val="100000"/>
              </a:lnSpc>
              <a:spcBef>
                <a:spcPts val="600"/>
              </a:spcBef>
              <a:spcAft>
                <a:spcPts val="0"/>
              </a:spcAft>
              <a:buSzPts val="1305"/>
              <a:buNone/>
              <a:defRPr sz="900"/>
            </a:lvl5pPr>
            <a:lvl6pPr marL="2743200" lvl="5" indent="-228600" algn="l">
              <a:lnSpc>
                <a:spcPct val="100000"/>
              </a:lnSpc>
              <a:spcBef>
                <a:spcPts val="600"/>
              </a:spcBef>
              <a:spcAft>
                <a:spcPts val="0"/>
              </a:spcAft>
              <a:buSzPts val="1305"/>
              <a:buNone/>
              <a:defRPr sz="900"/>
            </a:lvl6pPr>
            <a:lvl7pPr marL="3200400" lvl="6" indent="-228600" algn="l">
              <a:lnSpc>
                <a:spcPct val="100000"/>
              </a:lnSpc>
              <a:spcBef>
                <a:spcPts val="600"/>
              </a:spcBef>
              <a:spcAft>
                <a:spcPts val="0"/>
              </a:spcAft>
              <a:buSzPts val="1305"/>
              <a:buNone/>
              <a:defRPr sz="900"/>
            </a:lvl7pPr>
            <a:lvl8pPr marL="3657600" lvl="7" indent="-228600" algn="l">
              <a:lnSpc>
                <a:spcPct val="100000"/>
              </a:lnSpc>
              <a:spcBef>
                <a:spcPts val="600"/>
              </a:spcBef>
              <a:spcAft>
                <a:spcPts val="0"/>
              </a:spcAft>
              <a:buSzPts val="1305"/>
              <a:buNone/>
              <a:defRPr sz="900"/>
            </a:lvl8pPr>
            <a:lvl9pPr marL="4114800" lvl="8" indent="-228600" algn="l">
              <a:lnSpc>
                <a:spcPct val="100000"/>
              </a:lnSpc>
              <a:spcBef>
                <a:spcPts val="600"/>
              </a:spcBef>
              <a:spcAft>
                <a:spcPts val="600"/>
              </a:spcAft>
              <a:buSzPts val="1305"/>
              <a:buNone/>
              <a:defRPr sz="900"/>
            </a:lvl9pPr>
          </a:lstStyle>
          <a:p>
            <a:endParaRPr/>
          </a:p>
        </p:txBody>
      </p:sp>
      <p:sp>
        <p:nvSpPr>
          <p:cNvPr id="248" name="Google Shape;248;p156"/>
          <p:cNvSpPr txBox="1">
            <a:spLocks noGrp="1"/>
          </p:cNvSpPr>
          <p:nvPr>
            <p:ph type="dt" idx="10"/>
          </p:nvPr>
        </p:nvSpPr>
        <p:spPr>
          <a:xfrm>
            <a:off x="7358679" y="6116070"/>
            <a:ext cx="857473"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9" name="Google Shape;249;p156"/>
          <p:cNvSpPr txBox="1">
            <a:spLocks noGrp="1"/>
          </p:cNvSpPr>
          <p:nvPr>
            <p:ph type="ftr" idx="11"/>
          </p:nvPr>
        </p:nvSpPr>
        <p:spPr>
          <a:xfrm>
            <a:off x="1986997" y="6116070"/>
            <a:ext cx="5314517"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0" name="Google Shape;250;p156"/>
          <p:cNvSpPr txBox="1">
            <a:spLocks noGrp="1"/>
          </p:cNvSpPr>
          <p:nvPr>
            <p:ph type="sldNum" idx="12"/>
          </p:nvPr>
        </p:nvSpPr>
        <p:spPr>
          <a:xfrm>
            <a:off x="8273317" y="6116070"/>
            <a:ext cx="413483"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49"/>
        <p:cNvGrpSpPr/>
        <p:nvPr/>
      </p:nvGrpSpPr>
      <p:grpSpPr>
        <a:xfrm>
          <a:off x="0" y="0"/>
          <a:ext cx="0" cy="0"/>
          <a:chOff x="0" y="0"/>
          <a:chExt cx="0" cy="0"/>
        </a:xfrm>
      </p:grpSpPr>
      <p:sp>
        <p:nvSpPr>
          <p:cNvPr id="50" name="Google Shape;50;p82"/>
          <p:cNvSpPr txBox="1">
            <a:spLocks noGrp="1"/>
          </p:cNvSpPr>
          <p:nvPr>
            <p:ph type="title"/>
          </p:nvPr>
        </p:nvSpPr>
        <p:spPr>
          <a:xfrm>
            <a:off x="609598" y="2700868"/>
            <a:ext cx="6347715" cy="1826581"/>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accent1"/>
              </a:buClr>
              <a:buSzPts val="4000"/>
              <a:buFont typeface="Times New Roman"/>
              <a:buNone/>
              <a:defRPr sz="4000" b="0"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82"/>
          <p:cNvSpPr txBox="1">
            <a:spLocks noGrp="1"/>
          </p:cNvSpPr>
          <p:nvPr>
            <p:ph type="body" idx="1"/>
          </p:nvPr>
        </p:nvSpPr>
        <p:spPr>
          <a:xfrm>
            <a:off x="609598" y="4527448"/>
            <a:ext cx="6347715" cy="860400"/>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1000"/>
              </a:spcBef>
              <a:spcAft>
                <a:spcPts val="0"/>
              </a:spcAft>
              <a:buSzPts val="1600"/>
              <a:buNone/>
              <a:defRPr sz="2000">
                <a:solidFill>
                  <a:srgbClr val="7F7F7F"/>
                </a:solidFill>
              </a:defRPr>
            </a:lvl1pPr>
            <a:lvl2pPr marL="914400" lvl="1" indent="-228600" algn="l">
              <a:lnSpc>
                <a:spcPct val="100000"/>
              </a:lnSpc>
              <a:spcBef>
                <a:spcPts val="1000"/>
              </a:spcBef>
              <a:spcAft>
                <a:spcPts val="0"/>
              </a:spcAft>
              <a:buSzPts val="1440"/>
              <a:buNone/>
              <a:defRPr sz="1800">
                <a:solidFill>
                  <a:srgbClr val="888888"/>
                </a:solidFill>
              </a:defRPr>
            </a:lvl2pPr>
            <a:lvl3pPr marL="1371600" lvl="2" indent="-228600" algn="l">
              <a:lnSpc>
                <a:spcPct val="100000"/>
              </a:lnSpc>
              <a:spcBef>
                <a:spcPts val="1000"/>
              </a:spcBef>
              <a:spcAft>
                <a:spcPts val="0"/>
              </a:spcAft>
              <a:buSzPts val="1280"/>
              <a:buNone/>
              <a:defRPr sz="1600">
                <a:solidFill>
                  <a:srgbClr val="888888"/>
                </a:solidFill>
              </a:defRPr>
            </a:lvl3pPr>
            <a:lvl4pPr marL="1828800" lvl="3" indent="-228600" algn="l">
              <a:lnSpc>
                <a:spcPct val="100000"/>
              </a:lnSpc>
              <a:spcBef>
                <a:spcPts val="1000"/>
              </a:spcBef>
              <a:spcAft>
                <a:spcPts val="0"/>
              </a:spcAft>
              <a:buSzPts val="1120"/>
              <a:buNone/>
              <a:defRPr sz="1400">
                <a:solidFill>
                  <a:srgbClr val="888888"/>
                </a:solidFill>
              </a:defRPr>
            </a:lvl4pPr>
            <a:lvl5pPr marL="2286000" lvl="4" indent="-228600" algn="l">
              <a:lnSpc>
                <a:spcPct val="100000"/>
              </a:lnSpc>
              <a:spcBef>
                <a:spcPts val="1000"/>
              </a:spcBef>
              <a:spcAft>
                <a:spcPts val="0"/>
              </a:spcAft>
              <a:buSzPts val="1120"/>
              <a:buNone/>
              <a:defRPr sz="1400">
                <a:solidFill>
                  <a:srgbClr val="888888"/>
                </a:solidFill>
              </a:defRPr>
            </a:lvl5pPr>
            <a:lvl6pPr marL="2743200" lvl="5" indent="-228600" algn="l">
              <a:lnSpc>
                <a:spcPct val="100000"/>
              </a:lnSpc>
              <a:spcBef>
                <a:spcPts val="1000"/>
              </a:spcBef>
              <a:spcAft>
                <a:spcPts val="0"/>
              </a:spcAft>
              <a:buSzPts val="1120"/>
              <a:buNone/>
              <a:defRPr sz="1400">
                <a:solidFill>
                  <a:srgbClr val="888888"/>
                </a:solidFill>
              </a:defRPr>
            </a:lvl6pPr>
            <a:lvl7pPr marL="3200400" lvl="6" indent="-228600" algn="l">
              <a:lnSpc>
                <a:spcPct val="100000"/>
              </a:lnSpc>
              <a:spcBef>
                <a:spcPts val="1000"/>
              </a:spcBef>
              <a:spcAft>
                <a:spcPts val="0"/>
              </a:spcAft>
              <a:buSzPts val="1120"/>
              <a:buNone/>
              <a:defRPr sz="1400">
                <a:solidFill>
                  <a:srgbClr val="888888"/>
                </a:solidFill>
              </a:defRPr>
            </a:lvl7pPr>
            <a:lvl8pPr marL="3657600" lvl="7" indent="-228600" algn="l">
              <a:lnSpc>
                <a:spcPct val="100000"/>
              </a:lnSpc>
              <a:spcBef>
                <a:spcPts val="1000"/>
              </a:spcBef>
              <a:spcAft>
                <a:spcPts val="0"/>
              </a:spcAft>
              <a:buSzPts val="1120"/>
              <a:buNone/>
              <a:defRPr sz="1400">
                <a:solidFill>
                  <a:srgbClr val="888888"/>
                </a:solidFill>
              </a:defRPr>
            </a:lvl8pPr>
            <a:lvl9pPr marL="4114800" lvl="8" indent="-228600" algn="l">
              <a:lnSpc>
                <a:spcPct val="100000"/>
              </a:lnSpc>
              <a:spcBef>
                <a:spcPts val="1000"/>
              </a:spcBef>
              <a:spcAft>
                <a:spcPts val="0"/>
              </a:spcAft>
              <a:buSzPts val="1120"/>
              <a:buNone/>
              <a:defRPr sz="1400">
                <a:solidFill>
                  <a:srgbClr val="888888"/>
                </a:solidFill>
              </a:defRPr>
            </a:lvl9pPr>
          </a:lstStyle>
          <a:p>
            <a:endParaRPr/>
          </a:p>
        </p:txBody>
      </p:sp>
      <p:sp>
        <p:nvSpPr>
          <p:cNvPr id="52" name="Google Shape;52;p82"/>
          <p:cNvSpPr txBox="1">
            <a:spLocks noGrp="1"/>
          </p:cNvSpPr>
          <p:nvPr>
            <p:ph type="dt" idx="10"/>
          </p:nvPr>
        </p:nvSpPr>
        <p:spPr>
          <a:xfrm>
            <a:off x="5405258" y="6041363"/>
            <a:ext cx="684132"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82"/>
          <p:cNvSpPr txBox="1">
            <a:spLocks noGrp="1"/>
          </p:cNvSpPr>
          <p:nvPr>
            <p:ph type="ftr" idx="11"/>
          </p:nvPr>
        </p:nvSpPr>
        <p:spPr>
          <a:xfrm>
            <a:off x="609599" y="6041363"/>
            <a:ext cx="4622973"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4" name="Google Shape;54;p82"/>
          <p:cNvSpPr txBox="1">
            <a:spLocks noGrp="1"/>
          </p:cNvSpPr>
          <p:nvPr>
            <p:ph type="sldNum" idx="12"/>
          </p:nvPr>
        </p:nvSpPr>
        <p:spPr>
          <a:xfrm>
            <a:off x="6444676" y="6041363"/>
            <a:ext cx="512638"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B3A787"/>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B3A787"/>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B3A787"/>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B3A787"/>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B3A787"/>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B3A787"/>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B3A787"/>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B3A787"/>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B3A787"/>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spd="slow">
    <p:wip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Panoramic Picture with Caption">
  <p:cSld name="Panoramic Picture with Caption">
    <p:spTree>
      <p:nvGrpSpPr>
        <p:cNvPr id="1" name="Shape 251"/>
        <p:cNvGrpSpPr/>
        <p:nvPr/>
      </p:nvGrpSpPr>
      <p:grpSpPr>
        <a:xfrm>
          <a:off x="0" y="0"/>
          <a:ext cx="0" cy="0"/>
          <a:chOff x="0" y="0"/>
          <a:chExt cx="0" cy="0"/>
        </a:xfrm>
      </p:grpSpPr>
      <p:sp>
        <p:nvSpPr>
          <p:cNvPr id="252" name="Google Shape;252;p157"/>
          <p:cNvSpPr txBox="1">
            <a:spLocks noGrp="1"/>
          </p:cNvSpPr>
          <p:nvPr>
            <p:ph type="title"/>
          </p:nvPr>
        </p:nvSpPr>
        <p:spPr>
          <a:xfrm>
            <a:off x="1113523" y="4732865"/>
            <a:ext cx="7515991" cy="566738"/>
          </a:xfrm>
          <a:prstGeom prst="rect">
            <a:avLst/>
          </a:prstGeom>
          <a:noFill/>
          <a:ln>
            <a:noFill/>
          </a:ln>
        </p:spPr>
        <p:txBody>
          <a:bodyPr spcFirstLastPara="1" wrap="square" lIns="91425" tIns="45700" rIns="91425" bIns="45700" anchor="b" anchorCtr="0">
            <a:normAutofit/>
          </a:bodyPr>
          <a:lstStyle>
            <a:lvl1pPr lvl="0" algn="ctr">
              <a:lnSpc>
                <a:spcPct val="100000"/>
              </a:lnSpc>
              <a:spcBef>
                <a:spcPts val="0"/>
              </a:spcBef>
              <a:spcAft>
                <a:spcPts val="0"/>
              </a:spcAft>
              <a:buClr>
                <a:schemeClr val="dk1"/>
              </a:buClr>
              <a:buSzPts val="2400"/>
              <a:buFont typeface="Corbel"/>
              <a:buNone/>
              <a:defRPr sz="2400" b="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3" name="Google Shape;253;p157"/>
          <p:cNvSpPr>
            <a:spLocks noGrp="1"/>
          </p:cNvSpPr>
          <p:nvPr>
            <p:ph type="pic" idx="2"/>
          </p:nvPr>
        </p:nvSpPr>
        <p:spPr>
          <a:xfrm>
            <a:off x="1789975" y="932112"/>
            <a:ext cx="6171065" cy="3164976"/>
          </a:xfrm>
          <a:prstGeom prst="roundRect">
            <a:avLst>
              <a:gd name="adj" fmla="val 4380"/>
            </a:avLst>
          </a:prstGeom>
          <a:noFill/>
          <a:ln w="38100" cap="flat" cmpd="sng">
            <a:solidFill>
              <a:schemeClr val="lt2"/>
            </a:solidFill>
            <a:prstDash val="solid"/>
            <a:round/>
            <a:headEnd type="none" w="sm" len="sm"/>
            <a:tailEnd type="none" w="sm" len="sm"/>
          </a:ln>
        </p:spPr>
      </p:sp>
      <p:sp>
        <p:nvSpPr>
          <p:cNvPr id="254" name="Google Shape;254;p157"/>
          <p:cNvSpPr txBox="1">
            <a:spLocks noGrp="1"/>
          </p:cNvSpPr>
          <p:nvPr>
            <p:ph type="body" idx="1"/>
          </p:nvPr>
        </p:nvSpPr>
        <p:spPr>
          <a:xfrm>
            <a:off x="1113523" y="5299603"/>
            <a:ext cx="7515991" cy="493712"/>
          </a:xfrm>
          <a:prstGeom prst="rect">
            <a:avLst/>
          </a:prstGeom>
          <a:noFill/>
          <a:ln>
            <a:noFill/>
          </a:ln>
        </p:spPr>
        <p:txBody>
          <a:bodyPr spcFirstLastPara="1" wrap="square" lIns="91425" tIns="45700" rIns="91425" bIns="45700" anchor="ctr" anchorCtr="0">
            <a:normAutofit/>
          </a:bodyPr>
          <a:lstStyle>
            <a:lvl1pPr marL="457200" lvl="0" indent="-228600" algn="ctr">
              <a:lnSpc>
                <a:spcPct val="100000"/>
              </a:lnSpc>
              <a:spcBef>
                <a:spcPts val="280"/>
              </a:spcBef>
              <a:spcAft>
                <a:spcPts val="0"/>
              </a:spcAft>
              <a:buSzPts val="2030"/>
              <a:buNone/>
              <a:defRPr sz="1400"/>
            </a:lvl1pPr>
            <a:lvl2pPr marL="914400" lvl="1" indent="-228600" algn="l">
              <a:lnSpc>
                <a:spcPct val="100000"/>
              </a:lnSpc>
              <a:spcBef>
                <a:spcPts val="600"/>
              </a:spcBef>
              <a:spcAft>
                <a:spcPts val="0"/>
              </a:spcAft>
              <a:buSzPts val="1740"/>
              <a:buNone/>
              <a:defRPr sz="1200"/>
            </a:lvl2pPr>
            <a:lvl3pPr marL="1371600" lvl="2" indent="-228600" algn="l">
              <a:lnSpc>
                <a:spcPct val="100000"/>
              </a:lnSpc>
              <a:spcBef>
                <a:spcPts val="600"/>
              </a:spcBef>
              <a:spcAft>
                <a:spcPts val="0"/>
              </a:spcAft>
              <a:buSzPts val="1450"/>
              <a:buNone/>
              <a:defRPr sz="1000"/>
            </a:lvl3pPr>
            <a:lvl4pPr marL="1828800" lvl="3" indent="-228600" algn="l">
              <a:lnSpc>
                <a:spcPct val="100000"/>
              </a:lnSpc>
              <a:spcBef>
                <a:spcPts val="600"/>
              </a:spcBef>
              <a:spcAft>
                <a:spcPts val="0"/>
              </a:spcAft>
              <a:buSzPts val="1305"/>
              <a:buNone/>
              <a:defRPr sz="900"/>
            </a:lvl4pPr>
            <a:lvl5pPr marL="2286000" lvl="4" indent="-228600" algn="l">
              <a:lnSpc>
                <a:spcPct val="100000"/>
              </a:lnSpc>
              <a:spcBef>
                <a:spcPts val="600"/>
              </a:spcBef>
              <a:spcAft>
                <a:spcPts val="0"/>
              </a:spcAft>
              <a:buSzPts val="1305"/>
              <a:buNone/>
              <a:defRPr sz="900"/>
            </a:lvl5pPr>
            <a:lvl6pPr marL="2743200" lvl="5" indent="-228600" algn="l">
              <a:lnSpc>
                <a:spcPct val="100000"/>
              </a:lnSpc>
              <a:spcBef>
                <a:spcPts val="600"/>
              </a:spcBef>
              <a:spcAft>
                <a:spcPts val="0"/>
              </a:spcAft>
              <a:buSzPts val="1305"/>
              <a:buNone/>
              <a:defRPr sz="900"/>
            </a:lvl6pPr>
            <a:lvl7pPr marL="3200400" lvl="6" indent="-228600" algn="l">
              <a:lnSpc>
                <a:spcPct val="100000"/>
              </a:lnSpc>
              <a:spcBef>
                <a:spcPts val="600"/>
              </a:spcBef>
              <a:spcAft>
                <a:spcPts val="0"/>
              </a:spcAft>
              <a:buSzPts val="1305"/>
              <a:buNone/>
              <a:defRPr sz="900"/>
            </a:lvl7pPr>
            <a:lvl8pPr marL="3657600" lvl="7" indent="-228600" algn="l">
              <a:lnSpc>
                <a:spcPct val="100000"/>
              </a:lnSpc>
              <a:spcBef>
                <a:spcPts val="600"/>
              </a:spcBef>
              <a:spcAft>
                <a:spcPts val="0"/>
              </a:spcAft>
              <a:buSzPts val="1305"/>
              <a:buNone/>
              <a:defRPr sz="900"/>
            </a:lvl8pPr>
            <a:lvl9pPr marL="4114800" lvl="8" indent="-228600" algn="l">
              <a:lnSpc>
                <a:spcPct val="100000"/>
              </a:lnSpc>
              <a:spcBef>
                <a:spcPts val="600"/>
              </a:spcBef>
              <a:spcAft>
                <a:spcPts val="600"/>
              </a:spcAft>
              <a:buSzPts val="1305"/>
              <a:buNone/>
              <a:defRPr sz="900"/>
            </a:lvl9pPr>
          </a:lstStyle>
          <a:p>
            <a:endParaRPr/>
          </a:p>
        </p:txBody>
      </p:sp>
      <p:sp>
        <p:nvSpPr>
          <p:cNvPr id="255" name="Google Shape;255;p157"/>
          <p:cNvSpPr txBox="1">
            <a:spLocks noGrp="1"/>
          </p:cNvSpPr>
          <p:nvPr>
            <p:ph type="dt" idx="10"/>
          </p:nvPr>
        </p:nvSpPr>
        <p:spPr>
          <a:xfrm>
            <a:off x="7358679" y="6116070"/>
            <a:ext cx="857473"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6" name="Google Shape;256;p157"/>
          <p:cNvSpPr txBox="1">
            <a:spLocks noGrp="1"/>
          </p:cNvSpPr>
          <p:nvPr>
            <p:ph type="ftr" idx="11"/>
          </p:nvPr>
        </p:nvSpPr>
        <p:spPr>
          <a:xfrm>
            <a:off x="1986997" y="6116070"/>
            <a:ext cx="5314517"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7" name="Google Shape;257;p157"/>
          <p:cNvSpPr txBox="1">
            <a:spLocks noGrp="1"/>
          </p:cNvSpPr>
          <p:nvPr>
            <p:ph type="sldNum" idx="12"/>
          </p:nvPr>
        </p:nvSpPr>
        <p:spPr>
          <a:xfrm>
            <a:off x="8273317" y="6116070"/>
            <a:ext cx="413483"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Caption">
  <p:cSld name="Title and Caption">
    <p:spTree>
      <p:nvGrpSpPr>
        <p:cNvPr id="1" name="Shape 258"/>
        <p:cNvGrpSpPr/>
        <p:nvPr/>
      </p:nvGrpSpPr>
      <p:grpSpPr>
        <a:xfrm>
          <a:off x="0" y="0"/>
          <a:ext cx="0" cy="0"/>
          <a:chOff x="0" y="0"/>
          <a:chExt cx="0" cy="0"/>
        </a:xfrm>
      </p:grpSpPr>
      <p:sp>
        <p:nvSpPr>
          <p:cNvPr id="259" name="Google Shape;259;p158"/>
          <p:cNvSpPr txBox="1">
            <a:spLocks noGrp="1"/>
          </p:cNvSpPr>
          <p:nvPr>
            <p:ph type="title"/>
          </p:nvPr>
        </p:nvSpPr>
        <p:spPr>
          <a:xfrm>
            <a:off x="1113524" y="685800"/>
            <a:ext cx="7515991" cy="3048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3200"/>
              <a:buFont typeface="Corbel"/>
              <a:buNone/>
              <a:defRPr sz="3200" b="0"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0" name="Google Shape;260;p158"/>
          <p:cNvSpPr txBox="1">
            <a:spLocks noGrp="1"/>
          </p:cNvSpPr>
          <p:nvPr>
            <p:ph type="body" idx="1"/>
          </p:nvPr>
        </p:nvSpPr>
        <p:spPr>
          <a:xfrm>
            <a:off x="1113524" y="4343400"/>
            <a:ext cx="7515992" cy="1447800"/>
          </a:xfrm>
          <a:prstGeom prst="rect">
            <a:avLst/>
          </a:prstGeom>
          <a:noFill/>
          <a:ln>
            <a:noFill/>
          </a:ln>
        </p:spPr>
        <p:txBody>
          <a:bodyPr spcFirstLastPara="1" wrap="square" lIns="91425" tIns="45700" rIns="91425" bIns="45700" anchor="ctr" anchorCtr="0">
            <a:normAutofit/>
          </a:bodyPr>
          <a:lstStyle>
            <a:lvl1pPr marL="457200" lvl="0" indent="-228600" algn="ctr">
              <a:lnSpc>
                <a:spcPct val="100000"/>
              </a:lnSpc>
              <a:spcBef>
                <a:spcPts val="400"/>
              </a:spcBef>
              <a:spcAft>
                <a:spcPts val="0"/>
              </a:spcAft>
              <a:buSzPts val="2900"/>
              <a:buNone/>
              <a:defRPr sz="2000">
                <a:solidFill>
                  <a:schemeClr val="dk1"/>
                </a:solidFill>
              </a:defRPr>
            </a:lvl1pPr>
            <a:lvl2pPr marL="914400" lvl="1" indent="-228600" algn="l">
              <a:lnSpc>
                <a:spcPct val="100000"/>
              </a:lnSpc>
              <a:spcBef>
                <a:spcPts val="600"/>
              </a:spcBef>
              <a:spcAft>
                <a:spcPts val="0"/>
              </a:spcAft>
              <a:buSzPts val="2610"/>
              <a:buNone/>
              <a:defRPr sz="1800">
                <a:solidFill>
                  <a:srgbClr val="888888"/>
                </a:solidFill>
              </a:defRPr>
            </a:lvl2pPr>
            <a:lvl3pPr marL="1371600" lvl="2" indent="-228600" algn="l">
              <a:lnSpc>
                <a:spcPct val="100000"/>
              </a:lnSpc>
              <a:spcBef>
                <a:spcPts val="600"/>
              </a:spcBef>
              <a:spcAft>
                <a:spcPts val="0"/>
              </a:spcAft>
              <a:buSzPts val="2320"/>
              <a:buNone/>
              <a:defRPr sz="1600">
                <a:solidFill>
                  <a:srgbClr val="888888"/>
                </a:solidFill>
              </a:defRPr>
            </a:lvl3pPr>
            <a:lvl4pPr marL="1828800" lvl="3" indent="-228600" algn="l">
              <a:lnSpc>
                <a:spcPct val="100000"/>
              </a:lnSpc>
              <a:spcBef>
                <a:spcPts val="600"/>
              </a:spcBef>
              <a:spcAft>
                <a:spcPts val="0"/>
              </a:spcAft>
              <a:buSzPts val="2030"/>
              <a:buNone/>
              <a:defRPr sz="1400">
                <a:solidFill>
                  <a:srgbClr val="888888"/>
                </a:solidFill>
              </a:defRPr>
            </a:lvl4pPr>
            <a:lvl5pPr marL="2286000" lvl="4" indent="-228600" algn="l">
              <a:lnSpc>
                <a:spcPct val="100000"/>
              </a:lnSpc>
              <a:spcBef>
                <a:spcPts val="600"/>
              </a:spcBef>
              <a:spcAft>
                <a:spcPts val="0"/>
              </a:spcAft>
              <a:buSzPts val="2030"/>
              <a:buNone/>
              <a:defRPr sz="1400">
                <a:solidFill>
                  <a:srgbClr val="888888"/>
                </a:solidFill>
              </a:defRPr>
            </a:lvl5pPr>
            <a:lvl6pPr marL="2743200" lvl="5" indent="-228600" algn="l">
              <a:lnSpc>
                <a:spcPct val="100000"/>
              </a:lnSpc>
              <a:spcBef>
                <a:spcPts val="600"/>
              </a:spcBef>
              <a:spcAft>
                <a:spcPts val="0"/>
              </a:spcAft>
              <a:buSzPts val="2030"/>
              <a:buNone/>
              <a:defRPr sz="1400">
                <a:solidFill>
                  <a:srgbClr val="888888"/>
                </a:solidFill>
              </a:defRPr>
            </a:lvl6pPr>
            <a:lvl7pPr marL="3200400" lvl="6" indent="-228600" algn="l">
              <a:lnSpc>
                <a:spcPct val="100000"/>
              </a:lnSpc>
              <a:spcBef>
                <a:spcPts val="600"/>
              </a:spcBef>
              <a:spcAft>
                <a:spcPts val="0"/>
              </a:spcAft>
              <a:buSzPts val="2030"/>
              <a:buNone/>
              <a:defRPr sz="1400">
                <a:solidFill>
                  <a:srgbClr val="888888"/>
                </a:solidFill>
              </a:defRPr>
            </a:lvl7pPr>
            <a:lvl8pPr marL="3657600" lvl="7" indent="-228600" algn="l">
              <a:lnSpc>
                <a:spcPct val="100000"/>
              </a:lnSpc>
              <a:spcBef>
                <a:spcPts val="600"/>
              </a:spcBef>
              <a:spcAft>
                <a:spcPts val="0"/>
              </a:spcAft>
              <a:buSzPts val="2030"/>
              <a:buNone/>
              <a:defRPr sz="1400">
                <a:solidFill>
                  <a:srgbClr val="888888"/>
                </a:solidFill>
              </a:defRPr>
            </a:lvl8pPr>
            <a:lvl9pPr marL="4114800" lvl="8" indent="-228600" algn="l">
              <a:lnSpc>
                <a:spcPct val="100000"/>
              </a:lnSpc>
              <a:spcBef>
                <a:spcPts val="600"/>
              </a:spcBef>
              <a:spcAft>
                <a:spcPts val="600"/>
              </a:spcAft>
              <a:buSzPts val="2030"/>
              <a:buNone/>
              <a:defRPr sz="1400">
                <a:solidFill>
                  <a:srgbClr val="888888"/>
                </a:solidFill>
              </a:defRPr>
            </a:lvl9pPr>
          </a:lstStyle>
          <a:p>
            <a:endParaRPr/>
          </a:p>
        </p:txBody>
      </p:sp>
      <p:sp>
        <p:nvSpPr>
          <p:cNvPr id="261" name="Google Shape;261;p158"/>
          <p:cNvSpPr txBox="1">
            <a:spLocks noGrp="1"/>
          </p:cNvSpPr>
          <p:nvPr>
            <p:ph type="dt" idx="10"/>
          </p:nvPr>
        </p:nvSpPr>
        <p:spPr>
          <a:xfrm>
            <a:off x="7358679" y="6116070"/>
            <a:ext cx="857473"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2" name="Google Shape;262;p158"/>
          <p:cNvSpPr txBox="1">
            <a:spLocks noGrp="1"/>
          </p:cNvSpPr>
          <p:nvPr>
            <p:ph type="ftr" idx="11"/>
          </p:nvPr>
        </p:nvSpPr>
        <p:spPr>
          <a:xfrm>
            <a:off x="1986997" y="6116070"/>
            <a:ext cx="5314517"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3" name="Google Shape;263;p158"/>
          <p:cNvSpPr txBox="1">
            <a:spLocks noGrp="1"/>
          </p:cNvSpPr>
          <p:nvPr>
            <p:ph type="sldNum" idx="12"/>
          </p:nvPr>
        </p:nvSpPr>
        <p:spPr>
          <a:xfrm>
            <a:off x="8273317" y="6116070"/>
            <a:ext cx="413483"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Quote with Caption">
  <p:cSld name="Quote with Caption">
    <p:spTree>
      <p:nvGrpSpPr>
        <p:cNvPr id="1" name="Shape 264"/>
        <p:cNvGrpSpPr/>
        <p:nvPr/>
      </p:nvGrpSpPr>
      <p:grpSpPr>
        <a:xfrm>
          <a:off x="0" y="0"/>
          <a:ext cx="0" cy="0"/>
          <a:chOff x="0" y="0"/>
          <a:chExt cx="0" cy="0"/>
        </a:xfrm>
      </p:grpSpPr>
      <p:sp>
        <p:nvSpPr>
          <p:cNvPr id="265" name="Google Shape;265;p159"/>
          <p:cNvSpPr txBox="1"/>
          <p:nvPr/>
        </p:nvSpPr>
        <p:spPr>
          <a:xfrm>
            <a:off x="969421" y="863023"/>
            <a:ext cx="457319" cy="584776"/>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8000"/>
              <a:buFont typeface="Corbel"/>
              <a:buNone/>
            </a:pPr>
            <a:r>
              <a:rPr lang="en-US" sz="8000" b="0" i="0" u="none" strike="noStrike" cap="none">
                <a:solidFill>
                  <a:schemeClr val="dk1"/>
                </a:solidFill>
                <a:latin typeface="Corbel"/>
                <a:ea typeface="Corbel"/>
                <a:cs typeface="Corbel"/>
                <a:sym typeface="Corbel"/>
              </a:rPr>
              <a:t>“</a:t>
            </a:r>
            <a:endParaRPr sz="1400" b="0" i="0" u="none" strike="noStrike" cap="none">
              <a:solidFill>
                <a:srgbClr val="000000"/>
              </a:solidFill>
              <a:latin typeface="Arial"/>
              <a:ea typeface="Arial"/>
              <a:cs typeface="Arial"/>
              <a:sym typeface="Arial"/>
            </a:endParaRPr>
          </a:p>
        </p:txBody>
      </p:sp>
      <p:sp>
        <p:nvSpPr>
          <p:cNvPr id="266" name="Google Shape;266;p159"/>
          <p:cNvSpPr txBox="1"/>
          <p:nvPr/>
        </p:nvSpPr>
        <p:spPr>
          <a:xfrm>
            <a:off x="8172197" y="2819399"/>
            <a:ext cx="457319" cy="584776"/>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chemeClr val="dk1"/>
              </a:buClr>
              <a:buSzPts val="8000"/>
              <a:buFont typeface="Corbel"/>
              <a:buNone/>
            </a:pPr>
            <a:r>
              <a:rPr lang="en-US" sz="8000" b="0" i="0" u="none" strike="noStrike" cap="none">
                <a:solidFill>
                  <a:schemeClr val="dk1"/>
                </a:solidFill>
                <a:latin typeface="Corbel"/>
                <a:ea typeface="Corbel"/>
                <a:cs typeface="Corbel"/>
                <a:sym typeface="Corbel"/>
              </a:rPr>
              <a:t>”</a:t>
            </a:r>
            <a:endParaRPr sz="1400" b="0" i="0" u="none" strike="noStrike" cap="none">
              <a:solidFill>
                <a:srgbClr val="000000"/>
              </a:solidFill>
              <a:latin typeface="Arial"/>
              <a:ea typeface="Arial"/>
              <a:cs typeface="Arial"/>
              <a:sym typeface="Arial"/>
            </a:endParaRPr>
          </a:p>
        </p:txBody>
      </p:sp>
      <p:sp>
        <p:nvSpPr>
          <p:cNvPr id="267" name="Google Shape;267;p159"/>
          <p:cNvSpPr txBox="1">
            <a:spLocks noGrp="1"/>
          </p:cNvSpPr>
          <p:nvPr>
            <p:ph type="title"/>
          </p:nvPr>
        </p:nvSpPr>
        <p:spPr>
          <a:xfrm>
            <a:off x="1426741" y="685801"/>
            <a:ext cx="6974115" cy="2743199"/>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3200"/>
              <a:buFont typeface="Corbel"/>
              <a:buNone/>
              <a:defRPr sz="3200" b="0" cap="none">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8" name="Google Shape;268;p159"/>
          <p:cNvSpPr txBox="1">
            <a:spLocks noGrp="1"/>
          </p:cNvSpPr>
          <p:nvPr>
            <p:ph type="body" idx="1"/>
          </p:nvPr>
        </p:nvSpPr>
        <p:spPr>
          <a:xfrm>
            <a:off x="1598235" y="3428999"/>
            <a:ext cx="6631128" cy="381000"/>
          </a:xfrm>
          <a:prstGeom prst="rect">
            <a:avLst/>
          </a:prstGeom>
          <a:noFill/>
          <a:ln>
            <a:noFill/>
          </a:ln>
        </p:spPr>
        <p:txBody>
          <a:bodyPr spcFirstLastPara="1" wrap="square" lIns="91425" tIns="45700" rIns="91425" bIns="45700" anchor="ctr" anchorCtr="0">
            <a:normAutofit/>
          </a:bodyPr>
          <a:lstStyle>
            <a:lvl1pPr marL="457200" lvl="0" indent="-228600" algn="l">
              <a:lnSpc>
                <a:spcPct val="100000"/>
              </a:lnSpc>
              <a:spcBef>
                <a:spcPts val="360"/>
              </a:spcBef>
              <a:spcAft>
                <a:spcPts val="0"/>
              </a:spcAft>
              <a:buSzPts val="2610"/>
              <a:buFont typeface="Corbel"/>
              <a:buNone/>
              <a:defRPr sz="1800"/>
            </a:lvl1pPr>
            <a:lvl2pPr marL="914400" lvl="1" indent="-228600" algn="l">
              <a:lnSpc>
                <a:spcPct val="100000"/>
              </a:lnSpc>
              <a:spcBef>
                <a:spcPts val="600"/>
              </a:spcBef>
              <a:spcAft>
                <a:spcPts val="0"/>
              </a:spcAft>
              <a:buSzPts val="2900"/>
              <a:buFont typeface="Corbel"/>
              <a:buNone/>
              <a:defRPr/>
            </a:lvl2pPr>
            <a:lvl3pPr marL="1371600" lvl="2" indent="-228600" algn="l">
              <a:lnSpc>
                <a:spcPct val="100000"/>
              </a:lnSpc>
              <a:spcBef>
                <a:spcPts val="600"/>
              </a:spcBef>
              <a:spcAft>
                <a:spcPts val="0"/>
              </a:spcAft>
              <a:buSzPts val="2610"/>
              <a:buFont typeface="Corbel"/>
              <a:buNone/>
              <a:defRPr/>
            </a:lvl3pPr>
            <a:lvl4pPr marL="1828800" lvl="3" indent="-228600" algn="l">
              <a:lnSpc>
                <a:spcPct val="100000"/>
              </a:lnSpc>
              <a:spcBef>
                <a:spcPts val="600"/>
              </a:spcBef>
              <a:spcAft>
                <a:spcPts val="0"/>
              </a:spcAft>
              <a:buSzPts val="2320"/>
              <a:buFont typeface="Corbel"/>
              <a:buNone/>
              <a:defRPr/>
            </a:lvl4pPr>
            <a:lvl5pPr marL="2286000" lvl="4" indent="-228600" algn="l">
              <a:lnSpc>
                <a:spcPct val="100000"/>
              </a:lnSpc>
              <a:spcBef>
                <a:spcPts val="600"/>
              </a:spcBef>
              <a:spcAft>
                <a:spcPts val="0"/>
              </a:spcAft>
              <a:buSzPts val="2030"/>
              <a:buFont typeface="Corbel"/>
              <a:buNone/>
              <a:defRPr/>
            </a:lvl5pPr>
            <a:lvl6pPr marL="2743200" lvl="5" indent="-394335" algn="l">
              <a:lnSpc>
                <a:spcPct val="100000"/>
              </a:lnSpc>
              <a:spcBef>
                <a:spcPts val="600"/>
              </a:spcBef>
              <a:spcAft>
                <a:spcPts val="0"/>
              </a:spcAft>
              <a:buSzPts val="2610"/>
              <a:buChar char="•"/>
              <a:defRPr/>
            </a:lvl6pPr>
            <a:lvl7pPr marL="3200400" lvl="6" indent="-394335" algn="l">
              <a:lnSpc>
                <a:spcPct val="100000"/>
              </a:lnSpc>
              <a:spcBef>
                <a:spcPts val="600"/>
              </a:spcBef>
              <a:spcAft>
                <a:spcPts val="0"/>
              </a:spcAft>
              <a:buSzPts val="2610"/>
              <a:buChar char="•"/>
              <a:defRPr/>
            </a:lvl7pPr>
            <a:lvl8pPr marL="3657600" lvl="7" indent="-394334" algn="l">
              <a:lnSpc>
                <a:spcPct val="100000"/>
              </a:lnSpc>
              <a:spcBef>
                <a:spcPts val="600"/>
              </a:spcBef>
              <a:spcAft>
                <a:spcPts val="0"/>
              </a:spcAft>
              <a:buSzPts val="2610"/>
              <a:buChar char="•"/>
              <a:defRPr/>
            </a:lvl8pPr>
            <a:lvl9pPr marL="4114800" lvl="8" indent="-394334" algn="l">
              <a:lnSpc>
                <a:spcPct val="100000"/>
              </a:lnSpc>
              <a:spcBef>
                <a:spcPts val="600"/>
              </a:spcBef>
              <a:spcAft>
                <a:spcPts val="600"/>
              </a:spcAft>
              <a:buSzPts val="2610"/>
              <a:buChar char="•"/>
              <a:defRPr/>
            </a:lvl9pPr>
          </a:lstStyle>
          <a:p>
            <a:endParaRPr/>
          </a:p>
        </p:txBody>
      </p:sp>
      <p:sp>
        <p:nvSpPr>
          <p:cNvPr id="269" name="Google Shape;269;p159"/>
          <p:cNvSpPr txBox="1">
            <a:spLocks noGrp="1"/>
          </p:cNvSpPr>
          <p:nvPr>
            <p:ph type="body" idx="2"/>
          </p:nvPr>
        </p:nvSpPr>
        <p:spPr>
          <a:xfrm>
            <a:off x="1113523" y="4343400"/>
            <a:ext cx="7515991" cy="1447800"/>
          </a:xfrm>
          <a:prstGeom prst="rect">
            <a:avLst/>
          </a:prstGeom>
          <a:noFill/>
          <a:ln>
            <a:noFill/>
          </a:ln>
        </p:spPr>
        <p:txBody>
          <a:bodyPr spcFirstLastPara="1" wrap="square" lIns="91425" tIns="45700" rIns="91425" bIns="45700" anchor="ctr" anchorCtr="0">
            <a:normAutofit/>
          </a:bodyPr>
          <a:lstStyle>
            <a:lvl1pPr marL="457200" lvl="0" indent="-228600" algn="ctr">
              <a:lnSpc>
                <a:spcPct val="100000"/>
              </a:lnSpc>
              <a:spcBef>
                <a:spcPts val="400"/>
              </a:spcBef>
              <a:spcAft>
                <a:spcPts val="0"/>
              </a:spcAft>
              <a:buSzPts val="2900"/>
              <a:buNone/>
              <a:defRPr sz="2000">
                <a:solidFill>
                  <a:schemeClr val="dk1"/>
                </a:solidFill>
              </a:defRPr>
            </a:lvl1pPr>
            <a:lvl2pPr marL="914400" lvl="1" indent="-228600" algn="l">
              <a:lnSpc>
                <a:spcPct val="100000"/>
              </a:lnSpc>
              <a:spcBef>
                <a:spcPts val="600"/>
              </a:spcBef>
              <a:spcAft>
                <a:spcPts val="0"/>
              </a:spcAft>
              <a:buSzPts val="2610"/>
              <a:buNone/>
              <a:defRPr sz="1800">
                <a:solidFill>
                  <a:srgbClr val="888888"/>
                </a:solidFill>
              </a:defRPr>
            </a:lvl2pPr>
            <a:lvl3pPr marL="1371600" lvl="2" indent="-228600" algn="l">
              <a:lnSpc>
                <a:spcPct val="100000"/>
              </a:lnSpc>
              <a:spcBef>
                <a:spcPts val="600"/>
              </a:spcBef>
              <a:spcAft>
                <a:spcPts val="0"/>
              </a:spcAft>
              <a:buSzPts val="2320"/>
              <a:buNone/>
              <a:defRPr sz="1600">
                <a:solidFill>
                  <a:srgbClr val="888888"/>
                </a:solidFill>
              </a:defRPr>
            </a:lvl3pPr>
            <a:lvl4pPr marL="1828800" lvl="3" indent="-228600" algn="l">
              <a:lnSpc>
                <a:spcPct val="100000"/>
              </a:lnSpc>
              <a:spcBef>
                <a:spcPts val="600"/>
              </a:spcBef>
              <a:spcAft>
                <a:spcPts val="0"/>
              </a:spcAft>
              <a:buSzPts val="2030"/>
              <a:buNone/>
              <a:defRPr sz="1400">
                <a:solidFill>
                  <a:srgbClr val="888888"/>
                </a:solidFill>
              </a:defRPr>
            </a:lvl4pPr>
            <a:lvl5pPr marL="2286000" lvl="4" indent="-228600" algn="l">
              <a:lnSpc>
                <a:spcPct val="100000"/>
              </a:lnSpc>
              <a:spcBef>
                <a:spcPts val="600"/>
              </a:spcBef>
              <a:spcAft>
                <a:spcPts val="0"/>
              </a:spcAft>
              <a:buSzPts val="2030"/>
              <a:buNone/>
              <a:defRPr sz="1400">
                <a:solidFill>
                  <a:srgbClr val="888888"/>
                </a:solidFill>
              </a:defRPr>
            </a:lvl5pPr>
            <a:lvl6pPr marL="2743200" lvl="5" indent="-228600" algn="l">
              <a:lnSpc>
                <a:spcPct val="100000"/>
              </a:lnSpc>
              <a:spcBef>
                <a:spcPts val="600"/>
              </a:spcBef>
              <a:spcAft>
                <a:spcPts val="0"/>
              </a:spcAft>
              <a:buSzPts val="2030"/>
              <a:buNone/>
              <a:defRPr sz="1400">
                <a:solidFill>
                  <a:srgbClr val="888888"/>
                </a:solidFill>
              </a:defRPr>
            </a:lvl6pPr>
            <a:lvl7pPr marL="3200400" lvl="6" indent="-228600" algn="l">
              <a:lnSpc>
                <a:spcPct val="100000"/>
              </a:lnSpc>
              <a:spcBef>
                <a:spcPts val="600"/>
              </a:spcBef>
              <a:spcAft>
                <a:spcPts val="0"/>
              </a:spcAft>
              <a:buSzPts val="2030"/>
              <a:buNone/>
              <a:defRPr sz="1400">
                <a:solidFill>
                  <a:srgbClr val="888888"/>
                </a:solidFill>
              </a:defRPr>
            </a:lvl7pPr>
            <a:lvl8pPr marL="3657600" lvl="7" indent="-228600" algn="l">
              <a:lnSpc>
                <a:spcPct val="100000"/>
              </a:lnSpc>
              <a:spcBef>
                <a:spcPts val="600"/>
              </a:spcBef>
              <a:spcAft>
                <a:spcPts val="0"/>
              </a:spcAft>
              <a:buSzPts val="2030"/>
              <a:buNone/>
              <a:defRPr sz="1400">
                <a:solidFill>
                  <a:srgbClr val="888888"/>
                </a:solidFill>
              </a:defRPr>
            </a:lvl8pPr>
            <a:lvl9pPr marL="4114800" lvl="8" indent="-228600" algn="l">
              <a:lnSpc>
                <a:spcPct val="100000"/>
              </a:lnSpc>
              <a:spcBef>
                <a:spcPts val="600"/>
              </a:spcBef>
              <a:spcAft>
                <a:spcPts val="600"/>
              </a:spcAft>
              <a:buSzPts val="2030"/>
              <a:buNone/>
              <a:defRPr sz="1400">
                <a:solidFill>
                  <a:srgbClr val="888888"/>
                </a:solidFill>
              </a:defRPr>
            </a:lvl9pPr>
          </a:lstStyle>
          <a:p>
            <a:endParaRPr/>
          </a:p>
        </p:txBody>
      </p:sp>
      <p:sp>
        <p:nvSpPr>
          <p:cNvPr id="270" name="Google Shape;270;p159"/>
          <p:cNvSpPr txBox="1">
            <a:spLocks noGrp="1"/>
          </p:cNvSpPr>
          <p:nvPr>
            <p:ph type="dt" idx="10"/>
          </p:nvPr>
        </p:nvSpPr>
        <p:spPr>
          <a:xfrm>
            <a:off x="7358679" y="6116070"/>
            <a:ext cx="857473"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1" name="Google Shape;271;p159"/>
          <p:cNvSpPr txBox="1">
            <a:spLocks noGrp="1"/>
          </p:cNvSpPr>
          <p:nvPr>
            <p:ph type="ftr" idx="11"/>
          </p:nvPr>
        </p:nvSpPr>
        <p:spPr>
          <a:xfrm>
            <a:off x="1986997" y="6116070"/>
            <a:ext cx="5314517"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2" name="Google Shape;272;p159"/>
          <p:cNvSpPr txBox="1">
            <a:spLocks noGrp="1"/>
          </p:cNvSpPr>
          <p:nvPr>
            <p:ph type="sldNum" idx="12"/>
          </p:nvPr>
        </p:nvSpPr>
        <p:spPr>
          <a:xfrm>
            <a:off x="8273317" y="6116070"/>
            <a:ext cx="413483"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Name Card">
  <p:cSld name="Name Card">
    <p:spTree>
      <p:nvGrpSpPr>
        <p:cNvPr id="1" name="Shape 273"/>
        <p:cNvGrpSpPr/>
        <p:nvPr/>
      </p:nvGrpSpPr>
      <p:grpSpPr>
        <a:xfrm>
          <a:off x="0" y="0"/>
          <a:ext cx="0" cy="0"/>
          <a:chOff x="0" y="0"/>
          <a:chExt cx="0" cy="0"/>
        </a:xfrm>
      </p:grpSpPr>
      <p:sp>
        <p:nvSpPr>
          <p:cNvPr id="274" name="Google Shape;274;p160"/>
          <p:cNvSpPr txBox="1">
            <a:spLocks noGrp="1"/>
          </p:cNvSpPr>
          <p:nvPr>
            <p:ph type="title"/>
          </p:nvPr>
        </p:nvSpPr>
        <p:spPr>
          <a:xfrm>
            <a:off x="1113525" y="3308581"/>
            <a:ext cx="7515989" cy="1468800"/>
          </a:xfrm>
          <a:prstGeom prst="rect">
            <a:avLst/>
          </a:prstGeom>
          <a:noFill/>
          <a:ln>
            <a:noFill/>
          </a:ln>
        </p:spPr>
        <p:txBody>
          <a:bodyPr spcFirstLastPara="1" wrap="square" lIns="91425" tIns="45700" rIns="91425" bIns="45700" anchor="b" anchorCtr="0">
            <a:normAutofit/>
          </a:bodyPr>
          <a:lstStyle>
            <a:lvl1pPr lvl="0" algn="r">
              <a:lnSpc>
                <a:spcPct val="100000"/>
              </a:lnSpc>
              <a:spcBef>
                <a:spcPts val="0"/>
              </a:spcBef>
              <a:spcAft>
                <a:spcPts val="0"/>
              </a:spcAft>
              <a:buClr>
                <a:schemeClr val="dk1"/>
              </a:buClr>
              <a:buSzPts val="3200"/>
              <a:buFont typeface="Corbel"/>
              <a:buNone/>
              <a:defRPr sz="3200" b="0"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5" name="Google Shape;275;p160"/>
          <p:cNvSpPr txBox="1">
            <a:spLocks noGrp="1"/>
          </p:cNvSpPr>
          <p:nvPr>
            <p:ph type="body" idx="1"/>
          </p:nvPr>
        </p:nvSpPr>
        <p:spPr>
          <a:xfrm>
            <a:off x="1113524" y="4777381"/>
            <a:ext cx="7515990" cy="860400"/>
          </a:xfrm>
          <a:prstGeom prst="rect">
            <a:avLst/>
          </a:prstGeom>
          <a:noFill/>
          <a:ln>
            <a:noFill/>
          </a:ln>
        </p:spPr>
        <p:txBody>
          <a:bodyPr spcFirstLastPara="1" wrap="square" lIns="91425" tIns="45700" rIns="91425" bIns="45700" anchor="t" anchorCtr="0">
            <a:normAutofit/>
          </a:bodyPr>
          <a:lstStyle>
            <a:lvl1pPr marL="457200" lvl="0" indent="-228600" algn="r">
              <a:lnSpc>
                <a:spcPct val="100000"/>
              </a:lnSpc>
              <a:spcBef>
                <a:spcPts val="400"/>
              </a:spcBef>
              <a:spcAft>
                <a:spcPts val="0"/>
              </a:spcAft>
              <a:buSzPts val="2900"/>
              <a:buNone/>
              <a:defRPr sz="2000">
                <a:solidFill>
                  <a:schemeClr val="dk1"/>
                </a:solidFill>
              </a:defRPr>
            </a:lvl1pPr>
            <a:lvl2pPr marL="914400" lvl="1" indent="-228600" algn="l">
              <a:lnSpc>
                <a:spcPct val="100000"/>
              </a:lnSpc>
              <a:spcBef>
                <a:spcPts val="600"/>
              </a:spcBef>
              <a:spcAft>
                <a:spcPts val="0"/>
              </a:spcAft>
              <a:buSzPts val="2610"/>
              <a:buNone/>
              <a:defRPr sz="1800">
                <a:solidFill>
                  <a:srgbClr val="888888"/>
                </a:solidFill>
              </a:defRPr>
            </a:lvl2pPr>
            <a:lvl3pPr marL="1371600" lvl="2" indent="-228600" algn="l">
              <a:lnSpc>
                <a:spcPct val="100000"/>
              </a:lnSpc>
              <a:spcBef>
                <a:spcPts val="600"/>
              </a:spcBef>
              <a:spcAft>
                <a:spcPts val="0"/>
              </a:spcAft>
              <a:buSzPts val="2320"/>
              <a:buNone/>
              <a:defRPr sz="1600">
                <a:solidFill>
                  <a:srgbClr val="888888"/>
                </a:solidFill>
              </a:defRPr>
            </a:lvl3pPr>
            <a:lvl4pPr marL="1828800" lvl="3" indent="-228600" algn="l">
              <a:lnSpc>
                <a:spcPct val="100000"/>
              </a:lnSpc>
              <a:spcBef>
                <a:spcPts val="600"/>
              </a:spcBef>
              <a:spcAft>
                <a:spcPts val="0"/>
              </a:spcAft>
              <a:buSzPts val="2030"/>
              <a:buNone/>
              <a:defRPr sz="1400">
                <a:solidFill>
                  <a:srgbClr val="888888"/>
                </a:solidFill>
              </a:defRPr>
            </a:lvl4pPr>
            <a:lvl5pPr marL="2286000" lvl="4" indent="-228600" algn="l">
              <a:lnSpc>
                <a:spcPct val="100000"/>
              </a:lnSpc>
              <a:spcBef>
                <a:spcPts val="600"/>
              </a:spcBef>
              <a:spcAft>
                <a:spcPts val="0"/>
              </a:spcAft>
              <a:buSzPts val="2030"/>
              <a:buNone/>
              <a:defRPr sz="1400">
                <a:solidFill>
                  <a:srgbClr val="888888"/>
                </a:solidFill>
              </a:defRPr>
            </a:lvl5pPr>
            <a:lvl6pPr marL="2743200" lvl="5" indent="-228600" algn="l">
              <a:lnSpc>
                <a:spcPct val="100000"/>
              </a:lnSpc>
              <a:spcBef>
                <a:spcPts val="600"/>
              </a:spcBef>
              <a:spcAft>
                <a:spcPts val="0"/>
              </a:spcAft>
              <a:buSzPts val="2030"/>
              <a:buNone/>
              <a:defRPr sz="1400">
                <a:solidFill>
                  <a:srgbClr val="888888"/>
                </a:solidFill>
              </a:defRPr>
            </a:lvl6pPr>
            <a:lvl7pPr marL="3200400" lvl="6" indent="-228600" algn="l">
              <a:lnSpc>
                <a:spcPct val="100000"/>
              </a:lnSpc>
              <a:spcBef>
                <a:spcPts val="600"/>
              </a:spcBef>
              <a:spcAft>
                <a:spcPts val="0"/>
              </a:spcAft>
              <a:buSzPts val="2030"/>
              <a:buNone/>
              <a:defRPr sz="1400">
                <a:solidFill>
                  <a:srgbClr val="888888"/>
                </a:solidFill>
              </a:defRPr>
            </a:lvl7pPr>
            <a:lvl8pPr marL="3657600" lvl="7" indent="-228600" algn="l">
              <a:lnSpc>
                <a:spcPct val="100000"/>
              </a:lnSpc>
              <a:spcBef>
                <a:spcPts val="600"/>
              </a:spcBef>
              <a:spcAft>
                <a:spcPts val="0"/>
              </a:spcAft>
              <a:buSzPts val="2030"/>
              <a:buNone/>
              <a:defRPr sz="1400">
                <a:solidFill>
                  <a:srgbClr val="888888"/>
                </a:solidFill>
              </a:defRPr>
            </a:lvl8pPr>
            <a:lvl9pPr marL="4114800" lvl="8" indent="-228600" algn="l">
              <a:lnSpc>
                <a:spcPct val="100000"/>
              </a:lnSpc>
              <a:spcBef>
                <a:spcPts val="600"/>
              </a:spcBef>
              <a:spcAft>
                <a:spcPts val="600"/>
              </a:spcAft>
              <a:buSzPts val="2030"/>
              <a:buNone/>
              <a:defRPr sz="1400">
                <a:solidFill>
                  <a:srgbClr val="888888"/>
                </a:solidFill>
              </a:defRPr>
            </a:lvl9pPr>
          </a:lstStyle>
          <a:p>
            <a:endParaRPr/>
          </a:p>
        </p:txBody>
      </p:sp>
      <p:sp>
        <p:nvSpPr>
          <p:cNvPr id="276" name="Google Shape;276;p160"/>
          <p:cNvSpPr txBox="1">
            <a:spLocks noGrp="1"/>
          </p:cNvSpPr>
          <p:nvPr>
            <p:ph type="dt" idx="10"/>
          </p:nvPr>
        </p:nvSpPr>
        <p:spPr>
          <a:xfrm>
            <a:off x="7358679" y="6116070"/>
            <a:ext cx="857473"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7" name="Google Shape;277;p160"/>
          <p:cNvSpPr txBox="1">
            <a:spLocks noGrp="1"/>
          </p:cNvSpPr>
          <p:nvPr>
            <p:ph type="ftr" idx="11"/>
          </p:nvPr>
        </p:nvSpPr>
        <p:spPr>
          <a:xfrm>
            <a:off x="1986997" y="6116070"/>
            <a:ext cx="5314517"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8" name="Google Shape;278;p160"/>
          <p:cNvSpPr txBox="1">
            <a:spLocks noGrp="1"/>
          </p:cNvSpPr>
          <p:nvPr>
            <p:ph type="sldNum" idx="12"/>
          </p:nvPr>
        </p:nvSpPr>
        <p:spPr>
          <a:xfrm>
            <a:off x="8273317" y="6116070"/>
            <a:ext cx="413483"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Quote Name Card">
  <p:cSld name="Quote Name Card">
    <p:spTree>
      <p:nvGrpSpPr>
        <p:cNvPr id="1" name="Shape 279"/>
        <p:cNvGrpSpPr/>
        <p:nvPr/>
      </p:nvGrpSpPr>
      <p:grpSpPr>
        <a:xfrm>
          <a:off x="0" y="0"/>
          <a:ext cx="0" cy="0"/>
          <a:chOff x="0" y="0"/>
          <a:chExt cx="0" cy="0"/>
        </a:xfrm>
      </p:grpSpPr>
      <p:sp>
        <p:nvSpPr>
          <p:cNvPr id="280" name="Google Shape;280;p161"/>
          <p:cNvSpPr txBox="1"/>
          <p:nvPr/>
        </p:nvSpPr>
        <p:spPr>
          <a:xfrm>
            <a:off x="969421" y="863023"/>
            <a:ext cx="457319" cy="584776"/>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8000"/>
              <a:buFont typeface="Corbel"/>
              <a:buNone/>
            </a:pPr>
            <a:r>
              <a:rPr lang="en-US" sz="8000" b="0" i="0" u="none" strike="noStrike" cap="none">
                <a:solidFill>
                  <a:schemeClr val="dk1"/>
                </a:solidFill>
                <a:latin typeface="Corbel"/>
                <a:ea typeface="Corbel"/>
                <a:cs typeface="Corbel"/>
                <a:sym typeface="Corbel"/>
              </a:rPr>
              <a:t>“</a:t>
            </a:r>
            <a:endParaRPr sz="1400" b="0" i="0" u="none" strike="noStrike" cap="none">
              <a:solidFill>
                <a:srgbClr val="000000"/>
              </a:solidFill>
              <a:latin typeface="Arial"/>
              <a:ea typeface="Arial"/>
              <a:cs typeface="Arial"/>
              <a:sym typeface="Arial"/>
            </a:endParaRPr>
          </a:p>
        </p:txBody>
      </p:sp>
      <p:sp>
        <p:nvSpPr>
          <p:cNvPr id="281" name="Google Shape;281;p161"/>
          <p:cNvSpPr txBox="1"/>
          <p:nvPr/>
        </p:nvSpPr>
        <p:spPr>
          <a:xfrm>
            <a:off x="8172197" y="2819399"/>
            <a:ext cx="457319" cy="584776"/>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chemeClr val="dk1"/>
              </a:buClr>
              <a:buSzPts val="8000"/>
              <a:buFont typeface="Corbel"/>
              <a:buNone/>
            </a:pPr>
            <a:r>
              <a:rPr lang="en-US" sz="8000" b="0" i="0" u="none" strike="noStrike" cap="none">
                <a:solidFill>
                  <a:schemeClr val="dk1"/>
                </a:solidFill>
                <a:latin typeface="Corbel"/>
                <a:ea typeface="Corbel"/>
                <a:cs typeface="Corbel"/>
                <a:sym typeface="Corbel"/>
              </a:rPr>
              <a:t>”</a:t>
            </a:r>
            <a:endParaRPr sz="1400" b="0" i="0" u="none" strike="noStrike" cap="none">
              <a:solidFill>
                <a:srgbClr val="000000"/>
              </a:solidFill>
              <a:latin typeface="Arial"/>
              <a:ea typeface="Arial"/>
              <a:cs typeface="Arial"/>
              <a:sym typeface="Arial"/>
            </a:endParaRPr>
          </a:p>
        </p:txBody>
      </p:sp>
      <p:sp>
        <p:nvSpPr>
          <p:cNvPr id="282" name="Google Shape;282;p161"/>
          <p:cNvSpPr txBox="1">
            <a:spLocks noGrp="1"/>
          </p:cNvSpPr>
          <p:nvPr>
            <p:ph type="title"/>
          </p:nvPr>
        </p:nvSpPr>
        <p:spPr>
          <a:xfrm>
            <a:off x="1426741" y="685801"/>
            <a:ext cx="6974115" cy="2743199"/>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3200"/>
              <a:buFont typeface="Corbel"/>
              <a:buNone/>
              <a:defRPr sz="3200" b="0" cap="none">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3" name="Google Shape;283;p161"/>
          <p:cNvSpPr txBox="1">
            <a:spLocks noGrp="1"/>
          </p:cNvSpPr>
          <p:nvPr>
            <p:ph type="body" idx="1"/>
          </p:nvPr>
        </p:nvSpPr>
        <p:spPr>
          <a:xfrm>
            <a:off x="1113525" y="3886200"/>
            <a:ext cx="7515990" cy="889000"/>
          </a:xfrm>
          <a:prstGeom prst="rect">
            <a:avLst/>
          </a:prstGeom>
          <a:noFill/>
          <a:ln>
            <a:noFill/>
          </a:ln>
        </p:spPr>
        <p:txBody>
          <a:bodyPr spcFirstLastPara="1" wrap="square" lIns="91425" tIns="45700" rIns="91425" bIns="45700" anchor="b" anchorCtr="0">
            <a:normAutofit/>
          </a:bodyPr>
          <a:lstStyle>
            <a:lvl1pPr marL="457200" lvl="0" indent="-228600" algn="r">
              <a:lnSpc>
                <a:spcPct val="100000"/>
              </a:lnSpc>
              <a:spcBef>
                <a:spcPts val="480"/>
              </a:spcBef>
              <a:spcAft>
                <a:spcPts val="0"/>
              </a:spcAft>
              <a:buSzPts val="3480"/>
              <a:buNone/>
              <a:defRPr sz="2400" b="0" cap="none">
                <a:solidFill>
                  <a:schemeClr val="dk1"/>
                </a:solidFill>
              </a:defRPr>
            </a:lvl1pPr>
            <a:lvl2pPr marL="914400" lvl="1" indent="-394335" algn="l">
              <a:lnSpc>
                <a:spcPct val="100000"/>
              </a:lnSpc>
              <a:spcBef>
                <a:spcPts val="600"/>
              </a:spcBef>
              <a:spcAft>
                <a:spcPts val="0"/>
              </a:spcAft>
              <a:buSzPts val="2610"/>
              <a:buChar char="•"/>
              <a:defRPr/>
            </a:lvl2pPr>
            <a:lvl3pPr marL="1371600" lvl="2" indent="-394335" algn="l">
              <a:lnSpc>
                <a:spcPct val="100000"/>
              </a:lnSpc>
              <a:spcBef>
                <a:spcPts val="600"/>
              </a:spcBef>
              <a:spcAft>
                <a:spcPts val="0"/>
              </a:spcAft>
              <a:buSzPts val="2610"/>
              <a:buChar char="•"/>
              <a:defRPr/>
            </a:lvl3pPr>
            <a:lvl4pPr marL="1828800" lvl="3" indent="-394335" algn="l">
              <a:lnSpc>
                <a:spcPct val="100000"/>
              </a:lnSpc>
              <a:spcBef>
                <a:spcPts val="600"/>
              </a:spcBef>
              <a:spcAft>
                <a:spcPts val="0"/>
              </a:spcAft>
              <a:buSzPts val="2610"/>
              <a:buChar char="•"/>
              <a:defRPr/>
            </a:lvl4pPr>
            <a:lvl5pPr marL="2286000" lvl="4" indent="-394335" algn="l">
              <a:lnSpc>
                <a:spcPct val="100000"/>
              </a:lnSpc>
              <a:spcBef>
                <a:spcPts val="600"/>
              </a:spcBef>
              <a:spcAft>
                <a:spcPts val="0"/>
              </a:spcAft>
              <a:buSzPts val="2610"/>
              <a:buChar char="•"/>
              <a:defRPr/>
            </a:lvl5pPr>
            <a:lvl6pPr marL="2743200" lvl="5" indent="-394335" algn="l">
              <a:lnSpc>
                <a:spcPct val="100000"/>
              </a:lnSpc>
              <a:spcBef>
                <a:spcPts val="600"/>
              </a:spcBef>
              <a:spcAft>
                <a:spcPts val="0"/>
              </a:spcAft>
              <a:buSzPts val="2610"/>
              <a:buChar char="•"/>
              <a:defRPr/>
            </a:lvl6pPr>
            <a:lvl7pPr marL="3200400" lvl="6" indent="-394335" algn="l">
              <a:lnSpc>
                <a:spcPct val="100000"/>
              </a:lnSpc>
              <a:spcBef>
                <a:spcPts val="600"/>
              </a:spcBef>
              <a:spcAft>
                <a:spcPts val="0"/>
              </a:spcAft>
              <a:buSzPts val="2610"/>
              <a:buChar char="•"/>
              <a:defRPr/>
            </a:lvl7pPr>
            <a:lvl8pPr marL="3657600" lvl="7" indent="-394334" algn="l">
              <a:lnSpc>
                <a:spcPct val="100000"/>
              </a:lnSpc>
              <a:spcBef>
                <a:spcPts val="600"/>
              </a:spcBef>
              <a:spcAft>
                <a:spcPts val="0"/>
              </a:spcAft>
              <a:buSzPts val="2610"/>
              <a:buChar char="•"/>
              <a:defRPr/>
            </a:lvl8pPr>
            <a:lvl9pPr marL="4114800" lvl="8" indent="-394334" algn="l">
              <a:lnSpc>
                <a:spcPct val="100000"/>
              </a:lnSpc>
              <a:spcBef>
                <a:spcPts val="600"/>
              </a:spcBef>
              <a:spcAft>
                <a:spcPts val="600"/>
              </a:spcAft>
              <a:buSzPts val="2610"/>
              <a:buChar char="•"/>
              <a:defRPr/>
            </a:lvl9pPr>
          </a:lstStyle>
          <a:p>
            <a:endParaRPr/>
          </a:p>
        </p:txBody>
      </p:sp>
      <p:sp>
        <p:nvSpPr>
          <p:cNvPr id="284" name="Google Shape;284;p161"/>
          <p:cNvSpPr txBox="1">
            <a:spLocks noGrp="1"/>
          </p:cNvSpPr>
          <p:nvPr>
            <p:ph type="body" idx="2"/>
          </p:nvPr>
        </p:nvSpPr>
        <p:spPr>
          <a:xfrm>
            <a:off x="1113524" y="4775200"/>
            <a:ext cx="7515990" cy="1016000"/>
          </a:xfrm>
          <a:prstGeom prst="rect">
            <a:avLst/>
          </a:prstGeom>
          <a:noFill/>
          <a:ln>
            <a:noFill/>
          </a:ln>
        </p:spPr>
        <p:txBody>
          <a:bodyPr spcFirstLastPara="1" wrap="square" lIns="91425" tIns="45700" rIns="91425" bIns="45700" anchor="t" anchorCtr="0">
            <a:normAutofit/>
          </a:bodyPr>
          <a:lstStyle>
            <a:lvl1pPr marL="457200" lvl="0" indent="-228600" algn="r">
              <a:lnSpc>
                <a:spcPct val="100000"/>
              </a:lnSpc>
              <a:spcBef>
                <a:spcPts val="360"/>
              </a:spcBef>
              <a:spcAft>
                <a:spcPts val="0"/>
              </a:spcAft>
              <a:buSzPts val="2610"/>
              <a:buNone/>
              <a:defRPr sz="1800">
                <a:solidFill>
                  <a:schemeClr val="dk1"/>
                </a:solidFill>
              </a:defRPr>
            </a:lvl1pPr>
            <a:lvl2pPr marL="914400" lvl="1" indent="-228600" algn="l">
              <a:lnSpc>
                <a:spcPct val="100000"/>
              </a:lnSpc>
              <a:spcBef>
                <a:spcPts val="600"/>
              </a:spcBef>
              <a:spcAft>
                <a:spcPts val="0"/>
              </a:spcAft>
              <a:buSzPts val="2610"/>
              <a:buNone/>
              <a:defRPr sz="1800">
                <a:solidFill>
                  <a:srgbClr val="888888"/>
                </a:solidFill>
              </a:defRPr>
            </a:lvl2pPr>
            <a:lvl3pPr marL="1371600" lvl="2" indent="-228600" algn="l">
              <a:lnSpc>
                <a:spcPct val="100000"/>
              </a:lnSpc>
              <a:spcBef>
                <a:spcPts val="600"/>
              </a:spcBef>
              <a:spcAft>
                <a:spcPts val="0"/>
              </a:spcAft>
              <a:buSzPts val="2320"/>
              <a:buNone/>
              <a:defRPr sz="1600">
                <a:solidFill>
                  <a:srgbClr val="888888"/>
                </a:solidFill>
              </a:defRPr>
            </a:lvl3pPr>
            <a:lvl4pPr marL="1828800" lvl="3" indent="-228600" algn="l">
              <a:lnSpc>
                <a:spcPct val="100000"/>
              </a:lnSpc>
              <a:spcBef>
                <a:spcPts val="600"/>
              </a:spcBef>
              <a:spcAft>
                <a:spcPts val="0"/>
              </a:spcAft>
              <a:buSzPts val="2030"/>
              <a:buNone/>
              <a:defRPr sz="1400">
                <a:solidFill>
                  <a:srgbClr val="888888"/>
                </a:solidFill>
              </a:defRPr>
            </a:lvl4pPr>
            <a:lvl5pPr marL="2286000" lvl="4" indent="-228600" algn="l">
              <a:lnSpc>
                <a:spcPct val="100000"/>
              </a:lnSpc>
              <a:spcBef>
                <a:spcPts val="600"/>
              </a:spcBef>
              <a:spcAft>
                <a:spcPts val="0"/>
              </a:spcAft>
              <a:buSzPts val="2030"/>
              <a:buNone/>
              <a:defRPr sz="1400">
                <a:solidFill>
                  <a:srgbClr val="888888"/>
                </a:solidFill>
              </a:defRPr>
            </a:lvl5pPr>
            <a:lvl6pPr marL="2743200" lvl="5" indent="-228600" algn="l">
              <a:lnSpc>
                <a:spcPct val="100000"/>
              </a:lnSpc>
              <a:spcBef>
                <a:spcPts val="600"/>
              </a:spcBef>
              <a:spcAft>
                <a:spcPts val="0"/>
              </a:spcAft>
              <a:buSzPts val="2030"/>
              <a:buNone/>
              <a:defRPr sz="1400">
                <a:solidFill>
                  <a:srgbClr val="888888"/>
                </a:solidFill>
              </a:defRPr>
            </a:lvl6pPr>
            <a:lvl7pPr marL="3200400" lvl="6" indent="-228600" algn="l">
              <a:lnSpc>
                <a:spcPct val="100000"/>
              </a:lnSpc>
              <a:spcBef>
                <a:spcPts val="600"/>
              </a:spcBef>
              <a:spcAft>
                <a:spcPts val="0"/>
              </a:spcAft>
              <a:buSzPts val="2030"/>
              <a:buNone/>
              <a:defRPr sz="1400">
                <a:solidFill>
                  <a:srgbClr val="888888"/>
                </a:solidFill>
              </a:defRPr>
            </a:lvl7pPr>
            <a:lvl8pPr marL="3657600" lvl="7" indent="-228600" algn="l">
              <a:lnSpc>
                <a:spcPct val="100000"/>
              </a:lnSpc>
              <a:spcBef>
                <a:spcPts val="600"/>
              </a:spcBef>
              <a:spcAft>
                <a:spcPts val="0"/>
              </a:spcAft>
              <a:buSzPts val="2030"/>
              <a:buNone/>
              <a:defRPr sz="1400">
                <a:solidFill>
                  <a:srgbClr val="888888"/>
                </a:solidFill>
              </a:defRPr>
            </a:lvl8pPr>
            <a:lvl9pPr marL="4114800" lvl="8" indent="-228600" algn="l">
              <a:lnSpc>
                <a:spcPct val="100000"/>
              </a:lnSpc>
              <a:spcBef>
                <a:spcPts val="600"/>
              </a:spcBef>
              <a:spcAft>
                <a:spcPts val="600"/>
              </a:spcAft>
              <a:buSzPts val="2030"/>
              <a:buNone/>
              <a:defRPr sz="1400">
                <a:solidFill>
                  <a:srgbClr val="888888"/>
                </a:solidFill>
              </a:defRPr>
            </a:lvl9pPr>
          </a:lstStyle>
          <a:p>
            <a:endParaRPr/>
          </a:p>
        </p:txBody>
      </p:sp>
      <p:sp>
        <p:nvSpPr>
          <p:cNvPr id="285" name="Google Shape;285;p161"/>
          <p:cNvSpPr txBox="1">
            <a:spLocks noGrp="1"/>
          </p:cNvSpPr>
          <p:nvPr>
            <p:ph type="dt" idx="10"/>
          </p:nvPr>
        </p:nvSpPr>
        <p:spPr>
          <a:xfrm>
            <a:off x="7358679" y="6116070"/>
            <a:ext cx="857473"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6" name="Google Shape;286;p161"/>
          <p:cNvSpPr txBox="1">
            <a:spLocks noGrp="1"/>
          </p:cNvSpPr>
          <p:nvPr>
            <p:ph type="ftr" idx="11"/>
          </p:nvPr>
        </p:nvSpPr>
        <p:spPr>
          <a:xfrm>
            <a:off x="1986997" y="6116070"/>
            <a:ext cx="5314517"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7" name="Google Shape;287;p161"/>
          <p:cNvSpPr txBox="1">
            <a:spLocks noGrp="1"/>
          </p:cNvSpPr>
          <p:nvPr>
            <p:ph type="sldNum" idx="12"/>
          </p:nvPr>
        </p:nvSpPr>
        <p:spPr>
          <a:xfrm>
            <a:off x="8273317" y="6116070"/>
            <a:ext cx="413483"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rue or False">
  <p:cSld name="True or False">
    <p:spTree>
      <p:nvGrpSpPr>
        <p:cNvPr id="1" name="Shape 288"/>
        <p:cNvGrpSpPr/>
        <p:nvPr/>
      </p:nvGrpSpPr>
      <p:grpSpPr>
        <a:xfrm>
          <a:off x="0" y="0"/>
          <a:ext cx="0" cy="0"/>
          <a:chOff x="0" y="0"/>
          <a:chExt cx="0" cy="0"/>
        </a:xfrm>
      </p:grpSpPr>
      <p:sp>
        <p:nvSpPr>
          <p:cNvPr id="289" name="Google Shape;289;p162"/>
          <p:cNvSpPr txBox="1">
            <a:spLocks noGrp="1"/>
          </p:cNvSpPr>
          <p:nvPr>
            <p:ph type="title"/>
          </p:nvPr>
        </p:nvSpPr>
        <p:spPr>
          <a:xfrm>
            <a:off x="1113525" y="685801"/>
            <a:ext cx="7515991" cy="2727325"/>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4000"/>
              <a:buFont typeface="Corbel"/>
              <a:buNone/>
              <a:defRPr b="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0" name="Google Shape;290;p162"/>
          <p:cNvSpPr txBox="1">
            <a:spLocks noGrp="1"/>
          </p:cNvSpPr>
          <p:nvPr>
            <p:ph type="body" idx="1"/>
          </p:nvPr>
        </p:nvSpPr>
        <p:spPr>
          <a:xfrm>
            <a:off x="1113524" y="3505200"/>
            <a:ext cx="7515992" cy="838200"/>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560"/>
              </a:spcBef>
              <a:spcAft>
                <a:spcPts val="0"/>
              </a:spcAft>
              <a:buSzPts val="4060"/>
              <a:buNone/>
              <a:defRPr sz="2800" b="0" cap="none">
                <a:solidFill>
                  <a:schemeClr val="dk1"/>
                </a:solidFill>
              </a:defRPr>
            </a:lvl1pPr>
            <a:lvl2pPr marL="914400" lvl="1" indent="-394335" algn="l">
              <a:lnSpc>
                <a:spcPct val="100000"/>
              </a:lnSpc>
              <a:spcBef>
                <a:spcPts val="600"/>
              </a:spcBef>
              <a:spcAft>
                <a:spcPts val="0"/>
              </a:spcAft>
              <a:buSzPts val="2610"/>
              <a:buChar char="•"/>
              <a:defRPr/>
            </a:lvl2pPr>
            <a:lvl3pPr marL="1371600" lvl="2" indent="-394335" algn="l">
              <a:lnSpc>
                <a:spcPct val="100000"/>
              </a:lnSpc>
              <a:spcBef>
                <a:spcPts val="600"/>
              </a:spcBef>
              <a:spcAft>
                <a:spcPts val="0"/>
              </a:spcAft>
              <a:buSzPts val="2610"/>
              <a:buChar char="•"/>
              <a:defRPr/>
            </a:lvl3pPr>
            <a:lvl4pPr marL="1828800" lvl="3" indent="-394335" algn="l">
              <a:lnSpc>
                <a:spcPct val="100000"/>
              </a:lnSpc>
              <a:spcBef>
                <a:spcPts val="600"/>
              </a:spcBef>
              <a:spcAft>
                <a:spcPts val="0"/>
              </a:spcAft>
              <a:buSzPts val="2610"/>
              <a:buChar char="•"/>
              <a:defRPr/>
            </a:lvl4pPr>
            <a:lvl5pPr marL="2286000" lvl="4" indent="-394335" algn="l">
              <a:lnSpc>
                <a:spcPct val="100000"/>
              </a:lnSpc>
              <a:spcBef>
                <a:spcPts val="600"/>
              </a:spcBef>
              <a:spcAft>
                <a:spcPts val="0"/>
              </a:spcAft>
              <a:buSzPts val="2610"/>
              <a:buChar char="•"/>
              <a:defRPr/>
            </a:lvl5pPr>
            <a:lvl6pPr marL="2743200" lvl="5" indent="-394335" algn="l">
              <a:lnSpc>
                <a:spcPct val="100000"/>
              </a:lnSpc>
              <a:spcBef>
                <a:spcPts val="600"/>
              </a:spcBef>
              <a:spcAft>
                <a:spcPts val="0"/>
              </a:spcAft>
              <a:buSzPts val="2610"/>
              <a:buChar char="•"/>
              <a:defRPr/>
            </a:lvl6pPr>
            <a:lvl7pPr marL="3200400" lvl="6" indent="-394335" algn="l">
              <a:lnSpc>
                <a:spcPct val="100000"/>
              </a:lnSpc>
              <a:spcBef>
                <a:spcPts val="600"/>
              </a:spcBef>
              <a:spcAft>
                <a:spcPts val="0"/>
              </a:spcAft>
              <a:buSzPts val="2610"/>
              <a:buChar char="•"/>
              <a:defRPr/>
            </a:lvl7pPr>
            <a:lvl8pPr marL="3657600" lvl="7" indent="-394334" algn="l">
              <a:lnSpc>
                <a:spcPct val="100000"/>
              </a:lnSpc>
              <a:spcBef>
                <a:spcPts val="600"/>
              </a:spcBef>
              <a:spcAft>
                <a:spcPts val="0"/>
              </a:spcAft>
              <a:buSzPts val="2610"/>
              <a:buChar char="•"/>
              <a:defRPr/>
            </a:lvl8pPr>
            <a:lvl9pPr marL="4114800" lvl="8" indent="-394334" algn="l">
              <a:lnSpc>
                <a:spcPct val="100000"/>
              </a:lnSpc>
              <a:spcBef>
                <a:spcPts val="600"/>
              </a:spcBef>
              <a:spcAft>
                <a:spcPts val="600"/>
              </a:spcAft>
              <a:buSzPts val="2610"/>
              <a:buChar char="•"/>
              <a:defRPr/>
            </a:lvl9pPr>
          </a:lstStyle>
          <a:p>
            <a:endParaRPr/>
          </a:p>
        </p:txBody>
      </p:sp>
      <p:sp>
        <p:nvSpPr>
          <p:cNvPr id="291" name="Google Shape;291;p162"/>
          <p:cNvSpPr txBox="1">
            <a:spLocks noGrp="1"/>
          </p:cNvSpPr>
          <p:nvPr>
            <p:ph type="body" idx="2"/>
          </p:nvPr>
        </p:nvSpPr>
        <p:spPr>
          <a:xfrm>
            <a:off x="1113524" y="4343400"/>
            <a:ext cx="7515992" cy="1447800"/>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360"/>
              </a:spcBef>
              <a:spcAft>
                <a:spcPts val="0"/>
              </a:spcAft>
              <a:buSzPts val="2610"/>
              <a:buNone/>
              <a:defRPr sz="1800">
                <a:solidFill>
                  <a:schemeClr val="dk1"/>
                </a:solidFill>
              </a:defRPr>
            </a:lvl1pPr>
            <a:lvl2pPr marL="914400" lvl="1" indent="-228600" algn="l">
              <a:lnSpc>
                <a:spcPct val="100000"/>
              </a:lnSpc>
              <a:spcBef>
                <a:spcPts val="600"/>
              </a:spcBef>
              <a:spcAft>
                <a:spcPts val="0"/>
              </a:spcAft>
              <a:buSzPts val="2610"/>
              <a:buNone/>
              <a:defRPr sz="1800">
                <a:solidFill>
                  <a:srgbClr val="888888"/>
                </a:solidFill>
              </a:defRPr>
            </a:lvl2pPr>
            <a:lvl3pPr marL="1371600" lvl="2" indent="-228600" algn="l">
              <a:lnSpc>
                <a:spcPct val="100000"/>
              </a:lnSpc>
              <a:spcBef>
                <a:spcPts val="600"/>
              </a:spcBef>
              <a:spcAft>
                <a:spcPts val="0"/>
              </a:spcAft>
              <a:buSzPts val="2320"/>
              <a:buNone/>
              <a:defRPr sz="1600">
                <a:solidFill>
                  <a:srgbClr val="888888"/>
                </a:solidFill>
              </a:defRPr>
            </a:lvl3pPr>
            <a:lvl4pPr marL="1828800" lvl="3" indent="-228600" algn="l">
              <a:lnSpc>
                <a:spcPct val="100000"/>
              </a:lnSpc>
              <a:spcBef>
                <a:spcPts val="600"/>
              </a:spcBef>
              <a:spcAft>
                <a:spcPts val="0"/>
              </a:spcAft>
              <a:buSzPts val="2030"/>
              <a:buNone/>
              <a:defRPr sz="1400">
                <a:solidFill>
                  <a:srgbClr val="888888"/>
                </a:solidFill>
              </a:defRPr>
            </a:lvl4pPr>
            <a:lvl5pPr marL="2286000" lvl="4" indent="-228600" algn="l">
              <a:lnSpc>
                <a:spcPct val="100000"/>
              </a:lnSpc>
              <a:spcBef>
                <a:spcPts val="600"/>
              </a:spcBef>
              <a:spcAft>
                <a:spcPts val="0"/>
              </a:spcAft>
              <a:buSzPts val="2030"/>
              <a:buNone/>
              <a:defRPr sz="1400">
                <a:solidFill>
                  <a:srgbClr val="888888"/>
                </a:solidFill>
              </a:defRPr>
            </a:lvl5pPr>
            <a:lvl6pPr marL="2743200" lvl="5" indent="-228600" algn="l">
              <a:lnSpc>
                <a:spcPct val="100000"/>
              </a:lnSpc>
              <a:spcBef>
                <a:spcPts val="600"/>
              </a:spcBef>
              <a:spcAft>
                <a:spcPts val="0"/>
              </a:spcAft>
              <a:buSzPts val="2030"/>
              <a:buNone/>
              <a:defRPr sz="1400">
                <a:solidFill>
                  <a:srgbClr val="888888"/>
                </a:solidFill>
              </a:defRPr>
            </a:lvl6pPr>
            <a:lvl7pPr marL="3200400" lvl="6" indent="-228600" algn="l">
              <a:lnSpc>
                <a:spcPct val="100000"/>
              </a:lnSpc>
              <a:spcBef>
                <a:spcPts val="600"/>
              </a:spcBef>
              <a:spcAft>
                <a:spcPts val="0"/>
              </a:spcAft>
              <a:buSzPts val="2030"/>
              <a:buNone/>
              <a:defRPr sz="1400">
                <a:solidFill>
                  <a:srgbClr val="888888"/>
                </a:solidFill>
              </a:defRPr>
            </a:lvl7pPr>
            <a:lvl8pPr marL="3657600" lvl="7" indent="-228600" algn="l">
              <a:lnSpc>
                <a:spcPct val="100000"/>
              </a:lnSpc>
              <a:spcBef>
                <a:spcPts val="600"/>
              </a:spcBef>
              <a:spcAft>
                <a:spcPts val="0"/>
              </a:spcAft>
              <a:buSzPts val="2030"/>
              <a:buNone/>
              <a:defRPr sz="1400">
                <a:solidFill>
                  <a:srgbClr val="888888"/>
                </a:solidFill>
              </a:defRPr>
            </a:lvl8pPr>
            <a:lvl9pPr marL="4114800" lvl="8" indent="-228600" algn="l">
              <a:lnSpc>
                <a:spcPct val="100000"/>
              </a:lnSpc>
              <a:spcBef>
                <a:spcPts val="600"/>
              </a:spcBef>
              <a:spcAft>
                <a:spcPts val="600"/>
              </a:spcAft>
              <a:buSzPts val="2030"/>
              <a:buNone/>
              <a:defRPr sz="1400">
                <a:solidFill>
                  <a:srgbClr val="888888"/>
                </a:solidFill>
              </a:defRPr>
            </a:lvl9pPr>
          </a:lstStyle>
          <a:p>
            <a:endParaRPr/>
          </a:p>
        </p:txBody>
      </p:sp>
      <p:sp>
        <p:nvSpPr>
          <p:cNvPr id="292" name="Google Shape;292;p162"/>
          <p:cNvSpPr txBox="1">
            <a:spLocks noGrp="1"/>
          </p:cNvSpPr>
          <p:nvPr>
            <p:ph type="dt" idx="10"/>
          </p:nvPr>
        </p:nvSpPr>
        <p:spPr>
          <a:xfrm>
            <a:off x="7358679" y="6116070"/>
            <a:ext cx="857473"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3" name="Google Shape;293;p162"/>
          <p:cNvSpPr txBox="1">
            <a:spLocks noGrp="1"/>
          </p:cNvSpPr>
          <p:nvPr>
            <p:ph type="ftr" idx="11"/>
          </p:nvPr>
        </p:nvSpPr>
        <p:spPr>
          <a:xfrm>
            <a:off x="1986997" y="6116070"/>
            <a:ext cx="5314517"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4" name="Google Shape;294;p162"/>
          <p:cNvSpPr txBox="1">
            <a:spLocks noGrp="1"/>
          </p:cNvSpPr>
          <p:nvPr>
            <p:ph type="sldNum" idx="12"/>
          </p:nvPr>
        </p:nvSpPr>
        <p:spPr>
          <a:xfrm>
            <a:off x="8273317" y="6116070"/>
            <a:ext cx="413483"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295"/>
        <p:cNvGrpSpPr/>
        <p:nvPr/>
      </p:nvGrpSpPr>
      <p:grpSpPr>
        <a:xfrm>
          <a:off x="0" y="0"/>
          <a:ext cx="0" cy="0"/>
          <a:chOff x="0" y="0"/>
          <a:chExt cx="0" cy="0"/>
        </a:xfrm>
      </p:grpSpPr>
      <p:sp>
        <p:nvSpPr>
          <p:cNvPr id="296" name="Google Shape;296;p163"/>
          <p:cNvSpPr txBox="1">
            <a:spLocks noGrp="1"/>
          </p:cNvSpPr>
          <p:nvPr>
            <p:ph type="title"/>
          </p:nvPr>
        </p:nvSpPr>
        <p:spPr>
          <a:xfrm>
            <a:off x="982133" y="457201"/>
            <a:ext cx="7704667" cy="19812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4000"/>
              <a:buFont typeface="Corbel"/>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7" name="Google Shape;297;p163"/>
          <p:cNvSpPr txBox="1">
            <a:spLocks noGrp="1"/>
          </p:cNvSpPr>
          <p:nvPr>
            <p:ph type="body" idx="1"/>
          </p:nvPr>
        </p:nvSpPr>
        <p:spPr>
          <a:xfrm rot="5400000">
            <a:off x="3155969" y="493164"/>
            <a:ext cx="3356995" cy="7704666"/>
          </a:xfrm>
          <a:prstGeom prst="rect">
            <a:avLst/>
          </a:prstGeom>
          <a:noFill/>
          <a:ln>
            <a:noFill/>
          </a:ln>
        </p:spPr>
        <p:txBody>
          <a:bodyPr spcFirstLastPara="1" wrap="square" lIns="91425" tIns="45700" rIns="91425" bIns="45700" anchor="t" anchorCtr="0">
            <a:normAutofit/>
          </a:bodyPr>
          <a:lstStyle>
            <a:lvl1pPr marL="457200" lvl="0" indent="-394335" algn="l">
              <a:lnSpc>
                <a:spcPct val="100000"/>
              </a:lnSpc>
              <a:spcBef>
                <a:spcPts val="360"/>
              </a:spcBef>
              <a:spcAft>
                <a:spcPts val="0"/>
              </a:spcAft>
              <a:buSzPts val="2610"/>
              <a:buChar char="•"/>
              <a:defRPr/>
            </a:lvl1pPr>
            <a:lvl2pPr marL="914400" lvl="1" indent="-394335" algn="l">
              <a:lnSpc>
                <a:spcPct val="100000"/>
              </a:lnSpc>
              <a:spcBef>
                <a:spcPts val="600"/>
              </a:spcBef>
              <a:spcAft>
                <a:spcPts val="0"/>
              </a:spcAft>
              <a:buSzPts val="2610"/>
              <a:buChar char="•"/>
              <a:defRPr/>
            </a:lvl2pPr>
            <a:lvl3pPr marL="1371600" lvl="2" indent="-394335" algn="l">
              <a:lnSpc>
                <a:spcPct val="100000"/>
              </a:lnSpc>
              <a:spcBef>
                <a:spcPts val="600"/>
              </a:spcBef>
              <a:spcAft>
                <a:spcPts val="0"/>
              </a:spcAft>
              <a:buSzPts val="2610"/>
              <a:buChar char="•"/>
              <a:defRPr/>
            </a:lvl3pPr>
            <a:lvl4pPr marL="1828800" lvl="3" indent="-394335" algn="l">
              <a:lnSpc>
                <a:spcPct val="100000"/>
              </a:lnSpc>
              <a:spcBef>
                <a:spcPts val="600"/>
              </a:spcBef>
              <a:spcAft>
                <a:spcPts val="0"/>
              </a:spcAft>
              <a:buSzPts val="2610"/>
              <a:buChar char="•"/>
              <a:defRPr/>
            </a:lvl4pPr>
            <a:lvl5pPr marL="2286000" lvl="4" indent="-394335" algn="l">
              <a:lnSpc>
                <a:spcPct val="100000"/>
              </a:lnSpc>
              <a:spcBef>
                <a:spcPts val="600"/>
              </a:spcBef>
              <a:spcAft>
                <a:spcPts val="0"/>
              </a:spcAft>
              <a:buSzPts val="2610"/>
              <a:buChar char="•"/>
              <a:defRPr/>
            </a:lvl5pPr>
            <a:lvl6pPr marL="2743200" lvl="5" indent="-394335" algn="l">
              <a:lnSpc>
                <a:spcPct val="100000"/>
              </a:lnSpc>
              <a:spcBef>
                <a:spcPts val="600"/>
              </a:spcBef>
              <a:spcAft>
                <a:spcPts val="0"/>
              </a:spcAft>
              <a:buSzPts val="2610"/>
              <a:buChar char="•"/>
              <a:defRPr/>
            </a:lvl6pPr>
            <a:lvl7pPr marL="3200400" lvl="6" indent="-394335" algn="l">
              <a:lnSpc>
                <a:spcPct val="100000"/>
              </a:lnSpc>
              <a:spcBef>
                <a:spcPts val="600"/>
              </a:spcBef>
              <a:spcAft>
                <a:spcPts val="0"/>
              </a:spcAft>
              <a:buSzPts val="2610"/>
              <a:buChar char="•"/>
              <a:defRPr/>
            </a:lvl7pPr>
            <a:lvl8pPr marL="3657600" lvl="7" indent="-394334" algn="l">
              <a:lnSpc>
                <a:spcPct val="100000"/>
              </a:lnSpc>
              <a:spcBef>
                <a:spcPts val="600"/>
              </a:spcBef>
              <a:spcAft>
                <a:spcPts val="0"/>
              </a:spcAft>
              <a:buSzPts val="2610"/>
              <a:buChar char="•"/>
              <a:defRPr/>
            </a:lvl8pPr>
            <a:lvl9pPr marL="4114800" lvl="8" indent="-394334" algn="l">
              <a:lnSpc>
                <a:spcPct val="100000"/>
              </a:lnSpc>
              <a:spcBef>
                <a:spcPts val="600"/>
              </a:spcBef>
              <a:spcAft>
                <a:spcPts val="600"/>
              </a:spcAft>
              <a:buSzPts val="2610"/>
              <a:buChar char="•"/>
              <a:defRPr/>
            </a:lvl9pPr>
          </a:lstStyle>
          <a:p>
            <a:endParaRPr/>
          </a:p>
        </p:txBody>
      </p:sp>
      <p:sp>
        <p:nvSpPr>
          <p:cNvPr id="298" name="Google Shape;298;p163"/>
          <p:cNvSpPr txBox="1">
            <a:spLocks noGrp="1"/>
          </p:cNvSpPr>
          <p:nvPr>
            <p:ph type="dt" idx="10"/>
          </p:nvPr>
        </p:nvSpPr>
        <p:spPr>
          <a:xfrm>
            <a:off x="7358679" y="6116070"/>
            <a:ext cx="857473"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9" name="Google Shape;299;p163"/>
          <p:cNvSpPr txBox="1">
            <a:spLocks noGrp="1"/>
          </p:cNvSpPr>
          <p:nvPr>
            <p:ph type="ftr" idx="11"/>
          </p:nvPr>
        </p:nvSpPr>
        <p:spPr>
          <a:xfrm>
            <a:off x="1986997" y="6116070"/>
            <a:ext cx="5314517"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0" name="Google Shape;300;p163"/>
          <p:cNvSpPr txBox="1">
            <a:spLocks noGrp="1"/>
          </p:cNvSpPr>
          <p:nvPr>
            <p:ph type="sldNum" idx="12"/>
          </p:nvPr>
        </p:nvSpPr>
        <p:spPr>
          <a:xfrm>
            <a:off x="8273317" y="6116070"/>
            <a:ext cx="413483"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301"/>
        <p:cNvGrpSpPr/>
        <p:nvPr/>
      </p:nvGrpSpPr>
      <p:grpSpPr>
        <a:xfrm>
          <a:off x="0" y="0"/>
          <a:ext cx="0" cy="0"/>
          <a:chOff x="0" y="0"/>
          <a:chExt cx="0" cy="0"/>
        </a:xfrm>
      </p:grpSpPr>
      <p:sp>
        <p:nvSpPr>
          <p:cNvPr id="302" name="Google Shape;302;p164"/>
          <p:cNvSpPr txBox="1">
            <a:spLocks noGrp="1"/>
          </p:cNvSpPr>
          <p:nvPr>
            <p:ph type="title"/>
          </p:nvPr>
        </p:nvSpPr>
        <p:spPr>
          <a:xfrm rot="5400000">
            <a:off x="5412754" y="2574438"/>
            <a:ext cx="5105400" cy="1328123"/>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3" name="Google Shape;303;p164"/>
          <p:cNvSpPr txBox="1">
            <a:spLocks noGrp="1"/>
          </p:cNvSpPr>
          <p:nvPr>
            <p:ph type="body" idx="1"/>
          </p:nvPr>
        </p:nvSpPr>
        <p:spPr>
          <a:xfrm rot="5400000">
            <a:off x="1569010" y="230314"/>
            <a:ext cx="5105400" cy="6016373"/>
          </a:xfrm>
          <a:prstGeom prst="rect">
            <a:avLst/>
          </a:prstGeom>
          <a:noFill/>
          <a:ln>
            <a:noFill/>
          </a:ln>
        </p:spPr>
        <p:txBody>
          <a:bodyPr spcFirstLastPara="1" wrap="square" lIns="91425" tIns="45700" rIns="91425" bIns="45700" anchor="t" anchorCtr="0">
            <a:normAutofit/>
          </a:bodyPr>
          <a:lstStyle>
            <a:lvl1pPr marL="457200" lvl="0" indent="-394335" algn="l">
              <a:lnSpc>
                <a:spcPct val="100000"/>
              </a:lnSpc>
              <a:spcBef>
                <a:spcPts val="360"/>
              </a:spcBef>
              <a:spcAft>
                <a:spcPts val="0"/>
              </a:spcAft>
              <a:buSzPts val="2610"/>
              <a:buChar char="•"/>
              <a:defRPr/>
            </a:lvl1pPr>
            <a:lvl2pPr marL="914400" lvl="1" indent="-394335" algn="l">
              <a:lnSpc>
                <a:spcPct val="100000"/>
              </a:lnSpc>
              <a:spcBef>
                <a:spcPts val="600"/>
              </a:spcBef>
              <a:spcAft>
                <a:spcPts val="0"/>
              </a:spcAft>
              <a:buSzPts val="2610"/>
              <a:buChar char="•"/>
              <a:defRPr/>
            </a:lvl2pPr>
            <a:lvl3pPr marL="1371600" lvl="2" indent="-394335" algn="l">
              <a:lnSpc>
                <a:spcPct val="100000"/>
              </a:lnSpc>
              <a:spcBef>
                <a:spcPts val="600"/>
              </a:spcBef>
              <a:spcAft>
                <a:spcPts val="0"/>
              </a:spcAft>
              <a:buSzPts val="2610"/>
              <a:buChar char="•"/>
              <a:defRPr/>
            </a:lvl3pPr>
            <a:lvl4pPr marL="1828800" lvl="3" indent="-394335" algn="l">
              <a:lnSpc>
                <a:spcPct val="100000"/>
              </a:lnSpc>
              <a:spcBef>
                <a:spcPts val="600"/>
              </a:spcBef>
              <a:spcAft>
                <a:spcPts val="0"/>
              </a:spcAft>
              <a:buSzPts val="2610"/>
              <a:buChar char="•"/>
              <a:defRPr/>
            </a:lvl4pPr>
            <a:lvl5pPr marL="2286000" lvl="4" indent="-394335" algn="l">
              <a:lnSpc>
                <a:spcPct val="100000"/>
              </a:lnSpc>
              <a:spcBef>
                <a:spcPts val="600"/>
              </a:spcBef>
              <a:spcAft>
                <a:spcPts val="0"/>
              </a:spcAft>
              <a:buSzPts val="2610"/>
              <a:buChar char="•"/>
              <a:defRPr/>
            </a:lvl5pPr>
            <a:lvl6pPr marL="2743200" lvl="5" indent="-394335" algn="l">
              <a:lnSpc>
                <a:spcPct val="100000"/>
              </a:lnSpc>
              <a:spcBef>
                <a:spcPts val="600"/>
              </a:spcBef>
              <a:spcAft>
                <a:spcPts val="0"/>
              </a:spcAft>
              <a:buSzPts val="2610"/>
              <a:buChar char="•"/>
              <a:defRPr/>
            </a:lvl6pPr>
            <a:lvl7pPr marL="3200400" lvl="6" indent="-394335" algn="l">
              <a:lnSpc>
                <a:spcPct val="100000"/>
              </a:lnSpc>
              <a:spcBef>
                <a:spcPts val="600"/>
              </a:spcBef>
              <a:spcAft>
                <a:spcPts val="0"/>
              </a:spcAft>
              <a:buSzPts val="2610"/>
              <a:buChar char="•"/>
              <a:defRPr/>
            </a:lvl7pPr>
            <a:lvl8pPr marL="3657600" lvl="7" indent="-394334" algn="l">
              <a:lnSpc>
                <a:spcPct val="100000"/>
              </a:lnSpc>
              <a:spcBef>
                <a:spcPts val="600"/>
              </a:spcBef>
              <a:spcAft>
                <a:spcPts val="0"/>
              </a:spcAft>
              <a:buSzPts val="2610"/>
              <a:buChar char="•"/>
              <a:defRPr/>
            </a:lvl8pPr>
            <a:lvl9pPr marL="4114800" lvl="8" indent="-394334" algn="l">
              <a:lnSpc>
                <a:spcPct val="100000"/>
              </a:lnSpc>
              <a:spcBef>
                <a:spcPts val="600"/>
              </a:spcBef>
              <a:spcAft>
                <a:spcPts val="600"/>
              </a:spcAft>
              <a:buSzPts val="2610"/>
              <a:buChar char="•"/>
              <a:defRPr/>
            </a:lvl9pPr>
          </a:lstStyle>
          <a:p>
            <a:endParaRPr/>
          </a:p>
        </p:txBody>
      </p:sp>
      <p:sp>
        <p:nvSpPr>
          <p:cNvPr id="304" name="Google Shape;304;p164"/>
          <p:cNvSpPr txBox="1">
            <a:spLocks noGrp="1"/>
          </p:cNvSpPr>
          <p:nvPr>
            <p:ph type="dt" idx="10"/>
          </p:nvPr>
        </p:nvSpPr>
        <p:spPr>
          <a:xfrm>
            <a:off x="7358679" y="6116070"/>
            <a:ext cx="857473"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5" name="Google Shape;305;p164"/>
          <p:cNvSpPr txBox="1">
            <a:spLocks noGrp="1"/>
          </p:cNvSpPr>
          <p:nvPr>
            <p:ph type="ftr" idx="11"/>
          </p:nvPr>
        </p:nvSpPr>
        <p:spPr>
          <a:xfrm>
            <a:off x="1986997" y="6116070"/>
            <a:ext cx="5314517"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6" name="Google Shape;306;p164"/>
          <p:cNvSpPr txBox="1">
            <a:spLocks noGrp="1"/>
          </p:cNvSpPr>
          <p:nvPr>
            <p:ph type="sldNum" idx="12"/>
          </p:nvPr>
        </p:nvSpPr>
        <p:spPr>
          <a:xfrm>
            <a:off x="8273317" y="6116070"/>
            <a:ext cx="413483"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Content and Text" type="objAndTx">
  <p:cSld name="OBJECT_AND_TEXT">
    <p:spTree>
      <p:nvGrpSpPr>
        <p:cNvPr id="1" name="Shape 307"/>
        <p:cNvGrpSpPr/>
        <p:nvPr/>
      </p:nvGrpSpPr>
      <p:grpSpPr>
        <a:xfrm>
          <a:off x="0" y="0"/>
          <a:ext cx="0" cy="0"/>
          <a:chOff x="0" y="0"/>
          <a:chExt cx="0" cy="0"/>
        </a:xfrm>
      </p:grpSpPr>
      <p:sp>
        <p:nvSpPr>
          <p:cNvPr id="308" name="Google Shape;308;p165"/>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9" name="Google Shape;309;p165"/>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ctr" anchorCtr="0">
            <a:normAutofit/>
          </a:bodyPr>
          <a:lstStyle>
            <a:lvl1pPr marL="457200" lvl="0" indent="-394335" algn="l">
              <a:lnSpc>
                <a:spcPct val="100000"/>
              </a:lnSpc>
              <a:spcBef>
                <a:spcPts val="360"/>
              </a:spcBef>
              <a:spcAft>
                <a:spcPts val="0"/>
              </a:spcAft>
              <a:buSzPts val="2610"/>
              <a:buChar char="•"/>
              <a:defRPr/>
            </a:lvl1pPr>
            <a:lvl2pPr marL="914400" lvl="1" indent="-394335" algn="l">
              <a:lnSpc>
                <a:spcPct val="100000"/>
              </a:lnSpc>
              <a:spcBef>
                <a:spcPts val="600"/>
              </a:spcBef>
              <a:spcAft>
                <a:spcPts val="0"/>
              </a:spcAft>
              <a:buSzPts val="2610"/>
              <a:buChar char="•"/>
              <a:defRPr/>
            </a:lvl2pPr>
            <a:lvl3pPr marL="1371600" lvl="2" indent="-394335" algn="l">
              <a:lnSpc>
                <a:spcPct val="100000"/>
              </a:lnSpc>
              <a:spcBef>
                <a:spcPts val="600"/>
              </a:spcBef>
              <a:spcAft>
                <a:spcPts val="0"/>
              </a:spcAft>
              <a:buSzPts val="2610"/>
              <a:buChar char="•"/>
              <a:defRPr/>
            </a:lvl3pPr>
            <a:lvl4pPr marL="1828800" lvl="3" indent="-394335" algn="l">
              <a:lnSpc>
                <a:spcPct val="100000"/>
              </a:lnSpc>
              <a:spcBef>
                <a:spcPts val="600"/>
              </a:spcBef>
              <a:spcAft>
                <a:spcPts val="0"/>
              </a:spcAft>
              <a:buSzPts val="2610"/>
              <a:buChar char="•"/>
              <a:defRPr/>
            </a:lvl4pPr>
            <a:lvl5pPr marL="2286000" lvl="4" indent="-394335" algn="l">
              <a:lnSpc>
                <a:spcPct val="100000"/>
              </a:lnSpc>
              <a:spcBef>
                <a:spcPts val="600"/>
              </a:spcBef>
              <a:spcAft>
                <a:spcPts val="0"/>
              </a:spcAft>
              <a:buSzPts val="2610"/>
              <a:buChar char="•"/>
              <a:defRPr/>
            </a:lvl5pPr>
            <a:lvl6pPr marL="2743200" lvl="5" indent="-394335" algn="l">
              <a:lnSpc>
                <a:spcPct val="100000"/>
              </a:lnSpc>
              <a:spcBef>
                <a:spcPts val="600"/>
              </a:spcBef>
              <a:spcAft>
                <a:spcPts val="0"/>
              </a:spcAft>
              <a:buSzPts val="2610"/>
              <a:buChar char="•"/>
              <a:defRPr/>
            </a:lvl6pPr>
            <a:lvl7pPr marL="3200400" lvl="6" indent="-394335" algn="l">
              <a:lnSpc>
                <a:spcPct val="100000"/>
              </a:lnSpc>
              <a:spcBef>
                <a:spcPts val="600"/>
              </a:spcBef>
              <a:spcAft>
                <a:spcPts val="0"/>
              </a:spcAft>
              <a:buSzPts val="2610"/>
              <a:buChar char="•"/>
              <a:defRPr/>
            </a:lvl7pPr>
            <a:lvl8pPr marL="3657600" lvl="7" indent="-394334" algn="l">
              <a:lnSpc>
                <a:spcPct val="100000"/>
              </a:lnSpc>
              <a:spcBef>
                <a:spcPts val="600"/>
              </a:spcBef>
              <a:spcAft>
                <a:spcPts val="0"/>
              </a:spcAft>
              <a:buSzPts val="2610"/>
              <a:buChar char="•"/>
              <a:defRPr/>
            </a:lvl8pPr>
            <a:lvl9pPr marL="4114800" lvl="8" indent="-394334" algn="l">
              <a:lnSpc>
                <a:spcPct val="100000"/>
              </a:lnSpc>
              <a:spcBef>
                <a:spcPts val="600"/>
              </a:spcBef>
              <a:spcAft>
                <a:spcPts val="600"/>
              </a:spcAft>
              <a:buSzPts val="2610"/>
              <a:buChar char="•"/>
              <a:defRPr/>
            </a:lvl9pPr>
          </a:lstStyle>
          <a:p>
            <a:endParaRPr/>
          </a:p>
        </p:txBody>
      </p:sp>
      <p:sp>
        <p:nvSpPr>
          <p:cNvPr id="310" name="Google Shape;310;p165"/>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ctr" anchorCtr="0">
            <a:normAutofit/>
          </a:bodyPr>
          <a:lstStyle>
            <a:lvl1pPr marL="457200" lvl="0" indent="-394335" algn="l">
              <a:lnSpc>
                <a:spcPct val="100000"/>
              </a:lnSpc>
              <a:spcBef>
                <a:spcPts val="360"/>
              </a:spcBef>
              <a:spcAft>
                <a:spcPts val="0"/>
              </a:spcAft>
              <a:buSzPts val="2610"/>
              <a:buChar char="•"/>
              <a:defRPr/>
            </a:lvl1pPr>
            <a:lvl2pPr marL="914400" lvl="1" indent="-394335" algn="l">
              <a:lnSpc>
                <a:spcPct val="100000"/>
              </a:lnSpc>
              <a:spcBef>
                <a:spcPts val="600"/>
              </a:spcBef>
              <a:spcAft>
                <a:spcPts val="0"/>
              </a:spcAft>
              <a:buSzPts val="2610"/>
              <a:buChar char="•"/>
              <a:defRPr/>
            </a:lvl2pPr>
            <a:lvl3pPr marL="1371600" lvl="2" indent="-394335" algn="l">
              <a:lnSpc>
                <a:spcPct val="100000"/>
              </a:lnSpc>
              <a:spcBef>
                <a:spcPts val="600"/>
              </a:spcBef>
              <a:spcAft>
                <a:spcPts val="0"/>
              </a:spcAft>
              <a:buSzPts val="2610"/>
              <a:buChar char="•"/>
              <a:defRPr/>
            </a:lvl3pPr>
            <a:lvl4pPr marL="1828800" lvl="3" indent="-394335" algn="l">
              <a:lnSpc>
                <a:spcPct val="100000"/>
              </a:lnSpc>
              <a:spcBef>
                <a:spcPts val="600"/>
              </a:spcBef>
              <a:spcAft>
                <a:spcPts val="0"/>
              </a:spcAft>
              <a:buSzPts val="2610"/>
              <a:buChar char="•"/>
              <a:defRPr/>
            </a:lvl4pPr>
            <a:lvl5pPr marL="2286000" lvl="4" indent="-394335" algn="l">
              <a:lnSpc>
                <a:spcPct val="100000"/>
              </a:lnSpc>
              <a:spcBef>
                <a:spcPts val="600"/>
              </a:spcBef>
              <a:spcAft>
                <a:spcPts val="0"/>
              </a:spcAft>
              <a:buSzPts val="2610"/>
              <a:buChar char="•"/>
              <a:defRPr/>
            </a:lvl5pPr>
            <a:lvl6pPr marL="2743200" lvl="5" indent="-394335" algn="l">
              <a:lnSpc>
                <a:spcPct val="100000"/>
              </a:lnSpc>
              <a:spcBef>
                <a:spcPts val="600"/>
              </a:spcBef>
              <a:spcAft>
                <a:spcPts val="0"/>
              </a:spcAft>
              <a:buSzPts val="2610"/>
              <a:buChar char="•"/>
              <a:defRPr/>
            </a:lvl6pPr>
            <a:lvl7pPr marL="3200400" lvl="6" indent="-394335" algn="l">
              <a:lnSpc>
                <a:spcPct val="100000"/>
              </a:lnSpc>
              <a:spcBef>
                <a:spcPts val="600"/>
              </a:spcBef>
              <a:spcAft>
                <a:spcPts val="0"/>
              </a:spcAft>
              <a:buSzPts val="2610"/>
              <a:buChar char="•"/>
              <a:defRPr/>
            </a:lvl7pPr>
            <a:lvl8pPr marL="3657600" lvl="7" indent="-394334" algn="l">
              <a:lnSpc>
                <a:spcPct val="100000"/>
              </a:lnSpc>
              <a:spcBef>
                <a:spcPts val="600"/>
              </a:spcBef>
              <a:spcAft>
                <a:spcPts val="0"/>
              </a:spcAft>
              <a:buSzPts val="2610"/>
              <a:buChar char="•"/>
              <a:defRPr/>
            </a:lvl8pPr>
            <a:lvl9pPr marL="4114800" lvl="8" indent="-394334" algn="l">
              <a:lnSpc>
                <a:spcPct val="100000"/>
              </a:lnSpc>
              <a:spcBef>
                <a:spcPts val="600"/>
              </a:spcBef>
              <a:spcAft>
                <a:spcPts val="600"/>
              </a:spcAft>
              <a:buSzPts val="2610"/>
              <a:buChar char="•"/>
              <a:defRPr/>
            </a:lvl9pPr>
          </a:lstStyle>
          <a:p>
            <a:endParaRPr/>
          </a:p>
        </p:txBody>
      </p:sp>
      <p:sp>
        <p:nvSpPr>
          <p:cNvPr id="311" name="Google Shape;311;p165"/>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2" name="Google Shape;312;p165"/>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3" name="Google Shape;313;p165"/>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Text and Clip Art" type="txAndClipArt">
  <p:cSld name="TEXT_AND_CLIPART">
    <p:spTree>
      <p:nvGrpSpPr>
        <p:cNvPr id="1" name="Shape 314"/>
        <p:cNvGrpSpPr/>
        <p:nvPr/>
      </p:nvGrpSpPr>
      <p:grpSpPr>
        <a:xfrm>
          <a:off x="0" y="0"/>
          <a:ext cx="0" cy="0"/>
          <a:chOff x="0" y="0"/>
          <a:chExt cx="0" cy="0"/>
        </a:xfrm>
      </p:grpSpPr>
      <p:sp>
        <p:nvSpPr>
          <p:cNvPr id="315" name="Google Shape;315;p166"/>
          <p:cNvSpPr txBox="1">
            <a:spLocks noGrp="1"/>
          </p:cNvSpPr>
          <p:nvPr>
            <p:ph type="title"/>
          </p:nvPr>
        </p:nvSpPr>
        <p:spPr>
          <a:xfrm>
            <a:off x="195263" y="228600"/>
            <a:ext cx="8015287" cy="9144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6" name="Google Shape;316;p166"/>
          <p:cNvSpPr txBox="1">
            <a:spLocks noGrp="1"/>
          </p:cNvSpPr>
          <p:nvPr>
            <p:ph type="body" idx="1"/>
          </p:nvPr>
        </p:nvSpPr>
        <p:spPr>
          <a:xfrm>
            <a:off x="609600" y="1600200"/>
            <a:ext cx="3886200" cy="4419600"/>
          </a:xfrm>
          <a:prstGeom prst="rect">
            <a:avLst/>
          </a:prstGeom>
          <a:noFill/>
          <a:ln>
            <a:noFill/>
          </a:ln>
        </p:spPr>
        <p:txBody>
          <a:bodyPr spcFirstLastPara="1" wrap="square" lIns="91425" tIns="45700" rIns="91425" bIns="45700" anchor="ctr" anchorCtr="0">
            <a:normAutofit/>
          </a:bodyPr>
          <a:lstStyle>
            <a:lvl1pPr marL="457200" lvl="0" indent="-394335" algn="l">
              <a:lnSpc>
                <a:spcPct val="100000"/>
              </a:lnSpc>
              <a:spcBef>
                <a:spcPts val="360"/>
              </a:spcBef>
              <a:spcAft>
                <a:spcPts val="0"/>
              </a:spcAft>
              <a:buSzPts val="2610"/>
              <a:buChar char="•"/>
              <a:defRPr/>
            </a:lvl1pPr>
            <a:lvl2pPr marL="914400" lvl="1" indent="-394335" algn="l">
              <a:lnSpc>
                <a:spcPct val="100000"/>
              </a:lnSpc>
              <a:spcBef>
                <a:spcPts val="600"/>
              </a:spcBef>
              <a:spcAft>
                <a:spcPts val="0"/>
              </a:spcAft>
              <a:buSzPts val="2610"/>
              <a:buChar char="•"/>
              <a:defRPr/>
            </a:lvl2pPr>
            <a:lvl3pPr marL="1371600" lvl="2" indent="-394335" algn="l">
              <a:lnSpc>
                <a:spcPct val="100000"/>
              </a:lnSpc>
              <a:spcBef>
                <a:spcPts val="600"/>
              </a:spcBef>
              <a:spcAft>
                <a:spcPts val="0"/>
              </a:spcAft>
              <a:buSzPts val="2610"/>
              <a:buChar char="•"/>
              <a:defRPr/>
            </a:lvl3pPr>
            <a:lvl4pPr marL="1828800" lvl="3" indent="-394335" algn="l">
              <a:lnSpc>
                <a:spcPct val="100000"/>
              </a:lnSpc>
              <a:spcBef>
                <a:spcPts val="600"/>
              </a:spcBef>
              <a:spcAft>
                <a:spcPts val="0"/>
              </a:spcAft>
              <a:buSzPts val="2610"/>
              <a:buChar char="•"/>
              <a:defRPr/>
            </a:lvl4pPr>
            <a:lvl5pPr marL="2286000" lvl="4" indent="-394335" algn="l">
              <a:lnSpc>
                <a:spcPct val="100000"/>
              </a:lnSpc>
              <a:spcBef>
                <a:spcPts val="600"/>
              </a:spcBef>
              <a:spcAft>
                <a:spcPts val="0"/>
              </a:spcAft>
              <a:buSzPts val="2610"/>
              <a:buChar char="•"/>
              <a:defRPr/>
            </a:lvl5pPr>
            <a:lvl6pPr marL="2743200" lvl="5" indent="-394335" algn="l">
              <a:lnSpc>
                <a:spcPct val="100000"/>
              </a:lnSpc>
              <a:spcBef>
                <a:spcPts val="600"/>
              </a:spcBef>
              <a:spcAft>
                <a:spcPts val="0"/>
              </a:spcAft>
              <a:buSzPts val="2610"/>
              <a:buChar char="•"/>
              <a:defRPr/>
            </a:lvl6pPr>
            <a:lvl7pPr marL="3200400" lvl="6" indent="-394335" algn="l">
              <a:lnSpc>
                <a:spcPct val="100000"/>
              </a:lnSpc>
              <a:spcBef>
                <a:spcPts val="600"/>
              </a:spcBef>
              <a:spcAft>
                <a:spcPts val="0"/>
              </a:spcAft>
              <a:buSzPts val="2610"/>
              <a:buChar char="•"/>
              <a:defRPr/>
            </a:lvl7pPr>
            <a:lvl8pPr marL="3657600" lvl="7" indent="-394334" algn="l">
              <a:lnSpc>
                <a:spcPct val="100000"/>
              </a:lnSpc>
              <a:spcBef>
                <a:spcPts val="600"/>
              </a:spcBef>
              <a:spcAft>
                <a:spcPts val="0"/>
              </a:spcAft>
              <a:buSzPts val="2610"/>
              <a:buChar char="•"/>
              <a:defRPr/>
            </a:lvl8pPr>
            <a:lvl9pPr marL="4114800" lvl="8" indent="-394334" algn="l">
              <a:lnSpc>
                <a:spcPct val="100000"/>
              </a:lnSpc>
              <a:spcBef>
                <a:spcPts val="600"/>
              </a:spcBef>
              <a:spcAft>
                <a:spcPts val="600"/>
              </a:spcAft>
              <a:buSzPts val="2610"/>
              <a:buChar char="•"/>
              <a:defRPr/>
            </a:lvl9pPr>
          </a:lstStyle>
          <a:p>
            <a:endParaRPr/>
          </a:p>
        </p:txBody>
      </p:sp>
      <p:sp>
        <p:nvSpPr>
          <p:cNvPr id="317" name="Google Shape;317;p166"/>
          <p:cNvSpPr>
            <a:spLocks noGrp="1"/>
          </p:cNvSpPr>
          <p:nvPr>
            <p:ph type="clipArt" idx="2"/>
          </p:nvPr>
        </p:nvSpPr>
        <p:spPr>
          <a:xfrm>
            <a:off x="4648200" y="1600200"/>
            <a:ext cx="3886200" cy="4419600"/>
          </a:xfrm>
          <a:prstGeom prst="rect">
            <a:avLst/>
          </a:prstGeom>
          <a:noFill/>
          <a:ln>
            <a:noFill/>
          </a:ln>
        </p:spPr>
      </p:sp>
      <p:sp>
        <p:nvSpPr>
          <p:cNvPr id="318" name="Google Shape;318;p166"/>
          <p:cNvSpPr txBox="1">
            <a:spLocks noGrp="1"/>
          </p:cNvSpPr>
          <p:nvPr>
            <p:ph type="dt" idx="10"/>
          </p:nvPr>
        </p:nvSpPr>
        <p:spPr>
          <a:xfrm>
            <a:off x="457200" y="6248400"/>
            <a:ext cx="2133600" cy="457200"/>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9" name="Google Shape;319;p166"/>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0" name="Google Shape;320;p166"/>
          <p:cNvSpPr txBox="1">
            <a:spLocks noGrp="1"/>
          </p:cNvSpPr>
          <p:nvPr>
            <p:ph type="sldNum" idx="12"/>
          </p:nvPr>
        </p:nvSpPr>
        <p:spPr>
          <a:xfrm>
            <a:off x="6553200" y="6248400"/>
            <a:ext cx="2133600" cy="4572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55"/>
        <p:cNvGrpSpPr/>
        <p:nvPr/>
      </p:nvGrpSpPr>
      <p:grpSpPr>
        <a:xfrm>
          <a:off x="0" y="0"/>
          <a:ext cx="0" cy="0"/>
          <a:chOff x="0" y="0"/>
          <a:chExt cx="0" cy="0"/>
        </a:xfrm>
      </p:grpSpPr>
      <p:sp>
        <p:nvSpPr>
          <p:cNvPr id="56" name="Google Shape;56;p83"/>
          <p:cNvSpPr txBox="1">
            <a:spLocks noGrp="1"/>
          </p:cNvSpPr>
          <p:nvPr>
            <p:ph type="title"/>
          </p:nvPr>
        </p:nvSpPr>
        <p:spPr>
          <a:xfrm>
            <a:off x="609600" y="609600"/>
            <a:ext cx="6347714" cy="1320800"/>
          </a:xfrm>
          <a:prstGeom prst="rect">
            <a:avLst/>
          </a:prstGeom>
          <a:noFill/>
          <a:ln>
            <a:noFill/>
          </a:ln>
        </p:spPr>
        <p:txBody>
          <a:bodyPr spcFirstLastPara="1" wrap="square" lIns="91425" tIns="45700" rIns="91425" bIns="45700" anchor="t" anchorCtr="0">
            <a:normAutofit/>
          </a:bodyPr>
          <a:lstStyle>
            <a:lvl1pPr lvl="0" algn="l">
              <a:lnSpc>
                <a:spcPct val="10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83"/>
          <p:cNvSpPr txBox="1">
            <a:spLocks noGrp="1"/>
          </p:cNvSpPr>
          <p:nvPr>
            <p:ph type="body" idx="1"/>
          </p:nvPr>
        </p:nvSpPr>
        <p:spPr>
          <a:xfrm>
            <a:off x="609600" y="2160589"/>
            <a:ext cx="3088109" cy="3880772"/>
          </a:xfrm>
          <a:prstGeom prst="rect">
            <a:avLst/>
          </a:prstGeom>
          <a:noFill/>
          <a:ln>
            <a:noFill/>
          </a:ln>
        </p:spPr>
        <p:txBody>
          <a:bodyPr spcFirstLastPara="1" wrap="square" lIns="91425" tIns="45700" rIns="91425" bIns="45700" anchor="t" anchorCtr="0">
            <a:normAutofit/>
          </a:bodyPr>
          <a:lstStyle>
            <a:lvl1pPr marL="457200" lvl="0" indent="-320040" algn="l">
              <a:lnSpc>
                <a:spcPct val="100000"/>
              </a:lnSpc>
              <a:spcBef>
                <a:spcPts val="1000"/>
              </a:spcBef>
              <a:spcAft>
                <a:spcPts val="0"/>
              </a:spcAft>
              <a:buSzPts val="1440"/>
              <a:buChar char="►"/>
              <a:defRPr sz="1800"/>
            </a:lvl1pPr>
            <a:lvl2pPr marL="914400" lvl="1" indent="-309880" algn="l">
              <a:lnSpc>
                <a:spcPct val="100000"/>
              </a:lnSpc>
              <a:spcBef>
                <a:spcPts val="1000"/>
              </a:spcBef>
              <a:spcAft>
                <a:spcPts val="0"/>
              </a:spcAft>
              <a:buSzPts val="1280"/>
              <a:buChar char="►"/>
              <a:defRPr sz="1600"/>
            </a:lvl2pPr>
            <a:lvl3pPr marL="1371600" lvl="2" indent="-299719" algn="l">
              <a:lnSpc>
                <a:spcPct val="100000"/>
              </a:lnSpc>
              <a:spcBef>
                <a:spcPts val="1000"/>
              </a:spcBef>
              <a:spcAft>
                <a:spcPts val="0"/>
              </a:spcAft>
              <a:buSzPts val="1120"/>
              <a:buChar char="►"/>
              <a:defRPr sz="1400"/>
            </a:lvl3pPr>
            <a:lvl4pPr marL="1828800" lvl="3" indent="-289560" algn="l">
              <a:lnSpc>
                <a:spcPct val="100000"/>
              </a:lnSpc>
              <a:spcBef>
                <a:spcPts val="1000"/>
              </a:spcBef>
              <a:spcAft>
                <a:spcPts val="0"/>
              </a:spcAft>
              <a:buSzPts val="960"/>
              <a:buChar char="►"/>
              <a:defRPr sz="1200"/>
            </a:lvl4pPr>
            <a:lvl5pPr marL="2286000" lvl="4" indent="-289560" algn="l">
              <a:lnSpc>
                <a:spcPct val="100000"/>
              </a:lnSpc>
              <a:spcBef>
                <a:spcPts val="1000"/>
              </a:spcBef>
              <a:spcAft>
                <a:spcPts val="0"/>
              </a:spcAft>
              <a:buSzPts val="960"/>
              <a:buChar char="►"/>
              <a:defRPr sz="1200"/>
            </a:lvl5pPr>
            <a:lvl6pPr marL="2743200" lvl="5" indent="-289560" algn="l">
              <a:lnSpc>
                <a:spcPct val="100000"/>
              </a:lnSpc>
              <a:spcBef>
                <a:spcPts val="1000"/>
              </a:spcBef>
              <a:spcAft>
                <a:spcPts val="0"/>
              </a:spcAft>
              <a:buSzPts val="960"/>
              <a:buChar char="►"/>
              <a:defRPr sz="1200"/>
            </a:lvl6pPr>
            <a:lvl7pPr marL="3200400" lvl="6" indent="-289560" algn="l">
              <a:lnSpc>
                <a:spcPct val="100000"/>
              </a:lnSpc>
              <a:spcBef>
                <a:spcPts val="1000"/>
              </a:spcBef>
              <a:spcAft>
                <a:spcPts val="0"/>
              </a:spcAft>
              <a:buSzPts val="960"/>
              <a:buChar char="►"/>
              <a:defRPr sz="1200"/>
            </a:lvl7pPr>
            <a:lvl8pPr marL="3657600" lvl="7" indent="-289559" algn="l">
              <a:lnSpc>
                <a:spcPct val="100000"/>
              </a:lnSpc>
              <a:spcBef>
                <a:spcPts val="1000"/>
              </a:spcBef>
              <a:spcAft>
                <a:spcPts val="0"/>
              </a:spcAft>
              <a:buSzPts val="960"/>
              <a:buChar char="►"/>
              <a:defRPr sz="1200"/>
            </a:lvl8pPr>
            <a:lvl9pPr marL="4114800" lvl="8" indent="-289559" algn="l">
              <a:lnSpc>
                <a:spcPct val="100000"/>
              </a:lnSpc>
              <a:spcBef>
                <a:spcPts val="1000"/>
              </a:spcBef>
              <a:spcAft>
                <a:spcPts val="0"/>
              </a:spcAft>
              <a:buSzPts val="960"/>
              <a:buChar char="►"/>
              <a:defRPr sz="1200"/>
            </a:lvl9pPr>
          </a:lstStyle>
          <a:p>
            <a:endParaRPr/>
          </a:p>
        </p:txBody>
      </p:sp>
      <p:sp>
        <p:nvSpPr>
          <p:cNvPr id="58" name="Google Shape;58;p83"/>
          <p:cNvSpPr txBox="1">
            <a:spLocks noGrp="1"/>
          </p:cNvSpPr>
          <p:nvPr>
            <p:ph type="body" idx="2"/>
          </p:nvPr>
        </p:nvSpPr>
        <p:spPr>
          <a:xfrm>
            <a:off x="3869204" y="2160590"/>
            <a:ext cx="3088110" cy="3880773"/>
          </a:xfrm>
          <a:prstGeom prst="rect">
            <a:avLst/>
          </a:prstGeom>
          <a:noFill/>
          <a:ln>
            <a:noFill/>
          </a:ln>
        </p:spPr>
        <p:txBody>
          <a:bodyPr spcFirstLastPara="1" wrap="square" lIns="91425" tIns="45700" rIns="91425" bIns="45700" anchor="t" anchorCtr="0">
            <a:normAutofit/>
          </a:bodyPr>
          <a:lstStyle>
            <a:lvl1pPr marL="457200" lvl="0" indent="-320040" algn="l">
              <a:lnSpc>
                <a:spcPct val="100000"/>
              </a:lnSpc>
              <a:spcBef>
                <a:spcPts val="1000"/>
              </a:spcBef>
              <a:spcAft>
                <a:spcPts val="0"/>
              </a:spcAft>
              <a:buSzPts val="1440"/>
              <a:buChar char="►"/>
              <a:defRPr sz="1800"/>
            </a:lvl1pPr>
            <a:lvl2pPr marL="914400" lvl="1" indent="-309880" algn="l">
              <a:lnSpc>
                <a:spcPct val="100000"/>
              </a:lnSpc>
              <a:spcBef>
                <a:spcPts val="1000"/>
              </a:spcBef>
              <a:spcAft>
                <a:spcPts val="0"/>
              </a:spcAft>
              <a:buSzPts val="1280"/>
              <a:buChar char="►"/>
              <a:defRPr sz="1600"/>
            </a:lvl2pPr>
            <a:lvl3pPr marL="1371600" lvl="2" indent="-299719" algn="l">
              <a:lnSpc>
                <a:spcPct val="100000"/>
              </a:lnSpc>
              <a:spcBef>
                <a:spcPts val="1000"/>
              </a:spcBef>
              <a:spcAft>
                <a:spcPts val="0"/>
              </a:spcAft>
              <a:buSzPts val="1120"/>
              <a:buChar char="►"/>
              <a:defRPr sz="1400"/>
            </a:lvl3pPr>
            <a:lvl4pPr marL="1828800" lvl="3" indent="-289560" algn="l">
              <a:lnSpc>
                <a:spcPct val="100000"/>
              </a:lnSpc>
              <a:spcBef>
                <a:spcPts val="1000"/>
              </a:spcBef>
              <a:spcAft>
                <a:spcPts val="0"/>
              </a:spcAft>
              <a:buSzPts val="960"/>
              <a:buChar char="►"/>
              <a:defRPr sz="1200"/>
            </a:lvl4pPr>
            <a:lvl5pPr marL="2286000" lvl="4" indent="-289560" algn="l">
              <a:lnSpc>
                <a:spcPct val="100000"/>
              </a:lnSpc>
              <a:spcBef>
                <a:spcPts val="1000"/>
              </a:spcBef>
              <a:spcAft>
                <a:spcPts val="0"/>
              </a:spcAft>
              <a:buSzPts val="960"/>
              <a:buChar char="►"/>
              <a:defRPr sz="1200"/>
            </a:lvl5pPr>
            <a:lvl6pPr marL="2743200" lvl="5" indent="-289560" algn="l">
              <a:lnSpc>
                <a:spcPct val="100000"/>
              </a:lnSpc>
              <a:spcBef>
                <a:spcPts val="1000"/>
              </a:spcBef>
              <a:spcAft>
                <a:spcPts val="0"/>
              </a:spcAft>
              <a:buSzPts val="960"/>
              <a:buChar char="►"/>
              <a:defRPr sz="1200"/>
            </a:lvl6pPr>
            <a:lvl7pPr marL="3200400" lvl="6" indent="-289560" algn="l">
              <a:lnSpc>
                <a:spcPct val="100000"/>
              </a:lnSpc>
              <a:spcBef>
                <a:spcPts val="1000"/>
              </a:spcBef>
              <a:spcAft>
                <a:spcPts val="0"/>
              </a:spcAft>
              <a:buSzPts val="960"/>
              <a:buChar char="►"/>
              <a:defRPr sz="1200"/>
            </a:lvl7pPr>
            <a:lvl8pPr marL="3657600" lvl="7" indent="-289559" algn="l">
              <a:lnSpc>
                <a:spcPct val="100000"/>
              </a:lnSpc>
              <a:spcBef>
                <a:spcPts val="1000"/>
              </a:spcBef>
              <a:spcAft>
                <a:spcPts val="0"/>
              </a:spcAft>
              <a:buSzPts val="960"/>
              <a:buChar char="►"/>
              <a:defRPr sz="1200"/>
            </a:lvl8pPr>
            <a:lvl9pPr marL="4114800" lvl="8" indent="-289559" algn="l">
              <a:lnSpc>
                <a:spcPct val="100000"/>
              </a:lnSpc>
              <a:spcBef>
                <a:spcPts val="1000"/>
              </a:spcBef>
              <a:spcAft>
                <a:spcPts val="0"/>
              </a:spcAft>
              <a:buSzPts val="960"/>
              <a:buChar char="►"/>
              <a:defRPr sz="1200"/>
            </a:lvl9pPr>
          </a:lstStyle>
          <a:p>
            <a:endParaRPr/>
          </a:p>
        </p:txBody>
      </p:sp>
      <p:sp>
        <p:nvSpPr>
          <p:cNvPr id="59" name="Google Shape;59;p83"/>
          <p:cNvSpPr txBox="1">
            <a:spLocks noGrp="1"/>
          </p:cNvSpPr>
          <p:nvPr>
            <p:ph type="dt" idx="10"/>
          </p:nvPr>
        </p:nvSpPr>
        <p:spPr>
          <a:xfrm>
            <a:off x="5405258" y="6041363"/>
            <a:ext cx="684132"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83"/>
          <p:cNvSpPr txBox="1">
            <a:spLocks noGrp="1"/>
          </p:cNvSpPr>
          <p:nvPr>
            <p:ph type="ftr" idx="11"/>
          </p:nvPr>
        </p:nvSpPr>
        <p:spPr>
          <a:xfrm>
            <a:off x="609599" y="6041363"/>
            <a:ext cx="4622973"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1" name="Google Shape;61;p83"/>
          <p:cNvSpPr txBox="1">
            <a:spLocks noGrp="1"/>
          </p:cNvSpPr>
          <p:nvPr>
            <p:ph type="sldNum" idx="12"/>
          </p:nvPr>
        </p:nvSpPr>
        <p:spPr>
          <a:xfrm>
            <a:off x="6444676" y="6041363"/>
            <a:ext cx="512638"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B3A787"/>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B3A787"/>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B3A787"/>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B3A787"/>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B3A787"/>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B3A787"/>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B3A787"/>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B3A787"/>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B3A787"/>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spd="slow">
    <p:wip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Text, and Content" type="txAndObj">
  <p:cSld name="TEXT_AND_OBJECT">
    <p:spTree>
      <p:nvGrpSpPr>
        <p:cNvPr id="1" name="Shape 321"/>
        <p:cNvGrpSpPr/>
        <p:nvPr/>
      </p:nvGrpSpPr>
      <p:grpSpPr>
        <a:xfrm>
          <a:off x="0" y="0"/>
          <a:ext cx="0" cy="0"/>
          <a:chOff x="0" y="0"/>
          <a:chExt cx="0" cy="0"/>
        </a:xfrm>
      </p:grpSpPr>
      <p:sp>
        <p:nvSpPr>
          <p:cNvPr id="322" name="Google Shape;322;p167"/>
          <p:cNvSpPr txBox="1">
            <a:spLocks noGrp="1"/>
          </p:cNvSpPr>
          <p:nvPr>
            <p:ph type="title"/>
          </p:nvPr>
        </p:nvSpPr>
        <p:spPr>
          <a:xfrm>
            <a:off x="574675" y="304800"/>
            <a:ext cx="8001000" cy="1216025"/>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3" name="Google Shape;323;p167"/>
          <p:cNvSpPr txBox="1">
            <a:spLocks noGrp="1"/>
          </p:cNvSpPr>
          <p:nvPr>
            <p:ph type="body" idx="1"/>
          </p:nvPr>
        </p:nvSpPr>
        <p:spPr>
          <a:xfrm>
            <a:off x="566738" y="1752600"/>
            <a:ext cx="3924300" cy="4267200"/>
          </a:xfrm>
          <a:prstGeom prst="rect">
            <a:avLst/>
          </a:prstGeom>
          <a:noFill/>
          <a:ln>
            <a:noFill/>
          </a:ln>
        </p:spPr>
        <p:txBody>
          <a:bodyPr spcFirstLastPara="1" wrap="square" lIns="91425" tIns="45700" rIns="91425" bIns="45700" anchor="ctr" anchorCtr="0">
            <a:normAutofit/>
          </a:bodyPr>
          <a:lstStyle>
            <a:lvl1pPr marL="457200" lvl="0" indent="-394335" algn="l">
              <a:lnSpc>
                <a:spcPct val="100000"/>
              </a:lnSpc>
              <a:spcBef>
                <a:spcPts val="360"/>
              </a:spcBef>
              <a:spcAft>
                <a:spcPts val="0"/>
              </a:spcAft>
              <a:buSzPts val="2610"/>
              <a:buChar char="•"/>
              <a:defRPr/>
            </a:lvl1pPr>
            <a:lvl2pPr marL="914400" lvl="1" indent="-394335" algn="l">
              <a:lnSpc>
                <a:spcPct val="100000"/>
              </a:lnSpc>
              <a:spcBef>
                <a:spcPts val="600"/>
              </a:spcBef>
              <a:spcAft>
                <a:spcPts val="0"/>
              </a:spcAft>
              <a:buSzPts val="2610"/>
              <a:buChar char="•"/>
              <a:defRPr/>
            </a:lvl2pPr>
            <a:lvl3pPr marL="1371600" lvl="2" indent="-394335" algn="l">
              <a:lnSpc>
                <a:spcPct val="100000"/>
              </a:lnSpc>
              <a:spcBef>
                <a:spcPts val="600"/>
              </a:spcBef>
              <a:spcAft>
                <a:spcPts val="0"/>
              </a:spcAft>
              <a:buSzPts val="2610"/>
              <a:buChar char="•"/>
              <a:defRPr/>
            </a:lvl3pPr>
            <a:lvl4pPr marL="1828800" lvl="3" indent="-394335" algn="l">
              <a:lnSpc>
                <a:spcPct val="100000"/>
              </a:lnSpc>
              <a:spcBef>
                <a:spcPts val="600"/>
              </a:spcBef>
              <a:spcAft>
                <a:spcPts val="0"/>
              </a:spcAft>
              <a:buSzPts val="2610"/>
              <a:buChar char="•"/>
              <a:defRPr/>
            </a:lvl4pPr>
            <a:lvl5pPr marL="2286000" lvl="4" indent="-394335" algn="l">
              <a:lnSpc>
                <a:spcPct val="100000"/>
              </a:lnSpc>
              <a:spcBef>
                <a:spcPts val="600"/>
              </a:spcBef>
              <a:spcAft>
                <a:spcPts val="0"/>
              </a:spcAft>
              <a:buSzPts val="2610"/>
              <a:buChar char="•"/>
              <a:defRPr/>
            </a:lvl5pPr>
            <a:lvl6pPr marL="2743200" lvl="5" indent="-394335" algn="l">
              <a:lnSpc>
                <a:spcPct val="100000"/>
              </a:lnSpc>
              <a:spcBef>
                <a:spcPts val="600"/>
              </a:spcBef>
              <a:spcAft>
                <a:spcPts val="0"/>
              </a:spcAft>
              <a:buSzPts val="2610"/>
              <a:buChar char="•"/>
              <a:defRPr/>
            </a:lvl6pPr>
            <a:lvl7pPr marL="3200400" lvl="6" indent="-394335" algn="l">
              <a:lnSpc>
                <a:spcPct val="100000"/>
              </a:lnSpc>
              <a:spcBef>
                <a:spcPts val="600"/>
              </a:spcBef>
              <a:spcAft>
                <a:spcPts val="0"/>
              </a:spcAft>
              <a:buSzPts val="2610"/>
              <a:buChar char="•"/>
              <a:defRPr/>
            </a:lvl7pPr>
            <a:lvl8pPr marL="3657600" lvl="7" indent="-394334" algn="l">
              <a:lnSpc>
                <a:spcPct val="100000"/>
              </a:lnSpc>
              <a:spcBef>
                <a:spcPts val="600"/>
              </a:spcBef>
              <a:spcAft>
                <a:spcPts val="0"/>
              </a:spcAft>
              <a:buSzPts val="2610"/>
              <a:buChar char="•"/>
              <a:defRPr/>
            </a:lvl8pPr>
            <a:lvl9pPr marL="4114800" lvl="8" indent="-394334" algn="l">
              <a:lnSpc>
                <a:spcPct val="100000"/>
              </a:lnSpc>
              <a:spcBef>
                <a:spcPts val="600"/>
              </a:spcBef>
              <a:spcAft>
                <a:spcPts val="600"/>
              </a:spcAft>
              <a:buSzPts val="2610"/>
              <a:buChar char="•"/>
              <a:defRPr/>
            </a:lvl9pPr>
          </a:lstStyle>
          <a:p>
            <a:endParaRPr/>
          </a:p>
        </p:txBody>
      </p:sp>
      <p:sp>
        <p:nvSpPr>
          <p:cNvPr id="324" name="Google Shape;324;p167"/>
          <p:cNvSpPr txBox="1">
            <a:spLocks noGrp="1"/>
          </p:cNvSpPr>
          <p:nvPr>
            <p:ph type="body" idx="2"/>
          </p:nvPr>
        </p:nvSpPr>
        <p:spPr>
          <a:xfrm>
            <a:off x="4643438" y="1752600"/>
            <a:ext cx="3924300" cy="4267200"/>
          </a:xfrm>
          <a:prstGeom prst="rect">
            <a:avLst/>
          </a:prstGeom>
          <a:noFill/>
          <a:ln>
            <a:noFill/>
          </a:ln>
        </p:spPr>
        <p:txBody>
          <a:bodyPr spcFirstLastPara="1" wrap="square" lIns="91425" tIns="45700" rIns="91425" bIns="45700" anchor="ctr" anchorCtr="0">
            <a:normAutofit/>
          </a:bodyPr>
          <a:lstStyle>
            <a:lvl1pPr marL="457200" lvl="0" indent="-394335" algn="l">
              <a:lnSpc>
                <a:spcPct val="100000"/>
              </a:lnSpc>
              <a:spcBef>
                <a:spcPts val="360"/>
              </a:spcBef>
              <a:spcAft>
                <a:spcPts val="0"/>
              </a:spcAft>
              <a:buSzPts val="2610"/>
              <a:buChar char="•"/>
              <a:defRPr/>
            </a:lvl1pPr>
            <a:lvl2pPr marL="914400" lvl="1" indent="-394335" algn="l">
              <a:lnSpc>
                <a:spcPct val="100000"/>
              </a:lnSpc>
              <a:spcBef>
                <a:spcPts val="600"/>
              </a:spcBef>
              <a:spcAft>
                <a:spcPts val="0"/>
              </a:spcAft>
              <a:buSzPts val="2610"/>
              <a:buChar char="•"/>
              <a:defRPr/>
            </a:lvl2pPr>
            <a:lvl3pPr marL="1371600" lvl="2" indent="-394335" algn="l">
              <a:lnSpc>
                <a:spcPct val="100000"/>
              </a:lnSpc>
              <a:spcBef>
                <a:spcPts val="600"/>
              </a:spcBef>
              <a:spcAft>
                <a:spcPts val="0"/>
              </a:spcAft>
              <a:buSzPts val="2610"/>
              <a:buChar char="•"/>
              <a:defRPr/>
            </a:lvl3pPr>
            <a:lvl4pPr marL="1828800" lvl="3" indent="-394335" algn="l">
              <a:lnSpc>
                <a:spcPct val="100000"/>
              </a:lnSpc>
              <a:spcBef>
                <a:spcPts val="600"/>
              </a:spcBef>
              <a:spcAft>
                <a:spcPts val="0"/>
              </a:spcAft>
              <a:buSzPts val="2610"/>
              <a:buChar char="•"/>
              <a:defRPr/>
            </a:lvl4pPr>
            <a:lvl5pPr marL="2286000" lvl="4" indent="-394335" algn="l">
              <a:lnSpc>
                <a:spcPct val="100000"/>
              </a:lnSpc>
              <a:spcBef>
                <a:spcPts val="600"/>
              </a:spcBef>
              <a:spcAft>
                <a:spcPts val="0"/>
              </a:spcAft>
              <a:buSzPts val="2610"/>
              <a:buChar char="•"/>
              <a:defRPr/>
            </a:lvl5pPr>
            <a:lvl6pPr marL="2743200" lvl="5" indent="-394335" algn="l">
              <a:lnSpc>
                <a:spcPct val="100000"/>
              </a:lnSpc>
              <a:spcBef>
                <a:spcPts val="600"/>
              </a:spcBef>
              <a:spcAft>
                <a:spcPts val="0"/>
              </a:spcAft>
              <a:buSzPts val="2610"/>
              <a:buChar char="•"/>
              <a:defRPr/>
            </a:lvl6pPr>
            <a:lvl7pPr marL="3200400" lvl="6" indent="-394335" algn="l">
              <a:lnSpc>
                <a:spcPct val="100000"/>
              </a:lnSpc>
              <a:spcBef>
                <a:spcPts val="600"/>
              </a:spcBef>
              <a:spcAft>
                <a:spcPts val="0"/>
              </a:spcAft>
              <a:buSzPts val="2610"/>
              <a:buChar char="•"/>
              <a:defRPr/>
            </a:lvl7pPr>
            <a:lvl8pPr marL="3657600" lvl="7" indent="-394334" algn="l">
              <a:lnSpc>
                <a:spcPct val="100000"/>
              </a:lnSpc>
              <a:spcBef>
                <a:spcPts val="600"/>
              </a:spcBef>
              <a:spcAft>
                <a:spcPts val="0"/>
              </a:spcAft>
              <a:buSzPts val="2610"/>
              <a:buChar char="•"/>
              <a:defRPr/>
            </a:lvl8pPr>
            <a:lvl9pPr marL="4114800" lvl="8" indent="-394334" algn="l">
              <a:lnSpc>
                <a:spcPct val="100000"/>
              </a:lnSpc>
              <a:spcBef>
                <a:spcPts val="600"/>
              </a:spcBef>
              <a:spcAft>
                <a:spcPts val="600"/>
              </a:spcAft>
              <a:buSzPts val="2610"/>
              <a:buChar char="•"/>
              <a:defRPr/>
            </a:lvl9pPr>
          </a:lstStyle>
          <a:p>
            <a:endParaRPr/>
          </a:p>
        </p:txBody>
      </p:sp>
      <p:sp>
        <p:nvSpPr>
          <p:cNvPr id="325" name="Google Shape;325;p167"/>
          <p:cNvSpPr txBox="1">
            <a:spLocks noGrp="1"/>
          </p:cNvSpPr>
          <p:nvPr>
            <p:ph type="dt" idx="10"/>
          </p:nvPr>
        </p:nvSpPr>
        <p:spPr>
          <a:xfrm>
            <a:off x="7358679" y="6116070"/>
            <a:ext cx="857473"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6" name="Google Shape;326;p167"/>
          <p:cNvSpPr txBox="1">
            <a:spLocks noGrp="1"/>
          </p:cNvSpPr>
          <p:nvPr>
            <p:ph type="ftr" idx="11"/>
          </p:nvPr>
        </p:nvSpPr>
        <p:spPr>
          <a:xfrm>
            <a:off x="1986997" y="6116070"/>
            <a:ext cx="5314517"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7" name="Google Shape;327;p167"/>
          <p:cNvSpPr txBox="1">
            <a:spLocks noGrp="1"/>
          </p:cNvSpPr>
          <p:nvPr>
            <p:ph type="sldNum" idx="12"/>
          </p:nvPr>
        </p:nvSpPr>
        <p:spPr>
          <a:xfrm>
            <a:off x="8273317" y="6116070"/>
            <a:ext cx="413483"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B3A787"/>
              </a:buClr>
              <a:buSzPts val="1000"/>
              <a:buFont typeface="Corbel"/>
              <a:buNone/>
              <a:defRPr sz="1000" b="0" i="0" u="none" strike="noStrike" cap="none">
                <a:solidFill>
                  <a:srgbClr val="B3A787"/>
                </a:solidFill>
                <a:latin typeface="Corbel"/>
                <a:ea typeface="Corbel"/>
                <a:cs typeface="Corbel"/>
                <a:sym typeface="Corbel"/>
              </a:defRPr>
            </a:lvl1pPr>
            <a:lvl2pPr marL="0" marR="0" lvl="1" indent="0" algn="r">
              <a:lnSpc>
                <a:spcPct val="100000"/>
              </a:lnSpc>
              <a:spcBef>
                <a:spcPts val="0"/>
              </a:spcBef>
              <a:spcAft>
                <a:spcPts val="0"/>
              </a:spcAft>
              <a:buClr>
                <a:srgbClr val="B3A787"/>
              </a:buClr>
              <a:buSzPts val="1000"/>
              <a:buFont typeface="Corbel"/>
              <a:buNone/>
              <a:defRPr sz="1000" b="0" i="0" u="none" strike="noStrike" cap="none">
                <a:solidFill>
                  <a:srgbClr val="B3A787"/>
                </a:solidFill>
                <a:latin typeface="Corbel"/>
                <a:ea typeface="Corbel"/>
                <a:cs typeface="Corbel"/>
                <a:sym typeface="Corbel"/>
              </a:defRPr>
            </a:lvl2pPr>
            <a:lvl3pPr marL="0" marR="0" lvl="2" indent="0" algn="r">
              <a:lnSpc>
                <a:spcPct val="100000"/>
              </a:lnSpc>
              <a:spcBef>
                <a:spcPts val="0"/>
              </a:spcBef>
              <a:spcAft>
                <a:spcPts val="0"/>
              </a:spcAft>
              <a:buClr>
                <a:srgbClr val="B3A787"/>
              </a:buClr>
              <a:buSzPts val="1000"/>
              <a:buFont typeface="Corbel"/>
              <a:buNone/>
              <a:defRPr sz="1000" b="0" i="0" u="none" strike="noStrike" cap="none">
                <a:solidFill>
                  <a:srgbClr val="B3A787"/>
                </a:solidFill>
                <a:latin typeface="Corbel"/>
                <a:ea typeface="Corbel"/>
                <a:cs typeface="Corbel"/>
                <a:sym typeface="Corbel"/>
              </a:defRPr>
            </a:lvl3pPr>
            <a:lvl4pPr marL="0" marR="0" lvl="3" indent="0" algn="r">
              <a:lnSpc>
                <a:spcPct val="100000"/>
              </a:lnSpc>
              <a:spcBef>
                <a:spcPts val="0"/>
              </a:spcBef>
              <a:spcAft>
                <a:spcPts val="0"/>
              </a:spcAft>
              <a:buClr>
                <a:srgbClr val="B3A787"/>
              </a:buClr>
              <a:buSzPts val="1000"/>
              <a:buFont typeface="Corbel"/>
              <a:buNone/>
              <a:defRPr sz="1000" b="0" i="0" u="none" strike="noStrike" cap="none">
                <a:solidFill>
                  <a:srgbClr val="B3A787"/>
                </a:solidFill>
                <a:latin typeface="Corbel"/>
                <a:ea typeface="Corbel"/>
                <a:cs typeface="Corbel"/>
                <a:sym typeface="Corbel"/>
              </a:defRPr>
            </a:lvl4pPr>
            <a:lvl5pPr marL="0" marR="0" lvl="4" indent="0" algn="r">
              <a:lnSpc>
                <a:spcPct val="100000"/>
              </a:lnSpc>
              <a:spcBef>
                <a:spcPts val="0"/>
              </a:spcBef>
              <a:spcAft>
                <a:spcPts val="0"/>
              </a:spcAft>
              <a:buClr>
                <a:srgbClr val="B3A787"/>
              </a:buClr>
              <a:buSzPts val="1000"/>
              <a:buFont typeface="Corbel"/>
              <a:buNone/>
              <a:defRPr sz="1000" b="0" i="0" u="none" strike="noStrike" cap="none">
                <a:solidFill>
                  <a:srgbClr val="B3A787"/>
                </a:solidFill>
                <a:latin typeface="Corbel"/>
                <a:ea typeface="Corbel"/>
                <a:cs typeface="Corbel"/>
                <a:sym typeface="Corbel"/>
              </a:defRPr>
            </a:lvl5pPr>
            <a:lvl6pPr marL="0" marR="0" lvl="5" indent="0" algn="r">
              <a:lnSpc>
                <a:spcPct val="100000"/>
              </a:lnSpc>
              <a:spcBef>
                <a:spcPts val="0"/>
              </a:spcBef>
              <a:spcAft>
                <a:spcPts val="0"/>
              </a:spcAft>
              <a:buClr>
                <a:srgbClr val="B3A787"/>
              </a:buClr>
              <a:buSzPts val="1000"/>
              <a:buFont typeface="Corbel"/>
              <a:buNone/>
              <a:defRPr sz="1000" b="0" i="0" u="none" strike="noStrike" cap="none">
                <a:solidFill>
                  <a:srgbClr val="B3A787"/>
                </a:solidFill>
                <a:latin typeface="Corbel"/>
                <a:ea typeface="Corbel"/>
                <a:cs typeface="Corbel"/>
                <a:sym typeface="Corbel"/>
              </a:defRPr>
            </a:lvl6pPr>
            <a:lvl7pPr marL="0" marR="0" lvl="6" indent="0" algn="r">
              <a:lnSpc>
                <a:spcPct val="100000"/>
              </a:lnSpc>
              <a:spcBef>
                <a:spcPts val="0"/>
              </a:spcBef>
              <a:spcAft>
                <a:spcPts val="0"/>
              </a:spcAft>
              <a:buClr>
                <a:srgbClr val="B3A787"/>
              </a:buClr>
              <a:buSzPts val="1000"/>
              <a:buFont typeface="Corbel"/>
              <a:buNone/>
              <a:defRPr sz="1000" b="0" i="0" u="none" strike="noStrike" cap="none">
                <a:solidFill>
                  <a:srgbClr val="B3A787"/>
                </a:solidFill>
                <a:latin typeface="Corbel"/>
                <a:ea typeface="Corbel"/>
                <a:cs typeface="Corbel"/>
                <a:sym typeface="Corbel"/>
              </a:defRPr>
            </a:lvl7pPr>
            <a:lvl8pPr marL="0" marR="0" lvl="7" indent="0" algn="r">
              <a:lnSpc>
                <a:spcPct val="100000"/>
              </a:lnSpc>
              <a:spcBef>
                <a:spcPts val="0"/>
              </a:spcBef>
              <a:spcAft>
                <a:spcPts val="0"/>
              </a:spcAft>
              <a:buClr>
                <a:srgbClr val="B3A787"/>
              </a:buClr>
              <a:buSzPts val="1000"/>
              <a:buFont typeface="Corbel"/>
              <a:buNone/>
              <a:defRPr sz="1000" b="0" i="0" u="none" strike="noStrike" cap="none">
                <a:solidFill>
                  <a:srgbClr val="B3A787"/>
                </a:solidFill>
                <a:latin typeface="Corbel"/>
                <a:ea typeface="Corbel"/>
                <a:cs typeface="Corbel"/>
                <a:sym typeface="Corbel"/>
              </a:defRPr>
            </a:lvl8pPr>
            <a:lvl9pPr marL="0" marR="0" lvl="8" indent="0" algn="r">
              <a:lnSpc>
                <a:spcPct val="100000"/>
              </a:lnSpc>
              <a:spcBef>
                <a:spcPts val="0"/>
              </a:spcBef>
              <a:spcAft>
                <a:spcPts val="0"/>
              </a:spcAft>
              <a:buClr>
                <a:srgbClr val="B3A787"/>
              </a:buClr>
              <a:buSzPts val="1000"/>
              <a:buFont typeface="Corbel"/>
              <a:buNone/>
              <a:defRPr sz="1000" b="0" i="0" u="none" strike="noStrike" cap="none">
                <a:solidFill>
                  <a:srgbClr val="B3A787"/>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Content and Text" type="objAndTx">
  <p:cSld name="OBJECT_AND_TEXT">
    <p:spTree>
      <p:nvGrpSpPr>
        <p:cNvPr id="1" name="Shape 341"/>
        <p:cNvGrpSpPr/>
        <p:nvPr/>
      </p:nvGrpSpPr>
      <p:grpSpPr>
        <a:xfrm>
          <a:off x="0" y="0"/>
          <a:ext cx="0" cy="0"/>
          <a:chOff x="0" y="0"/>
          <a:chExt cx="0" cy="0"/>
        </a:xfrm>
      </p:grpSpPr>
      <p:sp>
        <p:nvSpPr>
          <p:cNvPr id="342" name="Google Shape;342;p6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3" name="Google Shape;343;p67"/>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ctr" anchorCtr="0">
            <a:normAutofit/>
          </a:bodyPr>
          <a:lstStyle>
            <a:lvl1pPr marL="457200" lvl="0" indent="-394335" algn="l">
              <a:lnSpc>
                <a:spcPct val="100000"/>
              </a:lnSpc>
              <a:spcBef>
                <a:spcPts val="360"/>
              </a:spcBef>
              <a:spcAft>
                <a:spcPts val="0"/>
              </a:spcAft>
              <a:buSzPts val="2610"/>
              <a:buChar char="•"/>
              <a:defRPr/>
            </a:lvl1pPr>
            <a:lvl2pPr marL="914400" lvl="1" indent="-394335" algn="l">
              <a:lnSpc>
                <a:spcPct val="100000"/>
              </a:lnSpc>
              <a:spcBef>
                <a:spcPts val="600"/>
              </a:spcBef>
              <a:spcAft>
                <a:spcPts val="0"/>
              </a:spcAft>
              <a:buSzPts val="2610"/>
              <a:buChar char="•"/>
              <a:defRPr/>
            </a:lvl2pPr>
            <a:lvl3pPr marL="1371600" lvl="2" indent="-394335" algn="l">
              <a:lnSpc>
                <a:spcPct val="100000"/>
              </a:lnSpc>
              <a:spcBef>
                <a:spcPts val="600"/>
              </a:spcBef>
              <a:spcAft>
                <a:spcPts val="0"/>
              </a:spcAft>
              <a:buSzPts val="2610"/>
              <a:buChar char="•"/>
              <a:defRPr/>
            </a:lvl3pPr>
            <a:lvl4pPr marL="1828800" lvl="3" indent="-394335" algn="l">
              <a:lnSpc>
                <a:spcPct val="100000"/>
              </a:lnSpc>
              <a:spcBef>
                <a:spcPts val="600"/>
              </a:spcBef>
              <a:spcAft>
                <a:spcPts val="0"/>
              </a:spcAft>
              <a:buSzPts val="2610"/>
              <a:buChar char="•"/>
              <a:defRPr/>
            </a:lvl4pPr>
            <a:lvl5pPr marL="2286000" lvl="4" indent="-394335" algn="l">
              <a:lnSpc>
                <a:spcPct val="100000"/>
              </a:lnSpc>
              <a:spcBef>
                <a:spcPts val="600"/>
              </a:spcBef>
              <a:spcAft>
                <a:spcPts val="0"/>
              </a:spcAft>
              <a:buSzPts val="2610"/>
              <a:buChar char="•"/>
              <a:defRPr/>
            </a:lvl5pPr>
            <a:lvl6pPr marL="2743200" lvl="5" indent="-394335" algn="l">
              <a:lnSpc>
                <a:spcPct val="100000"/>
              </a:lnSpc>
              <a:spcBef>
                <a:spcPts val="600"/>
              </a:spcBef>
              <a:spcAft>
                <a:spcPts val="0"/>
              </a:spcAft>
              <a:buSzPts val="2610"/>
              <a:buChar char="•"/>
              <a:defRPr/>
            </a:lvl6pPr>
            <a:lvl7pPr marL="3200400" lvl="6" indent="-394335" algn="l">
              <a:lnSpc>
                <a:spcPct val="100000"/>
              </a:lnSpc>
              <a:spcBef>
                <a:spcPts val="600"/>
              </a:spcBef>
              <a:spcAft>
                <a:spcPts val="0"/>
              </a:spcAft>
              <a:buSzPts val="2610"/>
              <a:buChar char="•"/>
              <a:defRPr/>
            </a:lvl7pPr>
            <a:lvl8pPr marL="3657600" lvl="7" indent="-394334" algn="l">
              <a:lnSpc>
                <a:spcPct val="100000"/>
              </a:lnSpc>
              <a:spcBef>
                <a:spcPts val="600"/>
              </a:spcBef>
              <a:spcAft>
                <a:spcPts val="0"/>
              </a:spcAft>
              <a:buSzPts val="2610"/>
              <a:buChar char="•"/>
              <a:defRPr/>
            </a:lvl8pPr>
            <a:lvl9pPr marL="4114800" lvl="8" indent="-394334" algn="l">
              <a:lnSpc>
                <a:spcPct val="100000"/>
              </a:lnSpc>
              <a:spcBef>
                <a:spcPts val="600"/>
              </a:spcBef>
              <a:spcAft>
                <a:spcPts val="600"/>
              </a:spcAft>
              <a:buSzPts val="2610"/>
              <a:buChar char="•"/>
              <a:defRPr/>
            </a:lvl9pPr>
          </a:lstStyle>
          <a:p>
            <a:endParaRPr/>
          </a:p>
        </p:txBody>
      </p:sp>
      <p:sp>
        <p:nvSpPr>
          <p:cNvPr id="344" name="Google Shape;344;p67"/>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ctr" anchorCtr="0">
            <a:normAutofit/>
          </a:bodyPr>
          <a:lstStyle>
            <a:lvl1pPr marL="457200" lvl="0" indent="-394335" algn="l">
              <a:lnSpc>
                <a:spcPct val="100000"/>
              </a:lnSpc>
              <a:spcBef>
                <a:spcPts val="360"/>
              </a:spcBef>
              <a:spcAft>
                <a:spcPts val="0"/>
              </a:spcAft>
              <a:buSzPts val="2610"/>
              <a:buChar char="•"/>
              <a:defRPr/>
            </a:lvl1pPr>
            <a:lvl2pPr marL="914400" lvl="1" indent="-394335" algn="l">
              <a:lnSpc>
                <a:spcPct val="100000"/>
              </a:lnSpc>
              <a:spcBef>
                <a:spcPts val="600"/>
              </a:spcBef>
              <a:spcAft>
                <a:spcPts val="0"/>
              </a:spcAft>
              <a:buSzPts val="2610"/>
              <a:buChar char="•"/>
              <a:defRPr/>
            </a:lvl2pPr>
            <a:lvl3pPr marL="1371600" lvl="2" indent="-394335" algn="l">
              <a:lnSpc>
                <a:spcPct val="100000"/>
              </a:lnSpc>
              <a:spcBef>
                <a:spcPts val="600"/>
              </a:spcBef>
              <a:spcAft>
                <a:spcPts val="0"/>
              </a:spcAft>
              <a:buSzPts val="2610"/>
              <a:buChar char="•"/>
              <a:defRPr/>
            </a:lvl3pPr>
            <a:lvl4pPr marL="1828800" lvl="3" indent="-394335" algn="l">
              <a:lnSpc>
                <a:spcPct val="100000"/>
              </a:lnSpc>
              <a:spcBef>
                <a:spcPts val="600"/>
              </a:spcBef>
              <a:spcAft>
                <a:spcPts val="0"/>
              </a:spcAft>
              <a:buSzPts val="2610"/>
              <a:buChar char="•"/>
              <a:defRPr/>
            </a:lvl4pPr>
            <a:lvl5pPr marL="2286000" lvl="4" indent="-394335" algn="l">
              <a:lnSpc>
                <a:spcPct val="100000"/>
              </a:lnSpc>
              <a:spcBef>
                <a:spcPts val="600"/>
              </a:spcBef>
              <a:spcAft>
                <a:spcPts val="0"/>
              </a:spcAft>
              <a:buSzPts val="2610"/>
              <a:buChar char="•"/>
              <a:defRPr/>
            </a:lvl5pPr>
            <a:lvl6pPr marL="2743200" lvl="5" indent="-394335" algn="l">
              <a:lnSpc>
                <a:spcPct val="100000"/>
              </a:lnSpc>
              <a:spcBef>
                <a:spcPts val="600"/>
              </a:spcBef>
              <a:spcAft>
                <a:spcPts val="0"/>
              </a:spcAft>
              <a:buSzPts val="2610"/>
              <a:buChar char="•"/>
              <a:defRPr/>
            </a:lvl6pPr>
            <a:lvl7pPr marL="3200400" lvl="6" indent="-394335" algn="l">
              <a:lnSpc>
                <a:spcPct val="100000"/>
              </a:lnSpc>
              <a:spcBef>
                <a:spcPts val="600"/>
              </a:spcBef>
              <a:spcAft>
                <a:spcPts val="0"/>
              </a:spcAft>
              <a:buSzPts val="2610"/>
              <a:buChar char="•"/>
              <a:defRPr/>
            </a:lvl7pPr>
            <a:lvl8pPr marL="3657600" lvl="7" indent="-394334" algn="l">
              <a:lnSpc>
                <a:spcPct val="100000"/>
              </a:lnSpc>
              <a:spcBef>
                <a:spcPts val="600"/>
              </a:spcBef>
              <a:spcAft>
                <a:spcPts val="0"/>
              </a:spcAft>
              <a:buSzPts val="2610"/>
              <a:buChar char="•"/>
              <a:defRPr/>
            </a:lvl8pPr>
            <a:lvl9pPr marL="4114800" lvl="8" indent="-394334" algn="l">
              <a:lnSpc>
                <a:spcPct val="100000"/>
              </a:lnSpc>
              <a:spcBef>
                <a:spcPts val="600"/>
              </a:spcBef>
              <a:spcAft>
                <a:spcPts val="600"/>
              </a:spcAft>
              <a:buSzPts val="2610"/>
              <a:buChar char="•"/>
              <a:defRPr/>
            </a:lvl9pPr>
          </a:lstStyle>
          <a:p>
            <a:endParaRPr/>
          </a:p>
        </p:txBody>
      </p:sp>
      <p:sp>
        <p:nvSpPr>
          <p:cNvPr id="345" name="Google Shape;345;p67"/>
          <p:cNvSpPr txBox="1">
            <a:spLocks noGrp="1"/>
          </p:cNvSpPr>
          <p:nvPr>
            <p:ph type="dt" idx="10"/>
          </p:nvPr>
        </p:nvSpPr>
        <p:spPr>
          <a:xfrm>
            <a:off x="457200" y="6245225"/>
            <a:ext cx="2133600" cy="476400"/>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solidFill>
                  <a:srgbClr val="1F497D"/>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6" name="Google Shape;346;p67"/>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7" name="Google Shape;347;p67"/>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spd="slow">
    <p:wip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348"/>
        <p:cNvGrpSpPr/>
        <p:nvPr/>
      </p:nvGrpSpPr>
      <p:grpSpPr>
        <a:xfrm>
          <a:off x="0" y="0"/>
          <a:ext cx="0" cy="0"/>
          <a:chOff x="0" y="0"/>
          <a:chExt cx="0" cy="0"/>
        </a:xfrm>
      </p:grpSpPr>
      <p:sp>
        <p:nvSpPr>
          <p:cNvPr id="349" name="Google Shape;349;p68"/>
          <p:cNvSpPr txBox="1">
            <a:spLocks noGrp="1"/>
          </p:cNvSpPr>
          <p:nvPr>
            <p:ph type="title"/>
          </p:nvPr>
        </p:nvSpPr>
        <p:spPr>
          <a:xfrm>
            <a:off x="982133" y="457201"/>
            <a:ext cx="7704667" cy="19812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0" name="Google Shape;350;p68"/>
          <p:cNvSpPr txBox="1">
            <a:spLocks noGrp="1"/>
          </p:cNvSpPr>
          <p:nvPr>
            <p:ph type="body" idx="1"/>
          </p:nvPr>
        </p:nvSpPr>
        <p:spPr>
          <a:xfrm>
            <a:off x="982133" y="2667000"/>
            <a:ext cx="7704667" cy="3332816"/>
          </a:xfrm>
          <a:prstGeom prst="rect">
            <a:avLst/>
          </a:prstGeom>
          <a:noFill/>
          <a:ln>
            <a:noFill/>
          </a:ln>
        </p:spPr>
        <p:txBody>
          <a:bodyPr spcFirstLastPara="1" wrap="square" lIns="91425" tIns="45700" rIns="91425" bIns="45700" anchor="ctr" anchorCtr="0">
            <a:normAutofit/>
          </a:bodyPr>
          <a:lstStyle>
            <a:lvl1pPr marL="457200" lvl="0" indent="-394335" algn="l">
              <a:lnSpc>
                <a:spcPct val="100000"/>
              </a:lnSpc>
              <a:spcBef>
                <a:spcPts val="360"/>
              </a:spcBef>
              <a:spcAft>
                <a:spcPts val="0"/>
              </a:spcAft>
              <a:buSzPts val="2610"/>
              <a:buChar char="•"/>
              <a:defRPr/>
            </a:lvl1pPr>
            <a:lvl2pPr marL="914400" lvl="1" indent="-394335" algn="l">
              <a:lnSpc>
                <a:spcPct val="100000"/>
              </a:lnSpc>
              <a:spcBef>
                <a:spcPts val="600"/>
              </a:spcBef>
              <a:spcAft>
                <a:spcPts val="0"/>
              </a:spcAft>
              <a:buSzPts val="2610"/>
              <a:buChar char="•"/>
              <a:defRPr/>
            </a:lvl2pPr>
            <a:lvl3pPr marL="1371600" lvl="2" indent="-394335" algn="l">
              <a:lnSpc>
                <a:spcPct val="100000"/>
              </a:lnSpc>
              <a:spcBef>
                <a:spcPts val="600"/>
              </a:spcBef>
              <a:spcAft>
                <a:spcPts val="0"/>
              </a:spcAft>
              <a:buSzPts val="2610"/>
              <a:buChar char="•"/>
              <a:defRPr/>
            </a:lvl3pPr>
            <a:lvl4pPr marL="1828800" lvl="3" indent="-394335" algn="l">
              <a:lnSpc>
                <a:spcPct val="100000"/>
              </a:lnSpc>
              <a:spcBef>
                <a:spcPts val="600"/>
              </a:spcBef>
              <a:spcAft>
                <a:spcPts val="0"/>
              </a:spcAft>
              <a:buSzPts val="2610"/>
              <a:buChar char="•"/>
              <a:defRPr/>
            </a:lvl4pPr>
            <a:lvl5pPr marL="2286000" lvl="4" indent="-394335" algn="l">
              <a:lnSpc>
                <a:spcPct val="100000"/>
              </a:lnSpc>
              <a:spcBef>
                <a:spcPts val="600"/>
              </a:spcBef>
              <a:spcAft>
                <a:spcPts val="0"/>
              </a:spcAft>
              <a:buSzPts val="2610"/>
              <a:buChar char="•"/>
              <a:defRPr/>
            </a:lvl5pPr>
            <a:lvl6pPr marL="2743200" lvl="5" indent="-394335" algn="l">
              <a:lnSpc>
                <a:spcPct val="100000"/>
              </a:lnSpc>
              <a:spcBef>
                <a:spcPts val="600"/>
              </a:spcBef>
              <a:spcAft>
                <a:spcPts val="0"/>
              </a:spcAft>
              <a:buSzPts val="2610"/>
              <a:buChar char="•"/>
              <a:defRPr/>
            </a:lvl6pPr>
            <a:lvl7pPr marL="3200400" lvl="6" indent="-394335" algn="l">
              <a:lnSpc>
                <a:spcPct val="100000"/>
              </a:lnSpc>
              <a:spcBef>
                <a:spcPts val="600"/>
              </a:spcBef>
              <a:spcAft>
                <a:spcPts val="0"/>
              </a:spcAft>
              <a:buSzPts val="2610"/>
              <a:buChar char="•"/>
              <a:defRPr/>
            </a:lvl7pPr>
            <a:lvl8pPr marL="3657600" lvl="7" indent="-394334" algn="l">
              <a:lnSpc>
                <a:spcPct val="100000"/>
              </a:lnSpc>
              <a:spcBef>
                <a:spcPts val="600"/>
              </a:spcBef>
              <a:spcAft>
                <a:spcPts val="0"/>
              </a:spcAft>
              <a:buSzPts val="2610"/>
              <a:buChar char="•"/>
              <a:defRPr/>
            </a:lvl8pPr>
            <a:lvl9pPr marL="4114800" lvl="8" indent="-394334" algn="l">
              <a:lnSpc>
                <a:spcPct val="100000"/>
              </a:lnSpc>
              <a:spcBef>
                <a:spcPts val="600"/>
              </a:spcBef>
              <a:spcAft>
                <a:spcPts val="600"/>
              </a:spcAft>
              <a:buSzPts val="2610"/>
              <a:buChar char="•"/>
              <a:defRPr/>
            </a:lvl9pPr>
          </a:lstStyle>
          <a:p>
            <a:endParaRPr/>
          </a:p>
        </p:txBody>
      </p:sp>
      <p:sp>
        <p:nvSpPr>
          <p:cNvPr id="351" name="Google Shape;351;p68"/>
          <p:cNvSpPr txBox="1">
            <a:spLocks noGrp="1"/>
          </p:cNvSpPr>
          <p:nvPr>
            <p:ph type="dt" idx="10"/>
          </p:nvPr>
        </p:nvSpPr>
        <p:spPr>
          <a:xfrm>
            <a:off x="7344329" y="6108173"/>
            <a:ext cx="857473"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2" name="Google Shape;352;p68"/>
          <p:cNvSpPr txBox="1">
            <a:spLocks noGrp="1"/>
          </p:cNvSpPr>
          <p:nvPr>
            <p:ph type="ftr" idx="11"/>
          </p:nvPr>
        </p:nvSpPr>
        <p:spPr>
          <a:xfrm>
            <a:off x="1972647" y="6108173"/>
            <a:ext cx="5314517"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3" name="Google Shape;353;p68"/>
          <p:cNvSpPr txBox="1">
            <a:spLocks noGrp="1"/>
          </p:cNvSpPr>
          <p:nvPr>
            <p:ph type="sldNum" idx="12"/>
          </p:nvPr>
        </p:nvSpPr>
        <p:spPr>
          <a:xfrm>
            <a:off x="8258967" y="6108173"/>
            <a:ext cx="427833"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spd="slow">
    <p:wip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54"/>
        <p:cNvGrpSpPr/>
        <p:nvPr/>
      </p:nvGrpSpPr>
      <p:grpSpPr>
        <a:xfrm>
          <a:off x="0" y="0"/>
          <a:ext cx="0" cy="0"/>
          <a:chOff x="0" y="0"/>
          <a:chExt cx="0" cy="0"/>
        </a:xfrm>
      </p:grpSpPr>
      <p:sp>
        <p:nvSpPr>
          <p:cNvPr id="355" name="Google Shape;355;p69"/>
          <p:cNvSpPr txBox="1">
            <a:spLocks noGrp="1"/>
          </p:cNvSpPr>
          <p:nvPr>
            <p:ph type="title"/>
          </p:nvPr>
        </p:nvSpPr>
        <p:spPr>
          <a:xfrm>
            <a:off x="982133" y="685801"/>
            <a:ext cx="7704667" cy="1752599"/>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6" name="Google Shape;356;p69"/>
          <p:cNvSpPr txBox="1">
            <a:spLocks noGrp="1"/>
          </p:cNvSpPr>
          <p:nvPr>
            <p:ph type="body" idx="1"/>
          </p:nvPr>
        </p:nvSpPr>
        <p:spPr>
          <a:xfrm>
            <a:off x="982133" y="2667000"/>
            <a:ext cx="3739896" cy="3368674"/>
          </a:xfrm>
          <a:prstGeom prst="rect">
            <a:avLst/>
          </a:prstGeom>
          <a:noFill/>
          <a:ln>
            <a:noFill/>
          </a:ln>
        </p:spPr>
        <p:txBody>
          <a:bodyPr spcFirstLastPara="1" wrap="square" lIns="91425" tIns="45700" rIns="91425" bIns="45700" anchor="ctr" anchorCtr="0">
            <a:normAutofit/>
          </a:bodyPr>
          <a:lstStyle>
            <a:lvl1pPr marL="457200" lvl="0" indent="-394335" algn="l">
              <a:lnSpc>
                <a:spcPct val="100000"/>
              </a:lnSpc>
              <a:spcBef>
                <a:spcPts val="360"/>
              </a:spcBef>
              <a:spcAft>
                <a:spcPts val="0"/>
              </a:spcAft>
              <a:buSzPts val="2610"/>
              <a:buChar char="•"/>
              <a:defRPr sz="1800"/>
            </a:lvl1pPr>
            <a:lvl2pPr marL="914400" lvl="1" indent="-375919" algn="l">
              <a:lnSpc>
                <a:spcPct val="100000"/>
              </a:lnSpc>
              <a:spcBef>
                <a:spcPts val="600"/>
              </a:spcBef>
              <a:spcAft>
                <a:spcPts val="0"/>
              </a:spcAft>
              <a:buSzPts val="2320"/>
              <a:buChar char="•"/>
              <a:defRPr sz="1600"/>
            </a:lvl2pPr>
            <a:lvl3pPr marL="1371600" lvl="2" indent="-357505" algn="l">
              <a:lnSpc>
                <a:spcPct val="100000"/>
              </a:lnSpc>
              <a:spcBef>
                <a:spcPts val="600"/>
              </a:spcBef>
              <a:spcAft>
                <a:spcPts val="0"/>
              </a:spcAft>
              <a:buSzPts val="2030"/>
              <a:buChar char="•"/>
              <a:defRPr sz="1400"/>
            </a:lvl3pPr>
            <a:lvl4pPr marL="1828800" lvl="3" indent="-339089" algn="l">
              <a:lnSpc>
                <a:spcPct val="100000"/>
              </a:lnSpc>
              <a:spcBef>
                <a:spcPts val="600"/>
              </a:spcBef>
              <a:spcAft>
                <a:spcPts val="0"/>
              </a:spcAft>
              <a:buSzPts val="1740"/>
              <a:buChar char="•"/>
              <a:defRPr sz="1200"/>
            </a:lvl4pPr>
            <a:lvl5pPr marL="2286000" lvl="4" indent="-339089" algn="l">
              <a:lnSpc>
                <a:spcPct val="100000"/>
              </a:lnSpc>
              <a:spcBef>
                <a:spcPts val="600"/>
              </a:spcBef>
              <a:spcAft>
                <a:spcPts val="0"/>
              </a:spcAft>
              <a:buSzPts val="1740"/>
              <a:buChar char="•"/>
              <a:defRPr sz="1200"/>
            </a:lvl5pPr>
            <a:lvl6pPr marL="2743200" lvl="5" indent="-339089" algn="l">
              <a:lnSpc>
                <a:spcPct val="100000"/>
              </a:lnSpc>
              <a:spcBef>
                <a:spcPts val="600"/>
              </a:spcBef>
              <a:spcAft>
                <a:spcPts val="0"/>
              </a:spcAft>
              <a:buSzPts val="1740"/>
              <a:buChar char="•"/>
              <a:defRPr sz="1200"/>
            </a:lvl6pPr>
            <a:lvl7pPr marL="3200400" lvl="6" indent="-339089" algn="l">
              <a:lnSpc>
                <a:spcPct val="100000"/>
              </a:lnSpc>
              <a:spcBef>
                <a:spcPts val="600"/>
              </a:spcBef>
              <a:spcAft>
                <a:spcPts val="0"/>
              </a:spcAft>
              <a:buSzPts val="1740"/>
              <a:buChar char="•"/>
              <a:defRPr sz="1200"/>
            </a:lvl7pPr>
            <a:lvl8pPr marL="3657600" lvl="7" indent="-339090" algn="l">
              <a:lnSpc>
                <a:spcPct val="100000"/>
              </a:lnSpc>
              <a:spcBef>
                <a:spcPts val="600"/>
              </a:spcBef>
              <a:spcAft>
                <a:spcPts val="0"/>
              </a:spcAft>
              <a:buSzPts val="1740"/>
              <a:buChar char="•"/>
              <a:defRPr sz="1200"/>
            </a:lvl8pPr>
            <a:lvl9pPr marL="4114800" lvl="8" indent="-339090" algn="l">
              <a:lnSpc>
                <a:spcPct val="100000"/>
              </a:lnSpc>
              <a:spcBef>
                <a:spcPts val="600"/>
              </a:spcBef>
              <a:spcAft>
                <a:spcPts val="600"/>
              </a:spcAft>
              <a:buSzPts val="1740"/>
              <a:buChar char="•"/>
              <a:defRPr sz="1200"/>
            </a:lvl9pPr>
          </a:lstStyle>
          <a:p>
            <a:endParaRPr/>
          </a:p>
        </p:txBody>
      </p:sp>
      <p:sp>
        <p:nvSpPr>
          <p:cNvPr id="357" name="Google Shape;357;p69"/>
          <p:cNvSpPr txBox="1">
            <a:spLocks noGrp="1"/>
          </p:cNvSpPr>
          <p:nvPr>
            <p:ph type="body" idx="2"/>
          </p:nvPr>
        </p:nvSpPr>
        <p:spPr>
          <a:xfrm>
            <a:off x="4946904" y="2667000"/>
            <a:ext cx="3739896" cy="3346824"/>
          </a:xfrm>
          <a:prstGeom prst="rect">
            <a:avLst/>
          </a:prstGeom>
          <a:noFill/>
          <a:ln>
            <a:noFill/>
          </a:ln>
        </p:spPr>
        <p:txBody>
          <a:bodyPr spcFirstLastPara="1" wrap="square" lIns="91425" tIns="45700" rIns="91425" bIns="45700" anchor="ctr" anchorCtr="0">
            <a:normAutofit/>
          </a:bodyPr>
          <a:lstStyle>
            <a:lvl1pPr marL="457200" lvl="0" indent="-394335" algn="l">
              <a:lnSpc>
                <a:spcPct val="100000"/>
              </a:lnSpc>
              <a:spcBef>
                <a:spcPts val="360"/>
              </a:spcBef>
              <a:spcAft>
                <a:spcPts val="0"/>
              </a:spcAft>
              <a:buSzPts val="2610"/>
              <a:buChar char="•"/>
              <a:defRPr sz="1800"/>
            </a:lvl1pPr>
            <a:lvl2pPr marL="914400" lvl="1" indent="-375919" algn="l">
              <a:lnSpc>
                <a:spcPct val="100000"/>
              </a:lnSpc>
              <a:spcBef>
                <a:spcPts val="600"/>
              </a:spcBef>
              <a:spcAft>
                <a:spcPts val="0"/>
              </a:spcAft>
              <a:buSzPts val="2320"/>
              <a:buChar char="•"/>
              <a:defRPr sz="1600"/>
            </a:lvl2pPr>
            <a:lvl3pPr marL="1371600" lvl="2" indent="-357505" algn="l">
              <a:lnSpc>
                <a:spcPct val="100000"/>
              </a:lnSpc>
              <a:spcBef>
                <a:spcPts val="600"/>
              </a:spcBef>
              <a:spcAft>
                <a:spcPts val="0"/>
              </a:spcAft>
              <a:buSzPts val="2030"/>
              <a:buChar char="•"/>
              <a:defRPr sz="1400"/>
            </a:lvl3pPr>
            <a:lvl4pPr marL="1828800" lvl="3" indent="-339089" algn="l">
              <a:lnSpc>
                <a:spcPct val="100000"/>
              </a:lnSpc>
              <a:spcBef>
                <a:spcPts val="600"/>
              </a:spcBef>
              <a:spcAft>
                <a:spcPts val="0"/>
              </a:spcAft>
              <a:buSzPts val="1740"/>
              <a:buChar char="•"/>
              <a:defRPr sz="1200"/>
            </a:lvl4pPr>
            <a:lvl5pPr marL="2286000" lvl="4" indent="-339089" algn="l">
              <a:lnSpc>
                <a:spcPct val="100000"/>
              </a:lnSpc>
              <a:spcBef>
                <a:spcPts val="600"/>
              </a:spcBef>
              <a:spcAft>
                <a:spcPts val="0"/>
              </a:spcAft>
              <a:buSzPts val="1740"/>
              <a:buChar char="•"/>
              <a:defRPr sz="1200"/>
            </a:lvl5pPr>
            <a:lvl6pPr marL="2743200" lvl="5" indent="-339089" algn="l">
              <a:lnSpc>
                <a:spcPct val="100000"/>
              </a:lnSpc>
              <a:spcBef>
                <a:spcPts val="600"/>
              </a:spcBef>
              <a:spcAft>
                <a:spcPts val="0"/>
              </a:spcAft>
              <a:buSzPts val="1740"/>
              <a:buChar char="•"/>
              <a:defRPr sz="1200"/>
            </a:lvl6pPr>
            <a:lvl7pPr marL="3200400" lvl="6" indent="-339089" algn="l">
              <a:lnSpc>
                <a:spcPct val="100000"/>
              </a:lnSpc>
              <a:spcBef>
                <a:spcPts val="600"/>
              </a:spcBef>
              <a:spcAft>
                <a:spcPts val="0"/>
              </a:spcAft>
              <a:buSzPts val="1740"/>
              <a:buChar char="•"/>
              <a:defRPr sz="1200"/>
            </a:lvl7pPr>
            <a:lvl8pPr marL="3657600" lvl="7" indent="-339090" algn="l">
              <a:lnSpc>
                <a:spcPct val="100000"/>
              </a:lnSpc>
              <a:spcBef>
                <a:spcPts val="600"/>
              </a:spcBef>
              <a:spcAft>
                <a:spcPts val="0"/>
              </a:spcAft>
              <a:buSzPts val="1740"/>
              <a:buChar char="•"/>
              <a:defRPr sz="1200"/>
            </a:lvl8pPr>
            <a:lvl9pPr marL="4114800" lvl="8" indent="-339090" algn="l">
              <a:lnSpc>
                <a:spcPct val="100000"/>
              </a:lnSpc>
              <a:spcBef>
                <a:spcPts val="600"/>
              </a:spcBef>
              <a:spcAft>
                <a:spcPts val="600"/>
              </a:spcAft>
              <a:buSzPts val="1740"/>
              <a:buChar char="•"/>
              <a:defRPr sz="1200"/>
            </a:lvl9pPr>
          </a:lstStyle>
          <a:p>
            <a:endParaRPr/>
          </a:p>
        </p:txBody>
      </p:sp>
      <p:sp>
        <p:nvSpPr>
          <p:cNvPr id="358" name="Google Shape;358;p69"/>
          <p:cNvSpPr txBox="1">
            <a:spLocks noGrp="1"/>
          </p:cNvSpPr>
          <p:nvPr>
            <p:ph type="dt" idx="10"/>
          </p:nvPr>
        </p:nvSpPr>
        <p:spPr>
          <a:xfrm>
            <a:off x="7358679" y="6116070"/>
            <a:ext cx="857473"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9" name="Google Shape;359;p69"/>
          <p:cNvSpPr txBox="1">
            <a:spLocks noGrp="1"/>
          </p:cNvSpPr>
          <p:nvPr>
            <p:ph type="ftr" idx="11"/>
          </p:nvPr>
        </p:nvSpPr>
        <p:spPr>
          <a:xfrm>
            <a:off x="1986997" y="6116070"/>
            <a:ext cx="5314517"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0" name="Google Shape;360;p69"/>
          <p:cNvSpPr txBox="1">
            <a:spLocks noGrp="1"/>
          </p:cNvSpPr>
          <p:nvPr>
            <p:ph type="sldNum" idx="12"/>
          </p:nvPr>
        </p:nvSpPr>
        <p:spPr>
          <a:xfrm>
            <a:off x="8273317" y="6116070"/>
            <a:ext cx="413483"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spd="slow">
    <p:wip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Text and Clip Art" type="txAndClipArt">
  <p:cSld name="TEXT_AND_CLIPART">
    <p:spTree>
      <p:nvGrpSpPr>
        <p:cNvPr id="1" name="Shape 361"/>
        <p:cNvGrpSpPr/>
        <p:nvPr/>
      </p:nvGrpSpPr>
      <p:grpSpPr>
        <a:xfrm>
          <a:off x="0" y="0"/>
          <a:ext cx="0" cy="0"/>
          <a:chOff x="0" y="0"/>
          <a:chExt cx="0" cy="0"/>
        </a:xfrm>
      </p:grpSpPr>
      <p:sp>
        <p:nvSpPr>
          <p:cNvPr id="362" name="Google Shape;362;p71"/>
          <p:cNvSpPr txBox="1">
            <a:spLocks noGrp="1"/>
          </p:cNvSpPr>
          <p:nvPr>
            <p:ph type="title"/>
          </p:nvPr>
        </p:nvSpPr>
        <p:spPr>
          <a:xfrm>
            <a:off x="195263" y="228600"/>
            <a:ext cx="8015287" cy="9144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3" name="Google Shape;363;p71"/>
          <p:cNvSpPr txBox="1">
            <a:spLocks noGrp="1"/>
          </p:cNvSpPr>
          <p:nvPr>
            <p:ph type="body" idx="1"/>
          </p:nvPr>
        </p:nvSpPr>
        <p:spPr>
          <a:xfrm>
            <a:off x="609600" y="1600200"/>
            <a:ext cx="3886200" cy="4419600"/>
          </a:xfrm>
          <a:prstGeom prst="rect">
            <a:avLst/>
          </a:prstGeom>
          <a:noFill/>
          <a:ln>
            <a:noFill/>
          </a:ln>
        </p:spPr>
        <p:txBody>
          <a:bodyPr spcFirstLastPara="1" wrap="square" lIns="91425" tIns="45700" rIns="91425" bIns="45700" anchor="ctr" anchorCtr="0">
            <a:normAutofit/>
          </a:bodyPr>
          <a:lstStyle>
            <a:lvl1pPr marL="457200" lvl="0" indent="-394335" algn="l">
              <a:lnSpc>
                <a:spcPct val="100000"/>
              </a:lnSpc>
              <a:spcBef>
                <a:spcPts val="360"/>
              </a:spcBef>
              <a:spcAft>
                <a:spcPts val="0"/>
              </a:spcAft>
              <a:buSzPts val="2610"/>
              <a:buChar char="•"/>
              <a:defRPr/>
            </a:lvl1pPr>
            <a:lvl2pPr marL="914400" lvl="1" indent="-394335" algn="l">
              <a:lnSpc>
                <a:spcPct val="100000"/>
              </a:lnSpc>
              <a:spcBef>
                <a:spcPts val="600"/>
              </a:spcBef>
              <a:spcAft>
                <a:spcPts val="0"/>
              </a:spcAft>
              <a:buSzPts val="2610"/>
              <a:buChar char="•"/>
              <a:defRPr/>
            </a:lvl2pPr>
            <a:lvl3pPr marL="1371600" lvl="2" indent="-394335" algn="l">
              <a:lnSpc>
                <a:spcPct val="100000"/>
              </a:lnSpc>
              <a:spcBef>
                <a:spcPts val="600"/>
              </a:spcBef>
              <a:spcAft>
                <a:spcPts val="0"/>
              </a:spcAft>
              <a:buSzPts val="2610"/>
              <a:buChar char="•"/>
              <a:defRPr/>
            </a:lvl3pPr>
            <a:lvl4pPr marL="1828800" lvl="3" indent="-394335" algn="l">
              <a:lnSpc>
                <a:spcPct val="100000"/>
              </a:lnSpc>
              <a:spcBef>
                <a:spcPts val="600"/>
              </a:spcBef>
              <a:spcAft>
                <a:spcPts val="0"/>
              </a:spcAft>
              <a:buSzPts val="2610"/>
              <a:buChar char="•"/>
              <a:defRPr/>
            </a:lvl4pPr>
            <a:lvl5pPr marL="2286000" lvl="4" indent="-394335" algn="l">
              <a:lnSpc>
                <a:spcPct val="100000"/>
              </a:lnSpc>
              <a:spcBef>
                <a:spcPts val="600"/>
              </a:spcBef>
              <a:spcAft>
                <a:spcPts val="0"/>
              </a:spcAft>
              <a:buSzPts val="2610"/>
              <a:buChar char="•"/>
              <a:defRPr/>
            </a:lvl5pPr>
            <a:lvl6pPr marL="2743200" lvl="5" indent="-394335" algn="l">
              <a:lnSpc>
                <a:spcPct val="100000"/>
              </a:lnSpc>
              <a:spcBef>
                <a:spcPts val="600"/>
              </a:spcBef>
              <a:spcAft>
                <a:spcPts val="0"/>
              </a:spcAft>
              <a:buSzPts val="2610"/>
              <a:buChar char="•"/>
              <a:defRPr/>
            </a:lvl6pPr>
            <a:lvl7pPr marL="3200400" lvl="6" indent="-394335" algn="l">
              <a:lnSpc>
                <a:spcPct val="100000"/>
              </a:lnSpc>
              <a:spcBef>
                <a:spcPts val="600"/>
              </a:spcBef>
              <a:spcAft>
                <a:spcPts val="0"/>
              </a:spcAft>
              <a:buSzPts val="2610"/>
              <a:buChar char="•"/>
              <a:defRPr/>
            </a:lvl7pPr>
            <a:lvl8pPr marL="3657600" lvl="7" indent="-394334" algn="l">
              <a:lnSpc>
                <a:spcPct val="100000"/>
              </a:lnSpc>
              <a:spcBef>
                <a:spcPts val="600"/>
              </a:spcBef>
              <a:spcAft>
                <a:spcPts val="0"/>
              </a:spcAft>
              <a:buSzPts val="2610"/>
              <a:buChar char="•"/>
              <a:defRPr/>
            </a:lvl8pPr>
            <a:lvl9pPr marL="4114800" lvl="8" indent="-394334" algn="l">
              <a:lnSpc>
                <a:spcPct val="100000"/>
              </a:lnSpc>
              <a:spcBef>
                <a:spcPts val="600"/>
              </a:spcBef>
              <a:spcAft>
                <a:spcPts val="600"/>
              </a:spcAft>
              <a:buSzPts val="2610"/>
              <a:buChar char="•"/>
              <a:defRPr/>
            </a:lvl9pPr>
          </a:lstStyle>
          <a:p>
            <a:endParaRPr/>
          </a:p>
        </p:txBody>
      </p:sp>
      <p:sp>
        <p:nvSpPr>
          <p:cNvPr id="364" name="Google Shape;364;p71"/>
          <p:cNvSpPr>
            <a:spLocks noGrp="1"/>
          </p:cNvSpPr>
          <p:nvPr>
            <p:ph type="clipArt" idx="2"/>
          </p:nvPr>
        </p:nvSpPr>
        <p:spPr>
          <a:xfrm>
            <a:off x="4648200" y="1600200"/>
            <a:ext cx="3886200" cy="4419600"/>
          </a:xfrm>
          <a:prstGeom prst="rect">
            <a:avLst/>
          </a:prstGeom>
          <a:noFill/>
          <a:ln>
            <a:noFill/>
          </a:ln>
        </p:spPr>
      </p:sp>
      <p:sp>
        <p:nvSpPr>
          <p:cNvPr id="365" name="Google Shape;365;p71"/>
          <p:cNvSpPr txBox="1">
            <a:spLocks noGrp="1"/>
          </p:cNvSpPr>
          <p:nvPr>
            <p:ph type="dt" idx="10"/>
          </p:nvPr>
        </p:nvSpPr>
        <p:spPr>
          <a:xfrm>
            <a:off x="457200" y="6248400"/>
            <a:ext cx="2133600" cy="457200"/>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6" name="Google Shape;366;p71"/>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7" name="Google Shape;367;p71"/>
          <p:cNvSpPr txBox="1">
            <a:spLocks noGrp="1"/>
          </p:cNvSpPr>
          <p:nvPr>
            <p:ph type="sldNum" idx="12"/>
          </p:nvPr>
        </p:nvSpPr>
        <p:spPr>
          <a:xfrm>
            <a:off x="6553200" y="6248400"/>
            <a:ext cx="2133600" cy="4572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spd="slow">
    <p:wip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68"/>
        <p:cNvGrpSpPr/>
        <p:nvPr/>
      </p:nvGrpSpPr>
      <p:grpSpPr>
        <a:xfrm>
          <a:off x="0" y="0"/>
          <a:ext cx="0" cy="0"/>
          <a:chOff x="0" y="0"/>
          <a:chExt cx="0" cy="0"/>
        </a:xfrm>
      </p:grpSpPr>
      <p:sp>
        <p:nvSpPr>
          <p:cNvPr id="369" name="Google Shape;369;p70"/>
          <p:cNvSpPr txBox="1">
            <a:spLocks noGrp="1"/>
          </p:cNvSpPr>
          <p:nvPr>
            <p:ph type="dt" idx="10"/>
          </p:nvPr>
        </p:nvSpPr>
        <p:spPr>
          <a:xfrm>
            <a:off x="7358679" y="6116070"/>
            <a:ext cx="857473"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70" name="Google Shape;370;p70"/>
          <p:cNvSpPr txBox="1">
            <a:spLocks noGrp="1"/>
          </p:cNvSpPr>
          <p:nvPr>
            <p:ph type="ftr" idx="11"/>
          </p:nvPr>
        </p:nvSpPr>
        <p:spPr>
          <a:xfrm>
            <a:off x="1986997" y="6116070"/>
            <a:ext cx="5314517"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71" name="Google Shape;371;p70"/>
          <p:cNvSpPr txBox="1">
            <a:spLocks noGrp="1"/>
          </p:cNvSpPr>
          <p:nvPr>
            <p:ph type="sldNum" idx="12"/>
          </p:nvPr>
        </p:nvSpPr>
        <p:spPr>
          <a:xfrm>
            <a:off x="8273317" y="6116070"/>
            <a:ext cx="413483"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spd="slow">
    <p:wip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72"/>
        <p:cNvGrpSpPr/>
        <p:nvPr/>
      </p:nvGrpSpPr>
      <p:grpSpPr>
        <a:xfrm>
          <a:off x="0" y="0"/>
          <a:ext cx="0" cy="0"/>
          <a:chOff x="0" y="0"/>
          <a:chExt cx="0" cy="0"/>
        </a:xfrm>
      </p:grpSpPr>
      <p:sp>
        <p:nvSpPr>
          <p:cNvPr id="373" name="Google Shape;373;p74"/>
          <p:cNvSpPr txBox="1">
            <a:spLocks noGrp="1"/>
          </p:cNvSpPr>
          <p:nvPr>
            <p:ph type="title"/>
          </p:nvPr>
        </p:nvSpPr>
        <p:spPr>
          <a:xfrm>
            <a:off x="982133" y="457201"/>
            <a:ext cx="7704667" cy="19812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74" name="Google Shape;374;p74"/>
          <p:cNvSpPr txBox="1">
            <a:spLocks noGrp="1"/>
          </p:cNvSpPr>
          <p:nvPr>
            <p:ph type="dt" idx="10"/>
          </p:nvPr>
        </p:nvSpPr>
        <p:spPr>
          <a:xfrm>
            <a:off x="7358679" y="6116070"/>
            <a:ext cx="857473"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75" name="Google Shape;375;p74"/>
          <p:cNvSpPr txBox="1">
            <a:spLocks noGrp="1"/>
          </p:cNvSpPr>
          <p:nvPr>
            <p:ph type="ftr" idx="11"/>
          </p:nvPr>
        </p:nvSpPr>
        <p:spPr>
          <a:xfrm>
            <a:off x="1986997" y="6116070"/>
            <a:ext cx="5314517"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76" name="Google Shape;376;p74"/>
          <p:cNvSpPr txBox="1">
            <a:spLocks noGrp="1"/>
          </p:cNvSpPr>
          <p:nvPr>
            <p:ph type="sldNum" idx="12"/>
          </p:nvPr>
        </p:nvSpPr>
        <p:spPr>
          <a:xfrm>
            <a:off x="8273317" y="6116070"/>
            <a:ext cx="413483"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spd="slow">
    <p:wip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Text, and Content" type="txAndObj">
  <p:cSld name="TEXT_AND_OBJECT">
    <p:spTree>
      <p:nvGrpSpPr>
        <p:cNvPr id="1" name="Shape 377"/>
        <p:cNvGrpSpPr/>
        <p:nvPr/>
      </p:nvGrpSpPr>
      <p:grpSpPr>
        <a:xfrm>
          <a:off x="0" y="0"/>
          <a:ext cx="0" cy="0"/>
          <a:chOff x="0" y="0"/>
          <a:chExt cx="0" cy="0"/>
        </a:xfrm>
      </p:grpSpPr>
      <p:sp>
        <p:nvSpPr>
          <p:cNvPr id="378" name="Google Shape;378;p75"/>
          <p:cNvSpPr txBox="1">
            <a:spLocks noGrp="1"/>
          </p:cNvSpPr>
          <p:nvPr>
            <p:ph type="title"/>
          </p:nvPr>
        </p:nvSpPr>
        <p:spPr>
          <a:xfrm>
            <a:off x="574675" y="304800"/>
            <a:ext cx="8001000" cy="1216025"/>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79" name="Google Shape;379;p75"/>
          <p:cNvSpPr txBox="1">
            <a:spLocks noGrp="1"/>
          </p:cNvSpPr>
          <p:nvPr>
            <p:ph type="body" idx="1"/>
          </p:nvPr>
        </p:nvSpPr>
        <p:spPr>
          <a:xfrm>
            <a:off x="566738" y="1752600"/>
            <a:ext cx="3924300" cy="4267200"/>
          </a:xfrm>
          <a:prstGeom prst="rect">
            <a:avLst/>
          </a:prstGeom>
          <a:noFill/>
          <a:ln>
            <a:noFill/>
          </a:ln>
        </p:spPr>
        <p:txBody>
          <a:bodyPr spcFirstLastPara="1" wrap="square" lIns="91425" tIns="45700" rIns="91425" bIns="45700" anchor="ctr" anchorCtr="0">
            <a:normAutofit/>
          </a:bodyPr>
          <a:lstStyle>
            <a:lvl1pPr marL="457200" lvl="0" indent="-394335" algn="l">
              <a:lnSpc>
                <a:spcPct val="100000"/>
              </a:lnSpc>
              <a:spcBef>
                <a:spcPts val="360"/>
              </a:spcBef>
              <a:spcAft>
                <a:spcPts val="0"/>
              </a:spcAft>
              <a:buSzPts val="2610"/>
              <a:buChar char="•"/>
              <a:defRPr/>
            </a:lvl1pPr>
            <a:lvl2pPr marL="914400" lvl="1" indent="-394335" algn="l">
              <a:lnSpc>
                <a:spcPct val="100000"/>
              </a:lnSpc>
              <a:spcBef>
                <a:spcPts val="600"/>
              </a:spcBef>
              <a:spcAft>
                <a:spcPts val="0"/>
              </a:spcAft>
              <a:buSzPts val="2610"/>
              <a:buChar char="•"/>
              <a:defRPr/>
            </a:lvl2pPr>
            <a:lvl3pPr marL="1371600" lvl="2" indent="-394335" algn="l">
              <a:lnSpc>
                <a:spcPct val="100000"/>
              </a:lnSpc>
              <a:spcBef>
                <a:spcPts val="600"/>
              </a:spcBef>
              <a:spcAft>
                <a:spcPts val="0"/>
              </a:spcAft>
              <a:buSzPts val="2610"/>
              <a:buChar char="•"/>
              <a:defRPr/>
            </a:lvl3pPr>
            <a:lvl4pPr marL="1828800" lvl="3" indent="-394335" algn="l">
              <a:lnSpc>
                <a:spcPct val="100000"/>
              </a:lnSpc>
              <a:spcBef>
                <a:spcPts val="600"/>
              </a:spcBef>
              <a:spcAft>
                <a:spcPts val="0"/>
              </a:spcAft>
              <a:buSzPts val="2610"/>
              <a:buChar char="•"/>
              <a:defRPr/>
            </a:lvl4pPr>
            <a:lvl5pPr marL="2286000" lvl="4" indent="-394335" algn="l">
              <a:lnSpc>
                <a:spcPct val="100000"/>
              </a:lnSpc>
              <a:spcBef>
                <a:spcPts val="600"/>
              </a:spcBef>
              <a:spcAft>
                <a:spcPts val="0"/>
              </a:spcAft>
              <a:buSzPts val="2610"/>
              <a:buChar char="•"/>
              <a:defRPr/>
            </a:lvl5pPr>
            <a:lvl6pPr marL="2743200" lvl="5" indent="-394335" algn="l">
              <a:lnSpc>
                <a:spcPct val="100000"/>
              </a:lnSpc>
              <a:spcBef>
                <a:spcPts val="600"/>
              </a:spcBef>
              <a:spcAft>
                <a:spcPts val="0"/>
              </a:spcAft>
              <a:buSzPts val="2610"/>
              <a:buChar char="•"/>
              <a:defRPr/>
            </a:lvl6pPr>
            <a:lvl7pPr marL="3200400" lvl="6" indent="-394335" algn="l">
              <a:lnSpc>
                <a:spcPct val="100000"/>
              </a:lnSpc>
              <a:spcBef>
                <a:spcPts val="600"/>
              </a:spcBef>
              <a:spcAft>
                <a:spcPts val="0"/>
              </a:spcAft>
              <a:buSzPts val="2610"/>
              <a:buChar char="•"/>
              <a:defRPr/>
            </a:lvl7pPr>
            <a:lvl8pPr marL="3657600" lvl="7" indent="-394334" algn="l">
              <a:lnSpc>
                <a:spcPct val="100000"/>
              </a:lnSpc>
              <a:spcBef>
                <a:spcPts val="600"/>
              </a:spcBef>
              <a:spcAft>
                <a:spcPts val="0"/>
              </a:spcAft>
              <a:buSzPts val="2610"/>
              <a:buChar char="•"/>
              <a:defRPr/>
            </a:lvl8pPr>
            <a:lvl9pPr marL="4114800" lvl="8" indent="-394334" algn="l">
              <a:lnSpc>
                <a:spcPct val="100000"/>
              </a:lnSpc>
              <a:spcBef>
                <a:spcPts val="600"/>
              </a:spcBef>
              <a:spcAft>
                <a:spcPts val="600"/>
              </a:spcAft>
              <a:buSzPts val="2610"/>
              <a:buChar char="•"/>
              <a:defRPr/>
            </a:lvl9pPr>
          </a:lstStyle>
          <a:p>
            <a:endParaRPr/>
          </a:p>
        </p:txBody>
      </p:sp>
      <p:sp>
        <p:nvSpPr>
          <p:cNvPr id="380" name="Google Shape;380;p75"/>
          <p:cNvSpPr txBox="1">
            <a:spLocks noGrp="1"/>
          </p:cNvSpPr>
          <p:nvPr>
            <p:ph type="body" idx="2"/>
          </p:nvPr>
        </p:nvSpPr>
        <p:spPr>
          <a:xfrm>
            <a:off x="4643438" y="1752600"/>
            <a:ext cx="3924300" cy="4267200"/>
          </a:xfrm>
          <a:prstGeom prst="rect">
            <a:avLst/>
          </a:prstGeom>
          <a:noFill/>
          <a:ln>
            <a:noFill/>
          </a:ln>
        </p:spPr>
        <p:txBody>
          <a:bodyPr spcFirstLastPara="1" wrap="square" lIns="91425" tIns="45700" rIns="91425" bIns="45700" anchor="ctr" anchorCtr="0">
            <a:normAutofit/>
          </a:bodyPr>
          <a:lstStyle>
            <a:lvl1pPr marL="457200" lvl="0" indent="-394335" algn="l">
              <a:lnSpc>
                <a:spcPct val="100000"/>
              </a:lnSpc>
              <a:spcBef>
                <a:spcPts val="360"/>
              </a:spcBef>
              <a:spcAft>
                <a:spcPts val="0"/>
              </a:spcAft>
              <a:buSzPts val="2610"/>
              <a:buChar char="•"/>
              <a:defRPr/>
            </a:lvl1pPr>
            <a:lvl2pPr marL="914400" lvl="1" indent="-394335" algn="l">
              <a:lnSpc>
                <a:spcPct val="100000"/>
              </a:lnSpc>
              <a:spcBef>
                <a:spcPts val="600"/>
              </a:spcBef>
              <a:spcAft>
                <a:spcPts val="0"/>
              </a:spcAft>
              <a:buSzPts val="2610"/>
              <a:buChar char="•"/>
              <a:defRPr/>
            </a:lvl2pPr>
            <a:lvl3pPr marL="1371600" lvl="2" indent="-394335" algn="l">
              <a:lnSpc>
                <a:spcPct val="100000"/>
              </a:lnSpc>
              <a:spcBef>
                <a:spcPts val="600"/>
              </a:spcBef>
              <a:spcAft>
                <a:spcPts val="0"/>
              </a:spcAft>
              <a:buSzPts val="2610"/>
              <a:buChar char="•"/>
              <a:defRPr/>
            </a:lvl3pPr>
            <a:lvl4pPr marL="1828800" lvl="3" indent="-394335" algn="l">
              <a:lnSpc>
                <a:spcPct val="100000"/>
              </a:lnSpc>
              <a:spcBef>
                <a:spcPts val="600"/>
              </a:spcBef>
              <a:spcAft>
                <a:spcPts val="0"/>
              </a:spcAft>
              <a:buSzPts val="2610"/>
              <a:buChar char="•"/>
              <a:defRPr/>
            </a:lvl4pPr>
            <a:lvl5pPr marL="2286000" lvl="4" indent="-394335" algn="l">
              <a:lnSpc>
                <a:spcPct val="100000"/>
              </a:lnSpc>
              <a:spcBef>
                <a:spcPts val="600"/>
              </a:spcBef>
              <a:spcAft>
                <a:spcPts val="0"/>
              </a:spcAft>
              <a:buSzPts val="2610"/>
              <a:buChar char="•"/>
              <a:defRPr/>
            </a:lvl5pPr>
            <a:lvl6pPr marL="2743200" lvl="5" indent="-394335" algn="l">
              <a:lnSpc>
                <a:spcPct val="100000"/>
              </a:lnSpc>
              <a:spcBef>
                <a:spcPts val="600"/>
              </a:spcBef>
              <a:spcAft>
                <a:spcPts val="0"/>
              </a:spcAft>
              <a:buSzPts val="2610"/>
              <a:buChar char="•"/>
              <a:defRPr/>
            </a:lvl6pPr>
            <a:lvl7pPr marL="3200400" lvl="6" indent="-394335" algn="l">
              <a:lnSpc>
                <a:spcPct val="100000"/>
              </a:lnSpc>
              <a:spcBef>
                <a:spcPts val="600"/>
              </a:spcBef>
              <a:spcAft>
                <a:spcPts val="0"/>
              </a:spcAft>
              <a:buSzPts val="2610"/>
              <a:buChar char="•"/>
              <a:defRPr/>
            </a:lvl7pPr>
            <a:lvl8pPr marL="3657600" lvl="7" indent="-394334" algn="l">
              <a:lnSpc>
                <a:spcPct val="100000"/>
              </a:lnSpc>
              <a:spcBef>
                <a:spcPts val="600"/>
              </a:spcBef>
              <a:spcAft>
                <a:spcPts val="0"/>
              </a:spcAft>
              <a:buSzPts val="2610"/>
              <a:buChar char="•"/>
              <a:defRPr/>
            </a:lvl8pPr>
            <a:lvl9pPr marL="4114800" lvl="8" indent="-394334" algn="l">
              <a:lnSpc>
                <a:spcPct val="100000"/>
              </a:lnSpc>
              <a:spcBef>
                <a:spcPts val="600"/>
              </a:spcBef>
              <a:spcAft>
                <a:spcPts val="600"/>
              </a:spcAft>
              <a:buSzPts val="2610"/>
              <a:buChar char="•"/>
              <a:defRPr/>
            </a:lvl9pPr>
          </a:lstStyle>
          <a:p>
            <a:endParaRPr/>
          </a:p>
        </p:txBody>
      </p:sp>
      <p:sp>
        <p:nvSpPr>
          <p:cNvPr id="381" name="Google Shape;381;p75"/>
          <p:cNvSpPr txBox="1">
            <a:spLocks noGrp="1"/>
          </p:cNvSpPr>
          <p:nvPr>
            <p:ph type="dt" idx="10"/>
          </p:nvPr>
        </p:nvSpPr>
        <p:spPr>
          <a:xfrm>
            <a:off x="7358679" y="6116070"/>
            <a:ext cx="857473"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2" name="Google Shape;382;p75"/>
          <p:cNvSpPr txBox="1">
            <a:spLocks noGrp="1"/>
          </p:cNvSpPr>
          <p:nvPr>
            <p:ph type="ftr" idx="11"/>
          </p:nvPr>
        </p:nvSpPr>
        <p:spPr>
          <a:xfrm>
            <a:off x="1986997" y="6116070"/>
            <a:ext cx="5314517"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3" name="Google Shape;383;p75"/>
          <p:cNvSpPr txBox="1">
            <a:spLocks noGrp="1"/>
          </p:cNvSpPr>
          <p:nvPr>
            <p:ph type="sldNum" idx="12"/>
          </p:nvPr>
        </p:nvSpPr>
        <p:spPr>
          <a:xfrm>
            <a:off x="8273317" y="6116070"/>
            <a:ext cx="413483"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B3A787"/>
              </a:buClr>
              <a:buSzPts val="1000"/>
              <a:buFont typeface="Corbel"/>
              <a:buNone/>
              <a:defRPr sz="1000" b="0" i="0" u="none" strike="noStrike" cap="none">
                <a:solidFill>
                  <a:srgbClr val="B3A787"/>
                </a:solidFill>
                <a:latin typeface="Corbel"/>
                <a:ea typeface="Corbel"/>
                <a:cs typeface="Corbel"/>
                <a:sym typeface="Corbel"/>
              </a:defRPr>
            </a:lvl1pPr>
            <a:lvl2pPr marL="0" marR="0" lvl="1" indent="0" algn="r">
              <a:lnSpc>
                <a:spcPct val="100000"/>
              </a:lnSpc>
              <a:spcBef>
                <a:spcPts val="0"/>
              </a:spcBef>
              <a:spcAft>
                <a:spcPts val="0"/>
              </a:spcAft>
              <a:buClr>
                <a:srgbClr val="B3A787"/>
              </a:buClr>
              <a:buSzPts val="1000"/>
              <a:buFont typeface="Corbel"/>
              <a:buNone/>
              <a:defRPr sz="1000" b="0" i="0" u="none" strike="noStrike" cap="none">
                <a:solidFill>
                  <a:srgbClr val="B3A787"/>
                </a:solidFill>
                <a:latin typeface="Corbel"/>
                <a:ea typeface="Corbel"/>
                <a:cs typeface="Corbel"/>
                <a:sym typeface="Corbel"/>
              </a:defRPr>
            </a:lvl2pPr>
            <a:lvl3pPr marL="0" marR="0" lvl="2" indent="0" algn="r">
              <a:lnSpc>
                <a:spcPct val="100000"/>
              </a:lnSpc>
              <a:spcBef>
                <a:spcPts val="0"/>
              </a:spcBef>
              <a:spcAft>
                <a:spcPts val="0"/>
              </a:spcAft>
              <a:buClr>
                <a:srgbClr val="B3A787"/>
              </a:buClr>
              <a:buSzPts val="1000"/>
              <a:buFont typeface="Corbel"/>
              <a:buNone/>
              <a:defRPr sz="1000" b="0" i="0" u="none" strike="noStrike" cap="none">
                <a:solidFill>
                  <a:srgbClr val="B3A787"/>
                </a:solidFill>
                <a:latin typeface="Corbel"/>
                <a:ea typeface="Corbel"/>
                <a:cs typeface="Corbel"/>
                <a:sym typeface="Corbel"/>
              </a:defRPr>
            </a:lvl3pPr>
            <a:lvl4pPr marL="0" marR="0" lvl="3" indent="0" algn="r">
              <a:lnSpc>
                <a:spcPct val="100000"/>
              </a:lnSpc>
              <a:spcBef>
                <a:spcPts val="0"/>
              </a:spcBef>
              <a:spcAft>
                <a:spcPts val="0"/>
              </a:spcAft>
              <a:buClr>
                <a:srgbClr val="B3A787"/>
              </a:buClr>
              <a:buSzPts val="1000"/>
              <a:buFont typeface="Corbel"/>
              <a:buNone/>
              <a:defRPr sz="1000" b="0" i="0" u="none" strike="noStrike" cap="none">
                <a:solidFill>
                  <a:srgbClr val="B3A787"/>
                </a:solidFill>
                <a:latin typeface="Corbel"/>
                <a:ea typeface="Corbel"/>
                <a:cs typeface="Corbel"/>
                <a:sym typeface="Corbel"/>
              </a:defRPr>
            </a:lvl4pPr>
            <a:lvl5pPr marL="0" marR="0" lvl="4" indent="0" algn="r">
              <a:lnSpc>
                <a:spcPct val="100000"/>
              </a:lnSpc>
              <a:spcBef>
                <a:spcPts val="0"/>
              </a:spcBef>
              <a:spcAft>
                <a:spcPts val="0"/>
              </a:spcAft>
              <a:buClr>
                <a:srgbClr val="B3A787"/>
              </a:buClr>
              <a:buSzPts val="1000"/>
              <a:buFont typeface="Corbel"/>
              <a:buNone/>
              <a:defRPr sz="1000" b="0" i="0" u="none" strike="noStrike" cap="none">
                <a:solidFill>
                  <a:srgbClr val="B3A787"/>
                </a:solidFill>
                <a:latin typeface="Corbel"/>
                <a:ea typeface="Corbel"/>
                <a:cs typeface="Corbel"/>
                <a:sym typeface="Corbel"/>
              </a:defRPr>
            </a:lvl5pPr>
            <a:lvl6pPr marL="0" marR="0" lvl="5" indent="0" algn="r">
              <a:lnSpc>
                <a:spcPct val="100000"/>
              </a:lnSpc>
              <a:spcBef>
                <a:spcPts val="0"/>
              </a:spcBef>
              <a:spcAft>
                <a:spcPts val="0"/>
              </a:spcAft>
              <a:buClr>
                <a:srgbClr val="B3A787"/>
              </a:buClr>
              <a:buSzPts val="1000"/>
              <a:buFont typeface="Corbel"/>
              <a:buNone/>
              <a:defRPr sz="1000" b="0" i="0" u="none" strike="noStrike" cap="none">
                <a:solidFill>
                  <a:srgbClr val="B3A787"/>
                </a:solidFill>
                <a:latin typeface="Corbel"/>
                <a:ea typeface="Corbel"/>
                <a:cs typeface="Corbel"/>
                <a:sym typeface="Corbel"/>
              </a:defRPr>
            </a:lvl6pPr>
            <a:lvl7pPr marL="0" marR="0" lvl="6" indent="0" algn="r">
              <a:lnSpc>
                <a:spcPct val="100000"/>
              </a:lnSpc>
              <a:spcBef>
                <a:spcPts val="0"/>
              </a:spcBef>
              <a:spcAft>
                <a:spcPts val="0"/>
              </a:spcAft>
              <a:buClr>
                <a:srgbClr val="B3A787"/>
              </a:buClr>
              <a:buSzPts val="1000"/>
              <a:buFont typeface="Corbel"/>
              <a:buNone/>
              <a:defRPr sz="1000" b="0" i="0" u="none" strike="noStrike" cap="none">
                <a:solidFill>
                  <a:srgbClr val="B3A787"/>
                </a:solidFill>
                <a:latin typeface="Corbel"/>
                <a:ea typeface="Corbel"/>
                <a:cs typeface="Corbel"/>
                <a:sym typeface="Corbel"/>
              </a:defRPr>
            </a:lvl7pPr>
            <a:lvl8pPr marL="0" marR="0" lvl="7" indent="0" algn="r">
              <a:lnSpc>
                <a:spcPct val="100000"/>
              </a:lnSpc>
              <a:spcBef>
                <a:spcPts val="0"/>
              </a:spcBef>
              <a:spcAft>
                <a:spcPts val="0"/>
              </a:spcAft>
              <a:buClr>
                <a:srgbClr val="B3A787"/>
              </a:buClr>
              <a:buSzPts val="1000"/>
              <a:buFont typeface="Corbel"/>
              <a:buNone/>
              <a:defRPr sz="1000" b="0" i="0" u="none" strike="noStrike" cap="none">
                <a:solidFill>
                  <a:srgbClr val="B3A787"/>
                </a:solidFill>
                <a:latin typeface="Corbel"/>
                <a:ea typeface="Corbel"/>
                <a:cs typeface="Corbel"/>
                <a:sym typeface="Corbel"/>
              </a:defRPr>
            </a:lvl8pPr>
            <a:lvl9pPr marL="0" marR="0" lvl="8" indent="0" algn="r">
              <a:lnSpc>
                <a:spcPct val="100000"/>
              </a:lnSpc>
              <a:spcBef>
                <a:spcPts val="0"/>
              </a:spcBef>
              <a:spcAft>
                <a:spcPts val="0"/>
              </a:spcAft>
              <a:buClr>
                <a:srgbClr val="B3A787"/>
              </a:buClr>
              <a:buSzPts val="1000"/>
              <a:buFont typeface="Corbel"/>
              <a:buNone/>
              <a:defRPr sz="1000" b="0" i="0" u="none" strike="noStrike" cap="none">
                <a:solidFill>
                  <a:srgbClr val="B3A787"/>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spd="slow">
    <p:wip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384"/>
        <p:cNvGrpSpPr/>
        <p:nvPr/>
      </p:nvGrpSpPr>
      <p:grpSpPr>
        <a:xfrm>
          <a:off x="0" y="0"/>
          <a:ext cx="0" cy="0"/>
          <a:chOff x="0" y="0"/>
          <a:chExt cx="0" cy="0"/>
        </a:xfrm>
      </p:grpSpPr>
      <p:grpSp>
        <p:nvGrpSpPr>
          <p:cNvPr id="385" name="Google Shape;385;p80"/>
          <p:cNvGrpSpPr/>
          <p:nvPr/>
        </p:nvGrpSpPr>
        <p:grpSpPr>
          <a:xfrm>
            <a:off x="203200" y="0"/>
            <a:ext cx="3778250" cy="6858001"/>
            <a:chOff x="203200" y="0"/>
            <a:chExt cx="3778250" cy="6858001"/>
          </a:xfrm>
        </p:grpSpPr>
        <p:sp>
          <p:nvSpPr>
            <p:cNvPr id="386" name="Google Shape;386;p80"/>
            <p:cNvSpPr/>
            <p:nvPr/>
          </p:nvSpPr>
          <p:spPr>
            <a:xfrm>
              <a:off x="641350" y="0"/>
              <a:ext cx="1365250" cy="3971925"/>
            </a:xfrm>
            <a:custGeom>
              <a:avLst/>
              <a:gdLst/>
              <a:ahLst/>
              <a:cxnLst/>
              <a:rect l="l" t="t" r="r" b="b"/>
              <a:pathLst>
                <a:path w="860" h="2502" extrusionOk="0">
                  <a:moveTo>
                    <a:pt x="0" y="2445"/>
                  </a:moveTo>
                  <a:lnTo>
                    <a:pt x="228" y="2502"/>
                  </a:lnTo>
                  <a:lnTo>
                    <a:pt x="860" y="0"/>
                  </a:lnTo>
                  <a:lnTo>
                    <a:pt x="620" y="0"/>
                  </a:lnTo>
                  <a:lnTo>
                    <a:pt x="0" y="2445"/>
                  </a:lnTo>
                  <a:close/>
                </a:path>
              </a:pathLst>
            </a:custGeom>
            <a:solidFill>
              <a:schemeClr val="accent1"/>
            </a:solidFill>
            <a:ln>
              <a:noFill/>
            </a:ln>
          </p:spPr>
        </p:sp>
        <p:sp>
          <p:nvSpPr>
            <p:cNvPr id="387" name="Google Shape;387;p80"/>
            <p:cNvSpPr/>
            <p:nvPr/>
          </p:nvSpPr>
          <p:spPr>
            <a:xfrm>
              <a:off x="203200" y="0"/>
              <a:ext cx="1336675" cy="3862388"/>
            </a:xfrm>
            <a:custGeom>
              <a:avLst/>
              <a:gdLst/>
              <a:ahLst/>
              <a:cxnLst/>
              <a:rect l="l" t="t" r="r" b="b"/>
              <a:pathLst>
                <a:path w="842" h="2433" extrusionOk="0">
                  <a:moveTo>
                    <a:pt x="842" y="0"/>
                  </a:moveTo>
                  <a:lnTo>
                    <a:pt x="602" y="0"/>
                  </a:lnTo>
                  <a:lnTo>
                    <a:pt x="0" y="2376"/>
                  </a:lnTo>
                  <a:lnTo>
                    <a:pt x="228" y="2433"/>
                  </a:lnTo>
                  <a:lnTo>
                    <a:pt x="842" y="0"/>
                  </a:lnTo>
                  <a:close/>
                </a:path>
              </a:pathLst>
            </a:custGeom>
            <a:solidFill>
              <a:srgbClr val="595959"/>
            </a:solidFill>
            <a:ln>
              <a:noFill/>
            </a:ln>
          </p:spPr>
        </p:sp>
        <p:sp>
          <p:nvSpPr>
            <p:cNvPr id="388" name="Google Shape;388;p80"/>
            <p:cNvSpPr/>
            <p:nvPr/>
          </p:nvSpPr>
          <p:spPr>
            <a:xfrm>
              <a:off x="207963" y="3776663"/>
              <a:ext cx="1936750" cy="3081338"/>
            </a:xfrm>
            <a:custGeom>
              <a:avLst/>
              <a:gdLst/>
              <a:ahLst/>
              <a:cxnLst/>
              <a:rect l="l" t="t" r="r" b="b"/>
              <a:pathLst>
                <a:path w="1220" h="1941" extrusionOk="0">
                  <a:moveTo>
                    <a:pt x="0" y="0"/>
                  </a:moveTo>
                  <a:lnTo>
                    <a:pt x="1166" y="1941"/>
                  </a:lnTo>
                  <a:lnTo>
                    <a:pt x="1220" y="1941"/>
                  </a:lnTo>
                  <a:lnTo>
                    <a:pt x="0" y="0"/>
                  </a:lnTo>
                  <a:close/>
                </a:path>
              </a:pathLst>
            </a:custGeom>
            <a:solidFill>
              <a:srgbClr val="262626"/>
            </a:solidFill>
            <a:ln>
              <a:noFill/>
            </a:ln>
          </p:spPr>
        </p:sp>
        <p:sp>
          <p:nvSpPr>
            <p:cNvPr id="389" name="Google Shape;389;p80"/>
            <p:cNvSpPr/>
            <p:nvPr/>
          </p:nvSpPr>
          <p:spPr>
            <a:xfrm>
              <a:off x="646113" y="3886200"/>
              <a:ext cx="2373313" cy="2971800"/>
            </a:xfrm>
            <a:custGeom>
              <a:avLst/>
              <a:gdLst/>
              <a:ahLst/>
              <a:cxnLst/>
              <a:rect l="l" t="t" r="r" b="b"/>
              <a:pathLst>
                <a:path w="1495" h="1872" extrusionOk="0">
                  <a:moveTo>
                    <a:pt x="1495" y="1872"/>
                  </a:moveTo>
                  <a:lnTo>
                    <a:pt x="0" y="0"/>
                  </a:lnTo>
                  <a:lnTo>
                    <a:pt x="1442" y="1872"/>
                  </a:lnTo>
                  <a:lnTo>
                    <a:pt x="1495" y="1872"/>
                  </a:lnTo>
                  <a:close/>
                </a:path>
              </a:pathLst>
            </a:custGeom>
            <a:solidFill>
              <a:srgbClr val="345D7E"/>
            </a:solidFill>
            <a:ln>
              <a:noFill/>
            </a:ln>
          </p:spPr>
        </p:sp>
        <p:sp>
          <p:nvSpPr>
            <p:cNvPr id="390" name="Google Shape;390;p80"/>
            <p:cNvSpPr/>
            <p:nvPr/>
          </p:nvSpPr>
          <p:spPr>
            <a:xfrm>
              <a:off x="641350" y="3881438"/>
              <a:ext cx="3340100" cy="2976563"/>
            </a:xfrm>
            <a:custGeom>
              <a:avLst/>
              <a:gdLst/>
              <a:ahLst/>
              <a:cxnLst/>
              <a:rect l="l" t="t" r="r" b="b"/>
              <a:pathLst>
                <a:path w="2104" h="1875" extrusionOk="0">
                  <a:moveTo>
                    <a:pt x="0" y="0"/>
                  </a:moveTo>
                  <a:lnTo>
                    <a:pt x="3" y="3"/>
                  </a:lnTo>
                  <a:lnTo>
                    <a:pt x="1498" y="1875"/>
                  </a:lnTo>
                  <a:lnTo>
                    <a:pt x="2104" y="1875"/>
                  </a:lnTo>
                  <a:lnTo>
                    <a:pt x="228" y="57"/>
                  </a:lnTo>
                  <a:lnTo>
                    <a:pt x="0" y="0"/>
                  </a:lnTo>
                  <a:close/>
                </a:path>
              </a:pathLst>
            </a:custGeom>
            <a:solidFill>
              <a:srgbClr val="548BB7"/>
            </a:solidFill>
            <a:ln>
              <a:noFill/>
            </a:ln>
          </p:spPr>
        </p:sp>
        <p:sp>
          <p:nvSpPr>
            <p:cNvPr id="391" name="Google Shape;391;p80"/>
            <p:cNvSpPr/>
            <p:nvPr/>
          </p:nvSpPr>
          <p:spPr>
            <a:xfrm>
              <a:off x="203200" y="3771900"/>
              <a:ext cx="2660650" cy="3086100"/>
            </a:xfrm>
            <a:custGeom>
              <a:avLst/>
              <a:gdLst/>
              <a:ahLst/>
              <a:cxnLst/>
              <a:rect l="l" t="t" r="r" b="b"/>
              <a:pathLst>
                <a:path w="1676" h="1944" extrusionOk="0">
                  <a:moveTo>
                    <a:pt x="1676" y="1944"/>
                  </a:moveTo>
                  <a:lnTo>
                    <a:pt x="264" y="111"/>
                  </a:lnTo>
                  <a:lnTo>
                    <a:pt x="225" y="60"/>
                  </a:lnTo>
                  <a:lnTo>
                    <a:pt x="228" y="60"/>
                  </a:lnTo>
                  <a:lnTo>
                    <a:pt x="264" y="111"/>
                  </a:lnTo>
                  <a:lnTo>
                    <a:pt x="234" y="69"/>
                  </a:lnTo>
                  <a:lnTo>
                    <a:pt x="228" y="57"/>
                  </a:lnTo>
                  <a:lnTo>
                    <a:pt x="222" y="54"/>
                  </a:lnTo>
                  <a:lnTo>
                    <a:pt x="0" y="0"/>
                  </a:lnTo>
                  <a:lnTo>
                    <a:pt x="3" y="3"/>
                  </a:lnTo>
                  <a:lnTo>
                    <a:pt x="1223" y="1944"/>
                  </a:lnTo>
                  <a:lnTo>
                    <a:pt x="1676" y="1944"/>
                  </a:lnTo>
                  <a:close/>
                </a:path>
              </a:pathLst>
            </a:custGeom>
            <a:solidFill>
              <a:srgbClr val="3F3F3F"/>
            </a:solidFill>
            <a:ln>
              <a:noFill/>
            </a:ln>
          </p:spPr>
        </p:sp>
      </p:grpSp>
      <p:sp>
        <p:nvSpPr>
          <p:cNvPr id="392" name="Google Shape;392;p80"/>
          <p:cNvSpPr txBox="1">
            <a:spLocks noGrp="1"/>
          </p:cNvSpPr>
          <p:nvPr>
            <p:ph type="ctrTitle"/>
          </p:nvPr>
        </p:nvSpPr>
        <p:spPr>
          <a:xfrm>
            <a:off x="1739673" y="914401"/>
            <a:ext cx="6947127" cy="3488266"/>
          </a:xfrm>
          <a:prstGeom prst="rect">
            <a:avLst/>
          </a:prstGeom>
          <a:noFill/>
          <a:ln>
            <a:noFill/>
          </a:ln>
        </p:spPr>
        <p:txBody>
          <a:bodyPr spcFirstLastPara="1" wrap="square" lIns="91425" tIns="45700" rIns="91425" bIns="45700" anchor="b" anchorCtr="0">
            <a:normAutofit/>
          </a:bodyPr>
          <a:lstStyle>
            <a:lvl1pPr lvl="0" algn="r">
              <a:lnSpc>
                <a:spcPct val="100000"/>
              </a:lnSpc>
              <a:spcBef>
                <a:spcPts val="0"/>
              </a:spcBef>
              <a:spcAft>
                <a:spcPts val="0"/>
              </a:spcAft>
              <a:buClr>
                <a:schemeClr val="dk1"/>
              </a:buClr>
              <a:buSzPts val="5400"/>
              <a:buFont typeface="Corbel"/>
              <a:buNone/>
              <a:defRPr sz="54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3" name="Google Shape;393;p80"/>
          <p:cNvSpPr txBox="1">
            <a:spLocks noGrp="1"/>
          </p:cNvSpPr>
          <p:nvPr>
            <p:ph type="subTitle" idx="1"/>
          </p:nvPr>
        </p:nvSpPr>
        <p:spPr>
          <a:xfrm>
            <a:off x="2924238" y="4402666"/>
            <a:ext cx="5762563" cy="1364531"/>
          </a:xfrm>
          <a:prstGeom prst="rect">
            <a:avLst/>
          </a:prstGeom>
          <a:noFill/>
          <a:ln>
            <a:noFill/>
          </a:ln>
        </p:spPr>
        <p:txBody>
          <a:bodyPr spcFirstLastPara="1" wrap="square" lIns="91425" tIns="45700" rIns="91425" bIns="45700" anchor="t" anchorCtr="0">
            <a:normAutofit/>
          </a:bodyPr>
          <a:lstStyle>
            <a:lvl1pPr lvl="0" algn="r">
              <a:lnSpc>
                <a:spcPct val="100000"/>
              </a:lnSpc>
              <a:spcBef>
                <a:spcPts val="360"/>
              </a:spcBef>
              <a:spcAft>
                <a:spcPts val="0"/>
              </a:spcAft>
              <a:buSzPts val="2610"/>
              <a:buNone/>
              <a:defRPr sz="1800">
                <a:solidFill>
                  <a:schemeClr val="dk1"/>
                </a:solidFill>
              </a:defRPr>
            </a:lvl1pPr>
            <a:lvl2pPr lvl="1" algn="ctr">
              <a:lnSpc>
                <a:spcPct val="100000"/>
              </a:lnSpc>
              <a:spcBef>
                <a:spcPts val="600"/>
              </a:spcBef>
              <a:spcAft>
                <a:spcPts val="0"/>
              </a:spcAft>
              <a:buSzPts val="2900"/>
              <a:buNone/>
              <a:defRPr>
                <a:solidFill>
                  <a:srgbClr val="888888"/>
                </a:solidFill>
              </a:defRPr>
            </a:lvl2pPr>
            <a:lvl3pPr lvl="2" algn="ctr">
              <a:lnSpc>
                <a:spcPct val="100000"/>
              </a:lnSpc>
              <a:spcBef>
                <a:spcPts val="600"/>
              </a:spcBef>
              <a:spcAft>
                <a:spcPts val="0"/>
              </a:spcAft>
              <a:buSzPts val="2610"/>
              <a:buNone/>
              <a:defRPr>
                <a:solidFill>
                  <a:srgbClr val="888888"/>
                </a:solidFill>
              </a:defRPr>
            </a:lvl3pPr>
            <a:lvl4pPr lvl="3" algn="ctr">
              <a:lnSpc>
                <a:spcPct val="100000"/>
              </a:lnSpc>
              <a:spcBef>
                <a:spcPts val="600"/>
              </a:spcBef>
              <a:spcAft>
                <a:spcPts val="0"/>
              </a:spcAft>
              <a:buSzPts val="2320"/>
              <a:buNone/>
              <a:defRPr>
                <a:solidFill>
                  <a:srgbClr val="888888"/>
                </a:solidFill>
              </a:defRPr>
            </a:lvl4pPr>
            <a:lvl5pPr lvl="4" algn="ctr">
              <a:lnSpc>
                <a:spcPct val="100000"/>
              </a:lnSpc>
              <a:spcBef>
                <a:spcPts val="600"/>
              </a:spcBef>
              <a:spcAft>
                <a:spcPts val="0"/>
              </a:spcAft>
              <a:buSzPts val="2030"/>
              <a:buNone/>
              <a:defRPr>
                <a:solidFill>
                  <a:srgbClr val="888888"/>
                </a:solidFill>
              </a:defRPr>
            </a:lvl5pPr>
            <a:lvl6pPr lvl="5" algn="ctr">
              <a:lnSpc>
                <a:spcPct val="100000"/>
              </a:lnSpc>
              <a:spcBef>
                <a:spcPts val="600"/>
              </a:spcBef>
              <a:spcAft>
                <a:spcPts val="0"/>
              </a:spcAft>
              <a:buSzPts val="2030"/>
              <a:buNone/>
              <a:defRPr>
                <a:solidFill>
                  <a:srgbClr val="888888"/>
                </a:solidFill>
              </a:defRPr>
            </a:lvl6pPr>
            <a:lvl7pPr lvl="6" algn="ctr">
              <a:lnSpc>
                <a:spcPct val="100000"/>
              </a:lnSpc>
              <a:spcBef>
                <a:spcPts val="600"/>
              </a:spcBef>
              <a:spcAft>
                <a:spcPts val="0"/>
              </a:spcAft>
              <a:buSzPts val="2030"/>
              <a:buNone/>
              <a:defRPr>
                <a:solidFill>
                  <a:srgbClr val="888888"/>
                </a:solidFill>
              </a:defRPr>
            </a:lvl7pPr>
            <a:lvl8pPr lvl="7" algn="ctr">
              <a:lnSpc>
                <a:spcPct val="100000"/>
              </a:lnSpc>
              <a:spcBef>
                <a:spcPts val="600"/>
              </a:spcBef>
              <a:spcAft>
                <a:spcPts val="0"/>
              </a:spcAft>
              <a:buSzPts val="2030"/>
              <a:buNone/>
              <a:defRPr>
                <a:solidFill>
                  <a:srgbClr val="888888"/>
                </a:solidFill>
              </a:defRPr>
            </a:lvl8pPr>
            <a:lvl9pPr lvl="8" algn="ctr">
              <a:lnSpc>
                <a:spcPct val="100000"/>
              </a:lnSpc>
              <a:spcBef>
                <a:spcPts val="600"/>
              </a:spcBef>
              <a:spcAft>
                <a:spcPts val="600"/>
              </a:spcAft>
              <a:buSzPts val="2030"/>
              <a:buNone/>
              <a:defRPr>
                <a:solidFill>
                  <a:srgbClr val="888888"/>
                </a:solidFill>
              </a:defRPr>
            </a:lvl9pPr>
          </a:lstStyle>
          <a:p>
            <a:endParaRPr/>
          </a:p>
        </p:txBody>
      </p:sp>
      <p:sp>
        <p:nvSpPr>
          <p:cNvPr id="394" name="Google Shape;394;p80"/>
          <p:cNvSpPr txBox="1">
            <a:spLocks noGrp="1"/>
          </p:cNvSpPr>
          <p:nvPr>
            <p:ph type="dt" idx="10"/>
          </p:nvPr>
        </p:nvSpPr>
        <p:spPr>
          <a:xfrm>
            <a:off x="7325773" y="6117336"/>
            <a:ext cx="857473"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5" name="Google Shape;395;p80"/>
          <p:cNvSpPr txBox="1">
            <a:spLocks noGrp="1"/>
          </p:cNvSpPr>
          <p:nvPr>
            <p:ph type="ftr" idx="11"/>
          </p:nvPr>
        </p:nvSpPr>
        <p:spPr>
          <a:xfrm>
            <a:off x="3623733" y="6117336"/>
            <a:ext cx="3609438"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6" name="Google Shape;396;p80"/>
          <p:cNvSpPr txBox="1">
            <a:spLocks noGrp="1"/>
          </p:cNvSpPr>
          <p:nvPr>
            <p:ph type="sldNum" idx="12"/>
          </p:nvPr>
        </p:nvSpPr>
        <p:spPr>
          <a:xfrm>
            <a:off x="8275320" y="6117336"/>
            <a:ext cx="41148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n-US"/>
              <a:t>‹#›</a:t>
            </a:fld>
            <a:endParaRPr/>
          </a:p>
        </p:txBody>
      </p:sp>
      <p:sp>
        <p:nvSpPr>
          <p:cNvPr id="397" name="Google Shape;397;p80"/>
          <p:cNvSpPr/>
          <p:nvPr/>
        </p:nvSpPr>
        <p:spPr>
          <a:xfrm>
            <a:off x="203200" y="3771900"/>
            <a:ext cx="361950" cy="90488"/>
          </a:xfrm>
          <a:custGeom>
            <a:avLst/>
            <a:gdLst/>
            <a:ahLst/>
            <a:cxnLst/>
            <a:rect l="l" t="t" r="r" b="b"/>
            <a:pathLst>
              <a:path w="228" h="57" extrusionOk="0">
                <a:moveTo>
                  <a:pt x="228" y="57"/>
                </a:moveTo>
                <a:lnTo>
                  <a:pt x="0" y="0"/>
                </a:lnTo>
                <a:lnTo>
                  <a:pt x="222" y="54"/>
                </a:lnTo>
                <a:lnTo>
                  <a:pt x="228" y="57"/>
                </a:lnTo>
                <a:close/>
              </a:path>
            </a:pathLst>
          </a:custGeom>
          <a:solidFill>
            <a:srgbClr val="29ABE2"/>
          </a:solidFill>
          <a:ln>
            <a:noFill/>
          </a:ln>
        </p:spPr>
      </p:sp>
      <p:sp>
        <p:nvSpPr>
          <p:cNvPr id="398" name="Google Shape;398;p80"/>
          <p:cNvSpPr/>
          <p:nvPr/>
        </p:nvSpPr>
        <p:spPr>
          <a:xfrm>
            <a:off x="560388" y="3867150"/>
            <a:ext cx="61913" cy="80963"/>
          </a:xfrm>
          <a:custGeom>
            <a:avLst/>
            <a:gdLst/>
            <a:ahLst/>
            <a:cxnLst/>
            <a:rect l="l" t="t" r="r" b="b"/>
            <a:pathLst>
              <a:path w="39" h="51" extrusionOk="0">
                <a:moveTo>
                  <a:pt x="0" y="0"/>
                </a:moveTo>
                <a:lnTo>
                  <a:pt x="39" y="51"/>
                </a:lnTo>
                <a:lnTo>
                  <a:pt x="3" y="0"/>
                </a:lnTo>
                <a:lnTo>
                  <a:pt x="0" y="0"/>
                </a:lnTo>
                <a:close/>
              </a:path>
            </a:pathLst>
          </a:custGeom>
          <a:solidFill>
            <a:srgbClr val="29ABE2"/>
          </a:solidFill>
          <a:ln>
            <a:noFill/>
          </a:ln>
        </p:spPr>
      </p:sp>
    </p:spTree>
  </p:cSld>
  <p:clrMapOvr>
    <a:masterClrMapping/>
  </p:clrMapOvr>
  <p:transition spd="slow">
    <p:wip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99"/>
        <p:cNvGrpSpPr/>
        <p:nvPr/>
      </p:nvGrpSpPr>
      <p:grpSpPr>
        <a:xfrm>
          <a:off x="0" y="0"/>
          <a:ext cx="0" cy="0"/>
          <a:chOff x="0" y="0"/>
          <a:chExt cx="0" cy="0"/>
        </a:xfrm>
      </p:grpSpPr>
      <p:sp>
        <p:nvSpPr>
          <p:cNvPr id="400" name="Google Shape;400;p100"/>
          <p:cNvSpPr txBox="1">
            <a:spLocks noGrp="1"/>
          </p:cNvSpPr>
          <p:nvPr>
            <p:ph type="title"/>
          </p:nvPr>
        </p:nvSpPr>
        <p:spPr>
          <a:xfrm>
            <a:off x="1986995" y="2666998"/>
            <a:ext cx="6699805" cy="2360071"/>
          </a:xfrm>
          <a:prstGeom prst="rect">
            <a:avLst/>
          </a:prstGeom>
          <a:noFill/>
          <a:ln>
            <a:noFill/>
          </a:ln>
        </p:spPr>
        <p:txBody>
          <a:bodyPr spcFirstLastPara="1" wrap="square" lIns="91425" tIns="45700" rIns="91425" bIns="45700" anchor="b" anchorCtr="0">
            <a:normAutofit/>
          </a:bodyPr>
          <a:lstStyle>
            <a:lvl1pPr lvl="0" algn="r">
              <a:lnSpc>
                <a:spcPct val="100000"/>
              </a:lnSpc>
              <a:spcBef>
                <a:spcPts val="0"/>
              </a:spcBef>
              <a:spcAft>
                <a:spcPts val="0"/>
              </a:spcAft>
              <a:buClr>
                <a:schemeClr val="dk1"/>
              </a:buClr>
              <a:buSzPts val="4000"/>
              <a:buFont typeface="Corbel"/>
              <a:buNone/>
              <a:defRPr sz="4000" b="0"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01" name="Google Shape;401;p100"/>
          <p:cNvSpPr txBox="1">
            <a:spLocks noGrp="1"/>
          </p:cNvSpPr>
          <p:nvPr>
            <p:ph type="body" idx="1"/>
          </p:nvPr>
        </p:nvSpPr>
        <p:spPr>
          <a:xfrm>
            <a:off x="1986998" y="5027070"/>
            <a:ext cx="6699802" cy="860400"/>
          </a:xfrm>
          <a:prstGeom prst="rect">
            <a:avLst/>
          </a:prstGeom>
          <a:noFill/>
          <a:ln>
            <a:noFill/>
          </a:ln>
        </p:spPr>
        <p:txBody>
          <a:bodyPr spcFirstLastPara="1" wrap="square" lIns="91425" tIns="45700" rIns="91425" bIns="45700" anchor="t" anchorCtr="0">
            <a:normAutofit/>
          </a:bodyPr>
          <a:lstStyle>
            <a:lvl1pPr marL="457200" lvl="0" indent="-228600" algn="r">
              <a:lnSpc>
                <a:spcPct val="100000"/>
              </a:lnSpc>
              <a:spcBef>
                <a:spcPts val="400"/>
              </a:spcBef>
              <a:spcAft>
                <a:spcPts val="0"/>
              </a:spcAft>
              <a:buSzPts val="2900"/>
              <a:buNone/>
              <a:defRPr sz="2000">
                <a:solidFill>
                  <a:schemeClr val="dk1"/>
                </a:solidFill>
              </a:defRPr>
            </a:lvl1pPr>
            <a:lvl2pPr marL="914400" lvl="1" indent="-228600" algn="l">
              <a:lnSpc>
                <a:spcPct val="100000"/>
              </a:lnSpc>
              <a:spcBef>
                <a:spcPts val="600"/>
              </a:spcBef>
              <a:spcAft>
                <a:spcPts val="0"/>
              </a:spcAft>
              <a:buSzPts val="2610"/>
              <a:buNone/>
              <a:defRPr sz="1800">
                <a:solidFill>
                  <a:srgbClr val="888888"/>
                </a:solidFill>
              </a:defRPr>
            </a:lvl2pPr>
            <a:lvl3pPr marL="1371600" lvl="2" indent="-228600" algn="l">
              <a:lnSpc>
                <a:spcPct val="100000"/>
              </a:lnSpc>
              <a:spcBef>
                <a:spcPts val="600"/>
              </a:spcBef>
              <a:spcAft>
                <a:spcPts val="0"/>
              </a:spcAft>
              <a:buSzPts val="2320"/>
              <a:buNone/>
              <a:defRPr sz="1600">
                <a:solidFill>
                  <a:srgbClr val="888888"/>
                </a:solidFill>
              </a:defRPr>
            </a:lvl3pPr>
            <a:lvl4pPr marL="1828800" lvl="3" indent="-228600" algn="l">
              <a:lnSpc>
                <a:spcPct val="100000"/>
              </a:lnSpc>
              <a:spcBef>
                <a:spcPts val="600"/>
              </a:spcBef>
              <a:spcAft>
                <a:spcPts val="0"/>
              </a:spcAft>
              <a:buSzPts val="2030"/>
              <a:buNone/>
              <a:defRPr sz="1400">
                <a:solidFill>
                  <a:srgbClr val="888888"/>
                </a:solidFill>
              </a:defRPr>
            </a:lvl4pPr>
            <a:lvl5pPr marL="2286000" lvl="4" indent="-228600" algn="l">
              <a:lnSpc>
                <a:spcPct val="100000"/>
              </a:lnSpc>
              <a:spcBef>
                <a:spcPts val="600"/>
              </a:spcBef>
              <a:spcAft>
                <a:spcPts val="0"/>
              </a:spcAft>
              <a:buSzPts val="2030"/>
              <a:buNone/>
              <a:defRPr sz="1400">
                <a:solidFill>
                  <a:srgbClr val="888888"/>
                </a:solidFill>
              </a:defRPr>
            </a:lvl5pPr>
            <a:lvl6pPr marL="2743200" lvl="5" indent="-228600" algn="l">
              <a:lnSpc>
                <a:spcPct val="100000"/>
              </a:lnSpc>
              <a:spcBef>
                <a:spcPts val="600"/>
              </a:spcBef>
              <a:spcAft>
                <a:spcPts val="0"/>
              </a:spcAft>
              <a:buSzPts val="2030"/>
              <a:buNone/>
              <a:defRPr sz="1400">
                <a:solidFill>
                  <a:srgbClr val="888888"/>
                </a:solidFill>
              </a:defRPr>
            </a:lvl6pPr>
            <a:lvl7pPr marL="3200400" lvl="6" indent="-228600" algn="l">
              <a:lnSpc>
                <a:spcPct val="100000"/>
              </a:lnSpc>
              <a:spcBef>
                <a:spcPts val="600"/>
              </a:spcBef>
              <a:spcAft>
                <a:spcPts val="0"/>
              </a:spcAft>
              <a:buSzPts val="2030"/>
              <a:buNone/>
              <a:defRPr sz="1400">
                <a:solidFill>
                  <a:srgbClr val="888888"/>
                </a:solidFill>
              </a:defRPr>
            </a:lvl7pPr>
            <a:lvl8pPr marL="3657600" lvl="7" indent="-228600" algn="l">
              <a:lnSpc>
                <a:spcPct val="100000"/>
              </a:lnSpc>
              <a:spcBef>
                <a:spcPts val="600"/>
              </a:spcBef>
              <a:spcAft>
                <a:spcPts val="0"/>
              </a:spcAft>
              <a:buSzPts val="2030"/>
              <a:buNone/>
              <a:defRPr sz="1400">
                <a:solidFill>
                  <a:srgbClr val="888888"/>
                </a:solidFill>
              </a:defRPr>
            </a:lvl8pPr>
            <a:lvl9pPr marL="4114800" lvl="8" indent="-228600" algn="l">
              <a:lnSpc>
                <a:spcPct val="100000"/>
              </a:lnSpc>
              <a:spcBef>
                <a:spcPts val="600"/>
              </a:spcBef>
              <a:spcAft>
                <a:spcPts val="600"/>
              </a:spcAft>
              <a:buSzPts val="2030"/>
              <a:buNone/>
              <a:defRPr sz="1400">
                <a:solidFill>
                  <a:srgbClr val="888888"/>
                </a:solidFill>
              </a:defRPr>
            </a:lvl9pPr>
          </a:lstStyle>
          <a:p>
            <a:endParaRPr/>
          </a:p>
        </p:txBody>
      </p:sp>
      <p:sp>
        <p:nvSpPr>
          <p:cNvPr id="402" name="Google Shape;402;p100"/>
          <p:cNvSpPr txBox="1">
            <a:spLocks noGrp="1"/>
          </p:cNvSpPr>
          <p:nvPr>
            <p:ph type="dt" idx="10"/>
          </p:nvPr>
        </p:nvSpPr>
        <p:spPr>
          <a:xfrm>
            <a:off x="7358679" y="6116070"/>
            <a:ext cx="857473"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03" name="Google Shape;403;p100"/>
          <p:cNvSpPr txBox="1">
            <a:spLocks noGrp="1"/>
          </p:cNvSpPr>
          <p:nvPr>
            <p:ph type="ftr" idx="11"/>
          </p:nvPr>
        </p:nvSpPr>
        <p:spPr>
          <a:xfrm>
            <a:off x="1986997" y="6116070"/>
            <a:ext cx="5314517"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04" name="Google Shape;404;p100"/>
          <p:cNvSpPr txBox="1">
            <a:spLocks noGrp="1"/>
          </p:cNvSpPr>
          <p:nvPr>
            <p:ph type="sldNum" idx="12"/>
          </p:nvPr>
        </p:nvSpPr>
        <p:spPr>
          <a:xfrm>
            <a:off x="8273317" y="6116070"/>
            <a:ext cx="413483"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spd="slow">
    <p:wip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62"/>
        <p:cNvGrpSpPr/>
        <p:nvPr/>
      </p:nvGrpSpPr>
      <p:grpSpPr>
        <a:xfrm>
          <a:off x="0" y="0"/>
          <a:ext cx="0" cy="0"/>
          <a:chOff x="0" y="0"/>
          <a:chExt cx="0" cy="0"/>
        </a:xfrm>
      </p:grpSpPr>
      <p:sp>
        <p:nvSpPr>
          <p:cNvPr id="63" name="Google Shape;63;p84"/>
          <p:cNvSpPr txBox="1">
            <a:spLocks noGrp="1"/>
          </p:cNvSpPr>
          <p:nvPr>
            <p:ph type="title"/>
          </p:nvPr>
        </p:nvSpPr>
        <p:spPr>
          <a:xfrm>
            <a:off x="609599" y="609600"/>
            <a:ext cx="6347713" cy="1320800"/>
          </a:xfrm>
          <a:prstGeom prst="rect">
            <a:avLst/>
          </a:prstGeom>
          <a:noFill/>
          <a:ln>
            <a:noFill/>
          </a:ln>
        </p:spPr>
        <p:txBody>
          <a:bodyPr spcFirstLastPara="1" wrap="square" lIns="91425" tIns="45700" rIns="91425" bIns="45700" anchor="t" anchorCtr="0">
            <a:normAutofit/>
          </a:bodyPr>
          <a:lstStyle>
            <a:lvl1pPr lvl="0" algn="l">
              <a:lnSpc>
                <a:spcPct val="100000"/>
              </a:lnSpc>
              <a:spcBef>
                <a:spcPts val="0"/>
              </a:spcBef>
              <a:spcAft>
                <a:spcPts val="0"/>
              </a:spcAft>
              <a:buClr>
                <a:schemeClr val="accent1"/>
              </a:buClr>
              <a:buSzPts val="3600"/>
              <a:buFont typeface="Times New Roman"/>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84"/>
          <p:cNvSpPr txBox="1">
            <a:spLocks noGrp="1"/>
          </p:cNvSpPr>
          <p:nvPr>
            <p:ph type="body" idx="1"/>
          </p:nvPr>
        </p:nvSpPr>
        <p:spPr>
          <a:xfrm>
            <a:off x="609599" y="2160983"/>
            <a:ext cx="3090672" cy="576262"/>
          </a:xfrm>
          <a:prstGeom prst="rect">
            <a:avLst/>
          </a:prstGeom>
          <a:noFill/>
          <a:ln>
            <a:noFill/>
          </a:ln>
        </p:spPr>
        <p:txBody>
          <a:bodyPr spcFirstLastPara="1" wrap="square" lIns="91425" tIns="45700" rIns="91425" bIns="45700" anchor="b" anchorCtr="0">
            <a:noAutofit/>
          </a:bodyPr>
          <a:lstStyle>
            <a:lvl1pPr marL="457200" lvl="0" indent="-228600" algn="l">
              <a:lnSpc>
                <a:spcPct val="100000"/>
              </a:lnSpc>
              <a:spcBef>
                <a:spcPts val="1000"/>
              </a:spcBef>
              <a:spcAft>
                <a:spcPts val="0"/>
              </a:spcAft>
              <a:buSzPts val="1920"/>
              <a:buNone/>
              <a:defRPr sz="2400" b="0"/>
            </a:lvl1pPr>
            <a:lvl2pPr marL="914400" lvl="1" indent="-228600" algn="l">
              <a:lnSpc>
                <a:spcPct val="100000"/>
              </a:lnSpc>
              <a:spcBef>
                <a:spcPts val="1000"/>
              </a:spcBef>
              <a:spcAft>
                <a:spcPts val="0"/>
              </a:spcAft>
              <a:buSzPts val="1600"/>
              <a:buNone/>
              <a:defRPr sz="2000" b="1"/>
            </a:lvl2pPr>
            <a:lvl3pPr marL="1371600" lvl="2" indent="-228600" algn="l">
              <a:lnSpc>
                <a:spcPct val="100000"/>
              </a:lnSpc>
              <a:spcBef>
                <a:spcPts val="1000"/>
              </a:spcBef>
              <a:spcAft>
                <a:spcPts val="0"/>
              </a:spcAft>
              <a:buSzPts val="1440"/>
              <a:buNone/>
              <a:defRPr sz="1800" b="1"/>
            </a:lvl3pPr>
            <a:lvl4pPr marL="1828800" lvl="3" indent="-228600" algn="l">
              <a:lnSpc>
                <a:spcPct val="100000"/>
              </a:lnSpc>
              <a:spcBef>
                <a:spcPts val="1000"/>
              </a:spcBef>
              <a:spcAft>
                <a:spcPts val="0"/>
              </a:spcAft>
              <a:buSzPts val="1280"/>
              <a:buNone/>
              <a:defRPr sz="1600" b="1"/>
            </a:lvl4pPr>
            <a:lvl5pPr marL="2286000" lvl="4" indent="-228600" algn="l">
              <a:lnSpc>
                <a:spcPct val="100000"/>
              </a:lnSpc>
              <a:spcBef>
                <a:spcPts val="1000"/>
              </a:spcBef>
              <a:spcAft>
                <a:spcPts val="0"/>
              </a:spcAft>
              <a:buSzPts val="1280"/>
              <a:buNone/>
              <a:defRPr sz="1600" b="1"/>
            </a:lvl5pPr>
            <a:lvl6pPr marL="2743200" lvl="5" indent="-228600" algn="l">
              <a:lnSpc>
                <a:spcPct val="100000"/>
              </a:lnSpc>
              <a:spcBef>
                <a:spcPts val="1000"/>
              </a:spcBef>
              <a:spcAft>
                <a:spcPts val="0"/>
              </a:spcAft>
              <a:buSzPts val="1280"/>
              <a:buNone/>
              <a:defRPr sz="1600" b="1"/>
            </a:lvl6pPr>
            <a:lvl7pPr marL="3200400" lvl="6" indent="-228600" algn="l">
              <a:lnSpc>
                <a:spcPct val="100000"/>
              </a:lnSpc>
              <a:spcBef>
                <a:spcPts val="1000"/>
              </a:spcBef>
              <a:spcAft>
                <a:spcPts val="0"/>
              </a:spcAft>
              <a:buSzPts val="1280"/>
              <a:buNone/>
              <a:defRPr sz="1600" b="1"/>
            </a:lvl7pPr>
            <a:lvl8pPr marL="3657600" lvl="7" indent="-228600" algn="l">
              <a:lnSpc>
                <a:spcPct val="100000"/>
              </a:lnSpc>
              <a:spcBef>
                <a:spcPts val="1000"/>
              </a:spcBef>
              <a:spcAft>
                <a:spcPts val="0"/>
              </a:spcAft>
              <a:buSzPts val="1280"/>
              <a:buNone/>
              <a:defRPr sz="1600" b="1"/>
            </a:lvl8pPr>
            <a:lvl9pPr marL="4114800" lvl="8" indent="-228600" algn="l">
              <a:lnSpc>
                <a:spcPct val="100000"/>
              </a:lnSpc>
              <a:spcBef>
                <a:spcPts val="1000"/>
              </a:spcBef>
              <a:spcAft>
                <a:spcPts val="0"/>
              </a:spcAft>
              <a:buSzPts val="1280"/>
              <a:buNone/>
              <a:defRPr sz="1600" b="1"/>
            </a:lvl9pPr>
          </a:lstStyle>
          <a:p>
            <a:endParaRPr/>
          </a:p>
        </p:txBody>
      </p:sp>
      <p:sp>
        <p:nvSpPr>
          <p:cNvPr id="65" name="Google Shape;65;p84"/>
          <p:cNvSpPr txBox="1">
            <a:spLocks noGrp="1"/>
          </p:cNvSpPr>
          <p:nvPr>
            <p:ph type="body" idx="2"/>
          </p:nvPr>
        </p:nvSpPr>
        <p:spPr>
          <a:xfrm>
            <a:off x="609599" y="2737246"/>
            <a:ext cx="3090672" cy="3304117"/>
          </a:xfrm>
          <a:prstGeom prst="rect">
            <a:avLst/>
          </a:prstGeom>
          <a:noFill/>
          <a:ln>
            <a:noFill/>
          </a:ln>
        </p:spPr>
        <p:txBody>
          <a:bodyPr spcFirstLastPara="1" wrap="square" lIns="91425" tIns="45700" rIns="91425" bIns="45700" anchor="t" anchorCtr="0">
            <a:normAutofit/>
          </a:bodyPr>
          <a:lstStyle>
            <a:lvl1pPr marL="457200" lvl="0" indent="-320040" algn="l">
              <a:lnSpc>
                <a:spcPct val="100000"/>
              </a:lnSpc>
              <a:spcBef>
                <a:spcPts val="1000"/>
              </a:spcBef>
              <a:spcAft>
                <a:spcPts val="0"/>
              </a:spcAft>
              <a:buSzPts val="1440"/>
              <a:buChar char="►"/>
              <a:defRPr/>
            </a:lvl1pPr>
            <a:lvl2pPr marL="914400" lvl="1" indent="-320040" algn="l">
              <a:lnSpc>
                <a:spcPct val="100000"/>
              </a:lnSpc>
              <a:spcBef>
                <a:spcPts val="1000"/>
              </a:spcBef>
              <a:spcAft>
                <a:spcPts val="0"/>
              </a:spcAft>
              <a:buSzPts val="1440"/>
              <a:buChar char="►"/>
              <a:defRPr/>
            </a:lvl2pPr>
            <a:lvl3pPr marL="1371600" lvl="2" indent="-320039" algn="l">
              <a:lnSpc>
                <a:spcPct val="100000"/>
              </a:lnSpc>
              <a:spcBef>
                <a:spcPts val="1000"/>
              </a:spcBef>
              <a:spcAft>
                <a:spcPts val="0"/>
              </a:spcAft>
              <a:buSzPts val="1440"/>
              <a:buChar char="►"/>
              <a:defRPr/>
            </a:lvl3pPr>
            <a:lvl4pPr marL="1828800" lvl="3" indent="-320039" algn="l">
              <a:lnSpc>
                <a:spcPct val="100000"/>
              </a:lnSpc>
              <a:spcBef>
                <a:spcPts val="1000"/>
              </a:spcBef>
              <a:spcAft>
                <a:spcPts val="0"/>
              </a:spcAft>
              <a:buSzPts val="1440"/>
              <a:buChar char="►"/>
              <a:defRPr/>
            </a:lvl4pPr>
            <a:lvl5pPr marL="2286000" lvl="4" indent="-320039" algn="l">
              <a:lnSpc>
                <a:spcPct val="100000"/>
              </a:lnSpc>
              <a:spcBef>
                <a:spcPts val="1000"/>
              </a:spcBef>
              <a:spcAft>
                <a:spcPts val="0"/>
              </a:spcAft>
              <a:buSzPts val="1440"/>
              <a:buChar char="►"/>
              <a:defRPr/>
            </a:lvl5pPr>
            <a:lvl6pPr marL="2743200" lvl="5" indent="-320039" algn="l">
              <a:lnSpc>
                <a:spcPct val="100000"/>
              </a:lnSpc>
              <a:spcBef>
                <a:spcPts val="1000"/>
              </a:spcBef>
              <a:spcAft>
                <a:spcPts val="0"/>
              </a:spcAft>
              <a:buSzPts val="1440"/>
              <a:buChar char="►"/>
              <a:defRPr/>
            </a:lvl6pPr>
            <a:lvl7pPr marL="3200400" lvl="6" indent="-320039" algn="l">
              <a:lnSpc>
                <a:spcPct val="100000"/>
              </a:lnSpc>
              <a:spcBef>
                <a:spcPts val="1000"/>
              </a:spcBef>
              <a:spcAft>
                <a:spcPts val="0"/>
              </a:spcAft>
              <a:buSzPts val="1440"/>
              <a:buChar char="►"/>
              <a:defRPr/>
            </a:lvl7pPr>
            <a:lvl8pPr marL="3657600" lvl="7" indent="-320040" algn="l">
              <a:lnSpc>
                <a:spcPct val="100000"/>
              </a:lnSpc>
              <a:spcBef>
                <a:spcPts val="1000"/>
              </a:spcBef>
              <a:spcAft>
                <a:spcPts val="0"/>
              </a:spcAft>
              <a:buSzPts val="1440"/>
              <a:buChar char="►"/>
              <a:defRPr/>
            </a:lvl8pPr>
            <a:lvl9pPr marL="4114800" lvl="8" indent="-320040" algn="l">
              <a:lnSpc>
                <a:spcPct val="100000"/>
              </a:lnSpc>
              <a:spcBef>
                <a:spcPts val="1000"/>
              </a:spcBef>
              <a:spcAft>
                <a:spcPts val="0"/>
              </a:spcAft>
              <a:buSzPts val="1440"/>
              <a:buChar char="►"/>
              <a:defRPr/>
            </a:lvl9pPr>
          </a:lstStyle>
          <a:p>
            <a:endParaRPr/>
          </a:p>
        </p:txBody>
      </p:sp>
      <p:sp>
        <p:nvSpPr>
          <p:cNvPr id="66" name="Google Shape;66;p84"/>
          <p:cNvSpPr txBox="1">
            <a:spLocks noGrp="1"/>
          </p:cNvSpPr>
          <p:nvPr>
            <p:ph type="body" idx="3"/>
          </p:nvPr>
        </p:nvSpPr>
        <p:spPr>
          <a:xfrm>
            <a:off x="3866640" y="2160983"/>
            <a:ext cx="3090672" cy="576262"/>
          </a:xfrm>
          <a:prstGeom prst="rect">
            <a:avLst/>
          </a:prstGeom>
          <a:noFill/>
          <a:ln>
            <a:noFill/>
          </a:ln>
        </p:spPr>
        <p:txBody>
          <a:bodyPr spcFirstLastPara="1" wrap="square" lIns="91425" tIns="45700" rIns="91425" bIns="45700" anchor="b" anchorCtr="0">
            <a:noAutofit/>
          </a:bodyPr>
          <a:lstStyle>
            <a:lvl1pPr marL="457200" lvl="0" indent="-228600" algn="l">
              <a:lnSpc>
                <a:spcPct val="100000"/>
              </a:lnSpc>
              <a:spcBef>
                <a:spcPts val="1000"/>
              </a:spcBef>
              <a:spcAft>
                <a:spcPts val="0"/>
              </a:spcAft>
              <a:buSzPts val="1920"/>
              <a:buNone/>
              <a:defRPr sz="2400" b="0"/>
            </a:lvl1pPr>
            <a:lvl2pPr marL="914400" lvl="1" indent="-228600" algn="l">
              <a:lnSpc>
                <a:spcPct val="100000"/>
              </a:lnSpc>
              <a:spcBef>
                <a:spcPts val="1000"/>
              </a:spcBef>
              <a:spcAft>
                <a:spcPts val="0"/>
              </a:spcAft>
              <a:buSzPts val="1600"/>
              <a:buNone/>
              <a:defRPr sz="2000" b="1"/>
            </a:lvl2pPr>
            <a:lvl3pPr marL="1371600" lvl="2" indent="-228600" algn="l">
              <a:lnSpc>
                <a:spcPct val="100000"/>
              </a:lnSpc>
              <a:spcBef>
                <a:spcPts val="1000"/>
              </a:spcBef>
              <a:spcAft>
                <a:spcPts val="0"/>
              </a:spcAft>
              <a:buSzPts val="1440"/>
              <a:buNone/>
              <a:defRPr sz="1800" b="1"/>
            </a:lvl3pPr>
            <a:lvl4pPr marL="1828800" lvl="3" indent="-228600" algn="l">
              <a:lnSpc>
                <a:spcPct val="100000"/>
              </a:lnSpc>
              <a:spcBef>
                <a:spcPts val="1000"/>
              </a:spcBef>
              <a:spcAft>
                <a:spcPts val="0"/>
              </a:spcAft>
              <a:buSzPts val="1280"/>
              <a:buNone/>
              <a:defRPr sz="1600" b="1"/>
            </a:lvl4pPr>
            <a:lvl5pPr marL="2286000" lvl="4" indent="-228600" algn="l">
              <a:lnSpc>
                <a:spcPct val="100000"/>
              </a:lnSpc>
              <a:spcBef>
                <a:spcPts val="1000"/>
              </a:spcBef>
              <a:spcAft>
                <a:spcPts val="0"/>
              </a:spcAft>
              <a:buSzPts val="1280"/>
              <a:buNone/>
              <a:defRPr sz="1600" b="1"/>
            </a:lvl5pPr>
            <a:lvl6pPr marL="2743200" lvl="5" indent="-228600" algn="l">
              <a:lnSpc>
                <a:spcPct val="100000"/>
              </a:lnSpc>
              <a:spcBef>
                <a:spcPts val="1000"/>
              </a:spcBef>
              <a:spcAft>
                <a:spcPts val="0"/>
              </a:spcAft>
              <a:buSzPts val="1280"/>
              <a:buNone/>
              <a:defRPr sz="1600" b="1"/>
            </a:lvl6pPr>
            <a:lvl7pPr marL="3200400" lvl="6" indent="-228600" algn="l">
              <a:lnSpc>
                <a:spcPct val="100000"/>
              </a:lnSpc>
              <a:spcBef>
                <a:spcPts val="1000"/>
              </a:spcBef>
              <a:spcAft>
                <a:spcPts val="0"/>
              </a:spcAft>
              <a:buSzPts val="1280"/>
              <a:buNone/>
              <a:defRPr sz="1600" b="1"/>
            </a:lvl7pPr>
            <a:lvl8pPr marL="3657600" lvl="7" indent="-228600" algn="l">
              <a:lnSpc>
                <a:spcPct val="100000"/>
              </a:lnSpc>
              <a:spcBef>
                <a:spcPts val="1000"/>
              </a:spcBef>
              <a:spcAft>
                <a:spcPts val="0"/>
              </a:spcAft>
              <a:buSzPts val="1280"/>
              <a:buNone/>
              <a:defRPr sz="1600" b="1"/>
            </a:lvl8pPr>
            <a:lvl9pPr marL="4114800" lvl="8" indent="-228600" algn="l">
              <a:lnSpc>
                <a:spcPct val="100000"/>
              </a:lnSpc>
              <a:spcBef>
                <a:spcPts val="1000"/>
              </a:spcBef>
              <a:spcAft>
                <a:spcPts val="0"/>
              </a:spcAft>
              <a:buSzPts val="1280"/>
              <a:buNone/>
              <a:defRPr sz="1600" b="1"/>
            </a:lvl9pPr>
          </a:lstStyle>
          <a:p>
            <a:endParaRPr/>
          </a:p>
        </p:txBody>
      </p:sp>
      <p:sp>
        <p:nvSpPr>
          <p:cNvPr id="67" name="Google Shape;67;p84"/>
          <p:cNvSpPr txBox="1">
            <a:spLocks noGrp="1"/>
          </p:cNvSpPr>
          <p:nvPr>
            <p:ph type="body" idx="4"/>
          </p:nvPr>
        </p:nvSpPr>
        <p:spPr>
          <a:xfrm>
            <a:off x="3866640" y="2737246"/>
            <a:ext cx="3090672" cy="3304117"/>
          </a:xfrm>
          <a:prstGeom prst="rect">
            <a:avLst/>
          </a:prstGeom>
          <a:noFill/>
          <a:ln>
            <a:noFill/>
          </a:ln>
        </p:spPr>
        <p:txBody>
          <a:bodyPr spcFirstLastPara="1" wrap="square" lIns="91425" tIns="45700" rIns="91425" bIns="45700" anchor="t" anchorCtr="0">
            <a:normAutofit/>
          </a:bodyPr>
          <a:lstStyle>
            <a:lvl1pPr marL="457200" lvl="0" indent="-320040" algn="l">
              <a:lnSpc>
                <a:spcPct val="100000"/>
              </a:lnSpc>
              <a:spcBef>
                <a:spcPts val="1000"/>
              </a:spcBef>
              <a:spcAft>
                <a:spcPts val="0"/>
              </a:spcAft>
              <a:buSzPts val="1440"/>
              <a:buChar char="►"/>
              <a:defRPr/>
            </a:lvl1pPr>
            <a:lvl2pPr marL="914400" lvl="1" indent="-320040" algn="l">
              <a:lnSpc>
                <a:spcPct val="100000"/>
              </a:lnSpc>
              <a:spcBef>
                <a:spcPts val="1000"/>
              </a:spcBef>
              <a:spcAft>
                <a:spcPts val="0"/>
              </a:spcAft>
              <a:buSzPts val="1440"/>
              <a:buChar char="►"/>
              <a:defRPr/>
            </a:lvl2pPr>
            <a:lvl3pPr marL="1371600" lvl="2" indent="-320039" algn="l">
              <a:lnSpc>
                <a:spcPct val="100000"/>
              </a:lnSpc>
              <a:spcBef>
                <a:spcPts val="1000"/>
              </a:spcBef>
              <a:spcAft>
                <a:spcPts val="0"/>
              </a:spcAft>
              <a:buSzPts val="1440"/>
              <a:buChar char="►"/>
              <a:defRPr/>
            </a:lvl3pPr>
            <a:lvl4pPr marL="1828800" lvl="3" indent="-320039" algn="l">
              <a:lnSpc>
                <a:spcPct val="100000"/>
              </a:lnSpc>
              <a:spcBef>
                <a:spcPts val="1000"/>
              </a:spcBef>
              <a:spcAft>
                <a:spcPts val="0"/>
              </a:spcAft>
              <a:buSzPts val="1440"/>
              <a:buChar char="►"/>
              <a:defRPr/>
            </a:lvl4pPr>
            <a:lvl5pPr marL="2286000" lvl="4" indent="-320039" algn="l">
              <a:lnSpc>
                <a:spcPct val="100000"/>
              </a:lnSpc>
              <a:spcBef>
                <a:spcPts val="1000"/>
              </a:spcBef>
              <a:spcAft>
                <a:spcPts val="0"/>
              </a:spcAft>
              <a:buSzPts val="1440"/>
              <a:buChar char="►"/>
              <a:defRPr/>
            </a:lvl5pPr>
            <a:lvl6pPr marL="2743200" lvl="5" indent="-320039" algn="l">
              <a:lnSpc>
                <a:spcPct val="100000"/>
              </a:lnSpc>
              <a:spcBef>
                <a:spcPts val="1000"/>
              </a:spcBef>
              <a:spcAft>
                <a:spcPts val="0"/>
              </a:spcAft>
              <a:buSzPts val="1440"/>
              <a:buChar char="►"/>
              <a:defRPr/>
            </a:lvl6pPr>
            <a:lvl7pPr marL="3200400" lvl="6" indent="-320039" algn="l">
              <a:lnSpc>
                <a:spcPct val="100000"/>
              </a:lnSpc>
              <a:spcBef>
                <a:spcPts val="1000"/>
              </a:spcBef>
              <a:spcAft>
                <a:spcPts val="0"/>
              </a:spcAft>
              <a:buSzPts val="1440"/>
              <a:buChar char="►"/>
              <a:defRPr/>
            </a:lvl7pPr>
            <a:lvl8pPr marL="3657600" lvl="7" indent="-320040" algn="l">
              <a:lnSpc>
                <a:spcPct val="100000"/>
              </a:lnSpc>
              <a:spcBef>
                <a:spcPts val="1000"/>
              </a:spcBef>
              <a:spcAft>
                <a:spcPts val="0"/>
              </a:spcAft>
              <a:buSzPts val="1440"/>
              <a:buChar char="►"/>
              <a:defRPr/>
            </a:lvl8pPr>
            <a:lvl9pPr marL="4114800" lvl="8" indent="-320040" algn="l">
              <a:lnSpc>
                <a:spcPct val="100000"/>
              </a:lnSpc>
              <a:spcBef>
                <a:spcPts val="1000"/>
              </a:spcBef>
              <a:spcAft>
                <a:spcPts val="0"/>
              </a:spcAft>
              <a:buSzPts val="1440"/>
              <a:buChar char="►"/>
              <a:defRPr/>
            </a:lvl9pPr>
          </a:lstStyle>
          <a:p>
            <a:endParaRPr/>
          </a:p>
        </p:txBody>
      </p:sp>
      <p:sp>
        <p:nvSpPr>
          <p:cNvPr id="68" name="Google Shape;68;p84"/>
          <p:cNvSpPr txBox="1">
            <a:spLocks noGrp="1"/>
          </p:cNvSpPr>
          <p:nvPr>
            <p:ph type="dt" idx="10"/>
          </p:nvPr>
        </p:nvSpPr>
        <p:spPr>
          <a:xfrm>
            <a:off x="5405258" y="6041363"/>
            <a:ext cx="684132"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9" name="Google Shape;69;p84"/>
          <p:cNvSpPr txBox="1">
            <a:spLocks noGrp="1"/>
          </p:cNvSpPr>
          <p:nvPr>
            <p:ph type="ftr" idx="11"/>
          </p:nvPr>
        </p:nvSpPr>
        <p:spPr>
          <a:xfrm>
            <a:off x="609599" y="6041363"/>
            <a:ext cx="4622973"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84"/>
          <p:cNvSpPr txBox="1">
            <a:spLocks noGrp="1"/>
          </p:cNvSpPr>
          <p:nvPr>
            <p:ph type="sldNum" idx="12"/>
          </p:nvPr>
        </p:nvSpPr>
        <p:spPr>
          <a:xfrm>
            <a:off x="6444676" y="6041363"/>
            <a:ext cx="512638"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B3A787"/>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B3A787"/>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B3A787"/>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B3A787"/>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B3A787"/>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B3A787"/>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B3A787"/>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B3A787"/>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B3A787"/>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spd="slow">
    <p:wip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05"/>
        <p:cNvGrpSpPr/>
        <p:nvPr/>
      </p:nvGrpSpPr>
      <p:grpSpPr>
        <a:xfrm>
          <a:off x="0" y="0"/>
          <a:ext cx="0" cy="0"/>
          <a:chOff x="0" y="0"/>
          <a:chExt cx="0" cy="0"/>
        </a:xfrm>
      </p:grpSpPr>
      <p:sp>
        <p:nvSpPr>
          <p:cNvPr id="406" name="Google Shape;406;p101"/>
          <p:cNvSpPr txBox="1">
            <a:spLocks noGrp="1"/>
          </p:cNvSpPr>
          <p:nvPr>
            <p:ph type="title"/>
          </p:nvPr>
        </p:nvSpPr>
        <p:spPr>
          <a:xfrm>
            <a:off x="982133" y="457201"/>
            <a:ext cx="7704667" cy="19812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4000"/>
              <a:buFont typeface="Corbel"/>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07" name="Google Shape;407;p101"/>
          <p:cNvSpPr txBox="1">
            <a:spLocks noGrp="1"/>
          </p:cNvSpPr>
          <p:nvPr>
            <p:ph type="body" idx="1"/>
          </p:nvPr>
        </p:nvSpPr>
        <p:spPr>
          <a:xfrm>
            <a:off x="1329481" y="2658533"/>
            <a:ext cx="3456291" cy="576262"/>
          </a:xfrm>
          <a:prstGeom prst="rect">
            <a:avLst/>
          </a:prstGeom>
          <a:noFill/>
          <a:ln>
            <a:noFill/>
          </a:ln>
        </p:spPr>
        <p:txBody>
          <a:bodyPr spcFirstLastPara="1" wrap="square" lIns="91425" tIns="45700" rIns="91425" bIns="45700" anchor="b" anchorCtr="0">
            <a:noAutofit/>
          </a:bodyPr>
          <a:lstStyle>
            <a:lvl1pPr marL="457200" lvl="0" indent="-228600" algn="l">
              <a:lnSpc>
                <a:spcPct val="100000"/>
              </a:lnSpc>
              <a:spcBef>
                <a:spcPts val="560"/>
              </a:spcBef>
              <a:spcAft>
                <a:spcPts val="0"/>
              </a:spcAft>
              <a:buSzPts val="4060"/>
              <a:buNone/>
              <a:defRPr sz="2800" b="0">
                <a:solidFill>
                  <a:srgbClr val="548BB7"/>
                </a:solidFill>
              </a:defRPr>
            </a:lvl1pPr>
            <a:lvl2pPr marL="914400" lvl="1" indent="-228600" algn="l">
              <a:lnSpc>
                <a:spcPct val="100000"/>
              </a:lnSpc>
              <a:spcBef>
                <a:spcPts val="600"/>
              </a:spcBef>
              <a:spcAft>
                <a:spcPts val="0"/>
              </a:spcAft>
              <a:buSzPts val="2900"/>
              <a:buNone/>
              <a:defRPr sz="2000" b="1"/>
            </a:lvl2pPr>
            <a:lvl3pPr marL="1371600" lvl="2" indent="-228600" algn="l">
              <a:lnSpc>
                <a:spcPct val="100000"/>
              </a:lnSpc>
              <a:spcBef>
                <a:spcPts val="600"/>
              </a:spcBef>
              <a:spcAft>
                <a:spcPts val="0"/>
              </a:spcAft>
              <a:buSzPts val="2610"/>
              <a:buNone/>
              <a:defRPr sz="1800" b="1"/>
            </a:lvl3pPr>
            <a:lvl4pPr marL="1828800" lvl="3" indent="-228600" algn="l">
              <a:lnSpc>
                <a:spcPct val="100000"/>
              </a:lnSpc>
              <a:spcBef>
                <a:spcPts val="600"/>
              </a:spcBef>
              <a:spcAft>
                <a:spcPts val="0"/>
              </a:spcAft>
              <a:buSzPts val="2320"/>
              <a:buNone/>
              <a:defRPr sz="1600" b="1"/>
            </a:lvl4pPr>
            <a:lvl5pPr marL="2286000" lvl="4" indent="-228600" algn="l">
              <a:lnSpc>
                <a:spcPct val="100000"/>
              </a:lnSpc>
              <a:spcBef>
                <a:spcPts val="600"/>
              </a:spcBef>
              <a:spcAft>
                <a:spcPts val="0"/>
              </a:spcAft>
              <a:buSzPts val="2320"/>
              <a:buNone/>
              <a:defRPr sz="1600" b="1"/>
            </a:lvl5pPr>
            <a:lvl6pPr marL="2743200" lvl="5" indent="-228600" algn="l">
              <a:lnSpc>
                <a:spcPct val="100000"/>
              </a:lnSpc>
              <a:spcBef>
                <a:spcPts val="600"/>
              </a:spcBef>
              <a:spcAft>
                <a:spcPts val="0"/>
              </a:spcAft>
              <a:buSzPts val="2320"/>
              <a:buNone/>
              <a:defRPr sz="1600" b="1"/>
            </a:lvl6pPr>
            <a:lvl7pPr marL="3200400" lvl="6" indent="-228600" algn="l">
              <a:lnSpc>
                <a:spcPct val="100000"/>
              </a:lnSpc>
              <a:spcBef>
                <a:spcPts val="600"/>
              </a:spcBef>
              <a:spcAft>
                <a:spcPts val="0"/>
              </a:spcAft>
              <a:buSzPts val="2320"/>
              <a:buNone/>
              <a:defRPr sz="1600" b="1"/>
            </a:lvl7pPr>
            <a:lvl8pPr marL="3657600" lvl="7" indent="-228600" algn="l">
              <a:lnSpc>
                <a:spcPct val="100000"/>
              </a:lnSpc>
              <a:spcBef>
                <a:spcPts val="600"/>
              </a:spcBef>
              <a:spcAft>
                <a:spcPts val="0"/>
              </a:spcAft>
              <a:buSzPts val="2320"/>
              <a:buNone/>
              <a:defRPr sz="1600" b="1"/>
            </a:lvl8pPr>
            <a:lvl9pPr marL="4114800" lvl="8" indent="-228600" algn="l">
              <a:lnSpc>
                <a:spcPct val="100000"/>
              </a:lnSpc>
              <a:spcBef>
                <a:spcPts val="600"/>
              </a:spcBef>
              <a:spcAft>
                <a:spcPts val="600"/>
              </a:spcAft>
              <a:buSzPts val="2320"/>
              <a:buNone/>
              <a:defRPr sz="1600" b="1"/>
            </a:lvl9pPr>
          </a:lstStyle>
          <a:p>
            <a:endParaRPr/>
          </a:p>
        </p:txBody>
      </p:sp>
      <p:sp>
        <p:nvSpPr>
          <p:cNvPr id="408" name="Google Shape;408;p101"/>
          <p:cNvSpPr txBox="1">
            <a:spLocks noGrp="1"/>
          </p:cNvSpPr>
          <p:nvPr>
            <p:ph type="body" idx="2"/>
          </p:nvPr>
        </p:nvSpPr>
        <p:spPr>
          <a:xfrm>
            <a:off x="1113523" y="3335336"/>
            <a:ext cx="3672248" cy="2665259"/>
          </a:xfrm>
          <a:prstGeom prst="rect">
            <a:avLst/>
          </a:prstGeom>
          <a:noFill/>
          <a:ln>
            <a:noFill/>
          </a:ln>
        </p:spPr>
        <p:txBody>
          <a:bodyPr spcFirstLastPara="1" wrap="square" lIns="91425" tIns="45700" rIns="91425" bIns="45700" anchor="t" anchorCtr="0">
            <a:normAutofit/>
          </a:bodyPr>
          <a:lstStyle>
            <a:lvl1pPr marL="457200" lvl="0" indent="-394335" algn="l">
              <a:lnSpc>
                <a:spcPct val="100000"/>
              </a:lnSpc>
              <a:spcBef>
                <a:spcPts val="360"/>
              </a:spcBef>
              <a:spcAft>
                <a:spcPts val="0"/>
              </a:spcAft>
              <a:buSzPts val="2610"/>
              <a:buChar char="•"/>
              <a:defRPr sz="1800"/>
            </a:lvl1pPr>
            <a:lvl2pPr marL="914400" lvl="1" indent="-375919" algn="l">
              <a:lnSpc>
                <a:spcPct val="100000"/>
              </a:lnSpc>
              <a:spcBef>
                <a:spcPts val="600"/>
              </a:spcBef>
              <a:spcAft>
                <a:spcPts val="0"/>
              </a:spcAft>
              <a:buSzPts val="2320"/>
              <a:buChar char="•"/>
              <a:defRPr sz="1600"/>
            </a:lvl2pPr>
            <a:lvl3pPr marL="1371600" lvl="2" indent="-357505" algn="l">
              <a:lnSpc>
                <a:spcPct val="100000"/>
              </a:lnSpc>
              <a:spcBef>
                <a:spcPts val="600"/>
              </a:spcBef>
              <a:spcAft>
                <a:spcPts val="0"/>
              </a:spcAft>
              <a:buSzPts val="2030"/>
              <a:buChar char="•"/>
              <a:defRPr sz="1400"/>
            </a:lvl3pPr>
            <a:lvl4pPr marL="1828800" lvl="3" indent="-339089" algn="l">
              <a:lnSpc>
                <a:spcPct val="100000"/>
              </a:lnSpc>
              <a:spcBef>
                <a:spcPts val="600"/>
              </a:spcBef>
              <a:spcAft>
                <a:spcPts val="0"/>
              </a:spcAft>
              <a:buSzPts val="1740"/>
              <a:buChar char="•"/>
              <a:defRPr sz="1200"/>
            </a:lvl4pPr>
            <a:lvl5pPr marL="2286000" lvl="4" indent="-339089" algn="l">
              <a:lnSpc>
                <a:spcPct val="100000"/>
              </a:lnSpc>
              <a:spcBef>
                <a:spcPts val="600"/>
              </a:spcBef>
              <a:spcAft>
                <a:spcPts val="0"/>
              </a:spcAft>
              <a:buSzPts val="1740"/>
              <a:buChar char="•"/>
              <a:defRPr sz="1200"/>
            </a:lvl5pPr>
            <a:lvl6pPr marL="2743200" lvl="5" indent="-339089" algn="l">
              <a:lnSpc>
                <a:spcPct val="100000"/>
              </a:lnSpc>
              <a:spcBef>
                <a:spcPts val="600"/>
              </a:spcBef>
              <a:spcAft>
                <a:spcPts val="0"/>
              </a:spcAft>
              <a:buSzPts val="1740"/>
              <a:buChar char="•"/>
              <a:defRPr sz="1200"/>
            </a:lvl6pPr>
            <a:lvl7pPr marL="3200400" lvl="6" indent="-339089" algn="l">
              <a:lnSpc>
                <a:spcPct val="100000"/>
              </a:lnSpc>
              <a:spcBef>
                <a:spcPts val="600"/>
              </a:spcBef>
              <a:spcAft>
                <a:spcPts val="0"/>
              </a:spcAft>
              <a:buSzPts val="1740"/>
              <a:buChar char="•"/>
              <a:defRPr sz="1200"/>
            </a:lvl7pPr>
            <a:lvl8pPr marL="3657600" lvl="7" indent="-339090" algn="l">
              <a:lnSpc>
                <a:spcPct val="100000"/>
              </a:lnSpc>
              <a:spcBef>
                <a:spcPts val="600"/>
              </a:spcBef>
              <a:spcAft>
                <a:spcPts val="0"/>
              </a:spcAft>
              <a:buSzPts val="1740"/>
              <a:buChar char="•"/>
              <a:defRPr sz="1200"/>
            </a:lvl8pPr>
            <a:lvl9pPr marL="4114800" lvl="8" indent="-339090" algn="l">
              <a:lnSpc>
                <a:spcPct val="100000"/>
              </a:lnSpc>
              <a:spcBef>
                <a:spcPts val="600"/>
              </a:spcBef>
              <a:spcAft>
                <a:spcPts val="600"/>
              </a:spcAft>
              <a:buSzPts val="1740"/>
              <a:buChar char="•"/>
              <a:defRPr sz="1200"/>
            </a:lvl9pPr>
          </a:lstStyle>
          <a:p>
            <a:endParaRPr/>
          </a:p>
        </p:txBody>
      </p:sp>
      <p:sp>
        <p:nvSpPr>
          <p:cNvPr id="409" name="Google Shape;409;p101"/>
          <p:cNvSpPr txBox="1">
            <a:spLocks noGrp="1"/>
          </p:cNvSpPr>
          <p:nvPr>
            <p:ph type="body" idx="3"/>
          </p:nvPr>
        </p:nvSpPr>
        <p:spPr>
          <a:xfrm>
            <a:off x="5161710" y="2667000"/>
            <a:ext cx="3467806" cy="576262"/>
          </a:xfrm>
          <a:prstGeom prst="rect">
            <a:avLst/>
          </a:prstGeom>
          <a:noFill/>
          <a:ln>
            <a:noFill/>
          </a:ln>
        </p:spPr>
        <p:txBody>
          <a:bodyPr spcFirstLastPara="1" wrap="square" lIns="91425" tIns="45700" rIns="91425" bIns="45700" anchor="b" anchorCtr="0">
            <a:noAutofit/>
          </a:bodyPr>
          <a:lstStyle>
            <a:lvl1pPr marL="457200" lvl="0" indent="-228600" algn="l">
              <a:lnSpc>
                <a:spcPct val="100000"/>
              </a:lnSpc>
              <a:spcBef>
                <a:spcPts val="560"/>
              </a:spcBef>
              <a:spcAft>
                <a:spcPts val="0"/>
              </a:spcAft>
              <a:buSzPts val="4060"/>
              <a:buNone/>
              <a:defRPr sz="2800" b="0">
                <a:solidFill>
                  <a:srgbClr val="548BB7"/>
                </a:solidFill>
              </a:defRPr>
            </a:lvl1pPr>
            <a:lvl2pPr marL="914400" lvl="1" indent="-228600" algn="l">
              <a:lnSpc>
                <a:spcPct val="100000"/>
              </a:lnSpc>
              <a:spcBef>
                <a:spcPts val="600"/>
              </a:spcBef>
              <a:spcAft>
                <a:spcPts val="0"/>
              </a:spcAft>
              <a:buSzPts val="2900"/>
              <a:buNone/>
              <a:defRPr sz="2000" b="1"/>
            </a:lvl2pPr>
            <a:lvl3pPr marL="1371600" lvl="2" indent="-228600" algn="l">
              <a:lnSpc>
                <a:spcPct val="100000"/>
              </a:lnSpc>
              <a:spcBef>
                <a:spcPts val="600"/>
              </a:spcBef>
              <a:spcAft>
                <a:spcPts val="0"/>
              </a:spcAft>
              <a:buSzPts val="2610"/>
              <a:buNone/>
              <a:defRPr sz="1800" b="1"/>
            </a:lvl3pPr>
            <a:lvl4pPr marL="1828800" lvl="3" indent="-228600" algn="l">
              <a:lnSpc>
                <a:spcPct val="100000"/>
              </a:lnSpc>
              <a:spcBef>
                <a:spcPts val="600"/>
              </a:spcBef>
              <a:spcAft>
                <a:spcPts val="0"/>
              </a:spcAft>
              <a:buSzPts val="2320"/>
              <a:buNone/>
              <a:defRPr sz="1600" b="1"/>
            </a:lvl4pPr>
            <a:lvl5pPr marL="2286000" lvl="4" indent="-228600" algn="l">
              <a:lnSpc>
                <a:spcPct val="100000"/>
              </a:lnSpc>
              <a:spcBef>
                <a:spcPts val="600"/>
              </a:spcBef>
              <a:spcAft>
                <a:spcPts val="0"/>
              </a:spcAft>
              <a:buSzPts val="2320"/>
              <a:buNone/>
              <a:defRPr sz="1600" b="1"/>
            </a:lvl5pPr>
            <a:lvl6pPr marL="2743200" lvl="5" indent="-228600" algn="l">
              <a:lnSpc>
                <a:spcPct val="100000"/>
              </a:lnSpc>
              <a:spcBef>
                <a:spcPts val="600"/>
              </a:spcBef>
              <a:spcAft>
                <a:spcPts val="0"/>
              </a:spcAft>
              <a:buSzPts val="2320"/>
              <a:buNone/>
              <a:defRPr sz="1600" b="1"/>
            </a:lvl6pPr>
            <a:lvl7pPr marL="3200400" lvl="6" indent="-228600" algn="l">
              <a:lnSpc>
                <a:spcPct val="100000"/>
              </a:lnSpc>
              <a:spcBef>
                <a:spcPts val="600"/>
              </a:spcBef>
              <a:spcAft>
                <a:spcPts val="0"/>
              </a:spcAft>
              <a:buSzPts val="2320"/>
              <a:buNone/>
              <a:defRPr sz="1600" b="1"/>
            </a:lvl7pPr>
            <a:lvl8pPr marL="3657600" lvl="7" indent="-228600" algn="l">
              <a:lnSpc>
                <a:spcPct val="100000"/>
              </a:lnSpc>
              <a:spcBef>
                <a:spcPts val="600"/>
              </a:spcBef>
              <a:spcAft>
                <a:spcPts val="0"/>
              </a:spcAft>
              <a:buSzPts val="2320"/>
              <a:buNone/>
              <a:defRPr sz="1600" b="1"/>
            </a:lvl8pPr>
            <a:lvl9pPr marL="4114800" lvl="8" indent="-228600" algn="l">
              <a:lnSpc>
                <a:spcPct val="100000"/>
              </a:lnSpc>
              <a:spcBef>
                <a:spcPts val="600"/>
              </a:spcBef>
              <a:spcAft>
                <a:spcPts val="600"/>
              </a:spcAft>
              <a:buSzPts val="2320"/>
              <a:buNone/>
              <a:defRPr sz="1600" b="1"/>
            </a:lvl9pPr>
          </a:lstStyle>
          <a:p>
            <a:endParaRPr/>
          </a:p>
        </p:txBody>
      </p:sp>
      <p:sp>
        <p:nvSpPr>
          <p:cNvPr id="410" name="Google Shape;410;p101"/>
          <p:cNvSpPr txBox="1">
            <a:spLocks noGrp="1"/>
          </p:cNvSpPr>
          <p:nvPr>
            <p:ph type="body" idx="4"/>
          </p:nvPr>
        </p:nvSpPr>
        <p:spPr>
          <a:xfrm>
            <a:off x="4957266" y="3335336"/>
            <a:ext cx="3672248" cy="2665259"/>
          </a:xfrm>
          <a:prstGeom prst="rect">
            <a:avLst/>
          </a:prstGeom>
          <a:noFill/>
          <a:ln>
            <a:noFill/>
          </a:ln>
        </p:spPr>
        <p:txBody>
          <a:bodyPr spcFirstLastPara="1" wrap="square" lIns="91425" tIns="45700" rIns="91425" bIns="45700" anchor="t" anchorCtr="0">
            <a:normAutofit/>
          </a:bodyPr>
          <a:lstStyle>
            <a:lvl1pPr marL="457200" lvl="0" indent="-394335" algn="l">
              <a:lnSpc>
                <a:spcPct val="100000"/>
              </a:lnSpc>
              <a:spcBef>
                <a:spcPts val="360"/>
              </a:spcBef>
              <a:spcAft>
                <a:spcPts val="0"/>
              </a:spcAft>
              <a:buSzPts val="2610"/>
              <a:buChar char="•"/>
              <a:defRPr sz="1800"/>
            </a:lvl1pPr>
            <a:lvl2pPr marL="914400" lvl="1" indent="-375919" algn="l">
              <a:lnSpc>
                <a:spcPct val="100000"/>
              </a:lnSpc>
              <a:spcBef>
                <a:spcPts val="600"/>
              </a:spcBef>
              <a:spcAft>
                <a:spcPts val="0"/>
              </a:spcAft>
              <a:buSzPts val="2320"/>
              <a:buChar char="•"/>
              <a:defRPr sz="1600"/>
            </a:lvl2pPr>
            <a:lvl3pPr marL="1371600" lvl="2" indent="-357505" algn="l">
              <a:lnSpc>
                <a:spcPct val="100000"/>
              </a:lnSpc>
              <a:spcBef>
                <a:spcPts val="600"/>
              </a:spcBef>
              <a:spcAft>
                <a:spcPts val="0"/>
              </a:spcAft>
              <a:buSzPts val="2030"/>
              <a:buChar char="•"/>
              <a:defRPr sz="1400"/>
            </a:lvl3pPr>
            <a:lvl4pPr marL="1828800" lvl="3" indent="-339089" algn="l">
              <a:lnSpc>
                <a:spcPct val="100000"/>
              </a:lnSpc>
              <a:spcBef>
                <a:spcPts val="600"/>
              </a:spcBef>
              <a:spcAft>
                <a:spcPts val="0"/>
              </a:spcAft>
              <a:buSzPts val="1740"/>
              <a:buChar char="•"/>
              <a:defRPr sz="1200"/>
            </a:lvl4pPr>
            <a:lvl5pPr marL="2286000" lvl="4" indent="-339089" algn="l">
              <a:lnSpc>
                <a:spcPct val="100000"/>
              </a:lnSpc>
              <a:spcBef>
                <a:spcPts val="600"/>
              </a:spcBef>
              <a:spcAft>
                <a:spcPts val="0"/>
              </a:spcAft>
              <a:buSzPts val="1740"/>
              <a:buChar char="•"/>
              <a:defRPr sz="1200"/>
            </a:lvl5pPr>
            <a:lvl6pPr marL="2743200" lvl="5" indent="-339089" algn="l">
              <a:lnSpc>
                <a:spcPct val="100000"/>
              </a:lnSpc>
              <a:spcBef>
                <a:spcPts val="600"/>
              </a:spcBef>
              <a:spcAft>
                <a:spcPts val="0"/>
              </a:spcAft>
              <a:buSzPts val="1740"/>
              <a:buChar char="•"/>
              <a:defRPr sz="1200"/>
            </a:lvl6pPr>
            <a:lvl7pPr marL="3200400" lvl="6" indent="-339089" algn="l">
              <a:lnSpc>
                <a:spcPct val="100000"/>
              </a:lnSpc>
              <a:spcBef>
                <a:spcPts val="600"/>
              </a:spcBef>
              <a:spcAft>
                <a:spcPts val="0"/>
              </a:spcAft>
              <a:buSzPts val="1740"/>
              <a:buChar char="•"/>
              <a:defRPr sz="1200"/>
            </a:lvl7pPr>
            <a:lvl8pPr marL="3657600" lvl="7" indent="-339090" algn="l">
              <a:lnSpc>
                <a:spcPct val="100000"/>
              </a:lnSpc>
              <a:spcBef>
                <a:spcPts val="600"/>
              </a:spcBef>
              <a:spcAft>
                <a:spcPts val="0"/>
              </a:spcAft>
              <a:buSzPts val="1740"/>
              <a:buChar char="•"/>
              <a:defRPr sz="1200"/>
            </a:lvl8pPr>
            <a:lvl9pPr marL="4114800" lvl="8" indent="-339090" algn="l">
              <a:lnSpc>
                <a:spcPct val="100000"/>
              </a:lnSpc>
              <a:spcBef>
                <a:spcPts val="600"/>
              </a:spcBef>
              <a:spcAft>
                <a:spcPts val="600"/>
              </a:spcAft>
              <a:buSzPts val="1740"/>
              <a:buChar char="•"/>
              <a:defRPr sz="1200"/>
            </a:lvl9pPr>
          </a:lstStyle>
          <a:p>
            <a:endParaRPr/>
          </a:p>
        </p:txBody>
      </p:sp>
      <p:sp>
        <p:nvSpPr>
          <p:cNvPr id="411" name="Google Shape;411;p101"/>
          <p:cNvSpPr txBox="1">
            <a:spLocks noGrp="1"/>
          </p:cNvSpPr>
          <p:nvPr>
            <p:ph type="dt" idx="10"/>
          </p:nvPr>
        </p:nvSpPr>
        <p:spPr>
          <a:xfrm>
            <a:off x="7358679" y="6116070"/>
            <a:ext cx="857473"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12" name="Google Shape;412;p101"/>
          <p:cNvSpPr txBox="1">
            <a:spLocks noGrp="1"/>
          </p:cNvSpPr>
          <p:nvPr>
            <p:ph type="ftr" idx="11"/>
          </p:nvPr>
        </p:nvSpPr>
        <p:spPr>
          <a:xfrm>
            <a:off x="1986997" y="6116070"/>
            <a:ext cx="5314517"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13" name="Google Shape;413;p101"/>
          <p:cNvSpPr txBox="1">
            <a:spLocks noGrp="1"/>
          </p:cNvSpPr>
          <p:nvPr>
            <p:ph type="sldNum" idx="12"/>
          </p:nvPr>
        </p:nvSpPr>
        <p:spPr>
          <a:xfrm>
            <a:off x="8273317" y="6116070"/>
            <a:ext cx="413483"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spd="slow">
    <p:wip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414"/>
        <p:cNvGrpSpPr/>
        <p:nvPr/>
      </p:nvGrpSpPr>
      <p:grpSpPr>
        <a:xfrm>
          <a:off x="0" y="0"/>
          <a:ext cx="0" cy="0"/>
          <a:chOff x="0" y="0"/>
          <a:chExt cx="0" cy="0"/>
        </a:xfrm>
      </p:grpSpPr>
      <p:sp>
        <p:nvSpPr>
          <p:cNvPr id="415" name="Google Shape;415;p102"/>
          <p:cNvSpPr txBox="1">
            <a:spLocks noGrp="1"/>
          </p:cNvSpPr>
          <p:nvPr>
            <p:ph type="title"/>
          </p:nvPr>
        </p:nvSpPr>
        <p:spPr>
          <a:xfrm>
            <a:off x="1113524" y="1600200"/>
            <a:ext cx="2662534" cy="1371600"/>
          </a:xfrm>
          <a:prstGeom prst="rect">
            <a:avLst/>
          </a:prstGeom>
          <a:noFill/>
          <a:ln>
            <a:noFill/>
          </a:ln>
        </p:spPr>
        <p:txBody>
          <a:bodyPr spcFirstLastPara="1" wrap="square" lIns="91425" tIns="45700" rIns="91425" bIns="45700" anchor="b" anchorCtr="0">
            <a:normAutofit/>
          </a:bodyPr>
          <a:lstStyle>
            <a:lvl1pPr lvl="0" algn="ctr">
              <a:lnSpc>
                <a:spcPct val="100000"/>
              </a:lnSpc>
              <a:spcBef>
                <a:spcPts val="0"/>
              </a:spcBef>
              <a:spcAft>
                <a:spcPts val="0"/>
              </a:spcAft>
              <a:buClr>
                <a:schemeClr val="dk1"/>
              </a:buClr>
              <a:buSzPts val="2400"/>
              <a:buFont typeface="Corbel"/>
              <a:buNone/>
              <a:defRPr sz="2400" b="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16" name="Google Shape;416;p102"/>
          <p:cNvSpPr txBox="1">
            <a:spLocks noGrp="1"/>
          </p:cNvSpPr>
          <p:nvPr>
            <p:ph type="body" idx="1"/>
          </p:nvPr>
        </p:nvSpPr>
        <p:spPr>
          <a:xfrm>
            <a:off x="3947553" y="685800"/>
            <a:ext cx="4681962" cy="5105401"/>
          </a:xfrm>
          <a:prstGeom prst="rect">
            <a:avLst/>
          </a:prstGeom>
          <a:noFill/>
          <a:ln>
            <a:noFill/>
          </a:ln>
        </p:spPr>
        <p:txBody>
          <a:bodyPr spcFirstLastPara="1" wrap="square" lIns="91425" tIns="45700" rIns="91425" bIns="45700" anchor="ctr" anchorCtr="0">
            <a:normAutofit/>
          </a:bodyPr>
          <a:lstStyle>
            <a:lvl1pPr marL="457200" lvl="0" indent="-412750" algn="l">
              <a:lnSpc>
                <a:spcPct val="100000"/>
              </a:lnSpc>
              <a:spcBef>
                <a:spcPts val="400"/>
              </a:spcBef>
              <a:spcAft>
                <a:spcPts val="0"/>
              </a:spcAft>
              <a:buSzPts val="2900"/>
              <a:buChar char="•"/>
              <a:defRPr sz="2000"/>
            </a:lvl1pPr>
            <a:lvl2pPr marL="914400" lvl="1" indent="-394335" algn="l">
              <a:lnSpc>
                <a:spcPct val="100000"/>
              </a:lnSpc>
              <a:spcBef>
                <a:spcPts val="600"/>
              </a:spcBef>
              <a:spcAft>
                <a:spcPts val="0"/>
              </a:spcAft>
              <a:buSzPts val="2610"/>
              <a:buChar char="•"/>
              <a:defRPr sz="1800"/>
            </a:lvl2pPr>
            <a:lvl3pPr marL="1371600" lvl="2" indent="-375919" algn="l">
              <a:lnSpc>
                <a:spcPct val="100000"/>
              </a:lnSpc>
              <a:spcBef>
                <a:spcPts val="600"/>
              </a:spcBef>
              <a:spcAft>
                <a:spcPts val="0"/>
              </a:spcAft>
              <a:buSzPts val="2320"/>
              <a:buChar char="•"/>
              <a:defRPr sz="1600"/>
            </a:lvl3pPr>
            <a:lvl4pPr marL="1828800" lvl="3" indent="-357505" algn="l">
              <a:lnSpc>
                <a:spcPct val="100000"/>
              </a:lnSpc>
              <a:spcBef>
                <a:spcPts val="600"/>
              </a:spcBef>
              <a:spcAft>
                <a:spcPts val="0"/>
              </a:spcAft>
              <a:buSzPts val="2030"/>
              <a:buChar char="•"/>
              <a:defRPr sz="1400"/>
            </a:lvl4pPr>
            <a:lvl5pPr marL="2286000" lvl="4" indent="-357504" algn="l">
              <a:lnSpc>
                <a:spcPct val="100000"/>
              </a:lnSpc>
              <a:spcBef>
                <a:spcPts val="600"/>
              </a:spcBef>
              <a:spcAft>
                <a:spcPts val="0"/>
              </a:spcAft>
              <a:buSzPts val="2030"/>
              <a:buChar char="•"/>
              <a:defRPr sz="1400"/>
            </a:lvl5pPr>
            <a:lvl6pPr marL="2743200" lvl="5" indent="-357504" algn="l">
              <a:lnSpc>
                <a:spcPct val="100000"/>
              </a:lnSpc>
              <a:spcBef>
                <a:spcPts val="600"/>
              </a:spcBef>
              <a:spcAft>
                <a:spcPts val="0"/>
              </a:spcAft>
              <a:buSzPts val="2030"/>
              <a:buChar char="•"/>
              <a:defRPr sz="1400"/>
            </a:lvl6pPr>
            <a:lvl7pPr marL="3200400" lvl="6" indent="-357504" algn="l">
              <a:lnSpc>
                <a:spcPct val="100000"/>
              </a:lnSpc>
              <a:spcBef>
                <a:spcPts val="600"/>
              </a:spcBef>
              <a:spcAft>
                <a:spcPts val="0"/>
              </a:spcAft>
              <a:buSzPts val="2030"/>
              <a:buChar char="•"/>
              <a:defRPr sz="1400"/>
            </a:lvl7pPr>
            <a:lvl8pPr marL="3657600" lvl="7" indent="-357504" algn="l">
              <a:lnSpc>
                <a:spcPct val="100000"/>
              </a:lnSpc>
              <a:spcBef>
                <a:spcPts val="600"/>
              </a:spcBef>
              <a:spcAft>
                <a:spcPts val="0"/>
              </a:spcAft>
              <a:buSzPts val="2030"/>
              <a:buChar char="•"/>
              <a:defRPr sz="1400"/>
            </a:lvl8pPr>
            <a:lvl9pPr marL="4114800" lvl="8" indent="-357504" algn="l">
              <a:lnSpc>
                <a:spcPct val="100000"/>
              </a:lnSpc>
              <a:spcBef>
                <a:spcPts val="600"/>
              </a:spcBef>
              <a:spcAft>
                <a:spcPts val="600"/>
              </a:spcAft>
              <a:buSzPts val="2030"/>
              <a:buChar char="•"/>
              <a:defRPr sz="1400"/>
            </a:lvl9pPr>
          </a:lstStyle>
          <a:p>
            <a:endParaRPr/>
          </a:p>
        </p:txBody>
      </p:sp>
      <p:sp>
        <p:nvSpPr>
          <p:cNvPr id="417" name="Google Shape;417;p102"/>
          <p:cNvSpPr txBox="1">
            <a:spLocks noGrp="1"/>
          </p:cNvSpPr>
          <p:nvPr>
            <p:ph type="body" idx="2"/>
          </p:nvPr>
        </p:nvSpPr>
        <p:spPr>
          <a:xfrm>
            <a:off x="1113524" y="2971800"/>
            <a:ext cx="2662534" cy="1828800"/>
          </a:xfrm>
          <a:prstGeom prst="rect">
            <a:avLst/>
          </a:prstGeom>
          <a:noFill/>
          <a:ln>
            <a:noFill/>
          </a:ln>
        </p:spPr>
        <p:txBody>
          <a:bodyPr spcFirstLastPara="1" wrap="square" lIns="91425" tIns="45700" rIns="91425" bIns="45700" anchor="ctr" anchorCtr="0">
            <a:normAutofit/>
          </a:bodyPr>
          <a:lstStyle>
            <a:lvl1pPr marL="457200" lvl="0" indent="-228600" algn="ctr">
              <a:lnSpc>
                <a:spcPct val="100000"/>
              </a:lnSpc>
              <a:spcBef>
                <a:spcPts val="320"/>
              </a:spcBef>
              <a:spcAft>
                <a:spcPts val="0"/>
              </a:spcAft>
              <a:buSzPts val="2320"/>
              <a:buNone/>
              <a:defRPr sz="1600"/>
            </a:lvl1pPr>
            <a:lvl2pPr marL="914400" lvl="1" indent="-228600" algn="l">
              <a:lnSpc>
                <a:spcPct val="100000"/>
              </a:lnSpc>
              <a:spcBef>
                <a:spcPts val="600"/>
              </a:spcBef>
              <a:spcAft>
                <a:spcPts val="0"/>
              </a:spcAft>
              <a:buSzPts val="1740"/>
              <a:buNone/>
              <a:defRPr sz="1200"/>
            </a:lvl2pPr>
            <a:lvl3pPr marL="1371600" lvl="2" indent="-228600" algn="l">
              <a:lnSpc>
                <a:spcPct val="100000"/>
              </a:lnSpc>
              <a:spcBef>
                <a:spcPts val="600"/>
              </a:spcBef>
              <a:spcAft>
                <a:spcPts val="0"/>
              </a:spcAft>
              <a:buSzPts val="1450"/>
              <a:buNone/>
              <a:defRPr sz="1000"/>
            </a:lvl3pPr>
            <a:lvl4pPr marL="1828800" lvl="3" indent="-228600" algn="l">
              <a:lnSpc>
                <a:spcPct val="100000"/>
              </a:lnSpc>
              <a:spcBef>
                <a:spcPts val="600"/>
              </a:spcBef>
              <a:spcAft>
                <a:spcPts val="0"/>
              </a:spcAft>
              <a:buSzPts val="1305"/>
              <a:buNone/>
              <a:defRPr sz="900"/>
            </a:lvl4pPr>
            <a:lvl5pPr marL="2286000" lvl="4" indent="-228600" algn="l">
              <a:lnSpc>
                <a:spcPct val="100000"/>
              </a:lnSpc>
              <a:spcBef>
                <a:spcPts val="600"/>
              </a:spcBef>
              <a:spcAft>
                <a:spcPts val="0"/>
              </a:spcAft>
              <a:buSzPts val="1305"/>
              <a:buNone/>
              <a:defRPr sz="900"/>
            </a:lvl5pPr>
            <a:lvl6pPr marL="2743200" lvl="5" indent="-228600" algn="l">
              <a:lnSpc>
                <a:spcPct val="100000"/>
              </a:lnSpc>
              <a:spcBef>
                <a:spcPts val="600"/>
              </a:spcBef>
              <a:spcAft>
                <a:spcPts val="0"/>
              </a:spcAft>
              <a:buSzPts val="1305"/>
              <a:buNone/>
              <a:defRPr sz="900"/>
            </a:lvl6pPr>
            <a:lvl7pPr marL="3200400" lvl="6" indent="-228600" algn="l">
              <a:lnSpc>
                <a:spcPct val="100000"/>
              </a:lnSpc>
              <a:spcBef>
                <a:spcPts val="600"/>
              </a:spcBef>
              <a:spcAft>
                <a:spcPts val="0"/>
              </a:spcAft>
              <a:buSzPts val="1305"/>
              <a:buNone/>
              <a:defRPr sz="900"/>
            </a:lvl7pPr>
            <a:lvl8pPr marL="3657600" lvl="7" indent="-228600" algn="l">
              <a:lnSpc>
                <a:spcPct val="100000"/>
              </a:lnSpc>
              <a:spcBef>
                <a:spcPts val="600"/>
              </a:spcBef>
              <a:spcAft>
                <a:spcPts val="0"/>
              </a:spcAft>
              <a:buSzPts val="1305"/>
              <a:buNone/>
              <a:defRPr sz="900"/>
            </a:lvl8pPr>
            <a:lvl9pPr marL="4114800" lvl="8" indent="-228600" algn="l">
              <a:lnSpc>
                <a:spcPct val="100000"/>
              </a:lnSpc>
              <a:spcBef>
                <a:spcPts val="600"/>
              </a:spcBef>
              <a:spcAft>
                <a:spcPts val="600"/>
              </a:spcAft>
              <a:buSzPts val="1305"/>
              <a:buNone/>
              <a:defRPr sz="900"/>
            </a:lvl9pPr>
          </a:lstStyle>
          <a:p>
            <a:endParaRPr/>
          </a:p>
        </p:txBody>
      </p:sp>
      <p:sp>
        <p:nvSpPr>
          <p:cNvPr id="418" name="Google Shape;418;p102"/>
          <p:cNvSpPr txBox="1">
            <a:spLocks noGrp="1"/>
          </p:cNvSpPr>
          <p:nvPr>
            <p:ph type="dt" idx="10"/>
          </p:nvPr>
        </p:nvSpPr>
        <p:spPr>
          <a:xfrm>
            <a:off x="7358679" y="6116070"/>
            <a:ext cx="857473"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19" name="Google Shape;419;p102"/>
          <p:cNvSpPr txBox="1">
            <a:spLocks noGrp="1"/>
          </p:cNvSpPr>
          <p:nvPr>
            <p:ph type="ftr" idx="11"/>
          </p:nvPr>
        </p:nvSpPr>
        <p:spPr>
          <a:xfrm>
            <a:off x="1986997" y="6116070"/>
            <a:ext cx="5314517"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0" name="Google Shape;420;p102"/>
          <p:cNvSpPr txBox="1">
            <a:spLocks noGrp="1"/>
          </p:cNvSpPr>
          <p:nvPr>
            <p:ph type="sldNum" idx="12"/>
          </p:nvPr>
        </p:nvSpPr>
        <p:spPr>
          <a:xfrm>
            <a:off x="8273317" y="6116070"/>
            <a:ext cx="413483"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spd="slow">
    <p:wip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421"/>
        <p:cNvGrpSpPr/>
        <p:nvPr/>
      </p:nvGrpSpPr>
      <p:grpSpPr>
        <a:xfrm>
          <a:off x="0" y="0"/>
          <a:ext cx="0" cy="0"/>
          <a:chOff x="0" y="0"/>
          <a:chExt cx="0" cy="0"/>
        </a:xfrm>
      </p:grpSpPr>
      <p:sp>
        <p:nvSpPr>
          <p:cNvPr id="422" name="Google Shape;422;p103"/>
          <p:cNvSpPr txBox="1">
            <a:spLocks noGrp="1"/>
          </p:cNvSpPr>
          <p:nvPr>
            <p:ph type="title"/>
          </p:nvPr>
        </p:nvSpPr>
        <p:spPr>
          <a:xfrm>
            <a:off x="1112332" y="1752599"/>
            <a:ext cx="4070679" cy="1371600"/>
          </a:xfrm>
          <a:prstGeom prst="rect">
            <a:avLst/>
          </a:prstGeom>
          <a:noFill/>
          <a:ln>
            <a:noFill/>
          </a:ln>
        </p:spPr>
        <p:txBody>
          <a:bodyPr spcFirstLastPara="1" wrap="square" lIns="91425" tIns="45700" rIns="91425" bIns="45700" anchor="b" anchorCtr="0">
            <a:normAutofit/>
          </a:bodyPr>
          <a:lstStyle>
            <a:lvl1pPr lvl="0" algn="ctr">
              <a:lnSpc>
                <a:spcPct val="100000"/>
              </a:lnSpc>
              <a:spcBef>
                <a:spcPts val="0"/>
              </a:spcBef>
              <a:spcAft>
                <a:spcPts val="0"/>
              </a:spcAft>
              <a:buClr>
                <a:schemeClr val="dk1"/>
              </a:buClr>
              <a:buSzPts val="2800"/>
              <a:buFont typeface="Corbel"/>
              <a:buNone/>
              <a:defRPr sz="2800" b="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3" name="Google Shape;423;p103"/>
          <p:cNvSpPr>
            <a:spLocks noGrp="1"/>
          </p:cNvSpPr>
          <p:nvPr>
            <p:ph type="pic" idx="2"/>
          </p:nvPr>
        </p:nvSpPr>
        <p:spPr>
          <a:xfrm>
            <a:off x="5697495" y="914400"/>
            <a:ext cx="2461371" cy="4572000"/>
          </a:xfrm>
          <a:prstGeom prst="roundRect">
            <a:avLst>
              <a:gd name="adj" fmla="val 4280"/>
            </a:avLst>
          </a:prstGeom>
          <a:noFill/>
          <a:ln w="38100" cap="flat" cmpd="sng">
            <a:solidFill>
              <a:schemeClr val="lt2"/>
            </a:solidFill>
            <a:prstDash val="solid"/>
            <a:round/>
            <a:headEnd type="none" w="sm" len="sm"/>
            <a:tailEnd type="none" w="sm" len="sm"/>
          </a:ln>
        </p:spPr>
      </p:sp>
      <p:sp>
        <p:nvSpPr>
          <p:cNvPr id="424" name="Google Shape;424;p103"/>
          <p:cNvSpPr txBox="1">
            <a:spLocks noGrp="1"/>
          </p:cNvSpPr>
          <p:nvPr>
            <p:ph type="body" idx="1"/>
          </p:nvPr>
        </p:nvSpPr>
        <p:spPr>
          <a:xfrm>
            <a:off x="1112332" y="3124199"/>
            <a:ext cx="4070679" cy="1828800"/>
          </a:xfrm>
          <a:prstGeom prst="rect">
            <a:avLst/>
          </a:prstGeom>
          <a:noFill/>
          <a:ln>
            <a:noFill/>
          </a:ln>
        </p:spPr>
        <p:txBody>
          <a:bodyPr spcFirstLastPara="1" wrap="square" lIns="91425" tIns="45700" rIns="91425" bIns="45700" anchor="ctr" anchorCtr="0">
            <a:normAutofit/>
          </a:bodyPr>
          <a:lstStyle>
            <a:lvl1pPr marL="457200" lvl="0" indent="-228600" algn="ctr">
              <a:lnSpc>
                <a:spcPct val="100000"/>
              </a:lnSpc>
              <a:spcBef>
                <a:spcPts val="360"/>
              </a:spcBef>
              <a:spcAft>
                <a:spcPts val="0"/>
              </a:spcAft>
              <a:buSzPts val="2610"/>
              <a:buNone/>
              <a:defRPr sz="1800"/>
            </a:lvl1pPr>
            <a:lvl2pPr marL="914400" lvl="1" indent="-228600" algn="l">
              <a:lnSpc>
                <a:spcPct val="100000"/>
              </a:lnSpc>
              <a:spcBef>
                <a:spcPts val="600"/>
              </a:spcBef>
              <a:spcAft>
                <a:spcPts val="0"/>
              </a:spcAft>
              <a:buSzPts val="1740"/>
              <a:buNone/>
              <a:defRPr sz="1200"/>
            </a:lvl2pPr>
            <a:lvl3pPr marL="1371600" lvl="2" indent="-228600" algn="l">
              <a:lnSpc>
                <a:spcPct val="100000"/>
              </a:lnSpc>
              <a:spcBef>
                <a:spcPts val="600"/>
              </a:spcBef>
              <a:spcAft>
                <a:spcPts val="0"/>
              </a:spcAft>
              <a:buSzPts val="1450"/>
              <a:buNone/>
              <a:defRPr sz="1000"/>
            </a:lvl3pPr>
            <a:lvl4pPr marL="1828800" lvl="3" indent="-228600" algn="l">
              <a:lnSpc>
                <a:spcPct val="100000"/>
              </a:lnSpc>
              <a:spcBef>
                <a:spcPts val="600"/>
              </a:spcBef>
              <a:spcAft>
                <a:spcPts val="0"/>
              </a:spcAft>
              <a:buSzPts val="1305"/>
              <a:buNone/>
              <a:defRPr sz="900"/>
            </a:lvl4pPr>
            <a:lvl5pPr marL="2286000" lvl="4" indent="-228600" algn="l">
              <a:lnSpc>
                <a:spcPct val="100000"/>
              </a:lnSpc>
              <a:spcBef>
                <a:spcPts val="600"/>
              </a:spcBef>
              <a:spcAft>
                <a:spcPts val="0"/>
              </a:spcAft>
              <a:buSzPts val="1305"/>
              <a:buNone/>
              <a:defRPr sz="900"/>
            </a:lvl5pPr>
            <a:lvl6pPr marL="2743200" lvl="5" indent="-228600" algn="l">
              <a:lnSpc>
                <a:spcPct val="100000"/>
              </a:lnSpc>
              <a:spcBef>
                <a:spcPts val="600"/>
              </a:spcBef>
              <a:spcAft>
                <a:spcPts val="0"/>
              </a:spcAft>
              <a:buSzPts val="1305"/>
              <a:buNone/>
              <a:defRPr sz="900"/>
            </a:lvl6pPr>
            <a:lvl7pPr marL="3200400" lvl="6" indent="-228600" algn="l">
              <a:lnSpc>
                <a:spcPct val="100000"/>
              </a:lnSpc>
              <a:spcBef>
                <a:spcPts val="600"/>
              </a:spcBef>
              <a:spcAft>
                <a:spcPts val="0"/>
              </a:spcAft>
              <a:buSzPts val="1305"/>
              <a:buNone/>
              <a:defRPr sz="900"/>
            </a:lvl7pPr>
            <a:lvl8pPr marL="3657600" lvl="7" indent="-228600" algn="l">
              <a:lnSpc>
                <a:spcPct val="100000"/>
              </a:lnSpc>
              <a:spcBef>
                <a:spcPts val="600"/>
              </a:spcBef>
              <a:spcAft>
                <a:spcPts val="0"/>
              </a:spcAft>
              <a:buSzPts val="1305"/>
              <a:buNone/>
              <a:defRPr sz="900"/>
            </a:lvl8pPr>
            <a:lvl9pPr marL="4114800" lvl="8" indent="-228600" algn="l">
              <a:lnSpc>
                <a:spcPct val="100000"/>
              </a:lnSpc>
              <a:spcBef>
                <a:spcPts val="600"/>
              </a:spcBef>
              <a:spcAft>
                <a:spcPts val="600"/>
              </a:spcAft>
              <a:buSzPts val="1305"/>
              <a:buNone/>
              <a:defRPr sz="900"/>
            </a:lvl9pPr>
          </a:lstStyle>
          <a:p>
            <a:endParaRPr/>
          </a:p>
        </p:txBody>
      </p:sp>
      <p:sp>
        <p:nvSpPr>
          <p:cNvPr id="425" name="Google Shape;425;p103"/>
          <p:cNvSpPr txBox="1">
            <a:spLocks noGrp="1"/>
          </p:cNvSpPr>
          <p:nvPr>
            <p:ph type="dt" idx="10"/>
          </p:nvPr>
        </p:nvSpPr>
        <p:spPr>
          <a:xfrm>
            <a:off x="7358679" y="6116070"/>
            <a:ext cx="857473"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6" name="Google Shape;426;p103"/>
          <p:cNvSpPr txBox="1">
            <a:spLocks noGrp="1"/>
          </p:cNvSpPr>
          <p:nvPr>
            <p:ph type="ftr" idx="11"/>
          </p:nvPr>
        </p:nvSpPr>
        <p:spPr>
          <a:xfrm>
            <a:off x="1986997" y="6116070"/>
            <a:ext cx="5314517"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7" name="Google Shape;427;p103"/>
          <p:cNvSpPr txBox="1">
            <a:spLocks noGrp="1"/>
          </p:cNvSpPr>
          <p:nvPr>
            <p:ph type="sldNum" idx="12"/>
          </p:nvPr>
        </p:nvSpPr>
        <p:spPr>
          <a:xfrm>
            <a:off x="8273317" y="6116070"/>
            <a:ext cx="413483"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spd="slow">
    <p:wip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Panoramic Picture with Caption">
  <p:cSld name="Panoramic Picture with Caption">
    <p:spTree>
      <p:nvGrpSpPr>
        <p:cNvPr id="1" name="Shape 428"/>
        <p:cNvGrpSpPr/>
        <p:nvPr/>
      </p:nvGrpSpPr>
      <p:grpSpPr>
        <a:xfrm>
          <a:off x="0" y="0"/>
          <a:ext cx="0" cy="0"/>
          <a:chOff x="0" y="0"/>
          <a:chExt cx="0" cy="0"/>
        </a:xfrm>
      </p:grpSpPr>
      <p:sp>
        <p:nvSpPr>
          <p:cNvPr id="429" name="Google Shape;429;p104"/>
          <p:cNvSpPr txBox="1">
            <a:spLocks noGrp="1"/>
          </p:cNvSpPr>
          <p:nvPr>
            <p:ph type="title"/>
          </p:nvPr>
        </p:nvSpPr>
        <p:spPr>
          <a:xfrm>
            <a:off x="1113523" y="4732865"/>
            <a:ext cx="7515991" cy="566738"/>
          </a:xfrm>
          <a:prstGeom prst="rect">
            <a:avLst/>
          </a:prstGeom>
          <a:noFill/>
          <a:ln>
            <a:noFill/>
          </a:ln>
        </p:spPr>
        <p:txBody>
          <a:bodyPr spcFirstLastPara="1" wrap="square" lIns="91425" tIns="45700" rIns="91425" bIns="45700" anchor="b" anchorCtr="0">
            <a:normAutofit/>
          </a:bodyPr>
          <a:lstStyle>
            <a:lvl1pPr lvl="0" algn="ctr">
              <a:lnSpc>
                <a:spcPct val="100000"/>
              </a:lnSpc>
              <a:spcBef>
                <a:spcPts val="0"/>
              </a:spcBef>
              <a:spcAft>
                <a:spcPts val="0"/>
              </a:spcAft>
              <a:buClr>
                <a:schemeClr val="dk1"/>
              </a:buClr>
              <a:buSzPts val="2400"/>
              <a:buFont typeface="Corbel"/>
              <a:buNone/>
              <a:defRPr sz="2400" b="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0" name="Google Shape;430;p104"/>
          <p:cNvSpPr>
            <a:spLocks noGrp="1"/>
          </p:cNvSpPr>
          <p:nvPr>
            <p:ph type="pic" idx="2"/>
          </p:nvPr>
        </p:nvSpPr>
        <p:spPr>
          <a:xfrm>
            <a:off x="1789975" y="932112"/>
            <a:ext cx="6171065" cy="3164976"/>
          </a:xfrm>
          <a:prstGeom prst="roundRect">
            <a:avLst>
              <a:gd name="adj" fmla="val 4380"/>
            </a:avLst>
          </a:prstGeom>
          <a:noFill/>
          <a:ln w="38100" cap="flat" cmpd="sng">
            <a:solidFill>
              <a:schemeClr val="lt2"/>
            </a:solidFill>
            <a:prstDash val="solid"/>
            <a:round/>
            <a:headEnd type="none" w="sm" len="sm"/>
            <a:tailEnd type="none" w="sm" len="sm"/>
          </a:ln>
        </p:spPr>
      </p:sp>
      <p:sp>
        <p:nvSpPr>
          <p:cNvPr id="431" name="Google Shape;431;p104"/>
          <p:cNvSpPr txBox="1">
            <a:spLocks noGrp="1"/>
          </p:cNvSpPr>
          <p:nvPr>
            <p:ph type="body" idx="1"/>
          </p:nvPr>
        </p:nvSpPr>
        <p:spPr>
          <a:xfrm>
            <a:off x="1113523" y="5299603"/>
            <a:ext cx="7515991" cy="493712"/>
          </a:xfrm>
          <a:prstGeom prst="rect">
            <a:avLst/>
          </a:prstGeom>
          <a:noFill/>
          <a:ln>
            <a:noFill/>
          </a:ln>
        </p:spPr>
        <p:txBody>
          <a:bodyPr spcFirstLastPara="1" wrap="square" lIns="91425" tIns="45700" rIns="91425" bIns="45700" anchor="ctr" anchorCtr="0">
            <a:normAutofit/>
          </a:bodyPr>
          <a:lstStyle>
            <a:lvl1pPr marL="457200" lvl="0" indent="-228600" algn="ctr">
              <a:lnSpc>
                <a:spcPct val="100000"/>
              </a:lnSpc>
              <a:spcBef>
                <a:spcPts val="280"/>
              </a:spcBef>
              <a:spcAft>
                <a:spcPts val="0"/>
              </a:spcAft>
              <a:buSzPts val="2030"/>
              <a:buNone/>
              <a:defRPr sz="1400"/>
            </a:lvl1pPr>
            <a:lvl2pPr marL="914400" lvl="1" indent="-228600" algn="l">
              <a:lnSpc>
                <a:spcPct val="100000"/>
              </a:lnSpc>
              <a:spcBef>
                <a:spcPts val="600"/>
              </a:spcBef>
              <a:spcAft>
                <a:spcPts val="0"/>
              </a:spcAft>
              <a:buSzPts val="1740"/>
              <a:buNone/>
              <a:defRPr sz="1200"/>
            </a:lvl2pPr>
            <a:lvl3pPr marL="1371600" lvl="2" indent="-228600" algn="l">
              <a:lnSpc>
                <a:spcPct val="100000"/>
              </a:lnSpc>
              <a:spcBef>
                <a:spcPts val="600"/>
              </a:spcBef>
              <a:spcAft>
                <a:spcPts val="0"/>
              </a:spcAft>
              <a:buSzPts val="1450"/>
              <a:buNone/>
              <a:defRPr sz="1000"/>
            </a:lvl3pPr>
            <a:lvl4pPr marL="1828800" lvl="3" indent="-228600" algn="l">
              <a:lnSpc>
                <a:spcPct val="100000"/>
              </a:lnSpc>
              <a:spcBef>
                <a:spcPts val="600"/>
              </a:spcBef>
              <a:spcAft>
                <a:spcPts val="0"/>
              </a:spcAft>
              <a:buSzPts val="1305"/>
              <a:buNone/>
              <a:defRPr sz="900"/>
            </a:lvl4pPr>
            <a:lvl5pPr marL="2286000" lvl="4" indent="-228600" algn="l">
              <a:lnSpc>
                <a:spcPct val="100000"/>
              </a:lnSpc>
              <a:spcBef>
                <a:spcPts val="600"/>
              </a:spcBef>
              <a:spcAft>
                <a:spcPts val="0"/>
              </a:spcAft>
              <a:buSzPts val="1305"/>
              <a:buNone/>
              <a:defRPr sz="900"/>
            </a:lvl5pPr>
            <a:lvl6pPr marL="2743200" lvl="5" indent="-228600" algn="l">
              <a:lnSpc>
                <a:spcPct val="100000"/>
              </a:lnSpc>
              <a:spcBef>
                <a:spcPts val="600"/>
              </a:spcBef>
              <a:spcAft>
                <a:spcPts val="0"/>
              </a:spcAft>
              <a:buSzPts val="1305"/>
              <a:buNone/>
              <a:defRPr sz="900"/>
            </a:lvl6pPr>
            <a:lvl7pPr marL="3200400" lvl="6" indent="-228600" algn="l">
              <a:lnSpc>
                <a:spcPct val="100000"/>
              </a:lnSpc>
              <a:spcBef>
                <a:spcPts val="600"/>
              </a:spcBef>
              <a:spcAft>
                <a:spcPts val="0"/>
              </a:spcAft>
              <a:buSzPts val="1305"/>
              <a:buNone/>
              <a:defRPr sz="900"/>
            </a:lvl7pPr>
            <a:lvl8pPr marL="3657600" lvl="7" indent="-228600" algn="l">
              <a:lnSpc>
                <a:spcPct val="100000"/>
              </a:lnSpc>
              <a:spcBef>
                <a:spcPts val="600"/>
              </a:spcBef>
              <a:spcAft>
                <a:spcPts val="0"/>
              </a:spcAft>
              <a:buSzPts val="1305"/>
              <a:buNone/>
              <a:defRPr sz="900"/>
            </a:lvl8pPr>
            <a:lvl9pPr marL="4114800" lvl="8" indent="-228600" algn="l">
              <a:lnSpc>
                <a:spcPct val="100000"/>
              </a:lnSpc>
              <a:spcBef>
                <a:spcPts val="600"/>
              </a:spcBef>
              <a:spcAft>
                <a:spcPts val="600"/>
              </a:spcAft>
              <a:buSzPts val="1305"/>
              <a:buNone/>
              <a:defRPr sz="900"/>
            </a:lvl9pPr>
          </a:lstStyle>
          <a:p>
            <a:endParaRPr/>
          </a:p>
        </p:txBody>
      </p:sp>
      <p:sp>
        <p:nvSpPr>
          <p:cNvPr id="432" name="Google Shape;432;p104"/>
          <p:cNvSpPr txBox="1">
            <a:spLocks noGrp="1"/>
          </p:cNvSpPr>
          <p:nvPr>
            <p:ph type="dt" idx="10"/>
          </p:nvPr>
        </p:nvSpPr>
        <p:spPr>
          <a:xfrm>
            <a:off x="7358679" y="6116070"/>
            <a:ext cx="857473"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3" name="Google Shape;433;p104"/>
          <p:cNvSpPr txBox="1">
            <a:spLocks noGrp="1"/>
          </p:cNvSpPr>
          <p:nvPr>
            <p:ph type="ftr" idx="11"/>
          </p:nvPr>
        </p:nvSpPr>
        <p:spPr>
          <a:xfrm>
            <a:off x="1986997" y="6116070"/>
            <a:ext cx="5314517"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4" name="Google Shape;434;p104"/>
          <p:cNvSpPr txBox="1">
            <a:spLocks noGrp="1"/>
          </p:cNvSpPr>
          <p:nvPr>
            <p:ph type="sldNum" idx="12"/>
          </p:nvPr>
        </p:nvSpPr>
        <p:spPr>
          <a:xfrm>
            <a:off x="8273317" y="6116070"/>
            <a:ext cx="413483"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spd="slow">
    <p:wip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and Caption">
  <p:cSld name="Title and Caption">
    <p:spTree>
      <p:nvGrpSpPr>
        <p:cNvPr id="1" name="Shape 435"/>
        <p:cNvGrpSpPr/>
        <p:nvPr/>
      </p:nvGrpSpPr>
      <p:grpSpPr>
        <a:xfrm>
          <a:off x="0" y="0"/>
          <a:ext cx="0" cy="0"/>
          <a:chOff x="0" y="0"/>
          <a:chExt cx="0" cy="0"/>
        </a:xfrm>
      </p:grpSpPr>
      <p:sp>
        <p:nvSpPr>
          <p:cNvPr id="436" name="Google Shape;436;p105"/>
          <p:cNvSpPr txBox="1">
            <a:spLocks noGrp="1"/>
          </p:cNvSpPr>
          <p:nvPr>
            <p:ph type="title"/>
          </p:nvPr>
        </p:nvSpPr>
        <p:spPr>
          <a:xfrm>
            <a:off x="1113524" y="685800"/>
            <a:ext cx="7515991" cy="3048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3200"/>
              <a:buFont typeface="Corbel"/>
              <a:buNone/>
              <a:defRPr sz="3200" b="0"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7" name="Google Shape;437;p105"/>
          <p:cNvSpPr txBox="1">
            <a:spLocks noGrp="1"/>
          </p:cNvSpPr>
          <p:nvPr>
            <p:ph type="body" idx="1"/>
          </p:nvPr>
        </p:nvSpPr>
        <p:spPr>
          <a:xfrm>
            <a:off x="1113524" y="4343400"/>
            <a:ext cx="7515992" cy="1447800"/>
          </a:xfrm>
          <a:prstGeom prst="rect">
            <a:avLst/>
          </a:prstGeom>
          <a:noFill/>
          <a:ln>
            <a:noFill/>
          </a:ln>
        </p:spPr>
        <p:txBody>
          <a:bodyPr spcFirstLastPara="1" wrap="square" lIns="91425" tIns="45700" rIns="91425" bIns="45700" anchor="ctr" anchorCtr="0">
            <a:normAutofit/>
          </a:bodyPr>
          <a:lstStyle>
            <a:lvl1pPr marL="457200" lvl="0" indent="-228600" algn="ctr">
              <a:lnSpc>
                <a:spcPct val="100000"/>
              </a:lnSpc>
              <a:spcBef>
                <a:spcPts val="400"/>
              </a:spcBef>
              <a:spcAft>
                <a:spcPts val="0"/>
              </a:spcAft>
              <a:buSzPts val="2900"/>
              <a:buNone/>
              <a:defRPr sz="2000">
                <a:solidFill>
                  <a:schemeClr val="dk1"/>
                </a:solidFill>
              </a:defRPr>
            </a:lvl1pPr>
            <a:lvl2pPr marL="914400" lvl="1" indent="-228600" algn="l">
              <a:lnSpc>
                <a:spcPct val="100000"/>
              </a:lnSpc>
              <a:spcBef>
                <a:spcPts val="600"/>
              </a:spcBef>
              <a:spcAft>
                <a:spcPts val="0"/>
              </a:spcAft>
              <a:buSzPts val="2610"/>
              <a:buNone/>
              <a:defRPr sz="1800">
                <a:solidFill>
                  <a:srgbClr val="888888"/>
                </a:solidFill>
              </a:defRPr>
            </a:lvl2pPr>
            <a:lvl3pPr marL="1371600" lvl="2" indent="-228600" algn="l">
              <a:lnSpc>
                <a:spcPct val="100000"/>
              </a:lnSpc>
              <a:spcBef>
                <a:spcPts val="600"/>
              </a:spcBef>
              <a:spcAft>
                <a:spcPts val="0"/>
              </a:spcAft>
              <a:buSzPts val="2320"/>
              <a:buNone/>
              <a:defRPr sz="1600">
                <a:solidFill>
                  <a:srgbClr val="888888"/>
                </a:solidFill>
              </a:defRPr>
            </a:lvl3pPr>
            <a:lvl4pPr marL="1828800" lvl="3" indent="-228600" algn="l">
              <a:lnSpc>
                <a:spcPct val="100000"/>
              </a:lnSpc>
              <a:spcBef>
                <a:spcPts val="600"/>
              </a:spcBef>
              <a:spcAft>
                <a:spcPts val="0"/>
              </a:spcAft>
              <a:buSzPts val="2030"/>
              <a:buNone/>
              <a:defRPr sz="1400">
                <a:solidFill>
                  <a:srgbClr val="888888"/>
                </a:solidFill>
              </a:defRPr>
            </a:lvl4pPr>
            <a:lvl5pPr marL="2286000" lvl="4" indent="-228600" algn="l">
              <a:lnSpc>
                <a:spcPct val="100000"/>
              </a:lnSpc>
              <a:spcBef>
                <a:spcPts val="600"/>
              </a:spcBef>
              <a:spcAft>
                <a:spcPts val="0"/>
              </a:spcAft>
              <a:buSzPts val="2030"/>
              <a:buNone/>
              <a:defRPr sz="1400">
                <a:solidFill>
                  <a:srgbClr val="888888"/>
                </a:solidFill>
              </a:defRPr>
            </a:lvl5pPr>
            <a:lvl6pPr marL="2743200" lvl="5" indent="-228600" algn="l">
              <a:lnSpc>
                <a:spcPct val="100000"/>
              </a:lnSpc>
              <a:spcBef>
                <a:spcPts val="600"/>
              </a:spcBef>
              <a:spcAft>
                <a:spcPts val="0"/>
              </a:spcAft>
              <a:buSzPts val="2030"/>
              <a:buNone/>
              <a:defRPr sz="1400">
                <a:solidFill>
                  <a:srgbClr val="888888"/>
                </a:solidFill>
              </a:defRPr>
            </a:lvl6pPr>
            <a:lvl7pPr marL="3200400" lvl="6" indent="-228600" algn="l">
              <a:lnSpc>
                <a:spcPct val="100000"/>
              </a:lnSpc>
              <a:spcBef>
                <a:spcPts val="600"/>
              </a:spcBef>
              <a:spcAft>
                <a:spcPts val="0"/>
              </a:spcAft>
              <a:buSzPts val="2030"/>
              <a:buNone/>
              <a:defRPr sz="1400">
                <a:solidFill>
                  <a:srgbClr val="888888"/>
                </a:solidFill>
              </a:defRPr>
            </a:lvl7pPr>
            <a:lvl8pPr marL="3657600" lvl="7" indent="-228600" algn="l">
              <a:lnSpc>
                <a:spcPct val="100000"/>
              </a:lnSpc>
              <a:spcBef>
                <a:spcPts val="600"/>
              </a:spcBef>
              <a:spcAft>
                <a:spcPts val="0"/>
              </a:spcAft>
              <a:buSzPts val="2030"/>
              <a:buNone/>
              <a:defRPr sz="1400">
                <a:solidFill>
                  <a:srgbClr val="888888"/>
                </a:solidFill>
              </a:defRPr>
            </a:lvl8pPr>
            <a:lvl9pPr marL="4114800" lvl="8" indent="-228600" algn="l">
              <a:lnSpc>
                <a:spcPct val="100000"/>
              </a:lnSpc>
              <a:spcBef>
                <a:spcPts val="600"/>
              </a:spcBef>
              <a:spcAft>
                <a:spcPts val="600"/>
              </a:spcAft>
              <a:buSzPts val="2030"/>
              <a:buNone/>
              <a:defRPr sz="1400">
                <a:solidFill>
                  <a:srgbClr val="888888"/>
                </a:solidFill>
              </a:defRPr>
            </a:lvl9pPr>
          </a:lstStyle>
          <a:p>
            <a:endParaRPr/>
          </a:p>
        </p:txBody>
      </p:sp>
      <p:sp>
        <p:nvSpPr>
          <p:cNvPr id="438" name="Google Shape;438;p105"/>
          <p:cNvSpPr txBox="1">
            <a:spLocks noGrp="1"/>
          </p:cNvSpPr>
          <p:nvPr>
            <p:ph type="dt" idx="10"/>
          </p:nvPr>
        </p:nvSpPr>
        <p:spPr>
          <a:xfrm>
            <a:off x="7358679" y="6116070"/>
            <a:ext cx="857473"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9" name="Google Shape;439;p105"/>
          <p:cNvSpPr txBox="1">
            <a:spLocks noGrp="1"/>
          </p:cNvSpPr>
          <p:nvPr>
            <p:ph type="ftr" idx="11"/>
          </p:nvPr>
        </p:nvSpPr>
        <p:spPr>
          <a:xfrm>
            <a:off x="1986997" y="6116070"/>
            <a:ext cx="5314517"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40" name="Google Shape;440;p105"/>
          <p:cNvSpPr txBox="1">
            <a:spLocks noGrp="1"/>
          </p:cNvSpPr>
          <p:nvPr>
            <p:ph type="sldNum" idx="12"/>
          </p:nvPr>
        </p:nvSpPr>
        <p:spPr>
          <a:xfrm>
            <a:off x="8273317" y="6116070"/>
            <a:ext cx="413483"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spd="slow">
    <p:wip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Quote with Caption">
  <p:cSld name="Quote with Caption">
    <p:spTree>
      <p:nvGrpSpPr>
        <p:cNvPr id="1" name="Shape 441"/>
        <p:cNvGrpSpPr/>
        <p:nvPr/>
      </p:nvGrpSpPr>
      <p:grpSpPr>
        <a:xfrm>
          <a:off x="0" y="0"/>
          <a:ext cx="0" cy="0"/>
          <a:chOff x="0" y="0"/>
          <a:chExt cx="0" cy="0"/>
        </a:xfrm>
      </p:grpSpPr>
      <p:sp>
        <p:nvSpPr>
          <p:cNvPr id="442" name="Google Shape;442;p106"/>
          <p:cNvSpPr txBox="1"/>
          <p:nvPr/>
        </p:nvSpPr>
        <p:spPr>
          <a:xfrm>
            <a:off x="969421" y="863023"/>
            <a:ext cx="457319" cy="584776"/>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8000"/>
              <a:buFont typeface="Corbel"/>
              <a:buNone/>
            </a:pPr>
            <a:r>
              <a:rPr lang="en-US" sz="8000" b="0" i="0" u="none" strike="noStrike" cap="none">
                <a:solidFill>
                  <a:schemeClr val="dk1"/>
                </a:solidFill>
                <a:latin typeface="Corbel"/>
                <a:ea typeface="Corbel"/>
                <a:cs typeface="Corbel"/>
                <a:sym typeface="Corbel"/>
              </a:rPr>
              <a:t>“</a:t>
            </a:r>
            <a:endParaRPr sz="1400" b="0" i="0" u="none" strike="noStrike" cap="none">
              <a:solidFill>
                <a:srgbClr val="000000"/>
              </a:solidFill>
              <a:latin typeface="Arial"/>
              <a:ea typeface="Arial"/>
              <a:cs typeface="Arial"/>
              <a:sym typeface="Arial"/>
            </a:endParaRPr>
          </a:p>
        </p:txBody>
      </p:sp>
      <p:sp>
        <p:nvSpPr>
          <p:cNvPr id="443" name="Google Shape;443;p106"/>
          <p:cNvSpPr txBox="1"/>
          <p:nvPr/>
        </p:nvSpPr>
        <p:spPr>
          <a:xfrm>
            <a:off x="8172197" y="2819399"/>
            <a:ext cx="457319" cy="584776"/>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chemeClr val="dk1"/>
              </a:buClr>
              <a:buSzPts val="8000"/>
              <a:buFont typeface="Corbel"/>
              <a:buNone/>
            </a:pPr>
            <a:r>
              <a:rPr lang="en-US" sz="8000" b="0" i="0" u="none" strike="noStrike" cap="none">
                <a:solidFill>
                  <a:schemeClr val="dk1"/>
                </a:solidFill>
                <a:latin typeface="Corbel"/>
                <a:ea typeface="Corbel"/>
                <a:cs typeface="Corbel"/>
                <a:sym typeface="Corbel"/>
              </a:rPr>
              <a:t>”</a:t>
            </a:r>
            <a:endParaRPr sz="1400" b="0" i="0" u="none" strike="noStrike" cap="none">
              <a:solidFill>
                <a:srgbClr val="000000"/>
              </a:solidFill>
              <a:latin typeface="Arial"/>
              <a:ea typeface="Arial"/>
              <a:cs typeface="Arial"/>
              <a:sym typeface="Arial"/>
            </a:endParaRPr>
          </a:p>
        </p:txBody>
      </p:sp>
      <p:sp>
        <p:nvSpPr>
          <p:cNvPr id="444" name="Google Shape;444;p106"/>
          <p:cNvSpPr txBox="1">
            <a:spLocks noGrp="1"/>
          </p:cNvSpPr>
          <p:nvPr>
            <p:ph type="title"/>
          </p:nvPr>
        </p:nvSpPr>
        <p:spPr>
          <a:xfrm>
            <a:off x="1426741" y="685801"/>
            <a:ext cx="6974115" cy="2743199"/>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3200"/>
              <a:buFont typeface="Corbel"/>
              <a:buNone/>
              <a:defRPr sz="3200" b="0" cap="none">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45" name="Google Shape;445;p106"/>
          <p:cNvSpPr txBox="1">
            <a:spLocks noGrp="1"/>
          </p:cNvSpPr>
          <p:nvPr>
            <p:ph type="body" idx="1"/>
          </p:nvPr>
        </p:nvSpPr>
        <p:spPr>
          <a:xfrm>
            <a:off x="1598235" y="3428999"/>
            <a:ext cx="6631128" cy="381000"/>
          </a:xfrm>
          <a:prstGeom prst="rect">
            <a:avLst/>
          </a:prstGeom>
          <a:noFill/>
          <a:ln>
            <a:noFill/>
          </a:ln>
        </p:spPr>
        <p:txBody>
          <a:bodyPr spcFirstLastPara="1" wrap="square" lIns="91425" tIns="45700" rIns="91425" bIns="45700" anchor="ctr" anchorCtr="0">
            <a:normAutofit/>
          </a:bodyPr>
          <a:lstStyle>
            <a:lvl1pPr marL="457200" lvl="0" indent="-228600" algn="l">
              <a:lnSpc>
                <a:spcPct val="100000"/>
              </a:lnSpc>
              <a:spcBef>
                <a:spcPts val="360"/>
              </a:spcBef>
              <a:spcAft>
                <a:spcPts val="0"/>
              </a:spcAft>
              <a:buSzPts val="2610"/>
              <a:buFont typeface="Corbel"/>
              <a:buNone/>
              <a:defRPr sz="1800"/>
            </a:lvl1pPr>
            <a:lvl2pPr marL="914400" lvl="1" indent="-228600" algn="l">
              <a:lnSpc>
                <a:spcPct val="100000"/>
              </a:lnSpc>
              <a:spcBef>
                <a:spcPts val="600"/>
              </a:spcBef>
              <a:spcAft>
                <a:spcPts val="0"/>
              </a:spcAft>
              <a:buSzPts val="2900"/>
              <a:buFont typeface="Corbel"/>
              <a:buNone/>
              <a:defRPr/>
            </a:lvl2pPr>
            <a:lvl3pPr marL="1371600" lvl="2" indent="-228600" algn="l">
              <a:lnSpc>
                <a:spcPct val="100000"/>
              </a:lnSpc>
              <a:spcBef>
                <a:spcPts val="600"/>
              </a:spcBef>
              <a:spcAft>
                <a:spcPts val="0"/>
              </a:spcAft>
              <a:buSzPts val="2610"/>
              <a:buFont typeface="Corbel"/>
              <a:buNone/>
              <a:defRPr/>
            </a:lvl3pPr>
            <a:lvl4pPr marL="1828800" lvl="3" indent="-228600" algn="l">
              <a:lnSpc>
                <a:spcPct val="100000"/>
              </a:lnSpc>
              <a:spcBef>
                <a:spcPts val="600"/>
              </a:spcBef>
              <a:spcAft>
                <a:spcPts val="0"/>
              </a:spcAft>
              <a:buSzPts val="2320"/>
              <a:buFont typeface="Corbel"/>
              <a:buNone/>
              <a:defRPr/>
            </a:lvl4pPr>
            <a:lvl5pPr marL="2286000" lvl="4" indent="-228600" algn="l">
              <a:lnSpc>
                <a:spcPct val="100000"/>
              </a:lnSpc>
              <a:spcBef>
                <a:spcPts val="600"/>
              </a:spcBef>
              <a:spcAft>
                <a:spcPts val="0"/>
              </a:spcAft>
              <a:buSzPts val="2030"/>
              <a:buFont typeface="Corbel"/>
              <a:buNone/>
              <a:defRPr/>
            </a:lvl5pPr>
            <a:lvl6pPr marL="2743200" lvl="5" indent="-394335" algn="l">
              <a:lnSpc>
                <a:spcPct val="100000"/>
              </a:lnSpc>
              <a:spcBef>
                <a:spcPts val="600"/>
              </a:spcBef>
              <a:spcAft>
                <a:spcPts val="0"/>
              </a:spcAft>
              <a:buSzPts val="2610"/>
              <a:buChar char="•"/>
              <a:defRPr/>
            </a:lvl6pPr>
            <a:lvl7pPr marL="3200400" lvl="6" indent="-394335" algn="l">
              <a:lnSpc>
                <a:spcPct val="100000"/>
              </a:lnSpc>
              <a:spcBef>
                <a:spcPts val="600"/>
              </a:spcBef>
              <a:spcAft>
                <a:spcPts val="0"/>
              </a:spcAft>
              <a:buSzPts val="2610"/>
              <a:buChar char="•"/>
              <a:defRPr/>
            </a:lvl7pPr>
            <a:lvl8pPr marL="3657600" lvl="7" indent="-394334" algn="l">
              <a:lnSpc>
                <a:spcPct val="100000"/>
              </a:lnSpc>
              <a:spcBef>
                <a:spcPts val="600"/>
              </a:spcBef>
              <a:spcAft>
                <a:spcPts val="0"/>
              </a:spcAft>
              <a:buSzPts val="2610"/>
              <a:buChar char="•"/>
              <a:defRPr/>
            </a:lvl8pPr>
            <a:lvl9pPr marL="4114800" lvl="8" indent="-394334" algn="l">
              <a:lnSpc>
                <a:spcPct val="100000"/>
              </a:lnSpc>
              <a:spcBef>
                <a:spcPts val="600"/>
              </a:spcBef>
              <a:spcAft>
                <a:spcPts val="600"/>
              </a:spcAft>
              <a:buSzPts val="2610"/>
              <a:buChar char="•"/>
              <a:defRPr/>
            </a:lvl9pPr>
          </a:lstStyle>
          <a:p>
            <a:endParaRPr/>
          </a:p>
        </p:txBody>
      </p:sp>
      <p:sp>
        <p:nvSpPr>
          <p:cNvPr id="446" name="Google Shape;446;p106"/>
          <p:cNvSpPr txBox="1">
            <a:spLocks noGrp="1"/>
          </p:cNvSpPr>
          <p:nvPr>
            <p:ph type="body" idx="2"/>
          </p:nvPr>
        </p:nvSpPr>
        <p:spPr>
          <a:xfrm>
            <a:off x="1113523" y="4343400"/>
            <a:ext cx="7515991" cy="1447800"/>
          </a:xfrm>
          <a:prstGeom prst="rect">
            <a:avLst/>
          </a:prstGeom>
          <a:noFill/>
          <a:ln>
            <a:noFill/>
          </a:ln>
        </p:spPr>
        <p:txBody>
          <a:bodyPr spcFirstLastPara="1" wrap="square" lIns="91425" tIns="45700" rIns="91425" bIns="45700" anchor="ctr" anchorCtr="0">
            <a:normAutofit/>
          </a:bodyPr>
          <a:lstStyle>
            <a:lvl1pPr marL="457200" lvl="0" indent="-228600" algn="ctr">
              <a:lnSpc>
                <a:spcPct val="100000"/>
              </a:lnSpc>
              <a:spcBef>
                <a:spcPts val="400"/>
              </a:spcBef>
              <a:spcAft>
                <a:spcPts val="0"/>
              </a:spcAft>
              <a:buSzPts val="2900"/>
              <a:buNone/>
              <a:defRPr sz="2000">
                <a:solidFill>
                  <a:schemeClr val="dk1"/>
                </a:solidFill>
              </a:defRPr>
            </a:lvl1pPr>
            <a:lvl2pPr marL="914400" lvl="1" indent="-228600" algn="l">
              <a:lnSpc>
                <a:spcPct val="100000"/>
              </a:lnSpc>
              <a:spcBef>
                <a:spcPts val="600"/>
              </a:spcBef>
              <a:spcAft>
                <a:spcPts val="0"/>
              </a:spcAft>
              <a:buSzPts val="2610"/>
              <a:buNone/>
              <a:defRPr sz="1800">
                <a:solidFill>
                  <a:srgbClr val="888888"/>
                </a:solidFill>
              </a:defRPr>
            </a:lvl2pPr>
            <a:lvl3pPr marL="1371600" lvl="2" indent="-228600" algn="l">
              <a:lnSpc>
                <a:spcPct val="100000"/>
              </a:lnSpc>
              <a:spcBef>
                <a:spcPts val="600"/>
              </a:spcBef>
              <a:spcAft>
                <a:spcPts val="0"/>
              </a:spcAft>
              <a:buSzPts val="2320"/>
              <a:buNone/>
              <a:defRPr sz="1600">
                <a:solidFill>
                  <a:srgbClr val="888888"/>
                </a:solidFill>
              </a:defRPr>
            </a:lvl3pPr>
            <a:lvl4pPr marL="1828800" lvl="3" indent="-228600" algn="l">
              <a:lnSpc>
                <a:spcPct val="100000"/>
              </a:lnSpc>
              <a:spcBef>
                <a:spcPts val="600"/>
              </a:spcBef>
              <a:spcAft>
                <a:spcPts val="0"/>
              </a:spcAft>
              <a:buSzPts val="2030"/>
              <a:buNone/>
              <a:defRPr sz="1400">
                <a:solidFill>
                  <a:srgbClr val="888888"/>
                </a:solidFill>
              </a:defRPr>
            </a:lvl4pPr>
            <a:lvl5pPr marL="2286000" lvl="4" indent="-228600" algn="l">
              <a:lnSpc>
                <a:spcPct val="100000"/>
              </a:lnSpc>
              <a:spcBef>
                <a:spcPts val="600"/>
              </a:spcBef>
              <a:spcAft>
                <a:spcPts val="0"/>
              </a:spcAft>
              <a:buSzPts val="2030"/>
              <a:buNone/>
              <a:defRPr sz="1400">
                <a:solidFill>
                  <a:srgbClr val="888888"/>
                </a:solidFill>
              </a:defRPr>
            </a:lvl5pPr>
            <a:lvl6pPr marL="2743200" lvl="5" indent="-228600" algn="l">
              <a:lnSpc>
                <a:spcPct val="100000"/>
              </a:lnSpc>
              <a:spcBef>
                <a:spcPts val="600"/>
              </a:spcBef>
              <a:spcAft>
                <a:spcPts val="0"/>
              </a:spcAft>
              <a:buSzPts val="2030"/>
              <a:buNone/>
              <a:defRPr sz="1400">
                <a:solidFill>
                  <a:srgbClr val="888888"/>
                </a:solidFill>
              </a:defRPr>
            </a:lvl6pPr>
            <a:lvl7pPr marL="3200400" lvl="6" indent="-228600" algn="l">
              <a:lnSpc>
                <a:spcPct val="100000"/>
              </a:lnSpc>
              <a:spcBef>
                <a:spcPts val="600"/>
              </a:spcBef>
              <a:spcAft>
                <a:spcPts val="0"/>
              </a:spcAft>
              <a:buSzPts val="2030"/>
              <a:buNone/>
              <a:defRPr sz="1400">
                <a:solidFill>
                  <a:srgbClr val="888888"/>
                </a:solidFill>
              </a:defRPr>
            </a:lvl7pPr>
            <a:lvl8pPr marL="3657600" lvl="7" indent="-228600" algn="l">
              <a:lnSpc>
                <a:spcPct val="100000"/>
              </a:lnSpc>
              <a:spcBef>
                <a:spcPts val="600"/>
              </a:spcBef>
              <a:spcAft>
                <a:spcPts val="0"/>
              </a:spcAft>
              <a:buSzPts val="2030"/>
              <a:buNone/>
              <a:defRPr sz="1400">
                <a:solidFill>
                  <a:srgbClr val="888888"/>
                </a:solidFill>
              </a:defRPr>
            </a:lvl8pPr>
            <a:lvl9pPr marL="4114800" lvl="8" indent="-228600" algn="l">
              <a:lnSpc>
                <a:spcPct val="100000"/>
              </a:lnSpc>
              <a:spcBef>
                <a:spcPts val="600"/>
              </a:spcBef>
              <a:spcAft>
                <a:spcPts val="600"/>
              </a:spcAft>
              <a:buSzPts val="2030"/>
              <a:buNone/>
              <a:defRPr sz="1400">
                <a:solidFill>
                  <a:srgbClr val="888888"/>
                </a:solidFill>
              </a:defRPr>
            </a:lvl9pPr>
          </a:lstStyle>
          <a:p>
            <a:endParaRPr/>
          </a:p>
        </p:txBody>
      </p:sp>
      <p:sp>
        <p:nvSpPr>
          <p:cNvPr id="447" name="Google Shape;447;p106"/>
          <p:cNvSpPr txBox="1">
            <a:spLocks noGrp="1"/>
          </p:cNvSpPr>
          <p:nvPr>
            <p:ph type="dt" idx="10"/>
          </p:nvPr>
        </p:nvSpPr>
        <p:spPr>
          <a:xfrm>
            <a:off x="7358679" y="6116070"/>
            <a:ext cx="857473"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48" name="Google Shape;448;p106"/>
          <p:cNvSpPr txBox="1">
            <a:spLocks noGrp="1"/>
          </p:cNvSpPr>
          <p:nvPr>
            <p:ph type="ftr" idx="11"/>
          </p:nvPr>
        </p:nvSpPr>
        <p:spPr>
          <a:xfrm>
            <a:off x="1986997" y="6116070"/>
            <a:ext cx="5314517"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49" name="Google Shape;449;p106"/>
          <p:cNvSpPr txBox="1">
            <a:spLocks noGrp="1"/>
          </p:cNvSpPr>
          <p:nvPr>
            <p:ph type="sldNum" idx="12"/>
          </p:nvPr>
        </p:nvSpPr>
        <p:spPr>
          <a:xfrm>
            <a:off x="8273317" y="6116070"/>
            <a:ext cx="413483"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spd="slow">
    <p:wip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Name Card">
  <p:cSld name="Name Card">
    <p:spTree>
      <p:nvGrpSpPr>
        <p:cNvPr id="1" name="Shape 450"/>
        <p:cNvGrpSpPr/>
        <p:nvPr/>
      </p:nvGrpSpPr>
      <p:grpSpPr>
        <a:xfrm>
          <a:off x="0" y="0"/>
          <a:ext cx="0" cy="0"/>
          <a:chOff x="0" y="0"/>
          <a:chExt cx="0" cy="0"/>
        </a:xfrm>
      </p:grpSpPr>
      <p:sp>
        <p:nvSpPr>
          <p:cNvPr id="451" name="Google Shape;451;p107"/>
          <p:cNvSpPr txBox="1">
            <a:spLocks noGrp="1"/>
          </p:cNvSpPr>
          <p:nvPr>
            <p:ph type="title"/>
          </p:nvPr>
        </p:nvSpPr>
        <p:spPr>
          <a:xfrm>
            <a:off x="1113525" y="3308581"/>
            <a:ext cx="7515989" cy="1468800"/>
          </a:xfrm>
          <a:prstGeom prst="rect">
            <a:avLst/>
          </a:prstGeom>
          <a:noFill/>
          <a:ln>
            <a:noFill/>
          </a:ln>
        </p:spPr>
        <p:txBody>
          <a:bodyPr spcFirstLastPara="1" wrap="square" lIns="91425" tIns="45700" rIns="91425" bIns="45700" anchor="b" anchorCtr="0">
            <a:normAutofit/>
          </a:bodyPr>
          <a:lstStyle>
            <a:lvl1pPr lvl="0" algn="r">
              <a:lnSpc>
                <a:spcPct val="100000"/>
              </a:lnSpc>
              <a:spcBef>
                <a:spcPts val="0"/>
              </a:spcBef>
              <a:spcAft>
                <a:spcPts val="0"/>
              </a:spcAft>
              <a:buClr>
                <a:schemeClr val="dk1"/>
              </a:buClr>
              <a:buSzPts val="3200"/>
              <a:buFont typeface="Corbel"/>
              <a:buNone/>
              <a:defRPr sz="3200" b="0"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52" name="Google Shape;452;p107"/>
          <p:cNvSpPr txBox="1">
            <a:spLocks noGrp="1"/>
          </p:cNvSpPr>
          <p:nvPr>
            <p:ph type="body" idx="1"/>
          </p:nvPr>
        </p:nvSpPr>
        <p:spPr>
          <a:xfrm>
            <a:off x="1113524" y="4777381"/>
            <a:ext cx="7515990" cy="860400"/>
          </a:xfrm>
          <a:prstGeom prst="rect">
            <a:avLst/>
          </a:prstGeom>
          <a:noFill/>
          <a:ln>
            <a:noFill/>
          </a:ln>
        </p:spPr>
        <p:txBody>
          <a:bodyPr spcFirstLastPara="1" wrap="square" lIns="91425" tIns="45700" rIns="91425" bIns="45700" anchor="t" anchorCtr="0">
            <a:normAutofit/>
          </a:bodyPr>
          <a:lstStyle>
            <a:lvl1pPr marL="457200" lvl="0" indent="-228600" algn="r">
              <a:lnSpc>
                <a:spcPct val="100000"/>
              </a:lnSpc>
              <a:spcBef>
                <a:spcPts val="400"/>
              </a:spcBef>
              <a:spcAft>
                <a:spcPts val="0"/>
              </a:spcAft>
              <a:buSzPts val="2900"/>
              <a:buNone/>
              <a:defRPr sz="2000">
                <a:solidFill>
                  <a:schemeClr val="dk1"/>
                </a:solidFill>
              </a:defRPr>
            </a:lvl1pPr>
            <a:lvl2pPr marL="914400" lvl="1" indent="-228600" algn="l">
              <a:lnSpc>
                <a:spcPct val="100000"/>
              </a:lnSpc>
              <a:spcBef>
                <a:spcPts val="600"/>
              </a:spcBef>
              <a:spcAft>
                <a:spcPts val="0"/>
              </a:spcAft>
              <a:buSzPts val="2610"/>
              <a:buNone/>
              <a:defRPr sz="1800">
                <a:solidFill>
                  <a:srgbClr val="888888"/>
                </a:solidFill>
              </a:defRPr>
            </a:lvl2pPr>
            <a:lvl3pPr marL="1371600" lvl="2" indent="-228600" algn="l">
              <a:lnSpc>
                <a:spcPct val="100000"/>
              </a:lnSpc>
              <a:spcBef>
                <a:spcPts val="600"/>
              </a:spcBef>
              <a:spcAft>
                <a:spcPts val="0"/>
              </a:spcAft>
              <a:buSzPts val="2320"/>
              <a:buNone/>
              <a:defRPr sz="1600">
                <a:solidFill>
                  <a:srgbClr val="888888"/>
                </a:solidFill>
              </a:defRPr>
            </a:lvl3pPr>
            <a:lvl4pPr marL="1828800" lvl="3" indent="-228600" algn="l">
              <a:lnSpc>
                <a:spcPct val="100000"/>
              </a:lnSpc>
              <a:spcBef>
                <a:spcPts val="600"/>
              </a:spcBef>
              <a:spcAft>
                <a:spcPts val="0"/>
              </a:spcAft>
              <a:buSzPts val="2030"/>
              <a:buNone/>
              <a:defRPr sz="1400">
                <a:solidFill>
                  <a:srgbClr val="888888"/>
                </a:solidFill>
              </a:defRPr>
            </a:lvl4pPr>
            <a:lvl5pPr marL="2286000" lvl="4" indent="-228600" algn="l">
              <a:lnSpc>
                <a:spcPct val="100000"/>
              </a:lnSpc>
              <a:spcBef>
                <a:spcPts val="600"/>
              </a:spcBef>
              <a:spcAft>
                <a:spcPts val="0"/>
              </a:spcAft>
              <a:buSzPts val="2030"/>
              <a:buNone/>
              <a:defRPr sz="1400">
                <a:solidFill>
                  <a:srgbClr val="888888"/>
                </a:solidFill>
              </a:defRPr>
            </a:lvl5pPr>
            <a:lvl6pPr marL="2743200" lvl="5" indent="-228600" algn="l">
              <a:lnSpc>
                <a:spcPct val="100000"/>
              </a:lnSpc>
              <a:spcBef>
                <a:spcPts val="600"/>
              </a:spcBef>
              <a:spcAft>
                <a:spcPts val="0"/>
              </a:spcAft>
              <a:buSzPts val="2030"/>
              <a:buNone/>
              <a:defRPr sz="1400">
                <a:solidFill>
                  <a:srgbClr val="888888"/>
                </a:solidFill>
              </a:defRPr>
            </a:lvl6pPr>
            <a:lvl7pPr marL="3200400" lvl="6" indent="-228600" algn="l">
              <a:lnSpc>
                <a:spcPct val="100000"/>
              </a:lnSpc>
              <a:spcBef>
                <a:spcPts val="600"/>
              </a:spcBef>
              <a:spcAft>
                <a:spcPts val="0"/>
              </a:spcAft>
              <a:buSzPts val="2030"/>
              <a:buNone/>
              <a:defRPr sz="1400">
                <a:solidFill>
                  <a:srgbClr val="888888"/>
                </a:solidFill>
              </a:defRPr>
            </a:lvl7pPr>
            <a:lvl8pPr marL="3657600" lvl="7" indent="-228600" algn="l">
              <a:lnSpc>
                <a:spcPct val="100000"/>
              </a:lnSpc>
              <a:spcBef>
                <a:spcPts val="600"/>
              </a:spcBef>
              <a:spcAft>
                <a:spcPts val="0"/>
              </a:spcAft>
              <a:buSzPts val="2030"/>
              <a:buNone/>
              <a:defRPr sz="1400">
                <a:solidFill>
                  <a:srgbClr val="888888"/>
                </a:solidFill>
              </a:defRPr>
            </a:lvl8pPr>
            <a:lvl9pPr marL="4114800" lvl="8" indent="-228600" algn="l">
              <a:lnSpc>
                <a:spcPct val="100000"/>
              </a:lnSpc>
              <a:spcBef>
                <a:spcPts val="600"/>
              </a:spcBef>
              <a:spcAft>
                <a:spcPts val="600"/>
              </a:spcAft>
              <a:buSzPts val="2030"/>
              <a:buNone/>
              <a:defRPr sz="1400">
                <a:solidFill>
                  <a:srgbClr val="888888"/>
                </a:solidFill>
              </a:defRPr>
            </a:lvl9pPr>
          </a:lstStyle>
          <a:p>
            <a:endParaRPr/>
          </a:p>
        </p:txBody>
      </p:sp>
      <p:sp>
        <p:nvSpPr>
          <p:cNvPr id="453" name="Google Shape;453;p107"/>
          <p:cNvSpPr txBox="1">
            <a:spLocks noGrp="1"/>
          </p:cNvSpPr>
          <p:nvPr>
            <p:ph type="dt" idx="10"/>
          </p:nvPr>
        </p:nvSpPr>
        <p:spPr>
          <a:xfrm>
            <a:off x="7358679" y="6116070"/>
            <a:ext cx="857473"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54" name="Google Shape;454;p107"/>
          <p:cNvSpPr txBox="1">
            <a:spLocks noGrp="1"/>
          </p:cNvSpPr>
          <p:nvPr>
            <p:ph type="ftr" idx="11"/>
          </p:nvPr>
        </p:nvSpPr>
        <p:spPr>
          <a:xfrm>
            <a:off x="1986997" y="6116070"/>
            <a:ext cx="5314517"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55" name="Google Shape;455;p107"/>
          <p:cNvSpPr txBox="1">
            <a:spLocks noGrp="1"/>
          </p:cNvSpPr>
          <p:nvPr>
            <p:ph type="sldNum" idx="12"/>
          </p:nvPr>
        </p:nvSpPr>
        <p:spPr>
          <a:xfrm>
            <a:off x="8273317" y="6116070"/>
            <a:ext cx="413483"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spd="slow">
    <p:wip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Quote Name Card">
  <p:cSld name="Quote Name Card">
    <p:spTree>
      <p:nvGrpSpPr>
        <p:cNvPr id="1" name="Shape 456"/>
        <p:cNvGrpSpPr/>
        <p:nvPr/>
      </p:nvGrpSpPr>
      <p:grpSpPr>
        <a:xfrm>
          <a:off x="0" y="0"/>
          <a:ext cx="0" cy="0"/>
          <a:chOff x="0" y="0"/>
          <a:chExt cx="0" cy="0"/>
        </a:xfrm>
      </p:grpSpPr>
      <p:sp>
        <p:nvSpPr>
          <p:cNvPr id="457" name="Google Shape;457;p108"/>
          <p:cNvSpPr txBox="1"/>
          <p:nvPr/>
        </p:nvSpPr>
        <p:spPr>
          <a:xfrm>
            <a:off x="969421" y="863023"/>
            <a:ext cx="457319" cy="584776"/>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8000"/>
              <a:buFont typeface="Corbel"/>
              <a:buNone/>
            </a:pPr>
            <a:r>
              <a:rPr lang="en-US" sz="8000" b="0" i="0" u="none" strike="noStrike" cap="none">
                <a:solidFill>
                  <a:schemeClr val="dk1"/>
                </a:solidFill>
                <a:latin typeface="Corbel"/>
                <a:ea typeface="Corbel"/>
                <a:cs typeface="Corbel"/>
                <a:sym typeface="Corbel"/>
              </a:rPr>
              <a:t>“</a:t>
            </a:r>
            <a:endParaRPr sz="1400" b="0" i="0" u="none" strike="noStrike" cap="none">
              <a:solidFill>
                <a:srgbClr val="000000"/>
              </a:solidFill>
              <a:latin typeface="Arial"/>
              <a:ea typeface="Arial"/>
              <a:cs typeface="Arial"/>
              <a:sym typeface="Arial"/>
            </a:endParaRPr>
          </a:p>
        </p:txBody>
      </p:sp>
      <p:sp>
        <p:nvSpPr>
          <p:cNvPr id="458" name="Google Shape;458;p108"/>
          <p:cNvSpPr txBox="1"/>
          <p:nvPr/>
        </p:nvSpPr>
        <p:spPr>
          <a:xfrm>
            <a:off x="8172197" y="2819399"/>
            <a:ext cx="457319" cy="584776"/>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chemeClr val="dk1"/>
              </a:buClr>
              <a:buSzPts val="8000"/>
              <a:buFont typeface="Corbel"/>
              <a:buNone/>
            </a:pPr>
            <a:r>
              <a:rPr lang="en-US" sz="8000" b="0" i="0" u="none" strike="noStrike" cap="none">
                <a:solidFill>
                  <a:schemeClr val="dk1"/>
                </a:solidFill>
                <a:latin typeface="Corbel"/>
                <a:ea typeface="Corbel"/>
                <a:cs typeface="Corbel"/>
                <a:sym typeface="Corbel"/>
              </a:rPr>
              <a:t>”</a:t>
            </a:r>
            <a:endParaRPr sz="1400" b="0" i="0" u="none" strike="noStrike" cap="none">
              <a:solidFill>
                <a:srgbClr val="000000"/>
              </a:solidFill>
              <a:latin typeface="Arial"/>
              <a:ea typeface="Arial"/>
              <a:cs typeface="Arial"/>
              <a:sym typeface="Arial"/>
            </a:endParaRPr>
          </a:p>
        </p:txBody>
      </p:sp>
      <p:sp>
        <p:nvSpPr>
          <p:cNvPr id="459" name="Google Shape;459;p108"/>
          <p:cNvSpPr txBox="1">
            <a:spLocks noGrp="1"/>
          </p:cNvSpPr>
          <p:nvPr>
            <p:ph type="title"/>
          </p:nvPr>
        </p:nvSpPr>
        <p:spPr>
          <a:xfrm>
            <a:off x="1426741" y="685801"/>
            <a:ext cx="6974115" cy="2743199"/>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3200"/>
              <a:buFont typeface="Corbel"/>
              <a:buNone/>
              <a:defRPr sz="3200" b="0" cap="none">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60" name="Google Shape;460;p108"/>
          <p:cNvSpPr txBox="1">
            <a:spLocks noGrp="1"/>
          </p:cNvSpPr>
          <p:nvPr>
            <p:ph type="body" idx="1"/>
          </p:nvPr>
        </p:nvSpPr>
        <p:spPr>
          <a:xfrm>
            <a:off x="1113525" y="3886200"/>
            <a:ext cx="7515990" cy="889000"/>
          </a:xfrm>
          <a:prstGeom prst="rect">
            <a:avLst/>
          </a:prstGeom>
          <a:noFill/>
          <a:ln>
            <a:noFill/>
          </a:ln>
        </p:spPr>
        <p:txBody>
          <a:bodyPr spcFirstLastPara="1" wrap="square" lIns="91425" tIns="45700" rIns="91425" bIns="45700" anchor="b" anchorCtr="0">
            <a:normAutofit/>
          </a:bodyPr>
          <a:lstStyle>
            <a:lvl1pPr marL="457200" lvl="0" indent="-228600" algn="r">
              <a:lnSpc>
                <a:spcPct val="100000"/>
              </a:lnSpc>
              <a:spcBef>
                <a:spcPts val="480"/>
              </a:spcBef>
              <a:spcAft>
                <a:spcPts val="0"/>
              </a:spcAft>
              <a:buSzPts val="3480"/>
              <a:buNone/>
              <a:defRPr sz="2400" b="0" cap="none">
                <a:solidFill>
                  <a:schemeClr val="dk1"/>
                </a:solidFill>
              </a:defRPr>
            </a:lvl1pPr>
            <a:lvl2pPr marL="914400" lvl="1" indent="-394335" algn="l">
              <a:lnSpc>
                <a:spcPct val="100000"/>
              </a:lnSpc>
              <a:spcBef>
                <a:spcPts val="600"/>
              </a:spcBef>
              <a:spcAft>
                <a:spcPts val="0"/>
              </a:spcAft>
              <a:buSzPts val="2610"/>
              <a:buChar char="•"/>
              <a:defRPr/>
            </a:lvl2pPr>
            <a:lvl3pPr marL="1371600" lvl="2" indent="-394335" algn="l">
              <a:lnSpc>
                <a:spcPct val="100000"/>
              </a:lnSpc>
              <a:spcBef>
                <a:spcPts val="600"/>
              </a:spcBef>
              <a:spcAft>
                <a:spcPts val="0"/>
              </a:spcAft>
              <a:buSzPts val="2610"/>
              <a:buChar char="•"/>
              <a:defRPr/>
            </a:lvl3pPr>
            <a:lvl4pPr marL="1828800" lvl="3" indent="-394335" algn="l">
              <a:lnSpc>
                <a:spcPct val="100000"/>
              </a:lnSpc>
              <a:spcBef>
                <a:spcPts val="600"/>
              </a:spcBef>
              <a:spcAft>
                <a:spcPts val="0"/>
              </a:spcAft>
              <a:buSzPts val="2610"/>
              <a:buChar char="•"/>
              <a:defRPr/>
            </a:lvl4pPr>
            <a:lvl5pPr marL="2286000" lvl="4" indent="-394335" algn="l">
              <a:lnSpc>
                <a:spcPct val="100000"/>
              </a:lnSpc>
              <a:spcBef>
                <a:spcPts val="600"/>
              </a:spcBef>
              <a:spcAft>
                <a:spcPts val="0"/>
              </a:spcAft>
              <a:buSzPts val="2610"/>
              <a:buChar char="•"/>
              <a:defRPr/>
            </a:lvl5pPr>
            <a:lvl6pPr marL="2743200" lvl="5" indent="-394335" algn="l">
              <a:lnSpc>
                <a:spcPct val="100000"/>
              </a:lnSpc>
              <a:spcBef>
                <a:spcPts val="600"/>
              </a:spcBef>
              <a:spcAft>
                <a:spcPts val="0"/>
              </a:spcAft>
              <a:buSzPts val="2610"/>
              <a:buChar char="•"/>
              <a:defRPr/>
            </a:lvl6pPr>
            <a:lvl7pPr marL="3200400" lvl="6" indent="-394335" algn="l">
              <a:lnSpc>
                <a:spcPct val="100000"/>
              </a:lnSpc>
              <a:spcBef>
                <a:spcPts val="600"/>
              </a:spcBef>
              <a:spcAft>
                <a:spcPts val="0"/>
              </a:spcAft>
              <a:buSzPts val="2610"/>
              <a:buChar char="•"/>
              <a:defRPr/>
            </a:lvl7pPr>
            <a:lvl8pPr marL="3657600" lvl="7" indent="-394334" algn="l">
              <a:lnSpc>
                <a:spcPct val="100000"/>
              </a:lnSpc>
              <a:spcBef>
                <a:spcPts val="600"/>
              </a:spcBef>
              <a:spcAft>
                <a:spcPts val="0"/>
              </a:spcAft>
              <a:buSzPts val="2610"/>
              <a:buChar char="•"/>
              <a:defRPr/>
            </a:lvl8pPr>
            <a:lvl9pPr marL="4114800" lvl="8" indent="-394334" algn="l">
              <a:lnSpc>
                <a:spcPct val="100000"/>
              </a:lnSpc>
              <a:spcBef>
                <a:spcPts val="600"/>
              </a:spcBef>
              <a:spcAft>
                <a:spcPts val="600"/>
              </a:spcAft>
              <a:buSzPts val="2610"/>
              <a:buChar char="•"/>
              <a:defRPr/>
            </a:lvl9pPr>
          </a:lstStyle>
          <a:p>
            <a:endParaRPr/>
          </a:p>
        </p:txBody>
      </p:sp>
      <p:sp>
        <p:nvSpPr>
          <p:cNvPr id="461" name="Google Shape;461;p108"/>
          <p:cNvSpPr txBox="1">
            <a:spLocks noGrp="1"/>
          </p:cNvSpPr>
          <p:nvPr>
            <p:ph type="body" idx="2"/>
          </p:nvPr>
        </p:nvSpPr>
        <p:spPr>
          <a:xfrm>
            <a:off x="1113524" y="4775200"/>
            <a:ext cx="7515990" cy="1016000"/>
          </a:xfrm>
          <a:prstGeom prst="rect">
            <a:avLst/>
          </a:prstGeom>
          <a:noFill/>
          <a:ln>
            <a:noFill/>
          </a:ln>
        </p:spPr>
        <p:txBody>
          <a:bodyPr spcFirstLastPara="1" wrap="square" lIns="91425" tIns="45700" rIns="91425" bIns="45700" anchor="t" anchorCtr="0">
            <a:normAutofit/>
          </a:bodyPr>
          <a:lstStyle>
            <a:lvl1pPr marL="457200" lvl="0" indent="-228600" algn="r">
              <a:lnSpc>
                <a:spcPct val="100000"/>
              </a:lnSpc>
              <a:spcBef>
                <a:spcPts val="360"/>
              </a:spcBef>
              <a:spcAft>
                <a:spcPts val="0"/>
              </a:spcAft>
              <a:buSzPts val="2610"/>
              <a:buNone/>
              <a:defRPr sz="1800">
                <a:solidFill>
                  <a:schemeClr val="dk1"/>
                </a:solidFill>
              </a:defRPr>
            </a:lvl1pPr>
            <a:lvl2pPr marL="914400" lvl="1" indent="-228600" algn="l">
              <a:lnSpc>
                <a:spcPct val="100000"/>
              </a:lnSpc>
              <a:spcBef>
                <a:spcPts val="600"/>
              </a:spcBef>
              <a:spcAft>
                <a:spcPts val="0"/>
              </a:spcAft>
              <a:buSzPts val="2610"/>
              <a:buNone/>
              <a:defRPr sz="1800">
                <a:solidFill>
                  <a:srgbClr val="888888"/>
                </a:solidFill>
              </a:defRPr>
            </a:lvl2pPr>
            <a:lvl3pPr marL="1371600" lvl="2" indent="-228600" algn="l">
              <a:lnSpc>
                <a:spcPct val="100000"/>
              </a:lnSpc>
              <a:spcBef>
                <a:spcPts val="600"/>
              </a:spcBef>
              <a:spcAft>
                <a:spcPts val="0"/>
              </a:spcAft>
              <a:buSzPts val="2320"/>
              <a:buNone/>
              <a:defRPr sz="1600">
                <a:solidFill>
                  <a:srgbClr val="888888"/>
                </a:solidFill>
              </a:defRPr>
            </a:lvl3pPr>
            <a:lvl4pPr marL="1828800" lvl="3" indent="-228600" algn="l">
              <a:lnSpc>
                <a:spcPct val="100000"/>
              </a:lnSpc>
              <a:spcBef>
                <a:spcPts val="600"/>
              </a:spcBef>
              <a:spcAft>
                <a:spcPts val="0"/>
              </a:spcAft>
              <a:buSzPts val="2030"/>
              <a:buNone/>
              <a:defRPr sz="1400">
                <a:solidFill>
                  <a:srgbClr val="888888"/>
                </a:solidFill>
              </a:defRPr>
            </a:lvl4pPr>
            <a:lvl5pPr marL="2286000" lvl="4" indent="-228600" algn="l">
              <a:lnSpc>
                <a:spcPct val="100000"/>
              </a:lnSpc>
              <a:spcBef>
                <a:spcPts val="600"/>
              </a:spcBef>
              <a:spcAft>
                <a:spcPts val="0"/>
              </a:spcAft>
              <a:buSzPts val="2030"/>
              <a:buNone/>
              <a:defRPr sz="1400">
                <a:solidFill>
                  <a:srgbClr val="888888"/>
                </a:solidFill>
              </a:defRPr>
            </a:lvl5pPr>
            <a:lvl6pPr marL="2743200" lvl="5" indent="-228600" algn="l">
              <a:lnSpc>
                <a:spcPct val="100000"/>
              </a:lnSpc>
              <a:spcBef>
                <a:spcPts val="600"/>
              </a:spcBef>
              <a:spcAft>
                <a:spcPts val="0"/>
              </a:spcAft>
              <a:buSzPts val="2030"/>
              <a:buNone/>
              <a:defRPr sz="1400">
                <a:solidFill>
                  <a:srgbClr val="888888"/>
                </a:solidFill>
              </a:defRPr>
            </a:lvl6pPr>
            <a:lvl7pPr marL="3200400" lvl="6" indent="-228600" algn="l">
              <a:lnSpc>
                <a:spcPct val="100000"/>
              </a:lnSpc>
              <a:spcBef>
                <a:spcPts val="600"/>
              </a:spcBef>
              <a:spcAft>
                <a:spcPts val="0"/>
              </a:spcAft>
              <a:buSzPts val="2030"/>
              <a:buNone/>
              <a:defRPr sz="1400">
                <a:solidFill>
                  <a:srgbClr val="888888"/>
                </a:solidFill>
              </a:defRPr>
            </a:lvl7pPr>
            <a:lvl8pPr marL="3657600" lvl="7" indent="-228600" algn="l">
              <a:lnSpc>
                <a:spcPct val="100000"/>
              </a:lnSpc>
              <a:spcBef>
                <a:spcPts val="600"/>
              </a:spcBef>
              <a:spcAft>
                <a:spcPts val="0"/>
              </a:spcAft>
              <a:buSzPts val="2030"/>
              <a:buNone/>
              <a:defRPr sz="1400">
                <a:solidFill>
                  <a:srgbClr val="888888"/>
                </a:solidFill>
              </a:defRPr>
            </a:lvl8pPr>
            <a:lvl9pPr marL="4114800" lvl="8" indent="-228600" algn="l">
              <a:lnSpc>
                <a:spcPct val="100000"/>
              </a:lnSpc>
              <a:spcBef>
                <a:spcPts val="600"/>
              </a:spcBef>
              <a:spcAft>
                <a:spcPts val="600"/>
              </a:spcAft>
              <a:buSzPts val="2030"/>
              <a:buNone/>
              <a:defRPr sz="1400">
                <a:solidFill>
                  <a:srgbClr val="888888"/>
                </a:solidFill>
              </a:defRPr>
            </a:lvl9pPr>
          </a:lstStyle>
          <a:p>
            <a:endParaRPr/>
          </a:p>
        </p:txBody>
      </p:sp>
      <p:sp>
        <p:nvSpPr>
          <p:cNvPr id="462" name="Google Shape;462;p108"/>
          <p:cNvSpPr txBox="1">
            <a:spLocks noGrp="1"/>
          </p:cNvSpPr>
          <p:nvPr>
            <p:ph type="dt" idx="10"/>
          </p:nvPr>
        </p:nvSpPr>
        <p:spPr>
          <a:xfrm>
            <a:off x="7358679" y="6116070"/>
            <a:ext cx="857473"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63" name="Google Shape;463;p108"/>
          <p:cNvSpPr txBox="1">
            <a:spLocks noGrp="1"/>
          </p:cNvSpPr>
          <p:nvPr>
            <p:ph type="ftr" idx="11"/>
          </p:nvPr>
        </p:nvSpPr>
        <p:spPr>
          <a:xfrm>
            <a:off x="1986997" y="6116070"/>
            <a:ext cx="5314517"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64" name="Google Shape;464;p108"/>
          <p:cNvSpPr txBox="1">
            <a:spLocks noGrp="1"/>
          </p:cNvSpPr>
          <p:nvPr>
            <p:ph type="sldNum" idx="12"/>
          </p:nvPr>
        </p:nvSpPr>
        <p:spPr>
          <a:xfrm>
            <a:off x="8273317" y="6116070"/>
            <a:ext cx="413483"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spd="slow">
    <p:wip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rue or False">
  <p:cSld name="True or False">
    <p:spTree>
      <p:nvGrpSpPr>
        <p:cNvPr id="1" name="Shape 465"/>
        <p:cNvGrpSpPr/>
        <p:nvPr/>
      </p:nvGrpSpPr>
      <p:grpSpPr>
        <a:xfrm>
          <a:off x="0" y="0"/>
          <a:ext cx="0" cy="0"/>
          <a:chOff x="0" y="0"/>
          <a:chExt cx="0" cy="0"/>
        </a:xfrm>
      </p:grpSpPr>
      <p:sp>
        <p:nvSpPr>
          <p:cNvPr id="466" name="Google Shape;466;p109"/>
          <p:cNvSpPr txBox="1">
            <a:spLocks noGrp="1"/>
          </p:cNvSpPr>
          <p:nvPr>
            <p:ph type="title"/>
          </p:nvPr>
        </p:nvSpPr>
        <p:spPr>
          <a:xfrm>
            <a:off x="1113525" y="685801"/>
            <a:ext cx="7515991" cy="2727325"/>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4000"/>
              <a:buFont typeface="Corbel"/>
              <a:buNone/>
              <a:defRPr b="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67" name="Google Shape;467;p109"/>
          <p:cNvSpPr txBox="1">
            <a:spLocks noGrp="1"/>
          </p:cNvSpPr>
          <p:nvPr>
            <p:ph type="body" idx="1"/>
          </p:nvPr>
        </p:nvSpPr>
        <p:spPr>
          <a:xfrm>
            <a:off x="1113524" y="3505200"/>
            <a:ext cx="7515992" cy="838200"/>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560"/>
              </a:spcBef>
              <a:spcAft>
                <a:spcPts val="0"/>
              </a:spcAft>
              <a:buSzPts val="4060"/>
              <a:buNone/>
              <a:defRPr sz="2800" b="0" cap="none">
                <a:solidFill>
                  <a:schemeClr val="dk1"/>
                </a:solidFill>
              </a:defRPr>
            </a:lvl1pPr>
            <a:lvl2pPr marL="914400" lvl="1" indent="-394335" algn="l">
              <a:lnSpc>
                <a:spcPct val="100000"/>
              </a:lnSpc>
              <a:spcBef>
                <a:spcPts val="600"/>
              </a:spcBef>
              <a:spcAft>
                <a:spcPts val="0"/>
              </a:spcAft>
              <a:buSzPts val="2610"/>
              <a:buChar char="•"/>
              <a:defRPr/>
            </a:lvl2pPr>
            <a:lvl3pPr marL="1371600" lvl="2" indent="-394335" algn="l">
              <a:lnSpc>
                <a:spcPct val="100000"/>
              </a:lnSpc>
              <a:spcBef>
                <a:spcPts val="600"/>
              </a:spcBef>
              <a:spcAft>
                <a:spcPts val="0"/>
              </a:spcAft>
              <a:buSzPts val="2610"/>
              <a:buChar char="•"/>
              <a:defRPr/>
            </a:lvl3pPr>
            <a:lvl4pPr marL="1828800" lvl="3" indent="-394335" algn="l">
              <a:lnSpc>
                <a:spcPct val="100000"/>
              </a:lnSpc>
              <a:spcBef>
                <a:spcPts val="600"/>
              </a:spcBef>
              <a:spcAft>
                <a:spcPts val="0"/>
              </a:spcAft>
              <a:buSzPts val="2610"/>
              <a:buChar char="•"/>
              <a:defRPr/>
            </a:lvl4pPr>
            <a:lvl5pPr marL="2286000" lvl="4" indent="-394335" algn="l">
              <a:lnSpc>
                <a:spcPct val="100000"/>
              </a:lnSpc>
              <a:spcBef>
                <a:spcPts val="600"/>
              </a:spcBef>
              <a:spcAft>
                <a:spcPts val="0"/>
              </a:spcAft>
              <a:buSzPts val="2610"/>
              <a:buChar char="•"/>
              <a:defRPr/>
            </a:lvl5pPr>
            <a:lvl6pPr marL="2743200" lvl="5" indent="-394335" algn="l">
              <a:lnSpc>
                <a:spcPct val="100000"/>
              </a:lnSpc>
              <a:spcBef>
                <a:spcPts val="600"/>
              </a:spcBef>
              <a:spcAft>
                <a:spcPts val="0"/>
              </a:spcAft>
              <a:buSzPts val="2610"/>
              <a:buChar char="•"/>
              <a:defRPr/>
            </a:lvl6pPr>
            <a:lvl7pPr marL="3200400" lvl="6" indent="-394335" algn="l">
              <a:lnSpc>
                <a:spcPct val="100000"/>
              </a:lnSpc>
              <a:spcBef>
                <a:spcPts val="600"/>
              </a:spcBef>
              <a:spcAft>
                <a:spcPts val="0"/>
              </a:spcAft>
              <a:buSzPts val="2610"/>
              <a:buChar char="•"/>
              <a:defRPr/>
            </a:lvl7pPr>
            <a:lvl8pPr marL="3657600" lvl="7" indent="-394334" algn="l">
              <a:lnSpc>
                <a:spcPct val="100000"/>
              </a:lnSpc>
              <a:spcBef>
                <a:spcPts val="600"/>
              </a:spcBef>
              <a:spcAft>
                <a:spcPts val="0"/>
              </a:spcAft>
              <a:buSzPts val="2610"/>
              <a:buChar char="•"/>
              <a:defRPr/>
            </a:lvl8pPr>
            <a:lvl9pPr marL="4114800" lvl="8" indent="-394334" algn="l">
              <a:lnSpc>
                <a:spcPct val="100000"/>
              </a:lnSpc>
              <a:spcBef>
                <a:spcPts val="600"/>
              </a:spcBef>
              <a:spcAft>
                <a:spcPts val="600"/>
              </a:spcAft>
              <a:buSzPts val="2610"/>
              <a:buChar char="•"/>
              <a:defRPr/>
            </a:lvl9pPr>
          </a:lstStyle>
          <a:p>
            <a:endParaRPr/>
          </a:p>
        </p:txBody>
      </p:sp>
      <p:sp>
        <p:nvSpPr>
          <p:cNvPr id="468" name="Google Shape;468;p109"/>
          <p:cNvSpPr txBox="1">
            <a:spLocks noGrp="1"/>
          </p:cNvSpPr>
          <p:nvPr>
            <p:ph type="body" idx="2"/>
          </p:nvPr>
        </p:nvSpPr>
        <p:spPr>
          <a:xfrm>
            <a:off x="1113524" y="4343400"/>
            <a:ext cx="7515992" cy="1447800"/>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360"/>
              </a:spcBef>
              <a:spcAft>
                <a:spcPts val="0"/>
              </a:spcAft>
              <a:buSzPts val="2610"/>
              <a:buNone/>
              <a:defRPr sz="1800">
                <a:solidFill>
                  <a:schemeClr val="dk1"/>
                </a:solidFill>
              </a:defRPr>
            </a:lvl1pPr>
            <a:lvl2pPr marL="914400" lvl="1" indent="-228600" algn="l">
              <a:lnSpc>
                <a:spcPct val="100000"/>
              </a:lnSpc>
              <a:spcBef>
                <a:spcPts val="600"/>
              </a:spcBef>
              <a:spcAft>
                <a:spcPts val="0"/>
              </a:spcAft>
              <a:buSzPts val="2610"/>
              <a:buNone/>
              <a:defRPr sz="1800">
                <a:solidFill>
                  <a:srgbClr val="888888"/>
                </a:solidFill>
              </a:defRPr>
            </a:lvl2pPr>
            <a:lvl3pPr marL="1371600" lvl="2" indent="-228600" algn="l">
              <a:lnSpc>
                <a:spcPct val="100000"/>
              </a:lnSpc>
              <a:spcBef>
                <a:spcPts val="600"/>
              </a:spcBef>
              <a:spcAft>
                <a:spcPts val="0"/>
              </a:spcAft>
              <a:buSzPts val="2320"/>
              <a:buNone/>
              <a:defRPr sz="1600">
                <a:solidFill>
                  <a:srgbClr val="888888"/>
                </a:solidFill>
              </a:defRPr>
            </a:lvl3pPr>
            <a:lvl4pPr marL="1828800" lvl="3" indent="-228600" algn="l">
              <a:lnSpc>
                <a:spcPct val="100000"/>
              </a:lnSpc>
              <a:spcBef>
                <a:spcPts val="600"/>
              </a:spcBef>
              <a:spcAft>
                <a:spcPts val="0"/>
              </a:spcAft>
              <a:buSzPts val="2030"/>
              <a:buNone/>
              <a:defRPr sz="1400">
                <a:solidFill>
                  <a:srgbClr val="888888"/>
                </a:solidFill>
              </a:defRPr>
            </a:lvl4pPr>
            <a:lvl5pPr marL="2286000" lvl="4" indent="-228600" algn="l">
              <a:lnSpc>
                <a:spcPct val="100000"/>
              </a:lnSpc>
              <a:spcBef>
                <a:spcPts val="600"/>
              </a:spcBef>
              <a:spcAft>
                <a:spcPts val="0"/>
              </a:spcAft>
              <a:buSzPts val="2030"/>
              <a:buNone/>
              <a:defRPr sz="1400">
                <a:solidFill>
                  <a:srgbClr val="888888"/>
                </a:solidFill>
              </a:defRPr>
            </a:lvl5pPr>
            <a:lvl6pPr marL="2743200" lvl="5" indent="-228600" algn="l">
              <a:lnSpc>
                <a:spcPct val="100000"/>
              </a:lnSpc>
              <a:spcBef>
                <a:spcPts val="600"/>
              </a:spcBef>
              <a:spcAft>
                <a:spcPts val="0"/>
              </a:spcAft>
              <a:buSzPts val="2030"/>
              <a:buNone/>
              <a:defRPr sz="1400">
                <a:solidFill>
                  <a:srgbClr val="888888"/>
                </a:solidFill>
              </a:defRPr>
            </a:lvl6pPr>
            <a:lvl7pPr marL="3200400" lvl="6" indent="-228600" algn="l">
              <a:lnSpc>
                <a:spcPct val="100000"/>
              </a:lnSpc>
              <a:spcBef>
                <a:spcPts val="600"/>
              </a:spcBef>
              <a:spcAft>
                <a:spcPts val="0"/>
              </a:spcAft>
              <a:buSzPts val="2030"/>
              <a:buNone/>
              <a:defRPr sz="1400">
                <a:solidFill>
                  <a:srgbClr val="888888"/>
                </a:solidFill>
              </a:defRPr>
            </a:lvl7pPr>
            <a:lvl8pPr marL="3657600" lvl="7" indent="-228600" algn="l">
              <a:lnSpc>
                <a:spcPct val="100000"/>
              </a:lnSpc>
              <a:spcBef>
                <a:spcPts val="600"/>
              </a:spcBef>
              <a:spcAft>
                <a:spcPts val="0"/>
              </a:spcAft>
              <a:buSzPts val="2030"/>
              <a:buNone/>
              <a:defRPr sz="1400">
                <a:solidFill>
                  <a:srgbClr val="888888"/>
                </a:solidFill>
              </a:defRPr>
            </a:lvl8pPr>
            <a:lvl9pPr marL="4114800" lvl="8" indent="-228600" algn="l">
              <a:lnSpc>
                <a:spcPct val="100000"/>
              </a:lnSpc>
              <a:spcBef>
                <a:spcPts val="600"/>
              </a:spcBef>
              <a:spcAft>
                <a:spcPts val="600"/>
              </a:spcAft>
              <a:buSzPts val="2030"/>
              <a:buNone/>
              <a:defRPr sz="1400">
                <a:solidFill>
                  <a:srgbClr val="888888"/>
                </a:solidFill>
              </a:defRPr>
            </a:lvl9pPr>
          </a:lstStyle>
          <a:p>
            <a:endParaRPr/>
          </a:p>
        </p:txBody>
      </p:sp>
      <p:sp>
        <p:nvSpPr>
          <p:cNvPr id="469" name="Google Shape;469;p109"/>
          <p:cNvSpPr txBox="1">
            <a:spLocks noGrp="1"/>
          </p:cNvSpPr>
          <p:nvPr>
            <p:ph type="dt" idx="10"/>
          </p:nvPr>
        </p:nvSpPr>
        <p:spPr>
          <a:xfrm>
            <a:off x="7358679" y="6116070"/>
            <a:ext cx="857473"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0" name="Google Shape;470;p109"/>
          <p:cNvSpPr txBox="1">
            <a:spLocks noGrp="1"/>
          </p:cNvSpPr>
          <p:nvPr>
            <p:ph type="ftr" idx="11"/>
          </p:nvPr>
        </p:nvSpPr>
        <p:spPr>
          <a:xfrm>
            <a:off x="1986997" y="6116070"/>
            <a:ext cx="5314517"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1" name="Google Shape;471;p109"/>
          <p:cNvSpPr txBox="1">
            <a:spLocks noGrp="1"/>
          </p:cNvSpPr>
          <p:nvPr>
            <p:ph type="sldNum" idx="12"/>
          </p:nvPr>
        </p:nvSpPr>
        <p:spPr>
          <a:xfrm>
            <a:off x="8273317" y="6116070"/>
            <a:ext cx="413483"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spd="slow">
    <p:wip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472"/>
        <p:cNvGrpSpPr/>
        <p:nvPr/>
      </p:nvGrpSpPr>
      <p:grpSpPr>
        <a:xfrm>
          <a:off x="0" y="0"/>
          <a:ext cx="0" cy="0"/>
          <a:chOff x="0" y="0"/>
          <a:chExt cx="0" cy="0"/>
        </a:xfrm>
      </p:grpSpPr>
      <p:sp>
        <p:nvSpPr>
          <p:cNvPr id="473" name="Google Shape;473;p110"/>
          <p:cNvSpPr txBox="1">
            <a:spLocks noGrp="1"/>
          </p:cNvSpPr>
          <p:nvPr>
            <p:ph type="title"/>
          </p:nvPr>
        </p:nvSpPr>
        <p:spPr>
          <a:xfrm>
            <a:off x="982133" y="457201"/>
            <a:ext cx="7704667" cy="19812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4000"/>
              <a:buFont typeface="Corbel"/>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4" name="Google Shape;474;p110"/>
          <p:cNvSpPr txBox="1">
            <a:spLocks noGrp="1"/>
          </p:cNvSpPr>
          <p:nvPr>
            <p:ph type="body" idx="1"/>
          </p:nvPr>
        </p:nvSpPr>
        <p:spPr>
          <a:xfrm rot="5400000">
            <a:off x="3155969" y="493164"/>
            <a:ext cx="3356995" cy="7704666"/>
          </a:xfrm>
          <a:prstGeom prst="rect">
            <a:avLst/>
          </a:prstGeom>
          <a:noFill/>
          <a:ln>
            <a:noFill/>
          </a:ln>
        </p:spPr>
        <p:txBody>
          <a:bodyPr spcFirstLastPara="1" wrap="square" lIns="91425" tIns="45700" rIns="91425" bIns="45700" anchor="t" anchorCtr="0">
            <a:normAutofit/>
          </a:bodyPr>
          <a:lstStyle>
            <a:lvl1pPr marL="457200" lvl="0" indent="-394335" algn="l">
              <a:lnSpc>
                <a:spcPct val="100000"/>
              </a:lnSpc>
              <a:spcBef>
                <a:spcPts val="360"/>
              </a:spcBef>
              <a:spcAft>
                <a:spcPts val="0"/>
              </a:spcAft>
              <a:buSzPts val="2610"/>
              <a:buChar char="•"/>
              <a:defRPr/>
            </a:lvl1pPr>
            <a:lvl2pPr marL="914400" lvl="1" indent="-394335" algn="l">
              <a:lnSpc>
                <a:spcPct val="100000"/>
              </a:lnSpc>
              <a:spcBef>
                <a:spcPts val="600"/>
              </a:spcBef>
              <a:spcAft>
                <a:spcPts val="0"/>
              </a:spcAft>
              <a:buSzPts val="2610"/>
              <a:buChar char="•"/>
              <a:defRPr/>
            </a:lvl2pPr>
            <a:lvl3pPr marL="1371600" lvl="2" indent="-394335" algn="l">
              <a:lnSpc>
                <a:spcPct val="100000"/>
              </a:lnSpc>
              <a:spcBef>
                <a:spcPts val="600"/>
              </a:spcBef>
              <a:spcAft>
                <a:spcPts val="0"/>
              </a:spcAft>
              <a:buSzPts val="2610"/>
              <a:buChar char="•"/>
              <a:defRPr/>
            </a:lvl3pPr>
            <a:lvl4pPr marL="1828800" lvl="3" indent="-394335" algn="l">
              <a:lnSpc>
                <a:spcPct val="100000"/>
              </a:lnSpc>
              <a:spcBef>
                <a:spcPts val="600"/>
              </a:spcBef>
              <a:spcAft>
                <a:spcPts val="0"/>
              </a:spcAft>
              <a:buSzPts val="2610"/>
              <a:buChar char="•"/>
              <a:defRPr/>
            </a:lvl4pPr>
            <a:lvl5pPr marL="2286000" lvl="4" indent="-394335" algn="l">
              <a:lnSpc>
                <a:spcPct val="100000"/>
              </a:lnSpc>
              <a:spcBef>
                <a:spcPts val="600"/>
              </a:spcBef>
              <a:spcAft>
                <a:spcPts val="0"/>
              </a:spcAft>
              <a:buSzPts val="2610"/>
              <a:buChar char="•"/>
              <a:defRPr/>
            </a:lvl5pPr>
            <a:lvl6pPr marL="2743200" lvl="5" indent="-394335" algn="l">
              <a:lnSpc>
                <a:spcPct val="100000"/>
              </a:lnSpc>
              <a:spcBef>
                <a:spcPts val="600"/>
              </a:spcBef>
              <a:spcAft>
                <a:spcPts val="0"/>
              </a:spcAft>
              <a:buSzPts val="2610"/>
              <a:buChar char="•"/>
              <a:defRPr/>
            </a:lvl6pPr>
            <a:lvl7pPr marL="3200400" lvl="6" indent="-394335" algn="l">
              <a:lnSpc>
                <a:spcPct val="100000"/>
              </a:lnSpc>
              <a:spcBef>
                <a:spcPts val="600"/>
              </a:spcBef>
              <a:spcAft>
                <a:spcPts val="0"/>
              </a:spcAft>
              <a:buSzPts val="2610"/>
              <a:buChar char="•"/>
              <a:defRPr/>
            </a:lvl7pPr>
            <a:lvl8pPr marL="3657600" lvl="7" indent="-394334" algn="l">
              <a:lnSpc>
                <a:spcPct val="100000"/>
              </a:lnSpc>
              <a:spcBef>
                <a:spcPts val="600"/>
              </a:spcBef>
              <a:spcAft>
                <a:spcPts val="0"/>
              </a:spcAft>
              <a:buSzPts val="2610"/>
              <a:buChar char="•"/>
              <a:defRPr/>
            </a:lvl8pPr>
            <a:lvl9pPr marL="4114800" lvl="8" indent="-394334" algn="l">
              <a:lnSpc>
                <a:spcPct val="100000"/>
              </a:lnSpc>
              <a:spcBef>
                <a:spcPts val="600"/>
              </a:spcBef>
              <a:spcAft>
                <a:spcPts val="600"/>
              </a:spcAft>
              <a:buSzPts val="2610"/>
              <a:buChar char="•"/>
              <a:defRPr/>
            </a:lvl9pPr>
          </a:lstStyle>
          <a:p>
            <a:endParaRPr/>
          </a:p>
        </p:txBody>
      </p:sp>
      <p:sp>
        <p:nvSpPr>
          <p:cNvPr id="475" name="Google Shape;475;p110"/>
          <p:cNvSpPr txBox="1">
            <a:spLocks noGrp="1"/>
          </p:cNvSpPr>
          <p:nvPr>
            <p:ph type="dt" idx="10"/>
          </p:nvPr>
        </p:nvSpPr>
        <p:spPr>
          <a:xfrm>
            <a:off x="7358679" y="6116070"/>
            <a:ext cx="857473"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6" name="Google Shape;476;p110"/>
          <p:cNvSpPr txBox="1">
            <a:spLocks noGrp="1"/>
          </p:cNvSpPr>
          <p:nvPr>
            <p:ph type="ftr" idx="11"/>
          </p:nvPr>
        </p:nvSpPr>
        <p:spPr>
          <a:xfrm>
            <a:off x="1986997" y="6116070"/>
            <a:ext cx="5314517"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7" name="Google Shape;477;p110"/>
          <p:cNvSpPr txBox="1">
            <a:spLocks noGrp="1"/>
          </p:cNvSpPr>
          <p:nvPr>
            <p:ph type="sldNum" idx="12"/>
          </p:nvPr>
        </p:nvSpPr>
        <p:spPr>
          <a:xfrm>
            <a:off x="8273317" y="6116070"/>
            <a:ext cx="413483"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spd="slow">
    <p:wip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71"/>
        <p:cNvGrpSpPr/>
        <p:nvPr/>
      </p:nvGrpSpPr>
      <p:grpSpPr>
        <a:xfrm>
          <a:off x="0" y="0"/>
          <a:ext cx="0" cy="0"/>
          <a:chOff x="0" y="0"/>
          <a:chExt cx="0" cy="0"/>
        </a:xfrm>
      </p:grpSpPr>
      <p:sp>
        <p:nvSpPr>
          <p:cNvPr id="72" name="Google Shape;72;p85"/>
          <p:cNvSpPr txBox="1">
            <a:spLocks noGrp="1"/>
          </p:cNvSpPr>
          <p:nvPr>
            <p:ph type="title"/>
          </p:nvPr>
        </p:nvSpPr>
        <p:spPr>
          <a:xfrm>
            <a:off x="609599" y="609600"/>
            <a:ext cx="6347714" cy="1320800"/>
          </a:xfrm>
          <a:prstGeom prst="rect">
            <a:avLst/>
          </a:prstGeom>
          <a:noFill/>
          <a:ln>
            <a:noFill/>
          </a:ln>
        </p:spPr>
        <p:txBody>
          <a:bodyPr spcFirstLastPara="1" wrap="square" lIns="91425" tIns="45700" rIns="91425" bIns="45700" anchor="t" anchorCtr="0">
            <a:normAutofit/>
          </a:bodyPr>
          <a:lstStyle>
            <a:lvl1pPr lvl="0" algn="l">
              <a:lnSpc>
                <a:spcPct val="10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3" name="Google Shape;73;p85"/>
          <p:cNvSpPr txBox="1">
            <a:spLocks noGrp="1"/>
          </p:cNvSpPr>
          <p:nvPr>
            <p:ph type="dt" idx="10"/>
          </p:nvPr>
        </p:nvSpPr>
        <p:spPr>
          <a:xfrm>
            <a:off x="5405258" y="6041363"/>
            <a:ext cx="684132"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 name="Google Shape;74;p85"/>
          <p:cNvSpPr txBox="1">
            <a:spLocks noGrp="1"/>
          </p:cNvSpPr>
          <p:nvPr>
            <p:ph type="ftr" idx="11"/>
          </p:nvPr>
        </p:nvSpPr>
        <p:spPr>
          <a:xfrm>
            <a:off x="609599" y="6041363"/>
            <a:ext cx="4622973"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5" name="Google Shape;75;p85"/>
          <p:cNvSpPr txBox="1">
            <a:spLocks noGrp="1"/>
          </p:cNvSpPr>
          <p:nvPr>
            <p:ph type="sldNum" idx="12"/>
          </p:nvPr>
        </p:nvSpPr>
        <p:spPr>
          <a:xfrm>
            <a:off x="6444676" y="6041363"/>
            <a:ext cx="512638"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B3A787"/>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B3A787"/>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B3A787"/>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B3A787"/>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B3A787"/>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B3A787"/>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B3A787"/>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B3A787"/>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B3A787"/>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spd="slow">
    <p:wip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478"/>
        <p:cNvGrpSpPr/>
        <p:nvPr/>
      </p:nvGrpSpPr>
      <p:grpSpPr>
        <a:xfrm>
          <a:off x="0" y="0"/>
          <a:ext cx="0" cy="0"/>
          <a:chOff x="0" y="0"/>
          <a:chExt cx="0" cy="0"/>
        </a:xfrm>
      </p:grpSpPr>
      <p:sp>
        <p:nvSpPr>
          <p:cNvPr id="479" name="Google Shape;479;p111"/>
          <p:cNvSpPr txBox="1">
            <a:spLocks noGrp="1"/>
          </p:cNvSpPr>
          <p:nvPr>
            <p:ph type="title"/>
          </p:nvPr>
        </p:nvSpPr>
        <p:spPr>
          <a:xfrm rot="5400000">
            <a:off x="5412754" y="2574438"/>
            <a:ext cx="5105400" cy="1328123"/>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0" name="Google Shape;480;p111"/>
          <p:cNvSpPr txBox="1">
            <a:spLocks noGrp="1"/>
          </p:cNvSpPr>
          <p:nvPr>
            <p:ph type="body" idx="1"/>
          </p:nvPr>
        </p:nvSpPr>
        <p:spPr>
          <a:xfrm rot="5400000">
            <a:off x="1569010" y="230314"/>
            <a:ext cx="5105400" cy="6016373"/>
          </a:xfrm>
          <a:prstGeom prst="rect">
            <a:avLst/>
          </a:prstGeom>
          <a:noFill/>
          <a:ln>
            <a:noFill/>
          </a:ln>
        </p:spPr>
        <p:txBody>
          <a:bodyPr spcFirstLastPara="1" wrap="square" lIns="91425" tIns="45700" rIns="91425" bIns="45700" anchor="t" anchorCtr="0">
            <a:normAutofit/>
          </a:bodyPr>
          <a:lstStyle>
            <a:lvl1pPr marL="457200" lvl="0" indent="-394335" algn="l">
              <a:lnSpc>
                <a:spcPct val="100000"/>
              </a:lnSpc>
              <a:spcBef>
                <a:spcPts val="360"/>
              </a:spcBef>
              <a:spcAft>
                <a:spcPts val="0"/>
              </a:spcAft>
              <a:buSzPts val="2610"/>
              <a:buChar char="•"/>
              <a:defRPr/>
            </a:lvl1pPr>
            <a:lvl2pPr marL="914400" lvl="1" indent="-394335" algn="l">
              <a:lnSpc>
                <a:spcPct val="100000"/>
              </a:lnSpc>
              <a:spcBef>
                <a:spcPts val="600"/>
              </a:spcBef>
              <a:spcAft>
                <a:spcPts val="0"/>
              </a:spcAft>
              <a:buSzPts val="2610"/>
              <a:buChar char="•"/>
              <a:defRPr/>
            </a:lvl2pPr>
            <a:lvl3pPr marL="1371600" lvl="2" indent="-394335" algn="l">
              <a:lnSpc>
                <a:spcPct val="100000"/>
              </a:lnSpc>
              <a:spcBef>
                <a:spcPts val="600"/>
              </a:spcBef>
              <a:spcAft>
                <a:spcPts val="0"/>
              </a:spcAft>
              <a:buSzPts val="2610"/>
              <a:buChar char="•"/>
              <a:defRPr/>
            </a:lvl3pPr>
            <a:lvl4pPr marL="1828800" lvl="3" indent="-394335" algn="l">
              <a:lnSpc>
                <a:spcPct val="100000"/>
              </a:lnSpc>
              <a:spcBef>
                <a:spcPts val="600"/>
              </a:spcBef>
              <a:spcAft>
                <a:spcPts val="0"/>
              </a:spcAft>
              <a:buSzPts val="2610"/>
              <a:buChar char="•"/>
              <a:defRPr/>
            </a:lvl4pPr>
            <a:lvl5pPr marL="2286000" lvl="4" indent="-394335" algn="l">
              <a:lnSpc>
                <a:spcPct val="100000"/>
              </a:lnSpc>
              <a:spcBef>
                <a:spcPts val="600"/>
              </a:spcBef>
              <a:spcAft>
                <a:spcPts val="0"/>
              </a:spcAft>
              <a:buSzPts val="2610"/>
              <a:buChar char="•"/>
              <a:defRPr/>
            </a:lvl5pPr>
            <a:lvl6pPr marL="2743200" lvl="5" indent="-394335" algn="l">
              <a:lnSpc>
                <a:spcPct val="100000"/>
              </a:lnSpc>
              <a:spcBef>
                <a:spcPts val="600"/>
              </a:spcBef>
              <a:spcAft>
                <a:spcPts val="0"/>
              </a:spcAft>
              <a:buSzPts val="2610"/>
              <a:buChar char="•"/>
              <a:defRPr/>
            </a:lvl6pPr>
            <a:lvl7pPr marL="3200400" lvl="6" indent="-394335" algn="l">
              <a:lnSpc>
                <a:spcPct val="100000"/>
              </a:lnSpc>
              <a:spcBef>
                <a:spcPts val="600"/>
              </a:spcBef>
              <a:spcAft>
                <a:spcPts val="0"/>
              </a:spcAft>
              <a:buSzPts val="2610"/>
              <a:buChar char="•"/>
              <a:defRPr/>
            </a:lvl7pPr>
            <a:lvl8pPr marL="3657600" lvl="7" indent="-394334" algn="l">
              <a:lnSpc>
                <a:spcPct val="100000"/>
              </a:lnSpc>
              <a:spcBef>
                <a:spcPts val="600"/>
              </a:spcBef>
              <a:spcAft>
                <a:spcPts val="0"/>
              </a:spcAft>
              <a:buSzPts val="2610"/>
              <a:buChar char="•"/>
              <a:defRPr/>
            </a:lvl8pPr>
            <a:lvl9pPr marL="4114800" lvl="8" indent="-394334" algn="l">
              <a:lnSpc>
                <a:spcPct val="100000"/>
              </a:lnSpc>
              <a:spcBef>
                <a:spcPts val="600"/>
              </a:spcBef>
              <a:spcAft>
                <a:spcPts val="600"/>
              </a:spcAft>
              <a:buSzPts val="2610"/>
              <a:buChar char="•"/>
              <a:defRPr/>
            </a:lvl9pPr>
          </a:lstStyle>
          <a:p>
            <a:endParaRPr/>
          </a:p>
        </p:txBody>
      </p:sp>
      <p:sp>
        <p:nvSpPr>
          <p:cNvPr id="481" name="Google Shape;481;p111"/>
          <p:cNvSpPr txBox="1">
            <a:spLocks noGrp="1"/>
          </p:cNvSpPr>
          <p:nvPr>
            <p:ph type="dt" idx="10"/>
          </p:nvPr>
        </p:nvSpPr>
        <p:spPr>
          <a:xfrm>
            <a:off x="7358679" y="6116070"/>
            <a:ext cx="857473"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2" name="Google Shape;482;p111"/>
          <p:cNvSpPr txBox="1">
            <a:spLocks noGrp="1"/>
          </p:cNvSpPr>
          <p:nvPr>
            <p:ph type="ftr" idx="11"/>
          </p:nvPr>
        </p:nvSpPr>
        <p:spPr>
          <a:xfrm>
            <a:off x="1986997" y="6116070"/>
            <a:ext cx="5314517"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3" name="Google Shape;483;p111"/>
          <p:cNvSpPr txBox="1">
            <a:spLocks noGrp="1"/>
          </p:cNvSpPr>
          <p:nvPr>
            <p:ph type="sldNum" idx="12"/>
          </p:nvPr>
        </p:nvSpPr>
        <p:spPr>
          <a:xfrm>
            <a:off x="8273317" y="6116070"/>
            <a:ext cx="413483"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spd="slow">
    <p:wip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Title, Text and Clip Art" type="txAndClipArt">
  <p:cSld name="TEXT_AND_CLIPART">
    <p:spTree>
      <p:nvGrpSpPr>
        <p:cNvPr id="1" name="Shape 497"/>
        <p:cNvGrpSpPr/>
        <p:nvPr/>
      </p:nvGrpSpPr>
      <p:grpSpPr>
        <a:xfrm>
          <a:off x="0" y="0"/>
          <a:ext cx="0" cy="0"/>
          <a:chOff x="0" y="0"/>
          <a:chExt cx="0" cy="0"/>
        </a:xfrm>
      </p:grpSpPr>
      <p:sp>
        <p:nvSpPr>
          <p:cNvPr id="498" name="Google Shape;498;p73"/>
          <p:cNvSpPr txBox="1">
            <a:spLocks noGrp="1"/>
          </p:cNvSpPr>
          <p:nvPr>
            <p:ph type="title"/>
          </p:nvPr>
        </p:nvSpPr>
        <p:spPr>
          <a:xfrm>
            <a:off x="195264" y="228600"/>
            <a:ext cx="8015287" cy="9144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99" name="Google Shape;499;p73"/>
          <p:cNvSpPr txBox="1">
            <a:spLocks noGrp="1"/>
          </p:cNvSpPr>
          <p:nvPr>
            <p:ph type="body" idx="1"/>
          </p:nvPr>
        </p:nvSpPr>
        <p:spPr>
          <a:xfrm>
            <a:off x="609600" y="1600200"/>
            <a:ext cx="3886200" cy="4419600"/>
          </a:xfrm>
          <a:prstGeom prst="rect">
            <a:avLst/>
          </a:prstGeom>
          <a:noFill/>
          <a:ln>
            <a:noFill/>
          </a:ln>
        </p:spPr>
        <p:txBody>
          <a:bodyPr spcFirstLastPara="1" wrap="square" lIns="91425" tIns="45700" rIns="91425" bIns="45700" anchor="ctr" anchorCtr="0">
            <a:normAutofit/>
          </a:bodyPr>
          <a:lstStyle>
            <a:lvl1pPr marL="457200" lvl="0" indent="-394335" algn="l">
              <a:lnSpc>
                <a:spcPct val="100000"/>
              </a:lnSpc>
              <a:spcBef>
                <a:spcPts val="360"/>
              </a:spcBef>
              <a:spcAft>
                <a:spcPts val="0"/>
              </a:spcAft>
              <a:buSzPts val="2610"/>
              <a:buChar char="•"/>
              <a:defRPr/>
            </a:lvl1pPr>
            <a:lvl2pPr marL="914400" lvl="1" indent="-394335" algn="l">
              <a:lnSpc>
                <a:spcPct val="100000"/>
              </a:lnSpc>
              <a:spcBef>
                <a:spcPts val="450"/>
              </a:spcBef>
              <a:spcAft>
                <a:spcPts val="0"/>
              </a:spcAft>
              <a:buSzPts val="2610"/>
              <a:buChar char="•"/>
              <a:defRPr/>
            </a:lvl2pPr>
            <a:lvl3pPr marL="1371600" lvl="2" indent="-394335" algn="l">
              <a:lnSpc>
                <a:spcPct val="100000"/>
              </a:lnSpc>
              <a:spcBef>
                <a:spcPts val="450"/>
              </a:spcBef>
              <a:spcAft>
                <a:spcPts val="0"/>
              </a:spcAft>
              <a:buSzPts val="2610"/>
              <a:buChar char="•"/>
              <a:defRPr/>
            </a:lvl3pPr>
            <a:lvl4pPr marL="1828800" lvl="3" indent="-394335" algn="l">
              <a:lnSpc>
                <a:spcPct val="100000"/>
              </a:lnSpc>
              <a:spcBef>
                <a:spcPts val="450"/>
              </a:spcBef>
              <a:spcAft>
                <a:spcPts val="0"/>
              </a:spcAft>
              <a:buSzPts val="2610"/>
              <a:buChar char="•"/>
              <a:defRPr/>
            </a:lvl4pPr>
            <a:lvl5pPr marL="2286000" lvl="4" indent="-394335" algn="l">
              <a:lnSpc>
                <a:spcPct val="100000"/>
              </a:lnSpc>
              <a:spcBef>
                <a:spcPts val="450"/>
              </a:spcBef>
              <a:spcAft>
                <a:spcPts val="0"/>
              </a:spcAft>
              <a:buSzPts val="2610"/>
              <a:buChar char="•"/>
              <a:defRPr/>
            </a:lvl5pPr>
            <a:lvl6pPr marL="2743200" lvl="5" indent="-394335" algn="l">
              <a:lnSpc>
                <a:spcPct val="100000"/>
              </a:lnSpc>
              <a:spcBef>
                <a:spcPts val="450"/>
              </a:spcBef>
              <a:spcAft>
                <a:spcPts val="0"/>
              </a:spcAft>
              <a:buSzPts val="2610"/>
              <a:buChar char="•"/>
              <a:defRPr/>
            </a:lvl6pPr>
            <a:lvl7pPr marL="3200400" lvl="6" indent="-394335" algn="l">
              <a:lnSpc>
                <a:spcPct val="100000"/>
              </a:lnSpc>
              <a:spcBef>
                <a:spcPts val="450"/>
              </a:spcBef>
              <a:spcAft>
                <a:spcPts val="0"/>
              </a:spcAft>
              <a:buSzPts val="2610"/>
              <a:buChar char="•"/>
              <a:defRPr/>
            </a:lvl7pPr>
            <a:lvl8pPr marL="3657600" lvl="7" indent="-394334" algn="l">
              <a:lnSpc>
                <a:spcPct val="100000"/>
              </a:lnSpc>
              <a:spcBef>
                <a:spcPts val="450"/>
              </a:spcBef>
              <a:spcAft>
                <a:spcPts val="0"/>
              </a:spcAft>
              <a:buSzPts val="2610"/>
              <a:buChar char="•"/>
              <a:defRPr/>
            </a:lvl8pPr>
            <a:lvl9pPr marL="4114800" lvl="8" indent="-394334" algn="l">
              <a:lnSpc>
                <a:spcPct val="100000"/>
              </a:lnSpc>
              <a:spcBef>
                <a:spcPts val="450"/>
              </a:spcBef>
              <a:spcAft>
                <a:spcPts val="450"/>
              </a:spcAft>
              <a:buSzPts val="2610"/>
              <a:buChar char="•"/>
              <a:defRPr/>
            </a:lvl9pPr>
          </a:lstStyle>
          <a:p>
            <a:endParaRPr/>
          </a:p>
        </p:txBody>
      </p:sp>
      <p:sp>
        <p:nvSpPr>
          <p:cNvPr id="500" name="Google Shape;500;p73"/>
          <p:cNvSpPr>
            <a:spLocks noGrp="1"/>
          </p:cNvSpPr>
          <p:nvPr>
            <p:ph type="clipArt" idx="2"/>
          </p:nvPr>
        </p:nvSpPr>
        <p:spPr>
          <a:xfrm>
            <a:off x="4648200" y="1600200"/>
            <a:ext cx="3886200" cy="4419600"/>
          </a:xfrm>
          <a:prstGeom prst="rect">
            <a:avLst/>
          </a:prstGeom>
          <a:noFill/>
          <a:ln>
            <a:noFill/>
          </a:ln>
        </p:spPr>
      </p:sp>
      <p:sp>
        <p:nvSpPr>
          <p:cNvPr id="501" name="Google Shape;501;p73"/>
          <p:cNvSpPr txBox="1">
            <a:spLocks noGrp="1"/>
          </p:cNvSpPr>
          <p:nvPr>
            <p:ph type="dt" idx="10"/>
          </p:nvPr>
        </p:nvSpPr>
        <p:spPr>
          <a:xfrm>
            <a:off x="457200" y="6248400"/>
            <a:ext cx="2133600" cy="457200"/>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02" name="Google Shape;502;p73"/>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03" name="Google Shape;503;p73"/>
          <p:cNvSpPr txBox="1">
            <a:spLocks noGrp="1"/>
          </p:cNvSpPr>
          <p:nvPr>
            <p:ph type="sldNum" idx="12"/>
          </p:nvPr>
        </p:nvSpPr>
        <p:spPr>
          <a:xfrm>
            <a:off x="6553200" y="6248400"/>
            <a:ext cx="2133600" cy="4572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750"/>
              <a:buFont typeface="Arial"/>
              <a:buNone/>
              <a:defRPr sz="750" b="0" i="0" u="none" strike="noStrike" cap="none">
                <a:solidFill>
                  <a:srgbClr val="B3A787"/>
                </a:solidFill>
                <a:latin typeface="Corbel"/>
                <a:ea typeface="Corbel"/>
                <a:cs typeface="Corbel"/>
                <a:sym typeface="Corbel"/>
              </a:defRPr>
            </a:lvl1pPr>
            <a:lvl2pPr marL="0" marR="0" lvl="1" indent="0" algn="r">
              <a:lnSpc>
                <a:spcPct val="100000"/>
              </a:lnSpc>
              <a:spcBef>
                <a:spcPts val="0"/>
              </a:spcBef>
              <a:spcAft>
                <a:spcPts val="0"/>
              </a:spcAft>
              <a:buClr>
                <a:srgbClr val="000000"/>
              </a:buClr>
              <a:buSzPts val="750"/>
              <a:buFont typeface="Arial"/>
              <a:buNone/>
              <a:defRPr sz="750" b="0" i="0" u="none" strike="noStrike" cap="none">
                <a:solidFill>
                  <a:srgbClr val="B3A787"/>
                </a:solidFill>
                <a:latin typeface="Corbel"/>
                <a:ea typeface="Corbel"/>
                <a:cs typeface="Corbel"/>
                <a:sym typeface="Corbel"/>
              </a:defRPr>
            </a:lvl2pPr>
            <a:lvl3pPr marL="0" marR="0" lvl="2" indent="0" algn="r">
              <a:lnSpc>
                <a:spcPct val="100000"/>
              </a:lnSpc>
              <a:spcBef>
                <a:spcPts val="0"/>
              </a:spcBef>
              <a:spcAft>
                <a:spcPts val="0"/>
              </a:spcAft>
              <a:buClr>
                <a:srgbClr val="000000"/>
              </a:buClr>
              <a:buSzPts val="750"/>
              <a:buFont typeface="Arial"/>
              <a:buNone/>
              <a:defRPr sz="750" b="0" i="0" u="none" strike="noStrike" cap="none">
                <a:solidFill>
                  <a:srgbClr val="B3A787"/>
                </a:solidFill>
                <a:latin typeface="Corbel"/>
                <a:ea typeface="Corbel"/>
                <a:cs typeface="Corbel"/>
                <a:sym typeface="Corbel"/>
              </a:defRPr>
            </a:lvl3pPr>
            <a:lvl4pPr marL="0" marR="0" lvl="3" indent="0" algn="r">
              <a:lnSpc>
                <a:spcPct val="100000"/>
              </a:lnSpc>
              <a:spcBef>
                <a:spcPts val="0"/>
              </a:spcBef>
              <a:spcAft>
                <a:spcPts val="0"/>
              </a:spcAft>
              <a:buClr>
                <a:srgbClr val="000000"/>
              </a:buClr>
              <a:buSzPts val="750"/>
              <a:buFont typeface="Arial"/>
              <a:buNone/>
              <a:defRPr sz="750" b="0" i="0" u="none" strike="noStrike" cap="none">
                <a:solidFill>
                  <a:srgbClr val="B3A787"/>
                </a:solidFill>
                <a:latin typeface="Corbel"/>
                <a:ea typeface="Corbel"/>
                <a:cs typeface="Corbel"/>
                <a:sym typeface="Corbel"/>
              </a:defRPr>
            </a:lvl4pPr>
            <a:lvl5pPr marL="0" marR="0" lvl="4" indent="0" algn="r">
              <a:lnSpc>
                <a:spcPct val="100000"/>
              </a:lnSpc>
              <a:spcBef>
                <a:spcPts val="0"/>
              </a:spcBef>
              <a:spcAft>
                <a:spcPts val="0"/>
              </a:spcAft>
              <a:buClr>
                <a:srgbClr val="000000"/>
              </a:buClr>
              <a:buSzPts val="750"/>
              <a:buFont typeface="Arial"/>
              <a:buNone/>
              <a:defRPr sz="750" b="0" i="0" u="none" strike="noStrike" cap="none">
                <a:solidFill>
                  <a:srgbClr val="B3A787"/>
                </a:solidFill>
                <a:latin typeface="Corbel"/>
                <a:ea typeface="Corbel"/>
                <a:cs typeface="Corbel"/>
                <a:sym typeface="Corbel"/>
              </a:defRPr>
            </a:lvl5pPr>
            <a:lvl6pPr marL="0" marR="0" lvl="5" indent="0" algn="r">
              <a:lnSpc>
                <a:spcPct val="100000"/>
              </a:lnSpc>
              <a:spcBef>
                <a:spcPts val="0"/>
              </a:spcBef>
              <a:spcAft>
                <a:spcPts val="0"/>
              </a:spcAft>
              <a:buClr>
                <a:srgbClr val="000000"/>
              </a:buClr>
              <a:buSzPts val="750"/>
              <a:buFont typeface="Arial"/>
              <a:buNone/>
              <a:defRPr sz="750" b="0" i="0" u="none" strike="noStrike" cap="none">
                <a:solidFill>
                  <a:srgbClr val="B3A787"/>
                </a:solidFill>
                <a:latin typeface="Corbel"/>
                <a:ea typeface="Corbel"/>
                <a:cs typeface="Corbel"/>
                <a:sym typeface="Corbel"/>
              </a:defRPr>
            </a:lvl6pPr>
            <a:lvl7pPr marL="0" marR="0" lvl="6" indent="0" algn="r">
              <a:lnSpc>
                <a:spcPct val="100000"/>
              </a:lnSpc>
              <a:spcBef>
                <a:spcPts val="0"/>
              </a:spcBef>
              <a:spcAft>
                <a:spcPts val="0"/>
              </a:spcAft>
              <a:buClr>
                <a:srgbClr val="000000"/>
              </a:buClr>
              <a:buSzPts val="750"/>
              <a:buFont typeface="Arial"/>
              <a:buNone/>
              <a:defRPr sz="750" b="0" i="0" u="none" strike="noStrike" cap="none">
                <a:solidFill>
                  <a:srgbClr val="B3A787"/>
                </a:solidFill>
                <a:latin typeface="Corbel"/>
                <a:ea typeface="Corbel"/>
                <a:cs typeface="Corbel"/>
                <a:sym typeface="Corbel"/>
              </a:defRPr>
            </a:lvl7pPr>
            <a:lvl8pPr marL="0" marR="0" lvl="7" indent="0" algn="r">
              <a:lnSpc>
                <a:spcPct val="100000"/>
              </a:lnSpc>
              <a:spcBef>
                <a:spcPts val="0"/>
              </a:spcBef>
              <a:spcAft>
                <a:spcPts val="0"/>
              </a:spcAft>
              <a:buClr>
                <a:srgbClr val="000000"/>
              </a:buClr>
              <a:buSzPts val="750"/>
              <a:buFont typeface="Arial"/>
              <a:buNone/>
              <a:defRPr sz="750" b="0" i="0" u="none" strike="noStrike" cap="none">
                <a:solidFill>
                  <a:srgbClr val="B3A787"/>
                </a:solidFill>
                <a:latin typeface="Corbel"/>
                <a:ea typeface="Corbel"/>
                <a:cs typeface="Corbel"/>
                <a:sym typeface="Corbel"/>
              </a:defRPr>
            </a:lvl8pPr>
            <a:lvl9pPr marL="0" marR="0" lvl="8" indent="0" algn="r">
              <a:lnSpc>
                <a:spcPct val="100000"/>
              </a:lnSpc>
              <a:spcBef>
                <a:spcPts val="0"/>
              </a:spcBef>
              <a:spcAft>
                <a:spcPts val="0"/>
              </a:spcAft>
              <a:buClr>
                <a:srgbClr val="000000"/>
              </a:buClr>
              <a:buSzPts val="750"/>
              <a:buFont typeface="Arial"/>
              <a:buNone/>
              <a:defRPr sz="750" b="0" i="0" u="none" strike="noStrike" cap="none">
                <a:solidFill>
                  <a:srgbClr val="B3A787"/>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spd="slow">
    <p:wip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504"/>
        <p:cNvGrpSpPr/>
        <p:nvPr/>
      </p:nvGrpSpPr>
      <p:grpSpPr>
        <a:xfrm>
          <a:off x="0" y="0"/>
          <a:ext cx="0" cy="0"/>
          <a:chOff x="0" y="0"/>
          <a:chExt cx="0" cy="0"/>
        </a:xfrm>
      </p:grpSpPr>
      <p:grpSp>
        <p:nvGrpSpPr>
          <p:cNvPr id="505" name="Google Shape;505;p112"/>
          <p:cNvGrpSpPr/>
          <p:nvPr/>
        </p:nvGrpSpPr>
        <p:grpSpPr>
          <a:xfrm>
            <a:off x="203200" y="2"/>
            <a:ext cx="3778250" cy="6858001"/>
            <a:chOff x="203200" y="0"/>
            <a:chExt cx="3778250" cy="6858001"/>
          </a:xfrm>
        </p:grpSpPr>
        <p:sp>
          <p:nvSpPr>
            <p:cNvPr id="506" name="Google Shape;506;p112"/>
            <p:cNvSpPr/>
            <p:nvPr/>
          </p:nvSpPr>
          <p:spPr>
            <a:xfrm>
              <a:off x="641350" y="0"/>
              <a:ext cx="1365250" cy="3971925"/>
            </a:xfrm>
            <a:custGeom>
              <a:avLst/>
              <a:gdLst/>
              <a:ahLst/>
              <a:cxnLst/>
              <a:rect l="l" t="t" r="r" b="b"/>
              <a:pathLst>
                <a:path w="860" h="2502" extrusionOk="0">
                  <a:moveTo>
                    <a:pt x="0" y="2445"/>
                  </a:moveTo>
                  <a:lnTo>
                    <a:pt x="228" y="2502"/>
                  </a:lnTo>
                  <a:lnTo>
                    <a:pt x="860" y="0"/>
                  </a:lnTo>
                  <a:lnTo>
                    <a:pt x="620" y="0"/>
                  </a:lnTo>
                  <a:lnTo>
                    <a:pt x="0" y="2445"/>
                  </a:lnTo>
                  <a:close/>
                </a:path>
              </a:pathLst>
            </a:custGeom>
            <a:solidFill>
              <a:schemeClr val="accent1"/>
            </a:solidFill>
            <a:ln>
              <a:noFill/>
            </a:ln>
          </p:spPr>
        </p:sp>
        <p:sp>
          <p:nvSpPr>
            <p:cNvPr id="507" name="Google Shape;507;p112"/>
            <p:cNvSpPr/>
            <p:nvPr/>
          </p:nvSpPr>
          <p:spPr>
            <a:xfrm>
              <a:off x="203200" y="0"/>
              <a:ext cx="1336675" cy="3862388"/>
            </a:xfrm>
            <a:custGeom>
              <a:avLst/>
              <a:gdLst/>
              <a:ahLst/>
              <a:cxnLst/>
              <a:rect l="l" t="t" r="r" b="b"/>
              <a:pathLst>
                <a:path w="842" h="2433" extrusionOk="0">
                  <a:moveTo>
                    <a:pt x="842" y="0"/>
                  </a:moveTo>
                  <a:lnTo>
                    <a:pt x="602" y="0"/>
                  </a:lnTo>
                  <a:lnTo>
                    <a:pt x="0" y="2376"/>
                  </a:lnTo>
                  <a:lnTo>
                    <a:pt x="228" y="2433"/>
                  </a:lnTo>
                  <a:lnTo>
                    <a:pt x="842" y="0"/>
                  </a:lnTo>
                  <a:close/>
                </a:path>
              </a:pathLst>
            </a:custGeom>
            <a:solidFill>
              <a:srgbClr val="595959"/>
            </a:solidFill>
            <a:ln>
              <a:noFill/>
            </a:ln>
          </p:spPr>
        </p:sp>
        <p:sp>
          <p:nvSpPr>
            <p:cNvPr id="508" name="Google Shape;508;p112"/>
            <p:cNvSpPr/>
            <p:nvPr/>
          </p:nvSpPr>
          <p:spPr>
            <a:xfrm>
              <a:off x="207963" y="3776663"/>
              <a:ext cx="1936750" cy="3081338"/>
            </a:xfrm>
            <a:custGeom>
              <a:avLst/>
              <a:gdLst/>
              <a:ahLst/>
              <a:cxnLst/>
              <a:rect l="l" t="t" r="r" b="b"/>
              <a:pathLst>
                <a:path w="1220" h="1941" extrusionOk="0">
                  <a:moveTo>
                    <a:pt x="0" y="0"/>
                  </a:moveTo>
                  <a:lnTo>
                    <a:pt x="1166" y="1941"/>
                  </a:lnTo>
                  <a:lnTo>
                    <a:pt x="1220" y="1941"/>
                  </a:lnTo>
                  <a:lnTo>
                    <a:pt x="0" y="0"/>
                  </a:lnTo>
                  <a:close/>
                </a:path>
              </a:pathLst>
            </a:custGeom>
            <a:solidFill>
              <a:srgbClr val="262626"/>
            </a:solidFill>
            <a:ln>
              <a:noFill/>
            </a:ln>
          </p:spPr>
        </p:sp>
        <p:sp>
          <p:nvSpPr>
            <p:cNvPr id="509" name="Google Shape;509;p112"/>
            <p:cNvSpPr/>
            <p:nvPr/>
          </p:nvSpPr>
          <p:spPr>
            <a:xfrm>
              <a:off x="646113" y="3886200"/>
              <a:ext cx="2373313" cy="2971800"/>
            </a:xfrm>
            <a:custGeom>
              <a:avLst/>
              <a:gdLst/>
              <a:ahLst/>
              <a:cxnLst/>
              <a:rect l="l" t="t" r="r" b="b"/>
              <a:pathLst>
                <a:path w="1495" h="1872" extrusionOk="0">
                  <a:moveTo>
                    <a:pt x="1495" y="1872"/>
                  </a:moveTo>
                  <a:lnTo>
                    <a:pt x="0" y="0"/>
                  </a:lnTo>
                  <a:lnTo>
                    <a:pt x="1442" y="1872"/>
                  </a:lnTo>
                  <a:lnTo>
                    <a:pt x="1495" y="1872"/>
                  </a:lnTo>
                  <a:close/>
                </a:path>
              </a:pathLst>
            </a:custGeom>
            <a:solidFill>
              <a:srgbClr val="345D7E"/>
            </a:solidFill>
            <a:ln>
              <a:noFill/>
            </a:ln>
          </p:spPr>
        </p:sp>
        <p:sp>
          <p:nvSpPr>
            <p:cNvPr id="510" name="Google Shape;510;p112"/>
            <p:cNvSpPr/>
            <p:nvPr/>
          </p:nvSpPr>
          <p:spPr>
            <a:xfrm>
              <a:off x="641350" y="3881438"/>
              <a:ext cx="3340100" cy="2976563"/>
            </a:xfrm>
            <a:custGeom>
              <a:avLst/>
              <a:gdLst/>
              <a:ahLst/>
              <a:cxnLst/>
              <a:rect l="l" t="t" r="r" b="b"/>
              <a:pathLst>
                <a:path w="2104" h="1875" extrusionOk="0">
                  <a:moveTo>
                    <a:pt x="0" y="0"/>
                  </a:moveTo>
                  <a:lnTo>
                    <a:pt x="3" y="3"/>
                  </a:lnTo>
                  <a:lnTo>
                    <a:pt x="1498" y="1875"/>
                  </a:lnTo>
                  <a:lnTo>
                    <a:pt x="2104" y="1875"/>
                  </a:lnTo>
                  <a:lnTo>
                    <a:pt x="228" y="57"/>
                  </a:lnTo>
                  <a:lnTo>
                    <a:pt x="0" y="0"/>
                  </a:lnTo>
                  <a:close/>
                </a:path>
              </a:pathLst>
            </a:custGeom>
            <a:solidFill>
              <a:srgbClr val="548BB7"/>
            </a:solidFill>
            <a:ln>
              <a:noFill/>
            </a:ln>
          </p:spPr>
        </p:sp>
        <p:sp>
          <p:nvSpPr>
            <p:cNvPr id="511" name="Google Shape;511;p112"/>
            <p:cNvSpPr/>
            <p:nvPr/>
          </p:nvSpPr>
          <p:spPr>
            <a:xfrm>
              <a:off x="203200" y="3771900"/>
              <a:ext cx="2660650" cy="3086100"/>
            </a:xfrm>
            <a:custGeom>
              <a:avLst/>
              <a:gdLst/>
              <a:ahLst/>
              <a:cxnLst/>
              <a:rect l="l" t="t" r="r" b="b"/>
              <a:pathLst>
                <a:path w="1676" h="1944" extrusionOk="0">
                  <a:moveTo>
                    <a:pt x="1676" y="1944"/>
                  </a:moveTo>
                  <a:lnTo>
                    <a:pt x="264" y="111"/>
                  </a:lnTo>
                  <a:lnTo>
                    <a:pt x="225" y="60"/>
                  </a:lnTo>
                  <a:lnTo>
                    <a:pt x="228" y="60"/>
                  </a:lnTo>
                  <a:lnTo>
                    <a:pt x="264" y="111"/>
                  </a:lnTo>
                  <a:lnTo>
                    <a:pt x="234" y="69"/>
                  </a:lnTo>
                  <a:lnTo>
                    <a:pt x="228" y="57"/>
                  </a:lnTo>
                  <a:lnTo>
                    <a:pt x="222" y="54"/>
                  </a:lnTo>
                  <a:lnTo>
                    <a:pt x="0" y="0"/>
                  </a:lnTo>
                  <a:lnTo>
                    <a:pt x="3" y="3"/>
                  </a:lnTo>
                  <a:lnTo>
                    <a:pt x="1223" y="1944"/>
                  </a:lnTo>
                  <a:lnTo>
                    <a:pt x="1676" y="1944"/>
                  </a:lnTo>
                  <a:close/>
                </a:path>
              </a:pathLst>
            </a:custGeom>
            <a:solidFill>
              <a:srgbClr val="3F3F3F"/>
            </a:solidFill>
            <a:ln>
              <a:noFill/>
            </a:ln>
          </p:spPr>
        </p:sp>
      </p:grpSp>
      <p:sp>
        <p:nvSpPr>
          <p:cNvPr id="512" name="Google Shape;512;p112"/>
          <p:cNvSpPr txBox="1">
            <a:spLocks noGrp="1"/>
          </p:cNvSpPr>
          <p:nvPr>
            <p:ph type="ctrTitle"/>
          </p:nvPr>
        </p:nvSpPr>
        <p:spPr>
          <a:xfrm>
            <a:off x="1739674" y="914401"/>
            <a:ext cx="6947127" cy="3488266"/>
          </a:xfrm>
          <a:prstGeom prst="rect">
            <a:avLst/>
          </a:prstGeom>
          <a:noFill/>
          <a:ln>
            <a:noFill/>
          </a:ln>
        </p:spPr>
        <p:txBody>
          <a:bodyPr spcFirstLastPara="1" wrap="square" lIns="91425" tIns="45700" rIns="91425" bIns="45700" anchor="b" anchorCtr="0">
            <a:normAutofit/>
          </a:bodyPr>
          <a:lstStyle>
            <a:lvl1pPr lvl="0" algn="r">
              <a:lnSpc>
                <a:spcPct val="100000"/>
              </a:lnSpc>
              <a:spcBef>
                <a:spcPts val="0"/>
              </a:spcBef>
              <a:spcAft>
                <a:spcPts val="0"/>
              </a:spcAft>
              <a:buClr>
                <a:schemeClr val="dk1"/>
              </a:buClr>
              <a:buSzPts val="4050"/>
              <a:buFont typeface="Corbel"/>
              <a:buNone/>
              <a:defRPr sz="405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3" name="Google Shape;513;p112"/>
          <p:cNvSpPr txBox="1">
            <a:spLocks noGrp="1"/>
          </p:cNvSpPr>
          <p:nvPr>
            <p:ph type="subTitle" idx="1"/>
          </p:nvPr>
        </p:nvSpPr>
        <p:spPr>
          <a:xfrm>
            <a:off x="2924239" y="4402668"/>
            <a:ext cx="5762563" cy="1364531"/>
          </a:xfrm>
          <a:prstGeom prst="rect">
            <a:avLst/>
          </a:prstGeom>
          <a:noFill/>
          <a:ln>
            <a:noFill/>
          </a:ln>
        </p:spPr>
        <p:txBody>
          <a:bodyPr spcFirstLastPara="1" wrap="square" lIns="91425" tIns="45700" rIns="91425" bIns="45700" anchor="t" anchorCtr="0">
            <a:normAutofit/>
          </a:bodyPr>
          <a:lstStyle>
            <a:lvl1pPr lvl="0" algn="r">
              <a:lnSpc>
                <a:spcPct val="100000"/>
              </a:lnSpc>
              <a:spcBef>
                <a:spcPts val="270"/>
              </a:spcBef>
              <a:spcAft>
                <a:spcPts val="0"/>
              </a:spcAft>
              <a:buSzPts val="1958"/>
              <a:buNone/>
              <a:defRPr sz="1350">
                <a:solidFill>
                  <a:schemeClr val="dk1"/>
                </a:solidFill>
              </a:defRPr>
            </a:lvl1pPr>
            <a:lvl2pPr lvl="1" algn="ctr">
              <a:lnSpc>
                <a:spcPct val="100000"/>
              </a:lnSpc>
              <a:spcBef>
                <a:spcPts val="450"/>
              </a:spcBef>
              <a:spcAft>
                <a:spcPts val="0"/>
              </a:spcAft>
              <a:buSzPts val="2175"/>
              <a:buNone/>
              <a:defRPr>
                <a:solidFill>
                  <a:srgbClr val="888888"/>
                </a:solidFill>
              </a:defRPr>
            </a:lvl2pPr>
            <a:lvl3pPr lvl="2" algn="ctr">
              <a:lnSpc>
                <a:spcPct val="100000"/>
              </a:lnSpc>
              <a:spcBef>
                <a:spcPts val="450"/>
              </a:spcBef>
              <a:spcAft>
                <a:spcPts val="0"/>
              </a:spcAft>
              <a:buSzPts val="1958"/>
              <a:buNone/>
              <a:defRPr>
                <a:solidFill>
                  <a:srgbClr val="888888"/>
                </a:solidFill>
              </a:defRPr>
            </a:lvl3pPr>
            <a:lvl4pPr lvl="3" algn="ctr">
              <a:lnSpc>
                <a:spcPct val="100000"/>
              </a:lnSpc>
              <a:spcBef>
                <a:spcPts val="450"/>
              </a:spcBef>
              <a:spcAft>
                <a:spcPts val="0"/>
              </a:spcAft>
              <a:buSzPts val="1740"/>
              <a:buNone/>
              <a:defRPr>
                <a:solidFill>
                  <a:srgbClr val="888888"/>
                </a:solidFill>
              </a:defRPr>
            </a:lvl4pPr>
            <a:lvl5pPr lvl="4" algn="ctr">
              <a:lnSpc>
                <a:spcPct val="100000"/>
              </a:lnSpc>
              <a:spcBef>
                <a:spcPts val="450"/>
              </a:spcBef>
              <a:spcAft>
                <a:spcPts val="0"/>
              </a:spcAft>
              <a:buSzPts val="1523"/>
              <a:buNone/>
              <a:defRPr>
                <a:solidFill>
                  <a:srgbClr val="888888"/>
                </a:solidFill>
              </a:defRPr>
            </a:lvl5pPr>
            <a:lvl6pPr lvl="5" algn="ctr">
              <a:lnSpc>
                <a:spcPct val="100000"/>
              </a:lnSpc>
              <a:spcBef>
                <a:spcPts val="450"/>
              </a:spcBef>
              <a:spcAft>
                <a:spcPts val="0"/>
              </a:spcAft>
              <a:buSzPts val="1523"/>
              <a:buNone/>
              <a:defRPr>
                <a:solidFill>
                  <a:srgbClr val="888888"/>
                </a:solidFill>
              </a:defRPr>
            </a:lvl6pPr>
            <a:lvl7pPr lvl="6" algn="ctr">
              <a:lnSpc>
                <a:spcPct val="100000"/>
              </a:lnSpc>
              <a:spcBef>
                <a:spcPts val="450"/>
              </a:spcBef>
              <a:spcAft>
                <a:spcPts val="0"/>
              </a:spcAft>
              <a:buSzPts val="1523"/>
              <a:buNone/>
              <a:defRPr>
                <a:solidFill>
                  <a:srgbClr val="888888"/>
                </a:solidFill>
              </a:defRPr>
            </a:lvl7pPr>
            <a:lvl8pPr lvl="7" algn="ctr">
              <a:lnSpc>
                <a:spcPct val="100000"/>
              </a:lnSpc>
              <a:spcBef>
                <a:spcPts val="450"/>
              </a:spcBef>
              <a:spcAft>
                <a:spcPts val="0"/>
              </a:spcAft>
              <a:buSzPts val="1523"/>
              <a:buNone/>
              <a:defRPr>
                <a:solidFill>
                  <a:srgbClr val="888888"/>
                </a:solidFill>
              </a:defRPr>
            </a:lvl8pPr>
            <a:lvl9pPr lvl="8" algn="ctr">
              <a:lnSpc>
                <a:spcPct val="100000"/>
              </a:lnSpc>
              <a:spcBef>
                <a:spcPts val="450"/>
              </a:spcBef>
              <a:spcAft>
                <a:spcPts val="450"/>
              </a:spcAft>
              <a:buSzPts val="1523"/>
              <a:buNone/>
              <a:defRPr>
                <a:solidFill>
                  <a:srgbClr val="888888"/>
                </a:solidFill>
              </a:defRPr>
            </a:lvl9pPr>
          </a:lstStyle>
          <a:p>
            <a:endParaRPr/>
          </a:p>
        </p:txBody>
      </p:sp>
      <p:sp>
        <p:nvSpPr>
          <p:cNvPr id="514" name="Google Shape;514;p112"/>
          <p:cNvSpPr txBox="1">
            <a:spLocks noGrp="1"/>
          </p:cNvSpPr>
          <p:nvPr>
            <p:ph type="dt" idx="10"/>
          </p:nvPr>
        </p:nvSpPr>
        <p:spPr>
          <a:xfrm>
            <a:off x="7325774" y="6117338"/>
            <a:ext cx="857473"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5" name="Google Shape;515;p112"/>
          <p:cNvSpPr txBox="1">
            <a:spLocks noGrp="1"/>
          </p:cNvSpPr>
          <p:nvPr>
            <p:ph type="ftr" idx="11"/>
          </p:nvPr>
        </p:nvSpPr>
        <p:spPr>
          <a:xfrm>
            <a:off x="3623733" y="6117338"/>
            <a:ext cx="3609438"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6" name="Google Shape;516;p112"/>
          <p:cNvSpPr txBox="1">
            <a:spLocks noGrp="1"/>
          </p:cNvSpPr>
          <p:nvPr>
            <p:ph type="sldNum" idx="12"/>
          </p:nvPr>
        </p:nvSpPr>
        <p:spPr>
          <a:xfrm>
            <a:off x="8275320" y="6117338"/>
            <a:ext cx="41148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750"/>
              <a:buFont typeface="Arial"/>
              <a:buNone/>
              <a:defRPr sz="750" b="0" i="0" u="none" strike="noStrike" cap="none">
                <a:solidFill>
                  <a:srgbClr val="B3A787"/>
                </a:solidFill>
                <a:latin typeface="Corbel"/>
                <a:ea typeface="Corbel"/>
                <a:cs typeface="Corbel"/>
                <a:sym typeface="Corbel"/>
              </a:defRPr>
            </a:lvl1pPr>
            <a:lvl2pPr marL="0" marR="0" lvl="1" indent="0" algn="r">
              <a:lnSpc>
                <a:spcPct val="100000"/>
              </a:lnSpc>
              <a:spcBef>
                <a:spcPts val="0"/>
              </a:spcBef>
              <a:spcAft>
                <a:spcPts val="0"/>
              </a:spcAft>
              <a:buClr>
                <a:srgbClr val="000000"/>
              </a:buClr>
              <a:buSzPts val="750"/>
              <a:buFont typeface="Arial"/>
              <a:buNone/>
              <a:defRPr sz="750" b="0" i="0" u="none" strike="noStrike" cap="none">
                <a:solidFill>
                  <a:srgbClr val="B3A787"/>
                </a:solidFill>
                <a:latin typeface="Corbel"/>
                <a:ea typeface="Corbel"/>
                <a:cs typeface="Corbel"/>
                <a:sym typeface="Corbel"/>
              </a:defRPr>
            </a:lvl2pPr>
            <a:lvl3pPr marL="0" marR="0" lvl="2" indent="0" algn="r">
              <a:lnSpc>
                <a:spcPct val="100000"/>
              </a:lnSpc>
              <a:spcBef>
                <a:spcPts val="0"/>
              </a:spcBef>
              <a:spcAft>
                <a:spcPts val="0"/>
              </a:spcAft>
              <a:buClr>
                <a:srgbClr val="000000"/>
              </a:buClr>
              <a:buSzPts val="750"/>
              <a:buFont typeface="Arial"/>
              <a:buNone/>
              <a:defRPr sz="750" b="0" i="0" u="none" strike="noStrike" cap="none">
                <a:solidFill>
                  <a:srgbClr val="B3A787"/>
                </a:solidFill>
                <a:latin typeface="Corbel"/>
                <a:ea typeface="Corbel"/>
                <a:cs typeface="Corbel"/>
                <a:sym typeface="Corbel"/>
              </a:defRPr>
            </a:lvl3pPr>
            <a:lvl4pPr marL="0" marR="0" lvl="3" indent="0" algn="r">
              <a:lnSpc>
                <a:spcPct val="100000"/>
              </a:lnSpc>
              <a:spcBef>
                <a:spcPts val="0"/>
              </a:spcBef>
              <a:spcAft>
                <a:spcPts val="0"/>
              </a:spcAft>
              <a:buClr>
                <a:srgbClr val="000000"/>
              </a:buClr>
              <a:buSzPts val="750"/>
              <a:buFont typeface="Arial"/>
              <a:buNone/>
              <a:defRPr sz="750" b="0" i="0" u="none" strike="noStrike" cap="none">
                <a:solidFill>
                  <a:srgbClr val="B3A787"/>
                </a:solidFill>
                <a:latin typeface="Corbel"/>
                <a:ea typeface="Corbel"/>
                <a:cs typeface="Corbel"/>
                <a:sym typeface="Corbel"/>
              </a:defRPr>
            </a:lvl4pPr>
            <a:lvl5pPr marL="0" marR="0" lvl="4" indent="0" algn="r">
              <a:lnSpc>
                <a:spcPct val="100000"/>
              </a:lnSpc>
              <a:spcBef>
                <a:spcPts val="0"/>
              </a:spcBef>
              <a:spcAft>
                <a:spcPts val="0"/>
              </a:spcAft>
              <a:buClr>
                <a:srgbClr val="000000"/>
              </a:buClr>
              <a:buSzPts val="750"/>
              <a:buFont typeface="Arial"/>
              <a:buNone/>
              <a:defRPr sz="750" b="0" i="0" u="none" strike="noStrike" cap="none">
                <a:solidFill>
                  <a:srgbClr val="B3A787"/>
                </a:solidFill>
                <a:latin typeface="Corbel"/>
                <a:ea typeface="Corbel"/>
                <a:cs typeface="Corbel"/>
                <a:sym typeface="Corbel"/>
              </a:defRPr>
            </a:lvl5pPr>
            <a:lvl6pPr marL="0" marR="0" lvl="5" indent="0" algn="r">
              <a:lnSpc>
                <a:spcPct val="100000"/>
              </a:lnSpc>
              <a:spcBef>
                <a:spcPts val="0"/>
              </a:spcBef>
              <a:spcAft>
                <a:spcPts val="0"/>
              </a:spcAft>
              <a:buClr>
                <a:srgbClr val="000000"/>
              </a:buClr>
              <a:buSzPts val="750"/>
              <a:buFont typeface="Arial"/>
              <a:buNone/>
              <a:defRPr sz="750" b="0" i="0" u="none" strike="noStrike" cap="none">
                <a:solidFill>
                  <a:srgbClr val="B3A787"/>
                </a:solidFill>
                <a:latin typeface="Corbel"/>
                <a:ea typeface="Corbel"/>
                <a:cs typeface="Corbel"/>
                <a:sym typeface="Corbel"/>
              </a:defRPr>
            </a:lvl6pPr>
            <a:lvl7pPr marL="0" marR="0" lvl="6" indent="0" algn="r">
              <a:lnSpc>
                <a:spcPct val="100000"/>
              </a:lnSpc>
              <a:spcBef>
                <a:spcPts val="0"/>
              </a:spcBef>
              <a:spcAft>
                <a:spcPts val="0"/>
              </a:spcAft>
              <a:buClr>
                <a:srgbClr val="000000"/>
              </a:buClr>
              <a:buSzPts val="750"/>
              <a:buFont typeface="Arial"/>
              <a:buNone/>
              <a:defRPr sz="750" b="0" i="0" u="none" strike="noStrike" cap="none">
                <a:solidFill>
                  <a:srgbClr val="B3A787"/>
                </a:solidFill>
                <a:latin typeface="Corbel"/>
                <a:ea typeface="Corbel"/>
                <a:cs typeface="Corbel"/>
                <a:sym typeface="Corbel"/>
              </a:defRPr>
            </a:lvl7pPr>
            <a:lvl8pPr marL="0" marR="0" lvl="7" indent="0" algn="r">
              <a:lnSpc>
                <a:spcPct val="100000"/>
              </a:lnSpc>
              <a:spcBef>
                <a:spcPts val="0"/>
              </a:spcBef>
              <a:spcAft>
                <a:spcPts val="0"/>
              </a:spcAft>
              <a:buClr>
                <a:srgbClr val="000000"/>
              </a:buClr>
              <a:buSzPts val="750"/>
              <a:buFont typeface="Arial"/>
              <a:buNone/>
              <a:defRPr sz="750" b="0" i="0" u="none" strike="noStrike" cap="none">
                <a:solidFill>
                  <a:srgbClr val="B3A787"/>
                </a:solidFill>
                <a:latin typeface="Corbel"/>
                <a:ea typeface="Corbel"/>
                <a:cs typeface="Corbel"/>
                <a:sym typeface="Corbel"/>
              </a:defRPr>
            </a:lvl8pPr>
            <a:lvl9pPr marL="0" marR="0" lvl="8" indent="0" algn="r">
              <a:lnSpc>
                <a:spcPct val="100000"/>
              </a:lnSpc>
              <a:spcBef>
                <a:spcPts val="0"/>
              </a:spcBef>
              <a:spcAft>
                <a:spcPts val="0"/>
              </a:spcAft>
              <a:buClr>
                <a:srgbClr val="000000"/>
              </a:buClr>
              <a:buSzPts val="750"/>
              <a:buFont typeface="Arial"/>
              <a:buNone/>
              <a:defRPr sz="750" b="0" i="0" u="none" strike="noStrike" cap="none">
                <a:solidFill>
                  <a:srgbClr val="B3A787"/>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n-US"/>
              <a:t>‹#›</a:t>
            </a:fld>
            <a:endParaRPr/>
          </a:p>
        </p:txBody>
      </p:sp>
      <p:sp>
        <p:nvSpPr>
          <p:cNvPr id="517" name="Google Shape;517;p112"/>
          <p:cNvSpPr/>
          <p:nvPr/>
        </p:nvSpPr>
        <p:spPr>
          <a:xfrm>
            <a:off x="203200" y="3771900"/>
            <a:ext cx="361950" cy="90488"/>
          </a:xfrm>
          <a:custGeom>
            <a:avLst/>
            <a:gdLst/>
            <a:ahLst/>
            <a:cxnLst/>
            <a:rect l="l" t="t" r="r" b="b"/>
            <a:pathLst>
              <a:path w="228" h="57" extrusionOk="0">
                <a:moveTo>
                  <a:pt x="228" y="57"/>
                </a:moveTo>
                <a:lnTo>
                  <a:pt x="0" y="0"/>
                </a:lnTo>
                <a:lnTo>
                  <a:pt x="222" y="54"/>
                </a:lnTo>
                <a:lnTo>
                  <a:pt x="228" y="57"/>
                </a:lnTo>
                <a:close/>
              </a:path>
            </a:pathLst>
          </a:custGeom>
          <a:solidFill>
            <a:srgbClr val="29ABE2"/>
          </a:solidFill>
          <a:ln>
            <a:noFill/>
          </a:ln>
        </p:spPr>
      </p:sp>
      <p:sp>
        <p:nvSpPr>
          <p:cNvPr id="518" name="Google Shape;518;p112"/>
          <p:cNvSpPr/>
          <p:nvPr/>
        </p:nvSpPr>
        <p:spPr>
          <a:xfrm>
            <a:off x="560389" y="3867150"/>
            <a:ext cx="61913" cy="80963"/>
          </a:xfrm>
          <a:custGeom>
            <a:avLst/>
            <a:gdLst/>
            <a:ahLst/>
            <a:cxnLst/>
            <a:rect l="l" t="t" r="r" b="b"/>
            <a:pathLst>
              <a:path w="39" h="51" extrusionOk="0">
                <a:moveTo>
                  <a:pt x="0" y="0"/>
                </a:moveTo>
                <a:lnTo>
                  <a:pt x="39" y="51"/>
                </a:lnTo>
                <a:lnTo>
                  <a:pt x="3" y="0"/>
                </a:lnTo>
                <a:lnTo>
                  <a:pt x="0" y="0"/>
                </a:lnTo>
                <a:close/>
              </a:path>
            </a:pathLst>
          </a:custGeom>
          <a:solidFill>
            <a:srgbClr val="29ABE2"/>
          </a:solidFill>
          <a:ln>
            <a:noFill/>
          </a:ln>
        </p:spPr>
      </p:sp>
    </p:spTree>
  </p:cSld>
  <p:clrMapOvr>
    <a:masterClrMapping/>
  </p:clrMapOvr>
  <p:transition spd="slow">
    <p:wip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519"/>
        <p:cNvGrpSpPr/>
        <p:nvPr/>
      </p:nvGrpSpPr>
      <p:grpSpPr>
        <a:xfrm>
          <a:off x="0" y="0"/>
          <a:ext cx="0" cy="0"/>
          <a:chOff x="0" y="0"/>
          <a:chExt cx="0" cy="0"/>
        </a:xfrm>
      </p:grpSpPr>
      <p:sp>
        <p:nvSpPr>
          <p:cNvPr id="520" name="Google Shape;520;p113"/>
          <p:cNvSpPr txBox="1">
            <a:spLocks noGrp="1"/>
          </p:cNvSpPr>
          <p:nvPr>
            <p:ph type="title"/>
          </p:nvPr>
        </p:nvSpPr>
        <p:spPr>
          <a:xfrm>
            <a:off x="982134" y="457201"/>
            <a:ext cx="7704667" cy="19812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1" name="Google Shape;521;p113"/>
          <p:cNvSpPr txBox="1">
            <a:spLocks noGrp="1"/>
          </p:cNvSpPr>
          <p:nvPr>
            <p:ph type="body" idx="1"/>
          </p:nvPr>
        </p:nvSpPr>
        <p:spPr>
          <a:xfrm>
            <a:off x="982134" y="2667000"/>
            <a:ext cx="7704667" cy="3332816"/>
          </a:xfrm>
          <a:prstGeom prst="rect">
            <a:avLst/>
          </a:prstGeom>
          <a:noFill/>
          <a:ln>
            <a:noFill/>
          </a:ln>
        </p:spPr>
        <p:txBody>
          <a:bodyPr spcFirstLastPara="1" wrap="square" lIns="91425" tIns="45700" rIns="91425" bIns="45700" anchor="ctr" anchorCtr="0">
            <a:normAutofit/>
          </a:bodyPr>
          <a:lstStyle>
            <a:lvl1pPr marL="457200" lvl="0" indent="-394335" algn="l">
              <a:lnSpc>
                <a:spcPct val="100000"/>
              </a:lnSpc>
              <a:spcBef>
                <a:spcPts val="360"/>
              </a:spcBef>
              <a:spcAft>
                <a:spcPts val="0"/>
              </a:spcAft>
              <a:buSzPts val="2610"/>
              <a:buChar char="•"/>
              <a:defRPr/>
            </a:lvl1pPr>
            <a:lvl2pPr marL="914400" lvl="1" indent="-394335" algn="l">
              <a:lnSpc>
                <a:spcPct val="100000"/>
              </a:lnSpc>
              <a:spcBef>
                <a:spcPts val="450"/>
              </a:spcBef>
              <a:spcAft>
                <a:spcPts val="0"/>
              </a:spcAft>
              <a:buSzPts val="2610"/>
              <a:buChar char="•"/>
              <a:defRPr/>
            </a:lvl2pPr>
            <a:lvl3pPr marL="1371600" lvl="2" indent="-394335" algn="l">
              <a:lnSpc>
                <a:spcPct val="100000"/>
              </a:lnSpc>
              <a:spcBef>
                <a:spcPts val="450"/>
              </a:spcBef>
              <a:spcAft>
                <a:spcPts val="0"/>
              </a:spcAft>
              <a:buSzPts val="2610"/>
              <a:buChar char="•"/>
              <a:defRPr/>
            </a:lvl3pPr>
            <a:lvl4pPr marL="1828800" lvl="3" indent="-394335" algn="l">
              <a:lnSpc>
                <a:spcPct val="100000"/>
              </a:lnSpc>
              <a:spcBef>
                <a:spcPts val="450"/>
              </a:spcBef>
              <a:spcAft>
                <a:spcPts val="0"/>
              </a:spcAft>
              <a:buSzPts val="2610"/>
              <a:buChar char="•"/>
              <a:defRPr/>
            </a:lvl4pPr>
            <a:lvl5pPr marL="2286000" lvl="4" indent="-394335" algn="l">
              <a:lnSpc>
                <a:spcPct val="100000"/>
              </a:lnSpc>
              <a:spcBef>
                <a:spcPts val="450"/>
              </a:spcBef>
              <a:spcAft>
                <a:spcPts val="0"/>
              </a:spcAft>
              <a:buSzPts val="2610"/>
              <a:buChar char="•"/>
              <a:defRPr/>
            </a:lvl5pPr>
            <a:lvl6pPr marL="2743200" lvl="5" indent="-394335" algn="l">
              <a:lnSpc>
                <a:spcPct val="100000"/>
              </a:lnSpc>
              <a:spcBef>
                <a:spcPts val="450"/>
              </a:spcBef>
              <a:spcAft>
                <a:spcPts val="0"/>
              </a:spcAft>
              <a:buSzPts val="2610"/>
              <a:buChar char="•"/>
              <a:defRPr/>
            </a:lvl6pPr>
            <a:lvl7pPr marL="3200400" lvl="6" indent="-394335" algn="l">
              <a:lnSpc>
                <a:spcPct val="100000"/>
              </a:lnSpc>
              <a:spcBef>
                <a:spcPts val="450"/>
              </a:spcBef>
              <a:spcAft>
                <a:spcPts val="0"/>
              </a:spcAft>
              <a:buSzPts val="2610"/>
              <a:buChar char="•"/>
              <a:defRPr/>
            </a:lvl7pPr>
            <a:lvl8pPr marL="3657600" lvl="7" indent="-394334" algn="l">
              <a:lnSpc>
                <a:spcPct val="100000"/>
              </a:lnSpc>
              <a:spcBef>
                <a:spcPts val="450"/>
              </a:spcBef>
              <a:spcAft>
                <a:spcPts val="0"/>
              </a:spcAft>
              <a:buSzPts val="2610"/>
              <a:buChar char="•"/>
              <a:defRPr/>
            </a:lvl8pPr>
            <a:lvl9pPr marL="4114800" lvl="8" indent="-394334" algn="l">
              <a:lnSpc>
                <a:spcPct val="100000"/>
              </a:lnSpc>
              <a:spcBef>
                <a:spcPts val="450"/>
              </a:spcBef>
              <a:spcAft>
                <a:spcPts val="450"/>
              </a:spcAft>
              <a:buSzPts val="2610"/>
              <a:buChar char="•"/>
              <a:defRPr/>
            </a:lvl9pPr>
          </a:lstStyle>
          <a:p>
            <a:endParaRPr/>
          </a:p>
        </p:txBody>
      </p:sp>
      <p:sp>
        <p:nvSpPr>
          <p:cNvPr id="522" name="Google Shape;522;p113"/>
          <p:cNvSpPr txBox="1">
            <a:spLocks noGrp="1"/>
          </p:cNvSpPr>
          <p:nvPr>
            <p:ph type="dt" idx="10"/>
          </p:nvPr>
        </p:nvSpPr>
        <p:spPr>
          <a:xfrm>
            <a:off x="7344330" y="6108175"/>
            <a:ext cx="857473"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3" name="Google Shape;523;p113"/>
          <p:cNvSpPr txBox="1">
            <a:spLocks noGrp="1"/>
          </p:cNvSpPr>
          <p:nvPr>
            <p:ph type="ftr" idx="11"/>
          </p:nvPr>
        </p:nvSpPr>
        <p:spPr>
          <a:xfrm>
            <a:off x="1972648" y="6108175"/>
            <a:ext cx="5314517"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4" name="Google Shape;524;p113"/>
          <p:cNvSpPr txBox="1">
            <a:spLocks noGrp="1"/>
          </p:cNvSpPr>
          <p:nvPr>
            <p:ph type="sldNum" idx="12"/>
          </p:nvPr>
        </p:nvSpPr>
        <p:spPr>
          <a:xfrm>
            <a:off x="8258968" y="6108175"/>
            <a:ext cx="427833"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750"/>
              <a:buFont typeface="Arial"/>
              <a:buNone/>
              <a:defRPr sz="750" b="0" i="0" u="none" strike="noStrike" cap="none">
                <a:solidFill>
                  <a:srgbClr val="B3A787"/>
                </a:solidFill>
                <a:latin typeface="Corbel"/>
                <a:ea typeface="Corbel"/>
                <a:cs typeface="Corbel"/>
                <a:sym typeface="Corbel"/>
              </a:defRPr>
            </a:lvl1pPr>
            <a:lvl2pPr marL="0" marR="0" lvl="1" indent="0" algn="r">
              <a:lnSpc>
                <a:spcPct val="100000"/>
              </a:lnSpc>
              <a:spcBef>
                <a:spcPts val="0"/>
              </a:spcBef>
              <a:spcAft>
                <a:spcPts val="0"/>
              </a:spcAft>
              <a:buClr>
                <a:srgbClr val="000000"/>
              </a:buClr>
              <a:buSzPts val="750"/>
              <a:buFont typeface="Arial"/>
              <a:buNone/>
              <a:defRPr sz="750" b="0" i="0" u="none" strike="noStrike" cap="none">
                <a:solidFill>
                  <a:srgbClr val="B3A787"/>
                </a:solidFill>
                <a:latin typeface="Corbel"/>
                <a:ea typeface="Corbel"/>
                <a:cs typeface="Corbel"/>
                <a:sym typeface="Corbel"/>
              </a:defRPr>
            </a:lvl2pPr>
            <a:lvl3pPr marL="0" marR="0" lvl="2" indent="0" algn="r">
              <a:lnSpc>
                <a:spcPct val="100000"/>
              </a:lnSpc>
              <a:spcBef>
                <a:spcPts val="0"/>
              </a:spcBef>
              <a:spcAft>
                <a:spcPts val="0"/>
              </a:spcAft>
              <a:buClr>
                <a:srgbClr val="000000"/>
              </a:buClr>
              <a:buSzPts val="750"/>
              <a:buFont typeface="Arial"/>
              <a:buNone/>
              <a:defRPr sz="750" b="0" i="0" u="none" strike="noStrike" cap="none">
                <a:solidFill>
                  <a:srgbClr val="B3A787"/>
                </a:solidFill>
                <a:latin typeface="Corbel"/>
                <a:ea typeface="Corbel"/>
                <a:cs typeface="Corbel"/>
                <a:sym typeface="Corbel"/>
              </a:defRPr>
            </a:lvl3pPr>
            <a:lvl4pPr marL="0" marR="0" lvl="3" indent="0" algn="r">
              <a:lnSpc>
                <a:spcPct val="100000"/>
              </a:lnSpc>
              <a:spcBef>
                <a:spcPts val="0"/>
              </a:spcBef>
              <a:spcAft>
                <a:spcPts val="0"/>
              </a:spcAft>
              <a:buClr>
                <a:srgbClr val="000000"/>
              </a:buClr>
              <a:buSzPts val="750"/>
              <a:buFont typeface="Arial"/>
              <a:buNone/>
              <a:defRPr sz="750" b="0" i="0" u="none" strike="noStrike" cap="none">
                <a:solidFill>
                  <a:srgbClr val="B3A787"/>
                </a:solidFill>
                <a:latin typeface="Corbel"/>
                <a:ea typeface="Corbel"/>
                <a:cs typeface="Corbel"/>
                <a:sym typeface="Corbel"/>
              </a:defRPr>
            </a:lvl4pPr>
            <a:lvl5pPr marL="0" marR="0" lvl="4" indent="0" algn="r">
              <a:lnSpc>
                <a:spcPct val="100000"/>
              </a:lnSpc>
              <a:spcBef>
                <a:spcPts val="0"/>
              </a:spcBef>
              <a:spcAft>
                <a:spcPts val="0"/>
              </a:spcAft>
              <a:buClr>
                <a:srgbClr val="000000"/>
              </a:buClr>
              <a:buSzPts val="750"/>
              <a:buFont typeface="Arial"/>
              <a:buNone/>
              <a:defRPr sz="750" b="0" i="0" u="none" strike="noStrike" cap="none">
                <a:solidFill>
                  <a:srgbClr val="B3A787"/>
                </a:solidFill>
                <a:latin typeface="Corbel"/>
                <a:ea typeface="Corbel"/>
                <a:cs typeface="Corbel"/>
                <a:sym typeface="Corbel"/>
              </a:defRPr>
            </a:lvl5pPr>
            <a:lvl6pPr marL="0" marR="0" lvl="5" indent="0" algn="r">
              <a:lnSpc>
                <a:spcPct val="100000"/>
              </a:lnSpc>
              <a:spcBef>
                <a:spcPts val="0"/>
              </a:spcBef>
              <a:spcAft>
                <a:spcPts val="0"/>
              </a:spcAft>
              <a:buClr>
                <a:srgbClr val="000000"/>
              </a:buClr>
              <a:buSzPts val="750"/>
              <a:buFont typeface="Arial"/>
              <a:buNone/>
              <a:defRPr sz="750" b="0" i="0" u="none" strike="noStrike" cap="none">
                <a:solidFill>
                  <a:srgbClr val="B3A787"/>
                </a:solidFill>
                <a:latin typeface="Corbel"/>
                <a:ea typeface="Corbel"/>
                <a:cs typeface="Corbel"/>
                <a:sym typeface="Corbel"/>
              </a:defRPr>
            </a:lvl6pPr>
            <a:lvl7pPr marL="0" marR="0" lvl="6" indent="0" algn="r">
              <a:lnSpc>
                <a:spcPct val="100000"/>
              </a:lnSpc>
              <a:spcBef>
                <a:spcPts val="0"/>
              </a:spcBef>
              <a:spcAft>
                <a:spcPts val="0"/>
              </a:spcAft>
              <a:buClr>
                <a:srgbClr val="000000"/>
              </a:buClr>
              <a:buSzPts val="750"/>
              <a:buFont typeface="Arial"/>
              <a:buNone/>
              <a:defRPr sz="750" b="0" i="0" u="none" strike="noStrike" cap="none">
                <a:solidFill>
                  <a:srgbClr val="B3A787"/>
                </a:solidFill>
                <a:latin typeface="Corbel"/>
                <a:ea typeface="Corbel"/>
                <a:cs typeface="Corbel"/>
                <a:sym typeface="Corbel"/>
              </a:defRPr>
            </a:lvl7pPr>
            <a:lvl8pPr marL="0" marR="0" lvl="7" indent="0" algn="r">
              <a:lnSpc>
                <a:spcPct val="100000"/>
              </a:lnSpc>
              <a:spcBef>
                <a:spcPts val="0"/>
              </a:spcBef>
              <a:spcAft>
                <a:spcPts val="0"/>
              </a:spcAft>
              <a:buClr>
                <a:srgbClr val="000000"/>
              </a:buClr>
              <a:buSzPts val="750"/>
              <a:buFont typeface="Arial"/>
              <a:buNone/>
              <a:defRPr sz="750" b="0" i="0" u="none" strike="noStrike" cap="none">
                <a:solidFill>
                  <a:srgbClr val="B3A787"/>
                </a:solidFill>
                <a:latin typeface="Corbel"/>
                <a:ea typeface="Corbel"/>
                <a:cs typeface="Corbel"/>
                <a:sym typeface="Corbel"/>
              </a:defRPr>
            </a:lvl8pPr>
            <a:lvl9pPr marL="0" marR="0" lvl="8" indent="0" algn="r">
              <a:lnSpc>
                <a:spcPct val="100000"/>
              </a:lnSpc>
              <a:spcBef>
                <a:spcPts val="0"/>
              </a:spcBef>
              <a:spcAft>
                <a:spcPts val="0"/>
              </a:spcAft>
              <a:buClr>
                <a:srgbClr val="000000"/>
              </a:buClr>
              <a:buSzPts val="750"/>
              <a:buFont typeface="Arial"/>
              <a:buNone/>
              <a:defRPr sz="750" b="0" i="0" u="none" strike="noStrike" cap="none">
                <a:solidFill>
                  <a:srgbClr val="B3A787"/>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spd="slow">
    <p:wip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525"/>
        <p:cNvGrpSpPr/>
        <p:nvPr/>
      </p:nvGrpSpPr>
      <p:grpSpPr>
        <a:xfrm>
          <a:off x="0" y="0"/>
          <a:ext cx="0" cy="0"/>
          <a:chOff x="0" y="0"/>
          <a:chExt cx="0" cy="0"/>
        </a:xfrm>
      </p:grpSpPr>
      <p:sp>
        <p:nvSpPr>
          <p:cNvPr id="526" name="Google Shape;526;p114"/>
          <p:cNvSpPr txBox="1">
            <a:spLocks noGrp="1"/>
          </p:cNvSpPr>
          <p:nvPr>
            <p:ph type="title"/>
          </p:nvPr>
        </p:nvSpPr>
        <p:spPr>
          <a:xfrm>
            <a:off x="1986996" y="2667000"/>
            <a:ext cx="6699805" cy="2360071"/>
          </a:xfrm>
          <a:prstGeom prst="rect">
            <a:avLst/>
          </a:prstGeom>
          <a:noFill/>
          <a:ln>
            <a:noFill/>
          </a:ln>
        </p:spPr>
        <p:txBody>
          <a:bodyPr spcFirstLastPara="1" wrap="square" lIns="91425" tIns="45700" rIns="91425" bIns="45700" anchor="b" anchorCtr="0">
            <a:normAutofit/>
          </a:bodyPr>
          <a:lstStyle>
            <a:lvl1pPr lvl="0" algn="r">
              <a:lnSpc>
                <a:spcPct val="100000"/>
              </a:lnSpc>
              <a:spcBef>
                <a:spcPts val="0"/>
              </a:spcBef>
              <a:spcAft>
                <a:spcPts val="0"/>
              </a:spcAft>
              <a:buClr>
                <a:schemeClr val="dk1"/>
              </a:buClr>
              <a:buSzPts val="3000"/>
              <a:buFont typeface="Corbel"/>
              <a:buNone/>
              <a:defRPr sz="3000" b="0"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7" name="Google Shape;527;p114"/>
          <p:cNvSpPr txBox="1">
            <a:spLocks noGrp="1"/>
          </p:cNvSpPr>
          <p:nvPr>
            <p:ph type="body" idx="1"/>
          </p:nvPr>
        </p:nvSpPr>
        <p:spPr>
          <a:xfrm>
            <a:off x="1986999" y="5027070"/>
            <a:ext cx="6699802" cy="860400"/>
          </a:xfrm>
          <a:prstGeom prst="rect">
            <a:avLst/>
          </a:prstGeom>
          <a:noFill/>
          <a:ln>
            <a:noFill/>
          </a:ln>
        </p:spPr>
        <p:txBody>
          <a:bodyPr spcFirstLastPara="1" wrap="square" lIns="91425" tIns="45700" rIns="91425" bIns="45700" anchor="t" anchorCtr="0">
            <a:normAutofit/>
          </a:bodyPr>
          <a:lstStyle>
            <a:lvl1pPr marL="457200" lvl="0" indent="-228600" algn="r">
              <a:lnSpc>
                <a:spcPct val="100000"/>
              </a:lnSpc>
              <a:spcBef>
                <a:spcPts val="300"/>
              </a:spcBef>
              <a:spcAft>
                <a:spcPts val="0"/>
              </a:spcAft>
              <a:buSzPts val="2175"/>
              <a:buNone/>
              <a:defRPr sz="1500">
                <a:solidFill>
                  <a:schemeClr val="dk1"/>
                </a:solidFill>
              </a:defRPr>
            </a:lvl1pPr>
            <a:lvl2pPr marL="914400" lvl="1" indent="-228600" algn="l">
              <a:lnSpc>
                <a:spcPct val="100000"/>
              </a:lnSpc>
              <a:spcBef>
                <a:spcPts val="450"/>
              </a:spcBef>
              <a:spcAft>
                <a:spcPts val="0"/>
              </a:spcAft>
              <a:buSzPts val="1958"/>
              <a:buNone/>
              <a:defRPr sz="1350">
                <a:solidFill>
                  <a:srgbClr val="888888"/>
                </a:solidFill>
              </a:defRPr>
            </a:lvl2pPr>
            <a:lvl3pPr marL="1371600" lvl="2" indent="-228600" algn="l">
              <a:lnSpc>
                <a:spcPct val="100000"/>
              </a:lnSpc>
              <a:spcBef>
                <a:spcPts val="450"/>
              </a:spcBef>
              <a:spcAft>
                <a:spcPts val="0"/>
              </a:spcAft>
              <a:buSzPts val="1740"/>
              <a:buNone/>
              <a:defRPr sz="1200">
                <a:solidFill>
                  <a:srgbClr val="888888"/>
                </a:solidFill>
              </a:defRPr>
            </a:lvl3pPr>
            <a:lvl4pPr marL="1828800" lvl="3" indent="-228600" algn="l">
              <a:lnSpc>
                <a:spcPct val="100000"/>
              </a:lnSpc>
              <a:spcBef>
                <a:spcPts val="450"/>
              </a:spcBef>
              <a:spcAft>
                <a:spcPts val="0"/>
              </a:spcAft>
              <a:buSzPts val="1523"/>
              <a:buNone/>
              <a:defRPr sz="1050">
                <a:solidFill>
                  <a:srgbClr val="888888"/>
                </a:solidFill>
              </a:defRPr>
            </a:lvl4pPr>
            <a:lvl5pPr marL="2286000" lvl="4" indent="-228600" algn="l">
              <a:lnSpc>
                <a:spcPct val="100000"/>
              </a:lnSpc>
              <a:spcBef>
                <a:spcPts val="450"/>
              </a:spcBef>
              <a:spcAft>
                <a:spcPts val="0"/>
              </a:spcAft>
              <a:buSzPts val="1523"/>
              <a:buNone/>
              <a:defRPr sz="1050">
                <a:solidFill>
                  <a:srgbClr val="888888"/>
                </a:solidFill>
              </a:defRPr>
            </a:lvl5pPr>
            <a:lvl6pPr marL="2743200" lvl="5" indent="-228600" algn="l">
              <a:lnSpc>
                <a:spcPct val="100000"/>
              </a:lnSpc>
              <a:spcBef>
                <a:spcPts val="450"/>
              </a:spcBef>
              <a:spcAft>
                <a:spcPts val="0"/>
              </a:spcAft>
              <a:buSzPts val="1523"/>
              <a:buNone/>
              <a:defRPr sz="1050">
                <a:solidFill>
                  <a:srgbClr val="888888"/>
                </a:solidFill>
              </a:defRPr>
            </a:lvl6pPr>
            <a:lvl7pPr marL="3200400" lvl="6" indent="-228600" algn="l">
              <a:lnSpc>
                <a:spcPct val="100000"/>
              </a:lnSpc>
              <a:spcBef>
                <a:spcPts val="450"/>
              </a:spcBef>
              <a:spcAft>
                <a:spcPts val="0"/>
              </a:spcAft>
              <a:buSzPts val="1523"/>
              <a:buNone/>
              <a:defRPr sz="1050">
                <a:solidFill>
                  <a:srgbClr val="888888"/>
                </a:solidFill>
              </a:defRPr>
            </a:lvl7pPr>
            <a:lvl8pPr marL="3657600" lvl="7" indent="-228600" algn="l">
              <a:lnSpc>
                <a:spcPct val="100000"/>
              </a:lnSpc>
              <a:spcBef>
                <a:spcPts val="450"/>
              </a:spcBef>
              <a:spcAft>
                <a:spcPts val="0"/>
              </a:spcAft>
              <a:buSzPts val="1523"/>
              <a:buNone/>
              <a:defRPr sz="1050">
                <a:solidFill>
                  <a:srgbClr val="888888"/>
                </a:solidFill>
              </a:defRPr>
            </a:lvl8pPr>
            <a:lvl9pPr marL="4114800" lvl="8" indent="-228600" algn="l">
              <a:lnSpc>
                <a:spcPct val="100000"/>
              </a:lnSpc>
              <a:spcBef>
                <a:spcPts val="450"/>
              </a:spcBef>
              <a:spcAft>
                <a:spcPts val="450"/>
              </a:spcAft>
              <a:buSzPts val="1523"/>
              <a:buNone/>
              <a:defRPr sz="1050">
                <a:solidFill>
                  <a:srgbClr val="888888"/>
                </a:solidFill>
              </a:defRPr>
            </a:lvl9pPr>
          </a:lstStyle>
          <a:p>
            <a:endParaRPr/>
          </a:p>
        </p:txBody>
      </p:sp>
      <p:sp>
        <p:nvSpPr>
          <p:cNvPr id="528" name="Google Shape;528;p114"/>
          <p:cNvSpPr txBox="1">
            <a:spLocks noGrp="1"/>
          </p:cNvSpPr>
          <p:nvPr>
            <p:ph type="dt" idx="10"/>
          </p:nvPr>
        </p:nvSpPr>
        <p:spPr>
          <a:xfrm>
            <a:off x="7358680" y="6116072"/>
            <a:ext cx="857473"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9" name="Google Shape;529;p114"/>
          <p:cNvSpPr txBox="1">
            <a:spLocks noGrp="1"/>
          </p:cNvSpPr>
          <p:nvPr>
            <p:ph type="ftr" idx="11"/>
          </p:nvPr>
        </p:nvSpPr>
        <p:spPr>
          <a:xfrm>
            <a:off x="1986998" y="6116072"/>
            <a:ext cx="5314517"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0" name="Google Shape;530;p114"/>
          <p:cNvSpPr txBox="1">
            <a:spLocks noGrp="1"/>
          </p:cNvSpPr>
          <p:nvPr>
            <p:ph type="sldNum" idx="12"/>
          </p:nvPr>
        </p:nvSpPr>
        <p:spPr>
          <a:xfrm>
            <a:off x="8273318" y="6116072"/>
            <a:ext cx="413483"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750"/>
              <a:buFont typeface="Arial"/>
              <a:buNone/>
              <a:defRPr sz="750" b="0" i="0" u="none" strike="noStrike" cap="none">
                <a:solidFill>
                  <a:srgbClr val="B3A787"/>
                </a:solidFill>
                <a:latin typeface="Corbel"/>
                <a:ea typeface="Corbel"/>
                <a:cs typeface="Corbel"/>
                <a:sym typeface="Corbel"/>
              </a:defRPr>
            </a:lvl1pPr>
            <a:lvl2pPr marL="0" marR="0" lvl="1" indent="0" algn="r">
              <a:lnSpc>
                <a:spcPct val="100000"/>
              </a:lnSpc>
              <a:spcBef>
                <a:spcPts val="0"/>
              </a:spcBef>
              <a:spcAft>
                <a:spcPts val="0"/>
              </a:spcAft>
              <a:buClr>
                <a:srgbClr val="000000"/>
              </a:buClr>
              <a:buSzPts val="750"/>
              <a:buFont typeface="Arial"/>
              <a:buNone/>
              <a:defRPr sz="750" b="0" i="0" u="none" strike="noStrike" cap="none">
                <a:solidFill>
                  <a:srgbClr val="B3A787"/>
                </a:solidFill>
                <a:latin typeface="Corbel"/>
                <a:ea typeface="Corbel"/>
                <a:cs typeface="Corbel"/>
                <a:sym typeface="Corbel"/>
              </a:defRPr>
            </a:lvl2pPr>
            <a:lvl3pPr marL="0" marR="0" lvl="2" indent="0" algn="r">
              <a:lnSpc>
                <a:spcPct val="100000"/>
              </a:lnSpc>
              <a:spcBef>
                <a:spcPts val="0"/>
              </a:spcBef>
              <a:spcAft>
                <a:spcPts val="0"/>
              </a:spcAft>
              <a:buClr>
                <a:srgbClr val="000000"/>
              </a:buClr>
              <a:buSzPts val="750"/>
              <a:buFont typeface="Arial"/>
              <a:buNone/>
              <a:defRPr sz="750" b="0" i="0" u="none" strike="noStrike" cap="none">
                <a:solidFill>
                  <a:srgbClr val="B3A787"/>
                </a:solidFill>
                <a:latin typeface="Corbel"/>
                <a:ea typeface="Corbel"/>
                <a:cs typeface="Corbel"/>
                <a:sym typeface="Corbel"/>
              </a:defRPr>
            </a:lvl3pPr>
            <a:lvl4pPr marL="0" marR="0" lvl="3" indent="0" algn="r">
              <a:lnSpc>
                <a:spcPct val="100000"/>
              </a:lnSpc>
              <a:spcBef>
                <a:spcPts val="0"/>
              </a:spcBef>
              <a:spcAft>
                <a:spcPts val="0"/>
              </a:spcAft>
              <a:buClr>
                <a:srgbClr val="000000"/>
              </a:buClr>
              <a:buSzPts val="750"/>
              <a:buFont typeface="Arial"/>
              <a:buNone/>
              <a:defRPr sz="750" b="0" i="0" u="none" strike="noStrike" cap="none">
                <a:solidFill>
                  <a:srgbClr val="B3A787"/>
                </a:solidFill>
                <a:latin typeface="Corbel"/>
                <a:ea typeface="Corbel"/>
                <a:cs typeface="Corbel"/>
                <a:sym typeface="Corbel"/>
              </a:defRPr>
            </a:lvl4pPr>
            <a:lvl5pPr marL="0" marR="0" lvl="4" indent="0" algn="r">
              <a:lnSpc>
                <a:spcPct val="100000"/>
              </a:lnSpc>
              <a:spcBef>
                <a:spcPts val="0"/>
              </a:spcBef>
              <a:spcAft>
                <a:spcPts val="0"/>
              </a:spcAft>
              <a:buClr>
                <a:srgbClr val="000000"/>
              </a:buClr>
              <a:buSzPts val="750"/>
              <a:buFont typeface="Arial"/>
              <a:buNone/>
              <a:defRPr sz="750" b="0" i="0" u="none" strike="noStrike" cap="none">
                <a:solidFill>
                  <a:srgbClr val="B3A787"/>
                </a:solidFill>
                <a:latin typeface="Corbel"/>
                <a:ea typeface="Corbel"/>
                <a:cs typeface="Corbel"/>
                <a:sym typeface="Corbel"/>
              </a:defRPr>
            </a:lvl5pPr>
            <a:lvl6pPr marL="0" marR="0" lvl="5" indent="0" algn="r">
              <a:lnSpc>
                <a:spcPct val="100000"/>
              </a:lnSpc>
              <a:spcBef>
                <a:spcPts val="0"/>
              </a:spcBef>
              <a:spcAft>
                <a:spcPts val="0"/>
              </a:spcAft>
              <a:buClr>
                <a:srgbClr val="000000"/>
              </a:buClr>
              <a:buSzPts val="750"/>
              <a:buFont typeface="Arial"/>
              <a:buNone/>
              <a:defRPr sz="750" b="0" i="0" u="none" strike="noStrike" cap="none">
                <a:solidFill>
                  <a:srgbClr val="B3A787"/>
                </a:solidFill>
                <a:latin typeface="Corbel"/>
                <a:ea typeface="Corbel"/>
                <a:cs typeface="Corbel"/>
                <a:sym typeface="Corbel"/>
              </a:defRPr>
            </a:lvl6pPr>
            <a:lvl7pPr marL="0" marR="0" lvl="6" indent="0" algn="r">
              <a:lnSpc>
                <a:spcPct val="100000"/>
              </a:lnSpc>
              <a:spcBef>
                <a:spcPts val="0"/>
              </a:spcBef>
              <a:spcAft>
                <a:spcPts val="0"/>
              </a:spcAft>
              <a:buClr>
                <a:srgbClr val="000000"/>
              </a:buClr>
              <a:buSzPts val="750"/>
              <a:buFont typeface="Arial"/>
              <a:buNone/>
              <a:defRPr sz="750" b="0" i="0" u="none" strike="noStrike" cap="none">
                <a:solidFill>
                  <a:srgbClr val="B3A787"/>
                </a:solidFill>
                <a:latin typeface="Corbel"/>
                <a:ea typeface="Corbel"/>
                <a:cs typeface="Corbel"/>
                <a:sym typeface="Corbel"/>
              </a:defRPr>
            </a:lvl7pPr>
            <a:lvl8pPr marL="0" marR="0" lvl="7" indent="0" algn="r">
              <a:lnSpc>
                <a:spcPct val="100000"/>
              </a:lnSpc>
              <a:spcBef>
                <a:spcPts val="0"/>
              </a:spcBef>
              <a:spcAft>
                <a:spcPts val="0"/>
              </a:spcAft>
              <a:buClr>
                <a:srgbClr val="000000"/>
              </a:buClr>
              <a:buSzPts val="750"/>
              <a:buFont typeface="Arial"/>
              <a:buNone/>
              <a:defRPr sz="750" b="0" i="0" u="none" strike="noStrike" cap="none">
                <a:solidFill>
                  <a:srgbClr val="B3A787"/>
                </a:solidFill>
                <a:latin typeface="Corbel"/>
                <a:ea typeface="Corbel"/>
                <a:cs typeface="Corbel"/>
                <a:sym typeface="Corbel"/>
              </a:defRPr>
            </a:lvl8pPr>
            <a:lvl9pPr marL="0" marR="0" lvl="8" indent="0" algn="r">
              <a:lnSpc>
                <a:spcPct val="100000"/>
              </a:lnSpc>
              <a:spcBef>
                <a:spcPts val="0"/>
              </a:spcBef>
              <a:spcAft>
                <a:spcPts val="0"/>
              </a:spcAft>
              <a:buClr>
                <a:srgbClr val="000000"/>
              </a:buClr>
              <a:buSzPts val="750"/>
              <a:buFont typeface="Arial"/>
              <a:buNone/>
              <a:defRPr sz="750" b="0" i="0" u="none" strike="noStrike" cap="none">
                <a:solidFill>
                  <a:srgbClr val="B3A787"/>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spd="slow">
    <p:wip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531"/>
        <p:cNvGrpSpPr/>
        <p:nvPr/>
      </p:nvGrpSpPr>
      <p:grpSpPr>
        <a:xfrm>
          <a:off x="0" y="0"/>
          <a:ext cx="0" cy="0"/>
          <a:chOff x="0" y="0"/>
          <a:chExt cx="0" cy="0"/>
        </a:xfrm>
      </p:grpSpPr>
      <p:sp>
        <p:nvSpPr>
          <p:cNvPr id="532" name="Google Shape;532;p115"/>
          <p:cNvSpPr txBox="1">
            <a:spLocks noGrp="1"/>
          </p:cNvSpPr>
          <p:nvPr>
            <p:ph type="title"/>
          </p:nvPr>
        </p:nvSpPr>
        <p:spPr>
          <a:xfrm>
            <a:off x="982134" y="685803"/>
            <a:ext cx="7704667" cy="1752599"/>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3" name="Google Shape;533;p115"/>
          <p:cNvSpPr txBox="1">
            <a:spLocks noGrp="1"/>
          </p:cNvSpPr>
          <p:nvPr>
            <p:ph type="body" idx="1"/>
          </p:nvPr>
        </p:nvSpPr>
        <p:spPr>
          <a:xfrm>
            <a:off x="982133" y="2667000"/>
            <a:ext cx="3739896" cy="3368674"/>
          </a:xfrm>
          <a:prstGeom prst="rect">
            <a:avLst/>
          </a:prstGeom>
          <a:noFill/>
          <a:ln>
            <a:noFill/>
          </a:ln>
        </p:spPr>
        <p:txBody>
          <a:bodyPr spcFirstLastPara="1" wrap="square" lIns="91425" tIns="45700" rIns="91425" bIns="45700" anchor="ctr" anchorCtr="0">
            <a:normAutofit/>
          </a:bodyPr>
          <a:lstStyle>
            <a:lvl1pPr marL="457200" lvl="0" indent="-352933" algn="l">
              <a:lnSpc>
                <a:spcPct val="100000"/>
              </a:lnSpc>
              <a:spcBef>
                <a:spcPts val="270"/>
              </a:spcBef>
              <a:spcAft>
                <a:spcPts val="0"/>
              </a:spcAft>
              <a:buSzPts val="1958"/>
              <a:buChar char="•"/>
              <a:defRPr sz="1350"/>
            </a:lvl1pPr>
            <a:lvl2pPr marL="914400" lvl="1" indent="-339090" algn="l">
              <a:lnSpc>
                <a:spcPct val="100000"/>
              </a:lnSpc>
              <a:spcBef>
                <a:spcPts val="450"/>
              </a:spcBef>
              <a:spcAft>
                <a:spcPts val="0"/>
              </a:spcAft>
              <a:buSzPts val="1740"/>
              <a:buChar char="•"/>
              <a:defRPr sz="1200"/>
            </a:lvl2pPr>
            <a:lvl3pPr marL="1371600" lvl="2" indent="-325310" algn="l">
              <a:lnSpc>
                <a:spcPct val="100000"/>
              </a:lnSpc>
              <a:spcBef>
                <a:spcPts val="450"/>
              </a:spcBef>
              <a:spcAft>
                <a:spcPts val="0"/>
              </a:spcAft>
              <a:buSzPts val="1523"/>
              <a:buChar char="•"/>
              <a:defRPr sz="1050"/>
            </a:lvl3pPr>
            <a:lvl4pPr marL="1828800" lvl="3" indent="-311467" algn="l">
              <a:lnSpc>
                <a:spcPct val="100000"/>
              </a:lnSpc>
              <a:spcBef>
                <a:spcPts val="450"/>
              </a:spcBef>
              <a:spcAft>
                <a:spcPts val="0"/>
              </a:spcAft>
              <a:buSzPts val="1305"/>
              <a:buChar char="•"/>
              <a:defRPr sz="900"/>
            </a:lvl4pPr>
            <a:lvl5pPr marL="2286000" lvl="4" indent="-311467" algn="l">
              <a:lnSpc>
                <a:spcPct val="100000"/>
              </a:lnSpc>
              <a:spcBef>
                <a:spcPts val="450"/>
              </a:spcBef>
              <a:spcAft>
                <a:spcPts val="0"/>
              </a:spcAft>
              <a:buSzPts val="1305"/>
              <a:buChar char="•"/>
              <a:defRPr sz="900"/>
            </a:lvl5pPr>
            <a:lvl6pPr marL="2743200" lvl="5" indent="-311467" algn="l">
              <a:lnSpc>
                <a:spcPct val="100000"/>
              </a:lnSpc>
              <a:spcBef>
                <a:spcPts val="450"/>
              </a:spcBef>
              <a:spcAft>
                <a:spcPts val="0"/>
              </a:spcAft>
              <a:buSzPts val="1305"/>
              <a:buChar char="•"/>
              <a:defRPr sz="900"/>
            </a:lvl6pPr>
            <a:lvl7pPr marL="3200400" lvl="6" indent="-311467" algn="l">
              <a:lnSpc>
                <a:spcPct val="100000"/>
              </a:lnSpc>
              <a:spcBef>
                <a:spcPts val="450"/>
              </a:spcBef>
              <a:spcAft>
                <a:spcPts val="0"/>
              </a:spcAft>
              <a:buSzPts val="1305"/>
              <a:buChar char="•"/>
              <a:defRPr sz="900"/>
            </a:lvl7pPr>
            <a:lvl8pPr marL="3657600" lvl="7" indent="-311467" algn="l">
              <a:lnSpc>
                <a:spcPct val="100000"/>
              </a:lnSpc>
              <a:spcBef>
                <a:spcPts val="450"/>
              </a:spcBef>
              <a:spcAft>
                <a:spcPts val="0"/>
              </a:spcAft>
              <a:buSzPts val="1305"/>
              <a:buChar char="•"/>
              <a:defRPr sz="900"/>
            </a:lvl8pPr>
            <a:lvl9pPr marL="4114800" lvl="8" indent="-311467" algn="l">
              <a:lnSpc>
                <a:spcPct val="100000"/>
              </a:lnSpc>
              <a:spcBef>
                <a:spcPts val="450"/>
              </a:spcBef>
              <a:spcAft>
                <a:spcPts val="450"/>
              </a:spcAft>
              <a:buSzPts val="1305"/>
              <a:buChar char="•"/>
              <a:defRPr sz="900"/>
            </a:lvl9pPr>
          </a:lstStyle>
          <a:p>
            <a:endParaRPr/>
          </a:p>
        </p:txBody>
      </p:sp>
      <p:sp>
        <p:nvSpPr>
          <p:cNvPr id="534" name="Google Shape;534;p115"/>
          <p:cNvSpPr txBox="1">
            <a:spLocks noGrp="1"/>
          </p:cNvSpPr>
          <p:nvPr>
            <p:ph type="body" idx="2"/>
          </p:nvPr>
        </p:nvSpPr>
        <p:spPr>
          <a:xfrm>
            <a:off x="4946904" y="2667000"/>
            <a:ext cx="3739896" cy="3346824"/>
          </a:xfrm>
          <a:prstGeom prst="rect">
            <a:avLst/>
          </a:prstGeom>
          <a:noFill/>
          <a:ln>
            <a:noFill/>
          </a:ln>
        </p:spPr>
        <p:txBody>
          <a:bodyPr spcFirstLastPara="1" wrap="square" lIns="91425" tIns="45700" rIns="91425" bIns="45700" anchor="ctr" anchorCtr="0">
            <a:normAutofit/>
          </a:bodyPr>
          <a:lstStyle>
            <a:lvl1pPr marL="457200" lvl="0" indent="-352933" algn="l">
              <a:lnSpc>
                <a:spcPct val="100000"/>
              </a:lnSpc>
              <a:spcBef>
                <a:spcPts val="270"/>
              </a:spcBef>
              <a:spcAft>
                <a:spcPts val="0"/>
              </a:spcAft>
              <a:buSzPts val="1958"/>
              <a:buChar char="•"/>
              <a:defRPr sz="1350"/>
            </a:lvl1pPr>
            <a:lvl2pPr marL="914400" lvl="1" indent="-339090" algn="l">
              <a:lnSpc>
                <a:spcPct val="100000"/>
              </a:lnSpc>
              <a:spcBef>
                <a:spcPts val="450"/>
              </a:spcBef>
              <a:spcAft>
                <a:spcPts val="0"/>
              </a:spcAft>
              <a:buSzPts val="1740"/>
              <a:buChar char="•"/>
              <a:defRPr sz="1200"/>
            </a:lvl2pPr>
            <a:lvl3pPr marL="1371600" lvl="2" indent="-325310" algn="l">
              <a:lnSpc>
                <a:spcPct val="100000"/>
              </a:lnSpc>
              <a:spcBef>
                <a:spcPts val="450"/>
              </a:spcBef>
              <a:spcAft>
                <a:spcPts val="0"/>
              </a:spcAft>
              <a:buSzPts val="1523"/>
              <a:buChar char="•"/>
              <a:defRPr sz="1050"/>
            </a:lvl3pPr>
            <a:lvl4pPr marL="1828800" lvl="3" indent="-311467" algn="l">
              <a:lnSpc>
                <a:spcPct val="100000"/>
              </a:lnSpc>
              <a:spcBef>
                <a:spcPts val="450"/>
              </a:spcBef>
              <a:spcAft>
                <a:spcPts val="0"/>
              </a:spcAft>
              <a:buSzPts val="1305"/>
              <a:buChar char="•"/>
              <a:defRPr sz="900"/>
            </a:lvl4pPr>
            <a:lvl5pPr marL="2286000" lvl="4" indent="-311467" algn="l">
              <a:lnSpc>
                <a:spcPct val="100000"/>
              </a:lnSpc>
              <a:spcBef>
                <a:spcPts val="450"/>
              </a:spcBef>
              <a:spcAft>
                <a:spcPts val="0"/>
              </a:spcAft>
              <a:buSzPts val="1305"/>
              <a:buChar char="•"/>
              <a:defRPr sz="900"/>
            </a:lvl5pPr>
            <a:lvl6pPr marL="2743200" lvl="5" indent="-311467" algn="l">
              <a:lnSpc>
                <a:spcPct val="100000"/>
              </a:lnSpc>
              <a:spcBef>
                <a:spcPts val="450"/>
              </a:spcBef>
              <a:spcAft>
                <a:spcPts val="0"/>
              </a:spcAft>
              <a:buSzPts val="1305"/>
              <a:buChar char="•"/>
              <a:defRPr sz="900"/>
            </a:lvl6pPr>
            <a:lvl7pPr marL="3200400" lvl="6" indent="-311467" algn="l">
              <a:lnSpc>
                <a:spcPct val="100000"/>
              </a:lnSpc>
              <a:spcBef>
                <a:spcPts val="450"/>
              </a:spcBef>
              <a:spcAft>
                <a:spcPts val="0"/>
              </a:spcAft>
              <a:buSzPts val="1305"/>
              <a:buChar char="•"/>
              <a:defRPr sz="900"/>
            </a:lvl7pPr>
            <a:lvl8pPr marL="3657600" lvl="7" indent="-311467" algn="l">
              <a:lnSpc>
                <a:spcPct val="100000"/>
              </a:lnSpc>
              <a:spcBef>
                <a:spcPts val="450"/>
              </a:spcBef>
              <a:spcAft>
                <a:spcPts val="0"/>
              </a:spcAft>
              <a:buSzPts val="1305"/>
              <a:buChar char="•"/>
              <a:defRPr sz="900"/>
            </a:lvl8pPr>
            <a:lvl9pPr marL="4114800" lvl="8" indent="-311467" algn="l">
              <a:lnSpc>
                <a:spcPct val="100000"/>
              </a:lnSpc>
              <a:spcBef>
                <a:spcPts val="450"/>
              </a:spcBef>
              <a:spcAft>
                <a:spcPts val="450"/>
              </a:spcAft>
              <a:buSzPts val="1305"/>
              <a:buChar char="•"/>
              <a:defRPr sz="900"/>
            </a:lvl9pPr>
          </a:lstStyle>
          <a:p>
            <a:endParaRPr/>
          </a:p>
        </p:txBody>
      </p:sp>
      <p:sp>
        <p:nvSpPr>
          <p:cNvPr id="535" name="Google Shape;535;p115"/>
          <p:cNvSpPr txBox="1">
            <a:spLocks noGrp="1"/>
          </p:cNvSpPr>
          <p:nvPr>
            <p:ph type="dt" idx="10"/>
          </p:nvPr>
        </p:nvSpPr>
        <p:spPr>
          <a:xfrm>
            <a:off x="7358680" y="6116072"/>
            <a:ext cx="857473"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6" name="Google Shape;536;p115"/>
          <p:cNvSpPr txBox="1">
            <a:spLocks noGrp="1"/>
          </p:cNvSpPr>
          <p:nvPr>
            <p:ph type="ftr" idx="11"/>
          </p:nvPr>
        </p:nvSpPr>
        <p:spPr>
          <a:xfrm>
            <a:off x="1986998" y="6116072"/>
            <a:ext cx="5314517"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7" name="Google Shape;537;p115"/>
          <p:cNvSpPr txBox="1">
            <a:spLocks noGrp="1"/>
          </p:cNvSpPr>
          <p:nvPr>
            <p:ph type="sldNum" idx="12"/>
          </p:nvPr>
        </p:nvSpPr>
        <p:spPr>
          <a:xfrm>
            <a:off x="8273318" y="6116072"/>
            <a:ext cx="413483"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750"/>
              <a:buFont typeface="Arial"/>
              <a:buNone/>
              <a:defRPr sz="750" b="0" i="0" u="none" strike="noStrike" cap="none">
                <a:solidFill>
                  <a:srgbClr val="B3A787"/>
                </a:solidFill>
                <a:latin typeface="Corbel"/>
                <a:ea typeface="Corbel"/>
                <a:cs typeface="Corbel"/>
                <a:sym typeface="Corbel"/>
              </a:defRPr>
            </a:lvl1pPr>
            <a:lvl2pPr marL="0" marR="0" lvl="1" indent="0" algn="r">
              <a:lnSpc>
                <a:spcPct val="100000"/>
              </a:lnSpc>
              <a:spcBef>
                <a:spcPts val="0"/>
              </a:spcBef>
              <a:spcAft>
                <a:spcPts val="0"/>
              </a:spcAft>
              <a:buClr>
                <a:srgbClr val="000000"/>
              </a:buClr>
              <a:buSzPts val="750"/>
              <a:buFont typeface="Arial"/>
              <a:buNone/>
              <a:defRPr sz="750" b="0" i="0" u="none" strike="noStrike" cap="none">
                <a:solidFill>
                  <a:srgbClr val="B3A787"/>
                </a:solidFill>
                <a:latin typeface="Corbel"/>
                <a:ea typeface="Corbel"/>
                <a:cs typeface="Corbel"/>
                <a:sym typeface="Corbel"/>
              </a:defRPr>
            </a:lvl2pPr>
            <a:lvl3pPr marL="0" marR="0" lvl="2" indent="0" algn="r">
              <a:lnSpc>
                <a:spcPct val="100000"/>
              </a:lnSpc>
              <a:spcBef>
                <a:spcPts val="0"/>
              </a:spcBef>
              <a:spcAft>
                <a:spcPts val="0"/>
              </a:spcAft>
              <a:buClr>
                <a:srgbClr val="000000"/>
              </a:buClr>
              <a:buSzPts val="750"/>
              <a:buFont typeface="Arial"/>
              <a:buNone/>
              <a:defRPr sz="750" b="0" i="0" u="none" strike="noStrike" cap="none">
                <a:solidFill>
                  <a:srgbClr val="B3A787"/>
                </a:solidFill>
                <a:latin typeface="Corbel"/>
                <a:ea typeface="Corbel"/>
                <a:cs typeface="Corbel"/>
                <a:sym typeface="Corbel"/>
              </a:defRPr>
            </a:lvl3pPr>
            <a:lvl4pPr marL="0" marR="0" lvl="3" indent="0" algn="r">
              <a:lnSpc>
                <a:spcPct val="100000"/>
              </a:lnSpc>
              <a:spcBef>
                <a:spcPts val="0"/>
              </a:spcBef>
              <a:spcAft>
                <a:spcPts val="0"/>
              </a:spcAft>
              <a:buClr>
                <a:srgbClr val="000000"/>
              </a:buClr>
              <a:buSzPts val="750"/>
              <a:buFont typeface="Arial"/>
              <a:buNone/>
              <a:defRPr sz="750" b="0" i="0" u="none" strike="noStrike" cap="none">
                <a:solidFill>
                  <a:srgbClr val="B3A787"/>
                </a:solidFill>
                <a:latin typeface="Corbel"/>
                <a:ea typeface="Corbel"/>
                <a:cs typeface="Corbel"/>
                <a:sym typeface="Corbel"/>
              </a:defRPr>
            </a:lvl4pPr>
            <a:lvl5pPr marL="0" marR="0" lvl="4" indent="0" algn="r">
              <a:lnSpc>
                <a:spcPct val="100000"/>
              </a:lnSpc>
              <a:spcBef>
                <a:spcPts val="0"/>
              </a:spcBef>
              <a:spcAft>
                <a:spcPts val="0"/>
              </a:spcAft>
              <a:buClr>
                <a:srgbClr val="000000"/>
              </a:buClr>
              <a:buSzPts val="750"/>
              <a:buFont typeface="Arial"/>
              <a:buNone/>
              <a:defRPr sz="750" b="0" i="0" u="none" strike="noStrike" cap="none">
                <a:solidFill>
                  <a:srgbClr val="B3A787"/>
                </a:solidFill>
                <a:latin typeface="Corbel"/>
                <a:ea typeface="Corbel"/>
                <a:cs typeface="Corbel"/>
                <a:sym typeface="Corbel"/>
              </a:defRPr>
            </a:lvl5pPr>
            <a:lvl6pPr marL="0" marR="0" lvl="5" indent="0" algn="r">
              <a:lnSpc>
                <a:spcPct val="100000"/>
              </a:lnSpc>
              <a:spcBef>
                <a:spcPts val="0"/>
              </a:spcBef>
              <a:spcAft>
                <a:spcPts val="0"/>
              </a:spcAft>
              <a:buClr>
                <a:srgbClr val="000000"/>
              </a:buClr>
              <a:buSzPts val="750"/>
              <a:buFont typeface="Arial"/>
              <a:buNone/>
              <a:defRPr sz="750" b="0" i="0" u="none" strike="noStrike" cap="none">
                <a:solidFill>
                  <a:srgbClr val="B3A787"/>
                </a:solidFill>
                <a:latin typeface="Corbel"/>
                <a:ea typeface="Corbel"/>
                <a:cs typeface="Corbel"/>
                <a:sym typeface="Corbel"/>
              </a:defRPr>
            </a:lvl6pPr>
            <a:lvl7pPr marL="0" marR="0" lvl="6" indent="0" algn="r">
              <a:lnSpc>
                <a:spcPct val="100000"/>
              </a:lnSpc>
              <a:spcBef>
                <a:spcPts val="0"/>
              </a:spcBef>
              <a:spcAft>
                <a:spcPts val="0"/>
              </a:spcAft>
              <a:buClr>
                <a:srgbClr val="000000"/>
              </a:buClr>
              <a:buSzPts val="750"/>
              <a:buFont typeface="Arial"/>
              <a:buNone/>
              <a:defRPr sz="750" b="0" i="0" u="none" strike="noStrike" cap="none">
                <a:solidFill>
                  <a:srgbClr val="B3A787"/>
                </a:solidFill>
                <a:latin typeface="Corbel"/>
                <a:ea typeface="Corbel"/>
                <a:cs typeface="Corbel"/>
                <a:sym typeface="Corbel"/>
              </a:defRPr>
            </a:lvl7pPr>
            <a:lvl8pPr marL="0" marR="0" lvl="7" indent="0" algn="r">
              <a:lnSpc>
                <a:spcPct val="100000"/>
              </a:lnSpc>
              <a:spcBef>
                <a:spcPts val="0"/>
              </a:spcBef>
              <a:spcAft>
                <a:spcPts val="0"/>
              </a:spcAft>
              <a:buClr>
                <a:srgbClr val="000000"/>
              </a:buClr>
              <a:buSzPts val="750"/>
              <a:buFont typeface="Arial"/>
              <a:buNone/>
              <a:defRPr sz="750" b="0" i="0" u="none" strike="noStrike" cap="none">
                <a:solidFill>
                  <a:srgbClr val="B3A787"/>
                </a:solidFill>
                <a:latin typeface="Corbel"/>
                <a:ea typeface="Corbel"/>
                <a:cs typeface="Corbel"/>
                <a:sym typeface="Corbel"/>
              </a:defRPr>
            </a:lvl8pPr>
            <a:lvl9pPr marL="0" marR="0" lvl="8" indent="0" algn="r">
              <a:lnSpc>
                <a:spcPct val="100000"/>
              </a:lnSpc>
              <a:spcBef>
                <a:spcPts val="0"/>
              </a:spcBef>
              <a:spcAft>
                <a:spcPts val="0"/>
              </a:spcAft>
              <a:buClr>
                <a:srgbClr val="000000"/>
              </a:buClr>
              <a:buSzPts val="750"/>
              <a:buFont typeface="Arial"/>
              <a:buNone/>
              <a:defRPr sz="750" b="0" i="0" u="none" strike="noStrike" cap="none">
                <a:solidFill>
                  <a:srgbClr val="B3A787"/>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spd="slow">
    <p:wip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538"/>
        <p:cNvGrpSpPr/>
        <p:nvPr/>
      </p:nvGrpSpPr>
      <p:grpSpPr>
        <a:xfrm>
          <a:off x="0" y="0"/>
          <a:ext cx="0" cy="0"/>
          <a:chOff x="0" y="0"/>
          <a:chExt cx="0" cy="0"/>
        </a:xfrm>
      </p:grpSpPr>
      <p:sp>
        <p:nvSpPr>
          <p:cNvPr id="539" name="Google Shape;539;p116"/>
          <p:cNvSpPr txBox="1">
            <a:spLocks noGrp="1"/>
          </p:cNvSpPr>
          <p:nvPr>
            <p:ph type="title"/>
          </p:nvPr>
        </p:nvSpPr>
        <p:spPr>
          <a:xfrm>
            <a:off x="982134" y="457201"/>
            <a:ext cx="7704667" cy="19812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3000"/>
              <a:buFont typeface="Corbel"/>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40" name="Google Shape;540;p116"/>
          <p:cNvSpPr txBox="1">
            <a:spLocks noGrp="1"/>
          </p:cNvSpPr>
          <p:nvPr>
            <p:ph type="body" idx="1"/>
          </p:nvPr>
        </p:nvSpPr>
        <p:spPr>
          <a:xfrm>
            <a:off x="1329482" y="2658533"/>
            <a:ext cx="3456291" cy="576262"/>
          </a:xfrm>
          <a:prstGeom prst="rect">
            <a:avLst/>
          </a:prstGeom>
          <a:noFill/>
          <a:ln>
            <a:noFill/>
          </a:ln>
        </p:spPr>
        <p:txBody>
          <a:bodyPr spcFirstLastPara="1" wrap="square" lIns="91425" tIns="45700" rIns="91425" bIns="45700" anchor="b" anchorCtr="0">
            <a:noAutofit/>
          </a:bodyPr>
          <a:lstStyle>
            <a:lvl1pPr marL="457200" lvl="0" indent="-228600" algn="l">
              <a:lnSpc>
                <a:spcPct val="100000"/>
              </a:lnSpc>
              <a:spcBef>
                <a:spcPts val="420"/>
              </a:spcBef>
              <a:spcAft>
                <a:spcPts val="0"/>
              </a:spcAft>
              <a:buSzPts val="3045"/>
              <a:buNone/>
              <a:defRPr sz="2100" b="0">
                <a:solidFill>
                  <a:srgbClr val="548BB7"/>
                </a:solidFill>
              </a:defRPr>
            </a:lvl1pPr>
            <a:lvl2pPr marL="914400" lvl="1" indent="-228600" algn="l">
              <a:lnSpc>
                <a:spcPct val="100000"/>
              </a:lnSpc>
              <a:spcBef>
                <a:spcPts val="450"/>
              </a:spcBef>
              <a:spcAft>
                <a:spcPts val="0"/>
              </a:spcAft>
              <a:buSzPts val="2175"/>
              <a:buNone/>
              <a:defRPr sz="1500" b="1"/>
            </a:lvl2pPr>
            <a:lvl3pPr marL="1371600" lvl="2" indent="-228600" algn="l">
              <a:lnSpc>
                <a:spcPct val="100000"/>
              </a:lnSpc>
              <a:spcBef>
                <a:spcPts val="450"/>
              </a:spcBef>
              <a:spcAft>
                <a:spcPts val="0"/>
              </a:spcAft>
              <a:buSzPts val="1958"/>
              <a:buNone/>
              <a:defRPr sz="1350" b="1"/>
            </a:lvl3pPr>
            <a:lvl4pPr marL="1828800" lvl="3" indent="-228600" algn="l">
              <a:lnSpc>
                <a:spcPct val="100000"/>
              </a:lnSpc>
              <a:spcBef>
                <a:spcPts val="450"/>
              </a:spcBef>
              <a:spcAft>
                <a:spcPts val="0"/>
              </a:spcAft>
              <a:buSzPts val="1740"/>
              <a:buNone/>
              <a:defRPr sz="1200" b="1"/>
            </a:lvl4pPr>
            <a:lvl5pPr marL="2286000" lvl="4" indent="-228600" algn="l">
              <a:lnSpc>
                <a:spcPct val="100000"/>
              </a:lnSpc>
              <a:spcBef>
                <a:spcPts val="450"/>
              </a:spcBef>
              <a:spcAft>
                <a:spcPts val="0"/>
              </a:spcAft>
              <a:buSzPts val="1740"/>
              <a:buNone/>
              <a:defRPr sz="1200" b="1"/>
            </a:lvl5pPr>
            <a:lvl6pPr marL="2743200" lvl="5" indent="-228600" algn="l">
              <a:lnSpc>
                <a:spcPct val="100000"/>
              </a:lnSpc>
              <a:spcBef>
                <a:spcPts val="450"/>
              </a:spcBef>
              <a:spcAft>
                <a:spcPts val="0"/>
              </a:spcAft>
              <a:buSzPts val="1740"/>
              <a:buNone/>
              <a:defRPr sz="1200" b="1"/>
            </a:lvl6pPr>
            <a:lvl7pPr marL="3200400" lvl="6" indent="-228600" algn="l">
              <a:lnSpc>
                <a:spcPct val="100000"/>
              </a:lnSpc>
              <a:spcBef>
                <a:spcPts val="450"/>
              </a:spcBef>
              <a:spcAft>
                <a:spcPts val="0"/>
              </a:spcAft>
              <a:buSzPts val="1740"/>
              <a:buNone/>
              <a:defRPr sz="1200" b="1"/>
            </a:lvl7pPr>
            <a:lvl8pPr marL="3657600" lvl="7" indent="-228600" algn="l">
              <a:lnSpc>
                <a:spcPct val="100000"/>
              </a:lnSpc>
              <a:spcBef>
                <a:spcPts val="450"/>
              </a:spcBef>
              <a:spcAft>
                <a:spcPts val="0"/>
              </a:spcAft>
              <a:buSzPts val="1740"/>
              <a:buNone/>
              <a:defRPr sz="1200" b="1"/>
            </a:lvl8pPr>
            <a:lvl9pPr marL="4114800" lvl="8" indent="-228600" algn="l">
              <a:lnSpc>
                <a:spcPct val="100000"/>
              </a:lnSpc>
              <a:spcBef>
                <a:spcPts val="450"/>
              </a:spcBef>
              <a:spcAft>
                <a:spcPts val="450"/>
              </a:spcAft>
              <a:buSzPts val="1740"/>
              <a:buNone/>
              <a:defRPr sz="1200" b="1"/>
            </a:lvl9pPr>
          </a:lstStyle>
          <a:p>
            <a:endParaRPr/>
          </a:p>
        </p:txBody>
      </p:sp>
      <p:sp>
        <p:nvSpPr>
          <p:cNvPr id="541" name="Google Shape;541;p116"/>
          <p:cNvSpPr txBox="1">
            <a:spLocks noGrp="1"/>
          </p:cNvSpPr>
          <p:nvPr>
            <p:ph type="body" idx="2"/>
          </p:nvPr>
        </p:nvSpPr>
        <p:spPr>
          <a:xfrm>
            <a:off x="1113523" y="3335338"/>
            <a:ext cx="3672248" cy="2665259"/>
          </a:xfrm>
          <a:prstGeom prst="rect">
            <a:avLst/>
          </a:prstGeom>
          <a:noFill/>
          <a:ln>
            <a:noFill/>
          </a:ln>
        </p:spPr>
        <p:txBody>
          <a:bodyPr spcFirstLastPara="1" wrap="square" lIns="91425" tIns="45700" rIns="91425" bIns="45700" anchor="t" anchorCtr="0">
            <a:normAutofit/>
          </a:bodyPr>
          <a:lstStyle>
            <a:lvl1pPr marL="457200" lvl="0" indent="-352933" algn="l">
              <a:lnSpc>
                <a:spcPct val="100000"/>
              </a:lnSpc>
              <a:spcBef>
                <a:spcPts val="270"/>
              </a:spcBef>
              <a:spcAft>
                <a:spcPts val="0"/>
              </a:spcAft>
              <a:buSzPts val="1958"/>
              <a:buChar char="•"/>
              <a:defRPr sz="1350"/>
            </a:lvl1pPr>
            <a:lvl2pPr marL="914400" lvl="1" indent="-339090" algn="l">
              <a:lnSpc>
                <a:spcPct val="100000"/>
              </a:lnSpc>
              <a:spcBef>
                <a:spcPts val="450"/>
              </a:spcBef>
              <a:spcAft>
                <a:spcPts val="0"/>
              </a:spcAft>
              <a:buSzPts val="1740"/>
              <a:buChar char="•"/>
              <a:defRPr sz="1200"/>
            </a:lvl2pPr>
            <a:lvl3pPr marL="1371600" lvl="2" indent="-325310" algn="l">
              <a:lnSpc>
                <a:spcPct val="100000"/>
              </a:lnSpc>
              <a:spcBef>
                <a:spcPts val="450"/>
              </a:spcBef>
              <a:spcAft>
                <a:spcPts val="0"/>
              </a:spcAft>
              <a:buSzPts val="1523"/>
              <a:buChar char="•"/>
              <a:defRPr sz="1050"/>
            </a:lvl3pPr>
            <a:lvl4pPr marL="1828800" lvl="3" indent="-311467" algn="l">
              <a:lnSpc>
                <a:spcPct val="100000"/>
              </a:lnSpc>
              <a:spcBef>
                <a:spcPts val="450"/>
              </a:spcBef>
              <a:spcAft>
                <a:spcPts val="0"/>
              </a:spcAft>
              <a:buSzPts val="1305"/>
              <a:buChar char="•"/>
              <a:defRPr sz="900"/>
            </a:lvl4pPr>
            <a:lvl5pPr marL="2286000" lvl="4" indent="-311467" algn="l">
              <a:lnSpc>
                <a:spcPct val="100000"/>
              </a:lnSpc>
              <a:spcBef>
                <a:spcPts val="450"/>
              </a:spcBef>
              <a:spcAft>
                <a:spcPts val="0"/>
              </a:spcAft>
              <a:buSzPts val="1305"/>
              <a:buChar char="•"/>
              <a:defRPr sz="900"/>
            </a:lvl5pPr>
            <a:lvl6pPr marL="2743200" lvl="5" indent="-311467" algn="l">
              <a:lnSpc>
                <a:spcPct val="100000"/>
              </a:lnSpc>
              <a:spcBef>
                <a:spcPts val="450"/>
              </a:spcBef>
              <a:spcAft>
                <a:spcPts val="0"/>
              </a:spcAft>
              <a:buSzPts val="1305"/>
              <a:buChar char="•"/>
              <a:defRPr sz="900"/>
            </a:lvl6pPr>
            <a:lvl7pPr marL="3200400" lvl="6" indent="-311467" algn="l">
              <a:lnSpc>
                <a:spcPct val="100000"/>
              </a:lnSpc>
              <a:spcBef>
                <a:spcPts val="450"/>
              </a:spcBef>
              <a:spcAft>
                <a:spcPts val="0"/>
              </a:spcAft>
              <a:buSzPts val="1305"/>
              <a:buChar char="•"/>
              <a:defRPr sz="900"/>
            </a:lvl7pPr>
            <a:lvl8pPr marL="3657600" lvl="7" indent="-311467" algn="l">
              <a:lnSpc>
                <a:spcPct val="100000"/>
              </a:lnSpc>
              <a:spcBef>
                <a:spcPts val="450"/>
              </a:spcBef>
              <a:spcAft>
                <a:spcPts val="0"/>
              </a:spcAft>
              <a:buSzPts val="1305"/>
              <a:buChar char="•"/>
              <a:defRPr sz="900"/>
            </a:lvl8pPr>
            <a:lvl9pPr marL="4114800" lvl="8" indent="-311467" algn="l">
              <a:lnSpc>
                <a:spcPct val="100000"/>
              </a:lnSpc>
              <a:spcBef>
                <a:spcPts val="450"/>
              </a:spcBef>
              <a:spcAft>
                <a:spcPts val="450"/>
              </a:spcAft>
              <a:buSzPts val="1305"/>
              <a:buChar char="•"/>
              <a:defRPr sz="900"/>
            </a:lvl9pPr>
          </a:lstStyle>
          <a:p>
            <a:endParaRPr/>
          </a:p>
        </p:txBody>
      </p:sp>
      <p:sp>
        <p:nvSpPr>
          <p:cNvPr id="542" name="Google Shape;542;p116"/>
          <p:cNvSpPr txBox="1">
            <a:spLocks noGrp="1"/>
          </p:cNvSpPr>
          <p:nvPr>
            <p:ph type="body" idx="3"/>
          </p:nvPr>
        </p:nvSpPr>
        <p:spPr>
          <a:xfrm>
            <a:off x="5161710" y="2667000"/>
            <a:ext cx="3467806" cy="576262"/>
          </a:xfrm>
          <a:prstGeom prst="rect">
            <a:avLst/>
          </a:prstGeom>
          <a:noFill/>
          <a:ln>
            <a:noFill/>
          </a:ln>
        </p:spPr>
        <p:txBody>
          <a:bodyPr spcFirstLastPara="1" wrap="square" lIns="91425" tIns="45700" rIns="91425" bIns="45700" anchor="b" anchorCtr="0">
            <a:noAutofit/>
          </a:bodyPr>
          <a:lstStyle>
            <a:lvl1pPr marL="457200" lvl="0" indent="-228600" algn="l">
              <a:lnSpc>
                <a:spcPct val="100000"/>
              </a:lnSpc>
              <a:spcBef>
                <a:spcPts val="420"/>
              </a:spcBef>
              <a:spcAft>
                <a:spcPts val="0"/>
              </a:spcAft>
              <a:buSzPts val="3045"/>
              <a:buNone/>
              <a:defRPr sz="2100" b="0">
                <a:solidFill>
                  <a:srgbClr val="548BB7"/>
                </a:solidFill>
              </a:defRPr>
            </a:lvl1pPr>
            <a:lvl2pPr marL="914400" lvl="1" indent="-228600" algn="l">
              <a:lnSpc>
                <a:spcPct val="100000"/>
              </a:lnSpc>
              <a:spcBef>
                <a:spcPts val="450"/>
              </a:spcBef>
              <a:spcAft>
                <a:spcPts val="0"/>
              </a:spcAft>
              <a:buSzPts val="2175"/>
              <a:buNone/>
              <a:defRPr sz="1500" b="1"/>
            </a:lvl2pPr>
            <a:lvl3pPr marL="1371600" lvl="2" indent="-228600" algn="l">
              <a:lnSpc>
                <a:spcPct val="100000"/>
              </a:lnSpc>
              <a:spcBef>
                <a:spcPts val="450"/>
              </a:spcBef>
              <a:spcAft>
                <a:spcPts val="0"/>
              </a:spcAft>
              <a:buSzPts val="1958"/>
              <a:buNone/>
              <a:defRPr sz="1350" b="1"/>
            </a:lvl3pPr>
            <a:lvl4pPr marL="1828800" lvl="3" indent="-228600" algn="l">
              <a:lnSpc>
                <a:spcPct val="100000"/>
              </a:lnSpc>
              <a:spcBef>
                <a:spcPts val="450"/>
              </a:spcBef>
              <a:spcAft>
                <a:spcPts val="0"/>
              </a:spcAft>
              <a:buSzPts val="1740"/>
              <a:buNone/>
              <a:defRPr sz="1200" b="1"/>
            </a:lvl4pPr>
            <a:lvl5pPr marL="2286000" lvl="4" indent="-228600" algn="l">
              <a:lnSpc>
                <a:spcPct val="100000"/>
              </a:lnSpc>
              <a:spcBef>
                <a:spcPts val="450"/>
              </a:spcBef>
              <a:spcAft>
                <a:spcPts val="0"/>
              </a:spcAft>
              <a:buSzPts val="1740"/>
              <a:buNone/>
              <a:defRPr sz="1200" b="1"/>
            </a:lvl5pPr>
            <a:lvl6pPr marL="2743200" lvl="5" indent="-228600" algn="l">
              <a:lnSpc>
                <a:spcPct val="100000"/>
              </a:lnSpc>
              <a:spcBef>
                <a:spcPts val="450"/>
              </a:spcBef>
              <a:spcAft>
                <a:spcPts val="0"/>
              </a:spcAft>
              <a:buSzPts val="1740"/>
              <a:buNone/>
              <a:defRPr sz="1200" b="1"/>
            </a:lvl6pPr>
            <a:lvl7pPr marL="3200400" lvl="6" indent="-228600" algn="l">
              <a:lnSpc>
                <a:spcPct val="100000"/>
              </a:lnSpc>
              <a:spcBef>
                <a:spcPts val="450"/>
              </a:spcBef>
              <a:spcAft>
                <a:spcPts val="0"/>
              </a:spcAft>
              <a:buSzPts val="1740"/>
              <a:buNone/>
              <a:defRPr sz="1200" b="1"/>
            </a:lvl7pPr>
            <a:lvl8pPr marL="3657600" lvl="7" indent="-228600" algn="l">
              <a:lnSpc>
                <a:spcPct val="100000"/>
              </a:lnSpc>
              <a:spcBef>
                <a:spcPts val="450"/>
              </a:spcBef>
              <a:spcAft>
                <a:spcPts val="0"/>
              </a:spcAft>
              <a:buSzPts val="1740"/>
              <a:buNone/>
              <a:defRPr sz="1200" b="1"/>
            </a:lvl8pPr>
            <a:lvl9pPr marL="4114800" lvl="8" indent="-228600" algn="l">
              <a:lnSpc>
                <a:spcPct val="100000"/>
              </a:lnSpc>
              <a:spcBef>
                <a:spcPts val="450"/>
              </a:spcBef>
              <a:spcAft>
                <a:spcPts val="450"/>
              </a:spcAft>
              <a:buSzPts val="1740"/>
              <a:buNone/>
              <a:defRPr sz="1200" b="1"/>
            </a:lvl9pPr>
          </a:lstStyle>
          <a:p>
            <a:endParaRPr/>
          </a:p>
        </p:txBody>
      </p:sp>
      <p:sp>
        <p:nvSpPr>
          <p:cNvPr id="543" name="Google Shape;543;p116"/>
          <p:cNvSpPr txBox="1">
            <a:spLocks noGrp="1"/>
          </p:cNvSpPr>
          <p:nvPr>
            <p:ph type="body" idx="4"/>
          </p:nvPr>
        </p:nvSpPr>
        <p:spPr>
          <a:xfrm>
            <a:off x="4957267" y="3335338"/>
            <a:ext cx="3672248" cy="2665259"/>
          </a:xfrm>
          <a:prstGeom prst="rect">
            <a:avLst/>
          </a:prstGeom>
          <a:noFill/>
          <a:ln>
            <a:noFill/>
          </a:ln>
        </p:spPr>
        <p:txBody>
          <a:bodyPr spcFirstLastPara="1" wrap="square" lIns="91425" tIns="45700" rIns="91425" bIns="45700" anchor="t" anchorCtr="0">
            <a:normAutofit/>
          </a:bodyPr>
          <a:lstStyle>
            <a:lvl1pPr marL="457200" lvl="0" indent="-352933" algn="l">
              <a:lnSpc>
                <a:spcPct val="100000"/>
              </a:lnSpc>
              <a:spcBef>
                <a:spcPts val="270"/>
              </a:spcBef>
              <a:spcAft>
                <a:spcPts val="0"/>
              </a:spcAft>
              <a:buSzPts val="1958"/>
              <a:buChar char="•"/>
              <a:defRPr sz="1350"/>
            </a:lvl1pPr>
            <a:lvl2pPr marL="914400" lvl="1" indent="-339090" algn="l">
              <a:lnSpc>
                <a:spcPct val="100000"/>
              </a:lnSpc>
              <a:spcBef>
                <a:spcPts val="450"/>
              </a:spcBef>
              <a:spcAft>
                <a:spcPts val="0"/>
              </a:spcAft>
              <a:buSzPts val="1740"/>
              <a:buChar char="•"/>
              <a:defRPr sz="1200"/>
            </a:lvl2pPr>
            <a:lvl3pPr marL="1371600" lvl="2" indent="-325310" algn="l">
              <a:lnSpc>
                <a:spcPct val="100000"/>
              </a:lnSpc>
              <a:spcBef>
                <a:spcPts val="450"/>
              </a:spcBef>
              <a:spcAft>
                <a:spcPts val="0"/>
              </a:spcAft>
              <a:buSzPts val="1523"/>
              <a:buChar char="•"/>
              <a:defRPr sz="1050"/>
            </a:lvl3pPr>
            <a:lvl4pPr marL="1828800" lvl="3" indent="-311467" algn="l">
              <a:lnSpc>
                <a:spcPct val="100000"/>
              </a:lnSpc>
              <a:spcBef>
                <a:spcPts val="450"/>
              </a:spcBef>
              <a:spcAft>
                <a:spcPts val="0"/>
              </a:spcAft>
              <a:buSzPts val="1305"/>
              <a:buChar char="•"/>
              <a:defRPr sz="900"/>
            </a:lvl4pPr>
            <a:lvl5pPr marL="2286000" lvl="4" indent="-311467" algn="l">
              <a:lnSpc>
                <a:spcPct val="100000"/>
              </a:lnSpc>
              <a:spcBef>
                <a:spcPts val="450"/>
              </a:spcBef>
              <a:spcAft>
                <a:spcPts val="0"/>
              </a:spcAft>
              <a:buSzPts val="1305"/>
              <a:buChar char="•"/>
              <a:defRPr sz="900"/>
            </a:lvl5pPr>
            <a:lvl6pPr marL="2743200" lvl="5" indent="-311467" algn="l">
              <a:lnSpc>
                <a:spcPct val="100000"/>
              </a:lnSpc>
              <a:spcBef>
                <a:spcPts val="450"/>
              </a:spcBef>
              <a:spcAft>
                <a:spcPts val="0"/>
              </a:spcAft>
              <a:buSzPts val="1305"/>
              <a:buChar char="•"/>
              <a:defRPr sz="900"/>
            </a:lvl6pPr>
            <a:lvl7pPr marL="3200400" lvl="6" indent="-311467" algn="l">
              <a:lnSpc>
                <a:spcPct val="100000"/>
              </a:lnSpc>
              <a:spcBef>
                <a:spcPts val="450"/>
              </a:spcBef>
              <a:spcAft>
                <a:spcPts val="0"/>
              </a:spcAft>
              <a:buSzPts val="1305"/>
              <a:buChar char="•"/>
              <a:defRPr sz="900"/>
            </a:lvl7pPr>
            <a:lvl8pPr marL="3657600" lvl="7" indent="-311467" algn="l">
              <a:lnSpc>
                <a:spcPct val="100000"/>
              </a:lnSpc>
              <a:spcBef>
                <a:spcPts val="450"/>
              </a:spcBef>
              <a:spcAft>
                <a:spcPts val="0"/>
              </a:spcAft>
              <a:buSzPts val="1305"/>
              <a:buChar char="•"/>
              <a:defRPr sz="900"/>
            </a:lvl8pPr>
            <a:lvl9pPr marL="4114800" lvl="8" indent="-311467" algn="l">
              <a:lnSpc>
                <a:spcPct val="100000"/>
              </a:lnSpc>
              <a:spcBef>
                <a:spcPts val="450"/>
              </a:spcBef>
              <a:spcAft>
                <a:spcPts val="450"/>
              </a:spcAft>
              <a:buSzPts val="1305"/>
              <a:buChar char="•"/>
              <a:defRPr sz="900"/>
            </a:lvl9pPr>
          </a:lstStyle>
          <a:p>
            <a:endParaRPr/>
          </a:p>
        </p:txBody>
      </p:sp>
      <p:sp>
        <p:nvSpPr>
          <p:cNvPr id="544" name="Google Shape;544;p116"/>
          <p:cNvSpPr txBox="1">
            <a:spLocks noGrp="1"/>
          </p:cNvSpPr>
          <p:nvPr>
            <p:ph type="dt" idx="10"/>
          </p:nvPr>
        </p:nvSpPr>
        <p:spPr>
          <a:xfrm>
            <a:off x="7358680" y="6116072"/>
            <a:ext cx="857473"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45" name="Google Shape;545;p116"/>
          <p:cNvSpPr txBox="1">
            <a:spLocks noGrp="1"/>
          </p:cNvSpPr>
          <p:nvPr>
            <p:ph type="ftr" idx="11"/>
          </p:nvPr>
        </p:nvSpPr>
        <p:spPr>
          <a:xfrm>
            <a:off x="1986998" y="6116072"/>
            <a:ext cx="5314517"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46" name="Google Shape;546;p116"/>
          <p:cNvSpPr txBox="1">
            <a:spLocks noGrp="1"/>
          </p:cNvSpPr>
          <p:nvPr>
            <p:ph type="sldNum" idx="12"/>
          </p:nvPr>
        </p:nvSpPr>
        <p:spPr>
          <a:xfrm>
            <a:off x="8273318" y="6116072"/>
            <a:ext cx="413483"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750"/>
              <a:buFont typeface="Arial"/>
              <a:buNone/>
              <a:defRPr sz="750" b="0" i="0" u="none" strike="noStrike" cap="none">
                <a:solidFill>
                  <a:srgbClr val="B3A787"/>
                </a:solidFill>
                <a:latin typeface="Corbel"/>
                <a:ea typeface="Corbel"/>
                <a:cs typeface="Corbel"/>
                <a:sym typeface="Corbel"/>
              </a:defRPr>
            </a:lvl1pPr>
            <a:lvl2pPr marL="0" marR="0" lvl="1" indent="0" algn="r">
              <a:lnSpc>
                <a:spcPct val="100000"/>
              </a:lnSpc>
              <a:spcBef>
                <a:spcPts val="0"/>
              </a:spcBef>
              <a:spcAft>
                <a:spcPts val="0"/>
              </a:spcAft>
              <a:buClr>
                <a:srgbClr val="000000"/>
              </a:buClr>
              <a:buSzPts val="750"/>
              <a:buFont typeface="Arial"/>
              <a:buNone/>
              <a:defRPr sz="750" b="0" i="0" u="none" strike="noStrike" cap="none">
                <a:solidFill>
                  <a:srgbClr val="B3A787"/>
                </a:solidFill>
                <a:latin typeface="Corbel"/>
                <a:ea typeface="Corbel"/>
                <a:cs typeface="Corbel"/>
                <a:sym typeface="Corbel"/>
              </a:defRPr>
            </a:lvl2pPr>
            <a:lvl3pPr marL="0" marR="0" lvl="2" indent="0" algn="r">
              <a:lnSpc>
                <a:spcPct val="100000"/>
              </a:lnSpc>
              <a:spcBef>
                <a:spcPts val="0"/>
              </a:spcBef>
              <a:spcAft>
                <a:spcPts val="0"/>
              </a:spcAft>
              <a:buClr>
                <a:srgbClr val="000000"/>
              </a:buClr>
              <a:buSzPts val="750"/>
              <a:buFont typeface="Arial"/>
              <a:buNone/>
              <a:defRPr sz="750" b="0" i="0" u="none" strike="noStrike" cap="none">
                <a:solidFill>
                  <a:srgbClr val="B3A787"/>
                </a:solidFill>
                <a:latin typeface="Corbel"/>
                <a:ea typeface="Corbel"/>
                <a:cs typeface="Corbel"/>
                <a:sym typeface="Corbel"/>
              </a:defRPr>
            </a:lvl3pPr>
            <a:lvl4pPr marL="0" marR="0" lvl="3" indent="0" algn="r">
              <a:lnSpc>
                <a:spcPct val="100000"/>
              </a:lnSpc>
              <a:spcBef>
                <a:spcPts val="0"/>
              </a:spcBef>
              <a:spcAft>
                <a:spcPts val="0"/>
              </a:spcAft>
              <a:buClr>
                <a:srgbClr val="000000"/>
              </a:buClr>
              <a:buSzPts val="750"/>
              <a:buFont typeface="Arial"/>
              <a:buNone/>
              <a:defRPr sz="750" b="0" i="0" u="none" strike="noStrike" cap="none">
                <a:solidFill>
                  <a:srgbClr val="B3A787"/>
                </a:solidFill>
                <a:latin typeface="Corbel"/>
                <a:ea typeface="Corbel"/>
                <a:cs typeface="Corbel"/>
                <a:sym typeface="Corbel"/>
              </a:defRPr>
            </a:lvl4pPr>
            <a:lvl5pPr marL="0" marR="0" lvl="4" indent="0" algn="r">
              <a:lnSpc>
                <a:spcPct val="100000"/>
              </a:lnSpc>
              <a:spcBef>
                <a:spcPts val="0"/>
              </a:spcBef>
              <a:spcAft>
                <a:spcPts val="0"/>
              </a:spcAft>
              <a:buClr>
                <a:srgbClr val="000000"/>
              </a:buClr>
              <a:buSzPts val="750"/>
              <a:buFont typeface="Arial"/>
              <a:buNone/>
              <a:defRPr sz="750" b="0" i="0" u="none" strike="noStrike" cap="none">
                <a:solidFill>
                  <a:srgbClr val="B3A787"/>
                </a:solidFill>
                <a:latin typeface="Corbel"/>
                <a:ea typeface="Corbel"/>
                <a:cs typeface="Corbel"/>
                <a:sym typeface="Corbel"/>
              </a:defRPr>
            </a:lvl5pPr>
            <a:lvl6pPr marL="0" marR="0" lvl="5" indent="0" algn="r">
              <a:lnSpc>
                <a:spcPct val="100000"/>
              </a:lnSpc>
              <a:spcBef>
                <a:spcPts val="0"/>
              </a:spcBef>
              <a:spcAft>
                <a:spcPts val="0"/>
              </a:spcAft>
              <a:buClr>
                <a:srgbClr val="000000"/>
              </a:buClr>
              <a:buSzPts val="750"/>
              <a:buFont typeface="Arial"/>
              <a:buNone/>
              <a:defRPr sz="750" b="0" i="0" u="none" strike="noStrike" cap="none">
                <a:solidFill>
                  <a:srgbClr val="B3A787"/>
                </a:solidFill>
                <a:latin typeface="Corbel"/>
                <a:ea typeface="Corbel"/>
                <a:cs typeface="Corbel"/>
                <a:sym typeface="Corbel"/>
              </a:defRPr>
            </a:lvl6pPr>
            <a:lvl7pPr marL="0" marR="0" lvl="6" indent="0" algn="r">
              <a:lnSpc>
                <a:spcPct val="100000"/>
              </a:lnSpc>
              <a:spcBef>
                <a:spcPts val="0"/>
              </a:spcBef>
              <a:spcAft>
                <a:spcPts val="0"/>
              </a:spcAft>
              <a:buClr>
                <a:srgbClr val="000000"/>
              </a:buClr>
              <a:buSzPts val="750"/>
              <a:buFont typeface="Arial"/>
              <a:buNone/>
              <a:defRPr sz="750" b="0" i="0" u="none" strike="noStrike" cap="none">
                <a:solidFill>
                  <a:srgbClr val="B3A787"/>
                </a:solidFill>
                <a:latin typeface="Corbel"/>
                <a:ea typeface="Corbel"/>
                <a:cs typeface="Corbel"/>
                <a:sym typeface="Corbel"/>
              </a:defRPr>
            </a:lvl7pPr>
            <a:lvl8pPr marL="0" marR="0" lvl="7" indent="0" algn="r">
              <a:lnSpc>
                <a:spcPct val="100000"/>
              </a:lnSpc>
              <a:spcBef>
                <a:spcPts val="0"/>
              </a:spcBef>
              <a:spcAft>
                <a:spcPts val="0"/>
              </a:spcAft>
              <a:buClr>
                <a:srgbClr val="000000"/>
              </a:buClr>
              <a:buSzPts val="750"/>
              <a:buFont typeface="Arial"/>
              <a:buNone/>
              <a:defRPr sz="750" b="0" i="0" u="none" strike="noStrike" cap="none">
                <a:solidFill>
                  <a:srgbClr val="B3A787"/>
                </a:solidFill>
                <a:latin typeface="Corbel"/>
                <a:ea typeface="Corbel"/>
                <a:cs typeface="Corbel"/>
                <a:sym typeface="Corbel"/>
              </a:defRPr>
            </a:lvl8pPr>
            <a:lvl9pPr marL="0" marR="0" lvl="8" indent="0" algn="r">
              <a:lnSpc>
                <a:spcPct val="100000"/>
              </a:lnSpc>
              <a:spcBef>
                <a:spcPts val="0"/>
              </a:spcBef>
              <a:spcAft>
                <a:spcPts val="0"/>
              </a:spcAft>
              <a:buClr>
                <a:srgbClr val="000000"/>
              </a:buClr>
              <a:buSzPts val="750"/>
              <a:buFont typeface="Arial"/>
              <a:buNone/>
              <a:defRPr sz="750" b="0" i="0" u="none" strike="noStrike" cap="none">
                <a:solidFill>
                  <a:srgbClr val="B3A787"/>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spd="slow">
    <p:wip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47"/>
        <p:cNvGrpSpPr/>
        <p:nvPr/>
      </p:nvGrpSpPr>
      <p:grpSpPr>
        <a:xfrm>
          <a:off x="0" y="0"/>
          <a:ext cx="0" cy="0"/>
          <a:chOff x="0" y="0"/>
          <a:chExt cx="0" cy="0"/>
        </a:xfrm>
      </p:grpSpPr>
      <p:sp>
        <p:nvSpPr>
          <p:cNvPr id="548" name="Google Shape;548;p117"/>
          <p:cNvSpPr txBox="1">
            <a:spLocks noGrp="1"/>
          </p:cNvSpPr>
          <p:nvPr>
            <p:ph type="title"/>
          </p:nvPr>
        </p:nvSpPr>
        <p:spPr>
          <a:xfrm>
            <a:off x="982134" y="457201"/>
            <a:ext cx="7704667" cy="19812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49" name="Google Shape;549;p117"/>
          <p:cNvSpPr txBox="1">
            <a:spLocks noGrp="1"/>
          </p:cNvSpPr>
          <p:nvPr>
            <p:ph type="dt" idx="10"/>
          </p:nvPr>
        </p:nvSpPr>
        <p:spPr>
          <a:xfrm>
            <a:off x="7358680" y="6116072"/>
            <a:ext cx="857473"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50" name="Google Shape;550;p117"/>
          <p:cNvSpPr txBox="1">
            <a:spLocks noGrp="1"/>
          </p:cNvSpPr>
          <p:nvPr>
            <p:ph type="ftr" idx="11"/>
          </p:nvPr>
        </p:nvSpPr>
        <p:spPr>
          <a:xfrm>
            <a:off x="1986998" y="6116072"/>
            <a:ext cx="5314517"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51" name="Google Shape;551;p117"/>
          <p:cNvSpPr txBox="1">
            <a:spLocks noGrp="1"/>
          </p:cNvSpPr>
          <p:nvPr>
            <p:ph type="sldNum" idx="12"/>
          </p:nvPr>
        </p:nvSpPr>
        <p:spPr>
          <a:xfrm>
            <a:off x="8273318" y="6116072"/>
            <a:ext cx="413483"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750"/>
              <a:buFont typeface="Arial"/>
              <a:buNone/>
              <a:defRPr sz="750" b="0" i="0" u="none" strike="noStrike" cap="none">
                <a:solidFill>
                  <a:srgbClr val="B3A787"/>
                </a:solidFill>
                <a:latin typeface="Corbel"/>
                <a:ea typeface="Corbel"/>
                <a:cs typeface="Corbel"/>
                <a:sym typeface="Corbel"/>
              </a:defRPr>
            </a:lvl1pPr>
            <a:lvl2pPr marL="0" marR="0" lvl="1" indent="0" algn="r">
              <a:lnSpc>
                <a:spcPct val="100000"/>
              </a:lnSpc>
              <a:spcBef>
                <a:spcPts val="0"/>
              </a:spcBef>
              <a:spcAft>
                <a:spcPts val="0"/>
              </a:spcAft>
              <a:buClr>
                <a:srgbClr val="000000"/>
              </a:buClr>
              <a:buSzPts val="750"/>
              <a:buFont typeface="Arial"/>
              <a:buNone/>
              <a:defRPr sz="750" b="0" i="0" u="none" strike="noStrike" cap="none">
                <a:solidFill>
                  <a:srgbClr val="B3A787"/>
                </a:solidFill>
                <a:latin typeface="Corbel"/>
                <a:ea typeface="Corbel"/>
                <a:cs typeface="Corbel"/>
                <a:sym typeface="Corbel"/>
              </a:defRPr>
            </a:lvl2pPr>
            <a:lvl3pPr marL="0" marR="0" lvl="2" indent="0" algn="r">
              <a:lnSpc>
                <a:spcPct val="100000"/>
              </a:lnSpc>
              <a:spcBef>
                <a:spcPts val="0"/>
              </a:spcBef>
              <a:spcAft>
                <a:spcPts val="0"/>
              </a:spcAft>
              <a:buClr>
                <a:srgbClr val="000000"/>
              </a:buClr>
              <a:buSzPts val="750"/>
              <a:buFont typeface="Arial"/>
              <a:buNone/>
              <a:defRPr sz="750" b="0" i="0" u="none" strike="noStrike" cap="none">
                <a:solidFill>
                  <a:srgbClr val="B3A787"/>
                </a:solidFill>
                <a:latin typeface="Corbel"/>
                <a:ea typeface="Corbel"/>
                <a:cs typeface="Corbel"/>
                <a:sym typeface="Corbel"/>
              </a:defRPr>
            </a:lvl3pPr>
            <a:lvl4pPr marL="0" marR="0" lvl="3" indent="0" algn="r">
              <a:lnSpc>
                <a:spcPct val="100000"/>
              </a:lnSpc>
              <a:spcBef>
                <a:spcPts val="0"/>
              </a:spcBef>
              <a:spcAft>
                <a:spcPts val="0"/>
              </a:spcAft>
              <a:buClr>
                <a:srgbClr val="000000"/>
              </a:buClr>
              <a:buSzPts val="750"/>
              <a:buFont typeface="Arial"/>
              <a:buNone/>
              <a:defRPr sz="750" b="0" i="0" u="none" strike="noStrike" cap="none">
                <a:solidFill>
                  <a:srgbClr val="B3A787"/>
                </a:solidFill>
                <a:latin typeface="Corbel"/>
                <a:ea typeface="Corbel"/>
                <a:cs typeface="Corbel"/>
                <a:sym typeface="Corbel"/>
              </a:defRPr>
            </a:lvl4pPr>
            <a:lvl5pPr marL="0" marR="0" lvl="4" indent="0" algn="r">
              <a:lnSpc>
                <a:spcPct val="100000"/>
              </a:lnSpc>
              <a:spcBef>
                <a:spcPts val="0"/>
              </a:spcBef>
              <a:spcAft>
                <a:spcPts val="0"/>
              </a:spcAft>
              <a:buClr>
                <a:srgbClr val="000000"/>
              </a:buClr>
              <a:buSzPts val="750"/>
              <a:buFont typeface="Arial"/>
              <a:buNone/>
              <a:defRPr sz="750" b="0" i="0" u="none" strike="noStrike" cap="none">
                <a:solidFill>
                  <a:srgbClr val="B3A787"/>
                </a:solidFill>
                <a:latin typeface="Corbel"/>
                <a:ea typeface="Corbel"/>
                <a:cs typeface="Corbel"/>
                <a:sym typeface="Corbel"/>
              </a:defRPr>
            </a:lvl5pPr>
            <a:lvl6pPr marL="0" marR="0" lvl="5" indent="0" algn="r">
              <a:lnSpc>
                <a:spcPct val="100000"/>
              </a:lnSpc>
              <a:spcBef>
                <a:spcPts val="0"/>
              </a:spcBef>
              <a:spcAft>
                <a:spcPts val="0"/>
              </a:spcAft>
              <a:buClr>
                <a:srgbClr val="000000"/>
              </a:buClr>
              <a:buSzPts val="750"/>
              <a:buFont typeface="Arial"/>
              <a:buNone/>
              <a:defRPr sz="750" b="0" i="0" u="none" strike="noStrike" cap="none">
                <a:solidFill>
                  <a:srgbClr val="B3A787"/>
                </a:solidFill>
                <a:latin typeface="Corbel"/>
                <a:ea typeface="Corbel"/>
                <a:cs typeface="Corbel"/>
                <a:sym typeface="Corbel"/>
              </a:defRPr>
            </a:lvl6pPr>
            <a:lvl7pPr marL="0" marR="0" lvl="6" indent="0" algn="r">
              <a:lnSpc>
                <a:spcPct val="100000"/>
              </a:lnSpc>
              <a:spcBef>
                <a:spcPts val="0"/>
              </a:spcBef>
              <a:spcAft>
                <a:spcPts val="0"/>
              </a:spcAft>
              <a:buClr>
                <a:srgbClr val="000000"/>
              </a:buClr>
              <a:buSzPts val="750"/>
              <a:buFont typeface="Arial"/>
              <a:buNone/>
              <a:defRPr sz="750" b="0" i="0" u="none" strike="noStrike" cap="none">
                <a:solidFill>
                  <a:srgbClr val="B3A787"/>
                </a:solidFill>
                <a:latin typeface="Corbel"/>
                <a:ea typeface="Corbel"/>
                <a:cs typeface="Corbel"/>
                <a:sym typeface="Corbel"/>
              </a:defRPr>
            </a:lvl7pPr>
            <a:lvl8pPr marL="0" marR="0" lvl="7" indent="0" algn="r">
              <a:lnSpc>
                <a:spcPct val="100000"/>
              </a:lnSpc>
              <a:spcBef>
                <a:spcPts val="0"/>
              </a:spcBef>
              <a:spcAft>
                <a:spcPts val="0"/>
              </a:spcAft>
              <a:buClr>
                <a:srgbClr val="000000"/>
              </a:buClr>
              <a:buSzPts val="750"/>
              <a:buFont typeface="Arial"/>
              <a:buNone/>
              <a:defRPr sz="750" b="0" i="0" u="none" strike="noStrike" cap="none">
                <a:solidFill>
                  <a:srgbClr val="B3A787"/>
                </a:solidFill>
                <a:latin typeface="Corbel"/>
                <a:ea typeface="Corbel"/>
                <a:cs typeface="Corbel"/>
                <a:sym typeface="Corbel"/>
              </a:defRPr>
            </a:lvl8pPr>
            <a:lvl9pPr marL="0" marR="0" lvl="8" indent="0" algn="r">
              <a:lnSpc>
                <a:spcPct val="100000"/>
              </a:lnSpc>
              <a:spcBef>
                <a:spcPts val="0"/>
              </a:spcBef>
              <a:spcAft>
                <a:spcPts val="0"/>
              </a:spcAft>
              <a:buClr>
                <a:srgbClr val="000000"/>
              </a:buClr>
              <a:buSzPts val="750"/>
              <a:buFont typeface="Arial"/>
              <a:buNone/>
              <a:defRPr sz="750" b="0" i="0" u="none" strike="noStrike" cap="none">
                <a:solidFill>
                  <a:srgbClr val="B3A787"/>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spd="slow">
    <p:wip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52"/>
        <p:cNvGrpSpPr/>
        <p:nvPr/>
      </p:nvGrpSpPr>
      <p:grpSpPr>
        <a:xfrm>
          <a:off x="0" y="0"/>
          <a:ext cx="0" cy="0"/>
          <a:chOff x="0" y="0"/>
          <a:chExt cx="0" cy="0"/>
        </a:xfrm>
      </p:grpSpPr>
      <p:sp>
        <p:nvSpPr>
          <p:cNvPr id="553" name="Google Shape;553;p118"/>
          <p:cNvSpPr txBox="1">
            <a:spLocks noGrp="1"/>
          </p:cNvSpPr>
          <p:nvPr>
            <p:ph type="dt" idx="10"/>
          </p:nvPr>
        </p:nvSpPr>
        <p:spPr>
          <a:xfrm>
            <a:off x="7358680" y="6116072"/>
            <a:ext cx="857473"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54" name="Google Shape;554;p118"/>
          <p:cNvSpPr txBox="1">
            <a:spLocks noGrp="1"/>
          </p:cNvSpPr>
          <p:nvPr>
            <p:ph type="ftr" idx="11"/>
          </p:nvPr>
        </p:nvSpPr>
        <p:spPr>
          <a:xfrm>
            <a:off x="1986998" y="6116072"/>
            <a:ext cx="5314517"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55" name="Google Shape;555;p118"/>
          <p:cNvSpPr txBox="1">
            <a:spLocks noGrp="1"/>
          </p:cNvSpPr>
          <p:nvPr>
            <p:ph type="sldNum" idx="12"/>
          </p:nvPr>
        </p:nvSpPr>
        <p:spPr>
          <a:xfrm>
            <a:off x="8273318" y="6116072"/>
            <a:ext cx="413483"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750"/>
              <a:buFont typeface="Arial"/>
              <a:buNone/>
              <a:defRPr sz="750" b="0" i="0" u="none" strike="noStrike" cap="none">
                <a:solidFill>
                  <a:srgbClr val="B3A787"/>
                </a:solidFill>
                <a:latin typeface="Corbel"/>
                <a:ea typeface="Corbel"/>
                <a:cs typeface="Corbel"/>
                <a:sym typeface="Corbel"/>
              </a:defRPr>
            </a:lvl1pPr>
            <a:lvl2pPr marL="0" marR="0" lvl="1" indent="0" algn="r">
              <a:lnSpc>
                <a:spcPct val="100000"/>
              </a:lnSpc>
              <a:spcBef>
                <a:spcPts val="0"/>
              </a:spcBef>
              <a:spcAft>
                <a:spcPts val="0"/>
              </a:spcAft>
              <a:buClr>
                <a:srgbClr val="000000"/>
              </a:buClr>
              <a:buSzPts val="750"/>
              <a:buFont typeface="Arial"/>
              <a:buNone/>
              <a:defRPr sz="750" b="0" i="0" u="none" strike="noStrike" cap="none">
                <a:solidFill>
                  <a:srgbClr val="B3A787"/>
                </a:solidFill>
                <a:latin typeface="Corbel"/>
                <a:ea typeface="Corbel"/>
                <a:cs typeface="Corbel"/>
                <a:sym typeface="Corbel"/>
              </a:defRPr>
            </a:lvl2pPr>
            <a:lvl3pPr marL="0" marR="0" lvl="2" indent="0" algn="r">
              <a:lnSpc>
                <a:spcPct val="100000"/>
              </a:lnSpc>
              <a:spcBef>
                <a:spcPts val="0"/>
              </a:spcBef>
              <a:spcAft>
                <a:spcPts val="0"/>
              </a:spcAft>
              <a:buClr>
                <a:srgbClr val="000000"/>
              </a:buClr>
              <a:buSzPts val="750"/>
              <a:buFont typeface="Arial"/>
              <a:buNone/>
              <a:defRPr sz="750" b="0" i="0" u="none" strike="noStrike" cap="none">
                <a:solidFill>
                  <a:srgbClr val="B3A787"/>
                </a:solidFill>
                <a:latin typeface="Corbel"/>
                <a:ea typeface="Corbel"/>
                <a:cs typeface="Corbel"/>
                <a:sym typeface="Corbel"/>
              </a:defRPr>
            </a:lvl3pPr>
            <a:lvl4pPr marL="0" marR="0" lvl="3" indent="0" algn="r">
              <a:lnSpc>
                <a:spcPct val="100000"/>
              </a:lnSpc>
              <a:spcBef>
                <a:spcPts val="0"/>
              </a:spcBef>
              <a:spcAft>
                <a:spcPts val="0"/>
              </a:spcAft>
              <a:buClr>
                <a:srgbClr val="000000"/>
              </a:buClr>
              <a:buSzPts val="750"/>
              <a:buFont typeface="Arial"/>
              <a:buNone/>
              <a:defRPr sz="750" b="0" i="0" u="none" strike="noStrike" cap="none">
                <a:solidFill>
                  <a:srgbClr val="B3A787"/>
                </a:solidFill>
                <a:latin typeface="Corbel"/>
                <a:ea typeface="Corbel"/>
                <a:cs typeface="Corbel"/>
                <a:sym typeface="Corbel"/>
              </a:defRPr>
            </a:lvl4pPr>
            <a:lvl5pPr marL="0" marR="0" lvl="4" indent="0" algn="r">
              <a:lnSpc>
                <a:spcPct val="100000"/>
              </a:lnSpc>
              <a:spcBef>
                <a:spcPts val="0"/>
              </a:spcBef>
              <a:spcAft>
                <a:spcPts val="0"/>
              </a:spcAft>
              <a:buClr>
                <a:srgbClr val="000000"/>
              </a:buClr>
              <a:buSzPts val="750"/>
              <a:buFont typeface="Arial"/>
              <a:buNone/>
              <a:defRPr sz="750" b="0" i="0" u="none" strike="noStrike" cap="none">
                <a:solidFill>
                  <a:srgbClr val="B3A787"/>
                </a:solidFill>
                <a:latin typeface="Corbel"/>
                <a:ea typeface="Corbel"/>
                <a:cs typeface="Corbel"/>
                <a:sym typeface="Corbel"/>
              </a:defRPr>
            </a:lvl5pPr>
            <a:lvl6pPr marL="0" marR="0" lvl="5" indent="0" algn="r">
              <a:lnSpc>
                <a:spcPct val="100000"/>
              </a:lnSpc>
              <a:spcBef>
                <a:spcPts val="0"/>
              </a:spcBef>
              <a:spcAft>
                <a:spcPts val="0"/>
              </a:spcAft>
              <a:buClr>
                <a:srgbClr val="000000"/>
              </a:buClr>
              <a:buSzPts val="750"/>
              <a:buFont typeface="Arial"/>
              <a:buNone/>
              <a:defRPr sz="750" b="0" i="0" u="none" strike="noStrike" cap="none">
                <a:solidFill>
                  <a:srgbClr val="B3A787"/>
                </a:solidFill>
                <a:latin typeface="Corbel"/>
                <a:ea typeface="Corbel"/>
                <a:cs typeface="Corbel"/>
                <a:sym typeface="Corbel"/>
              </a:defRPr>
            </a:lvl6pPr>
            <a:lvl7pPr marL="0" marR="0" lvl="6" indent="0" algn="r">
              <a:lnSpc>
                <a:spcPct val="100000"/>
              </a:lnSpc>
              <a:spcBef>
                <a:spcPts val="0"/>
              </a:spcBef>
              <a:spcAft>
                <a:spcPts val="0"/>
              </a:spcAft>
              <a:buClr>
                <a:srgbClr val="000000"/>
              </a:buClr>
              <a:buSzPts val="750"/>
              <a:buFont typeface="Arial"/>
              <a:buNone/>
              <a:defRPr sz="750" b="0" i="0" u="none" strike="noStrike" cap="none">
                <a:solidFill>
                  <a:srgbClr val="B3A787"/>
                </a:solidFill>
                <a:latin typeface="Corbel"/>
                <a:ea typeface="Corbel"/>
                <a:cs typeface="Corbel"/>
                <a:sym typeface="Corbel"/>
              </a:defRPr>
            </a:lvl7pPr>
            <a:lvl8pPr marL="0" marR="0" lvl="7" indent="0" algn="r">
              <a:lnSpc>
                <a:spcPct val="100000"/>
              </a:lnSpc>
              <a:spcBef>
                <a:spcPts val="0"/>
              </a:spcBef>
              <a:spcAft>
                <a:spcPts val="0"/>
              </a:spcAft>
              <a:buClr>
                <a:srgbClr val="000000"/>
              </a:buClr>
              <a:buSzPts val="750"/>
              <a:buFont typeface="Arial"/>
              <a:buNone/>
              <a:defRPr sz="750" b="0" i="0" u="none" strike="noStrike" cap="none">
                <a:solidFill>
                  <a:srgbClr val="B3A787"/>
                </a:solidFill>
                <a:latin typeface="Corbel"/>
                <a:ea typeface="Corbel"/>
                <a:cs typeface="Corbel"/>
                <a:sym typeface="Corbel"/>
              </a:defRPr>
            </a:lvl8pPr>
            <a:lvl9pPr marL="0" marR="0" lvl="8" indent="0" algn="r">
              <a:lnSpc>
                <a:spcPct val="100000"/>
              </a:lnSpc>
              <a:spcBef>
                <a:spcPts val="0"/>
              </a:spcBef>
              <a:spcAft>
                <a:spcPts val="0"/>
              </a:spcAft>
              <a:buClr>
                <a:srgbClr val="000000"/>
              </a:buClr>
              <a:buSzPts val="750"/>
              <a:buFont typeface="Arial"/>
              <a:buNone/>
              <a:defRPr sz="750" b="0" i="0" u="none" strike="noStrike" cap="none">
                <a:solidFill>
                  <a:srgbClr val="B3A787"/>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spd="slow">
    <p:wip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56"/>
        <p:cNvGrpSpPr/>
        <p:nvPr/>
      </p:nvGrpSpPr>
      <p:grpSpPr>
        <a:xfrm>
          <a:off x="0" y="0"/>
          <a:ext cx="0" cy="0"/>
          <a:chOff x="0" y="0"/>
          <a:chExt cx="0" cy="0"/>
        </a:xfrm>
      </p:grpSpPr>
      <p:sp>
        <p:nvSpPr>
          <p:cNvPr id="557" name="Google Shape;557;p119"/>
          <p:cNvSpPr txBox="1">
            <a:spLocks noGrp="1"/>
          </p:cNvSpPr>
          <p:nvPr>
            <p:ph type="title"/>
          </p:nvPr>
        </p:nvSpPr>
        <p:spPr>
          <a:xfrm>
            <a:off x="1113525" y="1600200"/>
            <a:ext cx="2662534" cy="1371600"/>
          </a:xfrm>
          <a:prstGeom prst="rect">
            <a:avLst/>
          </a:prstGeom>
          <a:noFill/>
          <a:ln>
            <a:noFill/>
          </a:ln>
        </p:spPr>
        <p:txBody>
          <a:bodyPr spcFirstLastPara="1" wrap="square" lIns="91425" tIns="45700" rIns="91425" bIns="45700" anchor="b" anchorCtr="0">
            <a:normAutofit/>
          </a:bodyPr>
          <a:lstStyle>
            <a:lvl1pPr lvl="0" algn="ctr">
              <a:lnSpc>
                <a:spcPct val="100000"/>
              </a:lnSpc>
              <a:spcBef>
                <a:spcPts val="0"/>
              </a:spcBef>
              <a:spcAft>
                <a:spcPts val="0"/>
              </a:spcAft>
              <a:buClr>
                <a:schemeClr val="dk1"/>
              </a:buClr>
              <a:buSzPts val="1800"/>
              <a:buFont typeface="Corbel"/>
              <a:buNone/>
              <a:defRPr sz="1800" b="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58" name="Google Shape;558;p119"/>
          <p:cNvSpPr txBox="1">
            <a:spLocks noGrp="1"/>
          </p:cNvSpPr>
          <p:nvPr>
            <p:ph type="body" idx="1"/>
          </p:nvPr>
        </p:nvSpPr>
        <p:spPr>
          <a:xfrm>
            <a:off x="3947553" y="685802"/>
            <a:ext cx="4681962" cy="5105401"/>
          </a:xfrm>
          <a:prstGeom prst="rect">
            <a:avLst/>
          </a:prstGeom>
          <a:noFill/>
          <a:ln>
            <a:noFill/>
          </a:ln>
        </p:spPr>
        <p:txBody>
          <a:bodyPr spcFirstLastPara="1" wrap="square" lIns="91425" tIns="45700" rIns="91425" bIns="45700" anchor="ctr" anchorCtr="0">
            <a:normAutofit/>
          </a:bodyPr>
          <a:lstStyle>
            <a:lvl1pPr marL="457200" lvl="0" indent="-366712" algn="l">
              <a:lnSpc>
                <a:spcPct val="100000"/>
              </a:lnSpc>
              <a:spcBef>
                <a:spcPts val="300"/>
              </a:spcBef>
              <a:spcAft>
                <a:spcPts val="0"/>
              </a:spcAft>
              <a:buSzPts val="2175"/>
              <a:buChar char="•"/>
              <a:defRPr sz="1500"/>
            </a:lvl1pPr>
            <a:lvl2pPr marL="914400" lvl="1" indent="-352933" algn="l">
              <a:lnSpc>
                <a:spcPct val="100000"/>
              </a:lnSpc>
              <a:spcBef>
                <a:spcPts val="450"/>
              </a:spcBef>
              <a:spcAft>
                <a:spcPts val="0"/>
              </a:spcAft>
              <a:buSzPts val="1958"/>
              <a:buChar char="•"/>
              <a:defRPr sz="1350"/>
            </a:lvl2pPr>
            <a:lvl3pPr marL="1371600" lvl="2" indent="-339089" algn="l">
              <a:lnSpc>
                <a:spcPct val="100000"/>
              </a:lnSpc>
              <a:spcBef>
                <a:spcPts val="450"/>
              </a:spcBef>
              <a:spcAft>
                <a:spcPts val="0"/>
              </a:spcAft>
              <a:buSzPts val="1740"/>
              <a:buChar char="•"/>
              <a:defRPr sz="1200"/>
            </a:lvl3pPr>
            <a:lvl4pPr marL="1828800" lvl="3" indent="-325310" algn="l">
              <a:lnSpc>
                <a:spcPct val="100000"/>
              </a:lnSpc>
              <a:spcBef>
                <a:spcPts val="450"/>
              </a:spcBef>
              <a:spcAft>
                <a:spcPts val="0"/>
              </a:spcAft>
              <a:buSzPts val="1523"/>
              <a:buChar char="•"/>
              <a:defRPr sz="1050"/>
            </a:lvl4pPr>
            <a:lvl5pPr marL="2286000" lvl="4" indent="-325310" algn="l">
              <a:lnSpc>
                <a:spcPct val="100000"/>
              </a:lnSpc>
              <a:spcBef>
                <a:spcPts val="450"/>
              </a:spcBef>
              <a:spcAft>
                <a:spcPts val="0"/>
              </a:spcAft>
              <a:buSzPts val="1523"/>
              <a:buChar char="•"/>
              <a:defRPr sz="1050"/>
            </a:lvl5pPr>
            <a:lvl6pPr marL="2743200" lvl="5" indent="-325310" algn="l">
              <a:lnSpc>
                <a:spcPct val="100000"/>
              </a:lnSpc>
              <a:spcBef>
                <a:spcPts val="450"/>
              </a:spcBef>
              <a:spcAft>
                <a:spcPts val="0"/>
              </a:spcAft>
              <a:buSzPts val="1523"/>
              <a:buChar char="•"/>
              <a:defRPr sz="1050"/>
            </a:lvl6pPr>
            <a:lvl7pPr marL="3200400" lvl="6" indent="-325310" algn="l">
              <a:lnSpc>
                <a:spcPct val="100000"/>
              </a:lnSpc>
              <a:spcBef>
                <a:spcPts val="450"/>
              </a:spcBef>
              <a:spcAft>
                <a:spcPts val="0"/>
              </a:spcAft>
              <a:buSzPts val="1523"/>
              <a:buChar char="•"/>
              <a:defRPr sz="1050"/>
            </a:lvl7pPr>
            <a:lvl8pPr marL="3657600" lvl="7" indent="-325310" algn="l">
              <a:lnSpc>
                <a:spcPct val="100000"/>
              </a:lnSpc>
              <a:spcBef>
                <a:spcPts val="450"/>
              </a:spcBef>
              <a:spcAft>
                <a:spcPts val="0"/>
              </a:spcAft>
              <a:buSzPts val="1523"/>
              <a:buChar char="•"/>
              <a:defRPr sz="1050"/>
            </a:lvl8pPr>
            <a:lvl9pPr marL="4114800" lvl="8" indent="-325310" algn="l">
              <a:lnSpc>
                <a:spcPct val="100000"/>
              </a:lnSpc>
              <a:spcBef>
                <a:spcPts val="450"/>
              </a:spcBef>
              <a:spcAft>
                <a:spcPts val="450"/>
              </a:spcAft>
              <a:buSzPts val="1523"/>
              <a:buChar char="•"/>
              <a:defRPr sz="1050"/>
            </a:lvl9pPr>
          </a:lstStyle>
          <a:p>
            <a:endParaRPr/>
          </a:p>
        </p:txBody>
      </p:sp>
      <p:sp>
        <p:nvSpPr>
          <p:cNvPr id="559" name="Google Shape;559;p119"/>
          <p:cNvSpPr txBox="1">
            <a:spLocks noGrp="1"/>
          </p:cNvSpPr>
          <p:nvPr>
            <p:ph type="body" idx="2"/>
          </p:nvPr>
        </p:nvSpPr>
        <p:spPr>
          <a:xfrm>
            <a:off x="1113525" y="2971800"/>
            <a:ext cx="2662534" cy="1828800"/>
          </a:xfrm>
          <a:prstGeom prst="rect">
            <a:avLst/>
          </a:prstGeom>
          <a:noFill/>
          <a:ln>
            <a:noFill/>
          </a:ln>
        </p:spPr>
        <p:txBody>
          <a:bodyPr spcFirstLastPara="1" wrap="square" lIns="91425" tIns="45700" rIns="91425" bIns="45700" anchor="ctr" anchorCtr="0">
            <a:normAutofit/>
          </a:bodyPr>
          <a:lstStyle>
            <a:lvl1pPr marL="457200" lvl="0" indent="-228600" algn="ctr">
              <a:lnSpc>
                <a:spcPct val="100000"/>
              </a:lnSpc>
              <a:spcBef>
                <a:spcPts val="240"/>
              </a:spcBef>
              <a:spcAft>
                <a:spcPts val="0"/>
              </a:spcAft>
              <a:buSzPts val="1740"/>
              <a:buNone/>
              <a:defRPr sz="1200"/>
            </a:lvl1pPr>
            <a:lvl2pPr marL="914400" lvl="1" indent="-228600" algn="l">
              <a:lnSpc>
                <a:spcPct val="100000"/>
              </a:lnSpc>
              <a:spcBef>
                <a:spcPts val="450"/>
              </a:spcBef>
              <a:spcAft>
                <a:spcPts val="0"/>
              </a:spcAft>
              <a:buSzPts val="1305"/>
              <a:buNone/>
              <a:defRPr sz="900"/>
            </a:lvl2pPr>
            <a:lvl3pPr marL="1371600" lvl="2" indent="-228600" algn="l">
              <a:lnSpc>
                <a:spcPct val="100000"/>
              </a:lnSpc>
              <a:spcBef>
                <a:spcPts val="450"/>
              </a:spcBef>
              <a:spcAft>
                <a:spcPts val="0"/>
              </a:spcAft>
              <a:buSzPts val="1088"/>
              <a:buNone/>
              <a:defRPr sz="750"/>
            </a:lvl3pPr>
            <a:lvl4pPr marL="1828800" lvl="3" indent="-228600" algn="l">
              <a:lnSpc>
                <a:spcPct val="100000"/>
              </a:lnSpc>
              <a:spcBef>
                <a:spcPts val="450"/>
              </a:spcBef>
              <a:spcAft>
                <a:spcPts val="0"/>
              </a:spcAft>
              <a:buSzPts val="979"/>
              <a:buNone/>
              <a:defRPr sz="675"/>
            </a:lvl4pPr>
            <a:lvl5pPr marL="2286000" lvl="4" indent="-228600" algn="l">
              <a:lnSpc>
                <a:spcPct val="100000"/>
              </a:lnSpc>
              <a:spcBef>
                <a:spcPts val="450"/>
              </a:spcBef>
              <a:spcAft>
                <a:spcPts val="0"/>
              </a:spcAft>
              <a:buSzPts val="979"/>
              <a:buNone/>
              <a:defRPr sz="675"/>
            </a:lvl5pPr>
            <a:lvl6pPr marL="2743200" lvl="5" indent="-228600" algn="l">
              <a:lnSpc>
                <a:spcPct val="100000"/>
              </a:lnSpc>
              <a:spcBef>
                <a:spcPts val="450"/>
              </a:spcBef>
              <a:spcAft>
                <a:spcPts val="0"/>
              </a:spcAft>
              <a:buSzPts val="979"/>
              <a:buNone/>
              <a:defRPr sz="675"/>
            </a:lvl6pPr>
            <a:lvl7pPr marL="3200400" lvl="6" indent="-228600" algn="l">
              <a:lnSpc>
                <a:spcPct val="100000"/>
              </a:lnSpc>
              <a:spcBef>
                <a:spcPts val="450"/>
              </a:spcBef>
              <a:spcAft>
                <a:spcPts val="0"/>
              </a:spcAft>
              <a:buSzPts val="979"/>
              <a:buNone/>
              <a:defRPr sz="675"/>
            </a:lvl7pPr>
            <a:lvl8pPr marL="3657600" lvl="7" indent="-228600" algn="l">
              <a:lnSpc>
                <a:spcPct val="100000"/>
              </a:lnSpc>
              <a:spcBef>
                <a:spcPts val="450"/>
              </a:spcBef>
              <a:spcAft>
                <a:spcPts val="0"/>
              </a:spcAft>
              <a:buSzPts val="979"/>
              <a:buNone/>
              <a:defRPr sz="675"/>
            </a:lvl8pPr>
            <a:lvl9pPr marL="4114800" lvl="8" indent="-228600" algn="l">
              <a:lnSpc>
                <a:spcPct val="100000"/>
              </a:lnSpc>
              <a:spcBef>
                <a:spcPts val="450"/>
              </a:spcBef>
              <a:spcAft>
                <a:spcPts val="450"/>
              </a:spcAft>
              <a:buSzPts val="979"/>
              <a:buNone/>
              <a:defRPr sz="675"/>
            </a:lvl9pPr>
          </a:lstStyle>
          <a:p>
            <a:endParaRPr/>
          </a:p>
        </p:txBody>
      </p:sp>
      <p:sp>
        <p:nvSpPr>
          <p:cNvPr id="560" name="Google Shape;560;p119"/>
          <p:cNvSpPr txBox="1">
            <a:spLocks noGrp="1"/>
          </p:cNvSpPr>
          <p:nvPr>
            <p:ph type="dt" idx="10"/>
          </p:nvPr>
        </p:nvSpPr>
        <p:spPr>
          <a:xfrm>
            <a:off x="7358680" y="6116072"/>
            <a:ext cx="857473"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1" name="Google Shape;561;p119"/>
          <p:cNvSpPr txBox="1">
            <a:spLocks noGrp="1"/>
          </p:cNvSpPr>
          <p:nvPr>
            <p:ph type="ftr" idx="11"/>
          </p:nvPr>
        </p:nvSpPr>
        <p:spPr>
          <a:xfrm>
            <a:off x="1986998" y="6116072"/>
            <a:ext cx="5314517"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2" name="Google Shape;562;p119"/>
          <p:cNvSpPr txBox="1">
            <a:spLocks noGrp="1"/>
          </p:cNvSpPr>
          <p:nvPr>
            <p:ph type="sldNum" idx="12"/>
          </p:nvPr>
        </p:nvSpPr>
        <p:spPr>
          <a:xfrm>
            <a:off x="8273318" y="6116072"/>
            <a:ext cx="413483"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750"/>
              <a:buFont typeface="Arial"/>
              <a:buNone/>
              <a:defRPr sz="750" b="0" i="0" u="none" strike="noStrike" cap="none">
                <a:solidFill>
                  <a:srgbClr val="B3A787"/>
                </a:solidFill>
                <a:latin typeface="Corbel"/>
                <a:ea typeface="Corbel"/>
                <a:cs typeface="Corbel"/>
                <a:sym typeface="Corbel"/>
              </a:defRPr>
            </a:lvl1pPr>
            <a:lvl2pPr marL="0" marR="0" lvl="1" indent="0" algn="r">
              <a:lnSpc>
                <a:spcPct val="100000"/>
              </a:lnSpc>
              <a:spcBef>
                <a:spcPts val="0"/>
              </a:spcBef>
              <a:spcAft>
                <a:spcPts val="0"/>
              </a:spcAft>
              <a:buClr>
                <a:srgbClr val="000000"/>
              </a:buClr>
              <a:buSzPts val="750"/>
              <a:buFont typeface="Arial"/>
              <a:buNone/>
              <a:defRPr sz="750" b="0" i="0" u="none" strike="noStrike" cap="none">
                <a:solidFill>
                  <a:srgbClr val="B3A787"/>
                </a:solidFill>
                <a:latin typeface="Corbel"/>
                <a:ea typeface="Corbel"/>
                <a:cs typeface="Corbel"/>
                <a:sym typeface="Corbel"/>
              </a:defRPr>
            </a:lvl2pPr>
            <a:lvl3pPr marL="0" marR="0" lvl="2" indent="0" algn="r">
              <a:lnSpc>
                <a:spcPct val="100000"/>
              </a:lnSpc>
              <a:spcBef>
                <a:spcPts val="0"/>
              </a:spcBef>
              <a:spcAft>
                <a:spcPts val="0"/>
              </a:spcAft>
              <a:buClr>
                <a:srgbClr val="000000"/>
              </a:buClr>
              <a:buSzPts val="750"/>
              <a:buFont typeface="Arial"/>
              <a:buNone/>
              <a:defRPr sz="750" b="0" i="0" u="none" strike="noStrike" cap="none">
                <a:solidFill>
                  <a:srgbClr val="B3A787"/>
                </a:solidFill>
                <a:latin typeface="Corbel"/>
                <a:ea typeface="Corbel"/>
                <a:cs typeface="Corbel"/>
                <a:sym typeface="Corbel"/>
              </a:defRPr>
            </a:lvl3pPr>
            <a:lvl4pPr marL="0" marR="0" lvl="3" indent="0" algn="r">
              <a:lnSpc>
                <a:spcPct val="100000"/>
              </a:lnSpc>
              <a:spcBef>
                <a:spcPts val="0"/>
              </a:spcBef>
              <a:spcAft>
                <a:spcPts val="0"/>
              </a:spcAft>
              <a:buClr>
                <a:srgbClr val="000000"/>
              </a:buClr>
              <a:buSzPts val="750"/>
              <a:buFont typeface="Arial"/>
              <a:buNone/>
              <a:defRPr sz="750" b="0" i="0" u="none" strike="noStrike" cap="none">
                <a:solidFill>
                  <a:srgbClr val="B3A787"/>
                </a:solidFill>
                <a:latin typeface="Corbel"/>
                <a:ea typeface="Corbel"/>
                <a:cs typeface="Corbel"/>
                <a:sym typeface="Corbel"/>
              </a:defRPr>
            </a:lvl4pPr>
            <a:lvl5pPr marL="0" marR="0" lvl="4" indent="0" algn="r">
              <a:lnSpc>
                <a:spcPct val="100000"/>
              </a:lnSpc>
              <a:spcBef>
                <a:spcPts val="0"/>
              </a:spcBef>
              <a:spcAft>
                <a:spcPts val="0"/>
              </a:spcAft>
              <a:buClr>
                <a:srgbClr val="000000"/>
              </a:buClr>
              <a:buSzPts val="750"/>
              <a:buFont typeface="Arial"/>
              <a:buNone/>
              <a:defRPr sz="750" b="0" i="0" u="none" strike="noStrike" cap="none">
                <a:solidFill>
                  <a:srgbClr val="B3A787"/>
                </a:solidFill>
                <a:latin typeface="Corbel"/>
                <a:ea typeface="Corbel"/>
                <a:cs typeface="Corbel"/>
                <a:sym typeface="Corbel"/>
              </a:defRPr>
            </a:lvl5pPr>
            <a:lvl6pPr marL="0" marR="0" lvl="5" indent="0" algn="r">
              <a:lnSpc>
                <a:spcPct val="100000"/>
              </a:lnSpc>
              <a:spcBef>
                <a:spcPts val="0"/>
              </a:spcBef>
              <a:spcAft>
                <a:spcPts val="0"/>
              </a:spcAft>
              <a:buClr>
                <a:srgbClr val="000000"/>
              </a:buClr>
              <a:buSzPts val="750"/>
              <a:buFont typeface="Arial"/>
              <a:buNone/>
              <a:defRPr sz="750" b="0" i="0" u="none" strike="noStrike" cap="none">
                <a:solidFill>
                  <a:srgbClr val="B3A787"/>
                </a:solidFill>
                <a:latin typeface="Corbel"/>
                <a:ea typeface="Corbel"/>
                <a:cs typeface="Corbel"/>
                <a:sym typeface="Corbel"/>
              </a:defRPr>
            </a:lvl6pPr>
            <a:lvl7pPr marL="0" marR="0" lvl="6" indent="0" algn="r">
              <a:lnSpc>
                <a:spcPct val="100000"/>
              </a:lnSpc>
              <a:spcBef>
                <a:spcPts val="0"/>
              </a:spcBef>
              <a:spcAft>
                <a:spcPts val="0"/>
              </a:spcAft>
              <a:buClr>
                <a:srgbClr val="000000"/>
              </a:buClr>
              <a:buSzPts val="750"/>
              <a:buFont typeface="Arial"/>
              <a:buNone/>
              <a:defRPr sz="750" b="0" i="0" u="none" strike="noStrike" cap="none">
                <a:solidFill>
                  <a:srgbClr val="B3A787"/>
                </a:solidFill>
                <a:latin typeface="Corbel"/>
                <a:ea typeface="Corbel"/>
                <a:cs typeface="Corbel"/>
                <a:sym typeface="Corbel"/>
              </a:defRPr>
            </a:lvl7pPr>
            <a:lvl8pPr marL="0" marR="0" lvl="7" indent="0" algn="r">
              <a:lnSpc>
                <a:spcPct val="100000"/>
              </a:lnSpc>
              <a:spcBef>
                <a:spcPts val="0"/>
              </a:spcBef>
              <a:spcAft>
                <a:spcPts val="0"/>
              </a:spcAft>
              <a:buClr>
                <a:srgbClr val="000000"/>
              </a:buClr>
              <a:buSzPts val="750"/>
              <a:buFont typeface="Arial"/>
              <a:buNone/>
              <a:defRPr sz="750" b="0" i="0" u="none" strike="noStrike" cap="none">
                <a:solidFill>
                  <a:srgbClr val="B3A787"/>
                </a:solidFill>
                <a:latin typeface="Corbel"/>
                <a:ea typeface="Corbel"/>
                <a:cs typeface="Corbel"/>
                <a:sym typeface="Corbel"/>
              </a:defRPr>
            </a:lvl8pPr>
            <a:lvl9pPr marL="0" marR="0" lvl="8" indent="0" algn="r">
              <a:lnSpc>
                <a:spcPct val="100000"/>
              </a:lnSpc>
              <a:spcBef>
                <a:spcPts val="0"/>
              </a:spcBef>
              <a:spcAft>
                <a:spcPts val="0"/>
              </a:spcAft>
              <a:buClr>
                <a:srgbClr val="000000"/>
              </a:buClr>
              <a:buSzPts val="750"/>
              <a:buFont typeface="Arial"/>
              <a:buNone/>
              <a:defRPr sz="750" b="0" i="0" u="none" strike="noStrike" cap="none">
                <a:solidFill>
                  <a:srgbClr val="B3A787"/>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spd="slow">
    <p:wip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76"/>
        <p:cNvGrpSpPr/>
        <p:nvPr/>
      </p:nvGrpSpPr>
      <p:grpSpPr>
        <a:xfrm>
          <a:off x="0" y="0"/>
          <a:ext cx="0" cy="0"/>
          <a:chOff x="0" y="0"/>
          <a:chExt cx="0" cy="0"/>
        </a:xfrm>
      </p:grpSpPr>
      <p:sp>
        <p:nvSpPr>
          <p:cNvPr id="77" name="Google Shape;77;p86"/>
          <p:cNvSpPr txBox="1">
            <a:spLocks noGrp="1"/>
          </p:cNvSpPr>
          <p:nvPr>
            <p:ph type="dt" idx="10"/>
          </p:nvPr>
        </p:nvSpPr>
        <p:spPr>
          <a:xfrm>
            <a:off x="5405258" y="6041363"/>
            <a:ext cx="684132"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8" name="Google Shape;78;p86"/>
          <p:cNvSpPr txBox="1">
            <a:spLocks noGrp="1"/>
          </p:cNvSpPr>
          <p:nvPr>
            <p:ph type="ftr" idx="11"/>
          </p:nvPr>
        </p:nvSpPr>
        <p:spPr>
          <a:xfrm>
            <a:off x="609599" y="6041363"/>
            <a:ext cx="4622973"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9" name="Google Shape;79;p86"/>
          <p:cNvSpPr txBox="1">
            <a:spLocks noGrp="1"/>
          </p:cNvSpPr>
          <p:nvPr>
            <p:ph type="sldNum" idx="12"/>
          </p:nvPr>
        </p:nvSpPr>
        <p:spPr>
          <a:xfrm>
            <a:off x="6444676" y="6041363"/>
            <a:ext cx="512638"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B3A787"/>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B3A787"/>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B3A787"/>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B3A787"/>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B3A787"/>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B3A787"/>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B3A787"/>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B3A787"/>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B3A787"/>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spd="slow">
    <p:wip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563"/>
        <p:cNvGrpSpPr/>
        <p:nvPr/>
      </p:nvGrpSpPr>
      <p:grpSpPr>
        <a:xfrm>
          <a:off x="0" y="0"/>
          <a:ext cx="0" cy="0"/>
          <a:chOff x="0" y="0"/>
          <a:chExt cx="0" cy="0"/>
        </a:xfrm>
      </p:grpSpPr>
      <p:sp>
        <p:nvSpPr>
          <p:cNvPr id="564" name="Google Shape;564;p120"/>
          <p:cNvSpPr txBox="1">
            <a:spLocks noGrp="1"/>
          </p:cNvSpPr>
          <p:nvPr>
            <p:ph type="title"/>
          </p:nvPr>
        </p:nvSpPr>
        <p:spPr>
          <a:xfrm>
            <a:off x="1112333" y="1752599"/>
            <a:ext cx="4070679" cy="1371600"/>
          </a:xfrm>
          <a:prstGeom prst="rect">
            <a:avLst/>
          </a:prstGeom>
          <a:noFill/>
          <a:ln>
            <a:noFill/>
          </a:ln>
        </p:spPr>
        <p:txBody>
          <a:bodyPr spcFirstLastPara="1" wrap="square" lIns="91425" tIns="45700" rIns="91425" bIns="45700" anchor="b" anchorCtr="0">
            <a:normAutofit/>
          </a:bodyPr>
          <a:lstStyle>
            <a:lvl1pPr lvl="0" algn="ctr">
              <a:lnSpc>
                <a:spcPct val="100000"/>
              </a:lnSpc>
              <a:spcBef>
                <a:spcPts val="0"/>
              </a:spcBef>
              <a:spcAft>
                <a:spcPts val="0"/>
              </a:spcAft>
              <a:buClr>
                <a:schemeClr val="dk1"/>
              </a:buClr>
              <a:buSzPts val="2100"/>
              <a:buFont typeface="Corbel"/>
              <a:buNone/>
              <a:defRPr sz="2100" b="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5" name="Google Shape;565;p120"/>
          <p:cNvSpPr>
            <a:spLocks noGrp="1"/>
          </p:cNvSpPr>
          <p:nvPr>
            <p:ph type="pic" idx="2"/>
          </p:nvPr>
        </p:nvSpPr>
        <p:spPr>
          <a:xfrm>
            <a:off x="5697496" y="914400"/>
            <a:ext cx="2461371" cy="4572000"/>
          </a:xfrm>
          <a:prstGeom prst="roundRect">
            <a:avLst>
              <a:gd name="adj" fmla="val 4280"/>
            </a:avLst>
          </a:prstGeom>
          <a:noFill/>
          <a:ln w="38100" cap="flat" cmpd="sng">
            <a:solidFill>
              <a:schemeClr val="lt2"/>
            </a:solidFill>
            <a:prstDash val="solid"/>
            <a:round/>
            <a:headEnd type="none" w="sm" len="sm"/>
            <a:tailEnd type="none" w="sm" len="sm"/>
          </a:ln>
        </p:spPr>
      </p:sp>
      <p:sp>
        <p:nvSpPr>
          <p:cNvPr id="566" name="Google Shape;566;p120"/>
          <p:cNvSpPr txBox="1">
            <a:spLocks noGrp="1"/>
          </p:cNvSpPr>
          <p:nvPr>
            <p:ph type="body" idx="1"/>
          </p:nvPr>
        </p:nvSpPr>
        <p:spPr>
          <a:xfrm>
            <a:off x="1112333" y="3124199"/>
            <a:ext cx="4070679" cy="1828800"/>
          </a:xfrm>
          <a:prstGeom prst="rect">
            <a:avLst/>
          </a:prstGeom>
          <a:noFill/>
          <a:ln>
            <a:noFill/>
          </a:ln>
        </p:spPr>
        <p:txBody>
          <a:bodyPr spcFirstLastPara="1" wrap="square" lIns="91425" tIns="45700" rIns="91425" bIns="45700" anchor="ctr" anchorCtr="0">
            <a:normAutofit/>
          </a:bodyPr>
          <a:lstStyle>
            <a:lvl1pPr marL="457200" lvl="0" indent="-228600" algn="ctr">
              <a:lnSpc>
                <a:spcPct val="100000"/>
              </a:lnSpc>
              <a:spcBef>
                <a:spcPts val="270"/>
              </a:spcBef>
              <a:spcAft>
                <a:spcPts val="0"/>
              </a:spcAft>
              <a:buSzPts val="1958"/>
              <a:buNone/>
              <a:defRPr sz="1350"/>
            </a:lvl1pPr>
            <a:lvl2pPr marL="914400" lvl="1" indent="-228600" algn="l">
              <a:lnSpc>
                <a:spcPct val="100000"/>
              </a:lnSpc>
              <a:spcBef>
                <a:spcPts val="450"/>
              </a:spcBef>
              <a:spcAft>
                <a:spcPts val="0"/>
              </a:spcAft>
              <a:buSzPts val="1305"/>
              <a:buNone/>
              <a:defRPr sz="900"/>
            </a:lvl2pPr>
            <a:lvl3pPr marL="1371600" lvl="2" indent="-228600" algn="l">
              <a:lnSpc>
                <a:spcPct val="100000"/>
              </a:lnSpc>
              <a:spcBef>
                <a:spcPts val="450"/>
              </a:spcBef>
              <a:spcAft>
                <a:spcPts val="0"/>
              </a:spcAft>
              <a:buSzPts val="1088"/>
              <a:buNone/>
              <a:defRPr sz="750"/>
            </a:lvl3pPr>
            <a:lvl4pPr marL="1828800" lvl="3" indent="-228600" algn="l">
              <a:lnSpc>
                <a:spcPct val="100000"/>
              </a:lnSpc>
              <a:spcBef>
                <a:spcPts val="450"/>
              </a:spcBef>
              <a:spcAft>
                <a:spcPts val="0"/>
              </a:spcAft>
              <a:buSzPts val="979"/>
              <a:buNone/>
              <a:defRPr sz="675"/>
            </a:lvl4pPr>
            <a:lvl5pPr marL="2286000" lvl="4" indent="-228600" algn="l">
              <a:lnSpc>
                <a:spcPct val="100000"/>
              </a:lnSpc>
              <a:spcBef>
                <a:spcPts val="450"/>
              </a:spcBef>
              <a:spcAft>
                <a:spcPts val="0"/>
              </a:spcAft>
              <a:buSzPts val="979"/>
              <a:buNone/>
              <a:defRPr sz="675"/>
            </a:lvl5pPr>
            <a:lvl6pPr marL="2743200" lvl="5" indent="-228600" algn="l">
              <a:lnSpc>
                <a:spcPct val="100000"/>
              </a:lnSpc>
              <a:spcBef>
                <a:spcPts val="450"/>
              </a:spcBef>
              <a:spcAft>
                <a:spcPts val="0"/>
              </a:spcAft>
              <a:buSzPts val="979"/>
              <a:buNone/>
              <a:defRPr sz="675"/>
            </a:lvl6pPr>
            <a:lvl7pPr marL="3200400" lvl="6" indent="-228600" algn="l">
              <a:lnSpc>
                <a:spcPct val="100000"/>
              </a:lnSpc>
              <a:spcBef>
                <a:spcPts val="450"/>
              </a:spcBef>
              <a:spcAft>
                <a:spcPts val="0"/>
              </a:spcAft>
              <a:buSzPts val="979"/>
              <a:buNone/>
              <a:defRPr sz="675"/>
            </a:lvl7pPr>
            <a:lvl8pPr marL="3657600" lvl="7" indent="-228600" algn="l">
              <a:lnSpc>
                <a:spcPct val="100000"/>
              </a:lnSpc>
              <a:spcBef>
                <a:spcPts val="450"/>
              </a:spcBef>
              <a:spcAft>
                <a:spcPts val="0"/>
              </a:spcAft>
              <a:buSzPts val="979"/>
              <a:buNone/>
              <a:defRPr sz="675"/>
            </a:lvl8pPr>
            <a:lvl9pPr marL="4114800" lvl="8" indent="-228600" algn="l">
              <a:lnSpc>
                <a:spcPct val="100000"/>
              </a:lnSpc>
              <a:spcBef>
                <a:spcPts val="450"/>
              </a:spcBef>
              <a:spcAft>
                <a:spcPts val="450"/>
              </a:spcAft>
              <a:buSzPts val="979"/>
              <a:buNone/>
              <a:defRPr sz="675"/>
            </a:lvl9pPr>
          </a:lstStyle>
          <a:p>
            <a:endParaRPr/>
          </a:p>
        </p:txBody>
      </p:sp>
      <p:sp>
        <p:nvSpPr>
          <p:cNvPr id="567" name="Google Shape;567;p120"/>
          <p:cNvSpPr txBox="1">
            <a:spLocks noGrp="1"/>
          </p:cNvSpPr>
          <p:nvPr>
            <p:ph type="dt" idx="10"/>
          </p:nvPr>
        </p:nvSpPr>
        <p:spPr>
          <a:xfrm>
            <a:off x="7358680" y="6116072"/>
            <a:ext cx="857473"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8" name="Google Shape;568;p120"/>
          <p:cNvSpPr txBox="1">
            <a:spLocks noGrp="1"/>
          </p:cNvSpPr>
          <p:nvPr>
            <p:ph type="ftr" idx="11"/>
          </p:nvPr>
        </p:nvSpPr>
        <p:spPr>
          <a:xfrm>
            <a:off x="1986998" y="6116072"/>
            <a:ext cx="5314517"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9" name="Google Shape;569;p120"/>
          <p:cNvSpPr txBox="1">
            <a:spLocks noGrp="1"/>
          </p:cNvSpPr>
          <p:nvPr>
            <p:ph type="sldNum" idx="12"/>
          </p:nvPr>
        </p:nvSpPr>
        <p:spPr>
          <a:xfrm>
            <a:off x="8273318" y="6116072"/>
            <a:ext cx="413483"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750"/>
              <a:buFont typeface="Arial"/>
              <a:buNone/>
              <a:defRPr sz="750" b="0" i="0" u="none" strike="noStrike" cap="none">
                <a:solidFill>
                  <a:srgbClr val="B3A787"/>
                </a:solidFill>
                <a:latin typeface="Corbel"/>
                <a:ea typeface="Corbel"/>
                <a:cs typeface="Corbel"/>
                <a:sym typeface="Corbel"/>
              </a:defRPr>
            </a:lvl1pPr>
            <a:lvl2pPr marL="0" marR="0" lvl="1" indent="0" algn="r">
              <a:lnSpc>
                <a:spcPct val="100000"/>
              </a:lnSpc>
              <a:spcBef>
                <a:spcPts val="0"/>
              </a:spcBef>
              <a:spcAft>
                <a:spcPts val="0"/>
              </a:spcAft>
              <a:buClr>
                <a:srgbClr val="000000"/>
              </a:buClr>
              <a:buSzPts val="750"/>
              <a:buFont typeface="Arial"/>
              <a:buNone/>
              <a:defRPr sz="750" b="0" i="0" u="none" strike="noStrike" cap="none">
                <a:solidFill>
                  <a:srgbClr val="B3A787"/>
                </a:solidFill>
                <a:latin typeface="Corbel"/>
                <a:ea typeface="Corbel"/>
                <a:cs typeface="Corbel"/>
                <a:sym typeface="Corbel"/>
              </a:defRPr>
            </a:lvl2pPr>
            <a:lvl3pPr marL="0" marR="0" lvl="2" indent="0" algn="r">
              <a:lnSpc>
                <a:spcPct val="100000"/>
              </a:lnSpc>
              <a:spcBef>
                <a:spcPts val="0"/>
              </a:spcBef>
              <a:spcAft>
                <a:spcPts val="0"/>
              </a:spcAft>
              <a:buClr>
                <a:srgbClr val="000000"/>
              </a:buClr>
              <a:buSzPts val="750"/>
              <a:buFont typeface="Arial"/>
              <a:buNone/>
              <a:defRPr sz="750" b="0" i="0" u="none" strike="noStrike" cap="none">
                <a:solidFill>
                  <a:srgbClr val="B3A787"/>
                </a:solidFill>
                <a:latin typeface="Corbel"/>
                <a:ea typeface="Corbel"/>
                <a:cs typeface="Corbel"/>
                <a:sym typeface="Corbel"/>
              </a:defRPr>
            </a:lvl3pPr>
            <a:lvl4pPr marL="0" marR="0" lvl="3" indent="0" algn="r">
              <a:lnSpc>
                <a:spcPct val="100000"/>
              </a:lnSpc>
              <a:spcBef>
                <a:spcPts val="0"/>
              </a:spcBef>
              <a:spcAft>
                <a:spcPts val="0"/>
              </a:spcAft>
              <a:buClr>
                <a:srgbClr val="000000"/>
              </a:buClr>
              <a:buSzPts val="750"/>
              <a:buFont typeface="Arial"/>
              <a:buNone/>
              <a:defRPr sz="750" b="0" i="0" u="none" strike="noStrike" cap="none">
                <a:solidFill>
                  <a:srgbClr val="B3A787"/>
                </a:solidFill>
                <a:latin typeface="Corbel"/>
                <a:ea typeface="Corbel"/>
                <a:cs typeface="Corbel"/>
                <a:sym typeface="Corbel"/>
              </a:defRPr>
            </a:lvl4pPr>
            <a:lvl5pPr marL="0" marR="0" lvl="4" indent="0" algn="r">
              <a:lnSpc>
                <a:spcPct val="100000"/>
              </a:lnSpc>
              <a:spcBef>
                <a:spcPts val="0"/>
              </a:spcBef>
              <a:spcAft>
                <a:spcPts val="0"/>
              </a:spcAft>
              <a:buClr>
                <a:srgbClr val="000000"/>
              </a:buClr>
              <a:buSzPts val="750"/>
              <a:buFont typeface="Arial"/>
              <a:buNone/>
              <a:defRPr sz="750" b="0" i="0" u="none" strike="noStrike" cap="none">
                <a:solidFill>
                  <a:srgbClr val="B3A787"/>
                </a:solidFill>
                <a:latin typeface="Corbel"/>
                <a:ea typeface="Corbel"/>
                <a:cs typeface="Corbel"/>
                <a:sym typeface="Corbel"/>
              </a:defRPr>
            </a:lvl5pPr>
            <a:lvl6pPr marL="0" marR="0" lvl="5" indent="0" algn="r">
              <a:lnSpc>
                <a:spcPct val="100000"/>
              </a:lnSpc>
              <a:spcBef>
                <a:spcPts val="0"/>
              </a:spcBef>
              <a:spcAft>
                <a:spcPts val="0"/>
              </a:spcAft>
              <a:buClr>
                <a:srgbClr val="000000"/>
              </a:buClr>
              <a:buSzPts val="750"/>
              <a:buFont typeface="Arial"/>
              <a:buNone/>
              <a:defRPr sz="750" b="0" i="0" u="none" strike="noStrike" cap="none">
                <a:solidFill>
                  <a:srgbClr val="B3A787"/>
                </a:solidFill>
                <a:latin typeface="Corbel"/>
                <a:ea typeface="Corbel"/>
                <a:cs typeface="Corbel"/>
                <a:sym typeface="Corbel"/>
              </a:defRPr>
            </a:lvl6pPr>
            <a:lvl7pPr marL="0" marR="0" lvl="6" indent="0" algn="r">
              <a:lnSpc>
                <a:spcPct val="100000"/>
              </a:lnSpc>
              <a:spcBef>
                <a:spcPts val="0"/>
              </a:spcBef>
              <a:spcAft>
                <a:spcPts val="0"/>
              </a:spcAft>
              <a:buClr>
                <a:srgbClr val="000000"/>
              </a:buClr>
              <a:buSzPts val="750"/>
              <a:buFont typeface="Arial"/>
              <a:buNone/>
              <a:defRPr sz="750" b="0" i="0" u="none" strike="noStrike" cap="none">
                <a:solidFill>
                  <a:srgbClr val="B3A787"/>
                </a:solidFill>
                <a:latin typeface="Corbel"/>
                <a:ea typeface="Corbel"/>
                <a:cs typeface="Corbel"/>
                <a:sym typeface="Corbel"/>
              </a:defRPr>
            </a:lvl7pPr>
            <a:lvl8pPr marL="0" marR="0" lvl="7" indent="0" algn="r">
              <a:lnSpc>
                <a:spcPct val="100000"/>
              </a:lnSpc>
              <a:spcBef>
                <a:spcPts val="0"/>
              </a:spcBef>
              <a:spcAft>
                <a:spcPts val="0"/>
              </a:spcAft>
              <a:buClr>
                <a:srgbClr val="000000"/>
              </a:buClr>
              <a:buSzPts val="750"/>
              <a:buFont typeface="Arial"/>
              <a:buNone/>
              <a:defRPr sz="750" b="0" i="0" u="none" strike="noStrike" cap="none">
                <a:solidFill>
                  <a:srgbClr val="B3A787"/>
                </a:solidFill>
                <a:latin typeface="Corbel"/>
                <a:ea typeface="Corbel"/>
                <a:cs typeface="Corbel"/>
                <a:sym typeface="Corbel"/>
              </a:defRPr>
            </a:lvl8pPr>
            <a:lvl9pPr marL="0" marR="0" lvl="8" indent="0" algn="r">
              <a:lnSpc>
                <a:spcPct val="100000"/>
              </a:lnSpc>
              <a:spcBef>
                <a:spcPts val="0"/>
              </a:spcBef>
              <a:spcAft>
                <a:spcPts val="0"/>
              </a:spcAft>
              <a:buClr>
                <a:srgbClr val="000000"/>
              </a:buClr>
              <a:buSzPts val="750"/>
              <a:buFont typeface="Arial"/>
              <a:buNone/>
              <a:defRPr sz="750" b="0" i="0" u="none" strike="noStrike" cap="none">
                <a:solidFill>
                  <a:srgbClr val="B3A787"/>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spd="slow">
    <p:wip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Panoramic Picture with Caption">
  <p:cSld name="Panoramic Picture with Caption">
    <p:spTree>
      <p:nvGrpSpPr>
        <p:cNvPr id="1" name="Shape 570"/>
        <p:cNvGrpSpPr/>
        <p:nvPr/>
      </p:nvGrpSpPr>
      <p:grpSpPr>
        <a:xfrm>
          <a:off x="0" y="0"/>
          <a:ext cx="0" cy="0"/>
          <a:chOff x="0" y="0"/>
          <a:chExt cx="0" cy="0"/>
        </a:xfrm>
      </p:grpSpPr>
      <p:sp>
        <p:nvSpPr>
          <p:cNvPr id="571" name="Google Shape;571;p121"/>
          <p:cNvSpPr txBox="1">
            <a:spLocks noGrp="1"/>
          </p:cNvSpPr>
          <p:nvPr>
            <p:ph type="title"/>
          </p:nvPr>
        </p:nvSpPr>
        <p:spPr>
          <a:xfrm>
            <a:off x="1113524" y="4732865"/>
            <a:ext cx="7515991" cy="566738"/>
          </a:xfrm>
          <a:prstGeom prst="rect">
            <a:avLst/>
          </a:prstGeom>
          <a:noFill/>
          <a:ln>
            <a:noFill/>
          </a:ln>
        </p:spPr>
        <p:txBody>
          <a:bodyPr spcFirstLastPara="1" wrap="square" lIns="91425" tIns="45700" rIns="91425" bIns="45700" anchor="b" anchorCtr="0">
            <a:normAutofit/>
          </a:bodyPr>
          <a:lstStyle>
            <a:lvl1pPr lvl="0" algn="ctr">
              <a:lnSpc>
                <a:spcPct val="100000"/>
              </a:lnSpc>
              <a:spcBef>
                <a:spcPts val="0"/>
              </a:spcBef>
              <a:spcAft>
                <a:spcPts val="0"/>
              </a:spcAft>
              <a:buClr>
                <a:schemeClr val="dk1"/>
              </a:buClr>
              <a:buSzPts val="1800"/>
              <a:buFont typeface="Corbel"/>
              <a:buNone/>
              <a:defRPr sz="1800" b="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2" name="Google Shape;572;p121"/>
          <p:cNvSpPr>
            <a:spLocks noGrp="1"/>
          </p:cNvSpPr>
          <p:nvPr>
            <p:ph type="pic" idx="2"/>
          </p:nvPr>
        </p:nvSpPr>
        <p:spPr>
          <a:xfrm>
            <a:off x="1789976" y="932112"/>
            <a:ext cx="6171065" cy="3164976"/>
          </a:xfrm>
          <a:prstGeom prst="roundRect">
            <a:avLst>
              <a:gd name="adj" fmla="val 4380"/>
            </a:avLst>
          </a:prstGeom>
          <a:noFill/>
          <a:ln w="38100" cap="flat" cmpd="sng">
            <a:solidFill>
              <a:schemeClr val="lt2"/>
            </a:solidFill>
            <a:prstDash val="solid"/>
            <a:round/>
            <a:headEnd type="none" w="sm" len="sm"/>
            <a:tailEnd type="none" w="sm" len="sm"/>
          </a:ln>
        </p:spPr>
      </p:sp>
      <p:sp>
        <p:nvSpPr>
          <p:cNvPr id="573" name="Google Shape;573;p121"/>
          <p:cNvSpPr txBox="1">
            <a:spLocks noGrp="1"/>
          </p:cNvSpPr>
          <p:nvPr>
            <p:ph type="body" idx="1"/>
          </p:nvPr>
        </p:nvSpPr>
        <p:spPr>
          <a:xfrm>
            <a:off x="1113524" y="5299603"/>
            <a:ext cx="7515991" cy="493712"/>
          </a:xfrm>
          <a:prstGeom prst="rect">
            <a:avLst/>
          </a:prstGeom>
          <a:noFill/>
          <a:ln>
            <a:noFill/>
          </a:ln>
        </p:spPr>
        <p:txBody>
          <a:bodyPr spcFirstLastPara="1" wrap="square" lIns="91425" tIns="45700" rIns="91425" bIns="45700" anchor="ctr" anchorCtr="0">
            <a:normAutofit/>
          </a:bodyPr>
          <a:lstStyle>
            <a:lvl1pPr marL="457200" lvl="0" indent="-228600" algn="ctr">
              <a:lnSpc>
                <a:spcPct val="100000"/>
              </a:lnSpc>
              <a:spcBef>
                <a:spcPts val="210"/>
              </a:spcBef>
              <a:spcAft>
                <a:spcPts val="0"/>
              </a:spcAft>
              <a:buSzPts val="1523"/>
              <a:buNone/>
              <a:defRPr sz="1050"/>
            </a:lvl1pPr>
            <a:lvl2pPr marL="914400" lvl="1" indent="-228600" algn="l">
              <a:lnSpc>
                <a:spcPct val="100000"/>
              </a:lnSpc>
              <a:spcBef>
                <a:spcPts val="450"/>
              </a:spcBef>
              <a:spcAft>
                <a:spcPts val="0"/>
              </a:spcAft>
              <a:buSzPts val="1305"/>
              <a:buNone/>
              <a:defRPr sz="900"/>
            </a:lvl2pPr>
            <a:lvl3pPr marL="1371600" lvl="2" indent="-228600" algn="l">
              <a:lnSpc>
                <a:spcPct val="100000"/>
              </a:lnSpc>
              <a:spcBef>
                <a:spcPts val="450"/>
              </a:spcBef>
              <a:spcAft>
                <a:spcPts val="0"/>
              </a:spcAft>
              <a:buSzPts val="1088"/>
              <a:buNone/>
              <a:defRPr sz="750"/>
            </a:lvl3pPr>
            <a:lvl4pPr marL="1828800" lvl="3" indent="-228600" algn="l">
              <a:lnSpc>
                <a:spcPct val="100000"/>
              </a:lnSpc>
              <a:spcBef>
                <a:spcPts val="450"/>
              </a:spcBef>
              <a:spcAft>
                <a:spcPts val="0"/>
              </a:spcAft>
              <a:buSzPts val="979"/>
              <a:buNone/>
              <a:defRPr sz="675"/>
            </a:lvl4pPr>
            <a:lvl5pPr marL="2286000" lvl="4" indent="-228600" algn="l">
              <a:lnSpc>
                <a:spcPct val="100000"/>
              </a:lnSpc>
              <a:spcBef>
                <a:spcPts val="450"/>
              </a:spcBef>
              <a:spcAft>
                <a:spcPts val="0"/>
              </a:spcAft>
              <a:buSzPts val="979"/>
              <a:buNone/>
              <a:defRPr sz="675"/>
            </a:lvl5pPr>
            <a:lvl6pPr marL="2743200" lvl="5" indent="-228600" algn="l">
              <a:lnSpc>
                <a:spcPct val="100000"/>
              </a:lnSpc>
              <a:spcBef>
                <a:spcPts val="450"/>
              </a:spcBef>
              <a:spcAft>
                <a:spcPts val="0"/>
              </a:spcAft>
              <a:buSzPts val="979"/>
              <a:buNone/>
              <a:defRPr sz="675"/>
            </a:lvl6pPr>
            <a:lvl7pPr marL="3200400" lvl="6" indent="-228600" algn="l">
              <a:lnSpc>
                <a:spcPct val="100000"/>
              </a:lnSpc>
              <a:spcBef>
                <a:spcPts val="450"/>
              </a:spcBef>
              <a:spcAft>
                <a:spcPts val="0"/>
              </a:spcAft>
              <a:buSzPts val="979"/>
              <a:buNone/>
              <a:defRPr sz="675"/>
            </a:lvl7pPr>
            <a:lvl8pPr marL="3657600" lvl="7" indent="-228600" algn="l">
              <a:lnSpc>
                <a:spcPct val="100000"/>
              </a:lnSpc>
              <a:spcBef>
                <a:spcPts val="450"/>
              </a:spcBef>
              <a:spcAft>
                <a:spcPts val="0"/>
              </a:spcAft>
              <a:buSzPts val="979"/>
              <a:buNone/>
              <a:defRPr sz="675"/>
            </a:lvl8pPr>
            <a:lvl9pPr marL="4114800" lvl="8" indent="-228600" algn="l">
              <a:lnSpc>
                <a:spcPct val="100000"/>
              </a:lnSpc>
              <a:spcBef>
                <a:spcPts val="450"/>
              </a:spcBef>
              <a:spcAft>
                <a:spcPts val="450"/>
              </a:spcAft>
              <a:buSzPts val="979"/>
              <a:buNone/>
              <a:defRPr sz="675"/>
            </a:lvl9pPr>
          </a:lstStyle>
          <a:p>
            <a:endParaRPr/>
          </a:p>
        </p:txBody>
      </p:sp>
      <p:sp>
        <p:nvSpPr>
          <p:cNvPr id="574" name="Google Shape;574;p121"/>
          <p:cNvSpPr txBox="1">
            <a:spLocks noGrp="1"/>
          </p:cNvSpPr>
          <p:nvPr>
            <p:ph type="dt" idx="10"/>
          </p:nvPr>
        </p:nvSpPr>
        <p:spPr>
          <a:xfrm>
            <a:off x="7358680" y="6116072"/>
            <a:ext cx="857473"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5" name="Google Shape;575;p121"/>
          <p:cNvSpPr txBox="1">
            <a:spLocks noGrp="1"/>
          </p:cNvSpPr>
          <p:nvPr>
            <p:ph type="ftr" idx="11"/>
          </p:nvPr>
        </p:nvSpPr>
        <p:spPr>
          <a:xfrm>
            <a:off x="1986998" y="6116072"/>
            <a:ext cx="5314517"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6" name="Google Shape;576;p121"/>
          <p:cNvSpPr txBox="1">
            <a:spLocks noGrp="1"/>
          </p:cNvSpPr>
          <p:nvPr>
            <p:ph type="sldNum" idx="12"/>
          </p:nvPr>
        </p:nvSpPr>
        <p:spPr>
          <a:xfrm>
            <a:off x="8273318" y="6116072"/>
            <a:ext cx="413483"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750"/>
              <a:buFont typeface="Arial"/>
              <a:buNone/>
              <a:defRPr sz="750" b="0" i="0" u="none" strike="noStrike" cap="none">
                <a:solidFill>
                  <a:srgbClr val="B3A787"/>
                </a:solidFill>
                <a:latin typeface="Corbel"/>
                <a:ea typeface="Corbel"/>
                <a:cs typeface="Corbel"/>
                <a:sym typeface="Corbel"/>
              </a:defRPr>
            </a:lvl1pPr>
            <a:lvl2pPr marL="0" marR="0" lvl="1" indent="0" algn="r">
              <a:lnSpc>
                <a:spcPct val="100000"/>
              </a:lnSpc>
              <a:spcBef>
                <a:spcPts val="0"/>
              </a:spcBef>
              <a:spcAft>
                <a:spcPts val="0"/>
              </a:spcAft>
              <a:buClr>
                <a:srgbClr val="000000"/>
              </a:buClr>
              <a:buSzPts val="750"/>
              <a:buFont typeface="Arial"/>
              <a:buNone/>
              <a:defRPr sz="750" b="0" i="0" u="none" strike="noStrike" cap="none">
                <a:solidFill>
                  <a:srgbClr val="B3A787"/>
                </a:solidFill>
                <a:latin typeface="Corbel"/>
                <a:ea typeface="Corbel"/>
                <a:cs typeface="Corbel"/>
                <a:sym typeface="Corbel"/>
              </a:defRPr>
            </a:lvl2pPr>
            <a:lvl3pPr marL="0" marR="0" lvl="2" indent="0" algn="r">
              <a:lnSpc>
                <a:spcPct val="100000"/>
              </a:lnSpc>
              <a:spcBef>
                <a:spcPts val="0"/>
              </a:spcBef>
              <a:spcAft>
                <a:spcPts val="0"/>
              </a:spcAft>
              <a:buClr>
                <a:srgbClr val="000000"/>
              </a:buClr>
              <a:buSzPts val="750"/>
              <a:buFont typeface="Arial"/>
              <a:buNone/>
              <a:defRPr sz="750" b="0" i="0" u="none" strike="noStrike" cap="none">
                <a:solidFill>
                  <a:srgbClr val="B3A787"/>
                </a:solidFill>
                <a:latin typeface="Corbel"/>
                <a:ea typeface="Corbel"/>
                <a:cs typeface="Corbel"/>
                <a:sym typeface="Corbel"/>
              </a:defRPr>
            </a:lvl3pPr>
            <a:lvl4pPr marL="0" marR="0" lvl="3" indent="0" algn="r">
              <a:lnSpc>
                <a:spcPct val="100000"/>
              </a:lnSpc>
              <a:spcBef>
                <a:spcPts val="0"/>
              </a:spcBef>
              <a:spcAft>
                <a:spcPts val="0"/>
              </a:spcAft>
              <a:buClr>
                <a:srgbClr val="000000"/>
              </a:buClr>
              <a:buSzPts val="750"/>
              <a:buFont typeface="Arial"/>
              <a:buNone/>
              <a:defRPr sz="750" b="0" i="0" u="none" strike="noStrike" cap="none">
                <a:solidFill>
                  <a:srgbClr val="B3A787"/>
                </a:solidFill>
                <a:latin typeface="Corbel"/>
                <a:ea typeface="Corbel"/>
                <a:cs typeface="Corbel"/>
                <a:sym typeface="Corbel"/>
              </a:defRPr>
            </a:lvl4pPr>
            <a:lvl5pPr marL="0" marR="0" lvl="4" indent="0" algn="r">
              <a:lnSpc>
                <a:spcPct val="100000"/>
              </a:lnSpc>
              <a:spcBef>
                <a:spcPts val="0"/>
              </a:spcBef>
              <a:spcAft>
                <a:spcPts val="0"/>
              </a:spcAft>
              <a:buClr>
                <a:srgbClr val="000000"/>
              </a:buClr>
              <a:buSzPts val="750"/>
              <a:buFont typeface="Arial"/>
              <a:buNone/>
              <a:defRPr sz="750" b="0" i="0" u="none" strike="noStrike" cap="none">
                <a:solidFill>
                  <a:srgbClr val="B3A787"/>
                </a:solidFill>
                <a:latin typeface="Corbel"/>
                <a:ea typeface="Corbel"/>
                <a:cs typeface="Corbel"/>
                <a:sym typeface="Corbel"/>
              </a:defRPr>
            </a:lvl5pPr>
            <a:lvl6pPr marL="0" marR="0" lvl="5" indent="0" algn="r">
              <a:lnSpc>
                <a:spcPct val="100000"/>
              </a:lnSpc>
              <a:spcBef>
                <a:spcPts val="0"/>
              </a:spcBef>
              <a:spcAft>
                <a:spcPts val="0"/>
              </a:spcAft>
              <a:buClr>
                <a:srgbClr val="000000"/>
              </a:buClr>
              <a:buSzPts val="750"/>
              <a:buFont typeface="Arial"/>
              <a:buNone/>
              <a:defRPr sz="750" b="0" i="0" u="none" strike="noStrike" cap="none">
                <a:solidFill>
                  <a:srgbClr val="B3A787"/>
                </a:solidFill>
                <a:latin typeface="Corbel"/>
                <a:ea typeface="Corbel"/>
                <a:cs typeface="Corbel"/>
                <a:sym typeface="Corbel"/>
              </a:defRPr>
            </a:lvl6pPr>
            <a:lvl7pPr marL="0" marR="0" lvl="6" indent="0" algn="r">
              <a:lnSpc>
                <a:spcPct val="100000"/>
              </a:lnSpc>
              <a:spcBef>
                <a:spcPts val="0"/>
              </a:spcBef>
              <a:spcAft>
                <a:spcPts val="0"/>
              </a:spcAft>
              <a:buClr>
                <a:srgbClr val="000000"/>
              </a:buClr>
              <a:buSzPts val="750"/>
              <a:buFont typeface="Arial"/>
              <a:buNone/>
              <a:defRPr sz="750" b="0" i="0" u="none" strike="noStrike" cap="none">
                <a:solidFill>
                  <a:srgbClr val="B3A787"/>
                </a:solidFill>
                <a:latin typeface="Corbel"/>
                <a:ea typeface="Corbel"/>
                <a:cs typeface="Corbel"/>
                <a:sym typeface="Corbel"/>
              </a:defRPr>
            </a:lvl7pPr>
            <a:lvl8pPr marL="0" marR="0" lvl="7" indent="0" algn="r">
              <a:lnSpc>
                <a:spcPct val="100000"/>
              </a:lnSpc>
              <a:spcBef>
                <a:spcPts val="0"/>
              </a:spcBef>
              <a:spcAft>
                <a:spcPts val="0"/>
              </a:spcAft>
              <a:buClr>
                <a:srgbClr val="000000"/>
              </a:buClr>
              <a:buSzPts val="750"/>
              <a:buFont typeface="Arial"/>
              <a:buNone/>
              <a:defRPr sz="750" b="0" i="0" u="none" strike="noStrike" cap="none">
                <a:solidFill>
                  <a:srgbClr val="B3A787"/>
                </a:solidFill>
                <a:latin typeface="Corbel"/>
                <a:ea typeface="Corbel"/>
                <a:cs typeface="Corbel"/>
                <a:sym typeface="Corbel"/>
              </a:defRPr>
            </a:lvl8pPr>
            <a:lvl9pPr marL="0" marR="0" lvl="8" indent="0" algn="r">
              <a:lnSpc>
                <a:spcPct val="100000"/>
              </a:lnSpc>
              <a:spcBef>
                <a:spcPts val="0"/>
              </a:spcBef>
              <a:spcAft>
                <a:spcPts val="0"/>
              </a:spcAft>
              <a:buClr>
                <a:srgbClr val="000000"/>
              </a:buClr>
              <a:buSzPts val="750"/>
              <a:buFont typeface="Arial"/>
              <a:buNone/>
              <a:defRPr sz="750" b="0" i="0" u="none" strike="noStrike" cap="none">
                <a:solidFill>
                  <a:srgbClr val="B3A787"/>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spd="slow">
    <p:wip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Title and Caption">
  <p:cSld name="Title and Caption">
    <p:spTree>
      <p:nvGrpSpPr>
        <p:cNvPr id="1" name="Shape 577"/>
        <p:cNvGrpSpPr/>
        <p:nvPr/>
      </p:nvGrpSpPr>
      <p:grpSpPr>
        <a:xfrm>
          <a:off x="0" y="0"/>
          <a:ext cx="0" cy="0"/>
          <a:chOff x="0" y="0"/>
          <a:chExt cx="0" cy="0"/>
        </a:xfrm>
      </p:grpSpPr>
      <p:sp>
        <p:nvSpPr>
          <p:cNvPr id="578" name="Google Shape;578;p122"/>
          <p:cNvSpPr txBox="1">
            <a:spLocks noGrp="1"/>
          </p:cNvSpPr>
          <p:nvPr>
            <p:ph type="title"/>
          </p:nvPr>
        </p:nvSpPr>
        <p:spPr>
          <a:xfrm>
            <a:off x="1113525" y="685800"/>
            <a:ext cx="7515991" cy="3048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2400"/>
              <a:buFont typeface="Corbel"/>
              <a:buNone/>
              <a:defRPr sz="2400" b="0"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9" name="Google Shape;579;p122"/>
          <p:cNvSpPr txBox="1">
            <a:spLocks noGrp="1"/>
          </p:cNvSpPr>
          <p:nvPr>
            <p:ph type="body" idx="1"/>
          </p:nvPr>
        </p:nvSpPr>
        <p:spPr>
          <a:xfrm>
            <a:off x="1113525" y="4343400"/>
            <a:ext cx="7515992" cy="1447800"/>
          </a:xfrm>
          <a:prstGeom prst="rect">
            <a:avLst/>
          </a:prstGeom>
          <a:noFill/>
          <a:ln>
            <a:noFill/>
          </a:ln>
        </p:spPr>
        <p:txBody>
          <a:bodyPr spcFirstLastPara="1" wrap="square" lIns="91425" tIns="45700" rIns="91425" bIns="45700" anchor="ctr" anchorCtr="0">
            <a:normAutofit/>
          </a:bodyPr>
          <a:lstStyle>
            <a:lvl1pPr marL="457200" lvl="0" indent="-228600" algn="ctr">
              <a:lnSpc>
                <a:spcPct val="100000"/>
              </a:lnSpc>
              <a:spcBef>
                <a:spcPts val="300"/>
              </a:spcBef>
              <a:spcAft>
                <a:spcPts val="0"/>
              </a:spcAft>
              <a:buSzPts val="2175"/>
              <a:buNone/>
              <a:defRPr sz="1500">
                <a:solidFill>
                  <a:schemeClr val="dk1"/>
                </a:solidFill>
              </a:defRPr>
            </a:lvl1pPr>
            <a:lvl2pPr marL="914400" lvl="1" indent="-228600" algn="l">
              <a:lnSpc>
                <a:spcPct val="100000"/>
              </a:lnSpc>
              <a:spcBef>
                <a:spcPts val="450"/>
              </a:spcBef>
              <a:spcAft>
                <a:spcPts val="0"/>
              </a:spcAft>
              <a:buSzPts val="1958"/>
              <a:buNone/>
              <a:defRPr sz="1350">
                <a:solidFill>
                  <a:srgbClr val="888888"/>
                </a:solidFill>
              </a:defRPr>
            </a:lvl2pPr>
            <a:lvl3pPr marL="1371600" lvl="2" indent="-228600" algn="l">
              <a:lnSpc>
                <a:spcPct val="100000"/>
              </a:lnSpc>
              <a:spcBef>
                <a:spcPts val="450"/>
              </a:spcBef>
              <a:spcAft>
                <a:spcPts val="0"/>
              </a:spcAft>
              <a:buSzPts val="1740"/>
              <a:buNone/>
              <a:defRPr sz="1200">
                <a:solidFill>
                  <a:srgbClr val="888888"/>
                </a:solidFill>
              </a:defRPr>
            </a:lvl3pPr>
            <a:lvl4pPr marL="1828800" lvl="3" indent="-228600" algn="l">
              <a:lnSpc>
                <a:spcPct val="100000"/>
              </a:lnSpc>
              <a:spcBef>
                <a:spcPts val="450"/>
              </a:spcBef>
              <a:spcAft>
                <a:spcPts val="0"/>
              </a:spcAft>
              <a:buSzPts val="1523"/>
              <a:buNone/>
              <a:defRPr sz="1050">
                <a:solidFill>
                  <a:srgbClr val="888888"/>
                </a:solidFill>
              </a:defRPr>
            </a:lvl4pPr>
            <a:lvl5pPr marL="2286000" lvl="4" indent="-228600" algn="l">
              <a:lnSpc>
                <a:spcPct val="100000"/>
              </a:lnSpc>
              <a:spcBef>
                <a:spcPts val="450"/>
              </a:spcBef>
              <a:spcAft>
                <a:spcPts val="0"/>
              </a:spcAft>
              <a:buSzPts val="1523"/>
              <a:buNone/>
              <a:defRPr sz="1050">
                <a:solidFill>
                  <a:srgbClr val="888888"/>
                </a:solidFill>
              </a:defRPr>
            </a:lvl5pPr>
            <a:lvl6pPr marL="2743200" lvl="5" indent="-228600" algn="l">
              <a:lnSpc>
                <a:spcPct val="100000"/>
              </a:lnSpc>
              <a:spcBef>
                <a:spcPts val="450"/>
              </a:spcBef>
              <a:spcAft>
                <a:spcPts val="0"/>
              </a:spcAft>
              <a:buSzPts val="1523"/>
              <a:buNone/>
              <a:defRPr sz="1050">
                <a:solidFill>
                  <a:srgbClr val="888888"/>
                </a:solidFill>
              </a:defRPr>
            </a:lvl6pPr>
            <a:lvl7pPr marL="3200400" lvl="6" indent="-228600" algn="l">
              <a:lnSpc>
                <a:spcPct val="100000"/>
              </a:lnSpc>
              <a:spcBef>
                <a:spcPts val="450"/>
              </a:spcBef>
              <a:spcAft>
                <a:spcPts val="0"/>
              </a:spcAft>
              <a:buSzPts val="1523"/>
              <a:buNone/>
              <a:defRPr sz="1050">
                <a:solidFill>
                  <a:srgbClr val="888888"/>
                </a:solidFill>
              </a:defRPr>
            </a:lvl7pPr>
            <a:lvl8pPr marL="3657600" lvl="7" indent="-228600" algn="l">
              <a:lnSpc>
                <a:spcPct val="100000"/>
              </a:lnSpc>
              <a:spcBef>
                <a:spcPts val="450"/>
              </a:spcBef>
              <a:spcAft>
                <a:spcPts val="0"/>
              </a:spcAft>
              <a:buSzPts val="1523"/>
              <a:buNone/>
              <a:defRPr sz="1050">
                <a:solidFill>
                  <a:srgbClr val="888888"/>
                </a:solidFill>
              </a:defRPr>
            </a:lvl8pPr>
            <a:lvl9pPr marL="4114800" lvl="8" indent="-228600" algn="l">
              <a:lnSpc>
                <a:spcPct val="100000"/>
              </a:lnSpc>
              <a:spcBef>
                <a:spcPts val="450"/>
              </a:spcBef>
              <a:spcAft>
                <a:spcPts val="450"/>
              </a:spcAft>
              <a:buSzPts val="1523"/>
              <a:buNone/>
              <a:defRPr sz="1050">
                <a:solidFill>
                  <a:srgbClr val="888888"/>
                </a:solidFill>
              </a:defRPr>
            </a:lvl9pPr>
          </a:lstStyle>
          <a:p>
            <a:endParaRPr/>
          </a:p>
        </p:txBody>
      </p:sp>
      <p:sp>
        <p:nvSpPr>
          <p:cNvPr id="580" name="Google Shape;580;p122"/>
          <p:cNvSpPr txBox="1">
            <a:spLocks noGrp="1"/>
          </p:cNvSpPr>
          <p:nvPr>
            <p:ph type="dt" idx="10"/>
          </p:nvPr>
        </p:nvSpPr>
        <p:spPr>
          <a:xfrm>
            <a:off x="7358680" y="6116072"/>
            <a:ext cx="857473"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81" name="Google Shape;581;p122"/>
          <p:cNvSpPr txBox="1">
            <a:spLocks noGrp="1"/>
          </p:cNvSpPr>
          <p:nvPr>
            <p:ph type="ftr" idx="11"/>
          </p:nvPr>
        </p:nvSpPr>
        <p:spPr>
          <a:xfrm>
            <a:off x="1986998" y="6116072"/>
            <a:ext cx="5314517"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82" name="Google Shape;582;p122"/>
          <p:cNvSpPr txBox="1">
            <a:spLocks noGrp="1"/>
          </p:cNvSpPr>
          <p:nvPr>
            <p:ph type="sldNum" idx="12"/>
          </p:nvPr>
        </p:nvSpPr>
        <p:spPr>
          <a:xfrm>
            <a:off x="8273318" y="6116072"/>
            <a:ext cx="413483"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750"/>
              <a:buFont typeface="Arial"/>
              <a:buNone/>
              <a:defRPr sz="750" b="0" i="0" u="none" strike="noStrike" cap="none">
                <a:solidFill>
                  <a:srgbClr val="B3A787"/>
                </a:solidFill>
                <a:latin typeface="Corbel"/>
                <a:ea typeface="Corbel"/>
                <a:cs typeface="Corbel"/>
                <a:sym typeface="Corbel"/>
              </a:defRPr>
            </a:lvl1pPr>
            <a:lvl2pPr marL="0" marR="0" lvl="1" indent="0" algn="r">
              <a:lnSpc>
                <a:spcPct val="100000"/>
              </a:lnSpc>
              <a:spcBef>
                <a:spcPts val="0"/>
              </a:spcBef>
              <a:spcAft>
                <a:spcPts val="0"/>
              </a:spcAft>
              <a:buClr>
                <a:srgbClr val="000000"/>
              </a:buClr>
              <a:buSzPts val="750"/>
              <a:buFont typeface="Arial"/>
              <a:buNone/>
              <a:defRPr sz="750" b="0" i="0" u="none" strike="noStrike" cap="none">
                <a:solidFill>
                  <a:srgbClr val="B3A787"/>
                </a:solidFill>
                <a:latin typeface="Corbel"/>
                <a:ea typeface="Corbel"/>
                <a:cs typeface="Corbel"/>
                <a:sym typeface="Corbel"/>
              </a:defRPr>
            </a:lvl2pPr>
            <a:lvl3pPr marL="0" marR="0" lvl="2" indent="0" algn="r">
              <a:lnSpc>
                <a:spcPct val="100000"/>
              </a:lnSpc>
              <a:spcBef>
                <a:spcPts val="0"/>
              </a:spcBef>
              <a:spcAft>
                <a:spcPts val="0"/>
              </a:spcAft>
              <a:buClr>
                <a:srgbClr val="000000"/>
              </a:buClr>
              <a:buSzPts val="750"/>
              <a:buFont typeface="Arial"/>
              <a:buNone/>
              <a:defRPr sz="750" b="0" i="0" u="none" strike="noStrike" cap="none">
                <a:solidFill>
                  <a:srgbClr val="B3A787"/>
                </a:solidFill>
                <a:latin typeface="Corbel"/>
                <a:ea typeface="Corbel"/>
                <a:cs typeface="Corbel"/>
                <a:sym typeface="Corbel"/>
              </a:defRPr>
            </a:lvl3pPr>
            <a:lvl4pPr marL="0" marR="0" lvl="3" indent="0" algn="r">
              <a:lnSpc>
                <a:spcPct val="100000"/>
              </a:lnSpc>
              <a:spcBef>
                <a:spcPts val="0"/>
              </a:spcBef>
              <a:spcAft>
                <a:spcPts val="0"/>
              </a:spcAft>
              <a:buClr>
                <a:srgbClr val="000000"/>
              </a:buClr>
              <a:buSzPts val="750"/>
              <a:buFont typeface="Arial"/>
              <a:buNone/>
              <a:defRPr sz="750" b="0" i="0" u="none" strike="noStrike" cap="none">
                <a:solidFill>
                  <a:srgbClr val="B3A787"/>
                </a:solidFill>
                <a:latin typeface="Corbel"/>
                <a:ea typeface="Corbel"/>
                <a:cs typeface="Corbel"/>
                <a:sym typeface="Corbel"/>
              </a:defRPr>
            </a:lvl4pPr>
            <a:lvl5pPr marL="0" marR="0" lvl="4" indent="0" algn="r">
              <a:lnSpc>
                <a:spcPct val="100000"/>
              </a:lnSpc>
              <a:spcBef>
                <a:spcPts val="0"/>
              </a:spcBef>
              <a:spcAft>
                <a:spcPts val="0"/>
              </a:spcAft>
              <a:buClr>
                <a:srgbClr val="000000"/>
              </a:buClr>
              <a:buSzPts val="750"/>
              <a:buFont typeface="Arial"/>
              <a:buNone/>
              <a:defRPr sz="750" b="0" i="0" u="none" strike="noStrike" cap="none">
                <a:solidFill>
                  <a:srgbClr val="B3A787"/>
                </a:solidFill>
                <a:latin typeface="Corbel"/>
                <a:ea typeface="Corbel"/>
                <a:cs typeface="Corbel"/>
                <a:sym typeface="Corbel"/>
              </a:defRPr>
            </a:lvl5pPr>
            <a:lvl6pPr marL="0" marR="0" lvl="5" indent="0" algn="r">
              <a:lnSpc>
                <a:spcPct val="100000"/>
              </a:lnSpc>
              <a:spcBef>
                <a:spcPts val="0"/>
              </a:spcBef>
              <a:spcAft>
                <a:spcPts val="0"/>
              </a:spcAft>
              <a:buClr>
                <a:srgbClr val="000000"/>
              </a:buClr>
              <a:buSzPts val="750"/>
              <a:buFont typeface="Arial"/>
              <a:buNone/>
              <a:defRPr sz="750" b="0" i="0" u="none" strike="noStrike" cap="none">
                <a:solidFill>
                  <a:srgbClr val="B3A787"/>
                </a:solidFill>
                <a:latin typeface="Corbel"/>
                <a:ea typeface="Corbel"/>
                <a:cs typeface="Corbel"/>
                <a:sym typeface="Corbel"/>
              </a:defRPr>
            </a:lvl6pPr>
            <a:lvl7pPr marL="0" marR="0" lvl="6" indent="0" algn="r">
              <a:lnSpc>
                <a:spcPct val="100000"/>
              </a:lnSpc>
              <a:spcBef>
                <a:spcPts val="0"/>
              </a:spcBef>
              <a:spcAft>
                <a:spcPts val="0"/>
              </a:spcAft>
              <a:buClr>
                <a:srgbClr val="000000"/>
              </a:buClr>
              <a:buSzPts val="750"/>
              <a:buFont typeface="Arial"/>
              <a:buNone/>
              <a:defRPr sz="750" b="0" i="0" u="none" strike="noStrike" cap="none">
                <a:solidFill>
                  <a:srgbClr val="B3A787"/>
                </a:solidFill>
                <a:latin typeface="Corbel"/>
                <a:ea typeface="Corbel"/>
                <a:cs typeface="Corbel"/>
                <a:sym typeface="Corbel"/>
              </a:defRPr>
            </a:lvl7pPr>
            <a:lvl8pPr marL="0" marR="0" lvl="7" indent="0" algn="r">
              <a:lnSpc>
                <a:spcPct val="100000"/>
              </a:lnSpc>
              <a:spcBef>
                <a:spcPts val="0"/>
              </a:spcBef>
              <a:spcAft>
                <a:spcPts val="0"/>
              </a:spcAft>
              <a:buClr>
                <a:srgbClr val="000000"/>
              </a:buClr>
              <a:buSzPts val="750"/>
              <a:buFont typeface="Arial"/>
              <a:buNone/>
              <a:defRPr sz="750" b="0" i="0" u="none" strike="noStrike" cap="none">
                <a:solidFill>
                  <a:srgbClr val="B3A787"/>
                </a:solidFill>
                <a:latin typeface="Corbel"/>
                <a:ea typeface="Corbel"/>
                <a:cs typeface="Corbel"/>
                <a:sym typeface="Corbel"/>
              </a:defRPr>
            </a:lvl8pPr>
            <a:lvl9pPr marL="0" marR="0" lvl="8" indent="0" algn="r">
              <a:lnSpc>
                <a:spcPct val="100000"/>
              </a:lnSpc>
              <a:spcBef>
                <a:spcPts val="0"/>
              </a:spcBef>
              <a:spcAft>
                <a:spcPts val="0"/>
              </a:spcAft>
              <a:buClr>
                <a:srgbClr val="000000"/>
              </a:buClr>
              <a:buSzPts val="750"/>
              <a:buFont typeface="Arial"/>
              <a:buNone/>
              <a:defRPr sz="750" b="0" i="0" u="none" strike="noStrike" cap="none">
                <a:solidFill>
                  <a:srgbClr val="B3A787"/>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spd="slow">
    <p:wip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Quote with Caption">
  <p:cSld name="Quote with Caption">
    <p:spTree>
      <p:nvGrpSpPr>
        <p:cNvPr id="1" name="Shape 583"/>
        <p:cNvGrpSpPr/>
        <p:nvPr/>
      </p:nvGrpSpPr>
      <p:grpSpPr>
        <a:xfrm>
          <a:off x="0" y="0"/>
          <a:ext cx="0" cy="0"/>
          <a:chOff x="0" y="0"/>
          <a:chExt cx="0" cy="0"/>
        </a:xfrm>
      </p:grpSpPr>
      <p:sp>
        <p:nvSpPr>
          <p:cNvPr id="584" name="Google Shape;584;p123"/>
          <p:cNvSpPr txBox="1"/>
          <p:nvPr/>
        </p:nvSpPr>
        <p:spPr>
          <a:xfrm>
            <a:off x="969422" y="863023"/>
            <a:ext cx="457319" cy="584776"/>
          </a:xfrm>
          <a:prstGeom prst="rect">
            <a:avLst/>
          </a:prstGeom>
          <a:no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chemeClr val="dk1"/>
              </a:buClr>
              <a:buSzPts val="6000"/>
              <a:buFont typeface="Corbel"/>
              <a:buNone/>
            </a:pPr>
            <a:r>
              <a:rPr lang="en-US" sz="6000" b="0" i="0" u="none" strike="noStrike" cap="none">
                <a:solidFill>
                  <a:schemeClr val="dk1"/>
                </a:solidFill>
                <a:latin typeface="Corbel"/>
                <a:ea typeface="Corbel"/>
                <a:cs typeface="Corbel"/>
                <a:sym typeface="Corbel"/>
              </a:rPr>
              <a:t>“</a:t>
            </a:r>
            <a:endParaRPr sz="1400" b="0" i="0" u="none" strike="noStrike" cap="none">
              <a:solidFill>
                <a:srgbClr val="000000"/>
              </a:solidFill>
              <a:latin typeface="Arial"/>
              <a:ea typeface="Arial"/>
              <a:cs typeface="Arial"/>
              <a:sym typeface="Arial"/>
            </a:endParaRPr>
          </a:p>
        </p:txBody>
      </p:sp>
      <p:sp>
        <p:nvSpPr>
          <p:cNvPr id="585" name="Google Shape;585;p123"/>
          <p:cNvSpPr txBox="1"/>
          <p:nvPr/>
        </p:nvSpPr>
        <p:spPr>
          <a:xfrm>
            <a:off x="8172198" y="2819399"/>
            <a:ext cx="457319" cy="584776"/>
          </a:xfrm>
          <a:prstGeom prst="rect">
            <a:avLst/>
          </a:prstGeom>
          <a:noFill/>
          <a:ln>
            <a:noFill/>
          </a:ln>
        </p:spPr>
        <p:txBody>
          <a:bodyPr spcFirstLastPara="1" wrap="square" lIns="68575" tIns="34275" rIns="68575" bIns="34275" anchor="ctr" anchorCtr="0">
            <a:noAutofit/>
          </a:bodyPr>
          <a:lstStyle/>
          <a:p>
            <a:pPr marL="0" marR="0" lvl="0" indent="0" algn="r" rtl="0">
              <a:lnSpc>
                <a:spcPct val="100000"/>
              </a:lnSpc>
              <a:spcBef>
                <a:spcPts val="0"/>
              </a:spcBef>
              <a:spcAft>
                <a:spcPts val="0"/>
              </a:spcAft>
              <a:buClr>
                <a:schemeClr val="dk1"/>
              </a:buClr>
              <a:buSzPts val="6000"/>
              <a:buFont typeface="Corbel"/>
              <a:buNone/>
            </a:pPr>
            <a:r>
              <a:rPr lang="en-US" sz="6000" b="0" i="0" u="none" strike="noStrike" cap="none">
                <a:solidFill>
                  <a:schemeClr val="dk1"/>
                </a:solidFill>
                <a:latin typeface="Corbel"/>
                <a:ea typeface="Corbel"/>
                <a:cs typeface="Corbel"/>
                <a:sym typeface="Corbel"/>
              </a:rPr>
              <a:t>”</a:t>
            </a:r>
            <a:endParaRPr sz="1400" b="0" i="0" u="none" strike="noStrike" cap="none">
              <a:solidFill>
                <a:srgbClr val="000000"/>
              </a:solidFill>
              <a:latin typeface="Arial"/>
              <a:ea typeface="Arial"/>
              <a:cs typeface="Arial"/>
              <a:sym typeface="Arial"/>
            </a:endParaRPr>
          </a:p>
        </p:txBody>
      </p:sp>
      <p:sp>
        <p:nvSpPr>
          <p:cNvPr id="586" name="Google Shape;586;p123"/>
          <p:cNvSpPr txBox="1">
            <a:spLocks noGrp="1"/>
          </p:cNvSpPr>
          <p:nvPr>
            <p:ph type="title"/>
          </p:nvPr>
        </p:nvSpPr>
        <p:spPr>
          <a:xfrm>
            <a:off x="1426742" y="685801"/>
            <a:ext cx="6974115" cy="2743199"/>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2400"/>
              <a:buFont typeface="Corbel"/>
              <a:buNone/>
              <a:defRPr sz="2400" b="0" cap="none">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87" name="Google Shape;587;p123"/>
          <p:cNvSpPr txBox="1">
            <a:spLocks noGrp="1"/>
          </p:cNvSpPr>
          <p:nvPr>
            <p:ph type="body" idx="1"/>
          </p:nvPr>
        </p:nvSpPr>
        <p:spPr>
          <a:xfrm>
            <a:off x="1598235" y="3428999"/>
            <a:ext cx="6631128" cy="381000"/>
          </a:xfrm>
          <a:prstGeom prst="rect">
            <a:avLst/>
          </a:prstGeom>
          <a:noFill/>
          <a:ln>
            <a:noFill/>
          </a:ln>
        </p:spPr>
        <p:txBody>
          <a:bodyPr spcFirstLastPara="1" wrap="square" lIns="91425" tIns="45700" rIns="91425" bIns="45700" anchor="ctr" anchorCtr="0">
            <a:normAutofit/>
          </a:bodyPr>
          <a:lstStyle>
            <a:lvl1pPr marL="457200" lvl="0" indent="-228600" algn="l">
              <a:lnSpc>
                <a:spcPct val="100000"/>
              </a:lnSpc>
              <a:spcBef>
                <a:spcPts val="270"/>
              </a:spcBef>
              <a:spcAft>
                <a:spcPts val="0"/>
              </a:spcAft>
              <a:buSzPts val="1958"/>
              <a:buFont typeface="Corbel"/>
              <a:buNone/>
              <a:defRPr sz="1350"/>
            </a:lvl1pPr>
            <a:lvl2pPr marL="914400" lvl="1" indent="-228600" algn="l">
              <a:lnSpc>
                <a:spcPct val="100000"/>
              </a:lnSpc>
              <a:spcBef>
                <a:spcPts val="450"/>
              </a:spcBef>
              <a:spcAft>
                <a:spcPts val="0"/>
              </a:spcAft>
              <a:buSzPts val="2175"/>
              <a:buFont typeface="Corbel"/>
              <a:buNone/>
              <a:defRPr/>
            </a:lvl2pPr>
            <a:lvl3pPr marL="1371600" lvl="2" indent="-228600" algn="l">
              <a:lnSpc>
                <a:spcPct val="100000"/>
              </a:lnSpc>
              <a:spcBef>
                <a:spcPts val="450"/>
              </a:spcBef>
              <a:spcAft>
                <a:spcPts val="0"/>
              </a:spcAft>
              <a:buSzPts val="1958"/>
              <a:buFont typeface="Corbel"/>
              <a:buNone/>
              <a:defRPr/>
            </a:lvl3pPr>
            <a:lvl4pPr marL="1828800" lvl="3" indent="-228600" algn="l">
              <a:lnSpc>
                <a:spcPct val="100000"/>
              </a:lnSpc>
              <a:spcBef>
                <a:spcPts val="450"/>
              </a:spcBef>
              <a:spcAft>
                <a:spcPts val="0"/>
              </a:spcAft>
              <a:buSzPts val="1740"/>
              <a:buFont typeface="Corbel"/>
              <a:buNone/>
              <a:defRPr/>
            </a:lvl4pPr>
            <a:lvl5pPr marL="2286000" lvl="4" indent="-228600" algn="l">
              <a:lnSpc>
                <a:spcPct val="100000"/>
              </a:lnSpc>
              <a:spcBef>
                <a:spcPts val="450"/>
              </a:spcBef>
              <a:spcAft>
                <a:spcPts val="0"/>
              </a:spcAft>
              <a:buSzPts val="1523"/>
              <a:buFont typeface="Corbel"/>
              <a:buNone/>
              <a:defRPr/>
            </a:lvl5pPr>
            <a:lvl6pPr marL="2743200" lvl="5" indent="-394335" algn="l">
              <a:lnSpc>
                <a:spcPct val="100000"/>
              </a:lnSpc>
              <a:spcBef>
                <a:spcPts val="450"/>
              </a:spcBef>
              <a:spcAft>
                <a:spcPts val="0"/>
              </a:spcAft>
              <a:buSzPts val="2610"/>
              <a:buChar char="•"/>
              <a:defRPr/>
            </a:lvl6pPr>
            <a:lvl7pPr marL="3200400" lvl="6" indent="-394335" algn="l">
              <a:lnSpc>
                <a:spcPct val="100000"/>
              </a:lnSpc>
              <a:spcBef>
                <a:spcPts val="450"/>
              </a:spcBef>
              <a:spcAft>
                <a:spcPts val="0"/>
              </a:spcAft>
              <a:buSzPts val="2610"/>
              <a:buChar char="•"/>
              <a:defRPr/>
            </a:lvl7pPr>
            <a:lvl8pPr marL="3657600" lvl="7" indent="-394334" algn="l">
              <a:lnSpc>
                <a:spcPct val="100000"/>
              </a:lnSpc>
              <a:spcBef>
                <a:spcPts val="450"/>
              </a:spcBef>
              <a:spcAft>
                <a:spcPts val="0"/>
              </a:spcAft>
              <a:buSzPts val="2610"/>
              <a:buChar char="•"/>
              <a:defRPr/>
            </a:lvl8pPr>
            <a:lvl9pPr marL="4114800" lvl="8" indent="-394334" algn="l">
              <a:lnSpc>
                <a:spcPct val="100000"/>
              </a:lnSpc>
              <a:spcBef>
                <a:spcPts val="450"/>
              </a:spcBef>
              <a:spcAft>
                <a:spcPts val="450"/>
              </a:spcAft>
              <a:buSzPts val="2610"/>
              <a:buChar char="•"/>
              <a:defRPr/>
            </a:lvl9pPr>
          </a:lstStyle>
          <a:p>
            <a:endParaRPr/>
          </a:p>
        </p:txBody>
      </p:sp>
      <p:sp>
        <p:nvSpPr>
          <p:cNvPr id="588" name="Google Shape;588;p123"/>
          <p:cNvSpPr txBox="1">
            <a:spLocks noGrp="1"/>
          </p:cNvSpPr>
          <p:nvPr>
            <p:ph type="body" idx="2"/>
          </p:nvPr>
        </p:nvSpPr>
        <p:spPr>
          <a:xfrm>
            <a:off x="1113524" y="4343400"/>
            <a:ext cx="7515991" cy="1447800"/>
          </a:xfrm>
          <a:prstGeom prst="rect">
            <a:avLst/>
          </a:prstGeom>
          <a:noFill/>
          <a:ln>
            <a:noFill/>
          </a:ln>
        </p:spPr>
        <p:txBody>
          <a:bodyPr spcFirstLastPara="1" wrap="square" lIns="91425" tIns="45700" rIns="91425" bIns="45700" anchor="ctr" anchorCtr="0">
            <a:normAutofit/>
          </a:bodyPr>
          <a:lstStyle>
            <a:lvl1pPr marL="457200" lvl="0" indent="-228600" algn="ctr">
              <a:lnSpc>
                <a:spcPct val="100000"/>
              </a:lnSpc>
              <a:spcBef>
                <a:spcPts val="300"/>
              </a:spcBef>
              <a:spcAft>
                <a:spcPts val="0"/>
              </a:spcAft>
              <a:buSzPts val="2175"/>
              <a:buNone/>
              <a:defRPr sz="1500">
                <a:solidFill>
                  <a:schemeClr val="dk1"/>
                </a:solidFill>
              </a:defRPr>
            </a:lvl1pPr>
            <a:lvl2pPr marL="914400" lvl="1" indent="-228600" algn="l">
              <a:lnSpc>
                <a:spcPct val="100000"/>
              </a:lnSpc>
              <a:spcBef>
                <a:spcPts val="450"/>
              </a:spcBef>
              <a:spcAft>
                <a:spcPts val="0"/>
              </a:spcAft>
              <a:buSzPts val="1958"/>
              <a:buNone/>
              <a:defRPr sz="1350">
                <a:solidFill>
                  <a:srgbClr val="888888"/>
                </a:solidFill>
              </a:defRPr>
            </a:lvl2pPr>
            <a:lvl3pPr marL="1371600" lvl="2" indent="-228600" algn="l">
              <a:lnSpc>
                <a:spcPct val="100000"/>
              </a:lnSpc>
              <a:spcBef>
                <a:spcPts val="450"/>
              </a:spcBef>
              <a:spcAft>
                <a:spcPts val="0"/>
              </a:spcAft>
              <a:buSzPts val="1740"/>
              <a:buNone/>
              <a:defRPr sz="1200">
                <a:solidFill>
                  <a:srgbClr val="888888"/>
                </a:solidFill>
              </a:defRPr>
            </a:lvl3pPr>
            <a:lvl4pPr marL="1828800" lvl="3" indent="-228600" algn="l">
              <a:lnSpc>
                <a:spcPct val="100000"/>
              </a:lnSpc>
              <a:spcBef>
                <a:spcPts val="450"/>
              </a:spcBef>
              <a:spcAft>
                <a:spcPts val="0"/>
              </a:spcAft>
              <a:buSzPts val="1523"/>
              <a:buNone/>
              <a:defRPr sz="1050">
                <a:solidFill>
                  <a:srgbClr val="888888"/>
                </a:solidFill>
              </a:defRPr>
            </a:lvl4pPr>
            <a:lvl5pPr marL="2286000" lvl="4" indent="-228600" algn="l">
              <a:lnSpc>
                <a:spcPct val="100000"/>
              </a:lnSpc>
              <a:spcBef>
                <a:spcPts val="450"/>
              </a:spcBef>
              <a:spcAft>
                <a:spcPts val="0"/>
              </a:spcAft>
              <a:buSzPts val="1523"/>
              <a:buNone/>
              <a:defRPr sz="1050">
                <a:solidFill>
                  <a:srgbClr val="888888"/>
                </a:solidFill>
              </a:defRPr>
            </a:lvl5pPr>
            <a:lvl6pPr marL="2743200" lvl="5" indent="-228600" algn="l">
              <a:lnSpc>
                <a:spcPct val="100000"/>
              </a:lnSpc>
              <a:spcBef>
                <a:spcPts val="450"/>
              </a:spcBef>
              <a:spcAft>
                <a:spcPts val="0"/>
              </a:spcAft>
              <a:buSzPts val="1523"/>
              <a:buNone/>
              <a:defRPr sz="1050">
                <a:solidFill>
                  <a:srgbClr val="888888"/>
                </a:solidFill>
              </a:defRPr>
            </a:lvl6pPr>
            <a:lvl7pPr marL="3200400" lvl="6" indent="-228600" algn="l">
              <a:lnSpc>
                <a:spcPct val="100000"/>
              </a:lnSpc>
              <a:spcBef>
                <a:spcPts val="450"/>
              </a:spcBef>
              <a:spcAft>
                <a:spcPts val="0"/>
              </a:spcAft>
              <a:buSzPts val="1523"/>
              <a:buNone/>
              <a:defRPr sz="1050">
                <a:solidFill>
                  <a:srgbClr val="888888"/>
                </a:solidFill>
              </a:defRPr>
            </a:lvl7pPr>
            <a:lvl8pPr marL="3657600" lvl="7" indent="-228600" algn="l">
              <a:lnSpc>
                <a:spcPct val="100000"/>
              </a:lnSpc>
              <a:spcBef>
                <a:spcPts val="450"/>
              </a:spcBef>
              <a:spcAft>
                <a:spcPts val="0"/>
              </a:spcAft>
              <a:buSzPts val="1523"/>
              <a:buNone/>
              <a:defRPr sz="1050">
                <a:solidFill>
                  <a:srgbClr val="888888"/>
                </a:solidFill>
              </a:defRPr>
            </a:lvl8pPr>
            <a:lvl9pPr marL="4114800" lvl="8" indent="-228600" algn="l">
              <a:lnSpc>
                <a:spcPct val="100000"/>
              </a:lnSpc>
              <a:spcBef>
                <a:spcPts val="450"/>
              </a:spcBef>
              <a:spcAft>
                <a:spcPts val="450"/>
              </a:spcAft>
              <a:buSzPts val="1523"/>
              <a:buNone/>
              <a:defRPr sz="1050">
                <a:solidFill>
                  <a:srgbClr val="888888"/>
                </a:solidFill>
              </a:defRPr>
            </a:lvl9pPr>
          </a:lstStyle>
          <a:p>
            <a:endParaRPr/>
          </a:p>
        </p:txBody>
      </p:sp>
      <p:sp>
        <p:nvSpPr>
          <p:cNvPr id="589" name="Google Shape;589;p123"/>
          <p:cNvSpPr txBox="1">
            <a:spLocks noGrp="1"/>
          </p:cNvSpPr>
          <p:nvPr>
            <p:ph type="dt" idx="10"/>
          </p:nvPr>
        </p:nvSpPr>
        <p:spPr>
          <a:xfrm>
            <a:off x="7358680" y="6116072"/>
            <a:ext cx="857473"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90" name="Google Shape;590;p123"/>
          <p:cNvSpPr txBox="1">
            <a:spLocks noGrp="1"/>
          </p:cNvSpPr>
          <p:nvPr>
            <p:ph type="ftr" idx="11"/>
          </p:nvPr>
        </p:nvSpPr>
        <p:spPr>
          <a:xfrm>
            <a:off x="1986998" y="6116072"/>
            <a:ext cx="5314517"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91" name="Google Shape;591;p123"/>
          <p:cNvSpPr txBox="1">
            <a:spLocks noGrp="1"/>
          </p:cNvSpPr>
          <p:nvPr>
            <p:ph type="sldNum" idx="12"/>
          </p:nvPr>
        </p:nvSpPr>
        <p:spPr>
          <a:xfrm>
            <a:off x="8273318" y="6116072"/>
            <a:ext cx="413483"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750"/>
              <a:buFont typeface="Arial"/>
              <a:buNone/>
              <a:defRPr sz="750" b="0" i="0" u="none" strike="noStrike" cap="none">
                <a:solidFill>
                  <a:srgbClr val="B3A787"/>
                </a:solidFill>
                <a:latin typeface="Corbel"/>
                <a:ea typeface="Corbel"/>
                <a:cs typeface="Corbel"/>
                <a:sym typeface="Corbel"/>
              </a:defRPr>
            </a:lvl1pPr>
            <a:lvl2pPr marL="0" marR="0" lvl="1" indent="0" algn="r">
              <a:lnSpc>
                <a:spcPct val="100000"/>
              </a:lnSpc>
              <a:spcBef>
                <a:spcPts val="0"/>
              </a:spcBef>
              <a:spcAft>
                <a:spcPts val="0"/>
              </a:spcAft>
              <a:buClr>
                <a:srgbClr val="000000"/>
              </a:buClr>
              <a:buSzPts val="750"/>
              <a:buFont typeface="Arial"/>
              <a:buNone/>
              <a:defRPr sz="750" b="0" i="0" u="none" strike="noStrike" cap="none">
                <a:solidFill>
                  <a:srgbClr val="B3A787"/>
                </a:solidFill>
                <a:latin typeface="Corbel"/>
                <a:ea typeface="Corbel"/>
                <a:cs typeface="Corbel"/>
                <a:sym typeface="Corbel"/>
              </a:defRPr>
            </a:lvl2pPr>
            <a:lvl3pPr marL="0" marR="0" lvl="2" indent="0" algn="r">
              <a:lnSpc>
                <a:spcPct val="100000"/>
              </a:lnSpc>
              <a:spcBef>
                <a:spcPts val="0"/>
              </a:spcBef>
              <a:spcAft>
                <a:spcPts val="0"/>
              </a:spcAft>
              <a:buClr>
                <a:srgbClr val="000000"/>
              </a:buClr>
              <a:buSzPts val="750"/>
              <a:buFont typeface="Arial"/>
              <a:buNone/>
              <a:defRPr sz="750" b="0" i="0" u="none" strike="noStrike" cap="none">
                <a:solidFill>
                  <a:srgbClr val="B3A787"/>
                </a:solidFill>
                <a:latin typeface="Corbel"/>
                <a:ea typeface="Corbel"/>
                <a:cs typeface="Corbel"/>
                <a:sym typeface="Corbel"/>
              </a:defRPr>
            </a:lvl3pPr>
            <a:lvl4pPr marL="0" marR="0" lvl="3" indent="0" algn="r">
              <a:lnSpc>
                <a:spcPct val="100000"/>
              </a:lnSpc>
              <a:spcBef>
                <a:spcPts val="0"/>
              </a:spcBef>
              <a:spcAft>
                <a:spcPts val="0"/>
              </a:spcAft>
              <a:buClr>
                <a:srgbClr val="000000"/>
              </a:buClr>
              <a:buSzPts val="750"/>
              <a:buFont typeface="Arial"/>
              <a:buNone/>
              <a:defRPr sz="750" b="0" i="0" u="none" strike="noStrike" cap="none">
                <a:solidFill>
                  <a:srgbClr val="B3A787"/>
                </a:solidFill>
                <a:latin typeface="Corbel"/>
                <a:ea typeface="Corbel"/>
                <a:cs typeface="Corbel"/>
                <a:sym typeface="Corbel"/>
              </a:defRPr>
            </a:lvl4pPr>
            <a:lvl5pPr marL="0" marR="0" lvl="4" indent="0" algn="r">
              <a:lnSpc>
                <a:spcPct val="100000"/>
              </a:lnSpc>
              <a:spcBef>
                <a:spcPts val="0"/>
              </a:spcBef>
              <a:spcAft>
                <a:spcPts val="0"/>
              </a:spcAft>
              <a:buClr>
                <a:srgbClr val="000000"/>
              </a:buClr>
              <a:buSzPts val="750"/>
              <a:buFont typeface="Arial"/>
              <a:buNone/>
              <a:defRPr sz="750" b="0" i="0" u="none" strike="noStrike" cap="none">
                <a:solidFill>
                  <a:srgbClr val="B3A787"/>
                </a:solidFill>
                <a:latin typeface="Corbel"/>
                <a:ea typeface="Corbel"/>
                <a:cs typeface="Corbel"/>
                <a:sym typeface="Corbel"/>
              </a:defRPr>
            </a:lvl5pPr>
            <a:lvl6pPr marL="0" marR="0" lvl="5" indent="0" algn="r">
              <a:lnSpc>
                <a:spcPct val="100000"/>
              </a:lnSpc>
              <a:spcBef>
                <a:spcPts val="0"/>
              </a:spcBef>
              <a:spcAft>
                <a:spcPts val="0"/>
              </a:spcAft>
              <a:buClr>
                <a:srgbClr val="000000"/>
              </a:buClr>
              <a:buSzPts val="750"/>
              <a:buFont typeface="Arial"/>
              <a:buNone/>
              <a:defRPr sz="750" b="0" i="0" u="none" strike="noStrike" cap="none">
                <a:solidFill>
                  <a:srgbClr val="B3A787"/>
                </a:solidFill>
                <a:latin typeface="Corbel"/>
                <a:ea typeface="Corbel"/>
                <a:cs typeface="Corbel"/>
                <a:sym typeface="Corbel"/>
              </a:defRPr>
            </a:lvl6pPr>
            <a:lvl7pPr marL="0" marR="0" lvl="6" indent="0" algn="r">
              <a:lnSpc>
                <a:spcPct val="100000"/>
              </a:lnSpc>
              <a:spcBef>
                <a:spcPts val="0"/>
              </a:spcBef>
              <a:spcAft>
                <a:spcPts val="0"/>
              </a:spcAft>
              <a:buClr>
                <a:srgbClr val="000000"/>
              </a:buClr>
              <a:buSzPts val="750"/>
              <a:buFont typeface="Arial"/>
              <a:buNone/>
              <a:defRPr sz="750" b="0" i="0" u="none" strike="noStrike" cap="none">
                <a:solidFill>
                  <a:srgbClr val="B3A787"/>
                </a:solidFill>
                <a:latin typeface="Corbel"/>
                <a:ea typeface="Corbel"/>
                <a:cs typeface="Corbel"/>
                <a:sym typeface="Corbel"/>
              </a:defRPr>
            </a:lvl7pPr>
            <a:lvl8pPr marL="0" marR="0" lvl="7" indent="0" algn="r">
              <a:lnSpc>
                <a:spcPct val="100000"/>
              </a:lnSpc>
              <a:spcBef>
                <a:spcPts val="0"/>
              </a:spcBef>
              <a:spcAft>
                <a:spcPts val="0"/>
              </a:spcAft>
              <a:buClr>
                <a:srgbClr val="000000"/>
              </a:buClr>
              <a:buSzPts val="750"/>
              <a:buFont typeface="Arial"/>
              <a:buNone/>
              <a:defRPr sz="750" b="0" i="0" u="none" strike="noStrike" cap="none">
                <a:solidFill>
                  <a:srgbClr val="B3A787"/>
                </a:solidFill>
                <a:latin typeface="Corbel"/>
                <a:ea typeface="Corbel"/>
                <a:cs typeface="Corbel"/>
                <a:sym typeface="Corbel"/>
              </a:defRPr>
            </a:lvl8pPr>
            <a:lvl9pPr marL="0" marR="0" lvl="8" indent="0" algn="r">
              <a:lnSpc>
                <a:spcPct val="100000"/>
              </a:lnSpc>
              <a:spcBef>
                <a:spcPts val="0"/>
              </a:spcBef>
              <a:spcAft>
                <a:spcPts val="0"/>
              </a:spcAft>
              <a:buClr>
                <a:srgbClr val="000000"/>
              </a:buClr>
              <a:buSzPts val="750"/>
              <a:buFont typeface="Arial"/>
              <a:buNone/>
              <a:defRPr sz="750" b="0" i="0" u="none" strike="noStrike" cap="none">
                <a:solidFill>
                  <a:srgbClr val="B3A787"/>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spd="slow">
    <p:wip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Name Card">
  <p:cSld name="Name Card">
    <p:spTree>
      <p:nvGrpSpPr>
        <p:cNvPr id="1" name="Shape 592"/>
        <p:cNvGrpSpPr/>
        <p:nvPr/>
      </p:nvGrpSpPr>
      <p:grpSpPr>
        <a:xfrm>
          <a:off x="0" y="0"/>
          <a:ext cx="0" cy="0"/>
          <a:chOff x="0" y="0"/>
          <a:chExt cx="0" cy="0"/>
        </a:xfrm>
      </p:grpSpPr>
      <p:sp>
        <p:nvSpPr>
          <p:cNvPr id="593" name="Google Shape;593;p124"/>
          <p:cNvSpPr txBox="1">
            <a:spLocks noGrp="1"/>
          </p:cNvSpPr>
          <p:nvPr>
            <p:ph type="title"/>
          </p:nvPr>
        </p:nvSpPr>
        <p:spPr>
          <a:xfrm>
            <a:off x="1113526" y="3308581"/>
            <a:ext cx="7515989" cy="1468800"/>
          </a:xfrm>
          <a:prstGeom prst="rect">
            <a:avLst/>
          </a:prstGeom>
          <a:noFill/>
          <a:ln>
            <a:noFill/>
          </a:ln>
        </p:spPr>
        <p:txBody>
          <a:bodyPr spcFirstLastPara="1" wrap="square" lIns="91425" tIns="45700" rIns="91425" bIns="45700" anchor="b" anchorCtr="0">
            <a:normAutofit/>
          </a:bodyPr>
          <a:lstStyle>
            <a:lvl1pPr lvl="0" algn="r">
              <a:lnSpc>
                <a:spcPct val="100000"/>
              </a:lnSpc>
              <a:spcBef>
                <a:spcPts val="0"/>
              </a:spcBef>
              <a:spcAft>
                <a:spcPts val="0"/>
              </a:spcAft>
              <a:buClr>
                <a:schemeClr val="dk1"/>
              </a:buClr>
              <a:buSzPts val="2400"/>
              <a:buFont typeface="Corbel"/>
              <a:buNone/>
              <a:defRPr sz="2400" b="0"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94" name="Google Shape;594;p124"/>
          <p:cNvSpPr txBox="1">
            <a:spLocks noGrp="1"/>
          </p:cNvSpPr>
          <p:nvPr>
            <p:ph type="body" idx="1"/>
          </p:nvPr>
        </p:nvSpPr>
        <p:spPr>
          <a:xfrm>
            <a:off x="1113524" y="4777381"/>
            <a:ext cx="7515990" cy="860400"/>
          </a:xfrm>
          <a:prstGeom prst="rect">
            <a:avLst/>
          </a:prstGeom>
          <a:noFill/>
          <a:ln>
            <a:noFill/>
          </a:ln>
        </p:spPr>
        <p:txBody>
          <a:bodyPr spcFirstLastPara="1" wrap="square" lIns="91425" tIns="45700" rIns="91425" bIns="45700" anchor="t" anchorCtr="0">
            <a:normAutofit/>
          </a:bodyPr>
          <a:lstStyle>
            <a:lvl1pPr marL="457200" lvl="0" indent="-228600" algn="r">
              <a:lnSpc>
                <a:spcPct val="100000"/>
              </a:lnSpc>
              <a:spcBef>
                <a:spcPts val="300"/>
              </a:spcBef>
              <a:spcAft>
                <a:spcPts val="0"/>
              </a:spcAft>
              <a:buSzPts val="2175"/>
              <a:buNone/>
              <a:defRPr sz="1500">
                <a:solidFill>
                  <a:schemeClr val="dk1"/>
                </a:solidFill>
              </a:defRPr>
            </a:lvl1pPr>
            <a:lvl2pPr marL="914400" lvl="1" indent="-228600" algn="l">
              <a:lnSpc>
                <a:spcPct val="100000"/>
              </a:lnSpc>
              <a:spcBef>
                <a:spcPts val="450"/>
              </a:spcBef>
              <a:spcAft>
                <a:spcPts val="0"/>
              </a:spcAft>
              <a:buSzPts val="1958"/>
              <a:buNone/>
              <a:defRPr sz="1350">
                <a:solidFill>
                  <a:srgbClr val="888888"/>
                </a:solidFill>
              </a:defRPr>
            </a:lvl2pPr>
            <a:lvl3pPr marL="1371600" lvl="2" indent="-228600" algn="l">
              <a:lnSpc>
                <a:spcPct val="100000"/>
              </a:lnSpc>
              <a:spcBef>
                <a:spcPts val="450"/>
              </a:spcBef>
              <a:spcAft>
                <a:spcPts val="0"/>
              </a:spcAft>
              <a:buSzPts val="1740"/>
              <a:buNone/>
              <a:defRPr sz="1200">
                <a:solidFill>
                  <a:srgbClr val="888888"/>
                </a:solidFill>
              </a:defRPr>
            </a:lvl3pPr>
            <a:lvl4pPr marL="1828800" lvl="3" indent="-228600" algn="l">
              <a:lnSpc>
                <a:spcPct val="100000"/>
              </a:lnSpc>
              <a:spcBef>
                <a:spcPts val="450"/>
              </a:spcBef>
              <a:spcAft>
                <a:spcPts val="0"/>
              </a:spcAft>
              <a:buSzPts val="1523"/>
              <a:buNone/>
              <a:defRPr sz="1050">
                <a:solidFill>
                  <a:srgbClr val="888888"/>
                </a:solidFill>
              </a:defRPr>
            </a:lvl4pPr>
            <a:lvl5pPr marL="2286000" lvl="4" indent="-228600" algn="l">
              <a:lnSpc>
                <a:spcPct val="100000"/>
              </a:lnSpc>
              <a:spcBef>
                <a:spcPts val="450"/>
              </a:spcBef>
              <a:spcAft>
                <a:spcPts val="0"/>
              </a:spcAft>
              <a:buSzPts val="1523"/>
              <a:buNone/>
              <a:defRPr sz="1050">
                <a:solidFill>
                  <a:srgbClr val="888888"/>
                </a:solidFill>
              </a:defRPr>
            </a:lvl5pPr>
            <a:lvl6pPr marL="2743200" lvl="5" indent="-228600" algn="l">
              <a:lnSpc>
                <a:spcPct val="100000"/>
              </a:lnSpc>
              <a:spcBef>
                <a:spcPts val="450"/>
              </a:spcBef>
              <a:spcAft>
                <a:spcPts val="0"/>
              </a:spcAft>
              <a:buSzPts val="1523"/>
              <a:buNone/>
              <a:defRPr sz="1050">
                <a:solidFill>
                  <a:srgbClr val="888888"/>
                </a:solidFill>
              </a:defRPr>
            </a:lvl6pPr>
            <a:lvl7pPr marL="3200400" lvl="6" indent="-228600" algn="l">
              <a:lnSpc>
                <a:spcPct val="100000"/>
              </a:lnSpc>
              <a:spcBef>
                <a:spcPts val="450"/>
              </a:spcBef>
              <a:spcAft>
                <a:spcPts val="0"/>
              </a:spcAft>
              <a:buSzPts val="1523"/>
              <a:buNone/>
              <a:defRPr sz="1050">
                <a:solidFill>
                  <a:srgbClr val="888888"/>
                </a:solidFill>
              </a:defRPr>
            </a:lvl7pPr>
            <a:lvl8pPr marL="3657600" lvl="7" indent="-228600" algn="l">
              <a:lnSpc>
                <a:spcPct val="100000"/>
              </a:lnSpc>
              <a:spcBef>
                <a:spcPts val="450"/>
              </a:spcBef>
              <a:spcAft>
                <a:spcPts val="0"/>
              </a:spcAft>
              <a:buSzPts val="1523"/>
              <a:buNone/>
              <a:defRPr sz="1050">
                <a:solidFill>
                  <a:srgbClr val="888888"/>
                </a:solidFill>
              </a:defRPr>
            </a:lvl8pPr>
            <a:lvl9pPr marL="4114800" lvl="8" indent="-228600" algn="l">
              <a:lnSpc>
                <a:spcPct val="100000"/>
              </a:lnSpc>
              <a:spcBef>
                <a:spcPts val="450"/>
              </a:spcBef>
              <a:spcAft>
                <a:spcPts val="450"/>
              </a:spcAft>
              <a:buSzPts val="1523"/>
              <a:buNone/>
              <a:defRPr sz="1050">
                <a:solidFill>
                  <a:srgbClr val="888888"/>
                </a:solidFill>
              </a:defRPr>
            </a:lvl9pPr>
          </a:lstStyle>
          <a:p>
            <a:endParaRPr/>
          </a:p>
        </p:txBody>
      </p:sp>
      <p:sp>
        <p:nvSpPr>
          <p:cNvPr id="595" name="Google Shape;595;p124"/>
          <p:cNvSpPr txBox="1">
            <a:spLocks noGrp="1"/>
          </p:cNvSpPr>
          <p:nvPr>
            <p:ph type="dt" idx="10"/>
          </p:nvPr>
        </p:nvSpPr>
        <p:spPr>
          <a:xfrm>
            <a:off x="7358680" y="6116072"/>
            <a:ext cx="857473"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96" name="Google Shape;596;p124"/>
          <p:cNvSpPr txBox="1">
            <a:spLocks noGrp="1"/>
          </p:cNvSpPr>
          <p:nvPr>
            <p:ph type="ftr" idx="11"/>
          </p:nvPr>
        </p:nvSpPr>
        <p:spPr>
          <a:xfrm>
            <a:off x="1986998" y="6116072"/>
            <a:ext cx="5314517"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97" name="Google Shape;597;p124"/>
          <p:cNvSpPr txBox="1">
            <a:spLocks noGrp="1"/>
          </p:cNvSpPr>
          <p:nvPr>
            <p:ph type="sldNum" idx="12"/>
          </p:nvPr>
        </p:nvSpPr>
        <p:spPr>
          <a:xfrm>
            <a:off x="8273318" y="6116072"/>
            <a:ext cx="413483"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750"/>
              <a:buFont typeface="Arial"/>
              <a:buNone/>
              <a:defRPr sz="750" b="0" i="0" u="none" strike="noStrike" cap="none">
                <a:solidFill>
                  <a:srgbClr val="B3A787"/>
                </a:solidFill>
                <a:latin typeface="Corbel"/>
                <a:ea typeface="Corbel"/>
                <a:cs typeface="Corbel"/>
                <a:sym typeface="Corbel"/>
              </a:defRPr>
            </a:lvl1pPr>
            <a:lvl2pPr marL="0" marR="0" lvl="1" indent="0" algn="r">
              <a:lnSpc>
                <a:spcPct val="100000"/>
              </a:lnSpc>
              <a:spcBef>
                <a:spcPts val="0"/>
              </a:spcBef>
              <a:spcAft>
                <a:spcPts val="0"/>
              </a:spcAft>
              <a:buClr>
                <a:srgbClr val="000000"/>
              </a:buClr>
              <a:buSzPts val="750"/>
              <a:buFont typeface="Arial"/>
              <a:buNone/>
              <a:defRPr sz="750" b="0" i="0" u="none" strike="noStrike" cap="none">
                <a:solidFill>
                  <a:srgbClr val="B3A787"/>
                </a:solidFill>
                <a:latin typeface="Corbel"/>
                <a:ea typeface="Corbel"/>
                <a:cs typeface="Corbel"/>
                <a:sym typeface="Corbel"/>
              </a:defRPr>
            </a:lvl2pPr>
            <a:lvl3pPr marL="0" marR="0" lvl="2" indent="0" algn="r">
              <a:lnSpc>
                <a:spcPct val="100000"/>
              </a:lnSpc>
              <a:spcBef>
                <a:spcPts val="0"/>
              </a:spcBef>
              <a:spcAft>
                <a:spcPts val="0"/>
              </a:spcAft>
              <a:buClr>
                <a:srgbClr val="000000"/>
              </a:buClr>
              <a:buSzPts val="750"/>
              <a:buFont typeface="Arial"/>
              <a:buNone/>
              <a:defRPr sz="750" b="0" i="0" u="none" strike="noStrike" cap="none">
                <a:solidFill>
                  <a:srgbClr val="B3A787"/>
                </a:solidFill>
                <a:latin typeface="Corbel"/>
                <a:ea typeface="Corbel"/>
                <a:cs typeface="Corbel"/>
                <a:sym typeface="Corbel"/>
              </a:defRPr>
            </a:lvl3pPr>
            <a:lvl4pPr marL="0" marR="0" lvl="3" indent="0" algn="r">
              <a:lnSpc>
                <a:spcPct val="100000"/>
              </a:lnSpc>
              <a:spcBef>
                <a:spcPts val="0"/>
              </a:spcBef>
              <a:spcAft>
                <a:spcPts val="0"/>
              </a:spcAft>
              <a:buClr>
                <a:srgbClr val="000000"/>
              </a:buClr>
              <a:buSzPts val="750"/>
              <a:buFont typeface="Arial"/>
              <a:buNone/>
              <a:defRPr sz="750" b="0" i="0" u="none" strike="noStrike" cap="none">
                <a:solidFill>
                  <a:srgbClr val="B3A787"/>
                </a:solidFill>
                <a:latin typeface="Corbel"/>
                <a:ea typeface="Corbel"/>
                <a:cs typeface="Corbel"/>
                <a:sym typeface="Corbel"/>
              </a:defRPr>
            </a:lvl4pPr>
            <a:lvl5pPr marL="0" marR="0" lvl="4" indent="0" algn="r">
              <a:lnSpc>
                <a:spcPct val="100000"/>
              </a:lnSpc>
              <a:spcBef>
                <a:spcPts val="0"/>
              </a:spcBef>
              <a:spcAft>
                <a:spcPts val="0"/>
              </a:spcAft>
              <a:buClr>
                <a:srgbClr val="000000"/>
              </a:buClr>
              <a:buSzPts val="750"/>
              <a:buFont typeface="Arial"/>
              <a:buNone/>
              <a:defRPr sz="750" b="0" i="0" u="none" strike="noStrike" cap="none">
                <a:solidFill>
                  <a:srgbClr val="B3A787"/>
                </a:solidFill>
                <a:latin typeface="Corbel"/>
                <a:ea typeface="Corbel"/>
                <a:cs typeface="Corbel"/>
                <a:sym typeface="Corbel"/>
              </a:defRPr>
            </a:lvl5pPr>
            <a:lvl6pPr marL="0" marR="0" lvl="5" indent="0" algn="r">
              <a:lnSpc>
                <a:spcPct val="100000"/>
              </a:lnSpc>
              <a:spcBef>
                <a:spcPts val="0"/>
              </a:spcBef>
              <a:spcAft>
                <a:spcPts val="0"/>
              </a:spcAft>
              <a:buClr>
                <a:srgbClr val="000000"/>
              </a:buClr>
              <a:buSzPts val="750"/>
              <a:buFont typeface="Arial"/>
              <a:buNone/>
              <a:defRPr sz="750" b="0" i="0" u="none" strike="noStrike" cap="none">
                <a:solidFill>
                  <a:srgbClr val="B3A787"/>
                </a:solidFill>
                <a:latin typeface="Corbel"/>
                <a:ea typeface="Corbel"/>
                <a:cs typeface="Corbel"/>
                <a:sym typeface="Corbel"/>
              </a:defRPr>
            </a:lvl6pPr>
            <a:lvl7pPr marL="0" marR="0" lvl="6" indent="0" algn="r">
              <a:lnSpc>
                <a:spcPct val="100000"/>
              </a:lnSpc>
              <a:spcBef>
                <a:spcPts val="0"/>
              </a:spcBef>
              <a:spcAft>
                <a:spcPts val="0"/>
              </a:spcAft>
              <a:buClr>
                <a:srgbClr val="000000"/>
              </a:buClr>
              <a:buSzPts val="750"/>
              <a:buFont typeface="Arial"/>
              <a:buNone/>
              <a:defRPr sz="750" b="0" i="0" u="none" strike="noStrike" cap="none">
                <a:solidFill>
                  <a:srgbClr val="B3A787"/>
                </a:solidFill>
                <a:latin typeface="Corbel"/>
                <a:ea typeface="Corbel"/>
                <a:cs typeface="Corbel"/>
                <a:sym typeface="Corbel"/>
              </a:defRPr>
            </a:lvl7pPr>
            <a:lvl8pPr marL="0" marR="0" lvl="7" indent="0" algn="r">
              <a:lnSpc>
                <a:spcPct val="100000"/>
              </a:lnSpc>
              <a:spcBef>
                <a:spcPts val="0"/>
              </a:spcBef>
              <a:spcAft>
                <a:spcPts val="0"/>
              </a:spcAft>
              <a:buClr>
                <a:srgbClr val="000000"/>
              </a:buClr>
              <a:buSzPts val="750"/>
              <a:buFont typeface="Arial"/>
              <a:buNone/>
              <a:defRPr sz="750" b="0" i="0" u="none" strike="noStrike" cap="none">
                <a:solidFill>
                  <a:srgbClr val="B3A787"/>
                </a:solidFill>
                <a:latin typeface="Corbel"/>
                <a:ea typeface="Corbel"/>
                <a:cs typeface="Corbel"/>
                <a:sym typeface="Corbel"/>
              </a:defRPr>
            </a:lvl8pPr>
            <a:lvl9pPr marL="0" marR="0" lvl="8" indent="0" algn="r">
              <a:lnSpc>
                <a:spcPct val="100000"/>
              </a:lnSpc>
              <a:spcBef>
                <a:spcPts val="0"/>
              </a:spcBef>
              <a:spcAft>
                <a:spcPts val="0"/>
              </a:spcAft>
              <a:buClr>
                <a:srgbClr val="000000"/>
              </a:buClr>
              <a:buSzPts val="750"/>
              <a:buFont typeface="Arial"/>
              <a:buNone/>
              <a:defRPr sz="750" b="0" i="0" u="none" strike="noStrike" cap="none">
                <a:solidFill>
                  <a:srgbClr val="B3A787"/>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spd="slow">
    <p:wip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Quote Name Card">
  <p:cSld name="Quote Name Card">
    <p:spTree>
      <p:nvGrpSpPr>
        <p:cNvPr id="1" name="Shape 598"/>
        <p:cNvGrpSpPr/>
        <p:nvPr/>
      </p:nvGrpSpPr>
      <p:grpSpPr>
        <a:xfrm>
          <a:off x="0" y="0"/>
          <a:ext cx="0" cy="0"/>
          <a:chOff x="0" y="0"/>
          <a:chExt cx="0" cy="0"/>
        </a:xfrm>
      </p:grpSpPr>
      <p:sp>
        <p:nvSpPr>
          <p:cNvPr id="599" name="Google Shape;599;p125"/>
          <p:cNvSpPr txBox="1"/>
          <p:nvPr/>
        </p:nvSpPr>
        <p:spPr>
          <a:xfrm>
            <a:off x="969422" y="863023"/>
            <a:ext cx="457319" cy="584776"/>
          </a:xfrm>
          <a:prstGeom prst="rect">
            <a:avLst/>
          </a:prstGeom>
          <a:no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chemeClr val="dk1"/>
              </a:buClr>
              <a:buSzPts val="6000"/>
              <a:buFont typeface="Corbel"/>
              <a:buNone/>
            </a:pPr>
            <a:r>
              <a:rPr lang="en-US" sz="6000" b="0" i="0" u="none" strike="noStrike" cap="none">
                <a:solidFill>
                  <a:schemeClr val="dk1"/>
                </a:solidFill>
                <a:latin typeface="Corbel"/>
                <a:ea typeface="Corbel"/>
                <a:cs typeface="Corbel"/>
                <a:sym typeface="Corbel"/>
              </a:rPr>
              <a:t>“</a:t>
            </a:r>
            <a:endParaRPr sz="1400" b="0" i="0" u="none" strike="noStrike" cap="none">
              <a:solidFill>
                <a:srgbClr val="000000"/>
              </a:solidFill>
              <a:latin typeface="Arial"/>
              <a:ea typeface="Arial"/>
              <a:cs typeface="Arial"/>
              <a:sym typeface="Arial"/>
            </a:endParaRPr>
          </a:p>
        </p:txBody>
      </p:sp>
      <p:sp>
        <p:nvSpPr>
          <p:cNvPr id="600" name="Google Shape;600;p125"/>
          <p:cNvSpPr txBox="1"/>
          <p:nvPr/>
        </p:nvSpPr>
        <p:spPr>
          <a:xfrm>
            <a:off x="8172198" y="2819399"/>
            <a:ext cx="457319" cy="584776"/>
          </a:xfrm>
          <a:prstGeom prst="rect">
            <a:avLst/>
          </a:prstGeom>
          <a:noFill/>
          <a:ln>
            <a:noFill/>
          </a:ln>
        </p:spPr>
        <p:txBody>
          <a:bodyPr spcFirstLastPara="1" wrap="square" lIns="68575" tIns="34275" rIns="68575" bIns="34275" anchor="ctr" anchorCtr="0">
            <a:noAutofit/>
          </a:bodyPr>
          <a:lstStyle/>
          <a:p>
            <a:pPr marL="0" marR="0" lvl="0" indent="0" algn="r" rtl="0">
              <a:lnSpc>
                <a:spcPct val="100000"/>
              </a:lnSpc>
              <a:spcBef>
                <a:spcPts val="0"/>
              </a:spcBef>
              <a:spcAft>
                <a:spcPts val="0"/>
              </a:spcAft>
              <a:buClr>
                <a:schemeClr val="dk1"/>
              </a:buClr>
              <a:buSzPts val="6000"/>
              <a:buFont typeface="Corbel"/>
              <a:buNone/>
            </a:pPr>
            <a:r>
              <a:rPr lang="en-US" sz="6000" b="0" i="0" u="none" strike="noStrike" cap="none">
                <a:solidFill>
                  <a:schemeClr val="dk1"/>
                </a:solidFill>
                <a:latin typeface="Corbel"/>
                <a:ea typeface="Corbel"/>
                <a:cs typeface="Corbel"/>
                <a:sym typeface="Corbel"/>
              </a:rPr>
              <a:t>”</a:t>
            </a:r>
            <a:endParaRPr sz="1400" b="0" i="0" u="none" strike="noStrike" cap="none">
              <a:solidFill>
                <a:srgbClr val="000000"/>
              </a:solidFill>
              <a:latin typeface="Arial"/>
              <a:ea typeface="Arial"/>
              <a:cs typeface="Arial"/>
              <a:sym typeface="Arial"/>
            </a:endParaRPr>
          </a:p>
        </p:txBody>
      </p:sp>
      <p:sp>
        <p:nvSpPr>
          <p:cNvPr id="601" name="Google Shape;601;p125"/>
          <p:cNvSpPr txBox="1">
            <a:spLocks noGrp="1"/>
          </p:cNvSpPr>
          <p:nvPr>
            <p:ph type="title"/>
          </p:nvPr>
        </p:nvSpPr>
        <p:spPr>
          <a:xfrm>
            <a:off x="1426742" y="685801"/>
            <a:ext cx="6974115" cy="2743199"/>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2400"/>
              <a:buFont typeface="Corbel"/>
              <a:buNone/>
              <a:defRPr sz="2400" b="0" cap="none">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2" name="Google Shape;602;p125"/>
          <p:cNvSpPr txBox="1">
            <a:spLocks noGrp="1"/>
          </p:cNvSpPr>
          <p:nvPr>
            <p:ph type="body" idx="1"/>
          </p:nvPr>
        </p:nvSpPr>
        <p:spPr>
          <a:xfrm>
            <a:off x="1113525" y="3886200"/>
            <a:ext cx="7515990" cy="889000"/>
          </a:xfrm>
          <a:prstGeom prst="rect">
            <a:avLst/>
          </a:prstGeom>
          <a:noFill/>
          <a:ln>
            <a:noFill/>
          </a:ln>
        </p:spPr>
        <p:txBody>
          <a:bodyPr spcFirstLastPara="1" wrap="square" lIns="91425" tIns="45700" rIns="91425" bIns="45700" anchor="b" anchorCtr="0">
            <a:normAutofit/>
          </a:bodyPr>
          <a:lstStyle>
            <a:lvl1pPr marL="457200" lvl="0" indent="-228600" algn="r">
              <a:lnSpc>
                <a:spcPct val="100000"/>
              </a:lnSpc>
              <a:spcBef>
                <a:spcPts val="360"/>
              </a:spcBef>
              <a:spcAft>
                <a:spcPts val="0"/>
              </a:spcAft>
              <a:buSzPts val="2610"/>
              <a:buNone/>
              <a:defRPr sz="1800" b="0" cap="none">
                <a:solidFill>
                  <a:schemeClr val="dk1"/>
                </a:solidFill>
              </a:defRPr>
            </a:lvl1pPr>
            <a:lvl2pPr marL="914400" lvl="1" indent="-394335" algn="l">
              <a:lnSpc>
                <a:spcPct val="100000"/>
              </a:lnSpc>
              <a:spcBef>
                <a:spcPts val="450"/>
              </a:spcBef>
              <a:spcAft>
                <a:spcPts val="0"/>
              </a:spcAft>
              <a:buSzPts val="2610"/>
              <a:buChar char="•"/>
              <a:defRPr/>
            </a:lvl2pPr>
            <a:lvl3pPr marL="1371600" lvl="2" indent="-394335" algn="l">
              <a:lnSpc>
                <a:spcPct val="100000"/>
              </a:lnSpc>
              <a:spcBef>
                <a:spcPts val="450"/>
              </a:spcBef>
              <a:spcAft>
                <a:spcPts val="0"/>
              </a:spcAft>
              <a:buSzPts val="2610"/>
              <a:buChar char="•"/>
              <a:defRPr/>
            </a:lvl3pPr>
            <a:lvl4pPr marL="1828800" lvl="3" indent="-394335" algn="l">
              <a:lnSpc>
                <a:spcPct val="100000"/>
              </a:lnSpc>
              <a:spcBef>
                <a:spcPts val="450"/>
              </a:spcBef>
              <a:spcAft>
                <a:spcPts val="0"/>
              </a:spcAft>
              <a:buSzPts val="2610"/>
              <a:buChar char="•"/>
              <a:defRPr/>
            </a:lvl4pPr>
            <a:lvl5pPr marL="2286000" lvl="4" indent="-394335" algn="l">
              <a:lnSpc>
                <a:spcPct val="100000"/>
              </a:lnSpc>
              <a:spcBef>
                <a:spcPts val="450"/>
              </a:spcBef>
              <a:spcAft>
                <a:spcPts val="0"/>
              </a:spcAft>
              <a:buSzPts val="2610"/>
              <a:buChar char="•"/>
              <a:defRPr/>
            </a:lvl5pPr>
            <a:lvl6pPr marL="2743200" lvl="5" indent="-394335" algn="l">
              <a:lnSpc>
                <a:spcPct val="100000"/>
              </a:lnSpc>
              <a:spcBef>
                <a:spcPts val="450"/>
              </a:spcBef>
              <a:spcAft>
                <a:spcPts val="0"/>
              </a:spcAft>
              <a:buSzPts val="2610"/>
              <a:buChar char="•"/>
              <a:defRPr/>
            </a:lvl6pPr>
            <a:lvl7pPr marL="3200400" lvl="6" indent="-394335" algn="l">
              <a:lnSpc>
                <a:spcPct val="100000"/>
              </a:lnSpc>
              <a:spcBef>
                <a:spcPts val="450"/>
              </a:spcBef>
              <a:spcAft>
                <a:spcPts val="0"/>
              </a:spcAft>
              <a:buSzPts val="2610"/>
              <a:buChar char="•"/>
              <a:defRPr/>
            </a:lvl7pPr>
            <a:lvl8pPr marL="3657600" lvl="7" indent="-394334" algn="l">
              <a:lnSpc>
                <a:spcPct val="100000"/>
              </a:lnSpc>
              <a:spcBef>
                <a:spcPts val="450"/>
              </a:spcBef>
              <a:spcAft>
                <a:spcPts val="0"/>
              </a:spcAft>
              <a:buSzPts val="2610"/>
              <a:buChar char="•"/>
              <a:defRPr/>
            </a:lvl8pPr>
            <a:lvl9pPr marL="4114800" lvl="8" indent="-394334" algn="l">
              <a:lnSpc>
                <a:spcPct val="100000"/>
              </a:lnSpc>
              <a:spcBef>
                <a:spcPts val="450"/>
              </a:spcBef>
              <a:spcAft>
                <a:spcPts val="450"/>
              </a:spcAft>
              <a:buSzPts val="2610"/>
              <a:buChar char="•"/>
              <a:defRPr/>
            </a:lvl9pPr>
          </a:lstStyle>
          <a:p>
            <a:endParaRPr/>
          </a:p>
        </p:txBody>
      </p:sp>
      <p:sp>
        <p:nvSpPr>
          <p:cNvPr id="603" name="Google Shape;603;p125"/>
          <p:cNvSpPr txBox="1">
            <a:spLocks noGrp="1"/>
          </p:cNvSpPr>
          <p:nvPr>
            <p:ph type="body" idx="2"/>
          </p:nvPr>
        </p:nvSpPr>
        <p:spPr>
          <a:xfrm>
            <a:off x="1113524" y="4775200"/>
            <a:ext cx="7515990" cy="1016000"/>
          </a:xfrm>
          <a:prstGeom prst="rect">
            <a:avLst/>
          </a:prstGeom>
          <a:noFill/>
          <a:ln>
            <a:noFill/>
          </a:ln>
        </p:spPr>
        <p:txBody>
          <a:bodyPr spcFirstLastPara="1" wrap="square" lIns="91425" tIns="45700" rIns="91425" bIns="45700" anchor="t" anchorCtr="0">
            <a:normAutofit/>
          </a:bodyPr>
          <a:lstStyle>
            <a:lvl1pPr marL="457200" lvl="0" indent="-228600" algn="r">
              <a:lnSpc>
                <a:spcPct val="100000"/>
              </a:lnSpc>
              <a:spcBef>
                <a:spcPts val="270"/>
              </a:spcBef>
              <a:spcAft>
                <a:spcPts val="0"/>
              </a:spcAft>
              <a:buSzPts val="1958"/>
              <a:buNone/>
              <a:defRPr sz="1350">
                <a:solidFill>
                  <a:schemeClr val="dk1"/>
                </a:solidFill>
              </a:defRPr>
            </a:lvl1pPr>
            <a:lvl2pPr marL="914400" lvl="1" indent="-228600" algn="l">
              <a:lnSpc>
                <a:spcPct val="100000"/>
              </a:lnSpc>
              <a:spcBef>
                <a:spcPts val="450"/>
              </a:spcBef>
              <a:spcAft>
                <a:spcPts val="0"/>
              </a:spcAft>
              <a:buSzPts val="1958"/>
              <a:buNone/>
              <a:defRPr sz="1350">
                <a:solidFill>
                  <a:srgbClr val="888888"/>
                </a:solidFill>
              </a:defRPr>
            </a:lvl2pPr>
            <a:lvl3pPr marL="1371600" lvl="2" indent="-228600" algn="l">
              <a:lnSpc>
                <a:spcPct val="100000"/>
              </a:lnSpc>
              <a:spcBef>
                <a:spcPts val="450"/>
              </a:spcBef>
              <a:spcAft>
                <a:spcPts val="0"/>
              </a:spcAft>
              <a:buSzPts val="1740"/>
              <a:buNone/>
              <a:defRPr sz="1200">
                <a:solidFill>
                  <a:srgbClr val="888888"/>
                </a:solidFill>
              </a:defRPr>
            </a:lvl3pPr>
            <a:lvl4pPr marL="1828800" lvl="3" indent="-228600" algn="l">
              <a:lnSpc>
                <a:spcPct val="100000"/>
              </a:lnSpc>
              <a:spcBef>
                <a:spcPts val="450"/>
              </a:spcBef>
              <a:spcAft>
                <a:spcPts val="0"/>
              </a:spcAft>
              <a:buSzPts val="1523"/>
              <a:buNone/>
              <a:defRPr sz="1050">
                <a:solidFill>
                  <a:srgbClr val="888888"/>
                </a:solidFill>
              </a:defRPr>
            </a:lvl4pPr>
            <a:lvl5pPr marL="2286000" lvl="4" indent="-228600" algn="l">
              <a:lnSpc>
                <a:spcPct val="100000"/>
              </a:lnSpc>
              <a:spcBef>
                <a:spcPts val="450"/>
              </a:spcBef>
              <a:spcAft>
                <a:spcPts val="0"/>
              </a:spcAft>
              <a:buSzPts val="1523"/>
              <a:buNone/>
              <a:defRPr sz="1050">
                <a:solidFill>
                  <a:srgbClr val="888888"/>
                </a:solidFill>
              </a:defRPr>
            </a:lvl5pPr>
            <a:lvl6pPr marL="2743200" lvl="5" indent="-228600" algn="l">
              <a:lnSpc>
                <a:spcPct val="100000"/>
              </a:lnSpc>
              <a:spcBef>
                <a:spcPts val="450"/>
              </a:spcBef>
              <a:spcAft>
                <a:spcPts val="0"/>
              </a:spcAft>
              <a:buSzPts val="1523"/>
              <a:buNone/>
              <a:defRPr sz="1050">
                <a:solidFill>
                  <a:srgbClr val="888888"/>
                </a:solidFill>
              </a:defRPr>
            </a:lvl6pPr>
            <a:lvl7pPr marL="3200400" lvl="6" indent="-228600" algn="l">
              <a:lnSpc>
                <a:spcPct val="100000"/>
              </a:lnSpc>
              <a:spcBef>
                <a:spcPts val="450"/>
              </a:spcBef>
              <a:spcAft>
                <a:spcPts val="0"/>
              </a:spcAft>
              <a:buSzPts val="1523"/>
              <a:buNone/>
              <a:defRPr sz="1050">
                <a:solidFill>
                  <a:srgbClr val="888888"/>
                </a:solidFill>
              </a:defRPr>
            </a:lvl7pPr>
            <a:lvl8pPr marL="3657600" lvl="7" indent="-228600" algn="l">
              <a:lnSpc>
                <a:spcPct val="100000"/>
              </a:lnSpc>
              <a:spcBef>
                <a:spcPts val="450"/>
              </a:spcBef>
              <a:spcAft>
                <a:spcPts val="0"/>
              </a:spcAft>
              <a:buSzPts val="1523"/>
              <a:buNone/>
              <a:defRPr sz="1050">
                <a:solidFill>
                  <a:srgbClr val="888888"/>
                </a:solidFill>
              </a:defRPr>
            </a:lvl8pPr>
            <a:lvl9pPr marL="4114800" lvl="8" indent="-228600" algn="l">
              <a:lnSpc>
                <a:spcPct val="100000"/>
              </a:lnSpc>
              <a:spcBef>
                <a:spcPts val="450"/>
              </a:spcBef>
              <a:spcAft>
                <a:spcPts val="450"/>
              </a:spcAft>
              <a:buSzPts val="1523"/>
              <a:buNone/>
              <a:defRPr sz="1050">
                <a:solidFill>
                  <a:srgbClr val="888888"/>
                </a:solidFill>
              </a:defRPr>
            </a:lvl9pPr>
          </a:lstStyle>
          <a:p>
            <a:endParaRPr/>
          </a:p>
        </p:txBody>
      </p:sp>
      <p:sp>
        <p:nvSpPr>
          <p:cNvPr id="604" name="Google Shape;604;p125"/>
          <p:cNvSpPr txBox="1">
            <a:spLocks noGrp="1"/>
          </p:cNvSpPr>
          <p:nvPr>
            <p:ph type="dt" idx="10"/>
          </p:nvPr>
        </p:nvSpPr>
        <p:spPr>
          <a:xfrm>
            <a:off x="7358680" y="6116072"/>
            <a:ext cx="857473"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5" name="Google Shape;605;p125"/>
          <p:cNvSpPr txBox="1">
            <a:spLocks noGrp="1"/>
          </p:cNvSpPr>
          <p:nvPr>
            <p:ph type="ftr" idx="11"/>
          </p:nvPr>
        </p:nvSpPr>
        <p:spPr>
          <a:xfrm>
            <a:off x="1986998" y="6116072"/>
            <a:ext cx="5314517"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6" name="Google Shape;606;p125"/>
          <p:cNvSpPr txBox="1">
            <a:spLocks noGrp="1"/>
          </p:cNvSpPr>
          <p:nvPr>
            <p:ph type="sldNum" idx="12"/>
          </p:nvPr>
        </p:nvSpPr>
        <p:spPr>
          <a:xfrm>
            <a:off x="8273318" y="6116072"/>
            <a:ext cx="413483"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750"/>
              <a:buFont typeface="Arial"/>
              <a:buNone/>
              <a:defRPr sz="750" b="0" i="0" u="none" strike="noStrike" cap="none">
                <a:solidFill>
                  <a:srgbClr val="B3A787"/>
                </a:solidFill>
                <a:latin typeface="Corbel"/>
                <a:ea typeface="Corbel"/>
                <a:cs typeface="Corbel"/>
                <a:sym typeface="Corbel"/>
              </a:defRPr>
            </a:lvl1pPr>
            <a:lvl2pPr marL="0" marR="0" lvl="1" indent="0" algn="r">
              <a:lnSpc>
                <a:spcPct val="100000"/>
              </a:lnSpc>
              <a:spcBef>
                <a:spcPts val="0"/>
              </a:spcBef>
              <a:spcAft>
                <a:spcPts val="0"/>
              </a:spcAft>
              <a:buClr>
                <a:srgbClr val="000000"/>
              </a:buClr>
              <a:buSzPts val="750"/>
              <a:buFont typeface="Arial"/>
              <a:buNone/>
              <a:defRPr sz="750" b="0" i="0" u="none" strike="noStrike" cap="none">
                <a:solidFill>
                  <a:srgbClr val="B3A787"/>
                </a:solidFill>
                <a:latin typeface="Corbel"/>
                <a:ea typeface="Corbel"/>
                <a:cs typeface="Corbel"/>
                <a:sym typeface="Corbel"/>
              </a:defRPr>
            </a:lvl2pPr>
            <a:lvl3pPr marL="0" marR="0" lvl="2" indent="0" algn="r">
              <a:lnSpc>
                <a:spcPct val="100000"/>
              </a:lnSpc>
              <a:spcBef>
                <a:spcPts val="0"/>
              </a:spcBef>
              <a:spcAft>
                <a:spcPts val="0"/>
              </a:spcAft>
              <a:buClr>
                <a:srgbClr val="000000"/>
              </a:buClr>
              <a:buSzPts val="750"/>
              <a:buFont typeface="Arial"/>
              <a:buNone/>
              <a:defRPr sz="750" b="0" i="0" u="none" strike="noStrike" cap="none">
                <a:solidFill>
                  <a:srgbClr val="B3A787"/>
                </a:solidFill>
                <a:latin typeface="Corbel"/>
                <a:ea typeface="Corbel"/>
                <a:cs typeface="Corbel"/>
                <a:sym typeface="Corbel"/>
              </a:defRPr>
            </a:lvl3pPr>
            <a:lvl4pPr marL="0" marR="0" lvl="3" indent="0" algn="r">
              <a:lnSpc>
                <a:spcPct val="100000"/>
              </a:lnSpc>
              <a:spcBef>
                <a:spcPts val="0"/>
              </a:spcBef>
              <a:spcAft>
                <a:spcPts val="0"/>
              </a:spcAft>
              <a:buClr>
                <a:srgbClr val="000000"/>
              </a:buClr>
              <a:buSzPts val="750"/>
              <a:buFont typeface="Arial"/>
              <a:buNone/>
              <a:defRPr sz="750" b="0" i="0" u="none" strike="noStrike" cap="none">
                <a:solidFill>
                  <a:srgbClr val="B3A787"/>
                </a:solidFill>
                <a:latin typeface="Corbel"/>
                <a:ea typeface="Corbel"/>
                <a:cs typeface="Corbel"/>
                <a:sym typeface="Corbel"/>
              </a:defRPr>
            </a:lvl4pPr>
            <a:lvl5pPr marL="0" marR="0" lvl="4" indent="0" algn="r">
              <a:lnSpc>
                <a:spcPct val="100000"/>
              </a:lnSpc>
              <a:spcBef>
                <a:spcPts val="0"/>
              </a:spcBef>
              <a:spcAft>
                <a:spcPts val="0"/>
              </a:spcAft>
              <a:buClr>
                <a:srgbClr val="000000"/>
              </a:buClr>
              <a:buSzPts val="750"/>
              <a:buFont typeface="Arial"/>
              <a:buNone/>
              <a:defRPr sz="750" b="0" i="0" u="none" strike="noStrike" cap="none">
                <a:solidFill>
                  <a:srgbClr val="B3A787"/>
                </a:solidFill>
                <a:latin typeface="Corbel"/>
                <a:ea typeface="Corbel"/>
                <a:cs typeface="Corbel"/>
                <a:sym typeface="Corbel"/>
              </a:defRPr>
            </a:lvl5pPr>
            <a:lvl6pPr marL="0" marR="0" lvl="5" indent="0" algn="r">
              <a:lnSpc>
                <a:spcPct val="100000"/>
              </a:lnSpc>
              <a:spcBef>
                <a:spcPts val="0"/>
              </a:spcBef>
              <a:spcAft>
                <a:spcPts val="0"/>
              </a:spcAft>
              <a:buClr>
                <a:srgbClr val="000000"/>
              </a:buClr>
              <a:buSzPts val="750"/>
              <a:buFont typeface="Arial"/>
              <a:buNone/>
              <a:defRPr sz="750" b="0" i="0" u="none" strike="noStrike" cap="none">
                <a:solidFill>
                  <a:srgbClr val="B3A787"/>
                </a:solidFill>
                <a:latin typeface="Corbel"/>
                <a:ea typeface="Corbel"/>
                <a:cs typeface="Corbel"/>
                <a:sym typeface="Corbel"/>
              </a:defRPr>
            </a:lvl6pPr>
            <a:lvl7pPr marL="0" marR="0" lvl="6" indent="0" algn="r">
              <a:lnSpc>
                <a:spcPct val="100000"/>
              </a:lnSpc>
              <a:spcBef>
                <a:spcPts val="0"/>
              </a:spcBef>
              <a:spcAft>
                <a:spcPts val="0"/>
              </a:spcAft>
              <a:buClr>
                <a:srgbClr val="000000"/>
              </a:buClr>
              <a:buSzPts val="750"/>
              <a:buFont typeface="Arial"/>
              <a:buNone/>
              <a:defRPr sz="750" b="0" i="0" u="none" strike="noStrike" cap="none">
                <a:solidFill>
                  <a:srgbClr val="B3A787"/>
                </a:solidFill>
                <a:latin typeface="Corbel"/>
                <a:ea typeface="Corbel"/>
                <a:cs typeface="Corbel"/>
                <a:sym typeface="Corbel"/>
              </a:defRPr>
            </a:lvl7pPr>
            <a:lvl8pPr marL="0" marR="0" lvl="7" indent="0" algn="r">
              <a:lnSpc>
                <a:spcPct val="100000"/>
              </a:lnSpc>
              <a:spcBef>
                <a:spcPts val="0"/>
              </a:spcBef>
              <a:spcAft>
                <a:spcPts val="0"/>
              </a:spcAft>
              <a:buClr>
                <a:srgbClr val="000000"/>
              </a:buClr>
              <a:buSzPts val="750"/>
              <a:buFont typeface="Arial"/>
              <a:buNone/>
              <a:defRPr sz="750" b="0" i="0" u="none" strike="noStrike" cap="none">
                <a:solidFill>
                  <a:srgbClr val="B3A787"/>
                </a:solidFill>
                <a:latin typeface="Corbel"/>
                <a:ea typeface="Corbel"/>
                <a:cs typeface="Corbel"/>
                <a:sym typeface="Corbel"/>
              </a:defRPr>
            </a:lvl8pPr>
            <a:lvl9pPr marL="0" marR="0" lvl="8" indent="0" algn="r">
              <a:lnSpc>
                <a:spcPct val="100000"/>
              </a:lnSpc>
              <a:spcBef>
                <a:spcPts val="0"/>
              </a:spcBef>
              <a:spcAft>
                <a:spcPts val="0"/>
              </a:spcAft>
              <a:buClr>
                <a:srgbClr val="000000"/>
              </a:buClr>
              <a:buSzPts val="750"/>
              <a:buFont typeface="Arial"/>
              <a:buNone/>
              <a:defRPr sz="750" b="0" i="0" u="none" strike="noStrike" cap="none">
                <a:solidFill>
                  <a:srgbClr val="B3A787"/>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spd="slow">
    <p:wip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True or False">
  <p:cSld name="True or False">
    <p:spTree>
      <p:nvGrpSpPr>
        <p:cNvPr id="1" name="Shape 607"/>
        <p:cNvGrpSpPr/>
        <p:nvPr/>
      </p:nvGrpSpPr>
      <p:grpSpPr>
        <a:xfrm>
          <a:off x="0" y="0"/>
          <a:ext cx="0" cy="0"/>
          <a:chOff x="0" y="0"/>
          <a:chExt cx="0" cy="0"/>
        </a:xfrm>
      </p:grpSpPr>
      <p:sp>
        <p:nvSpPr>
          <p:cNvPr id="608" name="Google Shape;608;p126"/>
          <p:cNvSpPr txBox="1">
            <a:spLocks noGrp="1"/>
          </p:cNvSpPr>
          <p:nvPr>
            <p:ph type="title"/>
          </p:nvPr>
        </p:nvSpPr>
        <p:spPr>
          <a:xfrm>
            <a:off x="1113526" y="685803"/>
            <a:ext cx="7515991" cy="2727325"/>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3000"/>
              <a:buFont typeface="Corbel"/>
              <a:buNone/>
              <a:defRPr b="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9" name="Google Shape;609;p126"/>
          <p:cNvSpPr txBox="1">
            <a:spLocks noGrp="1"/>
          </p:cNvSpPr>
          <p:nvPr>
            <p:ph type="body" idx="1"/>
          </p:nvPr>
        </p:nvSpPr>
        <p:spPr>
          <a:xfrm>
            <a:off x="1113525" y="3505200"/>
            <a:ext cx="7515992" cy="838200"/>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20"/>
              </a:spcBef>
              <a:spcAft>
                <a:spcPts val="0"/>
              </a:spcAft>
              <a:buSzPts val="3045"/>
              <a:buNone/>
              <a:defRPr sz="2100" b="0" cap="none">
                <a:solidFill>
                  <a:schemeClr val="dk1"/>
                </a:solidFill>
              </a:defRPr>
            </a:lvl1pPr>
            <a:lvl2pPr marL="914400" lvl="1" indent="-394335" algn="l">
              <a:lnSpc>
                <a:spcPct val="100000"/>
              </a:lnSpc>
              <a:spcBef>
                <a:spcPts val="450"/>
              </a:spcBef>
              <a:spcAft>
                <a:spcPts val="0"/>
              </a:spcAft>
              <a:buSzPts val="2610"/>
              <a:buChar char="•"/>
              <a:defRPr/>
            </a:lvl2pPr>
            <a:lvl3pPr marL="1371600" lvl="2" indent="-394335" algn="l">
              <a:lnSpc>
                <a:spcPct val="100000"/>
              </a:lnSpc>
              <a:spcBef>
                <a:spcPts val="450"/>
              </a:spcBef>
              <a:spcAft>
                <a:spcPts val="0"/>
              </a:spcAft>
              <a:buSzPts val="2610"/>
              <a:buChar char="•"/>
              <a:defRPr/>
            </a:lvl3pPr>
            <a:lvl4pPr marL="1828800" lvl="3" indent="-394335" algn="l">
              <a:lnSpc>
                <a:spcPct val="100000"/>
              </a:lnSpc>
              <a:spcBef>
                <a:spcPts val="450"/>
              </a:spcBef>
              <a:spcAft>
                <a:spcPts val="0"/>
              </a:spcAft>
              <a:buSzPts val="2610"/>
              <a:buChar char="•"/>
              <a:defRPr/>
            </a:lvl4pPr>
            <a:lvl5pPr marL="2286000" lvl="4" indent="-394335" algn="l">
              <a:lnSpc>
                <a:spcPct val="100000"/>
              </a:lnSpc>
              <a:spcBef>
                <a:spcPts val="450"/>
              </a:spcBef>
              <a:spcAft>
                <a:spcPts val="0"/>
              </a:spcAft>
              <a:buSzPts val="2610"/>
              <a:buChar char="•"/>
              <a:defRPr/>
            </a:lvl5pPr>
            <a:lvl6pPr marL="2743200" lvl="5" indent="-394335" algn="l">
              <a:lnSpc>
                <a:spcPct val="100000"/>
              </a:lnSpc>
              <a:spcBef>
                <a:spcPts val="450"/>
              </a:spcBef>
              <a:spcAft>
                <a:spcPts val="0"/>
              </a:spcAft>
              <a:buSzPts val="2610"/>
              <a:buChar char="•"/>
              <a:defRPr/>
            </a:lvl6pPr>
            <a:lvl7pPr marL="3200400" lvl="6" indent="-394335" algn="l">
              <a:lnSpc>
                <a:spcPct val="100000"/>
              </a:lnSpc>
              <a:spcBef>
                <a:spcPts val="450"/>
              </a:spcBef>
              <a:spcAft>
                <a:spcPts val="0"/>
              </a:spcAft>
              <a:buSzPts val="2610"/>
              <a:buChar char="•"/>
              <a:defRPr/>
            </a:lvl7pPr>
            <a:lvl8pPr marL="3657600" lvl="7" indent="-394334" algn="l">
              <a:lnSpc>
                <a:spcPct val="100000"/>
              </a:lnSpc>
              <a:spcBef>
                <a:spcPts val="450"/>
              </a:spcBef>
              <a:spcAft>
                <a:spcPts val="0"/>
              </a:spcAft>
              <a:buSzPts val="2610"/>
              <a:buChar char="•"/>
              <a:defRPr/>
            </a:lvl8pPr>
            <a:lvl9pPr marL="4114800" lvl="8" indent="-394334" algn="l">
              <a:lnSpc>
                <a:spcPct val="100000"/>
              </a:lnSpc>
              <a:spcBef>
                <a:spcPts val="450"/>
              </a:spcBef>
              <a:spcAft>
                <a:spcPts val="450"/>
              </a:spcAft>
              <a:buSzPts val="2610"/>
              <a:buChar char="•"/>
              <a:defRPr/>
            </a:lvl9pPr>
          </a:lstStyle>
          <a:p>
            <a:endParaRPr/>
          </a:p>
        </p:txBody>
      </p:sp>
      <p:sp>
        <p:nvSpPr>
          <p:cNvPr id="610" name="Google Shape;610;p126"/>
          <p:cNvSpPr txBox="1">
            <a:spLocks noGrp="1"/>
          </p:cNvSpPr>
          <p:nvPr>
            <p:ph type="body" idx="2"/>
          </p:nvPr>
        </p:nvSpPr>
        <p:spPr>
          <a:xfrm>
            <a:off x="1113525" y="4343400"/>
            <a:ext cx="7515992" cy="1447800"/>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270"/>
              </a:spcBef>
              <a:spcAft>
                <a:spcPts val="0"/>
              </a:spcAft>
              <a:buSzPts val="1958"/>
              <a:buNone/>
              <a:defRPr sz="1350">
                <a:solidFill>
                  <a:schemeClr val="dk1"/>
                </a:solidFill>
              </a:defRPr>
            </a:lvl1pPr>
            <a:lvl2pPr marL="914400" lvl="1" indent="-228600" algn="l">
              <a:lnSpc>
                <a:spcPct val="100000"/>
              </a:lnSpc>
              <a:spcBef>
                <a:spcPts val="450"/>
              </a:spcBef>
              <a:spcAft>
                <a:spcPts val="0"/>
              </a:spcAft>
              <a:buSzPts val="1958"/>
              <a:buNone/>
              <a:defRPr sz="1350">
                <a:solidFill>
                  <a:srgbClr val="888888"/>
                </a:solidFill>
              </a:defRPr>
            </a:lvl2pPr>
            <a:lvl3pPr marL="1371600" lvl="2" indent="-228600" algn="l">
              <a:lnSpc>
                <a:spcPct val="100000"/>
              </a:lnSpc>
              <a:spcBef>
                <a:spcPts val="450"/>
              </a:spcBef>
              <a:spcAft>
                <a:spcPts val="0"/>
              </a:spcAft>
              <a:buSzPts val="1740"/>
              <a:buNone/>
              <a:defRPr sz="1200">
                <a:solidFill>
                  <a:srgbClr val="888888"/>
                </a:solidFill>
              </a:defRPr>
            </a:lvl3pPr>
            <a:lvl4pPr marL="1828800" lvl="3" indent="-228600" algn="l">
              <a:lnSpc>
                <a:spcPct val="100000"/>
              </a:lnSpc>
              <a:spcBef>
                <a:spcPts val="450"/>
              </a:spcBef>
              <a:spcAft>
                <a:spcPts val="0"/>
              </a:spcAft>
              <a:buSzPts val="1523"/>
              <a:buNone/>
              <a:defRPr sz="1050">
                <a:solidFill>
                  <a:srgbClr val="888888"/>
                </a:solidFill>
              </a:defRPr>
            </a:lvl4pPr>
            <a:lvl5pPr marL="2286000" lvl="4" indent="-228600" algn="l">
              <a:lnSpc>
                <a:spcPct val="100000"/>
              </a:lnSpc>
              <a:spcBef>
                <a:spcPts val="450"/>
              </a:spcBef>
              <a:spcAft>
                <a:spcPts val="0"/>
              </a:spcAft>
              <a:buSzPts val="1523"/>
              <a:buNone/>
              <a:defRPr sz="1050">
                <a:solidFill>
                  <a:srgbClr val="888888"/>
                </a:solidFill>
              </a:defRPr>
            </a:lvl5pPr>
            <a:lvl6pPr marL="2743200" lvl="5" indent="-228600" algn="l">
              <a:lnSpc>
                <a:spcPct val="100000"/>
              </a:lnSpc>
              <a:spcBef>
                <a:spcPts val="450"/>
              </a:spcBef>
              <a:spcAft>
                <a:spcPts val="0"/>
              </a:spcAft>
              <a:buSzPts val="1523"/>
              <a:buNone/>
              <a:defRPr sz="1050">
                <a:solidFill>
                  <a:srgbClr val="888888"/>
                </a:solidFill>
              </a:defRPr>
            </a:lvl6pPr>
            <a:lvl7pPr marL="3200400" lvl="6" indent="-228600" algn="l">
              <a:lnSpc>
                <a:spcPct val="100000"/>
              </a:lnSpc>
              <a:spcBef>
                <a:spcPts val="450"/>
              </a:spcBef>
              <a:spcAft>
                <a:spcPts val="0"/>
              </a:spcAft>
              <a:buSzPts val="1523"/>
              <a:buNone/>
              <a:defRPr sz="1050">
                <a:solidFill>
                  <a:srgbClr val="888888"/>
                </a:solidFill>
              </a:defRPr>
            </a:lvl7pPr>
            <a:lvl8pPr marL="3657600" lvl="7" indent="-228600" algn="l">
              <a:lnSpc>
                <a:spcPct val="100000"/>
              </a:lnSpc>
              <a:spcBef>
                <a:spcPts val="450"/>
              </a:spcBef>
              <a:spcAft>
                <a:spcPts val="0"/>
              </a:spcAft>
              <a:buSzPts val="1523"/>
              <a:buNone/>
              <a:defRPr sz="1050">
                <a:solidFill>
                  <a:srgbClr val="888888"/>
                </a:solidFill>
              </a:defRPr>
            </a:lvl8pPr>
            <a:lvl9pPr marL="4114800" lvl="8" indent="-228600" algn="l">
              <a:lnSpc>
                <a:spcPct val="100000"/>
              </a:lnSpc>
              <a:spcBef>
                <a:spcPts val="450"/>
              </a:spcBef>
              <a:spcAft>
                <a:spcPts val="450"/>
              </a:spcAft>
              <a:buSzPts val="1523"/>
              <a:buNone/>
              <a:defRPr sz="1050">
                <a:solidFill>
                  <a:srgbClr val="888888"/>
                </a:solidFill>
              </a:defRPr>
            </a:lvl9pPr>
          </a:lstStyle>
          <a:p>
            <a:endParaRPr/>
          </a:p>
        </p:txBody>
      </p:sp>
      <p:sp>
        <p:nvSpPr>
          <p:cNvPr id="611" name="Google Shape;611;p126"/>
          <p:cNvSpPr txBox="1">
            <a:spLocks noGrp="1"/>
          </p:cNvSpPr>
          <p:nvPr>
            <p:ph type="dt" idx="10"/>
          </p:nvPr>
        </p:nvSpPr>
        <p:spPr>
          <a:xfrm>
            <a:off x="7358680" y="6116072"/>
            <a:ext cx="857473"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12" name="Google Shape;612;p126"/>
          <p:cNvSpPr txBox="1">
            <a:spLocks noGrp="1"/>
          </p:cNvSpPr>
          <p:nvPr>
            <p:ph type="ftr" idx="11"/>
          </p:nvPr>
        </p:nvSpPr>
        <p:spPr>
          <a:xfrm>
            <a:off x="1986998" y="6116072"/>
            <a:ext cx="5314517"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13" name="Google Shape;613;p126"/>
          <p:cNvSpPr txBox="1">
            <a:spLocks noGrp="1"/>
          </p:cNvSpPr>
          <p:nvPr>
            <p:ph type="sldNum" idx="12"/>
          </p:nvPr>
        </p:nvSpPr>
        <p:spPr>
          <a:xfrm>
            <a:off x="8273318" y="6116072"/>
            <a:ext cx="413483"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750"/>
              <a:buFont typeface="Arial"/>
              <a:buNone/>
              <a:defRPr sz="750" b="0" i="0" u="none" strike="noStrike" cap="none">
                <a:solidFill>
                  <a:srgbClr val="B3A787"/>
                </a:solidFill>
                <a:latin typeface="Corbel"/>
                <a:ea typeface="Corbel"/>
                <a:cs typeface="Corbel"/>
                <a:sym typeface="Corbel"/>
              </a:defRPr>
            </a:lvl1pPr>
            <a:lvl2pPr marL="0" marR="0" lvl="1" indent="0" algn="r">
              <a:lnSpc>
                <a:spcPct val="100000"/>
              </a:lnSpc>
              <a:spcBef>
                <a:spcPts val="0"/>
              </a:spcBef>
              <a:spcAft>
                <a:spcPts val="0"/>
              </a:spcAft>
              <a:buClr>
                <a:srgbClr val="000000"/>
              </a:buClr>
              <a:buSzPts val="750"/>
              <a:buFont typeface="Arial"/>
              <a:buNone/>
              <a:defRPr sz="750" b="0" i="0" u="none" strike="noStrike" cap="none">
                <a:solidFill>
                  <a:srgbClr val="B3A787"/>
                </a:solidFill>
                <a:latin typeface="Corbel"/>
                <a:ea typeface="Corbel"/>
                <a:cs typeface="Corbel"/>
                <a:sym typeface="Corbel"/>
              </a:defRPr>
            </a:lvl2pPr>
            <a:lvl3pPr marL="0" marR="0" lvl="2" indent="0" algn="r">
              <a:lnSpc>
                <a:spcPct val="100000"/>
              </a:lnSpc>
              <a:spcBef>
                <a:spcPts val="0"/>
              </a:spcBef>
              <a:spcAft>
                <a:spcPts val="0"/>
              </a:spcAft>
              <a:buClr>
                <a:srgbClr val="000000"/>
              </a:buClr>
              <a:buSzPts val="750"/>
              <a:buFont typeface="Arial"/>
              <a:buNone/>
              <a:defRPr sz="750" b="0" i="0" u="none" strike="noStrike" cap="none">
                <a:solidFill>
                  <a:srgbClr val="B3A787"/>
                </a:solidFill>
                <a:latin typeface="Corbel"/>
                <a:ea typeface="Corbel"/>
                <a:cs typeface="Corbel"/>
                <a:sym typeface="Corbel"/>
              </a:defRPr>
            </a:lvl3pPr>
            <a:lvl4pPr marL="0" marR="0" lvl="3" indent="0" algn="r">
              <a:lnSpc>
                <a:spcPct val="100000"/>
              </a:lnSpc>
              <a:spcBef>
                <a:spcPts val="0"/>
              </a:spcBef>
              <a:spcAft>
                <a:spcPts val="0"/>
              </a:spcAft>
              <a:buClr>
                <a:srgbClr val="000000"/>
              </a:buClr>
              <a:buSzPts val="750"/>
              <a:buFont typeface="Arial"/>
              <a:buNone/>
              <a:defRPr sz="750" b="0" i="0" u="none" strike="noStrike" cap="none">
                <a:solidFill>
                  <a:srgbClr val="B3A787"/>
                </a:solidFill>
                <a:latin typeface="Corbel"/>
                <a:ea typeface="Corbel"/>
                <a:cs typeface="Corbel"/>
                <a:sym typeface="Corbel"/>
              </a:defRPr>
            </a:lvl4pPr>
            <a:lvl5pPr marL="0" marR="0" lvl="4" indent="0" algn="r">
              <a:lnSpc>
                <a:spcPct val="100000"/>
              </a:lnSpc>
              <a:spcBef>
                <a:spcPts val="0"/>
              </a:spcBef>
              <a:spcAft>
                <a:spcPts val="0"/>
              </a:spcAft>
              <a:buClr>
                <a:srgbClr val="000000"/>
              </a:buClr>
              <a:buSzPts val="750"/>
              <a:buFont typeface="Arial"/>
              <a:buNone/>
              <a:defRPr sz="750" b="0" i="0" u="none" strike="noStrike" cap="none">
                <a:solidFill>
                  <a:srgbClr val="B3A787"/>
                </a:solidFill>
                <a:latin typeface="Corbel"/>
                <a:ea typeface="Corbel"/>
                <a:cs typeface="Corbel"/>
                <a:sym typeface="Corbel"/>
              </a:defRPr>
            </a:lvl5pPr>
            <a:lvl6pPr marL="0" marR="0" lvl="5" indent="0" algn="r">
              <a:lnSpc>
                <a:spcPct val="100000"/>
              </a:lnSpc>
              <a:spcBef>
                <a:spcPts val="0"/>
              </a:spcBef>
              <a:spcAft>
                <a:spcPts val="0"/>
              </a:spcAft>
              <a:buClr>
                <a:srgbClr val="000000"/>
              </a:buClr>
              <a:buSzPts val="750"/>
              <a:buFont typeface="Arial"/>
              <a:buNone/>
              <a:defRPr sz="750" b="0" i="0" u="none" strike="noStrike" cap="none">
                <a:solidFill>
                  <a:srgbClr val="B3A787"/>
                </a:solidFill>
                <a:latin typeface="Corbel"/>
                <a:ea typeface="Corbel"/>
                <a:cs typeface="Corbel"/>
                <a:sym typeface="Corbel"/>
              </a:defRPr>
            </a:lvl6pPr>
            <a:lvl7pPr marL="0" marR="0" lvl="6" indent="0" algn="r">
              <a:lnSpc>
                <a:spcPct val="100000"/>
              </a:lnSpc>
              <a:spcBef>
                <a:spcPts val="0"/>
              </a:spcBef>
              <a:spcAft>
                <a:spcPts val="0"/>
              </a:spcAft>
              <a:buClr>
                <a:srgbClr val="000000"/>
              </a:buClr>
              <a:buSzPts val="750"/>
              <a:buFont typeface="Arial"/>
              <a:buNone/>
              <a:defRPr sz="750" b="0" i="0" u="none" strike="noStrike" cap="none">
                <a:solidFill>
                  <a:srgbClr val="B3A787"/>
                </a:solidFill>
                <a:latin typeface="Corbel"/>
                <a:ea typeface="Corbel"/>
                <a:cs typeface="Corbel"/>
                <a:sym typeface="Corbel"/>
              </a:defRPr>
            </a:lvl7pPr>
            <a:lvl8pPr marL="0" marR="0" lvl="7" indent="0" algn="r">
              <a:lnSpc>
                <a:spcPct val="100000"/>
              </a:lnSpc>
              <a:spcBef>
                <a:spcPts val="0"/>
              </a:spcBef>
              <a:spcAft>
                <a:spcPts val="0"/>
              </a:spcAft>
              <a:buClr>
                <a:srgbClr val="000000"/>
              </a:buClr>
              <a:buSzPts val="750"/>
              <a:buFont typeface="Arial"/>
              <a:buNone/>
              <a:defRPr sz="750" b="0" i="0" u="none" strike="noStrike" cap="none">
                <a:solidFill>
                  <a:srgbClr val="B3A787"/>
                </a:solidFill>
                <a:latin typeface="Corbel"/>
                <a:ea typeface="Corbel"/>
                <a:cs typeface="Corbel"/>
                <a:sym typeface="Corbel"/>
              </a:defRPr>
            </a:lvl8pPr>
            <a:lvl9pPr marL="0" marR="0" lvl="8" indent="0" algn="r">
              <a:lnSpc>
                <a:spcPct val="100000"/>
              </a:lnSpc>
              <a:spcBef>
                <a:spcPts val="0"/>
              </a:spcBef>
              <a:spcAft>
                <a:spcPts val="0"/>
              </a:spcAft>
              <a:buClr>
                <a:srgbClr val="000000"/>
              </a:buClr>
              <a:buSzPts val="750"/>
              <a:buFont typeface="Arial"/>
              <a:buNone/>
              <a:defRPr sz="750" b="0" i="0" u="none" strike="noStrike" cap="none">
                <a:solidFill>
                  <a:srgbClr val="B3A787"/>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spd="slow">
    <p:wip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14"/>
        <p:cNvGrpSpPr/>
        <p:nvPr/>
      </p:nvGrpSpPr>
      <p:grpSpPr>
        <a:xfrm>
          <a:off x="0" y="0"/>
          <a:ext cx="0" cy="0"/>
          <a:chOff x="0" y="0"/>
          <a:chExt cx="0" cy="0"/>
        </a:xfrm>
      </p:grpSpPr>
      <p:sp>
        <p:nvSpPr>
          <p:cNvPr id="615" name="Google Shape;615;p127"/>
          <p:cNvSpPr txBox="1">
            <a:spLocks noGrp="1"/>
          </p:cNvSpPr>
          <p:nvPr>
            <p:ph type="title"/>
          </p:nvPr>
        </p:nvSpPr>
        <p:spPr>
          <a:xfrm>
            <a:off x="982134" y="457201"/>
            <a:ext cx="7704667" cy="19812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3000"/>
              <a:buFont typeface="Corbel"/>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16" name="Google Shape;616;p127"/>
          <p:cNvSpPr txBox="1">
            <a:spLocks noGrp="1"/>
          </p:cNvSpPr>
          <p:nvPr>
            <p:ph type="body" idx="1"/>
          </p:nvPr>
        </p:nvSpPr>
        <p:spPr>
          <a:xfrm rot="5400000">
            <a:off x="3155969" y="493166"/>
            <a:ext cx="3356995" cy="7704666"/>
          </a:xfrm>
          <a:prstGeom prst="rect">
            <a:avLst/>
          </a:prstGeom>
          <a:noFill/>
          <a:ln>
            <a:noFill/>
          </a:ln>
        </p:spPr>
        <p:txBody>
          <a:bodyPr spcFirstLastPara="1" wrap="square" lIns="91425" tIns="45700" rIns="91425" bIns="45700" anchor="t" anchorCtr="0">
            <a:normAutofit/>
          </a:bodyPr>
          <a:lstStyle>
            <a:lvl1pPr marL="457200" lvl="0" indent="-394335" algn="l">
              <a:lnSpc>
                <a:spcPct val="100000"/>
              </a:lnSpc>
              <a:spcBef>
                <a:spcPts val="360"/>
              </a:spcBef>
              <a:spcAft>
                <a:spcPts val="0"/>
              </a:spcAft>
              <a:buSzPts val="2610"/>
              <a:buChar char="•"/>
              <a:defRPr/>
            </a:lvl1pPr>
            <a:lvl2pPr marL="914400" lvl="1" indent="-394335" algn="l">
              <a:lnSpc>
                <a:spcPct val="100000"/>
              </a:lnSpc>
              <a:spcBef>
                <a:spcPts val="450"/>
              </a:spcBef>
              <a:spcAft>
                <a:spcPts val="0"/>
              </a:spcAft>
              <a:buSzPts val="2610"/>
              <a:buChar char="•"/>
              <a:defRPr/>
            </a:lvl2pPr>
            <a:lvl3pPr marL="1371600" lvl="2" indent="-394335" algn="l">
              <a:lnSpc>
                <a:spcPct val="100000"/>
              </a:lnSpc>
              <a:spcBef>
                <a:spcPts val="450"/>
              </a:spcBef>
              <a:spcAft>
                <a:spcPts val="0"/>
              </a:spcAft>
              <a:buSzPts val="2610"/>
              <a:buChar char="•"/>
              <a:defRPr/>
            </a:lvl3pPr>
            <a:lvl4pPr marL="1828800" lvl="3" indent="-394335" algn="l">
              <a:lnSpc>
                <a:spcPct val="100000"/>
              </a:lnSpc>
              <a:spcBef>
                <a:spcPts val="450"/>
              </a:spcBef>
              <a:spcAft>
                <a:spcPts val="0"/>
              </a:spcAft>
              <a:buSzPts val="2610"/>
              <a:buChar char="•"/>
              <a:defRPr/>
            </a:lvl4pPr>
            <a:lvl5pPr marL="2286000" lvl="4" indent="-394335" algn="l">
              <a:lnSpc>
                <a:spcPct val="100000"/>
              </a:lnSpc>
              <a:spcBef>
                <a:spcPts val="450"/>
              </a:spcBef>
              <a:spcAft>
                <a:spcPts val="0"/>
              </a:spcAft>
              <a:buSzPts val="2610"/>
              <a:buChar char="•"/>
              <a:defRPr/>
            </a:lvl5pPr>
            <a:lvl6pPr marL="2743200" lvl="5" indent="-394335" algn="l">
              <a:lnSpc>
                <a:spcPct val="100000"/>
              </a:lnSpc>
              <a:spcBef>
                <a:spcPts val="450"/>
              </a:spcBef>
              <a:spcAft>
                <a:spcPts val="0"/>
              </a:spcAft>
              <a:buSzPts val="2610"/>
              <a:buChar char="•"/>
              <a:defRPr/>
            </a:lvl6pPr>
            <a:lvl7pPr marL="3200400" lvl="6" indent="-394335" algn="l">
              <a:lnSpc>
                <a:spcPct val="100000"/>
              </a:lnSpc>
              <a:spcBef>
                <a:spcPts val="450"/>
              </a:spcBef>
              <a:spcAft>
                <a:spcPts val="0"/>
              </a:spcAft>
              <a:buSzPts val="2610"/>
              <a:buChar char="•"/>
              <a:defRPr/>
            </a:lvl7pPr>
            <a:lvl8pPr marL="3657600" lvl="7" indent="-394334" algn="l">
              <a:lnSpc>
                <a:spcPct val="100000"/>
              </a:lnSpc>
              <a:spcBef>
                <a:spcPts val="450"/>
              </a:spcBef>
              <a:spcAft>
                <a:spcPts val="0"/>
              </a:spcAft>
              <a:buSzPts val="2610"/>
              <a:buChar char="•"/>
              <a:defRPr/>
            </a:lvl8pPr>
            <a:lvl9pPr marL="4114800" lvl="8" indent="-394334" algn="l">
              <a:lnSpc>
                <a:spcPct val="100000"/>
              </a:lnSpc>
              <a:spcBef>
                <a:spcPts val="450"/>
              </a:spcBef>
              <a:spcAft>
                <a:spcPts val="450"/>
              </a:spcAft>
              <a:buSzPts val="2610"/>
              <a:buChar char="•"/>
              <a:defRPr/>
            </a:lvl9pPr>
          </a:lstStyle>
          <a:p>
            <a:endParaRPr/>
          </a:p>
        </p:txBody>
      </p:sp>
      <p:sp>
        <p:nvSpPr>
          <p:cNvPr id="617" name="Google Shape;617;p127"/>
          <p:cNvSpPr txBox="1">
            <a:spLocks noGrp="1"/>
          </p:cNvSpPr>
          <p:nvPr>
            <p:ph type="dt" idx="10"/>
          </p:nvPr>
        </p:nvSpPr>
        <p:spPr>
          <a:xfrm>
            <a:off x="7358680" y="6116072"/>
            <a:ext cx="857473"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18" name="Google Shape;618;p127"/>
          <p:cNvSpPr txBox="1">
            <a:spLocks noGrp="1"/>
          </p:cNvSpPr>
          <p:nvPr>
            <p:ph type="ftr" idx="11"/>
          </p:nvPr>
        </p:nvSpPr>
        <p:spPr>
          <a:xfrm>
            <a:off x="1986998" y="6116072"/>
            <a:ext cx="5314517"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19" name="Google Shape;619;p127"/>
          <p:cNvSpPr txBox="1">
            <a:spLocks noGrp="1"/>
          </p:cNvSpPr>
          <p:nvPr>
            <p:ph type="sldNum" idx="12"/>
          </p:nvPr>
        </p:nvSpPr>
        <p:spPr>
          <a:xfrm>
            <a:off x="8273318" y="6116072"/>
            <a:ext cx="413483"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750"/>
              <a:buFont typeface="Arial"/>
              <a:buNone/>
              <a:defRPr sz="750" b="0" i="0" u="none" strike="noStrike" cap="none">
                <a:solidFill>
                  <a:srgbClr val="B3A787"/>
                </a:solidFill>
                <a:latin typeface="Corbel"/>
                <a:ea typeface="Corbel"/>
                <a:cs typeface="Corbel"/>
                <a:sym typeface="Corbel"/>
              </a:defRPr>
            </a:lvl1pPr>
            <a:lvl2pPr marL="0" marR="0" lvl="1" indent="0" algn="r">
              <a:lnSpc>
                <a:spcPct val="100000"/>
              </a:lnSpc>
              <a:spcBef>
                <a:spcPts val="0"/>
              </a:spcBef>
              <a:spcAft>
                <a:spcPts val="0"/>
              </a:spcAft>
              <a:buClr>
                <a:srgbClr val="000000"/>
              </a:buClr>
              <a:buSzPts val="750"/>
              <a:buFont typeface="Arial"/>
              <a:buNone/>
              <a:defRPr sz="750" b="0" i="0" u="none" strike="noStrike" cap="none">
                <a:solidFill>
                  <a:srgbClr val="B3A787"/>
                </a:solidFill>
                <a:latin typeface="Corbel"/>
                <a:ea typeface="Corbel"/>
                <a:cs typeface="Corbel"/>
                <a:sym typeface="Corbel"/>
              </a:defRPr>
            </a:lvl2pPr>
            <a:lvl3pPr marL="0" marR="0" lvl="2" indent="0" algn="r">
              <a:lnSpc>
                <a:spcPct val="100000"/>
              </a:lnSpc>
              <a:spcBef>
                <a:spcPts val="0"/>
              </a:spcBef>
              <a:spcAft>
                <a:spcPts val="0"/>
              </a:spcAft>
              <a:buClr>
                <a:srgbClr val="000000"/>
              </a:buClr>
              <a:buSzPts val="750"/>
              <a:buFont typeface="Arial"/>
              <a:buNone/>
              <a:defRPr sz="750" b="0" i="0" u="none" strike="noStrike" cap="none">
                <a:solidFill>
                  <a:srgbClr val="B3A787"/>
                </a:solidFill>
                <a:latin typeface="Corbel"/>
                <a:ea typeface="Corbel"/>
                <a:cs typeface="Corbel"/>
                <a:sym typeface="Corbel"/>
              </a:defRPr>
            </a:lvl3pPr>
            <a:lvl4pPr marL="0" marR="0" lvl="3" indent="0" algn="r">
              <a:lnSpc>
                <a:spcPct val="100000"/>
              </a:lnSpc>
              <a:spcBef>
                <a:spcPts val="0"/>
              </a:spcBef>
              <a:spcAft>
                <a:spcPts val="0"/>
              </a:spcAft>
              <a:buClr>
                <a:srgbClr val="000000"/>
              </a:buClr>
              <a:buSzPts val="750"/>
              <a:buFont typeface="Arial"/>
              <a:buNone/>
              <a:defRPr sz="750" b="0" i="0" u="none" strike="noStrike" cap="none">
                <a:solidFill>
                  <a:srgbClr val="B3A787"/>
                </a:solidFill>
                <a:latin typeface="Corbel"/>
                <a:ea typeface="Corbel"/>
                <a:cs typeface="Corbel"/>
                <a:sym typeface="Corbel"/>
              </a:defRPr>
            </a:lvl4pPr>
            <a:lvl5pPr marL="0" marR="0" lvl="4" indent="0" algn="r">
              <a:lnSpc>
                <a:spcPct val="100000"/>
              </a:lnSpc>
              <a:spcBef>
                <a:spcPts val="0"/>
              </a:spcBef>
              <a:spcAft>
                <a:spcPts val="0"/>
              </a:spcAft>
              <a:buClr>
                <a:srgbClr val="000000"/>
              </a:buClr>
              <a:buSzPts val="750"/>
              <a:buFont typeface="Arial"/>
              <a:buNone/>
              <a:defRPr sz="750" b="0" i="0" u="none" strike="noStrike" cap="none">
                <a:solidFill>
                  <a:srgbClr val="B3A787"/>
                </a:solidFill>
                <a:latin typeface="Corbel"/>
                <a:ea typeface="Corbel"/>
                <a:cs typeface="Corbel"/>
                <a:sym typeface="Corbel"/>
              </a:defRPr>
            </a:lvl5pPr>
            <a:lvl6pPr marL="0" marR="0" lvl="5" indent="0" algn="r">
              <a:lnSpc>
                <a:spcPct val="100000"/>
              </a:lnSpc>
              <a:spcBef>
                <a:spcPts val="0"/>
              </a:spcBef>
              <a:spcAft>
                <a:spcPts val="0"/>
              </a:spcAft>
              <a:buClr>
                <a:srgbClr val="000000"/>
              </a:buClr>
              <a:buSzPts val="750"/>
              <a:buFont typeface="Arial"/>
              <a:buNone/>
              <a:defRPr sz="750" b="0" i="0" u="none" strike="noStrike" cap="none">
                <a:solidFill>
                  <a:srgbClr val="B3A787"/>
                </a:solidFill>
                <a:latin typeface="Corbel"/>
                <a:ea typeface="Corbel"/>
                <a:cs typeface="Corbel"/>
                <a:sym typeface="Corbel"/>
              </a:defRPr>
            </a:lvl6pPr>
            <a:lvl7pPr marL="0" marR="0" lvl="6" indent="0" algn="r">
              <a:lnSpc>
                <a:spcPct val="100000"/>
              </a:lnSpc>
              <a:spcBef>
                <a:spcPts val="0"/>
              </a:spcBef>
              <a:spcAft>
                <a:spcPts val="0"/>
              </a:spcAft>
              <a:buClr>
                <a:srgbClr val="000000"/>
              </a:buClr>
              <a:buSzPts val="750"/>
              <a:buFont typeface="Arial"/>
              <a:buNone/>
              <a:defRPr sz="750" b="0" i="0" u="none" strike="noStrike" cap="none">
                <a:solidFill>
                  <a:srgbClr val="B3A787"/>
                </a:solidFill>
                <a:latin typeface="Corbel"/>
                <a:ea typeface="Corbel"/>
                <a:cs typeface="Corbel"/>
                <a:sym typeface="Corbel"/>
              </a:defRPr>
            </a:lvl7pPr>
            <a:lvl8pPr marL="0" marR="0" lvl="7" indent="0" algn="r">
              <a:lnSpc>
                <a:spcPct val="100000"/>
              </a:lnSpc>
              <a:spcBef>
                <a:spcPts val="0"/>
              </a:spcBef>
              <a:spcAft>
                <a:spcPts val="0"/>
              </a:spcAft>
              <a:buClr>
                <a:srgbClr val="000000"/>
              </a:buClr>
              <a:buSzPts val="750"/>
              <a:buFont typeface="Arial"/>
              <a:buNone/>
              <a:defRPr sz="750" b="0" i="0" u="none" strike="noStrike" cap="none">
                <a:solidFill>
                  <a:srgbClr val="B3A787"/>
                </a:solidFill>
                <a:latin typeface="Corbel"/>
                <a:ea typeface="Corbel"/>
                <a:cs typeface="Corbel"/>
                <a:sym typeface="Corbel"/>
              </a:defRPr>
            </a:lvl8pPr>
            <a:lvl9pPr marL="0" marR="0" lvl="8" indent="0" algn="r">
              <a:lnSpc>
                <a:spcPct val="100000"/>
              </a:lnSpc>
              <a:spcBef>
                <a:spcPts val="0"/>
              </a:spcBef>
              <a:spcAft>
                <a:spcPts val="0"/>
              </a:spcAft>
              <a:buClr>
                <a:srgbClr val="000000"/>
              </a:buClr>
              <a:buSzPts val="750"/>
              <a:buFont typeface="Arial"/>
              <a:buNone/>
              <a:defRPr sz="750" b="0" i="0" u="none" strike="noStrike" cap="none">
                <a:solidFill>
                  <a:srgbClr val="B3A787"/>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spd="slow">
    <p:wip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620"/>
        <p:cNvGrpSpPr/>
        <p:nvPr/>
      </p:nvGrpSpPr>
      <p:grpSpPr>
        <a:xfrm>
          <a:off x="0" y="0"/>
          <a:ext cx="0" cy="0"/>
          <a:chOff x="0" y="0"/>
          <a:chExt cx="0" cy="0"/>
        </a:xfrm>
      </p:grpSpPr>
      <p:sp>
        <p:nvSpPr>
          <p:cNvPr id="621" name="Google Shape;621;p128"/>
          <p:cNvSpPr txBox="1">
            <a:spLocks noGrp="1"/>
          </p:cNvSpPr>
          <p:nvPr>
            <p:ph type="title"/>
          </p:nvPr>
        </p:nvSpPr>
        <p:spPr>
          <a:xfrm rot="5400000">
            <a:off x="5412756" y="2574438"/>
            <a:ext cx="5105400" cy="1328123"/>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22" name="Google Shape;622;p128"/>
          <p:cNvSpPr txBox="1">
            <a:spLocks noGrp="1"/>
          </p:cNvSpPr>
          <p:nvPr>
            <p:ph type="body" idx="1"/>
          </p:nvPr>
        </p:nvSpPr>
        <p:spPr>
          <a:xfrm rot="5400000">
            <a:off x="1569011" y="230314"/>
            <a:ext cx="5105400" cy="6016373"/>
          </a:xfrm>
          <a:prstGeom prst="rect">
            <a:avLst/>
          </a:prstGeom>
          <a:noFill/>
          <a:ln>
            <a:noFill/>
          </a:ln>
        </p:spPr>
        <p:txBody>
          <a:bodyPr spcFirstLastPara="1" wrap="square" lIns="91425" tIns="45700" rIns="91425" bIns="45700" anchor="t" anchorCtr="0">
            <a:normAutofit/>
          </a:bodyPr>
          <a:lstStyle>
            <a:lvl1pPr marL="457200" lvl="0" indent="-394335" algn="l">
              <a:lnSpc>
                <a:spcPct val="100000"/>
              </a:lnSpc>
              <a:spcBef>
                <a:spcPts val="360"/>
              </a:spcBef>
              <a:spcAft>
                <a:spcPts val="0"/>
              </a:spcAft>
              <a:buSzPts val="2610"/>
              <a:buChar char="•"/>
              <a:defRPr/>
            </a:lvl1pPr>
            <a:lvl2pPr marL="914400" lvl="1" indent="-394335" algn="l">
              <a:lnSpc>
                <a:spcPct val="100000"/>
              </a:lnSpc>
              <a:spcBef>
                <a:spcPts val="450"/>
              </a:spcBef>
              <a:spcAft>
                <a:spcPts val="0"/>
              </a:spcAft>
              <a:buSzPts val="2610"/>
              <a:buChar char="•"/>
              <a:defRPr/>
            </a:lvl2pPr>
            <a:lvl3pPr marL="1371600" lvl="2" indent="-394335" algn="l">
              <a:lnSpc>
                <a:spcPct val="100000"/>
              </a:lnSpc>
              <a:spcBef>
                <a:spcPts val="450"/>
              </a:spcBef>
              <a:spcAft>
                <a:spcPts val="0"/>
              </a:spcAft>
              <a:buSzPts val="2610"/>
              <a:buChar char="•"/>
              <a:defRPr/>
            </a:lvl3pPr>
            <a:lvl4pPr marL="1828800" lvl="3" indent="-394335" algn="l">
              <a:lnSpc>
                <a:spcPct val="100000"/>
              </a:lnSpc>
              <a:spcBef>
                <a:spcPts val="450"/>
              </a:spcBef>
              <a:spcAft>
                <a:spcPts val="0"/>
              </a:spcAft>
              <a:buSzPts val="2610"/>
              <a:buChar char="•"/>
              <a:defRPr/>
            </a:lvl4pPr>
            <a:lvl5pPr marL="2286000" lvl="4" indent="-394335" algn="l">
              <a:lnSpc>
                <a:spcPct val="100000"/>
              </a:lnSpc>
              <a:spcBef>
                <a:spcPts val="450"/>
              </a:spcBef>
              <a:spcAft>
                <a:spcPts val="0"/>
              </a:spcAft>
              <a:buSzPts val="2610"/>
              <a:buChar char="•"/>
              <a:defRPr/>
            </a:lvl5pPr>
            <a:lvl6pPr marL="2743200" lvl="5" indent="-394335" algn="l">
              <a:lnSpc>
                <a:spcPct val="100000"/>
              </a:lnSpc>
              <a:spcBef>
                <a:spcPts val="450"/>
              </a:spcBef>
              <a:spcAft>
                <a:spcPts val="0"/>
              </a:spcAft>
              <a:buSzPts val="2610"/>
              <a:buChar char="•"/>
              <a:defRPr/>
            </a:lvl6pPr>
            <a:lvl7pPr marL="3200400" lvl="6" indent="-394335" algn="l">
              <a:lnSpc>
                <a:spcPct val="100000"/>
              </a:lnSpc>
              <a:spcBef>
                <a:spcPts val="450"/>
              </a:spcBef>
              <a:spcAft>
                <a:spcPts val="0"/>
              </a:spcAft>
              <a:buSzPts val="2610"/>
              <a:buChar char="•"/>
              <a:defRPr/>
            </a:lvl7pPr>
            <a:lvl8pPr marL="3657600" lvl="7" indent="-394334" algn="l">
              <a:lnSpc>
                <a:spcPct val="100000"/>
              </a:lnSpc>
              <a:spcBef>
                <a:spcPts val="450"/>
              </a:spcBef>
              <a:spcAft>
                <a:spcPts val="0"/>
              </a:spcAft>
              <a:buSzPts val="2610"/>
              <a:buChar char="•"/>
              <a:defRPr/>
            </a:lvl8pPr>
            <a:lvl9pPr marL="4114800" lvl="8" indent="-394334" algn="l">
              <a:lnSpc>
                <a:spcPct val="100000"/>
              </a:lnSpc>
              <a:spcBef>
                <a:spcPts val="450"/>
              </a:spcBef>
              <a:spcAft>
                <a:spcPts val="450"/>
              </a:spcAft>
              <a:buSzPts val="2610"/>
              <a:buChar char="•"/>
              <a:defRPr/>
            </a:lvl9pPr>
          </a:lstStyle>
          <a:p>
            <a:endParaRPr/>
          </a:p>
        </p:txBody>
      </p:sp>
      <p:sp>
        <p:nvSpPr>
          <p:cNvPr id="623" name="Google Shape;623;p128"/>
          <p:cNvSpPr txBox="1">
            <a:spLocks noGrp="1"/>
          </p:cNvSpPr>
          <p:nvPr>
            <p:ph type="dt" idx="10"/>
          </p:nvPr>
        </p:nvSpPr>
        <p:spPr>
          <a:xfrm>
            <a:off x="7358680" y="6116072"/>
            <a:ext cx="857473"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24" name="Google Shape;624;p128"/>
          <p:cNvSpPr txBox="1">
            <a:spLocks noGrp="1"/>
          </p:cNvSpPr>
          <p:nvPr>
            <p:ph type="ftr" idx="11"/>
          </p:nvPr>
        </p:nvSpPr>
        <p:spPr>
          <a:xfrm>
            <a:off x="1986998" y="6116072"/>
            <a:ext cx="5314517"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25" name="Google Shape;625;p128"/>
          <p:cNvSpPr txBox="1">
            <a:spLocks noGrp="1"/>
          </p:cNvSpPr>
          <p:nvPr>
            <p:ph type="sldNum" idx="12"/>
          </p:nvPr>
        </p:nvSpPr>
        <p:spPr>
          <a:xfrm>
            <a:off x="8273318" y="6116072"/>
            <a:ext cx="413483"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750"/>
              <a:buFont typeface="Arial"/>
              <a:buNone/>
              <a:defRPr sz="750" b="0" i="0" u="none" strike="noStrike" cap="none">
                <a:solidFill>
                  <a:srgbClr val="B3A787"/>
                </a:solidFill>
                <a:latin typeface="Corbel"/>
                <a:ea typeface="Corbel"/>
                <a:cs typeface="Corbel"/>
                <a:sym typeface="Corbel"/>
              </a:defRPr>
            </a:lvl1pPr>
            <a:lvl2pPr marL="0" marR="0" lvl="1" indent="0" algn="r">
              <a:lnSpc>
                <a:spcPct val="100000"/>
              </a:lnSpc>
              <a:spcBef>
                <a:spcPts val="0"/>
              </a:spcBef>
              <a:spcAft>
                <a:spcPts val="0"/>
              </a:spcAft>
              <a:buClr>
                <a:srgbClr val="000000"/>
              </a:buClr>
              <a:buSzPts val="750"/>
              <a:buFont typeface="Arial"/>
              <a:buNone/>
              <a:defRPr sz="750" b="0" i="0" u="none" strike="noStrike" cap="none">
                <a:solidFill>
                  <a:srgbClr val="B3A787"/>
                </a:solidFill>
                <a:latin typeface="Corbel"/>
                <a:ea typeface="Corbel"/>
                <a:cs typeface="Corbel"/>
                <a:sym typeface="Corbel"/>
              </a:defRPr>
            </a:lvl2pPr>
            <a:lvl3pPr marL="0" marR="0" lvl="2" indent="0" algn="r">
              <a:lnSpc>
                <a:spcPct val="100000"/>
              </a:lnSpc>
              <a:spcBef>
                <a:spcPts val="0"/>
              </a:spcBef>
              <a:spcAft>
                <a:spcPts val="0"/>
              </a:spcAft>
              <a:buClr>
                <a:srgbClr val="000000"/>
              </a:buClr>
              <a:buSzPts val="750"/>
              <a:buFont typeface="Arial"/>
              <a:buNone/>
              <a:defRPr sz="750" b="0" i="0" u="none" strike="noStrike" cap="none">
                <a:solidFill>
                  <a:srgbClr val="B3A787"/>
                </a:solidFill>
                <a:latin typeface="Corbel"/>
                <a:ea typeface="Corbel"/>
                <a:cs typeface="Corbel"/>
                <a:sym typeface="Corbel"/>
              </a:defRPr>
            </a:lvl3pPr>
            <a:lvl4pPr marL="0" marR="0" lvl="3" indent="0" algn="r">
              <a:lnSpc>
                <a:spcPct val="100000"/>
              </a:lnSpc>
              <a:spcBef>
                <a:spcPts val="0"/>
              </a:spcBef>
              <a:spcAft>
                <a:spcPts val="0"/>
              </a:spcAft>
              <a:buClr>
                <a:srgbClr val="000000"/>
              </a:buClr>
              <a:buSzPts val="750"/>
              <a:buFont typeface="Arial"/>
              <a:buNone/>
              <a:defRPr sz="750" b="0" i="0" u="none" strike="noStrike" cap="none">
                <a:solidFill>
                  <a:srgbClr val="B3A787"/>
                </a:solidFill>
                <a:latin typeface="Corbel"/>
                <a:ea typeface="Corbel"/>
                <a:cs typeface="Corbel"/>
                <a:sym typeface="Corbel"/>
              </a:defRPr>
            </a:lvl4pPr>
            <a:lvl5pPr marL="0" marR="0" lvl="4" indent="0" algn="r">
              <a:lnSpc>
                <a:spcPct val="100000"/>
              </a:lnSpc>
              <a:spcBef>
                <a:spcPts val="0"/>
              </a:spcBef>
              <a:spcAft>
                <a:spcPts val="0"/>
              </a:spcAft>
              <a:buClr>
                <a:srgbClr val="000000"/>
              </a:buClr>
              <a:buSzPts val="750"/>
              <a:buFont typeface="Arial"/>
              <a:buNone/>
              <a:defRPr sz="750" b="0" i="0" u="none" strike="noStrike" cap="none">
                <a:solidFill>
                  <a:srgbClr val="B3A787"/>
                </a:solidFill>
                <a:latin typeface="Corbel"/>
                <a:ea typeface="Corbel"/>
                <a:cs typeface="Corbel"/>
                <a:sym typeface="Corbel"/>
              </a:defRPr>
            </a:lvl5pPr>
            <a:lvl6pPr marL="0" marR="0" lvl="5" indent="0" algn="r">
              <a:lnSpc>
                <a:spcPct val="100000"/>
              </a:lnSpc>
              <a:spcBef>
                <a:spcPts val="0"/>
              </a:spcBef>
              <a:spcAft>
                <a:spcPts val="0"/>
              </a:spcAft>
              <a:buClr>
                <a:srgbClr val="000000"/>
              </a:buClr>
              <a:buSzPts val="750"/>
              <a:buFont typeface="Arial"/>
              <a:buNone/>
              <a:defRPr sz="750" b="0" i="0" u="none" strike="noStrike" cap="none">
                <a:solidFill>
                  <a:srgbClr val="B3A787"/>
                </a:solidFill>
                <a:latin typeface="Corbel"/>
                <a:ea typeface="Corbel"/>
                <a:cs typeface="Corbel"/>
                <a:sym typeface="Corbel"/>
              </a:defRPr>
            </a:lvl6pPr>
            <a:lvl7pPr marL="0" marR="0" lvl="6" indent="0" algn="r">
              <a:lnSpc>
                <a:spcPct val="100000"/>
              </a:lnSpc>
              <a:spcBef>
                <a:spcPts val="0"/>
              </a:spcBef>
              <a:spcAft>
                <a:spcPts val="0"/>
              </a:spcAft>
              <a:buClr>
                <a:srgbClr val="000000"/>
              </a:buClr>
              <a:buSzPts val="750"/>
              <a:buFont typeface="Arial"/>
              <a:buNone/>
              <a:defRPr sz="750" b="0" i="0" u="none" strike="noStrike" cap="none">
                <a:solidFill>
                  <a:srgbClr val="B3A787"/>
                </a:solidFill>
                <a:latin typeface="Corbel"/>
                <a:ea typeface="Corbel"/>
                <a:cs typeface="Corbel"/>
                <a:sym typeface="Corbel"/>
              </a:defRPr>
            </a:lvl7pPr>
            <a:lvl8pPr marL="0" marR="0" lvl="7" indent="0" algn="r">
              <a:lnSpc>
                <a:spcPct val="100000"/>
              </a:lnSpc>
              <a:spcBef>
                <a:spcPts val="0"/>
              </a:spcBef>
              <a:spcAft>
                <a:spcPts val="0"/>
              </a:spcAft>
              <a:buClr>
                <a:srgbClr val="000000"/>
              </a:buClr>
              <a:buSzPts val="750"/>
              <a:buFont typeface="Arial"/>
              <a:buNone/>
              <a:defRPr sz="750" b="0" i="0" u="none" strike="noStrike" cap="none">
                <a:solidFill>
                  <a:srgbClr val="B3A787"/>
                </a:solidFill>
                <a:latin typeface="Corbel"/>
                <a:ea typeface="Corbel"/>
                <a:cs typeface="Corbel"/>
                <a:sym typeface="Corbel"/>
              </a:defRPr>
            </a:lvl8pPr>
            <a:lvl9pPr marL="0" marR="0" lvl="8" indent="0" algn="r">
              <a:lnSpc>
                <a:spcPct val="100000"/>
              </a:lnSpc>
              <a:spcBef>
                <a:spcPts val="0"/>
              </a:spcBef>
              <a:spcAft>
                <a:spcPts val="0"/>
              </a:spcAft>
              <a:buClr>
                <a:srgbClr val="000000"/>
              </a:buClr>
              <a:buSzPts val="750"/>
              <a:buFont typeface="Arial"/>
              <a:buNone/>
              <a:defRPr sz="750" b="0" i="0" u="none" strike="noStrike" cap="none">
                <a:solidFill>
                  <a:srgbClr val="B3A787"/>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spd="slow">
    <p:wipe/>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Title, Content and Text" type="objAndTx">
  <p:cSld name="OBJECT_AND_TEXT">
    <p:spTree>
      <p:nvGrpSpPr>
        <p:cNvPr id="1" name="Shape 626"/>
        <p:cNvGrpSpPr/>
        <p:nvPr/>
      </p:nvGrpSpPr>
      <p:grpSpPr>
        <a:xfrm>
          <a:off x="0" y="0"/>
          <a:ext cx="0" cy="0"/>
          <a:chOff x="0" y="0"/>
          <a:chExt cx="0" cy="0"/>
        </a:xfrm>
      </p:grpSpPr>
      <p:sp>
        <p:nvSpPr>
          <p:cNvPr id="627" name="Google Shape;627;p129"/>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28" name="Google Shape;628;p129"/>
          <p:cNvSpPr txBox="1">
            <a:spLocks noGrp="1"/>
          </p:cNvSpPr>
          <p:nvPr>
            <p:ph type="body" idx="1"/>
          </p:nvPr>
        </p:nvSpPr>
        <p:spPr>
          <a:xfrm>
            <a:off x="457200" y="1600202"/>
            <a:ext cx="4038600" cy="4525963"/>
          </a:xfrm>
          <a:prstGeom prst="rect">
            <a:avLst/>
          </a:prstGeom>
          <a:noFill/>
          <a:ln>
            <a:noFill/>
          </a:ln>
        </p:spPr>
        <p:txBody>
          <a:bodyPr spcFirstLastPara="1" wrap="square" lIns="91425" tIns="45700" rIns="91425" bIns="45700" anchor="ctr" anchorCtr="0">
            <a:normAutofit/>
          </a:bodyPr>
          <a:lstStyle>
            <a:lvl1pPr marL="457200" lvl="0" indent="-394335" algn="l">
              <a:lnSpc>
                <a:spcPct val="100000"/>
              </a:lnSpc>
              <a:spcBef>
                <a:spcPts val="360"/>
              </a:spcBef>
              <a:spcAft>
                <a:spcPts val="0"/>
              </a:spcAft>
              <a:buSzPts val="2610"/>
              <a:buChar char="•"/>
              <a:defRPr/>
            </a:lvl1pPr>
            <a:lvl2pPr marL="914400" lvl="1" indent="-394335" algn="l">
              <a:lnSpc>
                <a:spcPct val="100000"/>
              </a:lnSpc>
              <a:spcBef>
                <a:spcPts val="450"/>
              </a:spcBef>
              <a:spcAft>
                <a:spcPts val="0"/>
              </a:spcAft>
              <a:buSzPts val="2610"/>
              <a:buChar char="•"/>
              <a:defRPr/>
            </a:lvl2pPr>
            <a:lvl3pPr marL="1371600" lvl="2" indent="-394335" algn="l">
              <a:lnSpc>
                <a:spcPct val="100000"/>
              </a:lnSpc>
              <a:spcBef>
                <a:spcPts val="450"/>
              </a:spcBef>
              <a:spcAft>
                <a:spcPts val="0"/>
              </a:spcAft>
              <a:buSzPts val="2610"/>
              <a:buChar char="•"/>
              <a:defRPr/>
            </a:lvl3pPr>
            <a:lvl4pPr marL="1828800" lvl="3" indent="-394335" algn="l">
              <a:lnSpc>
                <a:spcPct val="100000"/>
              </a:lnSpc>
              <a:spcBef>
                <a:spcPts val="450"/>
              </a:spcBef>
              <a:spcAft>
                <a:spcPts val="0"/>
              </a:spcAft>
              <a:buSzPts val="2610"/>
              <a:buChar char="•"/>
              <a:defRPr/>
            </a:lvl4pPr>
            <a:lvl5pPr marL="2286000" lvl="4" indent="-394335" algn="l">
              <a:lnSpc>
                <a:spcPct val="100000"/>
              </a:lnSpc>
              <a:spcBef>
                <a:spcPts val="450"/>
              </a:spcBef>
              <a:spcAft>
                <a:spcPts val="0"/>
              </a:spcAft>
              <a:buSzPts val="2610"/>
              <a:buChar char="•"/>
              <a:defRPr/>
            </a:lvl5pPr>
            <a:lvl6pPr marL="2743200" lvl="5" indent="-394335" algn="l">
              <a:lnSpc>
                <a:spcPct val="100000"/>
              </a:lnSpc>
              <a:spcBef>
                <a:spcPts val="450"/>
              </a:spcBef>
              <a:spcAft>
                <a:spcPts val="0"/>
              </a:spcAft>
              <a:buSzPts val="2610"/>
              <a:buChar char="•"/>
              <a:defRPr/>
            </a:lvl6pPr>
            <a:lvl7pPr marL="3200400" lvl="6" indent="-394335" algn="l">
              <a:lnSpc>
                <a:spcPct val="100000"/>
              </a:lnSpc>
              <a:spcBef>
                <a:spcPts val="450"/>
              </a:spcBef>
              <a:spcAft>
                <a:spcPts val="0"/>
              </a:spcAft>
              <a:buSzPts val="2610"/>
              <a:buChar char="•"/>
              <a:defRPr/>
            </a:lvl7pPr>
            <a:lvl8pPr marL="3657600" lvl="7" indent="-394334" algn="l">
              <a:lnSpc>
                <a:spcPct val="100000"/>
              </a:lnSpc>
              <a:spcBef>
                <a:spcPts val="450"/>
              </a:spcBef>
              <a:spcAft>
                <a:spcPts val="0"/>
              </a:spcAft>
              <a:buSzPts val="2610"/>
              <a:buChar char="•"/>
              <a:defRPr/>
            </a:lvl8pPr>
            <a:lvl9pPr marL="4114800" lvl="8" indent="-394334" algn="l">
              <a:lnSpc>
                <a:spcPct val="100000"/>
              </a:lnSpc>
              <a:spcBef>
                <a:spcPts val="450"/>
              </a:spcBef>
              <a:spcAft>
                <a:spcPts val="450"/>
              </a:spcAft>
              <a:buSzPts val="2610"/>
              <a:buChar char="•"/>
              <a:defRPr/>
            </a:lvl9pPr>
          </a:lstStyle>
          <a:p>
            <a:endParaRPr/>
          </a:p>
        </p:txBody>
      </p:sp>
      <p:sp>
        <p:nvSpPr>
          <p:cNvPr id="629" name="Google Shape;629;p129"/>
          <p:cNvSpPr txBox="1">
            <a:spLocks noGrp="1"/>
          </p:cNvSpPr>
          <p:nvPr>
            <p:ph type="body" idx="2"/>
          </p:nvPr>
        </p:nvSpPr>
        <p:spPr>
          <a:xfrm>
            <a:off x="4648200" y="1600202"/>
            <a:ext cx="4038600" cy="4525963"/>
          </a:xfrm>
          <a:prstGeom prst="rect">
            <a:avLst/>
          </a:prstGeom>
          <a:noFill/>
          <a:ln>
            <a:noFill/>
          </a:ln>
        </p:spPr>
        <p:txBody>
          <a:bodyPr spcFirstLastPara="1" wrap="square" lIns="91425" tIns="45700" rIns="91425" bIns="45700" anchor="ctr" anchorCtr="0">
            <a:normAutofit/>
          </a:bodyPr>
          <a:lstStyle>
            <a:lvl1pPr marL="457200" lvl="0" indent="-394335" algn="l">
              <a:lnSpc>
                <a:spcPct val="100000"/>
              </a:lnSpc>
              <a:spcBef>
                <a:spcPts val="360"/>
              </a:spcBef>
              <a:spcAft>
                <a:spcPts val="0"/>
              </a:spcAft>
              <a:buSzPts val="2610"/>
              <a:buChar char="•"/>
              <a:defRPr/>
            </a:lvl1pPr>
            <a:lvl2pPr marL="914400" lvl="1" indent="-394335" algn="l">
              <a:lnSpc>
                <a:spcPct val="100000"/>
              </a:lnSpc>
              <a:spcBef>
                <a:spcPts val="450"/>
              </a:spcBef>
              <a:spcAft>
                <a:spcPts val="0"/>
              </a:spcAft>
              <a:buSzPts val="2610"/>
              <a:buChar char="•"/>
              <a:defRPr/>
            </a:lvl2pPr>
            <a:lvl3pPr marL="1371600" lvl="2" indent="-394335" algn="l">
              <a:lnSpc>
                <a:spcPct val="100000"/>
              </a:lnSpc>
              <a:spcBef>
                <a:spcPts val="450"/>
              </a:spcBef>
              <a:spcAft>
                <a:spcPts val="0"/>
              </a:spcAft>
              <a:buSzPts val="2610"/>
              <a:buChar char="•"/>
              <a:defRPr/>
            </a:lvl3pPr>
            <a:lvl4pPr marL="1828800" lvl="3" indent="-394335" algn="l">
              <a:lnSpc>
                <a:spcPct val="100000"/>
              </a:lnSpc>
              <a:spcBef>
                <a:spcPts val="450"/>
              </a:spcBef>
              <a:spcAft>
                <a:spcPts val="0"/>
              </a:spcAft>
              <a:buSzPts val="2610"/>
              <a:buChar char="•"/>
              <a:defRPr/>
            </a:lvl4pPr>
            <a:lvl5pPr marL="2286000" lvl="4" indent="-394335" algn="l">
              <a:lnSpc>
                <a:spcPct val="100000"/>
              </a:lnSpc>
              <a:spcBef>
                <a:spcPts val="450"/>
              </a:spcBef>
              <a:spcAft>
                <a:spcPts val="0"/>
              </a:spcAft>
              <a:buSzPts val="2610"/>
              <a:buChar char="•"/>
              <a:defRPr/>
            </a:lvl5pPr>
            <a:lvl6pPr marL="2743200" lvl="5" indent="-394335" algn="l">
              <a:lnSpc>
                <a:spcPct val="100000"/>
              </a:lnSpc>
              <a:spcBef>
                <a:spcPts val="450"/>
              </a:spcBef>
              <a:spcAft>
                <a:spcPts val="0"/>
              </a:spcAft>
              <a:buSzPts val="2610"/>
              <a:buChar char="•"/>
              <a:defRPr/>
            </a:lvl6pPr>
            <a:lvl7pPr marL="3200400" lvl="6" indent="-394335" algn="l">
              <a:lnSpc>
                <a:spcPct val="100000"/>
              </a:lnSpc>
              <a:spcBef>
                <a:spcPts val="450"/>
              </a:spcBef>
              <a:spcAft>
                <a:spcPts val="0"/>
              </a:spcAft>
              <a:buSzPts val="2610"/>
              <a:buChar char="•"/>
              <a:defRPr/>
            </a:lvl7pPr>
            <a:lvl8pPr marL="3657600" lvl="7" indent="-394334" algn="l">
              <a:lnSpc>
                <a:spcPct val="100000"/>
              </a:lnSpc>
              <a:spcBef>
                <a:spcPts val="450"/>
              </a:spcBef>
              <a:spcAft>
                <a:spcPts val="0"/>
              </a:spcAft>
              <a:buSzPts val="2610"/>
              <a:buChar char="•"/>
              <a:defRPr/>
            </a:lvl8pPr>
            <a:lvl9pPr marL="4114800" lvl="8" indent="-394334" algn="l">
              <a:lnSpc>
                <a:spcPct val="100000"/>
              </a:lnSpc>
              <a:spcBef>
                <a:spcPts val="450"/>
              </a:spcBef>
              <a:spcAft>
                <a:spcPts val="450"/>
              </a:spcAft>
              <a:buSzPts val="2610"/>
              <a:buChar char="•"/>
              <a:defRPr/>
            </a:lvl9pPr>
          </a:lstStyle>
          <a:p>
            <a:endParaRPr/>
          </a:p>
        </p:txBody>
      </p:sp>
      <p:sp>
        <p:nvSpPr>
          <p:cNvPr id="630" name="Google Shape;630;p129"/>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1" name="Google Shape;631;p129"/>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2" name="Google Shape;632;p129"/>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750"/>
              <a:buFont typeface="Arial"/>
              <a:buNone/>
              <a:defRPr sz="750" b="0" i="0" u="none" strike="noStrike" cap="none">
                <a:solidFill>
                  <a:srgbClr val="B3A787"/>
                </a:solidFill>
                <a:latin typeface="Corbel"/>
                <a:ea typeface="Corbel"/>
                <a:cs typeface="Corbel"/>
                <a:sym typeface="Corbel"/>
              </a:defRPr>
            </a:lvl1pPr>
            <a:lvl2pPr marL="0" marR="0" lvl="1" indent="0" algn="r">
              <a:lnSpc>
                <a:spcPct val="100000"/>
              </a:lnSpc>
              <a:spcBef>
                <a:spcPts val="0"/>
              </a:spcBef>
              <a:spcAft>
                <a:spcPts val="0"/>
              </a:spcAft>
              <a:buClr>
                <a:srgbClr val="000000"/>
              </a:buClr>
              <a:buSzPts val="750"/>
              <a:buFont typeface="Arial"/>
              <a:buNone/>
              <a:defRPr sz="750" b="0" i="0" u="none" strike="noStrike" cap="none">
                <a:solidFill>
                  <a:srgbClr val="B3A787"/>
                </a:solidFill>
                <a:latin typeface="Corbel"/>
                <a:ea typeface="Corbel"/>
                <a:cs typeface="Corbel"/>
                <a:sym typeface="Corbel"/>
              </a:defRPr>
            </a:lvl2pPr>
            <a:lvl3pPr marL="0" marR="0" lvl="2" indent="0" algn="r">
              <a:lnSpc>
                <a:spcPct val="100000"/>
              </a:lnSpc>
              <a:spcBef>
                <a:spcPts val="0"/>
              </a:spcBef>
              <a:spcAft>
                <a:spcPts val="0"/>
              </a:spcAft>
              <a:buClr>
                <a:srgbClr val="000000"/>
              </a:buClr>
              <a:buSzPts val="750"/>
              <a:buFont typeface="Arial"/>
              <a:buNone/>
              <a:defRPr sz="750" b="0" i="0" u="none" strike="noStrike" cap="none">
                <a:solidFill>
                  <a:srgbClr val="B3A787"/>
                </a:solidFill>
                <a:latin typeface="Corbel"/>
                <a:ea typeface="Corbel"/>
                <a:cs typeface="Corbel"/>
                <a:sym typeface="Corbel"/>
              </a:defRPr>
            </a:lvl3pPr>
            <a:lvl4pPr marL="0" marR="0" lvl="3" indent="0" algn="r">
              <a:lnSpc>
                <a:spcPct val="100000"/>
              </a:lnSpc>
              <a:spcBef>
                <a:spcPts val="0"/>
              </a:spcBef>
              <a:spcAft>
                <a:spcPts val="0"/>
              </a:spcAft>
              <a:buClr>
                <a:srgbClr val="000000"/>
              </a:buClr>
              <a:buSzPts val="750"/>
              <a:buFont typeface="Arial"/>
              <a:buNone/>
              <a:defRPr sz="750" b="0" i="0" u="none" strike="noStrike" cap="none">
                <a:solidFill>
                  <a:srgbClr val="B3A787"/>
                </a:solidFill>
                <a:latin typeface="Corbel"/>
                <a:ea typeface="Corbel"/>
                <a:cs typeface="Corbel"/>
                <a:sym typeface="Corbel"/>
              </a:defRPr>
            </a:lvl4pPr>
            <a:lvl5pPr marL="0" marR="0" lvl="4" indent="0" algn="r">
              <a:lnSpc>
                <a:spcPct val="100000"/>
              </a:lnSpc>
              <a:spcBef>
                <a:spcPts val="0"/>
              </a:spcBef>
              <a:spcAft>
                <a:spcPts val="0"/>
              </a:spcAft>
              <a:buClr>
                <a:srgbClr val="000000"/>
              </a:buClr>
              <a:buSzPts val="750"/>
              <a:buFont typeface="Arial"/>
              <a:buNone/>
              <a:defRPr sz="750" b="0" i="0" u="none" strike="noStrike" cap="none">
                <a:solidFill>
                  <a:srgbClr val="B3A787"/>
                </a:solidFill>
                <a:latin typeface="Corbel"/>
                <a:ea typeface="Corbel"/>
                <a:cs typeface="Corbel"/>
                <a:sym typeface="Corbel"/>
              </a:defRPr>
            </a:lvl5pPr>
            <a:lvl6pPr marL="0" marR="0" lvl="5" indent="0" algn="r">
              <a:lnSpc>
                <a:spcPct val="100000"/>
              </a:lnSpc>
              <a:spcBef>
                <a:spcPts val="0"/>
              </a:spcBef>
              <a:spcAft>
                <a:spcPts val="0"/>
              </a:spcAft>
              <a:buClr>
                <a:srgbClr val="000000"/>
              </a:buClr>
              <a:buSzPts val="750"/>
              <a:buFont typeface="Arial"/>
              <a:buNone/>
              <a:defRPr sz="750" b="0" i="0" u="none" strike="noStrike" cap="none">
                <a:solidFill>
                  <a:srgbClr val="B3A787"/>
                </a:solidFill>
                <a:latin typeface="Corbel"/>
                <a:ea typeface="Corbel"/>
                <a:cs typeface="Corbel"/>
                <a:sym typeface="Corbel"/>
              </a:defRPr>
            </a:lvl6pPr>
            <a:lvl7pPr marL="0" marR="0" lvl="6" indent="0" algn="r">
              <a:lnSpc>
                <a:spcPct val="100000"/>
              </a:lnSpc>
              <a:spcBef>
                <a:spcPts val="0"/>
              </a:spcBef>
              <a:spcAft>
                <a:spcPts val="0"/>
              </a:spcAft>
              <a:buClr>
                <a:srgbClr val="000000"/>
              </a:buClr>
              <a:buSzPts val="750"/>
              <a:buFont typeface="Arial"/>
              <a:buNone/>
              <a:defRPr sz="750" b="0" i="0" u="none" strike="noStrike" cap="none">
                <a:solidFill>
                  <a:srgbClr val="B3A787"/>
                </a:solidFill>
                <a:latin typeface="Corbel"/>
                <a:ea typeface="Corbel"/>
                <a:cs typeface="Corbel"/>
                <a:sym typeface="Corbel"/>
              </a:defRPr>
            </a:lvl7pPr>
            <a:lvl8pPr marL="0" marR="0" lvl="7" indent="0" algn="r">
              <a:lnSpc>
                <a:spcPct val="100000"/>
              </a:lnSpc>
              <a:spcBef>
                <a:spcPts val="0"/>
              </a:spcBef>
              <a:spcAft>
                <a:spcPts val="0"/>
              </a:spcAft>
              <a:buClr>
                <a:srgbClr val="000000"/>
              </a:buClr>
              <a:buSzPts val="750"/>
              <a:buFont typeface="Arial"/>
              <a:buNone/>
              <a:defRPr sz="750" b="0" i="0" u="none" strike="noStrike" cap="none">
                <a:solidFill>
                  <a:srgbClr val="B3A787"/>
                </a:solidFill>
                <a:latin typeface="Corbel"/>
                <a:ea typeface="Corbel"/>
                <a:cs typeface="Corbel"/>
                <a:sym typeface="Corbel"/>
              </a:defRPr>
            </a:lvl8pPr>
            <a:lvl9pPr marL="0" marR="0" lvl="8" indent="0" algn="r">
              <a:lnSpc>
                <a:spcPct val="100000"/>
              </a:lnSpc>
              <a:spcBef>
                <a:spcPts val="0"/>
              </a:spcBef>
              <a:spcAft>
                <a:spcPts val="0"/>
              </a:spcAft>
              <a:buClr>
                <a:srgbClr val="000000"/>
              </a:buClr>
              <a:buSzPts val="750"/>
              <a:buFont typeface="Arial"/>
              <a:buNone/>
              <a:defRPr sz="750" b="0" i="0" u="none" strike="noStrike" cap="none">
                <a:solidFill>
                  <a:srgbClr val="B3A787"/>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spd="slow">
    <p:wip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80"/>
        <p:cNvGrpSpPr/>
        <p:nvPr/>
      </p:nvGrpSpPr>
      <p:grpSpPr>
        <a:xfrm>
          <a:off x="0" y="0"/>
          <a:ext cx="0" cy="0"/>
          <a:chOff x="0" y="0"/>
          <a:chExt cx="0" cy="0"/>
        </a:xfrm>
      </p:grpSpPr>
      <p:sp>
        <p:nvSpPr>
          <p:cNvPr id="81" name="Google Shape;81;p87"/>
          <p:cNvSpPr txBox="1">
            <a:spLocks noGrp="1"/>
          </p:cNvSpPr>
          <p:nvPr>
            <p:ph type="title"/>
          </p:nvPr>
        </p:nvSpPr>
        <p:spPr>
          <a:xfrm>
            <a:off x="609599" y="1498604"/>
            <a:ext cx="2790182" cy="1278466"/>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accent1"/>
              </a:buClr>
              <a:buSzPts val="2000"/>
              <a:buFont typeface="Times New Roman"/>
              <a:buNone/>
              <a:defRPr sz="2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 name="Google Shape;82;p87"/>
          <p:cNvSpPr txBox="1">
            <a:spLocks noGrp="1"/>
          </p:cNvSpPr>
          <p:nvPr>
            <p:ph type="body" idx="1"/>
          </p:nvPr>
        </p:nvSpPr>
        <p:spPr>
          <a:xfrm>
            <a:off x="3571275" y="514925"/>
            <a:ext cx="3386037" cy="5526437"/>
          </a:xfrm>
          <a:prstGeom prst="rect">
            <a:avLst/>
          </a:prstGeom>
          <a:noFill/>
          <a:ln>
            <a:noFill/>
          </a:ln>
        </p:spPr>
        <p:txBody>
          <a:bodyPr spcFirstLastPara="1" wrap="square" lIns="91425" tIns="45700" rIns="91425" bIns="45700" anchor="t" anchorCtr="0">
            <a:normAutofit/>
          </a:bodyPr>
          <a:lstStyle>
            <a:lvl1pPr marL="457200" lvl="0" indent="-320040" algn="l">
              <a:lnSpc>
                <a:spcPct val="100000"/>
              </a:lnSpc>
              <a:spcBef>
                <a:spcPts val="1000"/>
              </a:spcBef>
              <a:spcAft>
                <a:spcPts val="0"/>
              </a:spcAft>
              <a:buSzPts val="1440"/>
              <a:buChar char="►"/>
              <a:defRPr/>
            </a:lvl1pPr>
            <a:lvl2pPr marL="914400" lvl="1" indent="-320040" algn="l">
              <a:lnSpc>
                <a:spcPct val="100000"/>
              </a:lnSpc>
              <a:spcBef>
                <a:spcPts val="1000"/>
              </a:spcBef>
              <a:spcAft>
                <a:spcPts val="0"/>
              </a:spcAft>
              <a:buSzPts val="1440"/>
              <a:buChar char="►"/>
              <a:defRPr/>
            </a:lvl2pPr>
            <a:lvl3pPr marL="1371600" lvl="2" indent="-320039" algn="l">
              <a:lnSpc>
                <a:spcPct val="100000"/>
              </a:lnSpc>
              <a:spcBef>
                <a:spcPts val="1000"/>
              </a:spcBef>
              <a:spcAft>
                <a:spcPts val="0"/>
              </a:spcAft>
              <a:buSzPts val="1440"/>
              <a:buChar char="►"/>
              <a:defRPr/>
            </a:lvl3pPr>
            <a:lvl4pPr marL="1828800" lvl="3" indent="-320039" algn="l">
              <a:lnSpc>
                <a:spcPct val="100000"/>
              </a:lnSpc>
              <a:spcBef>
                <a:spcPts val="1000"/>
              </a:spcBef>
              <a:spcAft>
                <a:spcPts val="0"/>
              </a:spcAft>
              <a:buSzPts val="1440"/>
              <a:buChar char="►"/>
              <a:defRPr/>
            </a:lvl4pPr>
            <a:lvl5pPr marL="2286000" lvl="4" indent="-320039" algn="l">
              <a:lnSpc>
                <a:spcPct val="100000"/>
              </a:lnSpc>
              <a:spcBef>
                <a:spcPts val="1000"/>
              </a:spcBef>
              <a:spcAft>
                <a:spcPts val="0"/>
              </a:spcAft>
              <a:buSzPts val="1440"/>
              <a:buChar char="►"/>
              <a:defRPr/>
            </a:lvl5pPr>
            <a:lvl6pPr marL="2743200" lvl="5" indent="-320039" algn="l">
              <a:lnSpc>
                <a:spcPct val="100000"/>
              </a:lnSpc>
              <a:spcBef>
                <a:spcPts val="1000"/>
              </a:spcBef>
              <a:spcAft>
                <a:spcPts val="0"/>
              </a:spcAft>
              <a:buSzPts val="1440"/>
              <a:buChar char="►"/>
              <a:defRPr/>
            </a:lvl6pPr>
            <a:lvl7pPr marL="3200400" lvl="6" indent="-320039" algn="l">
              <a:lnSpc>
                <a:spcPct val="100000"/>
              </a:lnSpc>
              <a:spcBef>
                <a:spcPts val="1000"/>
              </a:spcBef>
              <a:spcAft>
                <a:spcPts val="0"/>
              </a:spcAft>
              <a:buSzPts val="1440"/>
              <a:buChar char="►"/>
              <a:defRPr/>
            </a:lvl7pPr>
            <a:lvl8pPr marL="3657600" lvl="7" indent="-320040" algn="l">
              <a:lnSpc>
                <a:spcPct val="100000"/>
              </a:lnSpc>
              <a:spcBef>
                <a:spcPts val="1000"/>
              </a:spcBef>
              <a:spcAft>
                <a:spcPts val="0"/>
              </a:spcAft>
              <a:buSzPts val="1440"/>
              <a:buChar char="►"/>
              <a:defRPr/>
            </a:lvl8pPr>
            <a:lvl9pPr marL="4114800" lvl="8" indent="-320040" algn="l">
              <a:lnSpc>
                <a:spcPct val="100000"/>
              </a:lnSpc>
              <a:spcBef>
                <a:spcPts val="1000"/>
              </a:spcBef>
              <a:spcAft>
                <a:spcPts val="0"/>
              </a:spcAft>
              <a:buSzPts val="1440"/>
              <a:buChar char="►"/>
              <a:defRPr/>
            </a:lvl9pPr>
          </a:lstStyle>
          <a:p>
            <a:endParaRPr/>
          </a:p>
        </p:txBody>
      </p:sp>
      <p:sp>
        <p:nvSpPr>
          <p:cNvPr id="83" name="Google Shape;83;p87"/>
          <p:cNvSpPr txBox="1">
            <a:spLocks noGrp="1"/>
          </p:cNvSpPr>
          <p:nvPr>
            <p:ph type="body" idx="2"/>
          </p:nvPr>
        </p:nvSpPr>
        <p:spPr>
          <a:xfrm>
            <a:off x="609599" y="2777069"/>
            <a:ext cx="2790182" cy="2584449"/>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1000"/>
              </a:spcBef>
              <a:spcAft>
                <a:spcPts val="0"/>
              </a:spcAft>
              <a:buSzPts val="1120"/>
              <a:buNone/>
              <a:defRPr sz="1400"/>
            </a:lvl1pPr>
            <a:lvl2pPr marL="914400" lvl="1" indent="-228600" algn="l">
              <a:lnSpc>
                <a:spcPct val="100000"/>
              </a:lnSpc>
              <a:spcBef>
                <a:spcPts val="1000"/>
              </a:spcBef>
              <a:spcAft>
                <a:spcPts val="0"/>
              </a:spcAft>
              <a:buSzPts val="840"/>
              <a:buNone/>
              <a:defRPr sz="1050"/>
            </a:lvl2pPr>
            <a:lvl3pPr marL="1371600" lvl="2" indent="-228600" algn="l">
              <a:lnSpc>
                <a:spcPct val="100000"/>
              </a:lnSpc>
              <a:spcBef>
                <a:spcPts val="1000"/>
              </a:spcBef>
              <a:spcAft>
                <a:spcPts val="0"/>
              </a:spcAft>
              <a:buSzPts val="720"/>
              <a:buNone/>
              <a:defRPr sz="900"/>
            </a:lvl3pPr>
            <a:lvl4pPr marL="1828800" lvl="3" indent="-228600" algn="l">
              <a:lnSpc>
                <a:spcPct val="100000"/>
              </a:lnSpc>
              <a:spcBef>
                <a:spcPts val="1000"/>
              </a:spcBef>
              <a:spcAft>
                <a:spcPts val="0"/>
              </a:spcAft>
              <a:buSzPts val="600"/>
              <a:buNone/>
              <a:defRPr sz="750"/>
            </a:lvl4pPr>
            <a:lvl5pPr marL="2286000" lvl="4" indent="-228600" algn="l">
              <a:lnSpc>
                <a:spcPct val="100000"/>
              </a:lnSpc>
              <a:spcBef>
                <a:spcPts val="1000"/>
              </a:spcBef>
              <a:spcAft>
                <a:spcPts val="0"/>
              </a:spcAft>
              <a:buSzPts val="600"/>
              <a:buNone/>
              <a:defRPr sz="750"/>
            </a:lvl5pPr>
            <a:lvl6pPr marL="2743200" lvl="5" indent="-228600" algn="l">
              <a:lnSpc>
                <a:spcPct val="100000"/>
              </a:lnSpc>
              <a:spcBef>
                <a:spcPts val="1000"/>
              </a:spcBef>
              <a:spcAft>
                <a:spcPts val="0"/>
              </a:spcAft>
              <a:buSzPts val="600"/>
              <a:buNone/>
              <a:defRPr sz="750"/>
            </a:lvl6pPr>
            <a:lvl7pPr marL="3200400" lvl="6" indent="-228600" algn="l">
              <a:lnSpc>
                <a:spcPct val="100000"/>
              </a:lnSpc>
              <a:spcBef>
                <a:spcPts val="1000"/>
              </a:spcBef>
              <a:spcAft>
                <a:spcPts val="0"/>
              </a:spcAft>
              <a:buSzPts val="600"/>
              <a:buNone/>
              <a:defRPr sz="750"/>
            </a:lvl7pPr>
            <a:lvl8pPr marL="3657600" lvl="7" indent="-228600" algn="l">
              <a:lnSpc>
                <a:spcPct val="100000"/>
              </a:lnSpc>
              <a:spcBef>
                <a:spcPts val="1000"/>
              </a:spcBef>
              <a:spcAft>
                <a:spcPts val="0"/>
              </a:spcAft>
              <a:buSzPts val="600"/>
              <a:buNone/>
              <a:defRPr sz="750"/>
            </a:lvl8pPr>
            <a:lvl9pPr marL="4114800" lvl="8" indent="-228600" algn="l">
              <a:lnSpc>
                <a:spcPct val="100000"/>
              </a:lnSpc>
              <a:spcBef>
                <a:spcPts val="1000"/>
              </a:spcBef>
              <a:spcAft>
                <a:spcPts val="0"/>
              </a:spcAft>
              <a:buSzPts val="600"/>
              <a:buNone/>
              <a:defRPr sz="750"/>
            </a:lvl9pPr>
          </a:lstStyle>
          <a:p>
            <a:endParaRPr/>
          </a:p>
        </p:txBody>
      </p:sp>
      <p:sp>
        <p:nvSpPr>
          <p:cNvPr id="84" name="Google Shape;84;p87"/>
          <p:cNvSpPr txBox="1">
            <a:spLocks noGrp="1"/>
          </p:cNvSpPr>
          <p:nvPr>
            <p:ph type="dt" idx="10"/>
          </p:nvPr>
        </p:nvSpPr>
        <p:spPr>
          <a:xfrm>
            <a:off x="5405258" y="6041363"/>
            <a:ext cx="684132"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5" name="Google Shape;85;p87"/>
          <p:cNvSpPr txBox="1">
            <a:spLocks noGrp="1"/>
          </p:cNvSpPr>
          <p:nvPr>
            <p:ph type="ftr" idx="11"/>
          </p:nvPr>
        </p:nvSpPr>
        <p:spPr>
          <a:xfrm>
            <a:off x="609599" y="6041363"/>
            <a:ext cx="4622973"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6" name="Google Shape;86;p87"/>
          <p:cNvSpPr txBox="1">
            <a:spLocks noGrp="1"/>
          </p:cNvSpPr>
          <p:nvPr>
            <p:ph type="sldNum" idx="12"/>
          </p:nvPr>
        </p:nvSpPr>
        <p:spPr>
          <a:xfrm>
            <a:off x="6444676" y="6041363"/>
            <a:ext cx="512638"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B3A787"/>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B3A787"/>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B3A787"/>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B3A787"/>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B3A787"/>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B3A787"/>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B3A787"/>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B3A787"/>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B3A787"/>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spd="slow">
    <p:wipe/>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Title, Text, and Content" type="txAndObj">
  <p:cSld name="TEXT_AND_OBJECT">
    <p:spTree>
      <p:nvGrpSpPr>
        <p:cNvPr id="1" name="Shape 646"/>
        <p:cNvGrpSpPr/>
        <p:nvPr/>
      </p:nvGrpSpPr>
      <p:grpSpPr>
        <a:xfrm>
          <a:off x="0" y="0"/>
          <a:ext cx="0" cy="0"/>
          <a:chOff x="0" y="0"/>
          <a:chExt cx="0" cy="0"/>
        </a:xfrm>
      </p:grpSpPr>
      <p:sp>
        <p:nvSpPr>
          <p:cNvPr id="647" name="Google Shape;647;p77"/>
          <p:cNvSpPr txBox="1">
            <a:spLocks noGrp="1"/>
          </p:cNvSpPr>
          <p:nvPr>
            <p:ph type="title"/>
          </p:nvPr>
        </p:nvSpPr>
        <p:spPr>
          <a:xfrm>
            <a:off x="574675" y="304800"/>
            <a:ext cx="8001000" cy="1216025"/>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8" name="Google Shape;648;p77"/>
          <p:cNvSpPr txBox="1">
            <a:spLocks noGrp="1"/>
          </p:cNvSpPr>
          <p:nvPr>
            <p:ph type="body" idx="1"/>
          </p:nvPr>
        </p:nvSpPr>
        <p:spPr>
          <a:xfrm>
            <a:off x="566738" y="1752600"/>
            <a:ext cx="3924300" cy="4267200"/>
          </a:xfrm>
          <a:prstGeom prst="rect">
            <a:avLst/>
          </a:prstGeom>
          <a:noFill/>
          <a:ln>
            <a:noFill/>
          </a:ln>
        </p:spPr>
        <p:txBody>
          <a:bodyPr spcFirstLastPara="1" wrap="square" lIns="91425" tIns="45700" rIns="91425" bIns="45700" anchor="ctr" anchorCtr="0">
            <a:normAutofit/>
          </a:bodyPr>
          <a:lstStyle>
            <a:lvl1pPr marL="457200" lvl="0" indent="-394335" algn="l">
              <a:lnSpc>
                <a:spcPct val="100000"/>
              </a:lnSpc>
              <a:spcBef>
                <a:spcPts val="360"/>
              </a:spcBef>
              <a:spcAft>
                <a:spcPts val="0"/>
              </a:spcAft>
              <a:buSzPts val="2610"/>
              <a:buChar char="•"/>
              <a:defRPr/>
            </a:lvl1pPr>
            <a:lvl2pPr marL="914400" lvl="1" indent="-394335" algn="l">
              <a:lnSpc>
                <a:spcPct val="100000"/>
              </a:lnSpc>
              <a:spcBef>
                <a:spcPts val="600"/>
              </a:spcBef>
              <a:spcAft>
                <a:spcPts val="0"/>
              </a:spcAft>
              <a:buSzPts val="2610"/>
              <a:buChar char="•"/>
              <a:defRPr/>
            </a:lvl2pPr>
            <a:lvl3pPr marL="1371600" lvl="2" indent="-394335" algn="l">
              <a:lnSpc>
                <a:spcPct val="100000"/>
              </a:lnSpc>
              <a:spcBef>
                <a:spcPts val="600"/>
              </a:spcBef>
              <a:spcAft>
                <a:spcPts val="0"/>
              </a:spcAft>
              <a:buSzPts val="2610"/>
              <a:buChar char="•"/>
              <a:defRPr/>
            </a:lvl3pPr>
            <a:lvl4pPr marL="1828800" lvl="3" indent="-394335" algn="l">
              <a:lnSpc>
                <a:spcPct val="100000"/>
              </a:lnSpc>
              <a:spcBef>
                <a:spcPts val="600"/>
              </a:spcBef>
              <a:spcAft>
                <a:spcPts val="0"/>
              </a:spcAft>
              <a:buSzPts val="2610"/>
              <a:buChar char="•"/>
              <a:defRPr/>
            </a:lvl4pPr>
            <a:lvl5pPr marL="2286000" lvl="4" indent="-394335" algn="l">
              <a:lnSpc>
                <a:spcPct val="100000"/>
              </a:lnSpc>
              <a:spcBef>
                <a:spcPts val="600"/>
              </a:spcBef>
              <a:spcAft>
                <a:spcPts val="0"/>
              </a:spcAft>
              <a:buSzPts val="2610"/>
              <a:buChar char="•"/>
              <a:defRPr/>
            </a:lvl5pPr>
            <a:lvl6pPr marL="2743200" lvl="5" indent="-394335" algn="l">
              <a:lnSpc>
                <a:spcPct val="100000"/>
              </a:lnSpc>
              <a:spcBef>
                <a:spcPts val="600"/>
              </a:spcBef>
              <a:spcAft>
                <a:spcPts val="0"/>
              </a:spcAft>
              <a:buSzPts val="2610"/>
              <a:buChar char="•"/>
              <a:defRPr/>
            </a:lvl6pPr>
            <a:lvl7pPr marL="3200400" lvl="6" indent="-394335" algn="l">
              <a:lnSpc>
                <a:spcPct val="100000"/>
              </a:lnSpc>
              <a:spcBef>
                <a:spcPts val="600"/>
              </a:spcBef>
              <a:spcAft>
                <a:spcPts val="0"/>
              </a:spcAft>
              <a:buSzPts val="2610"/>
              <a:buChar char="•"/>
              <a:defRPr/>
            </a:lvl7pPr>
            <a:lvl8pPr marL="3657600" lvl="7" indent="-394334" algn="l">
              <a:lnSpc>
                <a:spcPct val="100000"/>
              </a:lnSpc>
              <a:spcBef>
                <a:spcPts val="600"/>
              </a:spcBef>
              <a:spcAft>
                <a:spcPts val="0"/>
              </a:spcAft>
              <a:buSzPts val="2610"/>
              <a:buChar char="•"/>
              <a:defRPr/>
            </a:lvl8pPr>
            <a:lvl9pPr marL="4114800" lvl="8" indent="-394334" algn="l">
              <a:lnSpc>
                <a:spcPct val="100000"/>
              </a:lnSpc>
              <a:spcBef>
                <a:spcPts val="600"/>
              </a:spcBef>
              <a:spcAft>
                <a:spcPts val="600"/>
              </a:spcAft>
              <a:buSzPts val="2610"/>
              <a:buChar char="•"/>
              <a:defRPr/>
            </a:lvl9pPr>
          </a:lstStyle>
          <a:p>
            <a:endParaRPr/>
          </a:p>
        </p:txBody>
      </p:sp>
      <p:sp>
        <p:nvSpPr>
          <p:cNvPr id="649" name="Google Shape;649;p77"/>
          <p:cNvSpPr txBox="1">
            <a:spLocks noGrp="1"/>
          </p:cNvSpPr>
          <p:nvPr>
            <p:ph type="body" idx="2"/>
          </p:nvPr>
        </p:nvSpPr>
        <p:spPr>
          <a:xfrm>
            <a:off x="4643438" y="1752600"/>
            <a:ext cx="3924300" cy="4267200"/>
          </a:xfrm>
          <a:prstGeom prst="rect">
            <a:avLst/>
          </a:prstGeom>
          <a:noFill/>
          <a:ln>
            <a:noFill/>
          </a:ln>
        </p:spPr>
        <p:txBody>
          <a:bodyPr spcFirstLastPara="1" wrap="square" lIns="91425" tIns="45700" rIns="91425" bIns="45700" anchor="ctr" anchorCtr="0">
            <a:normAutofit/>
          </a:bodyPr>
          <a:lstStyle>
            <a:lvl1pPr marL="457200" lvl="0" indent="-394335" algn="l">
              <a:lnSpc>
                <a:spcPct val="100000"/>
              </a:lnSpc>
              <a:spcBef>
                <a:spcPts val="360"/>
              </a:spcBef>
              <a:spcAft>
                <a:spcPts val="0"/>
              </a:spcAft>
              <a:buSzPts val="2610"/>
              <a:buChar char="•"/>
              <a:defRPr/>
            </a:lvl1pPr>
            <a:lvl2pPr marL="914400" lvl="1" indent="-394335" algn="l">
              <a:lnSpc>
                <a:spcPct val="100000"/>
              </a:lnSpc>
              <a:spcBef>
                <a:spcPts val="600"/>
              </a:spcBef>
              <a:spcAft>
                <a:spcPts val="0"/>
              </a:spcAft>
              <a:buSzPts val="2610"/>
              <a:buChar char="•"/>
              <a:defRPr/>
            </a:lvl2pPr>
            <a:lvl3pPr marL="1371600" lvl="2" indent="-394335" algn="l">
              <a:lnSpc>
                <a:spcPct val="100000"/>
              </a:lnSpc>
              <a:spcBef>
                <a:spcPts val="600"/>
              </a:spcBef>
              <a:spcAft>
                <a:spcPts val="0"/>
              </a:spcAft>
              <a:buSzPts val="2610"/>
              <a:buChar char="•"/>
              <a:defRPr/>
            </a:lvl3pPr>
            <a:lvl4pPr marL="1828800" lvl="3" indent="-394335" algn="l">
              <a:lnSpc>
                <a:spcPct val="100000"/>
              </a:lnSpc>
              <a:spcBef>
                <a:spcPts val="600"/>
              </a:spcBef>
              <a:spcAft>
                <a:spcPts val="0"/>
              </a:spcAft>
              <a:buSzPts val="2610"/>
              <a:buChar char="•"/>
              <a:defRPr/>
            </a:lvl4pPr>
            <a:lvl5pPr marL="2286000" lvl="4" indent="-394335" algn="l">
              <a:lnSpc>
                <a:spcPct val="100000"/>
              </a:lnSpc>
              <a:spcBef>
                <a:spcPts val="600"/>
              </a:spcBef>
              <a:spcAft>
                <a:spcPts val="0"/>
              </a:spcAft>
              <a:buSzPts val="2610"/>
              <a:buChar char="•"/>
              <a:defRPr/>
            </a:lvl5pPr>
            <a:lvl6pPr marL="2743200" lvl="5" indent="-394335" algn="l">
              <a:lnSpc>
                <a:spcPct val="100000"/>
              </a:lnSpc>
              <a:spcBef>
                <a:spcPts val="600"/>
              </a:spcBef>
              <a:spcAft>
                <a:spcPts val="0"/>
              </a:spcAft>
              <a:buSzPts val="2610"/>
              <a:buChar char="•"/>
              <a:defRPr/>
            </a:lvl6pPr>
            <a:lvl7pPr marL="3200400" lvl="6" indent="-394335" algn="l">
              <a:lnSpc>
                <a:spcPct val="100000"/>
              </a:lnSpc>
              <a:spcBef>
                <a:spcPts val="600"/>
              </a:spcBef>
              <a:spcAft>
                <a:spcPts val="0"/>
              </a:spcAft>
              <a:buSzPts val="2610"/>
              <a:buChar char="•"/>
              <a:defRPr/>
            </a:lvl7pPr>
            <a:lvl8pPr marL="3657600" lvl="7" indent="-394334" algn="l">
              <a:lnSpc>
                <a:spcPct val="100000"/>
              </a:lnSpc>
              <a:spcBef>
                <a:spcPts val="600"/>
              </a:spcBef>
              <a:spcAft>
                <a:spcPts val="0"/>
              </a:spcAft>
              <a:buSzPts val="2610"/>
              <a:buChar char="•"/>
              <a:defRPr/>
            </a:lvl8pPr>
            <a:lvl9pPr marL="4114800" lvl="8" indent="-394334" algn="l">
              <a:lnSpc>
                <a:spcPct val="100000"/>
              </a:lnSpc>
              <a:spcBef>
                <a:spcPts val="600"/>
              </a:spcBef>
              <a:spcAft>
                <a:spcPts val="600"/>
              </a:spcAft>
              <a:buSzPts val="2610"/>
              <a:buChar char="•"/>
              <a:defRPr/>
            </a:lvl9pPr>
          </a:lstStyle>
          <a:p>
            <a:endParaRPr/>
          </a:p>
        </p:txBody>
      </p:sp>
      <p:sp>
        <p:nvSpPr>
          <p:cNvPr id="650" name="Google Shape;650;p77"/>
          <p:cNvSpPr txBox="1">
            <a:spLocks noGrp="1"/>
          </p:cNvSpPr>
          <p:nvPr>
            <p:ph type="dt" idx="10"/>
          </p:nvPr>
        </p:nvSpPr>
        <p:spPr>
          <a:xfrm>
            <a:off x="7358679" y="6116070"/>
            <a:ext cx="857473"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51" name="Google Shape;651;p77"/>
          <p:cNvSpPr txBox="1">
            <a:spLocks noGrp="1"/>
          </p:cNvSpPr>
          <p:nvPr>
            <p:ph type="ftr" idx="11"/>
          </p:nvPr>
        </p:nvSpPr>
        <p:spPr>
          <a:xfrm>
            <a:off x="1986997" y="6116070"/>
            <a:ext cx="5314517"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52" name="Google Shape;652;p77"/>
          <p:cNvSpPr txBox="1">
            <a:spLocks noGrp="1"/>
          </p:cNvSpPr>
          <p:nvPr>
            <p:ph type="sldNum" idx="12"/>
          </p:nvPr>
        </p:nvSpPr>
        <p:spPr>
          <a:xfrm>
            <a:off x="8273317" y="6116070"/>
            <a:ext cx="413483"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spd="slow">
    <p:wipe/>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653"/>
        <p:cNvGrpSpPr/>
        <p:nvPr/>
      </p:nvGrpSpPr>
      <p:grpSpPr>
        <a:xfrm>
          <a:off x="0" y="0"/>
          <a:ext cx="0" cy="0"/>
          <a:chOff x="0" y="0"/>
          <a:chExt cx="0" cy="0"/>
        </a:xfrm>
      </p:grpSpPr>
      <p:grpSp>
        <p:nvGrpSpPr>
          <p:cNvPr id="654" name="Google Shape;654;p130"/>
          <p:cNvGrpSpPr/>
          <p:nvPr/>
        </p:nvGrpSpPr>
        <p:grpSpPr>
          <a:xfrm>
            <a:off x="203200" y="0"/>
            <a:ext cx="3778250" cy="6858001"/>
            <a:chOff x="203200" y="0"/>
            <a:chExt cx="3778250" cy="6858001"/>
          </a:xfrm>
        </p:grpSpPr>
        <p:sp>
          <p:nvSpPr>
            <p:cNvPr id="655" name="Google Shape;655;p130"/>
            <p:cNvSpPr/>
            <p:nvPr/>
          </p:nvSpPr>
          <p:spPr>
            <a:xfrm>
              <a:off x="641350" y="0"/>
              <a:ext cx="1365250" cy="3971925"/>
            </a:xfrm>
            <a:custGeom>
              <a:avLst/>
              <a:gdLst/>
              <a:ahLst/>
              <a:cxnLst/>
              <a:rect l="l" t="t" r="r" b="b"/>
              <a:pathLst>
                <a:path w="860" h="2502" extrusionOk="0">
                  <a:moveTo>
                    <a:pt x="0" y="2445"/>
                  </a:moveTo>
                  <a:lnTo>
                    <a:pt x="228" y="2502"/>
                  </a:lnTo>
                  <a:lnTo>
                    <a:pt x="860" y="0"/>
                  </a:lnTo>
                  <a:lnTo>
                    <a:pt x="620" y="0"/>
                  </a:lnTo>
                  <a:lnTo>
                    <a:pt x="0" y="2445"/>
                  </a:lnTo>
                  <a:close/>
                </a:path>
              </a:pathLst>
            </a:custGeom>
            <a:solidFill>
              <a:schemeClr val="accent1"/>
            </a:solidFill>
            <a:ln>
              <a:noFill/>
            </a:ln>
          </p:spPr>
        </p:sp>
        <p:sp>
          <p:nvSpPr>
            <p:cNvPr id="656" name="Google Shape;656;p130"/>
            <p:cNvSpPr/>
            <p:nvPr/>
          </p:nvSpPr>
          <p:spPr>
            <a:xfrm>
              <a:off x="203200" y="0"/>
              <a:ext cx="1336675" cy="3862388"/>
            </a:xfrm>
            <a:custGeom>
              <a:avLst/>
              <a:gdLst/>
              <a:ahLst/>
              <a:cxnLst/>
              <a:rect l="l" t="t" r="r" b="b"/>
              <a:pathLst>
                <a:path w="842" h="2433" extrusionOk="0">
                  <a:moveTo>
                    <a:pt x="842" y="0"/>
                  </a:moveTo>
                  <a:lnTo>
                    <a:pt x="602" y="0"/>
                  </a:lnTo>
                  <a:lnTo>
                    <a:pt x="0" y="2376"/>
                  </a:lnTo>
                  <a:lnTo>
                    <a:pt x="228" y="2433"/>
                  </a:lnTo>
                  <a:lnTo>
                    <a:pt x="842" y="0"/>
                  </a:lnTo>
                  <a:close/>
                </a:path>
              </a:pathLst>
            </a:custGeom>
            <a:solidFill>
              <a:srgbClr val="595959"/>
            </a:solidFill>
            <a:ln>
              <a:noFill/>
            </a:ln>
          </p:spPr>
        </p:sp>
        <p:sp>
          <p:nvSpPr>
            <p:cNvPr id="657" name="Google Shape;657;p130"/>
            <p:cNvSpPr/>
            <p:nvPr/>
          </p:nvSpPr>
          <p:spPr>
            <a:xfrm>
              <a:off x="207963" y="3776663"/>
              <a:ext cx="1936750" cy="3081338"/>
            </a:xfrm>
            <a:custGeom>
              <a:avLst/>
              <a:gdLst/>
              <a:ahLst/>
              <a:cxnLst/>
              <a:rect l="l" t="t" r="r" b="b"/>
              <a:pathLst>
                <a:path w="1220" h="1941" extrusionOk="0">
                  <a:moveTo>
                    <a:pt x="0" y="0"/>
                  </a:moveTo>
                  <a:lnTo>
                    <a:pt x="1166" y="1941"/>
                  </a:lnTo>
                  <a:lnTo>
                    <a:pt x="1220" y="1941"/>
                  </a:lnTo>
                  <a:lnTo>
                    <a:pt x="0" y="0"/>
                  </a:lnTo>
                  <a:close/>
                </a:path>
              </a:pathLst>
            </a:custGeom>
            <a:solidFill>
              <a:srgbClr val="262626"/>
            </a:solidFill>
            <a:ln>
              <a:noFill/>
            </a:ln>
          </p:spPr>
        </p:sp>
        <p:sp>
          <p:nvSpPr>
            <p:cNvPr id="658" name="Google Shape;658;p130"/>
            <p:cNvSpPr/>
            <p:nvPr/>
          </p:nvSpPr>
          <p:spPr>
            <a:xfrm>
              <a:off x="646113" y="3886200"/>
              <a:ext cx="2373313" cy="2971800"/>
            </a:xfrm>
            <a:custGeom>
              <a:avLst/>
              <a:gdLst/>
              <a:ahLst/>
              <a:cxnLst/>
              <a:rect l="l" t="t" r="r" b="b"/>
              <a:pathLst>
                <a:path w="1495" h="1872" extrusionOk="0">
                  <a:moveTo>
                    <a:pt x="1495" y="1872"/>
                  </a:moveTo>
                  <a:lnTo>
                    <a:pt x="0" y="0"/>
                  </a:lnTo>
                  <a:lnTo>
                    <a:pt x="1442" y="1872"/>
                  </a:lnTo>
                  <a:lnTo>
                    <a:pt x="1495" y="1872"/>
                  </a:lnTo>
                  <a:close/>
                </a:path>
              </a:pathLst>
            </a:custGeom>
            <a:solidFill>
              <a:srgbClr val="345D7E"/>
            </a:solidFill>
            <a:ln>
              <a:noFill/>
            </a:ln>
          </p:spPr>
        </p:sp>
        <p:sp>
          <p:nvSpPr>
            <p:cNvPr id="659" name="Google Shape;659;p130"/>
            <p:cNvSpPr/>
            <p:nvPr/>
          </p:nvSpPr>
          <p:spPr>
            <a:xfrm>
              <a:off x="641350" y="3881438"/>
              <a:ext cx="3340100" cy="2976563"/>
            </a:xfrm>
            <a:custGeom>
              <a:avLst/>
              <a:gdLst/>
              <a:ahLst/>
              <a:cxnLst/>
              <a:rect l="l" t="t" r="r" b="b"/>
              <a:pathLst>
                <a:path w="2104" h="1875" extrusionOk="0">
                  <a:moveTo>
                    <a:pt x="0" y="0"/>
                  </a:moveTo>
                  <a:lnTo>
                    <a:pt x="3" y="3"/>
                  </a:lnTo>
                  <a:lnTo>
                    <a:pt x="1498" y="1875"/>
                  </a:lnTo>
                  <a:lnTo>
                    <a:pt x="2104" y="1875"/>
                  </a:lnTo>
                  <a:lnTo>
                    <a:pt x="228" y="57"/>
                  </a:lnTo>
                  <a:lnTo>
                    <a:pt x="0" y="0"/>
                  </a:lnTo>
                  <a:close/>
                </a:path>
              </a:pathLst>
            </a:custGeom>
            <a:solidFill>
              <a:srgbClr val="548BB7"/>
            </a:solidFill>
            <a:ln>
              <a:noFill/>
            </a:ln>
          </p:spPr>
        </p:sp>
        <p:sp>
          <p:nvSpPr>
            <p:cNvPr id="660" name="Google Shape;660;p130"/>
            <p:cNvSpPr/>
            <p:nvPr/>
          </p:nvSpPr>
          <p:spPr>
            <a:xfrm>
              <a:off x="203200" y="3771900"/>
              <a:ext cx="2660650" cy="3086100"/>
            </a:xfrm>
            <a:custGeom>
              <a:avLst/>
              <a:gdLst/>
              <a:ahLst/>
              <a:cxnLst/>
              <a:rect l="l" t="t" r="r" b="b"/>
              <a:pathLst>
                <a:path w="1676" h="1944" extrusionOk="0">
                  <a:moveTo>
                    <a:pt x="1676" y="1944"/>
                  </a:moveTo>
                  <a:lnTo>
                    <a:pt x="264" y="111"/>
                  </a:lnTo>
                  <a:lnTo>
                    <a:pt x="225" y="60"/>
                  </a:lnTo>
                  <a:lnTo>
                    <a:pt x="228" y="60"/>
                  </a:lnTo>
                  <a:lnTo>
                    <a:pt x="264" y="111"/>
                  </a:lnTo>
                  <a:lnTo>
                    <a:pt x="234" y="69"/>
                  </a:lnTo>
                  <a:lnTo>
                    <a:pt x="228" y="57"/>
                  </a:lnTo>
                  <a:lnTo>
                    <a:pt x="222" y="54"/>
                  </a:lnTo>
                  <a:lnTo>
                    <a:pt x="0" y="0"/>
                  </a:lnTo>
                  <a:lnTo>
                    <a:pt x="3" y="3"/>
                  </a:lnTo>
                  <a:lnTo>
                    <a:pt x="1223" y="1944"/>
                  </a:lnTo>
                  <a:lnTo>
                    <a:pt x="1676" y="1944"/>
                  </a:lnTo>
                  <a:close/>
                </a:path>
              </a:pathLst>
            </a:custGeom>
            <a:solidFill>
              <a:srgbClr val="3F3F3F"/>
            </a:solidFill>
            <a:ln>
              <a:noFill/>
            </a:ln>
          </p:spPr>
        </p:sp>
      </p:grpSp>
      <p:sp>
        <p:nvSpPr>
          <p:cNvPr id="661" name="Google Shape;661;p130"/>
          <p:cNvSpPr txBox="1">
            <a:spLocks noGrp="1"/>
          </p:cNvSpPr>
          <p:nvPr>
            <p:ph type="ctrTitle"/>
          </p:nvPr>
        </p:nvSpPr>
        <p:spPr>
          <a:xfrm>
            <a:off x="1739673" y="914401"/>
            <a:ext cx="6947127" cy="3488266"/>
          </a:xfrm>
          <a:prstGeom prst="rect">
            <a:avLst/>
          </a:prstGeom>
          <a:noFill/>
          <a:ln>
            <a:noFill/>
          </a:ln>
        </p:spPr>
        <p:txBody>
          <a:bodyPr spcFirstLastPara="1" wrap="square" lIns="91425" tIns="45700" rIns="91425" bIns="45700" anchor="b" anchorCtr="0">
            <a:normAutofit/>
          </a:bodyPr>
          <a:lstStyle>
            <a:lvl1pPr lvl="0" algn="r">
              <a:lnSpc>
                <a:spcPct val="100000"/>
              </a:lnSpc>
              <a:spcBef>
                <a:spcPts val="0"/>
              </a:spcBef>
              <a:spcAft>
                <a:spcPts val="0"/>
              </a:spcAft>
              <a:buClr>
                <a:schemeClr val="dk1"/>
              </a:buClr>
              <a:buSzPts val="5400"/>
              <a:buFont typeface="Corbel"/>
              <a:buNone/>
              <a:defRPr sz="54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62" name="Google Shape;662;p130"/>
          <p:cNvSpPr txBox="1">
            <a:spLocks noGrp="1"/>
          </p:cNvSpPr>
          <p:nvPr>
            <p:ph type="subTitle" idx="1"/>
          </p:nvPr>
        </p:nvSpPr>
        <p:spPr>
          <a:xfrm>
            <a:off x="2924238" y="4402666"/>
            <a:ext cx="5762563" cy="1364531"/>
          </a:xfrm>
          <a:prstGeom prst="rect">
            <a:avLst/>
          </a:prstGeom>
          <a:noFill/>
          <a:ln>
            <a:noFill/>
          </a:ln>
        </p:spPr>
        <p:txBody>
          <a:bodyPr spcFirstLastPara="1" wrap="square" lIns="91425" tIns="45700" rIns="91425" bIns="45700" anchor="t" anchorCtr="0">
            <a:normAutofit/>
          </a:bodyPr>
          <a:lstStyle>
            <a:lvl1pPr lvl="0" algn="r">
              <a:lnSpc>
                <a:spcPct val="100000"/>
              </a:lnSpc>
              <a:spcBef>
                <a:spcPts val="360"/>
              </a:spcBef>
              <a:spcAft>
                <a:spcPts val="0"/>
              </a:spcAft>
              <a:buSzPts val="2610"/>
              <a:buNone/>
              <a:defRPr sz="1800">
                <a:solidFill>
                  <a:schemeClr val="dk1"/>
                </a:solidFill>
              </a:defRPr>
            </a:lvl1pPr>
            <a:lvl2pPr lvl="1" algn="ctr">
              <a:lnSpc>
                <a:spcPct val="100000"/>
              </a:lnSpc>
              <a:spcBef>
                <a:spcPts val="600"/>
              </a:spcBef>
              <a:spcAft>
                <a:spcPts val="0"/>
              </a:spcAft>
              <a:buSzPts val="2900"/>
              <a:buNone/>
              <a:defRPr>
                <a:solidFill>
                  <a:srgbClr val="888888"/>
                </a:solidFill>
              </a:defRPr>
            </a:lvl2pPr>
            <a:lvl3pPr lvl="2" algn="ctr">
              <a:lnSpc>
                <a:spcPct val="100000"/>
              </a:lnSpc>
              <a:spcBef>
                <a:spcPts val="600"/>
              </a:spcBef>
              <a:spcAft>
                <a:spcPts val="0"/>
              </a:spcAft>
              <a:buSzPts val="2610"/>
              <a:buNone/>
              <a:defRPr>
                <a:solidFill>
                  <a:srgbClr val="888888"/>
                </a:solidFill>
              </a:defRPr>
            </a:lvl3pPr>
            <a:lvl4pPr lvl="3" algn="ctr">
              <a:lnSpc>
                <a:spcPct val="100000"/>
              </a:lnSpc>
              <a:spcBef>
                <a:spcPts val="600"/>
              </a:spcBef>
              <a:spcAft>
                <a:spcPts val="0"/>
              </a:spcAft>
              <a:buSzPts val="2320"/>
              <a:buNone/>
              <a:defRPr>
                <a:solidFill>
                  <a:srgbClr val="888888"/>
                </a:solidFill>
              </a:defRPr>
            </a:lvl4pPr>
            <a:lvl5pPr lvl="4" algn="ctr">
              <a:lnSpc>
                <a:spcPct val="100000"/>
              </a:lnSpc>
              <a:spcBef>
                <a:spcPts val="600"/>
              </a:spcBef>
              <a:spcAft>
                <a:spcPts val="0"/>
              </a:spcAft>
              <a:buSzPts val="2030"/>
              <a:buNone/>
              <a:defRPr>
                <a:solidFill>
                  <a:srgbClr val="888888"/>
                </a:solidFill>
              </a:defRPr>
            </a:lvl5pPr>
            <a:lvl6pPr lvl="5" algn="ctr">
              <a:lnSpc>
                <a:spcPct val="100000"/>
              </a:lnSpc>
              <a:spcBef>
                <a:spcPts val="600"/>
              </a:spcBef>
              <a:spcAft>
                <a:spcPts val="0"/>
              </a:spcAft>
              <a:buSzPts val="2030"/>
              <a:buNone/>
              <a:defRPr>
                <a:solidFill>
                  <a:srgbClr val="888888"/>
                </a:solidFill>
              </a:defRPr>
            </a:lvl6pPr>
            <a:lvl7pPr lvl="6" algn="ctr">
              <a:lnSpc>
                <a:spcPct val="100000"/>
              </a:lnSpc>
              <a:spcBef>
                <a:spcPts val="600"/>
              </a:spcBef>
              <a:spcAft>
                <a:spcPts val="0"/>
              </a:spcAft>
              <a:buSzPts val="2030"/>
              <a:buNone/>
              <a:defRPr>
                <a:solidFill>
                  <a:srgbClr val="888888"/>
                </a:solidFill>
              </a:defRPr>
            </a:lvl7pPr>
            <a:lvl8pPr lvl="7" algn="ctr">
              <a:lnSpc>
                <a:spcPct val="100000"/>
              </a:lnSpc>
              <a:spcBef>
                <a:spcPts val="600"/>
              </a:spcBef>
              <a:spcAft>
                <a:spcPts val="0"/>
              </a:spcAft>
              <a:buSzPts val="2030"/>
              <a:buNone/>
              <a:defRPr>
                <a:solidFill>
                  <a:srgbClr val="888888"/>
                </a:solidFill>
              </a:defRPr>
            </a:lvl8pPr>
            <a:lvl9pPr lvl="8" algn="ctr">
              <a:lnSpc>
                <a:spcPct val="100000"/>
              </a:lnSpc>
              <a:spcBef>
                <a:spcPts val="600"/>
              </a:spcBef>
              <a:spcAft>
                <a:spcPts val="600"/>
              </a:spcAft>
              <a:buSzPts val="2030"/>
              <a:buNone/>
              <a:defRPr>
                <a:solidFill>
                  <a:srgbClr val="888888"/>
                </a:solidFill>
              </a:defRPr>
            </a:lvl9pPr>
          </a:lstStyle>
          <a:p>
            <a:endParaRPr/>
          </a:p>
        </p:txBody>
      </p:sp>
      <p:sp>
        <p:nvSpPr>
          <p:cNvPr id="663" name="Google Shape;663;p130"/>
          <p:cNvSpPr txBox="1">
            <a:spLocks noGrp="1"/>
          </p:cNvSpPr>
          <p:nvPr>
            <p:ph type="dt" idx="10"/>
          </p:nvPr>
        </p:nvSpPr>
        <p:spPr>
          <a:xfrm>
            <a:off x="7325773" y="6117336"/>
            <a:ext cx="857473"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64" name="Google Shape;664;p130"/>
          <p:cNvSpPr txBox="1">
            <a:spLocks noGrp="1"/>
          </p:cNvSpPr>
          <p:nvPr>
            <p:ph type="ftr" idx="11"/>
          </p:nvPr>
        </p:nvSpPr>
        <p:spPr>
          <a:xfrm>
            <a:off x="3623733" y="6117336"/>
            <a:ext cx="3609438"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65" name="Google Shape;665;p130"/>
          <p:cNvSpPr txBox="1">
            <a:spLocks noGrp="1"/>
          </p:cNvSpPr>
          <p:nvPr>
            <p:ph type="sldNum" idx="12"/>
          </p:nvPr>
        </p:nvSpPr>
        <p:spPr>
          <a:xfrm>
            <a:off x="8275320" y="6117336"/>
            <a:ext cx="41148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n-US"/>
              <a:t>‹#›</a:t>
            </a:fld>
            <a:endParaRPr/>
          </a:p>
        </p:txBody>
      </p:sp>
      <p:sp>
        <p:nvSpPr>
          <p:cNvPr id="666" name="Google Shape;666;p130"/>
          <p:cNvSpPr/>
          <p:nvPr/>
        </p:nvSpPr>
        <p:spPr>
          <a:xfrm>
            <a:off x="203200" y="3771900"/>
            <a:ext cx="361950" cy="90488"/>
          </a:xfrm>
          <a:custGeom>
            <a:avLst/>
            <a:gdLst/>
            <a:ahLst/>
            <a:cxnLst/>
            <a:rect l="l" t="t" r="r" b="b"/>
            <a:pathLst>
              <a:path w="228" h="57" extrusionOk="0">
                <a:moveTo>
                  <a:pt x="228" y="57"/>
                </a:moveTo>
                <a:lnTo>
                  <a:pt x="0" y="0"/>
                </a:lnTo>
                <a:lnTo>
                  <a:pt x="222" y="54"/>
                </a:lnTo>
                <a:lnTo>
                  <a:pt x="228" y="57"/>
                </a:lnTo>
                <a:close/>
              </a:path>
            </a:pathLst>
          </a:custGeom>
          <a:solidFill>
            <a:srgbClr val="29ABE2"/>
          </a:solidFill>
          <a:ln>
            <a:noFill/>
          </a:ln>
        </p:spPr>
      </p:sp>
      <p:sp>
        <p:nvSpPr>
          <p:cNvPr id="667" name="Google Shape;667;p130"/>
          <p:cNvSpPr/>
          <p:nvPr/>
        </p:nvSpPr>
        <p:spPr>
          <a:xfrm>
            <a:off x="560388" y="3867150"/>
            <a:ext cx="61913" cy="80963"/>
          </a:xfrm>
          <a:custGeom>
            <a:avLst/>
            <a:gdLst/>
            <a:ahLst/>
            <a:cxnLst/>
            <a:rect l="l" t="t" r="r" b="b"/>
            <a:pathLst>
              <a:path w="39" h="51" extrusionOk="0">
                <a:moveTo>
                  <a:pt x="0" y="0"/>
                </a:moveTo>
                <a:lnTo>
                  <a:pt x="39" y="51"/>
                </a:lnTo>
                <a:lnTo>
                  <a:pt x="3" y="0"/>
                </a:lnTo>
                <a:lnTo>
                  <a:pt x="0" y="0"/>
                </a:lnTo>
                <a:close/>
              </a:path>
            </a:pathLst>
          </a:custGeom>
          <a:solidFill>
            <a:srgbClr val="29ABE2"/>
          </a:solidFill>
          <a:ln>
            <a:noFill/>
          </a:ln>
        </p:spPr>
      </p:sp>
    </p:spTree>
  </p:cSld>
  <p:clrMapOvr>
    <a:masterClrMapping/>
  </p:clrMapOvr>
  <p:transition spd="slow">
    <p:wipe/>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668"/>
        <p:cNvGrpSpPr/>
        <p:nvPr/>
      </p:nvGrpSpPr>
      <p:grpSpPr>
        <a:xfrm>
          <a:off x="0" y="0"/>
          <a:ext cx="0" cy="0"/>
          <a:chOff x="0" y="0"/>
          <a:chExt cx="0" cy="0"/>
        </a:xfrm>
      </p:grpSpPr>
      <p:sp>
        <p:nvSpPr>
          <p:cNvPr id="669" name="Google Shape;669;p131"/>
          <p:cNvSpPr txBox="1">
            <a:spLocks noGrp="1"/>
          </p:cNvSpPr>
          <p:nvPr>
            <p:ph type="title"/>
          </p:nvPr>
        </p:nvSpPr>
        <p:spPr>
          <a:xfrm>
            <a:off x="982133" y="457201"/>
            <a:ext cx="7704667" cy="19812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0" name="Google Shape;670;p131"/>
          <p:cNvSpPr txBox="1">
            <a:spLocks noGrp="1"/>
          </p:cNvSpPr>
          <p:nvPr>
            <p:ph type="body" idx="1"/>
          </p:nvPr>
        </p:nvSpPr>
        <p:spPr>
          <a:xfrm>
            <a:off x="982133" y="2667000"/>
            <a:ext cx="7704667" cy="3332816"/>
          </a:xfrm>
          <a:prstGeom prst="rect">
            <a:avLst/>
          </a:prstGeom>
          <a:noFill/>
          <a:ln>
            <a:noFill/>
          </a:ln>
        </p:spPr>
        <p:txBody>
          <a:bodyPr spcFirstLastPara="1" wrap="square" lIns="91425" tIns="45700" rIns="91425" bIns="45700" anchor="ctr" anchorCtr="0">
            <a:normAutofit/>
          </a:bodyPr>
          <a:lstStyle>
            <a:lvl1pPr marL="457200" lvl="0" indent="-394335" algn="l">
              <a:lnSpc>
                <a:spcPct val="100000"/>
              </a:lnSpc>
              <a:spcBef>
                <a:spcPts val="360"/>
              </a:spcBef>
              <a:spcAft>
                <a:spcPts val="0"/>
              </a:spcAft>
              <a:buSzPts val="2610"/>
              <a:buChar char="•"/>
              <a:defRPr/>
            </a:lvl1pPr>
            <a:lvl2pPr marL="914400" lvl="1" indent="-394335" algn="l">
              <a:lnSpc>
                <a:spcPct val="100000"/>
              </a:lnSpc>
              <a:spcBef>
                <a:spcPts val="600"/>
              </a:spcBef>
              <a:spcAft>
                <a:spcPts val="0"/>
              </a:spcAft>
              <a:buSzPts val="2610"/>
              <a:buChar char="•"/>
              <a:defRPr/>
            </a:lvl2pPr>
            <a:lvl3pPr marL="1371600" lvl="2" indent="-394335" algn="l">
              <a:lnSpc>
                <a:spcPct val="100000"/>
              </a:lnSpc>
              <a:spcBef>
                <a:spcPts val="600"/>
              </a:spcBef>
              <a:spcAft>
                <a:spcPts val="0"/>
              </a:spcAft>
              <a:buSzPts val="2610"/>
              <a:buChar char="•"/>
              <a:defRPr/>
            </a:lvl3pPr>
            <a:lvl4pPr marL="1828800" lvl="3" indent="-394335" algn="l">
              <a:lnSpc>
                <a:spcPct val="100000"/>
              </a:lnSpc>
              <a:spcBef>
                <a:spcPts val="600"/>
              </a:spcBef>
              <a:spcAft>
                <a:spcPts val="0"/>
              </a:spcAft>
              <a:buSzPts val="2610"/>
              <a:buChar char="•"/>
              <a:defRPr/>
            </a:lvl4pPr>
            <a:lvl5pPr marL="2286000" lvl="4" indent="-394335" algn="l">
              <a:lnSpc>
                <a:spcPct val="100000"/>
              </a:lnSpc>
              <a:spcBef>
                <a:spcPts val="600"/>
              </a:spcBef>
              <a:spcAft>
                <a:spcPts val="0"/>
              </a:spcAft>
              <a:buSzPts val="2610"/>
              <a:buChar char="•"/>
              <a:defRPr/>
            </a:lvl5pPr>
            <a:lvl6pPr marL="2743200" lvl="5" indent="-394335" algn="l">
              <a:lnSpc>
                <a:spcPct val="100000"/>
              </a:lnSpc>
              <a:spcBef>
                <a:spcPts val="600"/>
              </a:spcBef>
              <a:spcAft>
                <a:spcPts val="0"/>
              </a:spcAft>
              <a:buSzPts val="2610"/>
              <a:buChar char="•"/>
              <a:defRPr/>
            </a:lvl6pPr>
            <a:lvl7pPr marL="3200400" lvl="6" indent="-394335" algn="l">
              <a:lnSpc>
                <a:spcPct val="100000"/>
              </a:lnSpc>
              <a:spcBef>
                <a:spcPts val="600"/>
              </a:spcBef>
              <a:spcAft>
                <a:spcPts val="0"/>
              </a:spcAft>
              <a:buSzPts val="2610"/>
              <a:buChar char="•"/>
              <a:defRPr/>
            </a:lvl7pPr>
            <a:lvl8pPr marL="3657600" lvl="7" indent="-394334" algn="l">
              <a:lnSpc>
                <a:spcPct val="100000"/>
              </a:lnSpc>
              <a:spcBef>
                <a:spcPts val="600"/>
              </a:spcBef>
              <a:spcAft>
                <a:spcPts val="0"/>
              </a:spcAft>
              <a:buSzPts val="2610"/>
              <a:buChar char="•"/>
              <a:defRPr/>
            </a:lvl8pPr>
            <a:lvl9pPr marL="4114800" lvl="8" indent="-394334" algn="l">
              <a:lnSpc>
                <a:spcPct val="100000"/>
              </a:lnSpc>
              <a:spcBef>
                <a:spcPts val="600"/>
              </a:spcBef>
              <a:spcAft>
                <a:spcPts val="600"/>
              </a:spcAft>
              <a:buSzPts val="2610"/>
              <a:buChar char="•"/>
              <a:defRPr/>
            </a:lvl9pPr>
          </a:lstStyle>
          <a:p>
            <a:endParaRPr/>
          </a:p>
        </p:txBody>
      </p:sp>
      <p:sp>
        <p:nvSpPr>
          <p:cNvPr id="671" name="Google Shape;671;p131"/>
          <p:cNvSpPr txBox="1">
            <a:spLocks noGrp="1"/>
          </p:cNvSpPr>
          <p:nvPr>
            <p:ph type="dt" idx="10"/>
          </p:nvPr>
        </p:nvSpPr>
        <p:spPr>
          <a:xfrm>
            <a:off x="7344329" y="6108173"/>
            <a:ext cx="857473"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2" name="Google Shape;672;p131"/>
          <p:cNvSpPr txBox="1">
            <a:spLocks noGrp="1"/>
          </p:cNvSpPr>
          <p:nvPr>
            <p:ph type="ftr" idx="11"/>
          </p:nvPr>
        </p:nvSpPr>
        <p:spPr>
          <a:xfrm>
            <a:off x="1972647" y="6108173"/>
            <a:ext cx="5314517"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3" name="Google Shape;673;p131"/>
          <p:cNvSpPr txBox="1">
            <a:spLocks noGrp="1"/>
          </p:cNvSpPr>
          <p:nvPr>
            <p:ph type="sldNum" idx="12"/>
          </p:nvPr>
        </p:nvSpPr>
        <p:spPr>
          <a:xfrm>
            <a:off x="8258967" y="6108173"/>
            <a:ext cx="427833"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spd="slow">
    <p:wipe/>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674"/>
        <p:cNvGrpSpPr/>
        <p:nvPr/>
      </p:nvGrpSpPr>
      <p:grpSpPr>
        <a:xfrm>
          <a:off x="0" y="0"/>
          <a:ext cx="0" cy="0"/>
          <a:chOff x="0" y="0"/>
          <a:chExt cx="0" cy="0"/>
        </a:xfrm>
      </p:grpSpPr>
      <p:sp>
        <p:nvSpPr>
          <p:cNvPr id="675" name="Google Shape;675;p132"/>
          <p:cNvSpPr txBox="1">
            <a:spLocks noGrp="1"/>
          </p:cNvSpPr>
          <p:nvPr>
            <p:ph type="title"/>
          </p:nvPr>
        </p:nvSpPr>
        <p:spPr>
          <a:xfrm>
            <a:off x="1986995" y="2666998"/>
            <a:ext cx="6699805" cy="2360071"/>
          </a:xfrm>
          <a:prstGeom prst="rect">
            <a:avLst/>
          </a:prstGeom>
          <a:noFill/>
          <a:ln>
            <a:noFill/>
          </a:ln>
        </p:spPr>
        <p:txBody>
          <a:bodyPr spcFirstLastPara="1" wrap="square" lIns="91425" tIns="45700" rIns="91425" bIns="45700" anchor="b" anchorCtr="0">
            <a:normAutofit/>
          </a:bodyPr>
          <a:lstStyle>
            <a:lvl1pPr lvl="0" algn="r">
              <a:lnSpc>
                <a:spcPct val="100000"/>
              </a:lnSpc>
              <a:spcBef>
                <a:spcPts val="0"/>
              </a:spcBef>
              <a:spcAft>
                <a:spcPts val="0"/>
              </a:spcAft>
              <a:buClr>
                <a:schemeClr val="dk1"/>
              </a:buClr>
              <a:buSzPts val="4000"/>
              <a:buFont typeface="Corbel"/>
              <a:buNone/>
              <a:defRPr sz="4000" b="0"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6" name="Google Shape;676;p132"/>
          <p:cNvSpPr txBox="1">
            <a:spLocks noGrp="1"/>
          </p:cNvSpPr>
          <p:nvPr>
            <p:ph type="body" idx="1"/>
          </p:nvPr>
        </p:nvSpPr>
        <p:spPr>
          <a:xfrm>
            <a:off x="1986998" y="5027070"/>
            <a:ext cx="6699802" cy="860400"/>
          </a:xfrm>
          <a:prstGeom prst="rect">
            <a:avLst/>
          </a:prstGeom>
          <a:noFill/>
          <a:ln>
            <a:noFill/>
          </a:ln>
        </p:spPr>
        <p:txBody>
          <a:bodyPr spcFirstLastPara="1" wrap="square" lIns="91425" tIns="45700" rIns="91425" bIns="45700" anchor="t" anchorCtr="0">
            <a:normAutofit/>
          </a:bodyPr>
          <a:lstStyle>
            <a:lvl1pPr marL="457200" lvl="0" indent="-228600" algn="r">
              <a:lnSpc>
                <a:spcPct val="100000"/>
              </a:lnSpc>
              <a:spcBef>
                <a:spcPts val="400"/>
              </a:spcBef>
              <a:spcAft>
                <a:spcPts val="0"/>
              </a:spcAft>
              <a:buSzPts val="2900"/>
              <a:buNone/>
              <a:defRPr sz="2000">
                <a:solidFill>
                  <a:schemeClr val="dk1"/>
                </a:solidFill>
              </a:defRPr>
            </a:lvl1pPr>
            <a:lvl2pPr marL="914400" lvl="1" indent="-228600" algn="l">
              <a:lnSpc>
                <a:spcPct val="100000"/>
              </a:lnSpc>
              <a:spcBef>
                <a:spcPts val="600"/>
              </a:spcBef>
              <a:spcAft>
                <a:spcPts val="0"/>
              </a:spcAft>
              <a:buSzPts val="2610"/>
              <a:buNone/>
              <a:defRPr sz="1800">
                <a:solidFill>
                  <a:srgbClr val="888888"/>
                </a:solidFill>
              </a:defRPr>
            </a:lvl2pPr>
            <a:lvl3pPr marL="1371600" lvl="2" indent="-228600" algn="l">
              <a:lnSpc>
                <a:spcPct val="100000"/>
              </a:lnSpc>
              <a:spcBef>
                <a:spcPts val="600"/>
              </a:spcBef>
              <a:spcAft>
                <a:spcPts val="0"/>
              </a:spcAft>
              <a:buSzPts val="2320"/>
              <a:buNone/>
              <a:defRPr sz="1600">
                <a:solidFill>
                  <a:srgbClr val="888888"/>
                </a:solidFill>
              </a:defRPr>
            </a:lvl3pPr>
            <a:lvl4pPr marL="1828800" lvl="3" indent="-228600" algn="l">
              <a:lnSpc>
                <a:spcPct val="100000"/>
              </a:lnSpc>
              <a:spcBef>
                <a:spcPts val="600"/>
              </a:spcBef>
              <a:spcAft>
                <a:spcPts val="0"/>
              </a:spcAft>
              <a:buSzPts val="2030"/>
              <a:buNone/>
              <a:defRPr sz="1400">
                <a:solidFill>
                  <a:srgbClr val="888888"/>
                </a:solidFill>
              </a:defRPr>
            </a:lvl4pPr>
            <a:lvl5pPr marL="2286000" lvl="4" indent="-228600" algn="l">
              <a:lnSpc>
                <a:spcPct val="100000"/>
              </a:lnSpc>
              <a:spcBef>
                <a:spcPts val="600"/>
              </a:spcBef>
              <a:spcAft>
                <a:spcPts val="0"/>
              </a:spcAft>
              <a:buSzPts val="2030"/>
              <a:buNone/>
              <a:defRPr sz="1400">
                <a:solidFill>
                  <a:srgbClr val="888888"/>
                </a:solidFill>
              </a:defRPr>
            </a:lvl5pPr>
            <a:lvl6pPr marL="2743200" lvl="5" indent="-228600" algn="l">
              <a:lnSpc>
                <a:spcPct val="100000"/>
              </a:lnSpc>
              <a:spcBef>
                <a:spcPts val="600"/>
              </a:spcBef>
              <a:spcAft>
                <a:spcPts val="0"/>
              </a:spcAft>
              <a:buSzPts val="2030"/>
              <a:buNone/>
              <a:defRPr sz="1400">
                <a:solidFill>
                  <a:srgbClr val="888888"/>
                </a:solidFill>
              </a:defRPr>
            </a:lvl6pPr>
            <a:lvl7pPr marL="3200400" lvl="6" indent="-228600" algn="l">
              <a:lnSpc>
                <a:spcPct val="100000"/>
              </a:lnSpc>
              <a:spcBef>
                <a:spcPts val="600"/>
              </a:spcBef>
              <a:spcAft>
                <a:spcPts val="0"/>
              </a:spcAft>
              <a:buSzPts val="2030"/>
              <a:buNone/>
              <a:defRPr sz="1400">
                <a:solidFill>
                  <a:srgbClr val="888888"/>
                </a:solidFill>
              </a:defRPr>
            </a:lvl7pPr>
            <a:lvl8pPr marL="3657600" lvl="7" indent="-228600" algn="l">
              <a:lnSpc>
                <a:spcPct val="100000"/>
              </a:lnSpc>
              <a:spcBef>
                <a:spcPts val="600"/>
              </a:spcBef>
              <a:spcAft>
                <a:spcPts val="0"/>
              </a:spcAft>
              <a:buSzPts val="2030"/>
              <a:buNone/>
              <a:defRPr sz="1400">
                <a:solidFill>
                  <a:srgbClr val="888888"/>
                </a:solidFill>
              </a:defRPr>
            </a:lvl8pPr>
            <a:lvl9pPr marL="4114800" lvl="8" indent="-228600" algn="l">
              <a:lnSpc>
                <a:spcPct val="100000"/>
              </a:lnSpc>
              <a:spcBef>
                <a:spcPts val="600"/>
              </a:spcBef>
              <a:spcAft>
                <a:spcPts val="600"/>
              </a:spcAft>
              <a:buSzPts val="2030"/>
              <a:buNone/>
              <a:defRPr sz="1400">
                <a:solidFill>
                  <a:srgbClr val="888888"/>
                </a:solidFill>
              </a:defRPr>
            </a:lvl9pPr>
          </a:lstStyle>
          <a:p>
            <a:endParaRPr/>
          </a:p>
        </p:txBody>
      </p:sp>
      <p:sp>
        <p:nvSpPr>
          <p:cNvPr id="677" name="Google Shape;677;p132"/>
          <p:cNvSpPr txBox="1">
            <a:spLocks noGrp="1"/>
          </p:cNvSpPr>
          <p:nvPr>
            <p:ph type="dt" idx="10"/>
          </p:nvPr>
        </p:nvSpPr>
        <p:spPr>
          <a:xfrm>
            <a:off x="7358679" y="6116070"/>
            <a:ext cx="857473"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8" name="Google Shape;678;p132"/>
          <p:cNvSpPr txBox="1">
            <a:spLocks noGrp="1"/>
          </p:cNvSpPr>
          <p:nvPr>
            <p:ph type="ftr" idx="11"/>
          </p:nvPr>
        </p:nvSpPr>
        <p:spPr>
          <a:xfrm>
            <a:off x="1986997" y="6116070"/>
            <a:ext cx="5314517"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9" name="Google Shape;679;p132"/>
          <p:cNvSpPr txBox="1">
            <a:spLocks noGrp="1"/>
          </p:cNvSpPr>
          <p:nvPr>
            <p:ph type="sldNum" idx="12"/>
          </p:nvPr>
        </p:nvSpPr>
        <p:spPr>
          <a:xfrm>
            <a:off x="8273317" y="6116070"/>
            <a:ext cx="413483"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spd="slow">
    <p:wipe/>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680"/>
        <p:cNvGrpSpPr/>
        <p:nvPr/>
      </p:nvGrpSpPr>
      <p:grpSpPr>
        <a:xfrm>
          <a:off x="0" y="0"/>
          <a:ext cx="0" cy="0"/>
          <a:chOff x="0" y="0"/>
          <a:chExt cx="0" cy="0"/>
        </a:xfrm>
      </p:grpSpPr>
      <p:sp>
        <p:nvSpPr>
          <p:cNvPr id="681" name="Google Shape;681;p133"/>
          <p:cNvSpPr txBox="1">
            <a:spLocks noGrp="1"/>
          </p:cNvSpPr>
          <p:nvPr>
            <p:ph type="title"/>
          </p:nvPr>
        </p:nvSpPr>
        <p:spPr>
          <a:xfrm>
            <a:off x="982133" y="685801"/>
            <a:ext cx="7704667" cy="1752599"/>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82" name="Google Shape;682;p133"/>
          <p:cNvSpPr txBox="1">
            <a:spLocks noGrp="1"/>
          </p:cNvSpPr>
          <p:nvPr>
            <p:ph type="body" idx="1"/>
          </p:nvPr>
        </p:nvSpPr>
        <p:spPr>
          <a:xfrm>
            <a:off x="982133" y="2667000"/>
            <a:ext cx="3739896" cy="3368674"/>
          </a:xfrm>
          <a:prstGeom prst="rect">
            <a:avLst/>
          </a:prstGeom>
          <a:noFill/>
          <a:ln>
            <a:noFill/>
          </a:ln>
        </p:spPr>
        <p:txBody>
          <a:bodyPr spcFirstLastPara="1" wrap="square" lIns="91425" tIns="45700" rIns="91425" bIns="45700" anchor="ctr" anchorCtr="0">
            <a:normAutofit/>
          </a:bodyPr>
          <a:lstStyle>
            <a:lvl1pPr marL="457200" lvl="0" indent="-394335" algn="l">
              <a:lnSpc>
                <a:spcPct val="100000"/>
              </a:lnSpc>
              <a:spcBef>
                <a:spcPts val="360"/>
              </a:spcBef>
              <a:spcAft>
                <a:spcPts val="0"/>
              </a:spcAft>
              <a:buSzPts val="2610"/>
              <a:buChar char="•"/>
              <a:defRPr sz="1800"/>
            </a:lvl1pPr>
            <a:lvl2pPr marL="914400" lvl="1" indent="-375919" algn="l">
              <a:lnSpc>
                <a:spcPct val="100000"/>
              </a:lnSpc>
              <a:spcBef>
                <a:spcPts val="600"/>
              </a:spcBef>
              <a:spcAft>
                <a:spcPts val="0"/>
              </a:spcAft>
              <a:buSzPts val="2320"/>
              <a:buChar char="•"/>
              <a:defRPr sz="1600"/>
            </a:lvl2pPr>
            <a:lvl3pPr marL="1371600" lvl="2" indent="-357505" algn="l">
              <a:lnSpc>
                <a:spcPct val="100000"/>
              </a:lnSpc>
              <a:spcBef>
                <a:spcPts val="600"/>
              </a:spcBef>
              <a:spcAft>
                <a:spcPts val="0"/>
              </a:spcAft>
              <a:buSzPts val="2030"/>
              <a:buChar char="•"/>
              <a:defRPr sz="1400"/>
            </a:lvl3pPr>
            <a:lvl4pPr marL="1828800" lvl="3" indent="-339089" algn="l">
              <a:lnSpc>
                <a:spcPct val="100000"/>
              </a:lnSpc>
              <a:spcBef>
                <a:spcPts val="600"/>
              </a:spcBef>
              <a:spcAft>
                <a:spcPts val="0"/>
              </a:spcAft>
              <a:buSzPts val="1740"/>
              <a:buChar char="•"/>
              <a:defRPr sz="1200"/>
            </a:lvl4pPr>
            <a:lvl5pPr marL="2286000" lvl="4" indent="-339089" algn="l">
              <a:lnSpc>
                <a:spcPct val="100000"/>
              </a:lnSpc>
              <a:spcBef>
                <a:spcPts val="600"/>
              </a:spcBef>
              <a:spcAft>
                <a:spcPts val="0"/>
              </a:spcAft>
              <a:buSzPts val="1740"/>
              <a:buChar char="•"/>
              <a:defRPr sz="1200"/>
            </a:lvl5pPr>
            <a:lvl6pPr marL="2743200" lvl="5" indent="-339089" algn="l">
              <a:lnSpc>
                <a:spcPct val="100000"/>
              </a:lnSpc>
              <a:spcBef>
                <a:spcPts val="600"/>
              </a:spcBef>
              <a:spcAft>
                <a:spcPts val="0"/>
              </a:spcAft>
              <a:buSzPts val="1740"/>
              <a:buChar char="•"/>
              <a:defRPr sz="1200"/>
            </a:lvl6pPr>
            <a:lvl7pPr marL="3200400" lvl="6" indent="-339089" algn="l">
              <a:lnSpc>
                <a:spcPct val="100000"/>
              </a:lnSpc>
              <a:spcBef>
                <a:spcPts val="600"/>
              </a:spcBef>
              <a:spcAft>
                <a:spcPts val="0"/>
              </a:spcAft>
              <a:buSzPts val="1740"/>
              <a:buChar char="•"/>
              <a:defRPr sz="1200"/>
            </a:lvl7pPr>
            <a:lvl8pPr marL="3657600" lvl="7" indent="-339090" algn="l">
              <a:lnSpc>
                <a:spcPct val="100000"/>
              </a:lnSpc>
              <a:spcBef>
                <a:spcPts val="600"/>
              </a:spcBef>
              <a:spcAft>
                <a:spcPts val="0"/>
              </a:spcAft>
              <a:buSzPts val="1740"/>
              <a:buChar char="•"/>
              <a:defRPr sz="1200"/>
            </a:lvl8pPr>
            <a:lvl9pPr marL="4114800" lvl="8" indent="-339090" algn="l">
              <a:lnSpc>
                <a:spcPct val="100000"/>
              </a:lnSpc>
              <a:spcBef>
                <a:spcPts val="600"/>
              </a:spcBef>
              <a:spcAft>
                <a:spcPts val="600"/>
              </a:spcAft>
              <a:buSzPts val="1740"/>
              <a:buChar char="•"/>
              <a:defRPr sz="1200"/>
            </a:lvl9pPr>
          </a:lstStyle>
          <a:p>
            <a:endParaRPr/>
          </a:p>
        </p:txBody>
      </p:sp>
      <p:sp>
        <p:nvSpPr>
          <p:cNvPr id="683" name="Google Shape;683;p133"/>
          <p:cNvSpPr txBox="1">
            <a:spLocks noGrp="1"/>
          </p:cNvSpPr>
          <p:nvPr>
            <p:ph type="body" idx="2"/>
          </p:nvPr>
        </p:nvSpPr>
        <p:spPr>
          <a:xfrm>
            <a:off x="4946904" y="2667000"/>
            <a:ext cx="3739896" cy="3346824"/>
          </a:xfrm>
          <a:prstGeom prst="rect">
            <a:avLst/>
          </a:prstGeom>
          <a:noFill/>
          <a:ln>
            <a:noFill/>
          </a:ln>
        </p:spPr>
        <p:txBody>
          <a:bodyPr spcFirstLastPara="1" wrap="square" lIns="91425" tIns="45700" rIns="91425" bIns="45700" anchor="ctr" anchorCtr="0">
            <a:normAutofit/>
          </a:bodyPr>
          <a:lstStyle>
            <a:lvl1pPr marL="457200" lvl="0" indent="-394335" algn="l">
              <a:lnSpc>
                <a:spcPct val="100000"/>
              </a:lnSpc>
              <a:spcBef>
                <a:spcPts val="360"/>
              </a:spcBef>
              <a:spcAft>
                <a:spcPts val="0"/>
              </a:spcAft>
              <a:buSzPts val="2610"/>
              <a:buChar char="•"/>
              <a:defRPr sz="1800"/>
            </a:lvl1pPr>
            <a:lvl2pPr marL="914400" lvl="1" indent="-375919" algn="l">
              <a:lnSpc>
                <a:spcPct val="100000"/>
              </a:lnSpc>
              <a:spcBef>
                <a:spcPts val="600"/>
              </a:spcBef>
              <a:spcAft>
                <a:spcPts val="0"/>
              </a:spcAft>
              <a:buSzPts val="2320"/>
              <a:buChar char="•"/>
              <a:defRPr sz="1600"/>
            </a:lvl2pPr>
            <a:lvl3pPr marL="1371600" lvl="2" indent="-357505" algn="l">
              <a:lnSpc>
                <a:spcPct val="100000"/>
              </a:lnSpc>
              <a:spcBef>
                <a:spcPts val="600"/>
              </a:spcBef>
              <a:spcAft>
                <a:spcPts val="0"/>
              </a:spcAft>
              <a:buSzPts val="2030"/>
              <a:buChar char="•"/>
              <a:defRPr sz="1400"/>
            </a:lvl3pPr>
            <a:lvl4pPr marL="1828800" lvl="3" indent="-339089" algn="l">
              <a:lnSpc>
                <a:spcPct val="100000"/>
              </a:lnSpc>
              <a:spcBef>
                <a:spcPts val="600"/>
              </a:spcBef>
              <a:spcAft>
                <a:spcPts val="0"/>
              </a:spcAft>
              <a:buSzPts val="1740"/>
              <a:buChar char="•"/>
              <a:defRPr sz="1200"/>
            </a:lvl4pPr>
            <a:lvl5pPr marL="2286000" lvl="4" indent="-339089" algn="l">
              <a:lnSpc>
                <a:spcPct val="100000"/>
              </a:lnSpc>
              <a:spcBef>
                <a:spcPts val="600"/>
              </a:spcBef>
              <a:spcAft>
                <a:spcPts val="0"/>
              </a:spcAft>
              <a:buSzPts val="1740"/>
              <a:buChar char="•"/>
              <a:defRPr sz="1200"/>
            </a:lvl5pPr>
            <a:lvl6pPr marL="2743200" lvl="5" indent="-339089" algn="l">
              <a:lnSpc>
                <a:spcPct val="100000"/>
              </a:lnSpc>
              <a:spcBef>
                <a:spcPts val="600"/>
              </a:spcBef>
              <a:spcAft>
                <a:spcPts val="0"/>
              </a:spcAft>
              <a:buSzPts val="1740"/>
              <a:buChar char="•"/>
              <a:defRPr sz="1200"/>
            </a:lvl6pPr>
            <a:lvl7pPr marL="3200400" lvl="6" indent="-339089" algn="l">
              <a:lnSpc>
                <a:spcPct val="100000"/>
              </a:lnSpc>
              <a:spcBef>
                <a:spcPts val="600"/>
              </a:spcBef>
              <a:spcAft>
                <a:spcPts val="0"/>
              </a:spcAft>
              <a:buSzPts val="1740"/>
              <a:buChar char="•"/>
              <a:defRPr sz="1200"/>
            </a:lvl7pPr>
            <a:lvl8pPr marL="3657600" lvl="7" indent="-339090" algn="l">
              <a:lnSpc>
                <a:spcPct val="100000"/>
              </a:lnSpc>
              <a:spcBef>
                <a:spcPts val="600"/>
              </a:spcBef>
              <a:spcAft>
                <a:spcPts val="0"/>
              </a:spcAft>
              <a:buSzPts val="1740"/>
              <a:buChar char="•"/>
              <a:defRPr sz="1200"/>
            </a:lvl8pPr>
            <a:lvl9pPr marL="4114800" lvl="8" indent="-339090" algn="l">
              <a:lnSpc>
                <a:spcPct val="100000"/>
              </a:lnSpc>
              <a:spcBef>
                <a:spcPts val="600"/>
              </a:spcBef>
              <a:spcAft>
                <a:spcPts val="600"/>
              </a:spcAft>
              <a:buSzPts val="1740"/>
              <a:buChar char="•"/>
              <a:defRPr sz="1200"/>
            </a:lvl9pPr>
          </a:lstStyle>
          <a:p>
            <a:endParaRPr/>
          </a:p>
        </p:txBody>
      </p:sp>
      <p:sp>
        <p:nvSpPr>
          <p:cNvPr id="684" name="Google Shape;684;p133"/>
          <p:cNvSpPr txBox="1">
            <a:spLocks noGrp="1"/>
          </p:cNvSpPr>
          <p:nvPr>
            <p:ph type="dt" idx="10"/>
          </p:nvPr>
        </p:nvSpPr>
        <p:spPr>
          <a:xfrm>
            <a:off x="7358679" y="6116070"/>
            <a:ext cx="857473"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85" name="Google Shape;685;p133"/>
          <p:cNvSpPr txBox="1">
            <a:spLocks noGrp="1"/>
          </p:cNvSpPr>
          <p:nvPr>
            <p:ph type="ftr" idx="11"/>
          </p:nvPr>
        </p:nvSpPr>
        <p:spPr>
          <a:xfrm>
            <a:off x="1986997" y="6116070"/>
            <a:ext cx="5314517"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86" name="Google Shape;686;p133"/>
          <p:cNvSpPr txBox="1">
            <a:spLocks noGrp="1"/>
          </p:cNvSpPr>
          <p:nvPr>
            <p:ph type="sldNum" idx="12"/>
          </p:nvPr>
        </p:nvSpPr>
        <p:spPr>
          <a:xfrm>
            <a:off x="8273317" y="6116070"/>
            <a:ext cx="413483"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spd="slow">
    <p:wipe/>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687"/>
        <p:cNvGrpSpPr/>
        <p:nvPr/>
      </p:nvGrpSpPr>
      <p:grpSpPr>
        <a:xfrm>
          <a:off x="0" y="0"/>
          <a:ext cx="0" cy="0"/>
          <a:chOff x="0" y="0"/>
          <a:chExt cx="0" cy="0"/>
        </a:xfrm>
      </p:grpSpPr>
      <p:sp>
        <p:nvSpPr>
          <p:cNvPr id="688" name="Google Shape;688;p134"/>
          <p:cNvSpPr txBox="1">
            <a:spLocks noGrp="1"/>
          </p:cNvSpPr>
          <p:nvPr>
            <p:ph type="title"/>
          </p:nvPr>
        </p:nvSpPr>
        <p:spPr>
          <a:xfrm>
            <a:off x="982133" y="457201"/>
            <a:ext cx="7704667" cy="19812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4000"/>
              <a:buFont typeface="Corbel"/>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89" name="Google Shape;689;p134"/>
          <p:cNvSpPr txBox="1">
            <a:spLocks noGrp="1"/>
          </p:cNvSpPr>
          <p:nvPr>
            <p:ph type="body" idx="1"/>
          </p:nvPr>
        </p:nvSpPr>
        <p:spPr>
          <a:xfrm>
            <a:off x="1329481" y="2658533"/>
            <a:ext cx="3456291" cy="576262"/>
          </a:xfrm>
          <a:prstGeom prst="rect">
            <a:avLst/>
          </a:prstGeom>
          <a:noFill/>
          <a:ln>
            <a:noFill/>
          </a:ln>
        </p:spPr>
        <p:txBody>
          <a:bodyPr spcFirstLastPara="1" wrap="square" lIns="91425" tIns="45700" rIns="91425" bIns="45700" anchor="b" anchorCtr="0">
            <a:noAutofit/>
          </a:bodyPr>
          <a:lstStyle>
            <a:lvl1pPr marL="457200" lvl="0" indent="-228600" algn="l">
              <a:lnSpc>
                <a:spcPct val="100000"/>
              </a:lnSpc>
              <a:spcBef>
                <a:spcPts val="560"/>
              </a:spcBef>
              <a:spcAft>
                <a:spcPts val="0"/>
              </a:spcAft>
              <a:buSzPts val="4060"/>
              <a:buNone/>
              <a:defRPr sz="2800" b="0">
                <a:solidFill>
                  <a:srgbClr val="548BB7"/>
                </a:solidFill>
              </a:defRPr>
            </a:lvl1pPr>
            <a:lvl2pPr marL="914400" lvl="1" indent="-228600" algn="l">
              <a:lnSpc>
                <a:spcPct val="100000"/>
              </a:lnSpc>
              <a:spcBef>
                <a:spcPts val="600"/>
              </a:spcBef>
              <a:spcAft>
                <a:spcPts val="0"/>
              </a:spcAft>
              <a:buSzPts val="2900"/>
              <a:buNone/>
              <a:defRPr sz="2000" b="1"/>
            </a:lvl2pPr>
            <a:lvl3pPr marL="1371600" lvl="2" indent="-228600" algn="l">
              <a:lnSpc>
                <a:spcPct val="100000"/>
              </a:lnSpc>
              <a:spcBef>
                <a:spcPts val="600"/>
              </a:spcBef>
              <a:spcAft>
                <a:spcPts val="0"/>
              </a:spcAft>
              <a:buSzPts val="2610"/>
              <a:buNone/>
              <a:defRPr sz="1800" b="1"/>
            </a:lvl3pPr>
            <a:lvl4pPr marL="1828800" lvl="3" indent="-228600" algn="l">
              <a:lnSpc>
                <a:spcPct val="100000"/>
              </a:lnSpc>
              <a:spcBef>
                <a:spcPts val="600"/>
              </a:spcBef>
              <a:spcAft>
                <a:spcPts val="0"/>
              </a:spcAft>
              <a:buSzPts val="2320"/>
              <a:buNone/>
              <a:defRPr sz="1600" b="1"/>
            </a:lvl4pPr>
            <a:lvl5pPr marL="2286000" lvl="4" indent="-228600" algn="l">
              <a:lnSpc>
                <a:spcPct val="100000"/>
              </a:lnSpc>
              <a:spcBef>
                <a:spcPts val="600"/>
              </a:spcBef>
              <a:spcAft>
                <a:spcPts val="0"/>
              </a:spcAft>
              <a:buSzPts val="2320"/>
              <a:buNone/>
              <a:defRPr sz="1600" b="1"/>
            </a:lvl5pPr>
            <a:lvl6pPr marL="2743200" lvl="5" indent="-228600" algn="l">
              <a:lnSpc>
                <a:spcPct val="100000"/>
              </a:lnSpc>
              <a:spcBef>
                <a:spcPts val="600"/>
              </a:spcBef>
              <a:spcAft>
                <a:spcPts val="0"/>
              </a:spcAft>
              <a:buSzPts val="2320"/>
              <a:buNone/>
              <a:defRPr sz="1600" b="1"/>
            </a:lvl6pPr>
            <a:lvl7pPr marL="3200400" lvl="6" indent="-228600" algn="l">
              <a:lnSpc>
                <a:spcPct val="100000"/>
              </a:lnSpc>
              <a:spcBef>
                <a:spcPts val="600"/>
              </a:spcBef>
              <a:spcAft>
                <a:spcPts val="0"/>
              </a:spcAft>
              <a:buSzPts val="2320"/>
              <a:buNone/>
              <a:defRPr sz="1600" b="1"/>
            </a:lvl7pPr>
            <a:lvl8pPr marL="3657600" lvl="7" indent="-228600" algn="l">
              <a:lnSpc>
                <a:spcPct val="100000"/>
              </a:lnSpc>
              <a:spcBef>
                <a:spcPts val="600"/>
              </a:spcBef>
              <a:spcAft>
                <a:spcPts val="0"/>
              </a:spcAft>
              <a:buSzPts val="2320"/>
              <a:buNone/>
              <a:defRPr sz="1600" b="1"/>
            </a:lvl8pPr>
            <a:lvl9pPr marL="4114800" lvl="8" indent="-228600" algn="l">
              <a:lnSpc>
                <a:spcPct val="100000"/>
              </a:lnSpc>
              <a:spcBef>
                <a:spcPts val="600"/>
              </a:spcBef>
              <a:spcAft>
                <a:spcPts val="600"/>
              </a:spcAft>
              <a:buSzPts val="2320"/>
              <a:buNone/>
              <a:defRPr sz="1600" b="1"/>
            </a:lvl9pPr>
          </a:lstStyle>
          <a:p>
            <a:endParaRPr/>
          </a:p>
        </p:txBody>
      </p:sp>
      <p:sp>
        <p:nvSpPr>
          <p:cNvPr id="690" name="Google Shape;690;p134"/>
          <p:cNvSpPr txBox="1">
            <a:spLocks noGrp="1"/>
          </p:cNvSpPr>
          <p:nvPr>
            <p:ph type="body" idx="2"/>
          </p:nvPr>
        </p:nvSpPr>
        <p:spPr>
          <a:xfrm>
            <a:off x="1113523" y="3335336"/>
            <a:ext cx="3672248" cy="2665259"/>
          </a:xfrm>
          <a:prstGeom prst="rect">
            <a:avLst/>
          </a:prstGeom>
          <a:noFill/>
          <a:ln>
            <a:noFill/>
          </a:ln>
        </p:spPr>
        <p:txBody>
          <a:bodyPr spcFirstLastPara="1" wrap="square" lIns="91425" tIns="45700" rIns="91425" bIns="45700" anchor="t" anchorCtr="0">
            <a:normAutofit/>
          </a:bodyPr>
          <a:lstStyle>
            <a:lvl1pPr marL="457200" lvl="0" indent="-394335" algn="l">
              <a:lnSpc>
                <a:spcPct val="100000"/>
              </a:lnSpc>
              <a:spcBef>
                <a:spcPts val="360"/>
              </a:spcBef>
              <a:spcAft>
                <a:spcPts val="0"/>
              </a:spcAft>
              <a:buSzPts val="2610"/>
              <a:buChar char="•"/>
              <a:defRPr sz="1800"/>
            </a:lvl1pPr>
            <a:lvl2pPr marL="914400" lvl="1" indent="-375919" algn="l">
              <a:lnSpc>
                <a:spcPct val="100000"/>
              </a:lnSpc>
              <a:spcBef>
                <a:spcPts val="600"/>
              </a:spcBef>
              <a:spcAft>
                <a:spcPts val="0"/>
              </a:spcAft>
              <a:buSzPts val="2320"/>
              <a:buChar char="•"/>
              <a:defRPr sz="1600"/>
            </a:lvl2pPr>
            <a:lvl3pPr marL="1371600" lvl="2" indent="-357505" algn="l">
              <a:lnSpc>
                <a:spcPct val="100000"/>
              </a:lnSpc>
              <a:spcBef>
                <a:spcPts val="600"/>
              </a:spcBef>
              <a:spcAft>
                <a:spcPts val="0"/>
              </a:spcAft>
              <a:buSzPts val="2030"/>
              <a:buChar char="•"/>
              <a:defRPr sz="1400"/>
            </a:lvl3pPr>
            <a:lvl4pPr marL="1828800" lvl="3" indent="-339089" algn="l">
              <a:lnSpc>
                <a:spcPct val="100000"/>
              </a:lnSpc>
              <a:spcBef>
                <a:spcPts val="600"/>
              </a:spcBef>
              <a:spcAft>
                <a:spcPts val="0"/>
              </a:spcAft>
              <a:buSzPts val="1740"/>
              <a:buChar char="•"/>
              <a:defRPr sz="1200"/>
            </a:lvl4pPr>
            <a:lvl5pPr marL="2286000" lvl="4" indent="-339089" algn="l">
              <a:lnSpc>
                <a:spcPct val="100000"/>
              </a:lnSpc>
              <a:spcBef>
                <a:spcPts val="600"/>
              </a:spcBef>
              <a:spcAft>
                <a:spcPts val="0"/>
              </a:spcAft>
              <a:buSzPts val="1740"/>
              <a:buChar char="•"/>
              <a:defRPr sz="1200"/>
            </a:lvl5pPr>
            <a:lvl6pPr marL="2743200" lvl="5" indent="-339089" algn="l">
              <a:lnSpc>
                <a:spcPct val="100000"/>
              </a:lnSpc>
              <a:spcBef>
                <a:spcPts val="600"/>
              </a:spcBef>
              <a:spcAft>
                <a:spcPts val="0"/>
              </a:spcAft>
              <a:buSzPts val="1740"/>
              <a:buChar char="•"/>
              <a:defRPr sz="1200"/>
            </a:lvl6pPr>
            <a:lvl7pPr marL="3200400" lvl="6" indent="-339089" algn="l">
              <a:lnSpc>
                <a:spcPct val="100000"/>
              </a:lnSpc>
              <a:spcBef>
                <a:spcPts val="600"/>
              </a:spcBef>
              <a:spcAft>
                <a:spcPts val="0"/>
              </a:spcAft>
              <a:buSzPts val="1740"/>
              <a:buChar char="•"/>
              <a:defRPr sz="1200"/>
            </a:lvl7pPr>
            <a:lvl8pPr marL="3657600" lvl="7" indent="-339090" algn="l">
              <a:lnSpc>
                <a:spcPct val="100000"/>
              </a:lnSpc>
              <a:spcBef>
                <a:spcPts val="600"/>
              </a:spcBef>
              <a:spcAft>
                <a:spcPts val="0"/>
              </a:spcAft>
              <a:buSzPts val="1740"/>
              <a:buChar char="•"/>
              <a:defRPr sz="1200"/>
            </a:lvl8pPr>
            <a:lvl9pPr marL="4114800" lvl="8" indent="-339090" algn="l">
              <a:lnSpc>
                <a:spcPct val="100000"/>
              </a:lnSpc>
              <a:spcBef>
                <a:spcPts val="600"/>
              </a:spcBef>
              <a:spcAft>
                <a:spcPts val="600"/>
              </a:spcAft>
              <a:buSzPts val="1740"/>
              <a:buChar char="•"/>
              <a:defRPr sz="1200"/>
            </a:lvl9pPr>
          </a:lstStyle>
          <a:p>
            <a:endParaRPr/>
          </a:p>
        </p:txBody>
      </p:sp>
      <p:sp>
        <p:nvSpPr>
          <p:cNvPr id="691" name="Google Shape;691;p134"/>
          <p:cNvSpPr txBox="1">
            <a:spLocks noGrp="1"/>
          </p:cNvSpPr>
          <p:nvPr>
            <p:ph type="body" idx="3"/>
          </p:nvPr>
        </p:nvSpPr>
        <p:spPr>
          <a:xfrm>
            <a:off x="5161710" y="2667000"/>
            <a:ext cx="3467806" cy="576262"/>
          </a:xfrm>
          <a:prstGeom prst="rect">
            <a:avLst/>
          </a:prstGeom>
          <a:noFill/>
          <a:ln>
            <a:noFill/>
          </a:ln>
        </p:spPr>
        <p:txBody>
          <a:bodyPr spcFirstLastPara="1" wrap="square" lIns="91425" tIns="45700" rIns="91425" bIns="45700" anchor="b" anchorCtr="0">
            <a:noAutofit/>
          </a:bodyPr>
          <a:lstStyle>
            <a:lvl1pPr marL="457200" lvl="0" indent="-228600" algn="l">
              <a:lnSpc>
                <a:spcPct val="100000"/>
              </a:lnSpc>
              <a:spcBef>
                <a:spcPts val="560"/>
              </a:spcBef>
              <a:spcAft>
                <a:spcPts val="0"/>
              </a:spcAft>
              <a:buSzPts val="4060"/>
              <a:buNone/>
              <a:defRPr sz="2800" b="0">
                <a:solidFill>
                  <a:srgbClr val="548BB7"/>
                </a:solidFill>
              </a:defRPr>
            </a:lvl1pPr>
            <a:lvl2pPr marL="914400" lvl="1" indent="-228600" algn="l">
              <a:lnSpc>
                <a:spcPct val="100000"/>
              </a:lnSpc>
              <a:spcBef>
                <a:spcPts val="600"/>
              </a:spcBef>
              <a:spcAft>
                <a:spcPts val="0"/>
              </a:spcAft>
              <a:buSzPts val="2900"/>
              <a:buNone/>
              <a:defRPr sz="2000" b="1"/>
            </a:lvl2pPr>
            <a:lvl3pPr marL="1371600" lvl="2" indent="-228600" algn="l">
              <a:lnSpc>
                <a:spcPct val="100000"/>
              </a:lnSpc>
              <a:spcBef>
                <a:spcPts val="600"/>
              </a:spcBef>
              <a:spcAft>
                <a:spcPts val="0"/>
              </a:spcAft>
              <a:buSzPts val="2610"/>
              <a:buNone/>
              <a:defRPr sz="1800" b="1"/>
            </a:lvl3pPr>
            <a:lvl4pPr marL="1828800" lvl="3" indent="-228600" algn="l">
              <a:lnSpc>
                <a:spcPct val="100000"/>
              </a:lnSpc>
              <a:spcBef>
                <a:spcPts val="600"/>
              </a:spcBef>
              <a:spcAft>
                <a:spcPts val="0"/>
              </a:spcAft>
              <a:buSzPts val="2320"/>
              <a:buNone/>
              <a:defRPr sz="1600" b="1"/>
            </a:lvl4pPr>
            <a:lvl5pPr marL="2286000" lvl="4" indent="-228600" algn="l">
              <a:lnSpc>
                <a:spcPct val="100000"/>
              </a:lnSpc>
              <a:spcBef>
                <a:spcPts val="600"/>
              </a:spcBef>
              <a:spcAft>
                <a:spcPts val="0"/>
              </a:spcAft>
              <a:buSzPts val="2320"/>
              <a:buNone/>
              <a:defRPr sz="1600" b="1"/>
            </a:lvl5pPr>
            <a:lvl6pPr marL="2743200" lvl="5" indent="-228600" algn="l">
              <a:lnSpc>
                <a:spcPct val="100000"/>
              </a:lnSpc>
              <a:spcBef>
                <a:spcPts val="600"/>
              </a:spcBef>
              <a:spcAft>
                <a:spcPts val="0"/>
              </a:spcAft>
              <a:buSzPts val="2320"/>
              <a:buNone/>
              <a:defRPr sz="1600" b="1"/>
            </a:lvl6pPr>
            <a:lvl7pPr marL="3200400" lvl="6" indent="-228600" algn="l">
              <a:lnSpc>
                <a:spcPct val="100000"/>
              </a:lnSpc>
              <a:spcBef>
                <a:spcPts val="600"/>
              </a:spcBef>
              <a:spcAft>
                <a:spcPts val="0"/>
              </a:spcAft>
              <a:buSzPts val="2320"/>
              <a:buNone/>
              <a:defRPr sz="1600" b="1"/>
            </a:lvl7pPr>
            <a:lvl8pPr marL="3657600" lvl="7" indent="-228600" algn="l">
              <a:lnSpc>
                <a:spcPct val="100000"/>
              </a:lnSpc>
              <a:spcBef>
                <a:spcPts val="600"/>
              </a:spcBef>
              <a:spcAft>
                <a:spcPts val="0"/>
              </a:spcAft>
              <a:buSzPts val="2320"/>
              <a:buNone/>
              <a:defRPr sz="1600" b="1"/>
            </a:lvl8pPr>
            <a:lvl9pPr marL="4114800" lvl="8" indent="-228600" algn="l">
              <a:lnSpc>
                <a:spcPct val="100000"/>
              </a:lnSpc>
              <a:spcBef>
                <a:spcPts val="600"/>
              </a:spcBef>
              <a:spcAft>
                <a:spcPts val="600"/>
              </a:spcAft>
              <a:buSzPts val="2320"/>
              <a:buNone/>
              <a:defRPr sz="1600" b="1"/>
            </a:lvl9pPr>
          </a:lstStyle>
          <a:p>
            <a:endParaRPr/>
          </a:p>
        </p:txBody>
      </p:sp>
      <p:sp>
        <p:nvSpPr>
          <p:cNvPr id="692" name="Google Shape;692;p134"/>
          <p:cNvSpPr txBox="1">
            <a:spLocks noGrp="1"/>
          </p:cNvSpPr>
          <p:nvPr>
            <p:ph type="body" idx="4"/>
          </p:nvPr>
        </p:nvSpPr>
        <p:spPr>
          <a:xfrm>
            <a:off x="4957266" y="3335336"/>
            <a:ext cx="3672248" cy="2665259"/>
          </a:xfrm>
          <a:prstGeom prst="rect">
            <a:avLst/>
          </a:prstGeom>
          <a:noFill/>
          <a:ln>
            <a:noFill/>
          </a:ln>
        </p:spPr>
        <p:txBody>
          <a:bodyPr spcFirstLastPara="1" wrap="square" lIns="91425" tIns="45700" rIns="91425" bIns="45700" anchor="t" anchorCtr="0">
            <a:normAutofit/>
          </a:bodyPr>
          <a:lstStyle>
            <a:lvl1pPr marL="457200" lvl="0" indent="-394335" algn="l">
              <a:lnSpc>
                <a:spcPct val="100000"/>
              </a:lnSpc>
              <a:spcBef>
                <a:spcPts val="360"/>
              </a:spcBef>
              <a:spcAft>
                <a:spcPts val="0"/>
              </a:spcAft>
              <a:buSzPts val="2610"/>
              <a:buChar char="•"/>
              <a:defRPr sz="1800"/>
            </a:lvl1pPr>
            <a:lvl2pPr marL="914400" lvl="1" indent="-375919" algn="l">
              <a:lnSpc>
                <a:spcPct val="100000"/>
              </a:lnSpc>
              <a:spcBef>
                <a:spcPts val="600"/>
              </a:spcBef>
              <a:spcAft>
                <a:spcPts val="0"/>
              </a:spcAft>
              <a:buSzPts val="2320"/>
              <a:buChar char="•"/>
              <a:defRPr sz="1600"/>
            </a:lvl2pPr>
            <a:lvl3pPr marL="1371600" lvl="2" indent="-357505" algn="l">
              <a:lnSpc>
                <a:spcPct val="100000"/>
              </a:lnSpc>
              <a:spcBef>
                <a:spcPts val="600"/>
              </a:spcBef>
              <a:spcAft>
                <a:spcPts val="0"/>
              </a:spcAft>
              <a:buSzPts val="2030"/>
              <a:buChar char="•"/>
              <a:defRPr sz="1400"/>
            </a:lvl3pPr>
            <a:lvl4pPr marL="1828800" lvl="3" indent="-339089" algn="l">
              <a:lnSpc>
                <a:spcPct val="100000"/>
              </a:lnSpc>
              <a:spcBef>
                <a:spcPts val="600"/>
              </a:spcBef>
              <a:spcAft>
                <a:spcPts val="0"/>
              </a:spcAft>
              <a:buSzPts val="1740"/>
              <a:buChar char="•"/>
              <a:defRPr sz="1200"/>
            </a:lvl4pPr>
            <a:lvl5pPr marL="2286000" lvl="4" indent="-339089" algn="l">
              <a:lnSpc>
                <a:spcPct val="100000"/>
              </a:lnSpc>
              <a:spcBef>
                <a:spcPts val="600"/>
              </a:spcBef>
              <a:spcAft>
                <a:spcPts val="0"/>
              </a:spcAft>
              <a:buSzPts val="1740"/>
              <a:buChar char="•"/>
              <a:defRPr sz="1200"/>
            </a:lvl5pPr>
            <a:lvl6pPr marL="2743200" lvl="5" indent="-339089" algn="l">
              <a:lnSpc>
                <a:spcPct val="100000"/>
              </a:lnSpc>
              <a:spcBef>
                <a:spcPts val="600"/>
              </a:spcBef>
              <a:spcAft>
                <a:spcPts val="0"/>
              </a:spcAft>
              <a:buSzPts val="1740"/>
              <a:buChar char="•"/>
              <a:defRPr sz="1200"/>
            </a:lvl6pPr>
            <a:lvl7pPr marL="3200400" lvl="6" indent="-339089" algn="l">
              <a:lnSpc>
                <a:spcPct val="100000"/>
              </a:lnSpc>
              <a:spcBef>
                <a:spcPts val="600"/>
              </a:spcBef>
              <a:spcAft>
                <a:spcPts val="0"/>
              </a:spcAft>
              <a:buSzPts val="1740"/>
              <a:buChar char="•"/>
              <a:defRPr sz="1200"/>
            </a:lvl7pPr>
            <a:lvl8pPr marL="3657600" lvl="7" indent="-339090" algn="l">
              <a:lnSpc>
                <a:spcPct val="100000"/>
              </a:lnSpc>
              <a:spcBef>
                <a:spcPts val="600"/>
              </a:spcBef>
              <a:spcAft>
                <a:spcPts val="0"/>
              </a:spcAft>
              <a:buSzPts val="1740"/>
              <a:buChar char="•"/>
              <a:defRPr sz="1200"/>
            </a:lvl8pPr>
            <a:lvl9pPr marL="4114800" lvl="8" indent="-339090" algn="l">
              <a:lnSpc>
                <a:spcPct val="100000"/>
              </a:lnSpc>
              <a:spcBef>
                <a:spcPts val="600"/>
              </a:spcBef>
              <a:spcAft>
                <a:spcPts val="600"/>
              </a:spcAft>
              <a:buSzPts val="1740"/>
              <a:buChar char="•"/>
              <a:defRPr sz="1200"/>
            </a:lvl9pPr>
          </a:lstStyle>
          <a:p>
            <a:endParaRPr/>
          </a:p>
        </p:txBody>
      </p:sp>
      <p:sp>
        <p:nvSpPr>
          <p:cNvPr id="693" name="Google Shape;693;p134"/>
          <p:cNvSpPr txBox="1">
            <a:spLocks noGrp="1"/>
          </p:cNvSpPr>
          <p:nvPr>
            <p:ph type="dt" idx="10"/>
          </p:nvPr>
        </p:nvSpPr>
        <p:spPr>
          <a:xfrm>
            <a:off x="7358679" y="6116070"/>
            <a:ext cx="857473"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94" name="Google Shape;694;p134"/>
          <p:cNvSpPr txBox="1">
            <a:spLocks noGrp="1"/>
          </p:cNvSpPr>
          <p:nvPr>
            <p:ph type="ftr" idx="11"/>
          </p:nvPr>
        </p:nvSpPr>
        <p:spPr>
          <a:xfrm>
            <a:off x="1986997" y="6116070"/>
            <a:ext cx="5314517"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95" name="Google Shape;695;p134"/>
          <p:cNvSpPr txBox="1">
            <a:spLocks noGrp="1"/>
          </p:cNvSpPr>
          <p:nvPr>
            <p:ph type="sldNum" idx="12"/>
          </p:nvPr>
        </p:nvSpPr>
        <p:spPr>
          <a:xfrm>
            <a:off x="8273317" y="6116070"/>
            <a:ext cx="413483"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spd="slow">
    <p:wipe/>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696"/>
        <p:cNvGrpSpPr/>
        <p:nvPr/>
      </p:nvGrpSpPr>
      <p:grpSpPr>
        <a:xfrm>
          <a:off x="0" y="0"/>
          <a:ext cx="0" cy="0"/>
          <a:chOff x="0" y="0"/>
          <a:chExt cx="0" cy="0"/>
        </a:xfrm>
      </p:grpSpPr>
      <p:sp>
        <p:nvSpPr>
          <p:cNvPr id="697" name="Google Shape;697;p135"/>
          <p:cNvSpPr txBox="1">
            <a:spLocks noGrp="1"/>
          </p:cNvSpPr>
          <p:nvPr>
            <p:ph type="title"/>
          </p:nvPr>
        </p:nvSpPr>
        <p:spPr>
          <a:xfrm>
            <a:off x="982133" y="457201"/>
            <a:ext cx="7704667" cy="19812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98" name="Google Shape;698;p135"/>
          <p:cNvSpPr txBox="1">
            <a:spLocks noGrp="1"/>
          </p:cNvSpPr>
          <p:nvPr>
            <p:ph type="dt" idx="10"/>
          </p:nvPr>
        </p:nvSpPr>
        <p:spPr>
          <a:xfrm>
            <a:off x="7358679" y="6116070"/>
            <a:ext cx="857473"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99" name="Google Shape;699;p135"/>
          <p:cNvSpPr txBox="1">
            <a:spLocks noGrp="1"/>
          </p:cNvSpPr>
          <p:nvPr>
            <p:ph type="ftr" idx="11"/>
          </p:nvPr>
        </p:nvSpPr>
        <p:spPr>
          <a:xfrm>
            <a:off x="1986997" y="6116070"/>
            <a:ext cx="5314517"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0" name="Google Shape;700;p135"/>
          <p:cNvSpPr txBox="1">
            <a:spLocks noGrp="1"/>
          </p:cNvSpPr>
          <p:nvPr>
            <p:ph type="sldNum" idx="12"/>
          </p:nvPr>
        </p:nvSpPr>
        <p:spPr>
          <a:xfrm>
            <a:off x="8273317" y="6116070"/>
            <a:ext cx="413483"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spd="slow">
    <p:wipe/>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701"/>
        <p:cNvGrpSpPr/>
        <p:nvPr/>
      </p:nvGrpSpPr>
      <p:grpSpPr>
        <a:xfrm>
          <a:off x="0" y="0"/>
          <a:ext cx="0" cy="0"/>
          <a:chOff x="0" y="0"/>
          <a:chExt cx="0" cy="0"/>
        </a:xfrm>
      </p:grpSpPr>
      <p:sp>
        <p:nvSpPr>
          <p:cNvPr id="702" name="Google Shape;702;p136"/>
          <p:cNvSpPr txBox="1">
            <a:spLocks noGrp="1"/>
          </p:cNvSpPr>
          <p:nvPr>
            <p:ph type="dt" idx="10"/>
          </p:nvPr>
        </p:nvSpPr>
        <p:spPr>
          <a:xfrm>
            <a:off x="7358679" y="6116070"/>
            <a:ext cx="857473"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3" name="Google Shape;703;p136"/>
          <p:cNvSpPr txBox="1">
            <a:spLocks noGrp="1"/>
          </p:cNvSpPr>
          <p:nvPr>
            <p:ph type="ftr" idx="11"/>
          </p:nvPr>
        </p:nvSpPr>
        <p:spPr>
          <a:xfrm>
            <a:off x="1986997" y="6116070"/>
            <a:ext cx="5314517"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4" name="Google Shape;704;p136"/>
          <p:cNvSpPr txBox="1">
            <a:spLocks noGrp="1"/>
          </p:cNvSpPr>
          <p:nvPr>
            <p:ph type="sldNum" idx="12"/>
          </p:nvPr>
        </p:nvSpPr>
        <p:spPr>
          <a:xfrm>
            <a:off x="8273317" y="6116070"/>
            <a:ext cx="413483"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spd="slow">
    <p:wipe/>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705"/>
        <p:cNvGrpSpPr/>
        <p:nvPr/>
      </p:nvGrpSpPr>
      <p:grpSpPr>
        <a:xfrm>
          <a:off x="0" y="0"/>
          <a:ext cx="0" cy="0"/>
          <a:chOff x="0" y="0"/>
          <a:chExt cx="0" cy="0"/>
        </a:xfrm>
      </p:grpSpPr>
      <p:sp>
        <p:nvSpPr>
          <p:cNvPr id="706" name="Google Shape;706;p137"/>
          <p:cNvSpPr txBox="1">
            <a:spLocks noGrp="1"/>
          </p:cNvSpPr>
          <p:nvPr>
            <p:ph type="title"/>
          </p:nvPr>
        </p:nvSpPr>
        <p:spPr>
          <a:xfrm>
            <a:off x="1113524" y="1600200"/>
            <a:ext cx="2662534" cy="1371600"/>
          </a:xfrm>
          <a:prstGeom prst="rect">
            <a:avLst/>
          </a:prstGeom>
          <a:noFill/>
          <a:ln>
            <a:noFill/>
          </a:ln>
        </p:spPr>
        <p:txBody>
          <a:bodyPr spcFirstLastPara="1" wrap="square" lIns="91425" tIns="45700" rIns="91425" bIns="45700" anchor="b" anchorCtr="0">
            <a:normAutofit/>
          </a:bodyPr>
          <a:lstStyle>
            <a:lvl1pPr lvl="0" algn="ctr">
              <a:lnSpc>
                <a:spcPct val="100000"/>
              </a:lnSpc>
              <a:spcBef>
                <a:spcPts val="0"/>
              </a:spcBef>
              <a:spcAft>
                <a:spcPts val="0"/>
              </a:spcAft>
              <a:buClr>
                <a:schemeClr val="dk1"/>
              </a:buClr>
              <a:buSzPts val="2400"/>
              <a:buFont typeface="Corbel"/>
              <a:buNone/>
              <a:defRPr sz="2400" b="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7" name="Google Shape;707;p137"/>
          <p:cNvSpPr txBox="1">
            <a:spLocks noGrp="1"/>
          </p:cNvSpPr>
          <p:nvPr>
            <p:ph type="body" idx="1"/>
          </p:nvPr>
        </p:nvSpPr>
        <p:spPr>
          <a:xfrm>
            <a:off x="3947553" y="685800"/>
            <a:ext cx="4681962" cy="5105401"/>
          </a:xfrm>
          <a:prstGeom prst="rect">
            <a:avLst/>
          </a:prstGeom>
          <a:noFill/>
          <a:ln>
            <a:noFill/>
          </a:ln>
        </p:spPr>
        <p:txBody>
          <a:bodyPr spcFirstLastPara="1" wrap="square" lIns="91425" tIns="45700" rIns="91425" bIns="45700" anchor="ctr" anchorCtr="0">
            <a:normAutofit/>
          </a:bodyPr>
          <a:lstStyle>
            <a:lvl1pPr marL="457200" lvl="0" indent="-412750" algn="l">
              <a:lnSpc>
                <a:spcPct val="100000"/>
              </a:lnSpc>
              <a:spcBef>
                <a:spcPts val="400"/>
              </a:spcBef>
              <a:spcAft>
                <a:spcPts val="0"/>
              </a:spcAft>
              <a:buSzPts val="2900"/>
              <a:buChar char="•"/>
              <a:defRPr sz="2000"/>
            </a:lvl1pPr>
            <a:lvl2pPr marL="914400" lvl="1" indent="-394335" algn="l">
              <a:lnSpc>
                <a:spcPct val="100000"/>
              </a:lnSpc>
              <a:spcBef>
                <a:spcPts val="600"/>
              </a:spcBef>
              <a:spcAft>
                <a:spcPts val="0"/>
              </a:spcAft>
              <a:buSzPts val="2610"/>
              <a:buChar char="•"/>
              <a:defRPr sz="1800"/>
            </a:lvl2pPr>
            <a:lvl3pPr marL="1371600" lvl="2" indent="-375919" algn="l">
              <a:lnSpc>
                <a:spcPct val="100000"/>
              </a:lnSpc>
              <a:spcBef>
                <a:spcPts val="600"/>
              </a:spcBef>
              <a:spcAft>
                <a:spcPts val="0"/>
              </a:spcAft>
              <a:buSzPts val="2320"/>
              <a:buChar char="•"/>
              <a:defRPr sz="1600"/>
            </a:lvl3pPr>
            <a:lvl4pPr marL="1828800" lvl="3" indent="-357505" algn="l">
              <a:lnSpc>
                <a:spcPct val="100000"/>
              </a:lnSpc>
              <a:spcBef>
                <a:spcPts val="600"/>
              </a:spcBef>
              <a:spcAft>
                <a:spcPts val="0"/>
              </a:spcAft>
              <a:buSzPts val="2030"/>
              <a:buChar char="•"/>
              <a:defRPr sz="1400"/>
            </a:lvl4pPr>
            <a:lvl5pPr marL="2286000" lvl="4" indent="-357504" algn="l">
              <a:lnSpc>
                <a:spcPct val="100000"/>
              </a:lnSpc>
              <a:spcBef>
                <a:spcPts val="600"/>
              </a:spcBef>
              <a:spcAft>
                <a:spcPts val="0"/>
              </a:spcAft>
              <a:buSzPts val="2030"/>
              <a:buChar char="•"/>
              <a:defRPr sz="1400"/>
            </a:lvl5pPr>
            <a:lvl6pPr marL="2743200" lvl="5" indent="-357504" algn="l">
              <a:lnSpc>
                <a:spcPct val="100000"/>
              </a:lnSpc>
              <a:spcBef>
                <a:spcPts val="600"/>
              </a:spcBef>
              <a:spcAft>
                <a:spcPts val="0"/>
              </a:spcAft>
              <a:buSzPts val="2030"/>
              <a:buChar char="•"/>
              <a:defRPr sz="1400"/>
            </a:lvl6pPr>
            <a:lvl7pPr marL="3200400" lvl="6" indent="-357504" algn="l">
              <a:lnSpc>
                <a:spcPct val="100000"/>
              </a:lnSpc>
              <a:spcBef>
                <a:spcPts val="600"/>
              </a:spcBef>
              <a:spcAft>
                <a:spcPts val="0"/>
              </a:spcAft>
              <a:buSzPts val="2030"/>
              <a:buChar char="•"/>
              <a:defRPr sz="1400"/>
            </a:lvl7pPr>
            <a:lvl8pPr marL="3657600" lvl="7" indent="-357504" algn="l">
              <a:lnSpc>
                <a:spcPct val="100000"/>
              </a:lnSpc>
              <a:spcBef>
                <a:spcPts val="600"/>
              </a:spcBef>
              <a:spcAft>
                <a:spcPts val="0"/>
              </a:spcAft>
              <a:buSzPts val="2030"/>
              <a:buChar char="•"/>
              <a:defRPr sz="1400"/>
            </a:lvl8pPr>
            <a:lvl9pPr marL="4114800" lvl="8" indent="-357504" algn="l">
              <a:lnSpc>
                <a:spcPct val="100000"/>
              </a:lnSpc>
              <a:spcBef>
                <a:spcPts val="600"/>
              </a:spcBef>
              <a:spcAft>
                <a:spcPts val="600"/>
              </a:spcAft>
              <a:buSzPts val="2030"/>
              <a:buChar char="•"/>
              <a:defRPr sz="1400"/>
            </a:lvl9pPr>
          </a:lstStyle>
          <a:p>
            <a:endParaRPr/>
          </a:p>
        </p:txBody>
      </p:sp>
      <p:sp>
        <p:nvSpPr>
          <p:cNvPr id="708" name="Google Shape;708;p137"/>
          <p:cNvSpPr txBox="1">
            <a:spLocks noGrp="1"/>
          </p:cNvSpPr>
          <p:nvPr>
            <p:ph type="body" idx="2"/>
          </p:nvPr>
        </p:nvSpPr>
        <p:spPr>
          <a:xfrm>
            <a:off x="1113524" y="2971800"/>
            <a:ext cx="2662534" cy="1828800"/>
          </a:xfrm>
          <a:prstGeom prst="rect">
            <a:avLst/>
          </a:prstGeom>
          <a:noFill/>
          <a:ln>
            <a:noFill/>
          </a:ln>
        </p:spPr>
        <p:txBody>
          <a:bodyPr spcFirstLastPara="1" wrap="square" lIns="91425" tIns="45700" rIns="91425" bIns="45700" anchor="ctr" anchorCtr="0">
            <a:normAutofit/>
          </a:bodyPr>
          <a:lstStyle>
            <a:lvl1pPr marL="457200" lvl="0" indent="-228600" algn="ctr">
              <a:lnSpc>
                <a:spcPct val="100000"/>
              </a:lnSpc>
              <a:spcBef>
                <a:spcPts val="320"/>
              </a:spcBef>
              <a:spcAft>
                <a:spcPts val="0"/>
              </a:spcAft>
              <a:buSzPts val="2320"/>
              <a:buNone/>
              <a:defRPr sz="1600"/>
            </a:lvl1pPr>
            <a:lvl2pPr marL="914400" lvl="1" indent="-228600" algn="l">
              <a:lnSpc>
                <a:spcPct val="100000"/>
              </a:lnSpc>
              <a:spcBef>
                <a:spcPts val="600"/>
              </a:spcBef>
              <a:spcAft>
                <a:spcPts val="0"/>
              </a:spcAft>
              <a:buSzPts val="1740"/>
              <a:buNone/>
              <a:defRPr sz="1200"/>
            </a:lvl2pPr>
            <a:lvl3pPr marL="1371600" lvl="2" indent="-228600" algn="l">
              <a:lnSpc>
                <a:spcPct val="100000"/>
              </a:lnSpc>
              <a:spcBef>
                <a:spcPts val="600"/>
              </a:spcBef>
              <a:spcAft>
                <a:spcPts val="0"/>
              </a:spcAft>
              <a:buSzPts val="1450"/>
              <a:buNone/>
              <a:defRPr sz="1000"/>
            </a:lvl3pPr>
            <a:lvl4pPr marL="1828800" lvl="3" indent="-228600" algn="l">
              <a:lnSpc>
                <a:spcPct val="100000"/>
              </a:lnSpc>
              <a:spcBef>
                <a:spcPts val="600"/>
              </a:spcBef>
              <a:spcAft>
                <a:spcPts val="0"/>
              </a:spcAft>
              <a:buSzPts val="1305"/>
              <a:buNone/>
              <a:defRPr sz="900"/>
            </a:lvl4pPr>
            <a:lvl5pPr marL="2286000" lvl="4" indent="-228600" algn="l">
              <a:lnSpc>
                <a:spcPct val="100000"/>
              </a:lnSpc>
              <a:spcBef>
                <a:spcPts val="600"/>
              </a:spcBef>
              <a:spcAft>
                <a:spcPts val="0"/>
              </a:spcAft>
              <a:buSzPts val="1305"/>
              <a:buNone/>
              <a:defRPr sz="900"/>
            </a:lvl5pPr>
            <a:lvl6pPr marL="2743200" lvl="5" indent="-228600" algn="l">
              <a:lnSpc>
                <a:spcPct val="100000"/>
              </a:lnSpc>
              <a:spcBef>
                <a:spcPts val="600"/>
              </a:spcBef>
              <a:spcAft>
                <a:spcPts val="0"/>
              </a:spcAft>
              <a:buSzPts val="1305"/>
              <a:buNone/>
              <a:defRPr sz="900"/>
            </a:lvl6pPr>
            <a:lvl7pPr marL="3200400" lvl="6" indent="-228600" algn="l">
              <a:lnSpc>
                <a:spcPct val="100000"/>
              </a:lnSpc>
              <a:spcBef>
                <a:spcPts val="600"/>
              </a:spcBef>
              <a:spcAft>
                <a:spcPts val="0"/>
              </a:spcAft>
              <a:buSzPts val="1305"/>
              <a:buNone/>
              <a:defRPr sz="900"/>
            </a:lvl7pPr>
            <a:lvl8pPr marL="3657600" lvl="7" indent="-228600" algn="l">
              <a:lnSpc>
                <a:spcPct val="100000"/>
              </a:lnSpc>
              <a:spcBef>
                <a:spcPts val="600"/>
              </a:spcBef>
              <a:spcAft>
                <a:spcPts val="0"/>
              </a:spcAft>
              <a:buSzPts val="1305"/>
              <a:buNone/>
              <a:defRPr sz="900"/>
            </a:lvl8pPr>
            <a:lvl9pPr marL="4114800" lvl="8" indent="-228600" algn="l">
              <a:lnSpc>
                <a:spcPct val="100000"/>
              </a:lnSpc>
              <a:spcBef>
                <a:spcPts val="600"/>
              </a:spcBef>
              <a:spcAft>
                <a:spcPts val="600"/>
              </a:spcAft>
              <a:buSzPts val="1305"/>
              <a:buNone/>
              <a:defRPr sz="900"/>
            </a:lvl9pPr>
          </a:lstStyle>
          <a:p>
            <a:endParaRPr/>
          </a:p>
        </p:txBody>
      </p:sp>
      <p:sp>
        <p:nvSpPr>
          <p:cNvPr id="709" name="Google Shape;709;p137"/>
          <p:cNvSpPr txBox="1">
            <a:spLocks noGrp="1"/>
          </p:cNvSpPr>
          <p:nvPr>
            <p:ph type="dt" idx="10"/>
          </p:nvPr>
        </p:nvSpPr>
        <p:spPr>
          <a:xfrm>
            <a:off x="7358679" y="6116070"/>
            <a:ext cx="857473"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0" name="Google Shape;710;p137"/>
          <p:cNvSpPr txBox="1">
            <a:spLocks noGrp="1"/>
          </p:cNvSpPr>
          <p:nvPr>
            <p:ph type="ftr" idx="11"/>
          </p:nvPr>
        </p:nvSpPr>
        <p:spPr>
          <a:xfrm>
            <a:off x="1986997" y="6116070"/>
            <a:ext cx="5314517"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1" name="Google Shape;711;p137"/>
          <p:cNvSpPr txBox="1">
            <a:spLocks noGrp="1"/>
          </p:cNvSpPr>
          <p:nvPr>
            <p:ph type="sldNum" idx="12"/>
          </p:nvPr>
        </p:nvSpPr>
        <p:spPr>
          <a:xfrm>
            <a:off x="8273317" y="6116070"/>
            <a:ext cx="413483"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spd="slow">
    <p:wipe/>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712"/>
        <p:cNvGrpSpPr/>
        <p:nvPr/>
      </p:nvGrpSpPr>
      <p:grpSpPr>
        <a:xfrm>
          <a:off x="0" y="0"/>
          <a:ext cx="0" cy="0"/>
          <a:chOff x="0" y="0"/>
          <a:chExt cx="0" cy="0"/>
        </a:xfrm>
      </p:grpSpPr>
      <p:sp>
        <p:nvSpPr>
          <p:cNvPr id="713" name="Google Shape;713;p138"/>
          <p:cNvSpPr txBox="1">
            <a:spLocks noGrp="1"/>
          </p:cNvSpPr>
          <p:nvPr>
            <p:ph type="title"/>
          </p:nvPr>
        </p:nvSpPr>
        <p:spPr>
          <a:xfrm>
            <a:off x="1112332" y="1752599"/>
            <a:ext cx="4070679" cy="1371600"/>
          </a:xfrm>
          <a:prstGeom prst="rect">
            <a:avLst/>
          </a:prstGeom>
          <a:noFill/>
          <a:ln>
            <a:noFill/>
          </a:ln>
        </p:spPr>
        <p:txBody>
          <a:bodyPr spcFirstLastPara="1" wrap="square" lIns="91425" tIns="45700" rIns="91425" bIns="45700" anchor="b" anchorCtr="0">
            <a:normAutofit/>
          </a:bodyPr>
          <a:lstStyle>
            <a:lvl1pPr lvl="0" algn="ctr">
              <a:lnSpc>
                <a:spcPct val="100000"/>
              </a:lnSpc>
              <a:spcBef>
                <a:spcPts val="0"/>
              </a:spcBef>
              <a:spcAft>
                <a:spcPts val="0"/>
              </a:spcAft>
              <a:buClr>
                <a:schemeClr val="dk1"/>
              </a:buClr>
              <a:buSzPts val="2800"/>
              <a:buFont typeface="Corbel"/>
              <a:buNone/>
              <a:defRPr sz="2800" b="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4" name="Google Shape;714;p138"/>
          <p:cNvSpPr>
            <a:spLocks noGrp="1"/>
          </p:cNvSpPr>
          <p:nvPr>
            <p:ph type="pic" idx="2"/>
          </p:nvPr>
        </p:nvSpPr>
        <p:spPr>
          <a:xfrm>
            <a:off x="5697495" y="914400"/>
            <a:ext cx="2461371" cy="4572000"/>
          </a:xfrm>
          <a:prstGeom prst="roundRect">
            <a:avLst>
              <a:gd name="adj" fmla="val 4280"/>
            </a:avLst>
          </a:prstGeom>
          <a:noFill/>
          <a:ln w="38100" cap="flat" cmpd="sng">
            <a:solidFill>
              <a:schemeClr val="lt2"/>
            </a:solidFill>
            <a:prstDash val="solid"/>
            <a:round/>
            <a:headEnd type="none" w="sm" len="sm"/>
            <a:tailEnd type="none" w="sm" len="sm"/>
          </a:ln>
        </p:spPr>
      </p:sp>
      <p:sp>
        <p:nvSpPr>
          <p:cNvPr id="715" name="Google Shape;715;p138"/>
          <p:cNvSpPr txBox="1">
            <a:spLocks noGrp="1"/>
          </p:cNvSpPr>
          <p:nvPr>
            <p:ph type="body" idx="1"/>
          </p:nvPr>
        </p:nvSpPr>
        <p:spPr>
          <a:xfrm>
            <a:off x="1112332" y="3124199"/>
            <a:ext cx="4070679" cy="1828800"/>
          </a:xfrm>
          <a:prstGeom prst="rect">
            <a:avLst/>
          </a:prstGeom>
          <a:noFill/>
          <a:ln>
            <a:noFill/>
          </a:ln>
        </p:spPr>
        <p:txBody>
          <a:bodyPr spcFirstLastPara="1" wrap="square" lIns="91425" tIns="45700" rIns="91425" bIns="45700" anchor="ctr" anchorCtr="0">
            <a:normAutofit/>
          </a:bodyPr>
          <a:lstStyle>
            <a:lvl1pPr marL="457200" lvl="0" indent="-228600" algn="ctr">
              <a:lnSpc>
                <a:spcPct val="100000"/>
              </a:lnSpc>
              <a:spcBef>
                <a:spcPts val="360"/>
              </a:spcBef>
              <a:spcAft>
                <a:spcPts val="0"/>
              </a:spcAft>
              <a:buSzPts val="2610"/>
              <a:buNone/>
              <a:defRPr sz="1800"/>
            </a:lvl1pPr>
            <a:lvl2pPr marL="914400" lvl="1" indent="-228600" algn="l">
              <a:lnSpc>
                <a:spcPct val="100000"/>
              </a:lnSpc>
              <a:spcBef>
                <a:spcPts val="600"/>
              </a:spcBef>
              <a:spcAft>
                <a:spcPts val="0"/>
              </a:spcAft>
              <a:buSzPts val="1740"/>
              <a:buNone/>
              <a:defRPr sz="1200"/>
            </a:lvl2pPr>
            <a:lvl3pPr marL="1371600" lvl="2" indent="-228600" algn="l">
              <a:lnSpc>
                <a:spcPct val="100000"/>
              </a:lnSpc>
              <a:spcBef>
                <a:spcPts val="600"/>
              </a:spcBef>
              <a:spcAft>
                <a:spcPts val="0"/>
              </a:spcAft>
              <a:buSzPts val="1450"/>
              <a:buNone/>
              <a:defRPr sz="1000"/>
            </a:lvl3pPr>
            <a:lvl4pPr marL="1828800" lvl="3" indent="-228600" algn="l">
              <a:lnSpc>
                <a:spcPct val="100000"/>
              </a:lnSpc>
              <a:spcBef>
                <a:spcPts val="600"/>
              </a:spcBef>
              <a:spcAft>
                <a:spcPts val="0"/>
              </a:spcAft>
              <a:buSzPts val="1305"/>
              <a:buNone/>
              <a:defRPr sz="900"/>
            </a:lvl4pPr>
            <a:lvl5pPr marL="2286000" lvl="4" indent="-228600" algn="l">
              <a:lnSpc>
                <a:spcPct val="100000"/>
              </a:lnSpc>
              <a:spcBef>
                <a:spcPts val="600"/>
              </a:spcBef>
              <a:spcAft>
                <a:spcPts val="0"/>
              </a:spcAft>
              <a:buSzPts val="1305"/>
              <a:buNone/>
              <a:defRPr sz="900"/>
            </a:lvl5pPr>
            <a:lvl6pPr marL="2743200" lvl="5" indent="-228600" algn="l">
              <a:lnSpc>
                <a:spcPct val="100000"/>
              </a:lnSpc>
              <a:spcBef>
                <a:spcPts val="600"/>
              </a:spcBef>
              <a:spcAft>
                <a:spcPts val="0"/>
              </a:spcAft>
              <a:buSzPts val="1305"/>
              <a:buNone/>
              <a:defRPr sz="900"/>
            </a:lvl6pPr>
            <a:lvl7pPr marL="3200400" lvl="6" indent="-228600" algn="l">
              <a:lnSpc>
                <a:spcPct val="100000"/>
              </a:lnSpc>
              <a:spcBef>
                <a:spcPts val="600"/>
              </a:spcBef>
              <a:spcAft>
                <a:spcPts val="0"/>
              </a:spcAft>
              <a:buSzPts val="1305"/>
              <a:buNone/>
              <a:defRPr sz="900"/>
            </a:lvl7pPr>
            <a:lvl8pPr marL="3657600" lvl="7" indent="-228600" algn="l">
              <a:lnSpc>
                <a:spcPct val="100000"/>
              </a:lnSpc>
              <a:spcBef>
                <a:spcPts val="600"/>
              </a:spcBef>
              <a:spcAft>
                <a:spcPts val="0"/>
              </a:spcAft>
              <a:buSzPts val="1305"/>
              <a:buNone/>
              <a:defRPr sz="900"/>
            </a:lvl8pPr>
            <a:lvl9pPr marL="4114800" lvl="8" indent="-228600" algn="l">
              <a:lnSpc>
                <a:spcPct val="100000"/>
              </a:lnSpc>
              <a:spcBef>
                <a:spcPts val="600"/>
              </a:spcBef>
              <a:spcAft>
                <a:spcPts val="600"/>
              </a:spcAft>
              <a:buSzPts val="1305"/>
              <a:buNone/>
              <a:defRPr sz="900"/>
            </a:lvl9pPr>
          </a:lstStyle>
          <a:p>
            <a:endParaRPr/>
          </a:p>
        </p:txBody>
      </p:sp>
      <p:sp>
        <p:nvSpPr>
          <p:cNvPr id="716" name="Google Shape;716;p138"/>
          <p:cNvSpPr txBox="1">
            <a:spLocks noGrp="1"/>
          </p:cNvSpPr>
          <p:nvPr>
            <p:ph type="dt" idx="10"/>
          </p:nvPr>
        </p:nvSpPr>
        <p:spPr>
          <a:xfrm>
            <a:off x="7358679" y="6116070"/>
            <a:ext cx="857473"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7" name="Google Shape;717;p138"/>
          <p:cNvSpPr txBox="1">
            <a:spLocks noGrp="1"/>
          </p:cNvSpPr>
          <p:nvPr>
            <p:ph type="ftr" idx="11"/>
          </p:nvPr>
        </p:nvSpPr>
        <p:spPr>
          <a:xfrm>
            <a:off x="1986997" y="6116070"/>
            <a:ext cx="5314517"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8" name="Google Shape;718;p138"/>
          <p:cNvSpPr txBox="1">
            <a:spLocks noGrp="1"/>
          </p:cNvSpPr>
          <p:nvPr>
            <p:ph type="sldNum" idx="12"/>
          </p:nvPr>
        </p:nvSpPr>
        <p:spPr>
          <a:xfrm>
            <a:off x="8273317" y="6116070"/>
            <a:ext cx="413483"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spd="slow">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87"/>
        <p:cNvGrpSpPr/>
        <p:nvPr/>
      </p:nvGrpSpPr>
      <p:grpSpPr>
        <a:xfrm>
          <a:off x="0" y="0"/>
          <a:ext cx="0" cy="0"/>
          <a:chOff x="0" y="0"/>
          <a:chExt cx="0" cy="0"/>
        </a:xfrm>
      </p:grpSpPr>
      <p:sp>
        <p:nvSpPr>
          <p:cNvPr id="88" name="Google Shape;88;p88"/>
          <p:cNvSpPr txBox="1">
            <a:spLocks noGrp="1"/>
          </p:cNvSpPr>
          <p:nvPr>
            <p:ph type="title"/>
          </p:nvPr>
        </p:nvSpPr>
        <p:spPr>
          <a:xfrm>
            <a:off x="609599" y="4800600"/>
            <a:ext cx="6347714" cy="566738"/>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accent1"/>
              </a:buClr>
              <a:buSzPts val="2400"/>
              <a:buFont typeface="Times New Roman"/>
              <a:buNone/>
              <a:defRPr sz="2400" b="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9" name="Google Shape;89;p88"/>
          <p:cNvSpPr>
            <a:spLocks noGrp="1"/>
          </p:cNvSpPr>
          <p:nvPr>
            <p:ph type="pic" idx="2"/>
          </p:nvPr>
        </p:nvSpPr>
        <p:spPr>
          <a:xfrm>
            <a:off x="609599" y="609600"/>
            <a:ext cx="6347714" cy="3845718"/>
          </a:xfrm>
          <a:prstGeom prst="rect">
            <a:avLst/>
          </a:prstGeom>
          <a:noFill/>
          <a:ln>
            <a:noFill/>
          </a:ln>
        </p:spPr>
      </p:sp>
      <p:sp>
        <p:nvSpPr>
          <p:cNvPr id="90" name="Google Shape;90;p88"/>
          <p:cNvSpPr txBox="1">
            <a:spLocks noGrp="1"/>
          </p:cNvSpPr>
          <p:nvPr>
            <p:ph type="body" idx="1"/>
          </p:nvPr>
        </p:nvSpPr>
        <p:spPr>
          <a:xfrm>
            <a:off x="609599" y="5367338"/>
            <a:ext cx="6347714" cy="674024"/>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1000"/>
              </a:spcBef>
              <a:spcAft>
                <a:spcPts val="0"/>
              </a:spcAft>
              <a:buSzPts val="960"/>
              <a:buNone/>
              <a:defRPr sz="1200"/>
            </a:lvl1pPr>
            <a:lvl2pPr marL="914400" lvl="1" indent="-228600" algn="l">
              <a:lnSpc>
                <a:spcPct val="100000"/>
              </a:lnSpc>
              <a:spcBef>
                <a:spcPts val="1000"/>
              </a:spcBef>
              <a:spcAft>
                <a:spcPts val="0"/>
              </a:spcAft>
              <a:buSzPts val="960"/>
              <a:buNone/>
              <a:defRPr sz="1200"/>
            </a:lvl2pPr>
            <a:lvl3pPr marL="1371600" lvl="2" indent="-228600" algn="l">
              <a:lnSpc>
                <a:spcPct val="100000"/>
              </a:lnSpc>
              <a:spcBef>
                <a:spcPts val="1000"/>
              </a:spcBef>
              <a:spcAft>
                <a:spcPts val="0"/>
              </a:spcAft>
              <a:buSzPts val="800"/>
              <a:buNone/>
              <a:defRPr sz="1000"/>
            </a:lvl3pPr>
            <a:lvl4pPr marL="1828800" lvl="3" indent="-228600" algn="l">
              <a:lnSpc>
                <a:spcPct val="100000"/>
              </a:lnSpc>
              <a:spcBef>
                <a:spcPts val="1000"/>
              </a:spcBef>
              <a:spcAft>
                <a:spcPts val="0"/>
              </a:spcAft>
              <a:buSzPts val="720"/>
              <a:buNone/>
              <a:defRPr sz="900"/>
            </a:lvl4pPr>
            <a:lvl5pPr marL="2286000" lvl="4" indent="-228600" algn="l">
              <a:lnSpc>
                <a:spcPct val="100000"/>
              </a:lnSpc>
              <a:spcBef>
                <a:spcPts val="1000"/>
              </a:spcBef>
              <a:spcAft>
                <a:spcPts val="0"/>
              </a:spcAft>
              <a:buSzPts val="720"/>
              <a:buNone/>
              <a:defRPr sz="900"/>
            </a:lvl5pPr>
            <a:lvl6pPr marL="2743200" lvl="5" indent="-228600" algn="l">
              <a:lnSpc>
                <a:spcPct val="100000"/>
              </a:lnSpc>
              <a:spcBef>
                <a:spcPts val="1000"/>
              </a:spcBef>
              <a:spcAft>
                <a:spcPts val="0"/>
              </a:spcAft>
              <a:buSzPts val="720"/>
              <a:buNone/>
              <a:defRPr sz="900"/>
            </a:lvl6pPr>
            <a:lvl7pPr marL="3200400" lvl="6" indent="-228600" algn="l">
              <a:lnSpc>
                <a:spcPct val="100000"/>
              </a:lnSpc>
              <a:spcBef>
                <a:spcPts val="1000"/>
              </a:spcBef>
              <a:spcAft>
                <a:spcPts val="0"/>
              </a:spcAft>
              <a:buSzPts val="720"/>
              <a:buNone/>
              <a:defRPr sz="900"/>
            </a:lvl7pPr>
            <a:lvl8pPr marL="3657600" lvl="7" indent="-228600" algn="l">
              <a:lnSpc>
                <a:spcPct val="100000"/>
              </a:lnSpc>
              <a:spcBef>
                <a:spcPts val="1000"/>
              </a:spcBef>
              <a:spcAft>
                <a:spcPts val="0"/>
              </a:spcAft>
              <a:buSzPts val="720"/>
              <a:buNone/>
              <a:defRPr sz="900"/>
            </a:lvl8pPr>
            <a:lvl9pPr marL="4114800" lvl="8" indent="-228600" algn="l">
              <a:lnSpc>
                <a:spcPct val="100000"/>
              </a:lnSpc>
              <a:spcBef>
                <a:spcPts val="1000"/>
              </a:spcBef>
              <a:spcAft>
                <a:spcPts val="0"/>
              </a:spcAft>
              <a:buSzPts val="720"/>
              <a:buNone/>
              <a:defRPr sz="900"/>
            </a:lvl9pPr>
          </a:lstStyle>
          <a:p>
            <a:endParaRPr/>
          </a:p>
        </p:txBody>
      </p:sp>
      <p:sp>
        <p:nvSpPr>
          <p:cNvPr id="91" name="Google Shape;91;p88"/>
          <p:cNvSpPr txBox="1">
            <a:spLocks noGrp="1"/>
          </p:cNvSpPr>
          <p:nvPr>
            <p:ph type="dt" idx="10"/>
          </p:nvPr>
        </p:nvSpPr>
        <p:spPr>
          <a:xfrm>
            <a:off x="5405258" y="6041363"/>
            <a:ext cx="684132"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2" name="Google Shape;92;p88"/>
          <p:cNvSpPr txBox="1">
            <a:spLocks noGrp="1"/>
          </p:cNvSpPr>
          <p:nvPr>
            <p:ph type="ftr" idx="11"/>
          </p:nvPr>
        </p:nvSpPr>
        <p:spPr>
          <a:xfrm>
            <a:off x="609599" y="6041363"/>
            <a:ext cx="4622973"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3" name="Google Shape;93;p88"/>
          <p:cNvSpPr txBox="1">
            <a:spLocks noGrp="1"/>
          </p:cNvSpPr>
          <p:nvPr>
            <p:ph type="sldNum" idx="12"/>
          </p:nvPr>
        </p:nvSpPr>
        <p:spPr>
          <a:xfrm>
            <a:off x="6444676" y="6041363"/>
            <a:ext cx="512638"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B3A787"/>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B3A787"/>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B3A787"/>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B3A787"/>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B3A787"/>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B3A787"/>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B3A787"/>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B3A787"/>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B3A787"/>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spd="slow">
    <p:wipe/>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Panoramic Picture with Caption">
  <p:cSld name="Panoramic Picture with Caption">
    <p:spTree>
      <p:nvGrpSpPr>
        <p:cNvPr id="1" name="Shape 719"/>
        <p:cNvGrpSpPr/>
        <p:nvPr/>
      </p:nvGrpSpPr>
      <p:grpSpPr>
        <a:xfrm>
          <a:off x="0" y="0"/>
          <a:ext cx="0" cy="0"/>
          <a:chOff x="0" y="0"/>
          <a:chExt cx="0" cy="0"/>
        </a:xfrm>
      </p:grpSpPr>
      <p:sp>
        <p:nvSpPr>
          <p:cNvPr id="720" name="Google Shape;720;p139"/>
          <p:cNvSpPr txBox="1">
            <a:spLocks noGrp="1"/>
          </p:cNvSpPr>
          <p:nvPr>
            <p:ph type="title"/>
          </p:nvPr>
        </p:nvSpPr>
        <p:spPr>
          <a:xfrm>
            <a:off x="1113523" y="4732865"/>
            <a:ext cx="7515991" cy="566738"/>
          </a:xfrm>
          <a:prstGeom prst="rect">
            <a:avLst/>
          </a:prstGeom>
          <a:noFill/>
          <a:ln>
            <a:noFill/>
          </a:ln>
        </p:spPr>
        <p:txBody>
          <a:bodyPr spcFirstLastPara="1" wrap="square" lIns="91425" tIns="45700" rIns="91425" bIns="45700" anchor="b" anchorCtr="0">
            <a:normAutofit/>
          </a:bodyPr>
          <a:lstStyle>
            <a:lvl1pPr lvl="0" algn="ctr">
              <a:lnSpc>
                <a:spcPct val="100000"/>
              </a:lnSpc>
              <a:spcBef>
                <a:spcPts val="0"/>
              </a:spcBef>
              <a:spcAft>
                <a:spcPts val="0"/>
              </a:spcAft>
              <a:buClr>
                <a:schemeClr val="dk1"/>
              </a:buClr>
              <a:buSzPts val="2400"/>
              <a:buFont typeface="Corbel"/>
              <a:buNone/>
              <a:defRPr sz="2400" b="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21" name="Google Shape;721;p139"/>
          <p:cNvSpPr>
            <a:spLocks noGrp="1"/>
          </p:cNvSpPr>
          <p:nvPr>
            <p:ph type="pic" idx="2"/>
          </p:nvPr>
        </p:nvSpPr>
        <p:spPr>
          <a:xfrm>
            <a:off x="1789975" y="932112"/>
            <a:ext cx="6171065" cy="3164976"/>
          </a:xfrm>
          <a:prstGeom prst="roundRect">
            <a:avLst>
              <a:gd name="adj" fmla="val 4380"/>
            </a:avLst>
          </a:prstGeom>
          <a:noFill/>
          <a:ln w="38100" cap="flat" cmpd="sng">
            <a:solidFill>
              <a:schemeClr val="lt2"/>
            </a:solidFill>
            <a:prstDash val="solid"/>
            <a:round/>
            <a:headEnd type="none" w="sm" len="sm"/>
            <a:tailEnd type="none" w="sm" len="sm"/>
          </a:ln>
        </p:spPr>
      </p:sp>
      <p:sp>
        <p:nvSpPr>
          <p:cNvPr id="722" name="Google Shape;722;p139"/>
          <p:cNvSpPr txBox="1">
            <a:spLocks noGrp="1"/>
          </p:cNvSpPr>
          <p:nvPr>
            <p:ph type="body" idx="1"/>
          </p:nvPr>
        </p:nvSpPr>
        <p:spPr>
          <a:xfrm>
            <a:off x="1113523" y="5299603"/>
            <a:ext cx="7515991" cy="493712"/>
          </a:xfrm>
          <a:prstGeom prst="rect">
            <a:avLst/>
          </a:prstGeom>
          <a:noFill/>
          <a:ln>
            <a:noFill/>
          </a:ln>
        </p:spPr>
        <p:txBody>
          <a:bodyPr spcFirstLastPara="1" wrap="square" lIns="91425" tIns="45700" rIns="91425" bIns="45700" anchor="ctr" anchorCtr="0">
            <a:normAutofit/>
          </a:bodyPr>
          <a:lstStyle>
            <a:lvl1pPr marL="457200" lvl="0" indent="-228600" algn="ctr">
              <a:lnSpc>
                <a:spcPct val="100000"/>
              </a:lnSpc>
              <a:spcBef>
                <a:spcPts val="280"/>
              </a:spcBef>
              <a:spcAft>
                <a:spcPts val="0"/>
              </a:spcAft>
              <a:buSzPts val="2030"/>
              <a:buNone/>
              <a:defRPr sz="1400"/>
            </a:lvl1pPr>
            <a:lvl2pPr marL="914400" lvl="1" indent="-228600" algn="l">
              <a:lnSpc>
                <a:spcPct val="100000"/>
              </a:lnSpc>
              <a:spcBef>
                <a:spcPts val="600"/>
              </a:spcBef>
              <a:spcAft>
                <a:spcPts val="0"/>
              </a:spcAft>
              <a:buSzPts val="1740"/>
              <a:buNone/>
              <a:defRPr sz="1200"/>
            </a:lvl2pPr>
            <a:lvl3pPr marL="1371600" lvl="2" indent="-228600" algn="l">
              <a:lnSpc>
                <a:spcPct val="100000"/>
              </a:lnSpc>
              <a:spcBef>
                <a:spcPts val="600"/>
              </a:spcBef>
              <a:spcAft>
                <a:spcPts val="0"/>
              </a:spcAft>
              <a:buSzPts val="1450"/>
              <a:buNone/>
              <a:defRPr sz="1000"/>
            </a:lvl3pPr>
            <a:lvl4pPr marL="1828800" lvl="3" indent="-228600" algn="l">
              <a:lnSpc>
                <a:spcPct val="100000"/>
              </a:lnSpc>
              <a:spcBef>
                <a:spcPts val="600"/>
              </a:spcBef>
              <a:spcAft>
                <a:spcPts val="0"/>
              </a:spcAft>
              <a:buSzPts val="1305"/>
              <a:buNone/>
              <a:defRPr sz="900"/>
            </a:lvl4pPr>
            <a:lvl5pPr marL="2286000" lvl="4" indent="-228600" algn="l">
              <a:lnSpc>
                <a:spcPct val="100000"/>
              </a:lnSpc>
              <a:spcBef>
                <a:spcPts val="600"/>
              </a:spcBef>
              <a:spcAft>
                <a:spcPts val="0"/>
              </a:spcAft>
              <a:buSzPts val="1305"/>
              <a:buNone/>
              <a:defRPr sz="900"/>
            </a:lvl5pPr>
            <a:lvl6pPr marL="2743200" lvl="5" indent="-228600" algn="l">
              <a:lnSpc>
                <a:spcPct val="100000"/>
              </a:lnSpc>
              <a:spcBef>
                <a:spcPts val="600"/>
              </a:spcBef>
              <a:spcAft>
                <a:spcPts val="0"/>
              </a:spcAft>
              <a:buSzPts val="1305"/>
              <a:buNone/>
              <a:defRPr sz="900"/>
            </a:lvl6pPr>
            <a:lvl7pPr marL="3200400" lvl="6" indent="-228600" algn="l">
              <a:lnSpc>
                <a:spcPct val="100000"/>
              </a:lnSpc>
              <a:spcBef>
                <a:spcPts val="600"/>
              </a:spcBef>
              <a:spcAft>
                <a:spcPts val="0"/>
              </a:spcAft>
              <a:buSzPts val="1305"/>
              <a:buNone/>
              <a:defRPr sz="900"/>
            </a:lvl7pPr>
            <a:lvl8pPr marL="3657600" lvl="7" indent="-228600" algn="l">
              <a:lnSpc>
                <a:spcPct val="100000"/>
              </a:lnSpc>
              <a:spcBef>
                <a:spcPts val="600"/>
              </a:spcBef>
              <a:spcAft>
                <a:spcPts val="0"/>
              </a:spcAft>
              <a:buSzPts val="1305"/>
              <a:buNone/>
              <a:defRPr sz="900"/>
            </a:lvl8pPr>
            <a:lvl9pPr marL="4114800" lvl="8" indent="-228600" algn="l">
              <a:lnSpc>
                <a:spcPct val="100000"/>
              </a:lnSpc>
              <a:spcBef>
                <a:spcPts val="600"/>
              </a:spcBef>
              <a:spcAft>
                <a:spcPts val="600"/>
              </a:spcAft>
              <a:buSzPts val="1305"/>
              <a:buNone/>
              <a:defRPr sz="900"/>
            </a:lvl9pPr>
          </a:lstStyle>
          <a:p>
            <a:endParaRPr/>
          </a:p>
        </p:txBody>
      </p:sp>
      <p:sp>
        <p:nvSpPr>
          <p:cNvPr id="723" name="Google Shape;723;p139"/>
          <p:cNvSpPr txBox="1">
            <a:spLocks noGrp="1"/>
          </p:cNvSpPr>
          <p:nvPr>
            <p:ph type="dt" idx="10"/>
          </p:nvPr>
        </p:nvSpPr>
        <p:spPr>
          <a:xfrm>
            <a:off x="7358679" y="6116070"/>
            <a:ext cx="857473"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24" name="Google Shape;724;p139"/>
          <p:cNvSpPr txBox="1">
            <a:spLocks noGrp="1"/>
          </p:cNvSpPr>
          <p:nvPr>
            <p:ph type="ftr" idx="11"/>
          </p:nvPr>
        </p:nvSpPr>
        <p:spPr>
          <a:xfrm>
            <a:off x="1986997" y="6116070"/>
            <a:ext cx="5314517"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25" name="Google Shape;725;p139"/>
          <p:cNvSpPr txBox="1">
            <a:spLocks noGrp="1"/>
          </p:cNvSpPr>
          <p:nvPr>
            <p:ph type="sldNum" idx="12"/>
          </p:nvPr>
        </p:nvSpPr>
        <p:spPr>
          <a:xfrm>
            <a:off x="8273317" y="6116070"/>
            <a:ext cx="413483"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spd="slow">
    <p:wipe/>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Title and Caption">
  <p:cSld name="Title and Caption">
    <p:spTree>
      <p:nvGrpSpPr>
        <p:cNvPr id="1" name="Shape 726"/>
        <p:cNvGrpSpPr/>
        <p:nvPr/>
      </p:nvGrpSpPr>
      <p:grpSpPr>
        <a:xfrm>
          <a:off x="0" y="0"/>
          <a:ext cx="0" cy="0"/>
          <a:chOff x="0" y="0"/>
          <a:chExt cx="0" cy="0"/>
        </a:xfrm>
      </p:grpSpPr>
      <p:sp>
        <p:nvSpPr>
          <p:cNvPr id="727" name="Google Shape;727;p140"/>
          <p:cNvSpPr txBox="1">
            <a:spLocks noGrp="1"/>
          </p:cNvSpPr>
          <p:nvPr>
            <p:ph type="title"/>
          </p:nvPr>
        </p:nvSpPr>
        <p:spPr>
          <a:xfrm>
            <a:off x="1113524" y="685800"/>
            <a:ext cx="7515991" cy="3048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3200"/>
              <a:buFont typeface="Corbel"/>
              <a:buNone/>
              <a:defRPr sz="3200" b="0"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28" name="Google Shape;728;p140"/>
          <p:cNvSpPr txBox="1">
            <a:spLocks noGrp="1"/>
          </p:cNvSpPr>
          <p:nvPr>
            <p:ph type="body" idx="1"/>
          </p:nvPr>
        </p:nvSpPr>
        <p:spPr>
          <a:xfrm>
            <a:off x="1113524" y="4343400"/>
            <a:ext cx="7515992" cy="1447800"/>
          </a:xfrm>
          <a:prstGeom prst="rect">
            <a:avLst/>
          </a:prstGeom>
          <a:noFill/>
          <a:ln>
            <a:noFill/>
          </a:ln>
        </p:spPr>
        <p:txBody>
          <a:bodyPr spcFirstLastPara="1" wrap="square" lIns="91425" tIns="45700" rIns="91425" bIns="45700" anchor="ctr" anchorCtr="0">
            <a:normAutofit/>
          </a:bodyPr>
          <a:lstStyle>
            <a:lvl1pPr marL="457200" lvl="0" indent="-228600" algn="ctr">
              <a:lnSpc>
                <a:spcPct val="100000"/>
              </a:lnSpc>
              <a:spcBef>
                <a:spcPts val="400"/>
              </a:spcBef>
              <a:spcAft>
                <a:spcPts val="0"/>
              </a:spcAft>
              <a:buSzPts val="2900"/>
              <a:buNone/>
              <a:defRPr sz="2000">
                <a:solidFill>
                  <a:schemeClr val="dk1"/>
                </a:solidFill>
              </a:defRPr>
            </a:lvl1pPr>
            <a:lvl2pPr marL="914400" lvl="1" indent="-228600" algn="l">
              <a:lnSpc>
                <a:spcPct val="100000"/>
              </a:lnSpc>
              <a:spcBef>
                <a:spcPts val="600"/>
              </a:spcBef>
              <a:spcAft>
                <a:spcPts val="0"/>
              </a:spcAft>
              <a:buSzPts val="2610"/>
              <a:buNone/>
              <a:defRPr sz="1800">
                <a:solidFill>
                  <a:srgbClr val="888888"/>
                </a:solidFill>
              </a:defRPr>
            </a:lvl2pPr>
            <a:lvl3pPr marL="1371600" lvl="2" indent="-228600" algn="l">
              <a:lnSpc>
                <a:spcPct val="100000"/>
              </a:lnSpc>
              <a:spcBef>
                <a:spcPts val="600"/>
              </a:spcBef>
              <a:spcAft>
                <a:spcPts val="0"/>
              </a:spcAft>
              <a:buSzPts val="2320"/>
              <a:buNone/>
              <a:defRPr sz="1600">
                <a:solidFill>
                  <a:srgbClr val="888888"/>
                </a:solidFill>
              </a:defRPr>
            </a:lvl3pPr>
            <a:lvl4pPr marL="1828800" lvl="3" indent="-228600" algn="l">
              <a:lnSpc>
                <a:spcPct val="100000"/>
              </a:lnSpc>
              <a:spcBef>
                <a:spcPts val="600"/>
              </a:spcBef>
              <a:spcAft>
                <a:spcPts val="0"/>
              </a:spcAft>
              <a:buSzPts val="2030"/>
              <a:buNone/>
              <a:defRPr sz="1400">
                <a:solidFill>
                  <a:srgbClr val="888888"/>
                </a:solidFill>
              </a:defRPr>
            </a:lvl4pPr>
            <a:lvl5pPr marL="2286000" lvl="4" indent="-228600" algn="l">
              <a:lnSpc>
                <a:spcPct val="100000"/>
              </a:lnSpc>
              <a:spcBef>
                <a:spcPts val="600"/>
              </a:spcBef>
              <a:spcAft>
                <a:spcPts val="0"/>
              </a:spcAft>
              <a:buSzPts val="2030"/>
              <a:buNone/>
              <a:defRPr sz="1400">
                <a:solidFill>
                  <a:srgbClr val="888888"/>
                </a:solidFill>
              </a:defRPr>
            </a:lvl5pPr>
            <a:lvl6pPr marL="2743200" lvl="5" indent="-228600" algn="l">
              <a:lnSpc>
                <a:spcPct val="100000"/>
              </a:lnSpc>
              <a:spcBef>
                <a:spcPts val="600"/>
              </a:spcBef>
              <a:spcAft>
                <a:spcPts val="0"/>
              </a:spcAft>
              <a:buSzPts val="2030"/>
              <a:buNone/>
              <a:defRPr sz="1400">
                <a:solidFill>
                  <a:srgbClr val="888888"/>
                </a:solidFill>
              </a:defRPr>
            </a:lvl6pPr>
            <a:lvl7pPr marL="3200400" lvl="6" indent="-228600" algn="l">
              <a:lnSpc>
                <a:spcPct val="100000"/>
              </a:lnSpc>
              <a:spcBef>
                <a:spcPts val="600"/>
              </a:spcBef>
              <a:spcAft>
                <a:spcPts val="0"/>
              </a:spcAft>
              <a:buSzPts val="2030"/>
              <a:buNone/>
              <a:defRPr sz="1400">
                <a:solidFill>
                  <a:srgbClr val="888888"/>
                </a:solidFill>
              </a:defRPr>
            </a:lvl7pPr>
            <a:lvl8pPr marL="3657600" lvl="7" indent="-228600" algn="l">
              <a:lnSpc>
                <a:spcPct val="100000"/>
              </a:lnSpc>
              <a:spcBef>
                <a:spcPts val="600"/>
              </a:spcBef>
              <a:spcAft>
                <a:spcPts val="0"/>
              </a:spcAft>
              <a:buSzPts val="2030"/>
              <a:buNone/>
              <a:defRPr sz="1400">
                <a:solidFill>
                  <a:srgbClr val="888888"/>
                </a:solidFill>
              </a:defRPr>
            </a:lvl8pPr>
            <a:lvl9pPr marL="4114800" lvl="8" indent="-228600" algn="l">
              <a:lnSpc>
                <a:spcPct val="100000"/>
              </a:lnSpc>
              <a:spcBef>
                <a:spcPts val="600"/>
              </a:spcBef>
              <a:spcAft>
                <a:spcPts val="600"/>
              </a:spcAft>
              <a:buSzPts val="2030"/>
              <a:buNone/>
              <a:defRPr sz="1400">
                <a:solidFill>
                  <a:srgbClr val="888888"/>
                </a:solidFill>
              </a:defRPr>
            </a:lvl9pPr>
          </a:lstStyle>
          <a:p>
            <a:endParaRPr/>
          </a:p>
        </p:txBody>
      </p:sp>
      <p:sp>
        <p:nvSpPr>
          <p:cNvPr id="729" name="Google Shape;729;p140"/>
          <p:cNvSpPr txBox="1">
            <a:spLocks noGrp="1"/>
          </p:cNvSpPr>
          <p:nvPr>
            <p:ph type="dt" idx="10"/>
          </p:nvPr>
        </p:nvSpPr>
        <p:spPr>
          <a:xfrm>
            <a:off x="7358679" y="6116070"/>
            <a:ext cx="857473"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30" name="Google Shape;730;p140"/>
          <p:cNvSpPr txBox="1">
            <a:spLocks noGrp="1"/>
          </p:cNvSpPr>
          <p:nvPr>
            <p:ph type="ftr" idx="11"/>
          </p:nvPr>
        </p:nvSpPr>
        <p:spPr>
          <a:xfrm>
            <a:off x="1986997" y="6116070"/>
            <a:ext cx="5314517"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31" name="Google Shape;731;p140"/>
          <p:cNvSpPr txBox="1">
            <a:spLocks noGrp="1"/>
          </p:cNvSpPr>
          <p:nvPr>
            <p:ph type="sldNum" idx="12"/>
          </p:nvPr>
        </p:nvSpPr>
        <p:spPr>
          <a:xfrm>
            <a:off x="8273317" y="6116070"/>
            <a:ext cx="413483"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spd="slow">
    <p:wipe/>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Quote with Caption">
  <p:cSld name="Quote with Caption">
    <p:spTree>
      <p:nvGrpSpPr>
        <p:cNvPr id="1" name="Shape 732"/>
        <p:cNvGrpSpPr/>
        <p:nvPr/>
      </p:nvGrpSpPr>
      <p:grpSpPr>
        <a:xfrm>
          <a:off x="0" y="0"/>
          <a:ext cx="0" cy="0"/>
          <a:chOff x="0" y="0"/>
          <a:chExt cx="0" cy="0"/>
        </a:xfrm>
      </p:grpSpPr>
      <p:sp>
        <p:nvSpPr>
          <p:cNvPr id="733" name="Google Shape;733;p141"/>
          <p:cNvSpPr txBox="1"/>
          <p:nvPr/>
        </p:nvSpPr>
        <p:spPr>
          <a:xfrm>
            <a:off x="969421" y="863023"/>
            <a:ext cx="457319" cy="584776"/>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8000"/>
              <a:buFont typeface="Corbel"/>
              <a:buNone/>
            </a:pPr>
            <a:r>
              <a:rPr lang="en-US" sz="8000" b="0" i="0" u="none" strike="noStrike" cap="none">
                <a:solidFill>
                  <a:schemeClr val="dk1"/>
                </a:solidFill>
                <a:latin typeface="Corbel"/>
                <a:ea typeface="Corbel"/>
                <a:cs typeface="Corbel"/>
                <a:sym typeface="Corbel"/>
              </a:rPr>
              <a:t>“</a:t>
            </a:r>
            <a:endParaRPr sz="1400" b="0" i="0" u="none" strike="noStrike" cap="none">
              <a:solidFill>
                <a:srgbClr val="000000"/>
              </a:solidFill>
              <a:latin typeface="Arial"/>
              <a:ea typeface="Arial"/>
              <a:cs typeface="Arial"/>
              <a:sym typeface="Arial"/>
            </a:endParaRPr>
          </a:p>
        </p:txBody>
      </p:sp>
      <p:sp>
        <p:nvSpPr>
          <p:cNvPr id="734" name="Google Shape;734;p141"/>
          <p:cNvSpPr txBox="1"/>
          <p:nvPr/>
        </p:nvSpPr>
        <p:spPr>
          <a:xfrm>
            <a:off x="8172197" y="2819399"/>
            <a:ext cx="457319" cy="584776"/>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chemeClr val="dk1"/>
              </a:buClr>
              <a:buSzPts val="8000"/>
              <a:buFont typeface="Corbel"/>
              <a:buNone/>
            </a:pPr>
            <a:r>
              <a:rPr lang="en-US" sz="8000" b="0" i="0" u="none" strike="noStrike" cap="none">
                <a:solidFill>
                  <a:schemeClr val="dk1"/>
                </a:solidFill>
                <a:latin typeface="Corbel"/>
                <a:ea typeface="Corbel"/>
                <a:cs typeface="Corbel"/>
                <a:sym typeface="Corbel"/>
              </a:rPr>
              <a:t>”</a:t>
            </a:r>
            <a:endParaRPr sz="1400" b="0" i="0" u="none" strike="noStrike" cap="none">
              <a:solidFill>
                <a:srgbClr val="000000"/>
              </a:solidFill>
              <a:latin typeface="Arial"/>
              <a:ea typeface="Arial"/>
              <a:cs typeface="Arial"/>
              <a:sym typeface="Arial"/>
            </a:endParaRPr>
          </a:p>
        </p:txBody>
      </p:sp>
      <p:sp>
        <p:nvSpPr>
          <p:cNvPr id="735" name="Google Shape;735;p141"/>
          <p:cNvSpPr txBox="1">
            <a:spLocks noGrp="1"/>
          </p:cNvSpPr>
          <p:nvPr>
            <p:ph type="title"/>
          </p:nvPr>
        </p:nvSpPr>
        <p:spPr>
          <a:xfrm>
            <a:off x="1426741" y="685801"/>
            <a:ext cx="6974115" cy="2743199"/>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3200"/>
              <a:buFont typeface="Corbel"/>
              <a:buNone/>
              <a:defRPr sz="3200" b="0" cap="none">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36" name="Google Shape;736;p141"/>
          <p:cNvSpPr txBox="1">
            <a:spLocks noGrp="1"/>
          </p:cNvSpPr>
          <p:nvPr>
            <p:ph type="body" idx="1"/>
          </p:nvPr>
        </p:nvSpPr>
        <p:spPr>
          <a:xfrm>
            <a:off x="1598235" y="3428999"/>
            <a:ext cx="6631128" cy="381000"/>
          </a:xfrm>
          <a:prstGeom prst="rect">
            <a:avLst/>
          </a:prstGeom>
          <a:noFill/>
          <a:ln>
            <a:noFill/>
          </a:ln>
        </p:spPr>
        <p:txBody>
          <a:bodyPr spcFirstLastPara="1" wrap="square" lIns="91425" tIns="45700" rIns="91425" bIns="45700" anchor="ctr" anchorCtr="0">
            <a:normAutofit/>
          </a:bodyPr>
          <a:lstStyle>
            <a:lvl1pPr marL="457200" lvl="0" indent="-228600" algn="l">
              <a:lnSpc>
                <a:spcPct val="100000"/>
              </a:lnSpc>
              <a:spcBef>
                <a:spcPts val="360"/>
              </a:spcBef>
              <a:spcAft>
                <a:spcPts val="0"/>
              </a:spcAft>
              <a:buSzPts val="2610"/>
              <a:buFont typeface="Corbel"/>
              <a:buNone/>
              <a:defRPr sz="1800"/>
            </a:lvl1pPr>
            <a:lvl2pPr marL="914400" lvl="1" indent="-228600" algn="l">
              <a:lnSpc>
                <a:spcPct val="100000"/>
              </a:lnSpc>
              <a:spcBef>
                <a:spcPts val="600"/>
              </a:spcBef>
              <a:spcAft>
                <a:spcPts val="0"/>
              </a:spcAft>
              <a:buSzPts val="2900"/>
              <a:buFont typeface="Corbel"/>
              <a:buNone/>
              <a:defRPr/>
            </a:lvl2pPr>
            <a:lvl3pPr marL="1371600" lvl="2" indent="-228600" algn="l">
              <a:lnSpc>
                <a:spcPct val="100000"/>
              </a:lnSpc>
              <a:spcBef>
                <a:spcPts val="600"/>
              </a:spcBef>
              <a:spcAft>
                <a:spcPts val="0"/>
              </a:spcAft>
              <a:buSzPts val="2610"/>
              <a:buFont typeface="Corbel"/>
              <a:buNone/>
              <a:defRPr/>
            </a:lvl3pPr>
            <a:lvl4pPr marL="1828800" lvl="3" indent="-228600" algn="l">
              <a:lnSpc>
                <a:spcPct val="100000"/>
              </a:lnSpc>
              <a:spcBef>
                <a:spcPts val="600"/>
              </a:spcBef>
              <a:spcAft>
                <a:spcPts val="0"/>
              </a:spcAft>
              <a:buSzPts val="2320"/>
              <a:buFont typeface="Corbel"/>
              <a:buNone/>
              <a:defRPr/>
            </a:lvl4pPr>
            <a:lvl5pPr marL="2286000" lvl="4" indent="-228600" algn="l">
              <a:lnSpc>
                <a:spcPct val="100000"/>
              </a:lnSpc>
              <a:spcBef>
                <a:spcPts val="600"/>
              </a:spcBef>
              <a:spcAft>
                <a:spcPts val="0"/>
              </a:spcAft>
              <a:buSzPts val="2030"/>
              <a:buFont typeface="Corbel"/>
              <a:buNone/>
              <a:defRPr/>
            </a:lvl5pPr>
            <a:lvl6pPr marL="2743200" lvl="5" indent="-394335" algn="l">
              <a:lnSpc>
                <a:spcPct val="100000"/>
              </a:lnSpc>
              <a:spcBef>
                <a:spcPts val="600"/>
              </a:spcBef>
              <a:spcAft>
                <a:spcPts val="0"/>
              </a:spcAft>
              <a:buSzPts val="2610"/>
              <a:buChar char="•"/>
              <a:defRPr/>
            </a:lvl6pPr>
            <a:lvl7pPr marL="3200400" lvl="6" indent="-394335" algn="l">
              <a:lnSpc>
                <a:spcPct val="100000"/>
              </a:lnSpc>
              <a:spcBef>
                <a:spcPts val="600"/>
              </a:spcBef>
              <a:spcAft>
                <a:spcPts val="0"/>
              </a:spcAft>
              <a:buSzPts val="2610"/>
              <a:buChar char="•"/>
              <a:defRPr/>
            </a:lvl7pPr>
            <a:lvl8pPr marL="3657600" lvl="7" indent="-394334" algn="l">
              <a:lnSpc>
                <a:spcPct val="100000"/>
              </a:lnSpc>
              <a:spcBef>
                <a:spcPts val="600"/>
              </a:spcBef>
              <a:spcAft>
                <a:spcPts val="0"/>
              </a:spcAft>
              <a:buSzPts val="2610"/>
              <a:buChar char="•"/>
              <a:defRPr/>
            </a:lvl8pPr>
            <a:lvl9pPr marL="4114800" lvl="8" indent="-394334" algn="l">
              <a:lnSpc>
                <a:spcPct val="100000"/>
              </a:lnSpc>
              <a:spcBef>
                <a:spcPts val="600"/>
              </a:spcBef>
              <a:spcAft>
                <a:spcPts val="600"/>
              </a:spcAft>
              <a:buSzPts val="2610"/>
              <a:buChar char="•"/>
              <a:defRPr/>
            </a:lvl9pPr>
          </a:lstStyle>
          <a:p>
            <a:endParaRPr/>
          </a:p>
        </p:txBody>
      </p:sp>
      <p:sp>
        <p:nvSpPr>
          <p:cNvPr id="737" name="Google Shape;737;p141"/>
          <p:cNvSpPr txBox="1">
            <a:spLocks noGrp="1"/>
          </p:cNvSpPr>
          <p:nvPr>
            <p:ph type="body" idx="2"/>
          </p:nvPr>
        </p:nvSpPr>
        <p:spPr>
          <a:xfrm>
            <a:off x="1113523" y="4343400"/>
            <a:ext cx="7515991" cy="1447800"/>
          </a:xfrm>
          <a:prstGeom prst="rect">
            <a:avLst/>
          </a:prstGeom>
          <a:noFill/>
          <a:ln>
            <a:noFill/>
          </a:ln>
        </p:spPr>
        <p:txBody>
          <a:bodyPr spcFirstLastPara="1" wrap="square" lIns="91425" tIns="45700" rIns="91425" bIns="45700" anchor="ctr" anchorCtr="0">
            <a:normAutofit/>
          </a:bodyPr>
          <a:lstStyle>
            <a:lvl1pPr marL="457200" lvl="0" indent="-228600" algn="ctr">
              <a:lnSpc>
                <a:spcPct val="100000"/>
              </a:lnSpc>
              <a:spcBef>
                <a:spcPts val="400"/>
              </a:spcBef>
              <a:spcAft>
                <a:spcPts val="0"/>
              </a:spcAft>
              <a:buSzPts val="2900"/>
              <a:buNone/>
              <a:defRPr sz="2000">
                <a:solidFill>
                  <a:schemeClr val="dk1"/>
                </a:solidFill>
              </a:defRPr>
            </a:lvl1pPr>
            <a:lvl2pPr marL="914400" lvl="1" indent="-228600" algn="l">
              <a:lnSpc>
                <a:spcPct val="100000"/>
              </a:lnSpc>
              <a:spcBef>
                <a:spcPts val="600"/>
              </a:spcBef>
              <a:spcAft>
                <a:spcPts val="0"/>
              </a:spcAft>
              <a:buSzPts val="2610"/>
              <a:buNone/>
              <a:defRPr sz="1800">
                <a:solidFill>
                  <a:srgbClr val="888888"/>
                </a:solidFill>
              </a:defRPr>
            </a:lvl2pPr>
            <a:lvl3pPr marL="1371600" lvl="2" indent="-228600" algn="l">
              <a:lnSpc>
                <a:spcPct val="100000"/>
              </a:lnSpc>
              <a:spcBef>
                <a:spcPts val="600"/>
              </a:spcBef>
              <a:spcAft>
                <a:spcPts val="0"/>
              </a:spcAft>
              <a:buSzPts val="2320"/>
              <a:buNone/>
              <a:defRPr sz="1600">
                <a:solidFill>
                  <a:srgbClr val="888888"/>
                </a:solidFill>
              </a:defRPr>
            </a:lvl3pPr>
            <a:lvl4pPr marL="1828800" lvl="3" indent="-228600" algn="l">
              <a:lnSpc>
                <a:spcPct val="100000"/>
              </a:lnSpc>
              <a:spcBef>
                <a:spcPts val="600"/>
              </a:spcBef>
              <a:spcAft>
                <a:spcPts val="0"/>
              </a:spcAft>
              <a:buSzPts val="2030"/>
              <a:buNone/>
              <a:defRPr sz="1400">
                <a:solidFill>
                  <a:srgbClr val="888888"/>
                </a:solidFill>
              </a:defRPr>
            </a:lvl4pPr>
            <a:lvl5pPr marL="2286000" lvl="4" indent="-228600" algn="l">
              <a:lnSpc>
                <a:spcPct val="100000"/>
              </a:lnSpc>
              <a:spcBef>
                <a:spcPts val="600"/>
              </a:spcBef>
              <a:spcAft>
                <a:spcPts val="0"/>
              </a:spcAft>
              <a:buSzPts val="2030"/>
              <a:buNone/>
              <a:defRPr sz="1400">
                <a:solidFill>
                  <a:srgbClr val="888888"/>
                </a:solidFill>
              </a:defRPr>
            </a:lvl5pPr>
            <a:lvl6pPr marL="2743200" lvl="5" indent="-228600" algn="l">
              <a:lnSpc>
                <a:spcPct val="100000"/>
              </a:lnSpc>
              <a:spcBef>
                <a:spcPts val="600"/>
              </a:spcBef>
              <a:spcAft>
                <a:spcPts val="0"/>
              </a:spcAft>
              <a:buSzPts val="2030"/>
              <a:buNone/>
              <a:defRPr sz="1400">
                <a:solidFill>
                  <a:srgbClr val="888888"/>
                </a:solidFill>
              </a:defRPr>
            </a:lvl6pPr>
            <a:lvl7pPr marL="3200400" lvl="6" indent="-228600" algn="l">
              <a:lnSpc>
                <a:spcPct val="100000"/>
              </a:lnSpc>
              <a:spcBef>
                <a:spcPts val="600"/>
              </a:spcBef>
              <a:spcAft>
                <a:spcPts val="0"/>
              </a:spcAft>
              <a:buSzPts val="2030"/>
              <a:buNone/>
              <a:defRPr sz="1400">
                <a:solidFill>
                  <a:srgbClr val="888888"/>
                </a:solidFill>
              </a:defRPr>
            </a:lvl7pPr>
            <a:lvl8pPr marL="3657600" lvl="7" indent="-228600" algn="l">
              <a:lnSpc>
                <a:spcPct val="100000"/>
              </a:lnSpc>
              <a:spcBef>
                <a:spcPts val="600"/>
              </a:spcBef>
              <a:spcAft>
                <a:spcPts val="0"/>
              </a:spcAft>
              <a:buSzPts val="2030"/>
              <a:buNone/>
              <a:defRPr sz="1400">
                <a:solidFill>
                  <a:srgbClr val="888888"/>
                </a:solidFill>
              </a:defRPr>
            </a:lvl8pPr>
            <a:lvl9pPr marL="4114800" lvl="8" indent="-228600" algn="l">
              <a:lnSpc>
                <a:spcPct val="100000"/>
              </a:lnSpc>
              <a:spcBef>
                <a:spcPts val="600"/>
              </a:spcBef>
              <a:spcAft>
                <a:spcPts val="600"/>
              </a:spcAft>
              <a:buSzPts val="2030"/>
              <a:buNone/>
              <a:defRPr sz="1400">
                <a:solidFill>
                  <a:srgbClr val="888888"/>
                </a:solidFill>
              </a:defRPr>
            </a:lvl9pPr>
          </a:lstStyle>
          <a:p>
            <a:endParaRPr/>
          </a:p>
        </p:txBody>
      </p:sp>
      <p:sp>
        <p:nvSpPr>
          <p:cNvPr id="738" name="Google Shape;738;p141"/>
          <p:cNvSpPr txBox="1">
            <a:spLocks noGrp="1"/>
          </p:cNvSpPr>
          <p:nvPr>
            <p:ph type="dt" idx="10"/>
          </p:nvPr>
        </p:nvSpPr>
        <p:spPr>
          <a:xfrm>
            <a:off x="7358679" y="6116070"/>
            <a:ext cx="857473"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39" name="Google Shape;739;p141"/>
          <p:cNvSpPr txBox="1">
            <a:spLocks noGrp="1"/>
          </p:cNvSpPr>
          <p:nvPr>
            <p:ph type="ftr" idx="11"/>
          </p:nvPr>
        </p:nvSpPr>
        <p:spPr>
          <a:xfrm>
            <a:off x="1986997" y="6116070"/>
            <a:ext cx="5314517"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0" name="Google Shape;740;p141"/>
          <p:cNvSpPr txBox="1">
            <a:spLocks noGrp="1"/>
          </p:cNvSpPr>
          <p:nvPr>
            <p:ph type="sldNum" idx="12"/>
          </p:nvPr>
        </p:nvSpPr>
        <p:spPr>
          <a:xfrm>
            <a:off x="8273317" y="6116070"/>
            <a:ext cx="413483"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spd="slow">
    <p:wipe/>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Name Card">
  <p:cSld name="Name Card">
    <p:spTree>
      <p:nvGrpSpPr>
        <p:cNvPr id="1" name="Shape 741"/>
        <p:cNvGrpSpPr/>
        <p:nvPr/>
      </p:nvGrpSpPr>
      <p:grpSpPr>
        <a:xfrm>
          <a:off x="0" y="0"/>
          <a:ext cx="0" cy="0"/>
          <a:chOff x="0" y="0"/>
          <a:chExt cx="0" cy="0"/>
        </a:xfrm>
      </p:grpSpPr>
      <p:sp>
        <p:nvSpPr>
          <p:cNvPr id="742" name="Google Shape;742;p142"/>
          <p:cNvSpPr txBox="1">
            <a:spLocks noGrp="1"/>
          </p:cNvSpPr>
          <p:nvPr>
            <p:ph type="title"/>
          </p:nvPr>
        </p:nvSpPr>
        <p:spPr>
          <a:xfrm>
            <a:off x="1113525" y="3308581"/>
            <a:ext cx="7515989" cy="1468800"/>
          </a:xfrm>
          <a:prstGeom prst="rect">
            <a:avLst/>
          </a:prstGeom>
          <a:noFill/>
          <a:ln>
            <a:noFill/>
          </a:ln>
        </p:spPr>
        <p:txBody>
          <a:bodyPr spcFirstLastPara="1" wrap="square" lIns="91425" tIns="45700" rIns="91425" bIns="45700" anchor="b" anchorCtr="0">
            <a:normAutofit/>
          </a:bodyPr>
          <a:lstStyle>
            <a:lvl1pPr lvl="0" algn="r">
              <a:lnSpc>
                <a:spcPct val="100000"/>
              </a:lnSpc>
              <a:spcBef>
                <a:spcPts val="0"/>
              </a:spcBef>
              <a:spcAft>
                <a:spcPts val="0"/>
              </a:spcAft>
              <a:buClr>
                <a:schemeClr val="dk1"/>
              </a:buClr>
              <a:buSzPts val="3200"/>
              <a:buFont typeface="Corbel"/>
              <a:buNone/>
              <a:defRPr sz="3200" b="0"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3" name="Google Shape;743;p142"/>
          <p:cNvSpPr txBox="1">
            <a:spLocks noGrp="1"/>
          </p:cNvSpPr>
          <p:nvPr>
            <p:ph type="body" idx="1"/>
          </p:nvPr>
        </p:nvSpPr>
        <p:spPr>
          <a:xfrm>
            <a:off x="1113524" y="4777381"/>
            <a:ext cx="7515990" cy="860400"/>
          </a:xfrm>
          <a:prstGeom prst="rect">
            <a:avLst/>
          </a:prstGeom>
          <a:noFill/>
          <a:ln>
            <a:noFill/>
          </a:ln>
        </p:spPr>
        <p:txBody>
          <a:bodyPr spcFirstLastPara="1" wrap="square" lIns="91425" tIns="45700" rIns="91425" bIns="45700" anchor="t" anchorCtr="0">
            <a:normAutofit/>
          </a:bodyPr>
          <a:lstStyle>
            <a:lvl1pPr marL="457200" lvl="0" indent="-228600" algn="r">
              <a:lnSpc>
                <a:spcPct val="100000"/>
              </a:lnSpc>
              <a:spcBef>
                <a:spcPts val="400"/>
              </a:spcBef>
              <a:spcAft>
                <a:spcPts val="0"/>
              </a:spcAft>
              <a:buSzPts val="2900"/>
              <a:buNone/>
              <a:defRPr sz="2000">
                <a:solidFill>
                  <a:schemeClr val="dk1"/>
                </a:solidFill>
              </a:defRPr>
            </a:lvl1pPr>
            <a:lvl2pPr marL="914400" lvl="1" indent="-228600" algn="l">
              <a:lnSpc>
                <a:spcPct val="100000"/>
              </a:lnSpc>
              <a:spcBef>
                <a:spcPts val="600"/>
              </a:spcBef>
              <a:spcAft>
                <a:spcPts val="0"/>
              </a:spcAft>
              <a:buSzPts val="2610"/>
              <a:buNone/>
              <a:defRPr sz="1800">
                <a:solidFill>
                  <a:srgbClr val="888888"/>
                </a:solidFill>
              </a:defRPr>
            </a:lvl2pPr>
            <a:lvl3pPr marL="1371600" lvl="2" indent="-228600" algn="l">
              <a:lnSpc>
                <a:spcPct val="100000"/>
              </a:lnSpc>
              <a:spcBef>
                <a:spcPts val="600"/>
              </a:spcBef>
              <a:spcAft>
                <a:spcPts val="0"/>
              </a:spcAft>
              <a:buSzPts val="2320"/>
              <a:buNone/>
              <a:defRPr sz="1600">
                <a:solidFill>
                  <a:srgbClr val="888888"/>
                </a:solidFill>
              </a:defRPr>
            </a:lvl3pPr>
            <a:lvl4pPr marL="1828800" lvl="3" indent="-228600" algn="l">
              <a:lnSpc>
                <a:spcPct val="100000"/>
              </a:lnSpc>
              <a:spcBef>
                <a:spcPts val="600"/>
              </a:spcBef>
              <a:spcAft>
                <a:spcPts val="0"/>
              </a:spcAft>
              <a:buSzPts val="2030"/>
              <a:buNone/>
              <a:defRPr sz="1400">
                <a:solidFill>
                  <a:srgbClr val="888888"/>
                </a:solidFill>
              </a:defRPr>
            </a:lvl4pPr>
            <a:lvl5pPr marL="2286000" lvl="4" indent="-228600" algn="l">
              <a:lnSpc>
                <a:spcPct val="100000"/>
              </a:lnSpc>
              <a:spcBef>
                <a:spcPts val="600"/>
              </a:spcBef>
              <a:spcAft>
                <a:spcPts val="0"/>
              </a:spcAft>
              <a:buSzPts val="2030"/>
              <a:buNone/>
              <a:defRPr sz="1400">
                <a:solidFill>
                  <a:srgbClr val="888888"/>
                </a:solidFill>
              </a:defRPr>
            </a:lvl5pPr>
            <a:lvl6pPr marL="2743200" lvl="5" indent="-228600" algn="l">
              <a:lnSpc>
                <a:spcPct val="100000"/>
              </a:lnSpc>
              <a:spcBef>
                <a:spcPts val="600"/>
              </a:spcBef>
              <a:spcAft>
                <a:spcPts val="0"/>
              </a:spcAft>
              <a:buSzPts val="2030"/>
              <a:buNone/>
              <a:defRPr sz="1400">
                <a:solidFill>
                  <a:srgbClr val="888888"/>
                </a:solidFill>
              </a:defRPr>
            </a:lvl6pPr>
            <a:lvl7pPr marL="3200400" lvl="6" indent="-228600" algn="l">
              <a:lnSpc>
                <a:spcPct val="100000"/>
              </a:lnSpc>
              <a:spcBef>
                <a:spcPts val="600"/>
              </a:spcBef>
              <a:spcAft>
                <a:spcPts val="0"/>
              </a:spcAft>
              <a:buSzPts val="2030"/>
              <a:buNone/>
              <a:defRPr sz="1400">
                <a:solidFill>
                  <a:srgbClr val="888888"/>
                </a:solidFill>
              </a:defRPr>
            </a:lvl7pPr>
            <a:lvl8pPr marL="3657600" lvl="7" indent="-228600" algn="l">
              <a:lnSpc>
                <a:spcPct val="100000"/>
              </a:lnSpc>
              <a:spcBef>
                <a:spcPts val="600"/>
              </a:spcBef>
              <a:spcAft>
                <a:spcPts val="0"/>
              </a:spcAft>
              <a:buSzPts val="2030"/>
              <a:buNone/>
              <a:defRPr sz="1400">
                <a:solidFill>
                  <a:srgbClr val="888888"/>
                </a:solidFill>
              </a:defRPr>
            </a:lvl8pPr>
            <a:lvl9pPr marL="4114800" lvl="8" indent="-228600" algn="l">
              <a:lnSpc>
                <a:spcPct val="100000"/>
              </a:lnSpc>
              <a:spcBef>
                <a:spcPts val="600"/>
              </a:spcBef>
              <a:spcAft>
                <a:spcPts val="600"/>
              </a:spcAft>
              <a:buSzPts val="2030"/>
              <a:buNone/>
              <a:defRPr sz="1400">
                <a:solidFill>
                  <a:srgbClr val="888888"/>
                </a:solidFill>
              </a:defRPr>
            </a:lvl9pPr>
          </a:lstStyle>
          <a:p>
            <a:endParaRPr/>
          </a:p>
        </p:txBody>
      </p:sp>
      <p:sp>
        <p:nvSpPr>
          <p:cNvPr id="744" name="Google Shape;744;p142"/>
          <p:cNvSpPr txBox="1">
            <a:spLocks noGrp="1"/>
          </p:cNvSpPr>
          <p:nvPr>
            <p:ph type="dt" idx="10"/>
          </p:nvPr>
        </p:nvSpPr>
        <p:spPr>
          <a:xfrm>
            <a:off x="7358679" y="6116070"/>
            <a:ext cx="857473"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5" name="Google Shape;745;p142"/>
          <p:cNvSpPr txBox="1">
            <a:spLocks noGrp="1"/>
          </p:cNvSpPr>
          <p:nvPr>
            <p:ph type="ftr" idx="11"/>
          </p:nvPr>
        </p:nvSpPr>
        <p:spPr>
          <a:xfrm>
            <a:off x="1986997" y="6116070"/>
            <a:ext cx="5314517"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6" name="Google Shape;746;p142"/>
          <p:cNvSpPr txBox="1">
            <a:spLocks noGrp="1"/>
          </p:cNvSpPr>
          <p:nvPr>
            <p:ph type="sldNum" idx="12"/>
          </p:nvPr>
        </p:nvSpPr>
        <p:spPr>
          <a:xfrm>
            <a:off x="8273317" y="6116070"/>
            <a:ext cx="413483"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spd="slow">
    <p:wipe/>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Quote Name Card">
  <p:cSld name="Quote Name Card">
    <p:spTree>
      <p:nvGrpSpPr>
        <p:cNvPr id="1" name="Shape 747"/>
        <p:cNvGrpSpPr/>
        <p:nvPr/>
      </p:nvGrpSpPr>
      <p:grpSpPr>
        <a:xfrm>
          <a:off x="0" y="0"/>
          <a:ext cx="0" cy="0"/>
          <a:chOff x="0" y="0"/>
          <a:chExt cx="0" cy="0"/>
        </a:xfrm>
      </p:grpSpPr>
      <p:sp>
        <p:nvSpPr>
          <p:cNvPr id="748" name="Google Shape;748;p143"/>
          <p:cNvSpPr txBox="1"/>
          <p:nvPr/>
        </p:nvSpPr>
        <p:spPr>
          <a:xfrm>
            <a:off x="969421" y="863023"/>
            <a:ext cx="457319" cy="584776"/>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8000"/>
              <a:buFont typeface="Corbel"/>
              <a:buNone/>
            </a:pPr>
            <a:r>
              <a:rPr lang="en-US" sz="8000" b="0" i="0" u="none" strike="noStrike" cap="none">
                <a:solidFill>
                  <a:schemeClr val="dk1"/>
                </a:solidFill>
                <a:latin typeface="Corbel"/>
                <a:ea typeface="Corbel"/>
                <a:cs typeface="Corbel"/>
                <a:sym typeface="Corbel"/>
              </a:rPr>
              <a:t>“</a:t>
            </a:r>
            <a:endParaRPr sz="1400" b="0" i="0" u="none" strike="noStrike" cap="none">
              <a:solidFill>
                <a:srgbClr val="000000"/>
              </a:solidFill>
              <a:latin typeface="Arial"/>
              <a:ea typeface="Arial"/>
              <a:cs typeface="Arial"/>
              <a:sym typeface="Arial"/>
            </a:endParaRPr>
          </a:p>
        </p:txBody>
      </p:sp>
      <p:sp>
        <p:nvSpPr>
          <p:cNvPr id="749" name="Google Shape;749;p143"/>
          <p:cNvSpPr txBox="1"/>
          <p:nvPr/>
        </p:nvSpPr>
        <p:spPr>
          <a:xfrm>
            <a:off x="8172197" y="2819399"/>
            <a:ext cx="457319" cy="584776"/>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chemeClr val="dk1"/>
              </a:buClr>
              <a:buSzPts val="8000"/>
              <a:buFont typeface="Corbel"/>
              <a:buNone/>
            </a:pPr>
            <a:r>
              <a:rPr lang="en-US" sz="8000" b="0" i="0" u="none" strike="noStrike" cap="none">
                <a:solidFill>
                  <a:schemeClr val="dk1"/>
                </a:solidFill>
                <a:latin typeface="Corbel"/>
                <a:ea typeface="Corbel"/>
                <a:cs typeface="Corbel"/>
                <a:sym typeface="Corbel"/>
              </a:rPr>
              <a:t>”</a:t>
            </a:r>
            <a:endParaRPr sz="1400" b="0" i="0" u="none" strike="noStrike" cap="none">
              <a:solidFill>
                <a:srgbClr val="000000"/>
              </a:solidFill>
              <a:latin typeface="Arial"/>
              <a:ea typeface="Arial"/>
              <a:cs typeface="Arial"/>
              <a:sym typeface="Arial"/>
            </a:endParaRPr>
          </a:p>
        </p:txBody>
      </p:sp>
      <p:sp>
        <p:nvSpPr>
          <p:cNvPr id="750" name="Google Shape;750;p143"/>
          <p:cNvSpPr txBox="1">
            <a:spLocks noGrp="1"/>
          </p:cNvSpPr>
          <p:nvPr>
            <p:ph type="title"/>
          </p:nvPr>
        </p:nvSpPr>
        <p:spPr>
          <a:xfrm>
            <a:off x="1426741" y="685801"/>
            <a:ext cx="6974115" cy="2743199"/>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3200"/>
              <a:buFont typeface="Corbel"/>
              <a:buNone/>
              <a:defRPr sz="3200" b="0" cap="none">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51" name="Google Shape;751;p143"/>
          <p:cNvSpPr txBox="1">
            <a:spLocks noGrp="1"/>
          </p:cNvSpPr>
          <p:nvPr>
            <p:ph type="body" idx="1"/>
          </p:nvPr>
        </p:nvSpPr>
        <p:spPr>
          <a:xfrm>
            <a:off x="1113525" y="3886200"/>
            <a:ext cx="7515990" cy="889000"/>
          </a:xfrm>
          <a:prstGeom prst="rect">
            <a:avLst/>
          </a:prstGeom>
          <a:noFill/>
          <a:ln>
            <a:noFill/>
          </a:ln>
        </p:spPr>
        <p:txBody>
          <a:bodyPr spcFirstLastPara="1" wrap="square" lIns="91425" tIns="45700" rIns="91425" bIns="45700" anchor="b" anchorCtr="0">
            <a:normAutofit/>
          </a:bodyPr>
          <a:lstStyle>
            <a:lvl1pPr marL="457200" lvl="0" indent="-228600" algn="r">
              <a:lnSpc>
                <a:spcPct val="100000"/>
              </a:lnSpc>
              <a:spcBef>
                <a:spcPts val="480"/>
              </a:spcBef>
              <a:spcAft>
                <a:spcPts val="0"/>
              </a:spcAft>
              <a:buSzPts val="3480"/>
              <a:buNone/>
              <a:defRPr sz="2400" b="0" cap="none">
                <a:solidFill>
                  <a:schemeClr val="dk1"/>
                </a:solidFill>
              </a:defRPr>
            </a:lvl1pPr>
            <a:lvl2pPr marL="914400" lvl="1" indent="-394335" algn="l">
              <a:lnSpc>
                <a:spcPct val="100000"/>
              </a:lnSpc>
              <a:spcBef>
                <a:spcPts val="600"/>
              </a:spcBef>
              <a:spcAft>
                <a:spcPts val="0"/>
              </a:spcAft>
              <a:buSzPts val="2610"/>
              <a:buChar char="•"/>
              <a:defRPr/>
            </a:lvl2pPr>
            <a:lvl3pPr marL="1371600" lvl="2" indent="-394335" algn="l">
              <a:lnSpc>
                <a:spcPct val="100000"/>
              </a:lnSpc>
              <a:spcBef>
                <a:spcPts val="600"/>
              </a:spcBef>
              <a:spcAft>
                <a:spcPts val="0"/>
              </a:spcAft>
              <a:buSzPts val="2610"/>
              <a:buChar char="•"/>
              <a:defRPr/>
            </a:lvl3pPr>
            <a:lvl4pPr marL="1828800" lvl="3" indent="-394335" algn="l">
              <a:lnSpc>
                <a:spcPct val="100000"/>
              </a:lnSpc>
              <a:spcBef>
                <a:spcPts val="600"/>
              </a:spcBef>
              <a:spcAft>
                <a:spcPts val="0"/>
              </a:spcAft>
              <a:buSzPts val="2610"/>
              <a:buChar char="•"/>
              <a:defRPr/>
            </a:lvl4pPr>
            <a:lvl5pPr marL="2286000" lvl="4" indent="-394335" algn="l">
              <a:lnSpc>
                <a:spcPct val="100000"/>
              </a:lnSpc>
              <a:spcBef>
                <a:spcPts val="600"/>
              </a:spcBef>
              <a:spcAft>
                <a:spcPts val="0"/>
              </a:spcAft>
              <a:buSzPts val="2610"/>
              <a:buChar char="•"/>
              <a:defRPr/>
            </a:lvl5pPr>
            <a:lvl6pPr marL="2743200" lvl="5" indent="-394335" algn="l">
              <a:lnSpc>
                <a:spcPct val="100000"/>
              </a:lnSpc>
              <a:spcBef>
                <a:spcPts val="600"/>
              </a:spcBef>
              <a:spcAft>
                <a:spcPts val="0"/>
              </a:spcAft>
              <a:buSzPts val="2610"/>
              <a:buChar char="•"/>
              <a:defRPr/>
            </a:lvl6pPr>
            <a:lvl7pPr marL="3200400" lvl="6" indent="-394335" algn="l">
              <a:lnSpc>
                <a:spcPct val="100000"/>
              </a:lnSpc>
              <a:spcBef>
                <a:spcPts val="600"/>
              </a:spcBef>
              <a:spcAft>
                <a:spcPts val="0"/>
              </a:spcAft>
              <a:buSzPts val="2610"/>
              <a:buChar char="•"/>
              <a:defRPr/>
            </a:lvl7pPr>
            <a:lvl8pPr marL="3657600" lvl="7" indent="-394334" algn="l">
              <a:lnSpc>
                <a:spcPct val="100000"/>
              </a:lnSpc>
              <a:spcBef>
                <a:spcPts val="600"/>
              </a:spcBef>
              <a:spcAft>
                <a:spcPts val="0"/>
              </a:spcAft>
              <a:buSzPts val="2610"/>
              <a:buChar char="•"/>
              <a:defRPr/>
            </a:lvl8pPr>
            <a:lvl9pPr marL="4114800" lvl="8" indent="-394334" algn="l">
              <a:lnSpc>
                <a:spcPct val="100000"/>
              </a:lnSpc>
              <a:spcBef>
                <a:spcPts val="600"/>
              </a:spcBef>
              <a:spcAft>
                <a:spcPts val="600"/>
              </a:spcAft>
              <a:buSzPts val="2610"/>
              <a:buChar char="•"/>
              <a:defRPr/>
            </a:lvl9pPr>
          </a:lstStyle>
          <a:p>
            <a:endParaRPr/>
          </a:p>
        </p:txBody>
      </p:sp>
      <p:sp>
        <p:nvSpPr>
          <p:cNvPr id="752" name="Google Shape;752;p143"/>
          <p:cNvSpPr txBox="1">
            <a:spLocks noGrp="1"/>
          </p:cNvSpPr>
          <p:nvPr>
            <p:ph type="body" idx="2"/>
          </p:nvPr>
        </p:nvSpPr>
        <p:spPr>
          <a:xfrm>
            <a:off x="1113524" y="4775200"/>
            <a:ext cx="7515990" cy="1016000"/>
          </a:xfrm>
          <a:prstGeom prst="rect">
            <a:avLst/>
          </a:prstGeom>
          <a:noFill/>
          <a:ln>
            <a:noFill/>
          </a:ln>
        </p:spPr>
        <p:txBody>
          <a:bodyPr spcFirstLastPara="1" wrap="square" lIns="91425" tIns="45700" rIns="91425" bIns="45700" anchor="t" anchorCtr="0">
            <a:normAutofit/>
          </a:bodyPr>
          <a:lstStyle>
            <a:lvl1pPr marL="457200" lvl="0" indent="-228600" algn="r">
              <a:lnSpc>
                <a:spcPct val="100000"/>
              </a:lnSpc>
              <a:spcBef>
                <a:spcPts val="360"/>
              </a:spcBef>
              <a:spcAft>
                <a:spcPts val="0"/>
              </a:spcAft>
              <a:buSzPts val="2610"/>
              <a:buNone/>
              <a:defRPr sz="1800">
                <a:solidFill>
                  <a:schemeClr val="dk1"/>
                </a:solidFill>
              </a:defRPr>
            </a:lvl1pPr>
            <a:lvl2pPr marL="914400" lvl="1" indent="-228600" algn="l">
              <a:lnSpc>
                <a:spcPct val="100000"/>
              </a:lnSpc>
              <a:spcBef>
                <a:spcPts val="600"/>
              </a:spcBef>
              <a:spcAft>
                <a:spcPts val="0"/>
              </a:spcAft>
              <a:buSzPts val="2610"/>
              <a:buNone/>
              <a:defRPr sz="1800">
                <a:solidFill>
                  <a:srgbClr val="888888"/>
                </a:solidFill>
              </a:defRPr>
            </a:lvl2pPr>
            <a:lvl3pPr marL="1371600" lvl="2" indent="-228600" algn="l">
              <a:lnSpc>
                <a:spcPct val="100000"/>
              </a:lnSpc>
              <a:spcBef>
                <a:spcPts val="600"/>
              </a:spcBef>
              <a:spcAft>
                <a:spcPts val="0"/>
              </a:spcAft>
              <a:buSzPts val="2320"/>
              <a:buNone/>
              <a:defRPr sz="1600">
                <a:solidFill>
                  <a:srgbClr val="888888"/>
                </a:solidFill>
              </a:defRPr>
            </a:lvl3pPr>
            <a:lvl4pPr marL="1828800" lvl="3" indent="-228600" algn="l">
              <a:lnSpc>
                <a:spcPct val="100000"/>
              </a:lnSpc>
              <a:spcBef>
                <a:spcPts val="600"/>
              </a:spcBef>
              <a:spcAft>
                <a:spcPts val="0"/>
              </a:spcAft>
              <a:buSzPts val="2030"/>
              <a:buNone/>
              <a:defRPr sz="1400">
                <a:solidFill>
                  <a:srgbClr val="888888"/>
                </a:solidFill>
              </a:defRPr>
            </a:lvl4pPr>
            <a:lvl5pPr marL="2286000" lvl="4" indent="-228600" algn="l">
              <a:lnSpc>
                <a:spcPct val="100000"/>
              </a:lnSpc>
              <a:spcBef>
                <a:spcPts val="600"/>
              </a:spcBef>
              <a:spcAft>
                <a:spcPts val="0"/>
              </a:spcAft>
              <a:buSzPts val="2030"/>
              <a:buNone/>
              <a:defRPr sz="1400">
                <a:solidFill>
                  <a:srgbClr val="888888"/>
                </a:solidFill>
              </a:defRPr>
            </a:lvl5pPr>
            <a:lvl6pPr marL="2743200" lvl="5" indent="-228600" algn="l">
              <a:lnSpc>
                <a:spcPct val="100000"/>
              </a:lnSpc>
              <a:spcBef>
                <a:spcPts val="600"/>
              </a:spcBef>
              <a:spcAft>
                <a:spcPts val="0"/>
              </a:spcAft>
              <a:buSzPts val="2030"/>
              <a:buNone/>
              <a:defRPr sz="1400">
                <a:solidFill>
                  <a:srgbClr val="888888"/>
                </a:solidFill>
              </a:defRPr>
            </a:lvl6pPr>
            <a:lvl7pPr marL="3200400" lvl="6" indent="-228600" algn="l">
              <a:lnSpc>
                <a:spcPct val="100000"/>
              </a:lnSpc>
              <a:spcBef>
                <a:spcPts val="600"/>
              </a:spcBef>
              <a:spcAft>
                <a:spcPts val="0"/>
              </a:spcAft>
              <a:buSzPts val="2030"/>
              <a:buNone/>
              <a:defRPr sz="1400">
                <a:solidFill>
                  <a:srgbClr val="888888"/>
                </a:solidFill>
              </a:defRPr>
            </a:lvl7pPr>
            <a:lvl8pPr marL="3657600" lvl="7" indent="-228600" algn="l">
              <a:lnSpc>
                <a:spcPct val="100000"/>
              </a:lnSpc>
              <a:spcBef>
                <a:spcPts val="600"/>
              </a:spcBef>
              <a:spcAft>
                <a:spcPts val="0"/>
              </a:spcAft>
              <a:buSzPts val="2030"/>
              <a:buNone/>
              <a:defRPr sz="1400">
                <a:solidFill>
                  <a:srgbClr val="888888"/>
                </a:solidFill>
              </a:defRPr>
            </a:lvl8pPr>
            <a:lvl9pPr marL="4114800" lvl="8" indent="-228600" algn="l">
              <a:lnSpc>
                <a:spcPct val="100000"/>
              </a:lnSpc>
              <a:spcBef>
                <a:spcPts val="600"/>
              </a:spcBef>
              <a:spcAft>
                <a:spcPts val="600"/>
              </a:spcAft>
              <a:buSzPts val="2030"/>
              <a:buNone/>
              <a:defRPr sz="1400">
                <a:solidFill>
                  <a:srgbClr val="888888"/>
                </a:solidFill>
              </a:defRPr>
            </a:lvl9pPr>
          </a:lstStyle>
          <a:p>
            <a:endParaRPr/>
          </a:p>
        </p:txBody>
      </p:sp>
      <p:sp>
        <p:nvSpPr>
          <p:cNvPr id="753" name="Google Shape;753;p143"/>
          <p:cNvSpPr txBox="1">
            <a:spLocks noGrp="1"/>
          </p:cNvSpPr>
          <p:nvPr>
            <p:ph type="dt" idx="10"/>
          </p:nvPr>
        </p:nvSpPr>
        <p:spPr>
          <a:xfrm>
            <a:off x="7358679" y="6116070"/>
            <a:ext cx="857473"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54" name="Google Shape;754;p143"/>
          <p:cNvSpPr txBox="1">
            <a:spLocks noGrp="1"/>
          </p:cNvSpPr>
          <p:nvPr>
            <p:ph type="ftr" idx="11"/>
          </p:nvPr>
        </p:nvSpPr>
        <p:spPr>
          <a:xfrm>
            <a:off x="1986997" y="6116070"/>
            <a:ext cx="5314517"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55" name="Google Shape;755;p143"/>
          <p:cNvSpPr txBox="1">
            <a:spLocks noGrp="1"/>
          </p:cNvSpPr>
          <p:nvPr>
            <p:ph type="sldNum" idx="12"/>
          </p:nvPr>
        </p:nvSpPr>
        <p:spPr>
          <a:xfrm>
            <a:off x="8273317" y="6116070"/>
            <a:ext cx="413483"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spd="slow">
    <p:wipe/>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True or False">
  <p:cSld name="True or False">
    <p:spTree>
      <p:nvGrpSpPr>
        <p:cNvPr id="1" name="Shape 756"/>
        <p:cNvGrpSpPr/>
        <p:nvPr/>
      </p:nvGrpSpPr>
      <p:grpSpPr>
        <a:xfrm>
          <a:off x="0" y="0"/>
          <a:ext cx="0" cy="0"/>
          <a:chOff x="0" y="0"/>
          <a:chExt cx="0" cy="0"/>
        </a:xfrm>
      </p:grpSpPr>
      <p:sp>
        <p:nvSpPr>
          <p:cNvPr id="757" name="Google Shape;757;p144"/>
          <p:cNvSpPr txBox="1">
            <a:spLocks noGrp="1"/>
          </p:cNvSpPr>
          <p:nvPr>
            <p:ph type="title"/>
          </p:nvPr>
        </p:nvSpPr>
        <p:spPr>
          <a:xfrm>
            <a:off x="1113525" y="685801"/>
            <a:ext cx="7515991" cy="2727325"/>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4000"/>
              <a:buFont typeface="Corbel"/>
              <a:buNone/>
              <a:defRPr b="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58" name="Google Shape;758;p144"/>
          <p:cNvSpPr txBox="1">
            <a:spLocks noGrp="1"/>
          </p:cNvSpPr>
          <p:nvPr>
            <p:ph type="body" idx="1"/>
          </p:nvPr>
        </p:nvSpPr>
        <p:spPr>
          <a:xfrm>
            <a:off x="1113524" y="3505200"/>
            <a:ext cx="7515992" cy="838200"/>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560"/>
              </a:spcBef>
              <a:spcAft>
                <a:spcPts val="0"/>
              </a:spcAft>
              <a:buSzPts val="4060"/>
              <a:buNone/>
              <a:defRPr sz="2800" b="0" cap="none">
                <a:solidFill>
                  <a:schemeClr val="dk1"/>
                </a:solidFill>
              </a:defRPr>
            </a:lvl1pPr>
            <a:lvl2pPr marL="914400" lvl="1" indent="-394335" algn="l">
              <a:lnSpc>
                <a:spcPct val="100000"/>
              </a:lnSpc>
              <a:spcBef>
                <a:spcPts val="600"/>
              </a:spcBef>
              <a:spcAft>
                <a:spcPts val="0"/>
              </a:spcAft>
              <a:buSzPts val="2610"/>
              <a:buChar char="•"/>
              <a:defRPr/>
            </a:lvl2pPr>
            <a:lvl3pPr marL="1371600" lvl="2" indent="-394335" algn="l">
              <a:lnSpc>
                <a:spcPct val="100000"/>
              </a:lnSpc>
              <a:spcBef>
                <a:spcPts val="600"/>
              </a:spcBef>
              <a:spcAft>
                <a:spcPts val="0"/>
              </a:spcAft>
              <a:buSzPts val="2610"/>
              <a:buChar char="•"/>
              <a:defRPr/>
            </a:lvl3pPr>
            <a:lvl4pPr marL="1828800" lvl="3" indent="-394335" algn="l">
              <a:lnSpc>
                <a:spcPct val="100000"/>
              </a:lnSpc>
              <a:spcBef>
                <a:spcPts val="600"/>
              </a:spcBef>
              <a:spcAft>
                <a:spcPts val="0"/>
              </a:spcAft>
              <a:buSzPts val="2610"/>
              <a:buChar char="•"/>
              <a:defRPr/>
            </a:lvl4pPr>
            <a:lvl5pPr marL="2286000" lvl="4" indent="-394335" algn="l">
              <a:lnSpc>
                <a:spcPct val="100000"/>
              </a:lnSpc>
              <a:spcBef>
                <a:spcPts val="600"/>
              </a:spcBef>
              <a:spcAft>
                <a:spcPts val="0"/>
              </a:spcAft>
              <a:buSzPts val="2610"/>
              <a:buChar char="•"/>
              <a:defRPr/>
            </a:lvl5pPr>
            <a:lvl6pPr marL="2743200" lvl="5" indent="-394335" algn="l">
              <a:lnSpc>
                <a:spcPct val="100000"/>
              </a:lnSpc>
              <a:spcBef>
                <a:spcPts val="600"/>
              </a:spcBef>
              <a:spcAft>
                <a:spcPts val="0"/>
              </a:spcAft>
              <a:buSzPts val="2610"/>
              <a:buChar char="•"/>
              <a:defRPr/>
            </a:lvl6pPr>
            <a:lvl7pPr marL="3200400" lvl="6" indent="-394335" algn="l">
              <a:lnSpc>
                <a:spcPct val="100000"/>
              </a:lnSpc>
              <a:spcBef>
                <a:spcPts val="600"/>
              </a:spcBef>
              <a:spcAft>
                <a:spcPts val="0"/>
              </a:spcAft>
              <a:buSzPts val="2610"/>
              <a:buChar char="•"/>
              <a:defRPr/>
            </a:lvl7pPr>
            <a:lvl8pPr marL="3657600" lvl="7" indent="-394334" algn="l">
              <a:lnSpc>
                <a:spcPct val="100000"/>
              </a:lnSpc>
              <a:spcBef>
                <a:spcPts val="600"/>
              </a:spcBef>
              <a:spcAft>
                <a:spcPts val="0"/>
              </a:spcAft>
              <a:buSzPts val="2610"/>
              <a:buChar char="•"/>
              <a:defRPr/>
            </a:lvl8pPr>
            <a:lvl9pPr marL="4114800" lvl="8" indent="-394334" algn="l">
              <a:lnSpc>
                <a:spcPct val="100000"/>
              </a:lnSpc>
              <a:spcBef>
                <a:spcPts val="600"/>
              </a:spcBef>
              <a:spcAft>
                <a:spcPts val="600"/>
              </a:spcAft>
              <a:buSzPts val="2610"/>
              <a:buChar char="•"/>
              <a:defRPr/>
            </a:lvl9pPr>
          </a:lstStyle>
          <a:p>
            <a:endParaRPr/>
          </a:p>
        </p:txBody>
      </p:sp>
      <p:sp>
        <p:nvSpPr>
          <p:cNvPr id="759" name="Google Shape;759;p144"/>
          <p:cNvSpPr txBox="1">
            <a:spLocks noGrp="1"/>
          </p:cNvSpPr>
          <p:nvPr>
            <p:ph type="body" idx="2"/>
          </p:nvPr>
        </p:nvSpPr>
        <p:spPr>
          <a:xfrm>
            <a:off x="1113524" y="4343400"/>
            <a:ext cx="7515992" cy="1447800"/>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360"/>
              </a:spcBef>
              <a:spcAft>
                <a:spcPts val="0"/>
              </a:spcAft>
              <a:buSzPts val="2610"/>
              <a:buNone/>
              <a:defRPr sz="1800">
                <a:solidFill>
                  <a:schemeClr val="dk1"/>
                </a:solidFill>
              </a:defRPr>
            </a:lvl1pPr>
            <a:lvl2pPr marL="914400" lvl="1" indent="-228600" algn="l">
              <a:lnSpc>
                <a:spcPct val="100000"/>
              </a:lnSpc>
              <a:spcBef>
                <a:spcPts val="600"/>
              </a:spcBef>
              <a:spcAft>
                <a:spcPts val="0"/>
              </a:spcAft>
              <a:buSzPts val="2610"/>
              <a:buNone/>
              <a:defRPr sz="1800">
                <a:solidFill>
                  <a:srgbClr val="888888"/>
                </a:solidFill>
              </a:defRPr>
            </a:lvl2pPr>
            <a:lvl3pPr marL="1371600" lvl="2" indent="-228600" algn="l">
              <a:lnSpc>
                <a:spcPct val="100000"/>
              </a:lnSpc>
              <a:spcBef>
                <a:spcPts val="600"/>
              </a:spcBef>
              <a:spcAft>
                <a:spcPts val="0"/>
              </a:spcAft>
              <a:buSzPts val="2320"/>
              <a:buNone/>
              <a:defRPr sz="1600">
                <a:solidFill>
                  <a:srgbClr val="888888"/>
                </a:solidFill>
              </a:defRPr>
            </a:lvl3pPr>
            <a:lvl4pPr marL="1828800" lvl="3" indent="-228600" algn="l">
              <a:lnSpc>
                <a:spcPct val="100000"/>
              </a:lnSpc>
              <a:spcBef>
                <a:spcPts val="600"/>
              </a:spcBef>
              <a:spcAft>
                <a:spcPts val="0"/>
              </a:spcAft>
              <a:buSzPts val="2030"/>
              <a:buNone/>
              <a:defRPr sz="1400">
                <a:solidFill>
                  <a:srgbClr val="888888"/>
                </a:solidFill>
              </a:defRPr>
            </a:lvl4pPr>
            <a:lvl5pPr marL="2286000" lvl="4" indent="-228600" algn="l">
              <a:lnSpc>
                <a:spcPct val="100000"/>
              </a:lnSpc>
              <a:spcBef>
                <a:spcPts val="600"/>
              </a:spcBef>
              <a:spcAft>
                <a:spcPts val="0"/>
              </a:spcAft>
              <a:buSzPts val="2030"/>
              <a:buNone/>
              <a:defRPr sz="1400">
                <a:solidFill>
                  <a:srgbClr val="888888"/>
                </a:solidFill>
              </a:defRPr>
            </a:lvl5pPr>
            <a:lvl6pPr marL="2743200" lvl="5" indent="-228600" algn="l">
              <a:lnSpc>
                <a:spcPct val="100000"/>
              </a:lnSpc>
              <a:spcBef>
                <a:spcPts val="600"/>
              </a:spcBef>
              <a:spcAft>
                <a:spcPts val="0"/>
              </a:spcAft>
              <a:buSzPts val="2030"/>
              <a:buNone/>
              <a:defRPr sz="1400">
                <a:solidFill>
                  <a:srgbClr val="888888"/>
                </a:solidFill>
              </a:defRPr>
            </a:lvl6pPr>
            <a:lvl7pPr marL="3200400" lvl="6" indent="-228600" algn="l">
              <a:lnSpc>
                <a:spcPct val="100000"/>
              </a:lnSpc>
              <a:spcBef>
                <a:spcPts val="600"/>
              </a:spcBef>
              <a:spcAft>
                <a:spcPts val="0"/>
              </a:spcAft>
              <a:buSzPts val="2030"/>
              <a:buNone/>
              <a:defRPr sz="1400">
                <a:solidFill>
                  <a:srgbClr val="888888"/>
                </a:solidFill>
              </a:defRPr>
            </a:lvl7pPr>
            <a:lvl8pPr marL="3657600" lvl="7" indent="-228600" algn="l">
              <a:lnSpc>
                <a:spcPct val="100000"/>
              </a:lnSpc>
              <a:spcBef>
                <a:spcPts val="600"/>
              </a:spcBef>
              <a:spcAft>
                <a:spcPts val="0"/>
              </a:spcAft>
              <a:buSzPts val="2030"/>
              <a:buNone/>
              <a:defRPr sz="1400">
                <a:solidFill>
                  <a:srgbClr val="888888"/>
                </a:solidFill>
              </a:defRPr>
            </a:lvl8pPr>
            <a:lvl9pPr marL="4114800" lvl="8" indent="-228600" algn="l">
              <a:lnSpc>
                <a:spcPct val="100000"/>
              </a:lnSpc>
              <a:spcBef>
                <a:spcPts val="600"/>
              </a:spcBef>
              <a:spcAft>
                <a:spcPts val="600"/>
              </a:spcAft>
              <a:buSzPts val="2030"/>
              <a:buNone/>
              <a:defRPr sz="1400">
                <a:solidFill>
                  <a:srgbClr val="888888"/>
                </a:solidFill>
              </a:defRPr>
            </a:lvl9pPr>
          </a:lstStyle>
          <a:p>
            <a:endParaRPr/>
          </a:p>
        </p:txBody>
      </p:sp>
      <p:sp>
        <p:nvSpPr>
          <p:cNvPr id="760" name="Google Shape;760;p144"/>
          <p:cNvSpPr txBox="1">
            <a:spLocks noGrp="1"/>
          </p:cNvSpPr>
          <p:nvPr>
            <p:ph type="dt" idx="10"/>
          </p:nvPr>
        </p:nvSpPr>
        <p:spPr>
          <a:xfrm>
            <a:off x="7358679" y="6116070"/>
            <a:ext cx="857473"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1" name="Google Shape;761;p144"/>
          <p:cNvSpPr txBox="1">
            <a:spLocks noGrp="1"/>
          </p:cNvSpPr>
          <p:nvPr>
            <p:ph type="ftr" idx="11"/>
          </p:nvPr>
        </p:nvSpPr>
        <p:spPr>
          <a:xfrm>
            <a:off x="1986997" y="6116070"/>
            <a:ext cx="5314517"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2" name="Google Shape;762;p144"/>
          <p:cNvSpPr txBox="1">
            <a:spLocks noGrp="1"/>
          </p:cNvSpPr>
          <p:nvPr>
            <p:ph type="sldNum" idx="12"/>
          </p:nvPr>
        </p:nvSpPr>
        <p:spPr>
          <a:xfrm>
            <a:off x="8273317" y="6116070"/>
            <a:ext cx="413483"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spd="slow">
    <p:wipe/>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63"/>
        <p:cNvGrpSpPr/>
        <p:nvPr/>
      </p:nvGrpSpPr>
      <p:grpSpPr>
        <a:xfrm>
          <a:off x="0" y="0"/>
          <a:ext cx="0" cy="0"/>
          <a:chOff x="0" y="0"/>
          <a:chExt cx="0" cy="0"/>
        </a:xfrm>
      </p:grpSpPr>
      <p:sp>
        <p:nvSpPr>
          <p:cNvPr id="764" name="Google Shape;764;p145"/>
          <p:cNvSpPr txBox="1">
            <a:spLocks noGrp="1"/>
          </p:cNvSpPr>
          <p:nvPr>
            <p:ph type="title"/>
          </p:nvPr>
        </p:nvSpPr>
        <p:spPr>
          <a:xfrm>
            <a:off x="982133" y="457201"/>
            <a:ext cx="7704667" cy="19812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4000"/>
              <a:buFont typeface="Corbel"/>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5" name="Google Shape;765;p145"/>
          <p:cNvSpPr txBox="1">
            <a:spLocks noGrp="1"/>
          </p:cNvSpPr>
          <p:nvPr>
            <p:ph type="body" idx="1"/>
          </p:nvPr>
        </p:nvSpPr>
        <p:spPr>
          <a:xfrm rot="5400000">
            <a:off x="3155969" y="493164"/>
            <a:ext cx="3356995" cy="7704666"/>
          </a:xfrm>
          <a:prstGeom prst="rect">
            <a:avLst/>
          </a:prstGeom>
          <a:noFill/>
          <a:ln>
            <a:noFill/>
          </a:ln>
        </p:spPr>
        <p:txBody>
          <a:bodyPr spcFirstLastPara="1" wrap="square" lIns="91425" tIns="45700" rIns="91425" bIns="45700" anchor="t" anchorCtr="0">
            <a:normAutofit/>
          </a:bodyPr>
          <a:lstStyle>
            <a:lvl1pPr marL="457200" lvl="0" indent="-394335" algn="l">
              <a:lnSpc>
                <a:spcPct val="100000"/>
              </a:lnSpc>
              <a:spcBef>
                <a:spcPts val="360"/>
              </a:spcBef>
              <a:spcAft>
                <a:spcPts val="0"/>
              </a:spcAft>
              <a:buSzPts val="2610"/>
              <a:buChar char="•"/>
              <a:defRPr/>
            </a:lvl1pPr>
            <a:lvl2pPr marL="914400" lvl="1" indent="-394335" algn="l">
              <a:lnSpc>
                <a:spcPct val="100000"/>
              </a:lnSpc>
              <a:spcBef>
                <a:spcPts val="600"/>
              </a:spcBef>
              <a:spcAft>
                <a:spcPts val="0"/>
              </a:spcAft>
              <a:buSzPts val="2610"/>
              <a:buChar char="•"/>
              <a:defRPr/>
            </a:lvl2pPr>
            <a:lvl3pPr marL="1371600" lvl="2" indent="-394335" algn="l">
              <a:lnSpc>
                <a:spcPct val="100000"/>
              </a:lnSpc>
              <a:spcBef>
                <a:spcPts val="600"/>
              </a:spcBef>
              <a:spcAft>
                <a:spcPts val="0"/>
              </a:spcAft>
              <a:buSzPts val="2610"/>
              <a:buChar char="•"/>
              <a:defRPr/>
            </a:lvl3pPr>
            <a:lvl4pPr marL="1828800" lvl="3" indent="-394335" algn="l">
              <a:lnSpc>
                <a:spcPct val="100000"/>
              </a:lnSpc>
              <a:spcBef>
                <a:spcPts val="600"/>
              </a:spcBef>
              <a:spcAft>
                <a:spcPts val="0"/>
              </a:spcAft>
              <a:buSzPts val="2610"/>
              <a:buChar char="•"/>
              <a:defRPr/>
            </a:lvl4pPr>
            <a:lvl5pPr marL="2286000" lvl="4" indent="-394335" algn="l">
              <a:lnSpc>
                <a:spcPct val="100000"/>
              </a:lnSpc>
              <a:spcBef>
                <a:spcPts val="600"/>
              </a:spcBef>
              <a:spcAft>
                <a:spcPts val="0"/>
              </a:spcAft>
              <a:buSzPts val="2610"/>
              <a:buChar char="•"/>
              <a:defRPr/>
            </a:lvl5pPr>
            <a:lvl6pPr marL="2743200" lvl="5" indent="-394335" algn="l">
              <a:lnSpc>
                <a:spcPct val="100000"/>
              </a:lnSpc>
              <a:spcBef>
                <a:spcPts val="600"/>
              </a:spcBef>
              <a:spcAft>
                <a:spcPts val="0"/>
              </a:spcAft>
              <a:buSzPts val="2610"/>
              <a:buChar char="•"/>
              <a:defRPr/>
            </a:lvl6pPr>
            <a:lvl7pPr marL="3200400" lvl="6" indent="-394335" algn="l">
              <a:lnSpc>
                <a:spcPct val="100000"/>
              </a:lnSpc>
              <a:spcBef>
                <a:spcPts val="600"/>
              </a:spcBef>
              <a:spcAft>
                <a:spcPts val="0"/>
              </a:spcAft>
              <a:buSzPts val="2610"/>
              <a:buChar char="•"/>
              <a:defRPr/>
            </a:lvl7pPr>
            <a:lvl8pPr marL="3657600" lvl="7" indent="-394334" algn="l">
              <a:lnSpc>
                <a:spcPct val="100000"/>
              </a:lnSpc>
              <a:spcBef>
                <a:spcPts val="600"/>
              </a:spcBef>
              <a:spcAft>
                <a:spcPts val="0"/>
              </a:spcAft>
              <a:buSzPts val="2610"/>
              <a:buChar char="•"/>
              <a:defRPr/>
            </a:lvl8pPr>
            <a:lvl9pPr marL="4114800" lvl="8" indent="-394334" algn="l">
              <a:lnSpc>
                <a:spcPct val="100000"/>
              </a:lnSpc>
              <a:spcBef>
                <a:spcPts val="600"/>
              </a:spcBef>
              <a:spcAft>
                <a:spcPts val="600"/>
              </a:spcAft>
              <a:buSzPts val="2610"/>
              <a:buChar char="•"/>
              <a:defRPr/>
            </a:lvl9pPr>
          </a:lstStyle>
          <a:p>
            <a:endParaRPr/>
          </a:p>
        </p:txBody>
      </p:sp>
      <p:sp>
        <p:nvSpPr>
          <p:cNvPr id="766" name="Google Shape;766;p145"/>
          <p:cNvSpPr txBox="1">
            <a:spLocks noGrp="1"/>
          </p:cNvSpPr>
          <p:nvPr>
            <p:ph type="dt" idx="10"/>
          </p:nvPr>
        </p:nvSpPr>
        <p:spPr>
          <a:xfrm>
            <a:off x="7358679" y="6116070"/>
            <a:ext cx="857473"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7" name="Google Shape;767;p145"/>
          <p:cNvSpPr txBox="1">
            <a:spLocks noGrp="1"/>
          </p:cNvSpPr>
          <p:nvPr>
            <p:ph type="ftr" idx="11"/>
          </p:nvPr>
        </p:nvSpPr>
        <p:spPr>
          <a:xfrm>
            <a:off x="1986997" y="6116070"/>
            <a:ext cx="5314517"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8" name="Google Shape;768;p145"/>
          <p:cNvSpPr txBox="1">
            <a:spLocks noGrp="1"/>
          </p:cNvSpPr>
          <p:nvPr>
            <p:ph type="sldNum" idx="12"/>
          </p:nvPr>
        </p:nvSpPr>
        <p:spPr>
          <a:xfrm>
            <a:off x="8273317" y="6116070"/>
            <a:ext cx="413483"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spd="slow">
    <p:wipe/>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69"/>
        <p:cNvGrpSpPr/>
        <p:nvPr/>
      </p:nvGrpSpPr>
      <p:grpSpPr>
        <a:xfrm>
          <a:off x="0" y="0"/>
          <a:ext cx="0" cy="0"/>
          <a:chOff x="0" y="0"/>
          <a:chExt cx="0" cy="0"/>
        </a:xfrm>
      </p:grpSpPr>
      <p:sp>
        <p:nvSpPr>
          <p:cNvPr id="770" name="Google Shape;770;p146"/>
          <p:cNvSpPr txBox="1">
            <a:spLocks noGrp="1"/>
          </p:cNvSpPr>
          <p:nvPr>
            <p:ph type="title"/>
          </p:nvPr>
        </p:nvSpPr>
        <p:spPr>
          <a:xfrm rot="5400000">
            <a:off x="5412754" y="2574438"/>
            <a:ext cx="5105400" cy="1328123"/>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1" name="Google Shape;771;p146"/>
          <p:cNvSpPr txBox="1">
            <a:spLocks noGrp="1"/>
          </p:cNvSpPr>
          <p:nvPr>
            <p:ph type="body" idx="1"/>
          </p:nvPr>
        </p:nvSpPr>
        <p:spPr>
          <a:xfrm rot="5400000">
            <a:off x="1569010" y="230314"/>
            <a:ext cx="5105400" cy="6016373"/>
          </a:xfrm>
          <a:prstGeom prst="rect">
            <a:avLst/>
          </a:prstGeom>
          <a:noFill/>
          <a:ln>
            <a:noFill/>
          </a:ln>
        </p:spPr>
        <p:txBody>
          <a:bodyPr spcFirstLastPara="1" wrap="square" lIns="91425" tIns="45700" rIns="91425" bIns="45700" anchor="t" anchorCtr="0">
            <a:normAutofit/>
          </a:bodyPr>
          <a:lstStyle>
            <a:lvl1pPr marL="457200" lvl="0" indent="-394335" algn="l">
              <a:lnSpc>
                <a:spcPct val="100000"/>
              </a:lnSpc>
              <a:spcBef>
                <a:spcPts val="360"/>
              </a:spcBef>
              <a:spcAft>
                <a:spcPts val="0"/>
              </a:spcAft>
              <a:buSzPts val="2610"/>
              <a:buChar char="•"/>
              <a:defRPr/>
            </a:lvl1pPr>
            <a:lvl2pPr marL="914400" lvl="1" indent="-394335" algn="l">
              <a:lnSpc>
                <a:spcPct val="100000"/>
              </a:lnSpc>
              <a:spcBef>
                <a:spcPts val="600"/>
              </a:spcBef>
              <a:spcAft>
                <a:spcPts val="0"/>
              </a:spcAft>
              <a:buSzPts val="2610"/>
              <a:buChar char="•"/>
              <a:defRPr/>
            </a:lvl2pPr>
            <a:lvl3pPr marL="1371600" lvl="2" indent="-394335" algn="l">
              <a:lnSpc>
                <a:spcPct val="100000"/>
              </a:lnSpc>
              <a:spcBef>
                <a:spcPts val="600"/>
              </a:spcBef>
              <a:spcAft>
                <a:spcPts val="0"/>
              </a:spcAft>
              <a:buSzPts val="2610"/>
              <a:buChar char="•"/>
              <a:defRPr/>
            </a:lvl3pPr>
            <a:lvl4pPr marL="1828800" lvl="3" indent="-394335" algn="l">
              <a:lnSpc>
                <a:spcPct val="100000"/>
              </a:lnSpc>
              <a:spcBef>
                <a:spcPts val="600"/>
              </a:spcBef>
              <a:spcAft>
                <a:spcPts val="0"/>
              </a:spcAft>
              <a:buSzPts val="2610"/>
              <a:buChar char="•"/>
              <a:defRPr/>
            </a:lvl4pPr>
            <a:lvl5pPr marL="2286000" lvl="4" indent="-394335" algn="l">
              <a:lnSpc>
                <a:spcPct val="100000"/>
              </a:lnSpc>
              <a:spcBef>
                <a:spcPts val="600"/>
              </a:spcBef>
              <a:spcAft>
                <a:spcPts val="0"/>
              </a:spcAft>
              <a:buSzPts val="2610"/>
              <a:buChar char="•"/>
              <a:defRPr/>
            </a:lvl5pPr>
            <a:lvl6pPr marL="2743200" lvl="5" indent="-394335" algn="l">
              <a:lnSpc>
                <a:spcPct val="100000"/>
              </a:lnSpc>
              <a:spcBef>
                <a:spcPts val="600"/>
              </a:spcBef>
              <a:spcAft>
                <a:spcPts val="0"/>
              </a:spcAft>
              <a:buSzPts val="2610"/>
              <a:buChar char="•"/>
              <a:defRPr/>
            </a:lvl6pPr>
            <a:lvl7pPr marL="3200400" lvl="6" indent="-394335" algn="l">
              <a:lnSpc>
                <a:spcPct val="100000"/>
              </a:lnSpc>
              <a:spcBef>
                <a:spcPts val="600"/>
              </a:spcBef>
              <a:spcAft>
                <a:spcPts val="0"/>
              </a:spcAft>
              <a:buSzPts val="2610"/>
              <a:buChar char="•"/>
              <a:defRPr/>
            </a:lvl7pPr>
            <a:lvl8pPr marL="3657600" lvl="7" indent="-394334" algn="l">
              <a:lnSpc>
                <a:spcPct val="100000"/>
              </a:lnSpc>
              <a:spcBef>
                <a:spcPts val="600"/>
              </a:spcBef>
              <a:spcAft>
                <a:spcPts val="0"/>
              </a:spcAft>
              <a:buSzPts val="2610"/>
              <a:buChar char="•"/>
              <a:defRPr/>
            </a:lvl8pPr>
            <a:lvl9pPr marL="4114800" lvl="8" indent="-394334" algn="l">
              <a:lnSpc>
                <a:spcPct val="100000"/>
              </a:lnSpc>
              <a:spcBef>
                <a:spcPts val="600"/>
              </a:spcBef>
              <a:spcAft>
                <a:spcPts val="600"/>
              </a:spcAft>
              <a:buSzPts val="2610"/>
              <a:buChar char="•"/>
              <a:defRPr/>
            </a:lvl9pPr>
          </a:lstStyle>
          <a:p>
            <a:endParaRPr/>
          </a:p>
        </p:txBody>
      </p:sp>
      <p:sp>
        <p:nvSpPr>
          <p:cNvPr id="772" name="Google Shape;772;p146"/>
          <p:cNvSpPr txBox="1">
            <a:spLocks noGrp="1"/>
          </p:cNvSpPr>
          <p:nvPr>
            <p:ph type="dt" idx="10"/>
          </p:nvPr>
        </p:nvSpPr>
        <p:spPr>
          <a:xfrm>
            <a:off x="7358679" y="6116070"/>
            <a:ext cx="857473"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3" name="Google Shape;773;p146"/>
          <p:cNvSpPr txBox="1">
            <a:spLocks noGrp="1"/>
          </p:cNvSpPr>
          <p:nvPr>
            <p:ph type="ftr" idx="11"/>
          </p:nvPr>
        </p:nvSpPr>
        <p:spPr>
          <a:xfrm>
            <a:off x="1986997" y="6116070"/>
            <a:ext cx="5314517"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4" name="Google Shape;774;p146"/>
          <p:cNvSpPr txBox="1">
            <a:spLocks noGrp="1"/>
          </p:cNvSpPr>
          <p:nvPr>
            <p:ph type="sldNum" idx="12"/>
          </p:nvPr>
        </p:nvSpPr>
        <p:spPr>
          <a:xfrm>
            <a:off x="8273317" y="6116070"/>
            <a:ext cx="413483"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spd="slow">
    <p:wipe/>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Title, Content and Text" type="objAndTx">
  <p:cSld name="OBJECT_AND_TEXT">
    <p:spTree>
      <p:nvGrpSpPr>
        <p:cNvPr id="1" name="Shape 775"/>
        <p:cNvGrpSpPr/>
        <p:nvPr/>
      </p:nvGrpSpPr>
      <p:grpSpPr>
        <a:xfrm>
          <a:off x="0" y="0"/>
          <a:ext cx="0" cy="0"/>
          <a:chOff x="0" y="0"/>
          <a:chExt cx="0" cy="0"/>
        </a:xfrm>
      </p:grpSpPr>
      <p:sp>
        <p:nvSpPr>
          <p:cNvPr id="776" name="Google Shape;776;p14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7" name="Google Shape;777;p147"/>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ctr" anchorCtr="0">
            <a:normAutofit/>
          </a:bodyPr>
          <a:lstStyle>
            <a:lvl1pPr marL="457200" lvl="0" indent="-394335" algn="l">
              <a:lnSpc>
                <a:spcPct val="100000"/>
              </a:lnSpc>
              <a:spcBef>
                <a:spcPts val="360"/>
              </a:spcBef>
              <a:spcAft>
                <a:spcPts val="0"/>
              </a:spcAft>
              <a:buSzPts val="2610"/>
              <a:buChar char="•"/>
              <a:defRPr/>
            </a:lvl1pPr>
            <a:lvl2pPr marL="914400" lvl="1" indent="-394335" algn="l">
              <a:lnSpc>
                <a:spcPct val="100000"/>
              </a:lnSpc>
              <a:spcBef>
                <a:spcPts val="600"/>
              </a:spcBef>
              <a:spcAft>
                <a:spcPts val="0"/>
              </a:spcAft>
              <a:buSzPts val="2610"/>
              <a:buChar char="•"/>
              <a:defRPr/>
            </a:lvl2pPr>
            <a:lvl3pPr marL="1371600" lvl="2" indent="-394335" algn="l">
              <a:lnSpc>
                <a:spcPct val="100000"/>
              </a:lnSpc>
              <a:spcBef>
                <a:spcPts val="600"/>
              </a:spcBef>
              <a:spcAft>
                <a:spcPts val="0"/>
              </a:spcAft>
              <a:buSzPts val="2610"/>
              <a:buChar char="•"/>
              <a:defRPr/>
            </a:lvl3pPr>
            <a:lvl4pPr marL="1828800" lvl="3" indent="-394335" algn="l">
              <a:lnSpc>
                <a:spcPct val="100000"/>
              </a:lnSpc>
              <a:spcBef>
                <a:spcPts val="600"/>
              </a:spcBef>
              <a:spcAft>
                <a:spcPts val="0"/>
              </a:spcAft>
              <a:buSzPts val="2610"/>
              <a:buChar char="•"/>
              <a:defRPr/>
            </a:lvl4pPr>
            <a:lvl5pPr marL="2286000" lvl="4" indent="-394335" algn="l">
              <a:lnSpc>
                <a:spcPct val="100000"/>
              </a:lnSpc>
              <a:spcBef>
                <a:spcPts val="600"/>
              </a:spcBef>
              <a:spcAft>
                <a:spcPts val="0"/>
              </a:spcAft>
              <a:buSzPts val="2610"/>
              <a:buChar char="•"/>
              <a:defRPr/>
            </a:lvl5pPr>
            <a:lvl6pPr marL="2743200" lvl="5" indent="-394335" algn="l">
              <a:lnSpc>
                <a:spcPct val="100000"/>
              </a:lnSpc>
              <a:spcBef>
                <a:spcPts val="600"/>
              </a:spcBef>
              <a:spcAft>
                <a:spcPts val="0"/>
              </a:spcAft>
              <a:buSzPts val="2610"/>
              <a:buChar char="•"/>
              <a:defRPr/>
            </a:lvl6pPr>
            <a:lvl7pPr marL="3200400" lvl="6" indent="-394335" algn="l">
              <a:lnSpc>
                <a:spcPct val="100000"/>
              </a:lnSpc>
              <a:spcBef>
                <a:spcPts val="600"/>
              </a:spcBef>
              <a:spcAft>
                <a:spcPts val="0"/>
              </a:spcAft>
              <a:buSzPts val="2610"/>
              <a:buChar char="•"/>
              <a:defRPr/>
            </a:lvl7pPr>
            <a:lvl8pPr marL="3657600" lvl="7" indent="-394334" algn="l">
              <a:lnSpc>
                <a:spcPct val="100000"/>
              </a:lnSpc>
              <a:spcBef>
                <a:spcPts val="600"/>
              </a:spcBef>
              <a:spcAft>
                <a:spcPts val="0"/>
              </a:spcAft>
              <a:buSzPts val="2610"/>
              <a:buChar char="•"/>
              <a:defRPr/>
            </a:lvl8pPr>
            <a:lvl9pPr marL="4114800" lvl="8" indent="-394334" algn="l">
              <a:lnSpc>
                <a:spcPct val="100000"/>
              </a:lnSpc>
              <a:spcBef>
                <a:spcPts val="600"/>
              </a:spcBef>
              <a:spcAft>
                <a:spcPts val="600"/>
              </a:spcAft>
              <a:buSzPts val="2610"/>
              <a:buChar char="•"/>
              <a:defRPr/>
            </a:lvl9pPr>
          </a:lstStyle>
          <a:p>
            <a:endParaRPr/>
          </a:p>
        </p:txBody>
      </p:sp>
      <p:sp>
        <p:nvSpPr>
          <p:cNvPr id="778" name="Google Shape;778;p147"/>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ctr" anchorCtr="0">
            <a:normAutofit/>
          </a:bodyPr>
          <a:lstStyle>
            <a:lvl1pPr marL="457200" lvl="0" indent="-394335" algn="l">
              <a:lnSpc>
                <a:spcPct val="100000"/>
              </a:lnSpc>
              <a:spcBef>
                <a:spcPts val="360"/>
              </a:spcBef>
              <a:spcAft>
                <a:spcPts val="0"/>
              </a:spcAft>
              <a:buSzPts val="2610"/>
              <a:buChar char="•"/>
              <a:defRPr/>
            </a:lvl1pPr>
            <a:lvl2pPr marL="914400" lvl="1" indent="-394335" algn="l">
              <a:lnSpc>
                <a:spcPct val="100000"/>
              </a:lnSpc>
              <a:spcBef>
                <a:spcPts val="600"/>
              </a:spcBef>
              <a:spcAft>
                <a:spcPts val="0"/>
              </a:spcAft>
              <a:buSzPts val="2610"/>
              <a:buChar char="•"/>
              <a:defRPr/>
            </a:lvl2pPr>
            <a:lvl3pPr marL="1371600" lvl="2" indent="-394335" algn="l">
              <a:lnSpc>
                <a:spcPct val="100000"/>
              </a:lnSpc>
              <a:spcBef>
                <a:spcPts val="600"/>
              </a:spcBef>
              <a:spcAft>
                <a:spcPts val="0"/>
              </a:spcAft>
              <a:buSzPts val="2610"/>
              <a:buChar char="•"/>
              <a:defRPr/>
            </a:lvl3pPr>
            <a:lvl4pPr marL="1828800" lvl="3" indent="-394335" algn="l">
              <a:lnSpc>
                <a:spcPct val="100000"/>
              </a:lnSpc>
              <a:spcBef>
                <a:spcPts val="600"/>
              </a:spcBef>
              <a:spcAft>
                <a:spcPts val="0"/>
              </a:spcAft>
              <a:buSzPts val="2610"/>
              <a:buChar char="•"/>
              <a:defRPr/>
            </a:lvl4pPr>
            <a:lvl5pPr marL="2286000" lvl="4" indent="-394335" algn="l">
              <a:lnSpc>
                <a:spcPct val="100000"/>
              </a:lnSpc>
              <a:spcBef>
                <a:spcPts val="600"/>
              </a:spcBef>
              <a:spcAft>
                <a:spcPts val="0"/>
              </a:spcAft>
              <a:buSzPts val="2610"/>
              <a:buChar char="•"/>
              <a:defRPr/>
            </a:lvl5pPr>
            <a:lvl6pPr marL="2743200" lvl="5" indent="-394335" algn="l">
              <a:lnSpc>
                <a:spcPct val="100000"/>
              </a:lnSpc>
              <a:spcBef>
                <a:spcPts val="600"/>
              </a:spcBef>
              <a:spcAft>
                <a:spcPts val="0"/>
              </a:spcAft>
              <a:buSzPts val="2610"/>
              <a:buChar char="•"/>
              <a:defRPr/>
            </a:lvl6pPr>
            <a:lvl7pPr marL="3200400" lvl="6" indent="-394335" algn="l">
              <a:lnSpc>
                <a:spcPct val="100000"/>
              </a:lnSpc>
              <a:spcBef>
                <a:spcPts val="600"/>
              </a:spcBef>
              <a:spcAft>
                <a:spcPts val="0"/>
              </a:spcAft>
              <a:buSzPts val="2610"/>
              <a:buChar char="•"/>
              <a:defRPr/>
            </a:lvl7pPr>
            <a:lvl8pPr marL="3657600" lvl="7" indent="-394334" algn="l">
              <a:lnSpc>
                <a:spcPct val="100000"/>
              </a:lnSpc>
              <a:spcBef>
                <a:spcPts val="600"/>
              </a:spcBef>
              <a:spcAft>
                <a:spcPts val="0"/>
              </a:spcAft>
              <a:buSzPts val="2610"/>
              <a:buChar char="•"/>
              <a:defRPr/>
            </a:lvl8pPr>
            <a:lvl9pPr marL="4114800" lvl="8" indent="-394334" algn="l">
              <a:lnSpc>
                <a:spcPct val="100000"/>
              </a:lnSpc>
              <a:spcBef>
                <a:spcPts val="600"/>
              </a:spcBef>
              <a:spcAft>
                <a:spcPts val="600"/>
              </a:spcAft>
              <a:buSzPts val="2610"/>
              <a:buChar char="•"/>
              <a:defRPr/>
            </a:lvl9pPr>
          </a:lstStyle>
          <a:p>
            <a:endParaRPr/>
          </a:p>
        </p:txBody>
      </p:sp>
      <p:sp>
        <p:nvSpPr>
          <p:cNvPr id="779" name="Google Shape;779;p147"/>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80" name="Google Shape;780;p147"/>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81" name="Google Shape;781;p147"/>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spd="slow">
    <p:wipe/>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Title, Text and Clip Art" type="txAndClipArt">
  <p:cSld name="TEXT_AND_CLIPART">
    <p:spTree>
      <p:nvGrpSpPr>
        <p:cNvPr id="1" name="Shape 782"/>
        <p:cNvGrpSpPr/>
        <p:nvPr/>
      </p:nvGrpSpPr>
      <p:grpSpPr>
        <a:xfrm>
          <a:off x="0" y="0"/>
          <a:ext cx="0" cy="0"/>
          <a:chOff x="0" y="0"/>
          <a:chExt cx="0" cy="0"/>
        </a:xfrm>
      </p:grpSpPr>
      <p:sp>
        <p:nvSpPr>
          <p:cNvPr id="783" name="Google Shape;783;p148"/>
          <p:cNvSpPr txBox="1">
            <a:spLocks noGrp="1"/>
          </p:cNvSpPr>
          <p:nvPr>
            <p:ph type="title"/>
          </p:nvPr>
        </p:nvSpPr>
        <p:spPr>
          <a:xfrm>
            <a:off x="195263" y="228600"/>
            <a:ext cx="8015287" cy="9144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84" name="Google Shape;784;p148"/>
          <p:cNvSpPr txBox="1">
            <a:spLocks noGrp="1"/>
          </p:cNvSpPr>
          <p:nvPr>
            <p:ph type="body" idx="1"/>
          </p:nvPr>
        </p:nvSpPr>
        <p:spPr>
          <a:xfrm>
            <a:off x="609600" y="1600200"/>
            <a:ext cx="3886200" cy="4419600"/>
          </a:xfrm>
          <a:prstGeom prst="rect">
            <a:avLst/>
          </a:prstGeom>
          <a:noFill/>
          <a:ln>
            <a:noFill/>
          </a:ln>
        </p:spPr>
        <p:txBody>
          <a:bodyPr spcFirstLastPara="1" wrap="square" lIns="91425" tIns="45700" rIns="91425" bIns="45700" anchor="ctr" anchorCtr="0">
            <a:normAutofit/>
          </a:bodyPr>
          <a:lstStyle>
            <a:lvl1pPr marL="457200" lvl="0" indent="-394335" algn="l">
              <a:lnSpc>
                <a:spcPct val="100000"/>
              </a:lnSpc>
              <a:spcBef>
                <a:spcPts val="360"/>
              </a:spcBef>
              <a:spcAft>
                <a:spcPts val="0"/>
              </a:spcAft>
              <a:buSzPts val="2610"/>
              <a:buChar char="•"/>
              <a:defRPr/>
            </a:lvl1pPr>
            <a:lvl2pPr marL="914400" lvl="1" indent="-394335" algn="l">
              <a:lnSpc>
                <a:spcPct val="100000"/>
              </a:lnSpc>
              <a:spcBef>
                <a:spcPts val="600"/>
              </a:spcBef>
              <a:spcAft>
                <a:spcPts val="0"/>
              </a:spcAft>
              <a:buSzPts val="2610"/>
              <a:buChar char="•"/>
              <a:defRPr/>
            </a:lvl2pPr>
            <a:lvl3pPr marL="1371600" lvl="2" indent="-394335" algn="l">
              <a:lnSpc>
                <a:spcPct val="100000"/>
              </a:lnSpc>
              <a:spcBef>
                <a:spcPts val="600"/>
              </a:spcBef>
              <a:spcAft>
                <a:spcPts val="0"/>
              </a:spcAft>
              <a:buSzPts val="2610"/>
              <a:buChar char="•"/>
              <a:defRPr/>
            </a:lvl3pPr>
            <a:lvl4pPr marL="1828800" lvl="3" indent="-394335" algn="l">
              <a:lnSpc>
                <a:spcPct val="100000"/>
              </a:lnSpc>
              <a:spcBef>
                <a:spcPts val="600"/>
              </a:spcBef>
              <a:spcAft>
                <a:spcPts val="0"/>
              </a:spcAft>
              <a:buSzPts val="2610"/>
              <a:buChar char="•"/>
              <a:defRPr/>
            </a:lvl4pPr>
            <a:lvl5pPr marL="2286000" lvl="4" indent="-394335" algn="l">
              <a:lnSpc>
                <a:spcPct val="100000"/>
              </a:lnSpc>
              <a:spcBef>
                <a:spcPts val="600"/>
              </a:spcBef>
              <a:spcAft>
                <a:spcPts val="0"/>
              </a:spcAft>
              <a:buSzPts val="2610"/>
              <a:buChar char="•"/>
              <a:defRPr/>
            </a:lvl5pPr>
            <a:lvl6pPr marL="2743200" lvl="5" indent="-394335" algn="l">
              <a:lnSpc>
                <a:spcPct val="100000"/>
              </a:lnSpc>
              <a:spcBef>
                <a:spcPts val="600"/>
              </a:spcBef>
              <a:spcAft>
                <a:spcPts val="0"/>
              </a:spcAft>
              <a:buSzPts val="2610"/>
              <a:buChar char="•"/>
              <a:defRPr/>
            </a:lvl6pPr>
            <a:lvl7pPr marL="3200400" lvl="6" indent="-394335" algn="l">
              <a:lnSpc>
                <a:spcPct val="100000"/>
              </a:lnSpc>
              <a:spcBef>
                <a:spcPts val="600"/>
              </a:spcBef>
              <a:spcAft>
                <a:spcPts val="0"/>
              </a:spcAft>
              <a:buSzPts val="2610"/>
              <a:buChar char="•"/>
              <a:defRPr/>
            </a:lvl7pPr>
            <a:lvl8pPr marL="3657600" lvl="7" indent="-394334" algn="l">
              <a:lnSpc>
                <a:spcPct val="100000"/>
              </a:lnSpc>
              <a:spcBef>
                <a:spcPts val="600"/>
              </a:spcBef>
              <a:spcAft>
                <a:spcPts val="0"/>
              </a:spcAft>
              <a:buSzPts val="2610"/>
              <a:buChar char="•"/>
              <a:defRPr/>
            </a:lvl8pPr>
            <a:lvl9pPr marL="4114800" lvl="8" indent="-394334" algn="l">
              <a:lnSpc>
                <a:spcPct val="100000"/>
              </a:lnSpc>
              <a:spcBef>
                <a:spcPts val="600"/>
              </a:spcBef>
              <a:spcAft>
                <a:spcPts val="600"/>
              </a:spcAft>
              <a:buSzPts val="2610"/>
              <a:buChar char="•"/>
              <a:defRPr/>
            </a:lvl9pPr>
          </a:lstStyle>
          <a:p>
            <a:endParaRPr/>
          </a:p>
        </p:txBody>
      </p:sp>
      <p:sp>
        <p:nvSpPr>
          <p:cNvPr id="785" name="Google Shape;785;p148"/>
          <p:cNvSpPr>
            <a:spLocks noGrp="1"/>
          </p:cNvSpPr>
          <p:nvPr>
            <p:ph type="clipArt" idx="2"/>
          </p:nvPr>
        </p:nvSpPr>
        <p:spPr>
          <a:xfrm>
            <a:off x="4648200" y="1600200"/>
            <a:ext cx="3886200" cy="4419600"/>
          </a:xfrm>
          <a:prstGeom prst="rect">
            <a:avLst/>
          </a:prstGeom>
          <a:noFill/>
          <a:ln>
            <a:noFill/>
          </a:ln>
        </p:spPr>
      </p:sp>
      <p:sp>
        <p:nvSpPr>
          <p:cNvPr id="786" name="Google Shape;786;p148"/>
          <p:cNvSpPr txBox="1">
            <a:spLocks noGrp="1"/>
          </p:cNvSpPr>
          <p:nvPr>
            <p:ph type="dt" idx="10"/>
          </p:nvPr>
        </p:nvSpPr>
        <p:spPr>
          <a:xfrm>
            <a:off x="457200" y="6248400"/>
            <a:ext cx="2133600" cy="457200"/>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87" name="Google Shape;787;p148"/>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88" name="Google Shape;788;p148"/>
          <p:cNvSpPr txBox="1">
            <a:spLocks noGrp="1"/>
          </p:cNvSpPr>
          <p:nvPr>
            <p:ph type="sldNum" idx="12"/>
          </p:nvPr>
        </p:nvSpPr>
        <p:spPr>
          <a:xfrm>
            <a:off x="6553200" y="6248400"/>
            <a:ext cx="2133600" cy="4572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spd="slow">
    <p:wip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slideLayout" Target="../slideLayouts/slideLayout33.xml"/><Relationship Id="rId18" Type="http://schemas.openxmlformats.org/officeDocument/2006/relationships/slideLayout" Target="../slideLayouts/slideLayout38.xml"/><Relationship Id="rId3" Type="http://schemas.openxmlformats.org/officeDocument/2006/relationships/slideLayout" Target="../slideLayouts/slideLayout23.xml"/><Relationship Id="rId21" Type="http://schemas.openxmlformats.org/officeDocument/2006/relationships/theme" Target="../theme/theme2.xml"/><Relationship Id="rId7" Type="http://schemas.openxmlformats.org/officeDocument/2006/relationships/slideLayout" Target="../slideLayouts/slideLayout27.xml"/><Relationship Id="rId12" Type="http://schemas.openxmlformats.org/officeDocument/2006/relationships/slideLayout" Target="../slideLayouts/slideLayout32.xml"/><Relationship Id="rId17" Type="http://schemas.openxmlformats.org/officeDocument/2006/relationships/slideLayout" Target="../slideLayouts/slideLayout37.xml"/><Relationship Id="rId2" Type="http://schemas.openxmlformats.org/officeDocument/2006/relationships/slideLayout" Target="../slideLayouts/slideLayout22.xml"/><Relationship Id="rId16" Type="http://schemas.openxmlformats.org/officeDocument/2006/relationships/slideLayout" Target="../slideLayouts/slideLayout36.xml"/><Relationship Id="rId20" Type="http://schemas.openxmlformats.org/officeDocument/2006/relationships/slideLayout" Target="../slideLayouts/slideLayout40.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5" Type="http://schemas.openxmlformats.org/officeDocument/2006/relationships/slideLayout" Target="../slideLayouts/slideLayout35.xml"/><Relationship Id="rId10" Type="http://schemas.openxmlformats.org/officeDocument/2006/relationships/slideLayout" Target="../slideLayouts/slideLayout30.xml"/><Relationship Id="rId19" Type="http://schemas.openxmlformats.org/officeDocument/2006/relationships/slideLayout" Target="../slideLayouts/slideLayout39.xml"/><Relationship Id="rId4" Type="http://schemas.openxmlformats.org/officeDocument/2006/relationships/slideLayout" Target="../slideLayouts/slideLayout24.xml"/><Relationship Id="rId9" Type="http://schemas.openxmlformats.org/officeDocument/2006/relationships/slideLayout" Target="../slideLayouts/slideLayout29.xml"/><Relationship Id="rId14" Type="http://schemas.openxmlformats.org/officeDocument/2006/relationships/slideLayout" Target="../slideLayouts/slideLayout3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slideLayout" Target="../slideLayouts/slideLayout53.xml"/><Relationship Id="rId18" Type="http://schemas.openxmlformats.org/officeDocument/2006/relationships/slideLayout" Target="../slideLayouts/slideLayout58.xml"/><Relationship Id="rId3" Type="http://schemas.openxmlformats.org/officeDocument/2006/relationships/slideLayout" Target="../slideLayouts/slideLayout43.xml"/><Relationship Id="rId21" Type="http://schemas.openxmlformats.org/officeDocument/2006/relationships/theme" Target="../theme/theme3.xml"/><Relationship Id="rId7" Type="http://schemas.openxmlformats.org/officeDocument/2006/relationships/slideLayout" Target="../slideLayouts/slideLayout47.xml"/><Relationship Id="rId12" Type="http://schemas.openxmlformats.org/officeDocument/2006/relationships/slideLayout" Target="../slideLayouts/slideLayout52.xml"/><Relationship Id="rId17" Type="http://schemas.openxmlformats.org/officeDocument/2006/relationships/slideLayout" Target="../slideLayouts/slideLayout57.xml"/><Relationship Id="rId2" Type="http://schemas.openxmlformats.org/officeDocument/2006/relationships/slideLayout" Target="../slideLayouts/slideLayout42.xml"/><Relationship Id="rId16" Type="http://schemas.openxmlformats.org/officeDocument/2006/relationships/slideLayout" Target="../slideLayouts/slideLayout56.xml"/><Relationship Id="rId20" Type="http://schemas.openxmlformats.org/officeDocument/2006/relationships/slideLayout" Target="../slideLayouts/slideLayout60.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5" Type="http://schemas.openxmlformats.org/officeDocument/2006/relationships/slideLayout" Target="../slideLayouts/slideLayout55.xml"/><Relationship Id="rId10" Type="http://schemas.openxmlformats.org/officeDocument/2006/relationships/slideLayout" Target="../slideLayouts/slideLayout50.xml"/><Relationship Id="rId19" Type="http://schemas.openxmlformats.org/officeDocument/2006/relationships/slideLayout" Target="../slideLayouts/slideLayout59.xml"/><Relationship Id="rId4" Type="http://schemas.openxmlformats.org/officeDocument/2006/relationships/slideLayout" Target="../slideLayouts/slideLayout44.xml"/><Relationship Id="rId9" Type="http://schemas.openxmlformats.org/officeDocument/2006/relationships/slideLayout" Target="../slideLayouts/slideLayout49.xml"/><Relationship Id="rId14" Type="http://schemas.openxmlformats.org/officeDocument/2006/relationships/slideLayout" Target="../slideLayouts/slideLayout5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8.xml"/><Relationship Id="rId13" Type="http://schemas.openxmlformats.org/officeDocument/2006/relationships/slideLayout" Target="../slideLayouts/slideLayout73.xml"/><Relationship Id="rId18" Type="http://schemas.openxmlformats.org/officeDocument/2006/relationships/slideLayout" Target="../slideLayouts/slideLayout78.xml"/><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slideLayout" Target="../slideLayouts/slideLayout72.xml"/><Relationship Id="rId17" Type="http://schemas.openxmlformats.org/officeDocument/2006/relationships/slideLayout" Target="../slideLayouts/slideLayout77.xml"/><Relationship Id="rId2" Type="http://schemas.openxmlformats.org/officeDocument/2006/relationships/slideLayout" Target="../slideLayouts/slideLayout62.xml"/><Relationship Id="rId16" Type="http://schemas.openxmlformats.org/officeDocument/2006/relationships/slideLayout" Target="../slideLayouts/slideLayout76.xml"/><Relationship Id="rId20" Type="http://schemas.openxmlformats.org/officeDocument/2006/relationships/theme" Target="../theme/theme4.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5" Type="http://schemas.openxmlformats.org/officeDocument/2006/relationships/slideLayout" Target="../slideLayouts/slideLayout75.xml"/><Relationship Id="rId10" Type="http://schemas.openxmlformats.org/officeDocument/2006/relationships/slideLayout" Target="../slideLayouts/slideLayout70.xml"/><Relationship Id="rId19" Type="http://schemas.openxmlformats.org/officeDocument/2006/relationships/slideLayout" Target="../slideLayouts/slideLayout79.xml"/><Relationship Id="rId4" Type="http://schemas.openxmlformats.org/officeDocument/2006/relationships/slideLayout" Target="../slideLayouts/slideLayout64.xml"/><Relationship Id="rId9" Type="http://schemas.openxmlformats.org/officeDocument/2006/relationships/slideLayout" Target="../slideLayouts/slideLayout69.xml"/><Relationship Id="rId14" Type="http://schemas.openxmlformats.org/officeDocument/2006/relationships/slideLayout" Target="../slideLayouts/slideLayout7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87.xml"/><Relationship Id="rId13" Type="http://schemas.openxmlformats.org/officeDocument/2006/relationships/slideLayout" Target="../slideLayouts/slideLayout92.xml"/><Relationship Id="rId18" Type="http://schemas.openxmlformats.org/officeDocument/2006/relationships/slideLayout" Target="../slideLayouts/slideLayout97.xml"/><Relationship Id="rId3" Type="http://schemas.openxmlformats.org/officeDocument/2006/relationships/slideLayout" Target="../slideLayouts/slideLayout82.xml"/><Relationship Id="rId21" Type="http://schemas.openxmlformats.org/officeDocument/2006/relationships/theme" Target="../theme/theme5.xml"/><Relationship Id="rId7" Type="http://schemas.openxmlformats.org/officeDocument/2006/relationships/slideLayout" Target="../slideLayouts/slideLayout86.xml"/><Relationship Id="rId12" Type="http://schemas.openxmlformats.org/officeDocument/2006/relationships/slideLayout" Target="../slideLayouts/slideLayout91.xml"/><Relationship Id="rId17" Type="http://schemas.openxmlformats.org/officeDocument/2006/relationships/slideLayout" Target="../slideLayouts/slideLayout96.xml"/><Relationship Id="rId2" Type="http://schemas.openxmlformats.org/officeDocument/2006/relationships/slideLayout" Target="../slideLayouts/slideLayout81.xml"/><Relationship Id="rId16" Type="http://schemas.openxmlformats.org/officeDocument/2006/relationships/slideLayout" Target="../slideLayouts/slideLayout95.xml"/><Relationship Id="rId20" Type="http://schemas.openxmlformats.org/officeDocument/2006/relationships/slideLayout" Target="../slideLayouts/slideLayout99.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5" Type="http://schemas.openxmlformats.org/officeDocument/2006/relationships/slideLayout" Target="../slideLayouts/slideLayout94.xml"/><Relationship Id="rId10" Type="http://schemas.openxmlformats.org/officeDocument/2006/relationships/slideLayout" Target="../slideLayouts/slideLayout89.xml"/><Relationship Id="rId19" Type="http://schemas.openxmlformats.org/officeDocument/2006/relationships/slideLayout" Target="../slideLayouts/slideLayout98.xml"/><Relationship Id="rId4" Type="http://schemas.openxmlformats.org/officeDocument/2006/relationships/slideLayout" Target="../slideLayouts/slideLayout83.xml"/><Relationship Id="rId9" Type="http://schemas.openxmlformats.org/officeDocument/2006/relationships/slideLayout" Target="../slideLayouts/slideLayout88.xml"/><Relationship Id="rId14" Type="http://schemas.openxmlformats.org/officeDocument/2006/relationships/slideLayout" Target="../slideLayouts/slideLayout9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07.xml"/><Relationship Id="rId13" Type="http://schemas.openxmlformats.org/officeDocument/2006/relationships/slideLayout" Target="../slideLayouts/slideLayout112.xml"/><Relationship Id="rId18" Type="http://schemas.openxmlformats.org/officeDocument/2006/relationships/slideLayout" Target="../slideLayouts/slideLayout117.xml"/><Relationship Id="rId3" Type="http://schemas.openxmlformats.org/officeDocument/2006/relationships/slideLayout" Target="../slideLayouts/slideLayout102.xml"/><Relationship Id="rId21" Type="http://schemas.openxmlformats.org/officeDocument/2006/relationships/theme" Target="../theme/theme6.xml"/><Relationship Id="rId7" Type="http://schemas.openxmlformats.org/officeDocument/2006/relationships/slideLayout" Target="../slideLayouts/slideLayout106.xml"/><Relationship Id="rId12" Type="http://schemas.openxmlformats.org/officeDocument/2006/relationships/slideLayout" Target="../slideLayouts/slideLayout111.xml"/><Relationship Id="rId17" Type="http://schemas.openxmlformats.org/officeDocument/2006/relationships/slideLayout" Target="../slideLayouts/slideLayout116.xml"/><Relationship Id="rId2" Type="http://schemas.openxmlformats.org/officeDocument/2006/relationships/slideLayout" Target="../slideLayouts/slideLayout101.xml"/><Relationship Id="rId16" Type="http://schemas.openxmlformats.org/officeDocument/2006/relationships/slideLayout" Target="../slideLayouts/slideLayout115.xml"/><Relationship Id="rId20" Type="http://schemas.openxmlformats.org/officeDocument/2006/relationships/slideLayout" Target="../slideLayouts/slideLayout119.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5" Type="http://schemas.openxmlformats.org/officeDocument/2006/relationships/slideLayout" Target="../slideLayouts/slideLayout114.xml"/><Relationship Id="rId10" Type="http://schemas.openxmlformats.org/officeDocument/2006/relationships/slideLayout" Target="../slideLayouts/slideLayout109.xml"/><Relationship Id="rId19" Type="http://schemas.openxmlformats.org/officeDocument/2006/relationships/slideLayout" Target="../slideLayouts/slideLayout118.xml"/><Relationship Id="rId4" Type="http://schemas.openxmlformats.org/officeDocument/2006/relationships/slideLayout" Target="../slideLayouts/slideLayout103.xml"/><Relationship Id="rId9" Type="http://schemas.openxmlformats.org/officeDocument/2006/relationships/slideLayout" Target="../slideLayouts/slideLayout108.xml"/><Relationship Id="rId14" Type="http://schemas.openxmlformats.org/officeDocument/2006/relationships/slideLayout" Target="../slideLayouts/slideLayout11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0">
              <a:schemeClr val="lt1"/>
            </a:gs>
            <a:gs pos="74000">
              <a:srgbClr val="AEC5E1"/>
            </a:gs>
            <a:gs pos="83000">
              <a:srgbClr val="AEC5E1"/>
            </a:gs>
            <a:gs pos="100000">
              <a:srgbClr val="C8D8EB"/>
            </a:gs>
          </a:gsLst>
          <a:lin ang="5400000" scaled="0"/>
        </a:gradFill>
        <a:effectLst/>
      </p:bgPr>
    </p:bg>
    <p:spTree>
      <p:nvGrpSpPr>
        <p:cNvPr id="1" name="Shape 9"/>
        <p:cNvGrpSpPr/>
        <p:nvPr/>
      </p:nvGrpSpPr>
      <p:grpSpPr>
        <a:xfrm>
          <a:off x="0" y="0"/>
          <a:ext cx="0" cy="0"/>
          <a:chOff x="0" y="0"/>
          <a:chExt cx="0" cy="0"/>
        </a:xfrm>
      </p:grpSpPr>
      <p:grpSp>
        <p:nvGrpSpPr>
          <p:cNvPr id="10" name="Google Shape;10;p62"/>
          <p:cNvGrpSpPr/>
          <p:nvPr/>
        </p:nvGrpSpPr>
        <p:grpSpPr>
          <a:xfrm>
            <a:off x="-8467" y="-8468"/>
            <a:ext cx="9169805" cy="6874935"/>
            <a:chOff x="-8467" y="-8468"/>
            <a:chExt cx="9169805" cy="6874935"/>
          </a:xfrm>
        </p:grpSpPr>
        <p:sp>
          <p:nvSpPr>
            <p:cNvPr id="11" name="Google Shape;11;p62"/>
            <p:cNvSpPr/>
            <p:nvPr/>
          </p:nvSpPr>
          <p:spPr>
            <a:xfrm>
              <a:off x="-8467" y="4013200"/>
              <a:ext cx="457200" cy="2853267"/>
            </a:xfrm>
            <a:custGeom>
              <a:avLst/>
              <a:gdLst/>
              <a:ahLst/>
              <a:cxnLst/>
              <a:rect l="l" t="t" r="r" b="b"/>
              <a:pathLst>
                <a:path w="457200" h="2853267" extrusionOk="0">
                  <a:moveTo>
                    <a:pt x="0" y="0"/>
                  </a:moveTo>
                  <a:lnTo>
                    <a:pt x="457200" y="2853267"/>
                  </a:lnTo>
                  <a:lnTo>
                    <a:pt x="0" y="2844800"/>
                  </a:lnTo>
                  <a:cubicBezTo>
                    <a:pt x="2822" y="1905000"/>
                    <a:pt x="5645" y="965200"/>
                    <a:pt x="0" y="0"/>
                  </a:cubicBezTo>
                  <a:close/>
                </a:path>
              </a:pathLst>
            </a:custGeom>
            <a:solidFill>
              <a:schemeClr val="accent1">
                <a:alpha val="83921"/>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12" name="Google Shape;12;p62"/>
            <p:cNvCxnSpPr/>
            <p:nvPr/>
          </p:nvCxnSpPr>
          <p:spPr>
            <a:xfrm rot="10800000" flipH="1">
              <a:off x="5130830" y="4175605"/>
              <a:ext cx="4022475" cy="2682396"/>
            </a:xfrm>
            <a:prstGeom prst="straightConnector1">
              <a:avLst/>
            </a:prstGeom>
            <a:noFill/>
            <a:ln w="9525" cap="flat" cmpd="sng">
              <a:solidFill>
                <a:srgbClr val="D8D8D8"/>
              </a:solidFill>
              <a:prstDash val="solid"/>
              <a:round/>
              <a:headEnd type="none" w="sm" len="sm"/>
              <a:tailEnd type="none" w="sm" len="sm"/>
            </a:ln>
          </p:spPr>
        </p:cxnSp>
        <p:cxnSp>
          <p:nvCxnSpPr>
            <p:cNvPr id="13" name="Google Shape;13;p62"/>
            <p:cNvCxnSpPr/>
            <p:nvPr/>
          </p:nvCxnSpPr>
          <p:spPr>
            <a:xfrm>
              <a:off x="7042707" y="0"/>
              <a:ext cx="1219200" cy="6858000"/>
            </a:xfrm>
            <a:prstGeom prst="straightConnector1">
              <a:avLst/>
            </a:prstGeom>
            <a:noFill/>
            <a:ln w="9525" cap="flat" cmpd="sng">
              <a:solidFill>
                <a:srgbClr val="BFBFBF"/>
              </a:solidFill>
              <a:prstDash val="solid"/>
              <a:round/>
              <a:headEnd type="none" w="sm" len="sm"/>
              <a:tailEnd type="none" w="sm" len="sm"/>
            </a:ln>
          </p:spPr>
        </p:cxnSp>
        <p:sp>
          <p:nvSpPr>
            <p:cNvPr id="14" name="Google Shape;14;p62"/>
            <p:cNvSpPr/>
            <p:nvPr/>
          </p:nvSpPr>
          <p:spPr>
            <a:xfrm>
              <a:off x="6891896" y="1"/>
              <a:ext cx="2269442" cy="6866466"/>
            </a:xfrm>
            <a:custGeom>
              <a:avLst/>
              <a:gdLst/>
              <a:ahLst/>
              <a:cxnLst/>
              <a:rect l="l" t="t" r="r" b="b"/>
              <a:pathLst>
                <a:path w="2269442" h="6866466" extrusionOk="0">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29019"/>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 name="Google Shape;15;p62"/>
            <p:cNvSpPr/>
            <p:nvPr/>
          </p:nvSpPr>
          <p:spPr>
            <a:xfrm>
              <a:off x="7205158" y="-8467"/>
              <a:ext cx="1948147" cy="6866467"/>
            </a:xfrm>
            <a:custGeom>
              <a:avLst/>
              <a:gdLst/>
              <a:ahLst/>
              <a:cxnLst/>
              <a:rect l="l" t="t" r="r" b="b"/>
              <a:pathLst>
                <a:path w="1948147" h="6866467" extrusionOk="0">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 name="Google Shape;16;p62"/>
            <p:cNvSpPr/>
            <p:nvPr/>
          </p:nvSpPr>
          <p:spPr>
            <a:xfrm>
              <a:off x="6637896" y="3920066"/>
              <a:ext cx="2513565" cy="2937933"/>
            </a:xfrm>
            <a:custGeom>
              <a:avLst/>
              <a:gdLst/>
              <a:ahLst/>
              <a:cxnLst/>
              <a:rect l="l" t="t" r="r" b="b"/>
              <a:pathLst>
                <a:path w="3259667" h="3810000" extrusionOk="0">
                  <a:moveTo>
                    <a:pt x="0" y="3810000"/>
                  </a:moveTo>
                  <a:lnTo>
                    <a:pt x="3251200" y="0"/>
                  </a:lnTo>
                  <a:cubicBezTo>
                    <a:pt x="3254022" y="1270000"/>
                    <a:pt x="3256845" y="2540000"/>
                    <a:pt x="3259667" y="3810000"/>
                  </a:cubicBezTo>
                  <a:lnTo>
                    <a:pt x="0" y="3810000"/>
                  </a:lnTo>
                  <a:close/>
                </a:path>
              </a:pathLst>
            </a:custGeom>
            <a:solidFill>
              <a:schemeClr val="accent2">
                <a:alpha val="70980"/>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 name="Google Shape;17;p62"/>
            <p:cNvSpPr/>
            <p:nvPr/>
          </p:nvSpPr>
          <p:spPr>
            <a:xfrm>
              <a:off x="7010429" y="-8467"/>
              <a:ext cx="2142876" cy="6866467"/>
            </a:xfrm>
            <a:custGeom>
              <a:avLst/>
              <a:gdLst/>
              <a:ahLst/>
              <a:cxnLst/>
              <a:rect l="l" t="t" r="r" b="b"/>
              <a:pathLst>
                <a:path w="2853267" h="6866467" extrusionOk="0">
                  <a:moveTo>
                    <a:pt x="0" y="0"/>
                  </a:moveTo>
                  <a:lnTo>
                    <a:pt x="2472267" y="6866467"/>
                  </a:lnTo>
                  <a:lnTo>
                    <a:pt x="2853267" y="6858000"/>
                  </a:lnTo>
                  <a:lnTo>
                    <a:pt x="2853267" y="0"/>
                  </a:lnTo>
                  <a:lnTo>
                    <a:pt x="0" y="0"/>
                  </a:lnTo>
                  <a:close/>
                </a:path>
              </a:pathLst>
            </a:custGeom>
            <a:solidFill>
              <a:srgbClr val="D8BE4D">
                <a:alpha val="69019"/>
              </a:srgbClr>
            </a:solidFill>
            <a:ln>
              <a:noFill/>
            </a:ln>
          </p:spPr>
        </p:sp>
        <p:sp>
          <p:nvSpPr>
            <p:cNvPr id="18" name="Google Shape;18;p62"/>
            <p:cNvSpPr/>
            <p:nvPr/>
          </p:nvSpPr>
          <p:spPr>
            <a:xfrm>
              <a:off x="8295776" y="-8467"/>
              <a:ext cx="857530" cy="6866467"/>
            </a:xfrm>
            <a:custGeom>
              <a:avLst/>
              <a:gdLst/>
              <a:ahLst/>
              <a:cxnLst/>
              <a:rect l="l" t="t" r="r" b="b"/>
              <a:pathLst>
                <a:path w="1286933" h="6866467" extrusionOk="0">
                  <a:moveTo>
                    <a:pt x="1016000" y="0"/>
                  </a:moveTo>
                  <a:lnTo>
                    <a:pt x="0" y="6866467"/>
                  </a:lnTo>
                  <a:lnTo>
                    <a:pt x="1286933" y="6866467"/>
                  </a:lnTo>
                  <a:cubicBezTo>
                    <a:pt x="1284111" y="4577645"/>
                    <a:pt x="1281288" y="2288822"/>
                    <a:pt x="1278466" y="0"/>
                  </a:cubicBezTo>
                  <a:lnTo>
                    <a:pt x="1016000" y="0"/>
                  </a:lnTo>
                  <a:close/>
                </a:path>
              </a:pathLst>
            </a:custGeom>
            <a:solidFill>
              <a:srgbClr val="93B3D7">
                <a:alpha val="6901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 name="Google Shape;19;p62"/>
            <p:cNvSpPr/>
            <p:nvPr/>
          </p:nvSpPr>
          <p:spPr>
            <a:xfrm>
              <a:off x="8077231" y="-8468"/>
              <a:ext cx="1066770" cy="6866467"/>
            </a:xfrm>
            <a:custGeom>
              <a:avLst/>
              <a:gdLst/>
              <a:ahLst/>
              <a:cxnLst/>
              <a:rect l="l" t="t" r="r" b="b"/>
              <a:pathLst>
                <a:path w="1270244" h="6866467" extrusionOk="0">
                  <a:moveTo>
                    <a:pt x="0" y="0"/>
                  </a:moveTo>
                  <a:lnTo>
                    <a:pt x="1117600" y="6866467"/>
                  </a:lnTo>
                  <a:lnTo>
                    <a:pt x="1270000" y="6866467"/>
                  </a:lnTo>
                  <a:cubicBezTo>
                    <a:pt x="1272822" y="4574822"/>
                    <a:pt x="1250245" y="2291645"/>
                    <a:pt x="1253067" y="0"/>
                  </a:cubicBezTo>
                  <a:lnTo>
                    <a:pt x="0" y="0"/>
                  </a:lnTo>
                  <a:close/>
                </a:path>
              </a:pathLst>
            </a:custGeom>
            <a:solidFill>
              <a:schemeClr val="accent1">
                <a:alpha val="63921"/>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 name="Google Shape;20;p62"/>
            <p:cNvSpPr/>
            <p:nvPr/>
          </p:nvSpPr>
          <p:spPr>
            <a:xfrm>
              <a:off x="8060297" y="4893733"/>
              <a:ext cx="1094086" cy="1964267"/>
            </a:xfrm>
            <a:custGeom>
              <a:avLst/>
              <a:gdLst/>
              <a:ahLst/>
              <a:cxnLst/>
              <a:rect l="l" t="t" r="r" b="b"/>
              <a:pathLst>
                <a:path w="1820333" h="3268133" extrusionOk="0">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21" name="Google Shape;21;p62"/>
          <p:cNvSpPr txBox="1">
            <a:spLocks noGrp="1"/>
          </p:cNvSpPr>
          <p:nvPr>
            <p:ph type="title"/>
          </p:nvPr>
        </p:nvSpPr>
        <p:spPr>
          <a:xfrm>
            <a:off x="609599" y="609600"/>
            <a:ext cx="6347713" cy="1320800"/>
          </a:xfrm>
          <a:prstGeom prst="rect">
            <a:avLst/>
          </a:prstGeom>
          <a:noFill/>
          <a:ln>
            <a:noFill/>
          </a:ln>
        </p:spPr>
        <p:txBody>
          <a:bodyPr spcFirstLastPara="1" wrap="square" lIns="91425" tIns="45700" rIns="91425" bIns="45700" anchor="t" anchorCtr="0">
            <a:normAutofit/>
          </a:bodyPr>
          <a:lstStyle>
            <a:lvl1pPr marR="0" lvl="0" algn="l" rtl="0">
              <a:lnSpc>
                <a:spcPct val="100000"/>
              </a:lnSpc>
              <a:spcBef>
                <a:spcPts val="0"/>
              </a:spcBef>
              <a:spcAft>
                <a:spcPts val="0"/>
              </a:spcAft>
              <a:buClr>
                <a:schemeClr val="accent1"/>
              </a:buClr>
              <a:buSzPts val="3600"/>
              <a:buFont typeface="Times New Roman"/>
              <a:buNone/>
              <a:defRPr sz="3600" b="0" i="0" u="none" strike="noStrike" cap="none">
                <a:solidFill>
                  <a:schemeClr val="accent1"/>
                </a:solidFill>
                <a:latin typeface="Times New Roman"/>
                <a:ea typeface="Times New Roman"/>
                <a:cs typeface="Times New Roman"/>
                <a:sym typeface="Times New Roman"/>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9pPr>
          </a:lstStyle>
          <a:p>
            <a:endParaRPr/>
          </a:p>
        </p:txBody>
      </p:sp>
      <p:sp>
        <p:nvSpPr>
          <p:cNvPr id="22" name="Google Shape;22;p62"/>
          <p:cNvSpPr txBox="1">
            <a:spLocks noGrp="1"/>
          </p:cNvSpPr>
          <p:nvPr>
            <p:ph type="body" idx="1"/>
          </p:nvPr>
        </p:nvSpPr>
        <p:spPr>
          <a:xfrm>
            <a:off x="609599" y="2160590"/>
            <a:ext cx="6347714" cy="3880773"/>
          </a:xfrm>
          <a:prstGeom prst="rect">
            <a:avLst/>
          </a:prstGeom>
          <a:noFill/>
          <a:ln>
            <a:noFill/>
          </a:ln>
        </p:spPr>
        <p:txBody>
          <a:bodyPr spcFirstLastPara="1" wrap="square" lIns="91425" tIns="45700" rIns="91425" bIns="45700" anchor="t" anchorCtr="0">
            <a:normAutofit/>
          </a:bodyPr>
          <a:lstStyle>
            <a:lvl1pPr marL="457200" marR="0" lvl="0" indent="-320040" algn="l" rtl="0">
              <a:lnSpc>
                <a:spcPct val="100000"/>
              </a:lnSpc>
              <a:spcBef>
                <a:spcPts val="1000"/>
              </a:spcBef>
              <a:spcAft>
                <a:spcPts val="0"/>
              </a:spcAft>
              <a:buClr>
                <a:schemeClr val="accent1"/>
              </a:buClr>
              <a:buSzPts val="1440"/>
              <a:buFont typeface="Noto Sans Symbols"/>
              <a:buChar char="►"/>
              <a:defRPr sz="1800" b="0" i="0" u="none" strike="noStrike" cap="none">
                <a:solidFill>
                  <a:srgbClr val="3F3F3F"/>
                </a:solidFill>
                <a:latin typeface="Arial"/>
                <a:ea typeface="Arial"/>
                <a:cs typeface="Arial"/>
                <a:sym typeface="Arial"/>
              </a:defRPr>
            </a:lvl1pPr>
            <a:lvl2pPr marL="914400" marR="0" lvl="1" indent="-309880" algn="l" rtl="0">
              <a:lnSpc>
                <a:spcPct val="100000"/>
              </a:lnSpc>
              <a:spcBef>
                <a:spcPts val="1000"/>
              </a:spcBef>
              <a:spcAft>
                <a:spcPts val="0"/>
              </a:spcAft>
              <a:buClr>
                <a:schemeClr val="accent1"/>
              </a:buClr>
              <a:buSzPts val="1280"/>
              <a:buFont typeface="Noto Sans Symbols"/>
              <a:buChar char="►"/>
              <a:defRPr sz="1600" b="0" i="0" u="none" strike="noStrike" cap="none">
                <a:solidFill>
                  <a:srgbClr val="3F3F3F"/>
                </a:solidFill>
                <a:latin typeface="Arial"/>
                <a:ea typeface="Arial"/>
                <a:cs typeface="Arial"/>
                <a:sym typeface="Arial"/>
              </a:defRPr>
            </a:lvl2pPr>
            <a:lvl3pPr marL="1371600" marR="0" lvl="2" indent="-299719" algn="l" rtl="0">
              <a:lnSpc>
                <a:spcPct val="100000"/>
              </a:lnSpc>
              <a:spcBef>
                <a:spcPts val="1000"/>
              </a:spcBef>
              <a:spcAft>
                <a:spcPts val="0"/>
              </a:spcAft>
              <a:buClr>
                <a:schemeClr val="accent1"/>
              </a:buClr>
              <a:buSzPts val="1120"/>
              <a:buFont typeface="Noto Sans Symbols"/>
              <a:buChar char="►"/>
              <a:defRPr sz="1400" b="0" i="0" u="none" strike="noStrike" cap="none">
                <a:solidFill>
                  <a:srgbClr val="3F3F3F"/>
                </a:solidFill>
                <a:latin typeface="Arial"/>
                <a:ea typeface="Arial"/>
                <a:cs typeface="Arial"/>
                <a:sym typeface="Arial"/>
              </a:defRPr>
            </a:lvl3pPr>
            <a:lvl4pPr marL="1828800" marR="0" lvl="3" indent="-289560" algn="l" rtl="0">
              <a:lnSpc>
                <a:spcPct val="100000"/>
              </a:lnSpc>
              <a:spcBef>
                <a:spcPts val="1000"/>
              </a:spcBef>
              <a:spcAft>
                <a:spcPts val="0"/>
              </a:spcAft>
              <a:buClr>
                <a:schemeClr val="accent1"/>
              </a:buClr>
              <a:buSzPts val="960"/>
              <a:buFont typeface="Noto Sans Symbols"/>
              <a:buChar char="►"/>
              <a:defRPr sz="1200" b="0" i="0" u="none" strike="noStrike" cap="none">
                <a:solidFill>
                  <a:srgbClr val="3F3F3F"/>
                </a:solidFill>
                <a:latin typeface="Arial"/>
                <a:ea typeface="Arial"/>
                <a:cs typeface="Arial"/>
                <a:sym typeface="Arial"/>
              </a:defRPr>
            </a:lvl4pPr>
            <a:lvl5pPr marL="2286000" marR="0" lvl="4" indent="-289560" algn="l" rtl="0">
              <a:lnSpc>
                <a:spcPct val="100000"/>
              </a:lnSpc>
              <a:spcBef>
                <a:spcPts val="1000"/>
              </a:spcBef>
              <a:spcAft>
                <a:spcPts val="0"/>
              </a:spcAft>
              <a:buClr>
                <a:schemeClr val="accent1"/>
              </a:buClr>
              <a:buSzPts val="960"/>
              <a:buFont typeface="Noto Sans Symbols"/>
              <a:buChar char="►"/>
              <a:defRPr sz="1200" b="0" i="0" u="none" strike="noStrike" cap="none">
                <a:solidFill>
                  <a:srgbClr val="3F3F3F"/>
                </a:solidFill>
                <a:latin typeface="Arial"/>
                <a:ea typeface="Arial"/>
                <a:cs typeface="Arial"/>
                <a:sym typeface="Arial"/>
              </a:defRPr>
            </a:lvl5pPr>
            <a:lvl6pPr marL="2743200" marR="0" lvl="5" indent="-289560" algn="l" rtl="0">
              <a:lnSpc>
                <a:spcPct val="100000"/>
              </a:lnSpc>
              <a:spcBef>
                <a:spcPts val="1000"/>
              </a:spcBef>
              <a:spcAft>
                <a:spcPts val="0"/>
              </a:spcAft>
              <a:buClr>
                <a:schemeClr val="accent1"/>
              </a:buClr>
              <a:buSzPts val="960"/>
              <a:buFont typeface="Noto Sans Symbols"/>
              <a:buChar char="►"/>
              <a:defRPr sz="1200" b="0" i="0" u="none" strike="noStrike" cap="none">
                <a:solidFill>
                  <a:srgbClr val="3F3F3F"/>
                </a:solidFill>
                <a:latin typeface="Arial"/>
                <a:ea typeface="Arial"/>
                <a:cs typeface="Arial"/>
                <a:sym typeface="Arial"/>
              </a:defRPr>
            </a:lvl6pPr>
            <a:lvl7pPr marL="3200400" marR="0" lvl="6" indent="-289560" algn="l" rtl="0">
              <a:lnSpc>
                <a:spcPct val="100000"/>
              </a:lnSpc>
              <a:spcBef>
                <a:spcPts val="1000"/>
              </a:spcBef>
              <a:spcAft>
                <a:spcPts val="0"/>
              </a:spcAft>
              <a:buClr>
                <a:schemeClr val="accent1"/>
              </a:buClr>
              <a:buSzPts val="960"/>
              <a:buFont typeface="Noto Sans Symbols"/>
              <a:buChar char="►"/>
              <a:defRPr sz="1200" b="0" i="0" u="none" strike="noStrike" cap="none">
                <a:solidFill>
                  <a:srgbClr val="3F3F3F"/>
                </a:solidFill>
                <a:latin typeface="Arial"/>
                <a:ea typeface="Arial"/>
                <a:cs typeface="Arial"/>
                <a:sym typeface="Arial"/>
              </a:defRPr>
            </a:lvl7pPr>
            <a:lvl8pPr marL="3657600" marR="0" lvl="7" indent="-289559" algn="l" rtl="0">
              <a:lnSpc>
                <a:spcPct val="100000"/>
              </a:lnSpc>
              <a:spcBef>
                <a:spcPts val="1000"/>
              </a:spcBef>
              <a:spcAft>
                <a:spcPts val="0"/>
              </a:spcAft>
              <a:buClr>
                <a:schemeClr val="accent1"/>
              </a:buClr>
              <a:buSzPts val="960"/>
              <a:buFont typeface="Noto Sans Symbols"/>
              <a:buChar char="►"/>
              <a:defRPr sz="1200" b="0" i="0" u="none" strike="noStrike" cap="none">
                <a:solidFill>
                  <a:srgbClr val="3F3F3F"/>
                </a:solidFill>
                <a:latin typeface="Arial"/>
                <a:ea typeface="Arial"/>
                <a:cs typeface="Arial"/>
                <a:sym typeface="Arial"/>
              </a:defRPr>
            </a:lvl8pPr>
            <a:lvl9pPr marL="4114800" marR="0" lvl="8" indent="-289559" algn="l" rtl="0">
              <a:lnSpc>
                <a:spcPct val="100000"/>
              </a:lnSpc>
              <a:spcBef>
                <a:spcPts val="1000"/>
              </a:spcBef>
              <a:spcAft>
                <a:spcPts val="0"/>
              </a:spcAft>
              <a:buClr>
                <a:schemeClr val="accent1"/>
              </a:buClr>
              <a:buSzPts val="960"/>
              <a:buFont typeface="Noto Sans Symbols"/>
              <a:buChar char="►"/>
              <a:defRPr sz="1200" b="0" i="0" u="none" strike="noStrike" cap="none">
                <a:solidFill>
                  <a:srgbClr val="3F3F3F"/>
                </a:solidFill>
                <a:latin typeface="Arial"/>
                <a:ea typeface="Arial"/>
                <a:cs typeface="Arial"/>
                <a:sym typeface="Arial"/>
              </a:defRPr>
            </a:lvl9pPr>
          </a:lstStyle>
          <a:p>
            <a:endParaRPr/>
          </a:p>
        </p:txBody>
      </p:sp>
      <p:sp>
        <p:nvSpPr>
          <p:cNvPr id="23" name="Google Shape;23;p62"/>
          <p:cNvSpPr txBox="1">
            <a:spLocks noGrp="1"/>
          </p:cNvSpPr>
          <p:nvPr>
            <p:ph type="dt" idx="10"/>
          </p:nvPr>
        </p:nvSpPr>
        <p:spPr>
          <a:xfrm>
            <a:off x="5405258" y="6041363"/>
            <a:ext cx="684132" cy="365125"/>
          </a:xfrm>
          <a:prstGeom prst="rect">
            <a:avLst/>
          </a:prstGeom>
          <a:noFill/>
          <a:ln>
            <a:noFill/>
          </a:ln>
        </p:spPr>
        <p:txBody>
          <a:bodyPr spcFirstLastPara="1" wrap="square" lIns="91425" tIns="45700" rIns="91425" bIns="45700" anchor="ctr" anchorCtr="0">
            <a:noAutofit/>
          </a:bodyPr>
          <a:lstStyle>
            <a:lvl1pPr marR="0" lvl="0" algn="r" rtl="0">
              <a:lnSpc>
                <a:spcPct val="100000"/>
              </a:lnSpc>
              <a:spcBef>
                <a:spcPts val="0"/>
              </a:spcBef>
              <a:spcAft>
                <a:spcPts val="0"/>
              </a:spcAft>
              <a:buClr>
                <a:srgbClr val="000000"/>
              </a:buClr>
              <a:buSzPts val="1400"/>
              <a:buFont typeface="Arial"/>
              <a:buNone/>
              <a:defRPr sz="9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24" name="Google Shape;24;p62"/>
          <p:cNvSpPr txBox="1">
            <a:spLocks noGrp="1"/>
          </p:cNvSpPr>
          <p:nvPr>
            <p:ph type="ftr" idx="11"/>
          </p:nvPr>
        </p:nvSpPr>
        <p:spPr>
          <a:xfrm>
            <a:off x="609599" y="6041363"/>
            <a:ext cx="4622973"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9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25" name="Google Shape;25;p62"/>
          <p:cNvSpPr txBox="1">
            <a:spLocks noGrp="1"/>
          </p:cNvSpPr>
          <p:nvPr>
            <p:ph type="sldNum" idx="12"/>
          </p:nvPr>
        </p:nvSpPr>
        <p:spPr>
          <a:xfrm>
            <a:off x="6444676" y="6041363"/>
            <a:ext cx="512638"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B3A787"/>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B3A787"/>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B3A787"/>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B3A787"/>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B3A787"/>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B3A787"/>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B3A787"/>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B3A787"/>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B3A787"/>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Lst>
  <p:transition spd="slow">
    <p:wipe/>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a:gsLst>
            <a:gs pos="0">
              <a:schemeClr val="lt1"/>
            </a:gs>
            <a:gs pos="74000">
              <a:srgbClr val="CDDDEA"/>
            </a:gs>
            <a:gs pos="83000">
              <a:srgbClr val="CDDDEA"/>
            </a:gs>
            <a:gs pos="100000">
              <a:srgbClr val="DDE8F1"/>
            </a:gs>
          </a:gsLst>
          <a:lin ang="5400000" scaled="0"/>
        </a:gradFill>
        <a:effectLst/>
      </p:bgPr>
    </p:bg>
    <p:spTree>
      <p:nvGrpSpPr>
        <p:cNvPr id="1" name="Shape 172"/>
        <p:cNvGrpSpPr/>
        <p:nvPr/>
      </p:nvGrpSpPr>
      <p:grpSpPr>
        <a:xfrm>
          <a:off x="0" y="0"/>
          <a:ext cx="0" cy="0"/>
          <a:chOff x="0" y="0"/>
          <a:chExt cx="0" cy="0"/>
        </a:xfrm>
      </p:grpSpPr>
      <p:grpSp>
        <p:nvGrpSpPr>
          <p:cNvPr id="173" name="Google Shape;173;p64"/>
          <p:cNvGrpSpPr/>
          <p:nvPr/>
        </p:nvGrpSpPr>
        <p:grpSpPr>
          <a:xfrm>
            <a:off x="0" y="0"/>
            <a:ext cx="2132013" cy="6858001"/>
            <a:chOff x="0" y="0"/>
            <a:chExt cx="2132013" cy="6858001"/>
          </a:xfrm>
        </p:grpSpPr>
        <p:sp>
          <p:nvSpPr>
            <p:cNvPr id="174" name="Google Shape;174;p64"/>
            <p:cNvSpPr/>
            <p:nvPr/>
          </p:nvSpPr>
          <p:spPr>
            <a:xfrm>
              <a:off x="0" y="0"/>
              <a:ext cx="1073150" cy="5291138"/>
            </a:xfrm>
            <a:custGeom>
              <a:avLst/>
              <a:gdLst/>
              <a:ahLst/>
              <a:cxnLst/>
              <a:rect l="l" t="t" r="r" b="b"/>
              <a:pathLst>
                <a:path w="676" h="3333" extrusionOk="0">
                  <a:moveTo>
                    <a:pt x="0" y="3132"/>
                  </a:moveTo>
                  <a:lnTo>
                    <a:pt x="0" y="3312"/>
                  </a:lnTo>
                  <a:lnTo>
                    <a:pt x="126" y="3333"/>
                  </a:lnTo>
                  <a:lnTo>
                    <a:pt x="676" y="0"/>
                  </a:lnTo>
                  <a:lnTo>
                    <a:pt x="514" y="0"/>
                  </a:lnTo>
                  <a:lnTo>
                    <a:pt x="0" y="3132"/>
                  </a:lnTo>
                  <a:close/>
                </a:path>
              </a:pathLst>
            </a:custGeom>
            <a:solidFill>
              <a:schemeClr val="accent1"/>
            </a:solidFill>
            <a:ln>
              <a:noFill/>
            </a:ln>
          </p:spPr>
        </p:sp>
        <p:sp>
          <p:nvSpPr>
            <p:cNvPr id="175" name="Google Shape;175;p64"/>
            <p:cNvSpPr/>
            <p:nvPr/>
          </p:nvSpPr>
          <p:spPr>
            <a:xfrm>
              <a:off x="0" y="0"/>
              <a:ext cx="758825" cy="4624388"/>
            </a:xfrm>
            <a:custGeom>
              <a:avLst/>
              <a:gdLst/>
              <a:ahLst/>
              <a:cxnLst/>
              <a:rect l="l" t="t" r="r" b="b"/>
              <a:pathLst>
                <a:path w="478" h="2913" extrusionOk="0">
                  <a:moveTo>
                    <a:pt x="478" y="0"/>
                  </a:moveTo>
                  <a:lnTo>
                    <a:pt x="318" y="0"/>
                  </a:lnTo>
                  <a:lnTo>
                    <a:pt x="0" y="1938"/>
                  </a:lnTo>
                  <a:lnTo>
                    <a:pt x="0" y="2913"/>
                  </a:lnTo>
                  <a:lnTo>
                    <a:pt x="478" y="0"/>
                  </a:lnTo>
                  <a:close/>
                </a:path>
              </a:pathLst>
            </a:custGeom>
            <a:solidFill>
              <a:srgbClr val="595959"/>
            </a:solidFill>
            <a:ln>
              <a:noFill/>
            </a:ln>
          </p:spPr>
        </p:sp>
        <p:sp>
          <p:nvSpPr>
            <p:cNvPr id="176" name="Google Shape;176;p64"/>
            <p:cNvSpPr/>
            <p:nvPr/>
          </p:nvSpPr>
          <p:spPr>
            <a:xfrm>
              <a:off x="0" y="5662613"/>
              <a:ext cx="906463" cy="1195388"/>
            </a:xfrm>
            <a:custGeom>
              <a:avLst/>
              <a:gdLst/>
              <a:ahLst/>
              <a:cxnLst/>
              <a:rect l="l" t="t" r="r" b="b"/>
              <a:pathLst>
                <a:path w="571" h="753" extrusionOk="0">
                  <a:moveTo>
                    <a:pt x="0" y="0"/>
                  </a:moveTo>
                  <a:lnTo>
                    <a:pt x="0" y="12"/>
                  </a:lnTo>
                  <a:lnTo>
                    <a:pt x="538" y="753"/>
                  </a:lnTo>
                  <a:lnTo>
                    <a:pt x="571" y="753"/>
                  </a:lnTo>
                  <a:lnTo>
                    <a:pt x="0" y="0"/>
                  </a:lnTo>
                  <a:close/>
                </a:path>
              </a:pathLst>
            </a:custGeom>
            <a:solidFill>
              <a:srgbClr val="262626"/>
            </a:solidFill>
            <a:ln>
              <a:noFill/>
            </a:ln>
          </p:spPr>
        </p:sp>
        <p:sp>
          <p:nvSpPr>
            <p:cNvPr id="177" name="Google Shape;177;p64"/>
            <p:cNvSpPr/>
            <p:nvPr/>
          </p:nvSpPr>
          <p:spPr>
            <a:xfrm>
              <a:off x="0" y="5295900"/>
              <a:ext cx="1487488" cy="1562100"/>
            </a:xfrm>
            <a:custGeom>
              <a:avLst/>
              <a:gdLst/>
              <a:ahLst/>
              <a:cxnLst/>
              <a:rect l="l" t="t" r="r" b="b"/>
              <a:pathLst>
                <a:path w="937" h="984" extrusionOk="0">
                  <a:moveTo>
                    <a:pt x="0" y="0"/>
                  </a:moveTo>
                  <a:lnTo>
                    <a:pt x="0" y="3"/>
                  </a:lnTo>
                  <a:lnTo>
                    <a:pt x="901" y="984"/>
                  </a:lnTo>
                  <a:lnTo>
                    <a:pt x="937" y="984"/>
                  </a:lnTo>
                  <a:lnTo>
                    <a:pt x="0" y="0"/>
                  </a:lnTo>
                  <a:close/>
                </a:path>
              </a:pathLst>
            </a:custGeom>
            <a:solidFill>
              <a:srgbClr val="345D7E"/>
            </a:solidFill>
            <a:ln>
              <a:noFill/>
            </a:ln>
          </p:spPr>
        </p:sp>
        <p:sp>
          <p:nvSpPr>
            <p:cNvPr id="178" name="Google Shape;178;p64"/>
            <p:cNvSpPr/>
            <p:nvPr/>
          </p:nvSpPr>
          <p:spPr>
            <a:xfrm>
              <a:off x="0" y="5257800"/>
              <a:ext cx="2132013" cy="1600200"/>
            </a:xfrm>
            <a:custGeom>
              <a:avLst/>
              <a:gdLst/>
              <a:ahLst/>
              <a:cxnLst/>
              <a:rect l="l" t="t" r="r" b="b"/>
              <a:pathLst>
                <a:path w="1343" h="1008" extrusionOk="0">
                  <a:moveTo>
                    <a:pt x="0" y="24"/>
                  </a:moveTo>
                  <a:lnTo>
                    <a:pt x="937" y="1008"/>
                  </a:lnTo>
                  <a:lnTo>
                    <a:pt x="1343" y="1008"/>
                  </a:lnTo>
                  <a:lnTo>
                    <a:pt x="126" y="21"/>
                  </a:lnTo>
                  <a:lnTo>
                    <a:pt x="0" y="0"/>
                  </a:lnTo>
                  <a:lnTo>
                    <a:pt x="0" y="24"/>
                  </a:lnTo>
                  <a:close/>
                </a:path>
              </a:pathLst>
            </a:custGeom>
            <a:solidFill>
              <a:srgbClr val="548BB7"/>
            </a:solidFill>
            <a:ln>
              <a:noFill/>
            </a:ln>
          </p:spPr>
        </p:sp>
        <p:sp>
          <p:nvSpPr>
            <p:cNvPr id="179" name="Google Shape;179;p64"/>
            <p:cNvSpPr/>
            <p:nvPr/>
          </p:nvSpPr>
          <p:spPr>
            <a:xfrm>
              <a:off x="0" y="5357813"/>
              <a:ext cx="1377950" cy="1500188"/>
            </a:xfrm>
            <a:custGeom>
              <a:avLst/>
              <a:gdLst/>
              <a:ahLst/>
              <a:cxnLst/>
              <a:rect l="l" t="t" r="r" b="b"/>
              <a:pathLst>
                <a:path w="868" h="945" extrusionOk="0">
                  <a:moveTo>
                    <a:pt x="0" y="192"/>
                  </a:moveTo>
                  <a:lnTo>
                    <a:pt x="571" y="945"/>
                  </a:lnTo>
                  <a:lnTo>
                    <a:pt x="868" y="945"/>
                  </a:lnTo>
                  <a:lnTo>
                    <a:pt x="0" y="0"/>
                  </a:lnTo>
                  <a:lnTo>
                    <a:pt x="0" y="192"/>
                  </a:lnTo>
                  <a:close/>
                </a:path>
              </a:pathLst>
            </a:custGeom>
            <a:solidFill>
              <a:srgbClr val="3F3F3F"/>
            </a:solidFill>
            <a:ln>
              <a:noFill/>
            </a:ln>
          </p:spPr>
        </p:sp>
      </p:grpSp>
      <p:sp>
        <p:nvSpPr>
          <p:cNvPr id="180" name="Google Shape;180;p64"/>
          <p:cNvSpPr txBox="1">
            <a:spLocks noGrp="1"/>
          </p:cNvSpPr>
          <p:nvPr>
            <p:ph type="title"/>
          </p:nvPr>
        </p:nvSpPr>
        <p:spPr>
          <a:xfrm>
            <a:off x="982133" y="457201"/>
            <a:ext cx="7704667" cy="1981200"/>
          </a:xfrm>
          <a:prstGeom prst="rect">
            <a:avLst/>
          </a:prstGeom>
          <a:noFill/>
          <a:ln>
            <a:noFill/>
          </a:ln>
        </p:spPr>
        <p:txBody>
          <a:bodyPr spcFirstLastPara="1" wrap="square" lIns="91425" tIns="45700" rIns="91425" bIns="45700" anchor="ctr" anchorCtr="0">
            <a:normAutofit/>
          </a:bodyPr>
          <a:lstStyle>
            <a:lvl1pPr marR="0" lvl="0" algn="ctr" rtl="0">
              <a:lnSpc>
                <a:spcPct val="100000"/>
              </a:lnSpc>
              <a:spcBef>
                <a:spcPts val="0"/>
              </a:spcBef>
              <a:spcAft>
                <a:spcPts val="0"/>
              </a:spcAft>
              <a:buClr>
                <a:schemeClr val="dk1"/>
              </a:buClr>
              <a:buSzPts val="4000"/>
              <a:buFont typeface="Corbel"/>
              <a:buNone/>
              <a:defRPr sz="4000" b="0" i="0" u="none" strike="noStrike" cap="none">
                <a:solidFill>
                  <a:schemeClr val="dk1"/>
                </a:solidFill>
                <a:latin typeface="Corbel"/>
                <a:ea typeface="Corbel"/>
                <a:cs typeface="Corbel"/>
                <a:sym typeface="Corbe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9pPr>
          </a:lstStyle>
          <a:p>
            <a:endParaRPr/>
          </a:p>
        </p:txBody>
      </p:sp>
      <p:sp>
        <p:nvSpPr>
          <p:cNvPr id="181" name="Google Shape;181;p64"/>
          <p:cNvSpPr txBox="1">
            <a:spLocks noGrp="1"/>
          </p:cNvSpPr>
          <p:nvPr>
            <p:ph type="body" idx="1"/>
          </p:nvPr>
        </p:nvSpPr>
        <p:spPr>
          <a:xfrm>
            <a:off x="982134" y="2667000"/>
            <a:ext cx="7704666" cy="3356995"/>
          </a:xfrm>
          <a:prstGeom prst="rect">
            <a:avLst/>
          </a:prstGeom>
          <a:noFill/>
          <a:ln>
            <a:noFill/>
          </a:ln>
        </p:spPr>
        <p:txBody>
          <a:bodyPr spcFirstLastPara="1" wrap="square" lIns="91425" tIns="45700" rIns="91425" bIns="45700" anchor="ctr" anchorCtr="0">
            <a:normAutofit/>
          </a:bodyPr>
          <a:lstStyle>
            <a:lvl1pPr marL="457200" marR="0" lvl="0" indent="-449580" algn="l" rtl="0">
              <a:lnSpc>
                <a:spcPct val="100000"/>
              </a:lnSpc>
              <a:spcBef>
                <a:spcPts val="480"/>
              </a:spcBef>
              <a:spcAft>
                <a:spcPts val="0"/>
              </a:spcAft>
              <a:buClr>
                <a:srgbClr val="548BB7"/>
              </a:buClr>
              <a:buSzPts val="3480"/>
              <a:buFont typeface="Arial"/>
              <a:buChar char="•"/>
              <a:defRPr sz="2400" b="0" i="0" u="none" strike="noStrike" cap="none">
                <a:solidFill>
                  <a:schemeClr val="dk1"/>
                </a:solidFill>
                <a:latin typeface="Corbel"/>
                <a:ea typeface="Corbel"/>
                <a:cs typeface="Corbel"/>
                <a:sym typeface="Corbel"/>
              </a:defRPr>
            </a:lvl1pPr>
            <a:lvl2pPr marL="914400" marR="0" lvl="1" indent="-412750" algn="l" rtl="0">
              <a:lnSpc>
                <a:spcPct val="100000"/>
              </a:lnSpc>
              <a:spcBef>
                <a:spcPts val="600"/>
              </a:spcBef>
              <a:spcAft>
                <a:spcPts val="0"/>
              </a:spcAft>
              <a:buClr>
                <a:srgbClr val="548BB7"/>
              </a:buClr>
              <a:buSzPts val="2900"/>
              <a:buFont typeface="Arial"/>
              <a:buChar char="•"/>
              <a:defRPr sz="2000" b="0" i="0" u="none" strike="noStrike" cap="none">
                <a:solidFill>
                  <a:schemeClr val="dk1"/>
                </a:solidFill>
                <a:latin typeface="Corbel"/>
                <a:ea typeface="Corbel"/>
                <a:cs typeface="Corbel"/>
                <a:sym typeface="Corbel"/>
              </a:defRPr>
            </a:lvl2pPr>
            <a:lvl3pPr marL="1371600" marR="0" lvl="2" indent="-394335" algn="l" rtl="0">
              <a:lnSpc>
                <a:spcPct val="100000"/>
              </a:lnSpc>
              <a:spcBef>
                <a:spcPts val="600"/>
              </a:spcBef>
              <a:spcAft>
                <a:spcPts val="0"/>
              </a:spcAft>
              <a:buClr>
                <a:srgbClr val="548BB7"/>
              </a:buClr>
              <a:buSzPts val="2610"/>
              <a:buFont typeface="Arial"/>
              <a:buChar char="•"/>
              <a:defRPr sz="1800" b="0" i="0" u="none" strike="noStrike" cap="none">
                <a:solidFill>
                  <a:schemeClr val="dk1"/>
                </a:solidFill>
                <a:latin typeface="Corbel"/>
                <a:ea typeface="Corbel"/>
                <a:cs typeface="Corbel"/>
                <a:sym typeface="Corbel"/>
              </a:defRPr>
            </a:lvl3pPr>
            <a:lvl4pPr marL="1828800" marR="0" lvl="3" indent="-375919" algn="l" rtl="0">
              <a:lnSpc>
                <a:spcPct val="100000"/>
              </a:lnSpc>
              <a:spcBef>
                <a:spcPts val="600"/>
              </a:spcBef>
              <a:spcAft>
                <a:spcPts val="0"/>
              </a:spcAft>
              <a:buClr>
                <a:srgbClr val="548BB7"/>
              </a:buClr>
              <a:buSzPts val="2320"/>
              <a:buFont typeface="Arial"/>
              <a:buChar char="•"/>
              <a:defRPr sz="1600" b="0" i="0" u="none" strike="noStrike" cap="none">
                <a:solidFill>
                  <a:schemeClr val="dk1"/>
                </a:solidFill>
                <a:latin typeface="Corbel"/>
                <a:ea typeface="Corbel"/>
                <a:cs typeface="Corbel"/>
                <a:sym typeface="Corbel"/>
              </a:defRPr>
            </a:lvl4pPr>
            <a:lvl5pPr marL="2286000" marR="0" lvl="4" indent="-357504" algn="l" rtl="0">
              <a:lnSpc>
                <a:spcPct val="100000"/>
              </a:lnSpc>
              <a:spcBef>
                <a:spcPts val="600"/>
              </a:spcBef>
              <a:spcAft>
                <a:spcPts val="0"/>
              </a:spcAft>
              <a:buClr>
                <a:srgbClr val="548BB7"/>
              </a:buClr>
              <a:buSzPts val="2030"/>
              <a:buFont typeface="Arial"/>
              <a:buChar char="•"/>
              <a:defRPr sz="1400" b="0" i="0" u="none" strike="noStrike" cap="none">
                <a:solidFill>
                  <a:schemeClr val="dk1"/>
                </a:solidFill>
                <a:latin typeface="Corbel"/>
                <a:ea typeface="Corbel"/>
                <a:cs typeface="Corbel"/>
                <a:sym typeface="Corbel"/>
              </a:defRPr>
            </a:lvl5pPr>
            <a:lvl6pPr marL="2743200" marR="0" lvl="5" indent="-357504" algn="l" rtl="0">
              <a:lnSpc>
                <a:spcPct val="100000"/>
              </a:lnSpc>
              <a:spcBef>
                <a:spcPts val="600"/>
              </a:spcBef>
              <a:spcAft>
                <a:spcPts val="0"/>
              </a:spcAft>
              <a:buClr>
                <a:srgbClr val="548BB7"/>
              </a:buClr>
              <a:buSzPts val="2030"/>
              <a:buFont typeface="Arial"/>
              <a:buChar char="•"/>
              <a:defRPr sz="1400" b="0" i="0" u="none" strike="noStrike" cap="none">
                <a:solidFill>
                  <a:schemeClr val="dk1"/>
                </a:solidFill>
                <a:latin typeface="Corbel"/>
                <a:ea typeface="Corbel"/>
                <a:cs typeface="Corbel"/>
                <a:sym typeface="Corbel"/>
              </a:defRPr>
            </a:lvl6pPr>
            <a:lvl7pPr marL="3200400" marR="0" lvl="6" indent="-357504" algn="l" rtl="0">
              <a:lnSpc>
                <a:spcPct val="100000"/>
              </a:lnSpc>
              <a:spcBef>
                <a:spcPts val="600"/>
              </a:spcBef>
              <a:spcAft>
                <a:spcPts val="0"/>
              </a:spcAft>
              <a:buClr>
                <a:srgbClr val="548BB7"/>
              </a:buClr>
              <a:buSzPts val="2030"/>
              <a:buFont typeface="Arial"/>
              <a:buChar char="•"/>
              <a:defRPr sz="1400" b="0" i="0" u="none" strike="noStrike" cap="none">
                <a:solidFill>
                  <a:schemeClr val="dk1"/>
                </a:solidFill>
                <a:latin typeface="Corbel"/>
                <a:ea typeface="Corbel"/>
                <a:cs typeface="Corbel"/>
                <a:sym typeface="Corbel"/>
              </a:defRPr>
            </a:lvl7pPr>
            <a:lvl8pPr marL="3657600" marR="0" lvl="7" indent="-357504" algn="l" rtl="0">
              <a:lnSpc>
                <a:spcPct val="100000"/>
              </a:lnSpc>
              <a:spcBef>
                <a:spcPts val="600"/>
              </a:spcBef>
              <a:spcAft>
                <a:spcPts val="0"/>
              </a:spcAft>
              <a:buClr>
                <a:srgbClr val="548BB7"/>
              </a:buClr>
              <a:buSzPts val="2030"/>
              <a:buFont typeface="Arial"/>
              <a:buChar char="•"/>
              <a:defRPr sz="1400" b="0" i="0" u="none" strike="noStrike" cap="none">
                <a:solidFill>
                  <a:schemeClr val="dk1"/>
                </a:solidFill>
                <a:latin typeface="Corbel"/>
                <a:ea typeface="Corbel"/>
                <a:cs typeface="Corbel"/>
                <a:sym typeface="Corbel"/>
              </a:defRPr>
            </a:lvl8pPr>
            <a:lvl9pPr marL="4114800" marR="0" lvl="8" indent="-357504" algn="l" rtl="0">
              <a:lnSpc>
                <a:spcPct val="100000"/>
              </a:lnSpc>
              <a:spcBef>
                <a:spcPts val="600"/>
              </a:spcBef>
              <a:spcAft>
                <a:spcPts val="600"/>
              </a:spcAft>
              <a:buClr>
                <a:srgbClr val="548BB7"/>
              </a:buClr>
              <a:buSzPts val="2030"/>
              <a:buFont typeface="Arial"/>
              <a:buChar char="•"/>
              <a:defRPr sz="1400" b="0" i="0" u="none" strike="noStrike" cap="none">
                <a:solidFill>
                  <a:schemeClr val="dk1"/>
                </a:solidFill>
                <a:latin typeface="Corbel"/>
                <a:ea typeface="Corbel"/>
                <a:cs typeface="Corbel"/>
                <a:sym typeface="Corbel"/>
              </a:defRPr>
            </a:lvl9pPr>
          </a:lstStyle>
          <a:p>
            <a:endParaRPr/>
          </a:p>
        </p:txBody>
      </p:sp>
      <p:sp>
        <p:nvSpPr>
          <p:cNvPr id="182" name="Google Shape;182;p64"/>
          <p:cNvSpPr txBox="1">
            <a:spLocks noGrp="1"/>
          </p:cNvSpPr>
          <p:nvPr>
            <p:ph type="dt" idx="10"/>
          </p:nvPr>
        </p:nvSpPr>
        <p:spPr>
          <a:xfrm>
            <a:off x="7358679" y="6116070"/>
            <a:ext cx="857473" cy="365125"/>
          </a:xfrm>
          <a:prstGeom prst="rect">
            <a:avLst/>
          </a:prstGeom>
          <a:noFill/>
          <a:ln>
            <a:noFill/>
          </a:ln>
        </p:spPr>
        <p:txBody>
          <a:bodyPr spcFirstLastPara="1" wrap="square" lIns="91425" tIns="45700" rIns="91425" bIns="45700" anchor="ctr" anchorCtr="0">
            <a:noAutofit/>
          </a:bodyPr>
          <a:lstStyle>
            <a:lvl1pPr marR="0" lvl="0" algn="r" rtl="0">
              <a:lnSpc>
                <a:spcPct val="100000"/>
              </a:lnSpc>
              <a:spcBef>
                <a:spcPts val="0"/>
              </a:spcBef>
              <a:spcAft>
                <a:spcPts val="0"/>
              </a:spcAft>
              <a:buClr>
                <a:srgbClr val="000000"/>
              </a:buClr>
              <a:buSzPts val="1400"/>
              <a:buFont typeface="Arial"/>
              <a:buNone/>
              <a:defRPr sz="1000" b="0" i="0" u="none" strike="noStrike" cap="none">
                <a:solidFill>
                  <a:schemeClr val="dk1"/>
                </a:solidFill>
                <a:latin typeface="Corbel"/>
                <a:ea typeface="Corbel"/>
                <a:cs typeface="Corbel"/>
                <a:sym typeface="Corbe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orbel"/>
                <a:ea typeface="Corbel"/>
                <a:cs typeface="Corbel"/>
                <a:sym typeface="Corbe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orbel"/>
                <a:ea typeface="Corbel"/>
                <a:cs typeface="Corbel"/>
                <a:sym typeface="Corbe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orbel"/>
                <a:ea typeface="Corbel"/>
                <a:cs typeface="Corbel"/>
                <a:sym typeface="Corbe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orbel"/>
                <a:ea typeface="Corbel"/>
                <a:cs typeface="Corbel"/>
                <a:sym typeface="Corbe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orbel"/>
                <a:ea typeface="Corbel"/>
                <a:cs typeface="Corbel"/>
                <a:sym typeface="Corbe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orbel"/>
                <a:ea typeface="Corbel"/>
                <a:cs typeface="Corbel"/>
                <a:sym typeface="Corbe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orbel"/>
                <a:ea typeface="Corbel"/>
                <a:cs typeface="Corbel"/>
                <a:sym typeface="Corbe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orbel"/>
                <a:ea typeface="Corbel"/>
                <a:cs typeface="Corbel"/>
                <a:sym typeface="Corbel"/>
              </a:defRPr>
            </a:lvl9pPr>
          </a:lstStyle>
          <a:p>
            <a:endParaRPr/>
          </a:p>
        </p:txBody>
      </p:sp>
      <p:sp>
        <p:nvSpPr>
          <p:cNvPr id="183" name="Google Shape;183;p64"/>
          <p:cNvSpPr txBox="1">
            <a:spLocks noGrp="1"/>
          </p:cNvSpPr>
          <p:nvPr>
            <p:ph type="ftr" idx="11"/>
          </p:nvPr>
        </p:nvSpPr>
        <p:spPr>
          <a:xfrm>
            <a:off x="1986997" y="6116070"/>
            <a:ext cx="5314517"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000" b="0" i="0" u="none" strike="noStrike" cap="none">
                <a:solidFill>
                  <a:schemeClr val="dk1"/>
                </a:solidFill>
                <a:latin typeface="Corbel"/>
                <a:ea typeface="Corbel"/>
                <a:cs typeface="Corbel"/>
                <a:sym typeface="Corbe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orbel"/>
                <a:ea typeface="Corbel"/>
                <a:cs typeface="Corbel"/>
                <a:sym typeface="Corbe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orbel"/>
                <a:ea typeface="Corbel"/>
                <a:cs typeface="Corbel"/>
                <a:sym typeface="Corbe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orbel"/>
                <a:ea typeface="Corbel"/>
                <a:cs typeface="Corbel"/>
                <a:sym typeface="Corbe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orbel"/>
                <a:ea typeface="Corbel"/>
                <a:cs typeface="Corbel"/>
                <a:sym typeface="Corbe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orbel"/>
                <a:ea typeface="Corbel"/>
                <a:cs typeface="Corbel"/>
                <a:sym typeface="Corbe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orbel"/>
                <a:ea typeface="Corbel"/>
                <a:cs typeface="Corbel"/>
                <a:sym typeface="Corbe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orbel"/>
                <a:ea typeface="Corbel"/>
                <a:cs typeface="Corbel"/>
                <a:sym typeface="Corbe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orbel"/>
                <a:ea typeface="Corbel"/>
                <a:cs typeface="Corbel"/>
                <a:sym typeface="Corbel"/>
              </a:defRPr>
            </a:lvl9pPr>
          </a:lstStyle>
          <a:p>
            <a:endParaRPr/>
          </a:p>
        </p:txBody>
      </p:sp>
      <p:sp>
        <p:nvSpPr>
          <p:cNvPr id="184" name="Google Shape;184;p64"/>
          <p:cNvSpPr txBox="1">
            <a:spLocks noGrp="1"/>
          </p:cNvSpPr>
          <p:nvPr>
            <p:ph type="sldNum" idx="12"/>
          </p:nvPr>
        </p:nvSpPr>
        <p:spPr>
          <a:xfrm>
            <a:off x="8273317" y="6116070"/>
            <a:ext cx="413483"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 id="2147483681" r:id="rId12"/>
    <p:sldLayoutId id="2147483682" r:id="rId13"/>
    <p:sldLayoutId id="2147483683" r:id="rId14"/>
    <p:sldLayoutId id="2147483684" r:id="rId15"/>
    <p:sldLayoutId id="2147483685" r:id="rId16"/>
    <p:sldLayoutId id="2147483686" r:id="rId17"/>
    <p:sldLayoutId id="2147483687" r:id="rId18"/>
    <p:sldLayoutId id="2147483688" r:id="rId19"/>
    <p:sldLayoutId id="2147483689" r:id="rId20"/>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a:gsLst>
            <a:gs pos="0">
              <a:schemeClr val="lt1"/>
            </a:gs>
            <a:gs pos="74000">
              <a:srgbClr val="CDDDEA"/>
            </a:gs>
            <a:gs pos="83000">
              <a:srgbClr val="CDDDEA"/>
            </a:gs>
            <a:gs pos="100000">
              <a:srgbClr val="DDE8F1"/>
            </a:gs>
          </a:gsLst>
          <a:lin ang="5400000" scaled="0"/>
        </a:gradFill>
        <a:effectLst/>
      </p:bgPr>
    </p:bg>
    <p:spTree>
      <p:nvGrpSpPr>
        <p:cNvPr id="1" name="Shape 328"/>
        <p:cNvGrpSpPr/>
        <p:nvPr/>
      </p:nvGrpSpPr>
      <p:grpSpPr>
        <a:xfrm>
          <a:off x="0" y="0"/>
          <a:ext cx="0" cy="0"/>
          <a:chOff x="0" y="0"/>
          <a:chExt cx="0" cy="0"/>
        </a:xfrm>
      </p:grpSpPr>
      <p:grpSp>
        <p:nvGrpSpPr>
          <p:cNvPr id="329" name="Google Shape;329;p66"/>
          <p:cNvGrpSpPr/>
          <p:nvPr/>
        </p:nvGrpSpPr>
        <p:grpSpPr>
          <a:xfrm>
            <a:off x="0" y="0"/>
            <a:ext cx="2132013" cy="6858001"/>
            <a:chOff x="0" y="0"/>
            <a:chExt cx="2132013" cy="6858001"/>
          </a:xfrm>
        </p:grpSpPr>
        <p:sp>
          <p:nvSpPr>
            <p:cNvPr id="330" name="Google Shape;330;p66"/>
            <p:cNvSpPr/>
            <p:nvPr/>
          </p:nvSpPr>
          <p:spPr>
            <a:xfrm>
              <a:off x="0" y="0"/>
              <a:ext cx="1073150" cy="5291138"/>
            </a:xfrm>
            <a:custGeom>
              <a:avLst/>
              <a:gdLst/>
              <a:ahLst/>
              <a:cxnLst/>
              <a:rect l="l" t="t" r="r" b="b"/>
              <a:pathLst>
                <a:path w="676" h="3333" extrusionOk="0">
                  <a:moveTo>
                    <a:pt x="0" y="3132"/>
                  </a:moveTo>
                  <a:lnTo>
                    <a:pt x="0" y="3312"/>
                  </a:lnTo>
                  <a:lnTo>
                    <a:pt x="126" y="3333"/>
                  </a:lnTo>
                  <a:lnTo>
                    <a:pt x="676" y="0"/>
                  </a:lnTo>
                  <a:lnTo>
                    <a:pt x="514" y="0"/>
                  </a:lnTo>
                  <a:lnTo>
                    <a:pt x="0" y="3132"/>
                  </a:lnTo>
                  <a:close/>
                </a:path>
              </a:pathLst>
            </a:custGeom>
            <a:solidFill>
              <a:schemeClr val="accent1"/>
            </a:solidFill>
            <a:ln>
              <a:noFill/>
            </a:ln>
          </p:spPr>
        </p:sp>
        <p:sp>
          <p:nvSpPr>
            <p:cNvPr id="331" name="Google Shape;331;p66"/>
            <p:cNvSpPr/>
            <p:nvPr/>
          </p:nvSpPr>
          <p:spPr>
            <a:xfrm>
              <a:off x="0" y="0"/>
              <a:ext cx="758825" cy="4624388"/>
            </a:xfrm>
            <a:custGeom>
              <a:avLst/>
              <a:gdLst/>
              <a:ahLst/>
              <a:cxnLst/>
              <a:rect l="l" t="t" r="r" b="b"/>
              <a:pathLst>
                <a:path w="478" h="2913" extrusionOk="0">
                  <a:moveTo>
                    <a:pt x="478" y="0"/>
                  </a:moveTo>
                  <a:lnTo>
                    <a:pt x="318" y="0"/>
                  </a:lnTo>
                  <a:lnTo>
                    <a:pt x="0" y="1938"/>
                  </a:lnTo>
                  <a:lnTo>
                    <a:pt x="0" y="2913"/>
                  </a:lnTo>
                  <a:lnTo>
                    <a:pt x="478" y="0"/>
                  </a:lnTo>
                  <a:close/>
                </a:path>
              </a:pathLst>
            </a:custGeom>
            <a:solidFill>
              <a:srgbClr val="595959"/>
            </a:solidFill>
            <a:ln>
              <a:noFill/>
            </a:ln>
          </p:spPr>
        </p:sp>
        <p:sp>
          <p:nvSpPr>
            <p:cNvPr id="332" name="Google Shape;332;p66"/>
            <p:cNvSpPr/>
            <p:nvPr/>
          </p:nvSpPr>
          <p:spPr>
            <a:xfrm>
              <a:off x="0" y="5662613"/>
              <a:ext cx="906463" cy="1195388"/>
            </a:xfrm>
            <a:custGeom>
              <a:avLst/>
              <a:gdLst/>
              <a:ahLst/>
              <a:cxnLst/>
              <a:rect l="l" t="t" r="r" b="b"/>
              <a:pathLst>
                <a:path w="571" h="753" extrusionOk="0">
                  <a:moveTo>
                    <a:pt x="0" y="0"/>
                  </a:moveTo>
                  <a:lnTo>
                    <a:pt x="0" y="12"/>
                  </a:lnTo>
                  <a:lnTo>
                    <a:pt x="538" y="753"/>
                  </a:lnTo>
                  <a:lnTo>
                    <a:pt x="571" y="753"/>
                  </a:lnTo>
                  <a:lnTo>
                    <a:pt x="0" y="0"/>
                  </a:lnTo>
                  <a:close/>
                </a:path>
              </a:pathLst>
            </a:custGeom>
            <a:solidFill>
              <a:srgbClr val="262626"/>
            </a:solidFill>
            <a:ln>
              <a:noFill/>
            </a:ln>
          </p:spPr>
        </p:sp>
        <p:sp>
          <p:nvSpPr>
            <p:cNvPr id="333" name="Google Shape;333;p66"/>
            <p:cNvSpPr/>
            <p:nvPr/>
          </p:nvSpPr>
          <p:spPr>
            <a:xfrm>
              <a:off x="0" y="5295900"/>
              <a:ext cx="1487488" cy="1562100"/>
            </a:xfrm>
            <a:custGeom>
              <a:avLst/>
              <a:gdLst/>
              <a:ahLst/>
              <a:cxnLst/>
              <a:rect l="l" t="t" r="r" b="b"/>
              <a:pathLst>
                <a:path w="937" h="984" extrusionOk="0">
                  <a:moveTo>
                    <a:pt x="0" y="0"/>
                  </a:moveTo>
                  <a:lnTo>
                    <a:pt x="0" y="3"/>
                  </a:lnTo>
                  <a:lnTo>
                    <a:pt x="901" y="984"/>
                  </a:lnTo>
                  <a:lnTo>
                    <a:pt x="937" y="984"/>
                  </a:lnTo>
                  <a:lnTo>
                    <a:pt x="0" y="0"/>
                  </a:lnTo>
                  <a:close/>
                </a:path>
              </a:pathLst>
            </a:custGeom>
            <a:solidFill>
              <a:srgbClr val="345D7E"/>
            </a:solidFill>
            <a:ln>
              <a:noFill/>
            </a:ln>
          </p:spPr>
        </p:sp>
        <p:sp>
          <p:nvSpPr>
            <p:cNvPr id="334" name="Google Shape;334;p66"/>
            <p:cNvSpPr/>
            <p:nvPr/>
          </p:nvSpPr>
          <p:spPr>
            <a:xfrm>
              <a:off x="0" y="5257800"/>
              <a:ext cx="2132013" cy="1600200"/>
            </a:xfrm>
            <a:custGeom>
              <a:avLst/>
              <a:gdLst/>
              <a:ahLst/>
              <a:cxnLst/>
              <a:rect l="l" t="t" r="r" b="b"/>
              <a:pathLst>
                <a:path w="1343" h="1008" extrusionOk="0">
                  <a:moveTo>
                    <a:pt x="0" y="24"/>
                  </a:moveTo>
                  <a:lnTo>
                    <a:pt x="937" y="1008"/>
                  </a:lnTo>
                  <a:lnTo>
                    <a:pt x="1343" y="1008"/>
                  </a:lnTo>
                  <a:lnTo>
                    <a:pt x="126" y="21"/>
                  </a:lnTo>
                  <a:lnTo>
                    <a:pt x="0" y="0"/>
                  </a:lnTo>
                  <a:lnTo>
                    <a:pt x="0" y="24"/>
                  </a:lnTo>
                  <a:close/>
                </a:path>
              </a:pathLst>
            </a:custGeom>
            <a:solidFill>
              <a:srgbClr val="548BB7"/>
            </a:solidFill>
            <a:ln>
              <a:noFill/>
            </a:ln>
          </p:spPr>
        </p:sp>
        <p:sp>
          <p:nvSpPr>
            <p:cNvPr id="335" name="Google Shape;335;p66"/>
            <p:cNvSpPr/>
            <p:nvPr/>
          </p:nvSpPr>
          <p:spPr>
            <a:xfrm>
              <a:off x="0" y="5357813"/>
              <a:ext cx="1377950" cy="1500188"/>
            </a:xfrm>
            <a:custGeom>
              <a:avLst/>
              <a:gdLst/>
              <a:ahLst/>
              <a:cxnLst/>
              <a:rect l="l" t="t" r="r" b="b"/>
              <a:pathLst>
                <a:path w="868" h="945" extrusionOk="0">
                  <a:moveTo>
                    <a:pt x="0" y="192"/>
                  </a:moveTo>
                  <a:lnTo>
                    <a:pt x="571" y="945"/>
                  </a:lnTo>
                  <a:lnTo>
                    <a:pt x="868" y="945"/>
                  </a:lnTo>
                  <a:lnTo>
                    <a:pt x="0" y="0"/>
                  </a:lnTo>
                  <a:lnTo>
                    <a:pt x="0" y="192"/>
                  </a:lnTo>
                  <a:close/>
                </a:path>
              </a:pathLst>
            </a:custGeom>
            <a:solidFill>
              <a:srgbClr val="3F3F3F"/>
            </a:solidFill>
            <a:ln>
              <a:noFill/>
            </a:ln>
          </p:spPr>
        </p:sp>
      </p:grpSp>
      <p:sp>
        <p:nvSpPr>
          <p:cNvPr id="336" name="Google Shape;336;p66"/>
          <p:cNvSpPr txBox="1">
            <a:spLocks noGrp="1"/>
          </p:cNvSpPr>
          <p:nvPr>
            <p:ph type="title"/>
          </p:nvPr>
        </p:nvSpPr>
        <p:spPr>
          <a:xfrm>
            <a:off x="982133" y="457201"/>
            <a:ext cx="7704667" cy="1981200"/>
          </a:xfrm>
          <a:prstGeom prst="rect">
            <a:avLst/>
          </a:prstGeom>
          <a:noFill/>
          <a:ln>
            <a:noFill/>
          </a:ln>
        </p:spPr>
        <p:txBody>
          <a:bodyPr spcFirstLastPara="1" wrap="square" lIns="91425" tIns="45700" rIns="91425" bIns="45700" anchor="ctr" anchorCtr="0">
            <a:normAutofit/>
          </a:bodyPr>
          <a:lstStyle>
            <a:lvl1pPr marR="0" lvl="0" algn="ctr" rtl="0">
              <a:lnSpc>
                <a:spcPct val="100000"/>
              </a:lnSpc>
              <a:spcBef>
                <a:spcPts val="0"/>
              </a:spcBef>
              <a:spcAft>
                <a:spcPts val="0"/>
              </a:spcAft>
              <a:buClr>
                <a:schemeClr val="dk1"/>
              </a:buClr>
              <a:buSzPts val="4000"/>
              <a:buFont typeface="Corbel"/>
              <a:buNone/>
              <a:defRPr sz="4000" b="0" i="0" u="none" strike="noStrike" cap="none">
                <a:solidFill>
                  <a:schemeClr val="dk1"/>
                </a:solidFill>
                <a:latin typeface="Corbel"/>
                <a:ea typeface="Corbel"/>
                <a:cs typeface="Corbel"/>
                <a:sym typeface="Corbe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9pPr>
          </a:lstStyle>
          <a:p>
            <a:endParaRPr/>
          </a:p>
        </p:txBody>
      </p:sp>
      <p:sp>
        <p:nvSpPr>
          <p:cNvPr id="337" name="Google Shape;337;p66"/>
          <p:cNvSpPr txBox="1">
            <a:spLocks noGrp="1"/>
          </p:cNvSpPr>
          <p:nvPr>
            <p:ph type="body" idx="1"/>
          </p:nvPr>
        </p:nvSpPr>
        <p:spPr>
          <a:xfrm>
            <a:off x="982134" y="2667000"/>
            <a:ext cx="7704666" cy="3356995"/>
          </a:xfrm>
          <a:prstGeom prst="rect">
            <a:avLst/>
          </a:prstGeom>
          <a:noFill/>
          <a:ln>
            <a:noFill/>
          </a:ln>
        </p:spPr>
        <p:txBody>
          <a:bodyPr spcFirstLastPara="1" wrap="square" lIns="91425" tIns="45700" rIns="91425" bIns="45700" anchor="ctr" anchorCtr="0">
            <a:normAutofit/>
          </a:bodyPr>
          <a:lstStyle>
            <a:lvl1pPr marL="457200" marR="0" lvl="0" indent="-449580" algn="l" rtl="0">
              <a:lnSpc>
                <a:spcPct val="100000"/>
              </a:lnSpc>
              <a:spcBef>
                <a:spcPts val="480"/>
              </a:spcBef>
              <a:spcAft>
                <a:spcPts val="0"/>
              </a:spcAft>
              <a:buClr>
                <a:srgbClr val="548BB7"/>
              </a:buClr>
              <a:buSzPts val="3480"/>
              <a:buFont typeface="Arial"/>
              <a:buChar char="•"/>
              <a:defRPr sz="2400" b="0" i="0" u="none" strike="noStrike" cap="none">
                <a:solidFill>
                  <a:schemeClr val="dk1"/>
                </a:solidFill>
                <a:latin typeface="Corbel"/>
                <a:ea typeface="Corbel"/>
                <a:cs typeface="Corbel"/>
                <a:sym typeface="Corbel"/>
              </a:defRPr>
            </a:lvl1pPr>
            <a:lvl2pPr marL="914400" marR="0" lvl="1" indent="-412750" algn="l" rtl="0">
              <a:lnSpc>
                <a:spcPct val="100000"/>
              </a:lnSpc>
              <a:spcBef>
                <a:spcPts val="600"/>
              </a:spcBef>
              <a:spcAft>
                <a:spcPts val="0"/>
              </a:spcAft>
              <a:buClr>
                <a:srgbClr val="548BB7"/>
              </a:buClr>
              <a:buSzPts val="2900"/>
              <a:buFont typeface="Arial"/>
              <a:buChar char="•"/>
              <a:defRPr sz="2000" b="0" i="0" u="none" strike="noStrike" cap="none">
                <a:solidFill>
                  <a:schemeClr val="dk1"/>
                </a:solidFill>
                <a:latin typeface="Corbel"/>
                <a:ea typeface="Corbel"/>
                <a:cs typeface="Corbel"/>
                <a:sym typeface="Corbel"/>
              </a:defRPr>
            </a:lvl2pPr>
            <a:lvl3pPr marL="1371600" marR="0" lvl="2" indent="-394335" algn="l" rtl="0">
              <a:lnSpc>
                <a:spcPct val="100000"/>
              </a:lnSpc>
              <a:spcBef>
                <a:spcPts val="600"/>
              </a:spcBef>
              <a:spcAft>
                <a:spcPts val="0"/>
              </a:spcAft>
              <a:buClr>
                <a:srgbClr val="548BB7"/>
              </a:buClr>
              <a:buSzPts val="2610"/>
              <a:buFont typeface="Arial"/>
              <a:buChar char="•"/>
              <a:defRPr sz="1800" b="0" i="0" u="none" strike="noStrike" cap="none">
                <a:solidFill>
                  <a:schemeClr val="dk1"/>
                </a:solidFill>
                <a:latin typeface="Corbel"/>
                <a:ea typeface="Corbel"/>
                <a:cs typeface="Corbel"/>
                <a:sym typeface="Corbel"/>
              </a:defRPr>
            </a:lvl3pPr>
            <a:lvl4pPr marL="1828800" marR="0" lvl="3" indent="-375919" algn="l" rtl="0">
              <a:lnSpc>
                <a:spcPct val="100000"/>
              </a:lnSpc>
              <a:spcBef>
                <a:spcPts val="600"/>
              </a:spcBef>
              <a:spcAft>
                <a:spcPts val="0"/>
              </a:spcAft>
              <a:buClr>
                <a:srgbClr val="548BB7"/>
              </a:buClr>
              <a:buSzPts val="2320"/>
              <a:buFont typeface="Arial"/>
              <a:buChar char="•"/>
              <a:defRPr sz="1600" b="0" i="0" u="none" strike="noStrike" cap="none">
                <a:solidFill>
                  <a:schemeClr val="dk1"/>
                </a:solidFill>
                <a:latin typeface="Corbel"/>
                <a:ea typeface="Corbel"/>
                <a:cs typeface="Corbel"/>
                <a:sym typeface="Corbel"/>
              </a:defRPr>
            </a:lvl4pPr>
            <a:lvl5pPr marL="2286000" marR="0" lvl="4" indent="-357504" algn="l" rtl="0">
              <a:lnSpc>
                <a:spcPct val="100000"/>
              </a:lnSpc>
              <a:spcBef>
                <a:spcPts val="600"/>
              </a:spcBef>
              <a:spcAft>
                <a:spcPts val="0"/>
              </a:spcAft>
              <a:buClr>
                <a:srgbClr val="548BB7"/>
              </a:buClr>
              <a:buSzPts val="2030"/>
              <a:buFont typeface="Arial"/>
              <a:buChar char="•"/>
              <a:defRPr sz="1400" b="0" i="0" u="none" strike="noStrike" cap="none">
                <a:solidFill>
                  <a:schemeClr val="dk1"/>
                </a:solidFill>
                <a:latin typeface="Corbel"/>
                <a:ea typeface="Corbel"/>
                <a:cs typeface="Corbel"/>
                <a:sym typeface="Corbel"/>
              </a:defRPr>
            </a:lvl5pPr>
            <a:lvl6pPr marL="2743200" marR="0" lvl="5" indent="-357504" algn="l" rtl="0">
              <a:lnSpc>
                <a:spcPct val="100000"/>
              </a:lnSpc>
              <a:spcBef>
                <a:spcPts val="600"/>
              </a:spcBef>
              <a:spcAft>
                <a:spcPts val="0"/>
              </a:spcAft>
              <a:buClr>
                <a:srgbClr val="548BB7"/>
              </a:buClr>
              <a:buSzPts val="2030"/>
              <a:buFont typeface="Arial"/>
              <a:buChar char="•"/>
              <a:defRPr sz="1400" b="0" i="0" u="none" strike="noStrike" cap="none">
                <a:solidFill>
                  <a:schemeClr val="dk1"/>
                </a:solidFill>
                <a:latin typeface="Corbel"/>
                <a:ea typeface="Corbel"/>
                <a:cs typeface="Corbel"/>
                <a:sym typeface="Corbel"/>
              </a:defRPr>
            </a:lvl6pPr>
            <a:lvl7pPr marL="3200400" marR="0" lvl="6" indent="-357504" algn="l" rtl="0">
              <a:lnSpc>
                <a:spcPct val="100000"/>
              </a:lnSpc>
              <a:spcBef>
                <a:spcPts val="600"/>
              </a:spcBef>
              <a:spcAft>
                <a:spcPts val="0"/>
              </a:spcAft>
              <a:buClr>
                <a:srgbClr val="548BB7"/>
              </a:buClr>
              <a:buSzPts val="2030"/>
              <a:buFont typeface="Arial"/>
              <a:buChar char="•"/>
              <a:defRPr sz="1400" b="0" i="0" u="none" strike="noStrike" cap="none">
                <a:solidFill>
                  <a:schemeClr val="dk1"/>
                </a:solidFill>
                <a:latin typeface="Corbel"/>
                <a:ea typeface="Corbel"/>
                <a:cs typeface="Corbel"/>
                <a:sym typeface="Corbel"/>
              </a:defRPr>
            </a:lvl7pPr>
            <a:lvl8pPr marL="3657600" marR="0" lvl="7" indent="-357504" algn="l" rtl="0">
              <a:lnSpc>
                <a:spcPct val="100000"/>
              </a:lnSpc>
              <a:spcBef>
                <a:spcPts val="600"/>
              </a:spcBef>
              <a:spcAft>
                <a:spcPts val="0"/>
              </a:spcAft>
              <a:buClr>
                <a:srgbClr val="548BB7"/>
              </a:buClr>
              <a:buSzPts val="2030"/>
              <a:buFont typeface="Arial"/>
              <a:buChar char="•"/>
              <a:defRPr sz="1400" b="0" i="0" u="none" strike="noStrike" cap="none">
                <a:solidFill>
                  <a:schemeClr val="dk1"/>
                </a:solidFill>
                <a:latin typeface="Corbel"/>
                <a:ea typeface="Corbel"/>
                <a:cs typeface="Corbel"/>
                <a:sym typeface="Corbel"/>
              </a:defRPr>
            </a:lvl8pPr>
            <a:lvl9pPr marL="4114800" marR="0" lvl="8" indent="-357504" algn="l" rtl="0">
              <a:lnSpc>
                <a:spcPct val="100000"/>
              </a:lnSpc>
              <a:spcBef>
                <a:spcPts val="600"/>
              </a:spcBef>
              <a:spcAft>
                <a:spcPts val="600"/>
              </a:spcAft>
              <a:buClr>
                <a:srgbClr val="548BB7"/>
              </a:buClr>
              <a:buSzPts val="2030"/>
              <a:buFont typeface="Arial"/>
              <a:buChar char="•"/>
              <a:defRPr sz="1400" b="0" i="0" u="none" strike="noStrike" cap="none">
                <a:solidFill>
                  <a:schemeClr val="dk1"/>
                </a:solidFill>
                <a:latin typeface="Corbel"/>
                <a:ea typeface="Corbel"/>
                <a:cs typeface="Corbel"/>
                <a:sym typeface="Corbel"/>
              </a:defRPr>
            </a:lvl9pPr>
          </a:lstStyle>
          <a:p>
            <a:endParaRPr/>
          </a:p>
        </p:txBody>
      </p:sp>
      <p:sp>
        <p:nvSpPr>
          <p:cNvPr id="338" name="Google Shape;338;p66"/>
          <p:cNvSpPr txBox="1">
            <a:spLocks noGrp="1"/>
          </p:cNvSpPr>
          <p:nvPr>
            <p:ph type="dt" idx="10"/>
          </p:nvPr>
        </p:nvSpPr>
        <p:spPr>
          <a:xfrm>
            <a:off x="7358679" y="6116070"/>
            <a:ext cx="857473" cy="365125"/>
          </a:xfrm>
          <a:prstGeom prst="rect">
            <a:avLst/>
          </a:prstGeom>
          <a:noFill/>
          <a:ln>
            <a:noFill/>
          </a:ln>
        </p:spPr>
        <p:txBody>
          <a:bodyPr spcFirstLastPara="1" wrap="square" lIns="91425" tIns="45700" rIns="91425" bIns="45700" anchor="ctr" anchorCtr="0">
            <a:noAutofit/>
          </a:bodyPr>
          <a:lstStyle>
            <a:lvl1pPr marR="0" lvl="0" algn="r" rtl="0">
              <a:lnSpc>
                <a:spcPct val="100000"/>
              </a:lnSpc>
              <a:spcBef>
                <a:spcPts val="0"/>
              </a:spcBef>
              <a:spcAft>
                <a:spcPts val="0"/>
              </a:spcAft>
              <a:buClr>
                <a:srgbClr val="000000"/>
              </a:buClr>
              <a:buSzPts val="1400"/>
              <a:buFont typeface="Arial"/>
              <a:buNone/>
              <a:defRPr sz="1000" b="0" i="0" u="none" strike="noStrike" cap="none">
                <a:solidFill>
                  <a:schemeClr val="dk1"/>
                </a:solidFill>
                <a:latin typeface="Corbel"/>
                <a:ea typeface="Corbel"/>
                <a:cs typeface="Corbel"/>
                <a:sym typeface="Corbe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orbel"/>
                <a:ea typeface="Corbel"/>
                <a:cs typeface="Corbel"/>
                <a:sym typeface="Corbe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orbel"/>
                <a:ea typeface="Corbel"/>
                <a:cs typeface="Corbel"/>
                <a:sym typeface="Corbe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orbel"/>
                <a:ea typeface="Corbel"/>
                <a:cs typeface="Corbel"/>
                <a:sym typeface="Corbe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orbel"/>
                <a:ea typeface="Corbel"/>
                <a:cs typeface="Corbel"/>
                <a:sym typeface="Corbe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orbel"/>
                <a:ea typeface="Corbel"/>
                <a:cs typeface="Corbel"/>
                <a:sym typeface="Corbe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orbel"/>
                <a:ea typeface="Corbel"/>
                <a:cs typeface="Corbel"/>
                <a:sym typeface="Corbe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orbel"/>
                <a:ea typeface="Corbel"/>
                <a:cs typeface="Corbel"/>
                <a:sym typeface="Corbe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orbel"/>
                <a:ea typeface="Corbel"/>
                <a:cs typeface="Corbel"/>
                <a:sym typeface="Corbel"/>
              </a:defRPr>
            </a:lvl9pPr>
          </a:lstStyle>
          <a:p>
            <a:endParaRPr/>
          </a:p>
        </p:txBody>
      </p:sp>
      <p:sp>
        <p:nvSpPr>
          <p:cNvPr id="339" name="Google Shape;339;p66"/>
          <p:cNvSpPr txBox="1">
            <a:spLocks noGrp="1"/>
          </p:cNvSpPr>
          <p:nvPr>
            <p:ph type="ftr" idx="11"/>
          </p:nvPr>
        </p:nvSpPr>
        <p:spPr>
          <a:xfrm>
            <a:off x="1986997" y="6116070"/>
            <a:ext cx="5314517"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000" b="0" i="0" u="none" strike="noStrike" cap="none">
                <a:solidFill>
                  <a:schemeClr val="dk1"/>
                </a:solidFill>
                <a:latin typeface="Corbel"/>
                <a:ea typeface="Corbel"/>
                <a:cs typeface="Corbel"/>
                <a:sym typeface="Corbe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orbel"/>
                <a:ea typeface="Corbel"/>
                <a:cs typeface="Corbel"/>
                <a:sym typeface="Corbe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orbel"/>
                <a:ea typeface="Corbel"/>
                <a:cs typeface="Corbel"/>
                <a:sym typeface="Corbe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orbel"/>
                <a:ea typeface="Corbel"/>
                <a:cs typeface="Corbel"/>
                <a:sym typeface="Corbe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orbel"/>
                <a:ea typeface="Corbel"/>
                <a:cs typeface="Corbel"/>
                <a:sym typeface="Corbe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orbel"/>
                <a:ea typeface="Corbel"/>
                <a:cs typeface="Corbel"/>
                <a:sym typeface="Corbe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orbel"/>
                <a:ea typeface="Corbel"/>
                <a:cs typeface="Corbel"/>
                <a:sym typeface="Corbe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orbel"/>
                <a:ea typeface="Corbel"/>
                <a:cs typeface="Corbel"/>
                <a:sym typeface="Corbe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orbel"/>
                <a:ea typeface="Corbel"/>
                <a:cs typeface="Corbel"/>
                <a:sym typeface="Corbel"/>
              </a:defRPr>
            </a:lvl9pPr>
          </a:lstStyle>
          <a:p>
            <a:endParaRPr/>
          </a:p>
        </p:txBody>
      </p:sp>
      <p:sp>
        <p:nvSpPr>
          <p:cNvPr id="340" name="Google Shape;340;p66"/>
          <p:cNvSpPr txBox="1">
            <a:spLocks noGrp="1"/>
          </p:cNvSpPr>
          <p:nvPr>
            <p:ph type="sldNum" idx="12"/>
          </p:nvPr>
        </p:nvSpPr>
        <p:spPr>
          <a:xfrm>
            <a:off x="8273317" y="6116070"/>
            <a:ext cx="413483"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 id="2147483703" r:id="rId13"/>
    <p:sldLayoutId id="2147483704" r:id="rId14"/>
    <p:sldLayoutId id="2147483705" r:id="rId15"/>
    <p:sldLayoutId id="2147483706" r:id="rId16"/>
    <p:sldLayoutId id="2147483707" r:id="rId17"/>
    <p:sldLayoutId id="2147483708" r:id="rId18"/>
    <p:sldLayoutId id="2147483709" r:id="rId19"/>
    <p:sldLayoutId id="2147483710" r:id="rId20"/>
  </p:sldLayoutIdLst>
  <p:transition spd="slow">
    <p:wipe/>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a:gsLst>
            <a:gs pos="0">
              <a:schemeClr val="lt1"/>
            </a:gs>
            <a:gs pos="74000">
              <a:srgbClr val="CDDDEA"/>
            </a:gs>
            <a:gs pos="83000">
              <a:srgbClr val="CDDDEA"/>
            </a:gs>
            <a:gs pos="100000">
              <a:srgbClr val="DDE8F1"/>
            </a:gs>
          </a:gsLst>
          <a:lin ang="5400000" scaled="0"/>
        </a:gradFill>
        <a:effectLst/>
      </p:bgPr>
    </p:bg>
    <p:spTree>
      <p:nvGrpSpPr>
        <p:cNvPr id="1" name="Shape 484"/>
        <p:cNvGrpSpPr/>
        <p:nvPr/>
      </p:nvGrpSpPr>
      <p:grpSpPr>
        <a:xfrm>
          <a:off x="0" y="0"/>
          <a:ext cx="0" cy="0"/>
          <a:chOff x="0" y="0"/>
          <a:chExt cx="0" cy="0"/>
        </a:xfrm>
      </p:grpSpPr>
      <p:grpSp>
        <p:nvGrpSpPr>
          <p:cNvPr id="485" name="Google Shape;485;p72"/>
          <p:cNvGrpSpPr/>
          <p:nvPr/>
        </p:nvGrpSpPr>
        <p:grpSpPr>
          <a:xfrm>
            <a:off x="1" y="2"/>
            <a:ext cx="2132013" cy="6858001"/>
            <a:chOff x="0" y="0"/>
            <a:chExt cx="2132013" cy="6858001"/>
          </a:xfrm>
        </p:grpSpPr>
        <p:sp>
          <p:nvSpPr>
            <p:cNvPr id="486" name="Google Shape;486;p72"/>
            <p:cNvSpPr/>
            <p:nvPr/>
          </p:nvSpPr>
          <p:spPr>
            <a:xfrm>
              <a:off x="0" y="0"/>
              <a:ext cx="1073150" cy="5291138"/>
            </a:xfrm>
            <a:custGeom>
              <a:avLst/>
              <a:gdLst/>
              <a:ahLst/>
              <a:cxnLst/>
              <a:rect l="l" t="t" r="r" b="b"/>
              <a:pathLst>
                <a:path w="676" h="3333" extrusionOk="0">
                  <a:moveTo>
                    <a:pt x="0" y="3132"/>
                  </a:moveTo>
                  <a:lnTo>
                    <a:pt x="0" y="3312"/>
                  </a:lnTo>
                  <a:lnTo>
                    <a:pt x="126" y="3333"/>
                  </a:lnTo>
                  <a:lnTo>
                    <a:pt x="676" y="0"/>
                  </a:lnTo>
                  <a:lnTo>
                    <a:pt x="514" y="0"/>
                  </a:lnTo>
                  <a:lnTo>
                    <a:pt x="0" y="3132"/>
                  </a:lnTo>
                  <a:close/>
                </a:path>
              </a:pathLst>
            </a:custGeom>
            <a:solidFill>
              <a:schemeClr val="accent1"/>
            </a:solidFill>
            <a:ln>
              <a:noFill/>
            </a:ln>
          </p:spPr>
        </p:sp>
        <p:sp>
          <p:nvSpPr>
            <p:cNvPr id="487" name="Google Shape;487;p72"/>
            <p:cNvSpPr/>
            <p:nvPr/>
          </p:nvSpPr>
          <p:spPr>
            <a:xfrm>
              <a:off x="0" y="0"/>
              <a:ext cx="758825" cy="4624388"/>
            </a:xfrm>
            <a:custGeom>
              <a:avLst/>
              <a:gdLst/>
              <a:ahLst/>
              <a:cxnLst/>
              <a:rect l="l" t="t" r="r" b="b"/>
              <a:pathLst>
                <a:path w="478" h="2913" extrusionOk="0">
                  <a:moveTo>
                    <a:pt x="478" y="0"/>
                  </a:moveTo>
                  <a:lnTo>
                    <a:pt x="318" y="0"/>
                  </a:lnTo>
                  <a:lnTo>
                    <a:pt x="0" y="1938"/>
                  </a:lnTo>
                  <a:lnTo>
                    <a:pt x="0" y="2913"/>
                  </a:lnTo>
                  <a:lnTo>
                    <a:pt x="478" y="0"/>
                  </a:lnTo>
                  <a:close/>
                </a:path>
              </a:pathLst>
            </a:custGeom>
            <a:solidFill>
              <a:srgbClr val="595959"/>
            </a:solidFill>
            <a:ln>
              <a:noFill/>
            </a:ln>
          </p:spPr>
        </p:sp>
        <p:sp>
          <p:nvSpPr>
            <p:cNvPr id="488" name="Google Shape;488;p72"/>
            <p:cNvSpPr/>
            <p:nvPr/>
          </p:nvSpPr>
          <p:spPr>
            <a:xfrm>
              <a:off x="0" y="5662613"/>
              <a:ext cx="906463" cy="1195388"/>
            </a:xfrm>
            <a:custGeom>
              <a:avLst/>
              <a:gdLst/>
              <a:ahLst/>
              <a:cxnLst/>
              <a:rect l="l" t="t" r="r" b="b"/>
              <a:pathLst>
                <a:path w="571" h="753" extrusionOk="0">
                  <a:moveTo>
                    <a:pt x="0" y="0"/>
                  </a:moveTo>
                  <a:lnTo>
                    <a:pt x="0" y="12"/>
                  </a:lnTo>
                  <a:lnTo>
                    <a:pt x="538" y="753"/>
                  </a:lnTo>
                  <a:lnTo>
                    <a:pt x="571" y="753"/>
                  </a:lnTo>
                  <a:lnTo>
                    <a:pt x="0" y="0"/>
                  </a:lnTo>
                  <a:close/>
                </a:path>
              </a:pathLst>
            </a:custGeom>
            <a:solidFill>
              <a:srgbClr val="262626"/>
            </a:solidFill>
            <a:ln>
              <a:noFill/>
            </a:ln>
          </p:spPr>
        </p:sp>
        <p:sp>
          <p:nvSpPr>
            <p:cNvPr id="489" name="Google Shape;489;p72"/>
            <p:cNvSpPr/>
            <p:nvPr/>
          </p:nvSpPr>
          <p:spPr>
            <a:xfrm>
              <a:off x="0" y="5295900"/>
              <a:ext cx="1487488" cy="1562100"/>
            </a:xfrm>
            <a:custGeom>
              <a:avLst/>
              <a:gdLst/>
              <a:ahLst/>
              <a:cxnLst/>
              <a:rect l="l" t="t" r="r" b="b"/>
              <a:pathLst>
                <a:path w="937" h="984" extrusionOk="0">
                  <a:moveTo>
                    <a:pt x="0" y="0"/>
                  </a:moveTo>
                  <a:lnTo>
                    <a:pt x="0" y="3"/>
                  </a:lnTo>
                  <a:lnTo>
                    <a:pt x="901" y="984"/>
                  </a:lnTo>
                  <a:lnTo>
                    <a:pt x="937" y="984"/>
                  </a:lnTo>
                  <a:lnTo>
                    <a:pt x="0" y="0"/>
                  </a:lnTo>
                  <a:close/>
                </a:path>
              </a:pathLst>
            </a:custGeom>
            <a:solidFill>
              <a:srgbClr val="345D7E"/>
            </a:solidFill>
            <a:ln>
              <a:noFill/>
            </a:ln>
          </p:spPr>
        </p:sp>
        <p:sp>
          <p:nvSpPr>
            <p:cNvPr id="490" name="Google Shape;490;p72"/>
            <p:cNvSpPr/>
            <p:nvPr/>
          </p:nvSpPr>
          <p:spPr>
            <a:xfrm>
              <a:off x="0" y="5257800"/>
              <a:ext cx="2132013" cy="1600200"/>
            </a:xfrm>
            <a:custGeom>
              <a:avLst/>
              <a:gdLst/>
              <a:ahLst/>
              <a:cxnLst/>
              <a:rect l="l" t="t" r="r" b="b"/>
              <a:pathLst>
                <a:path w="1343" h="1008" extrusionOk="0">
                  <a:moveTo>
                    <a:pt x="0" y="24"/>
                  </a:moveTo>
                  <a:lnTo>
                    <a:pt x="937" y="1008"/>
                  </a:lnTo>
                  <a:lnTo>
                    <a:pt x="1343" y="1008"/>
                  </a:lnTo>
                  <a:lnTo>
                    <a:pt x="126" y="21"/>
                  </a:lnTo>
                  <a:lnTo>
                    <a:pt x="0" y="0"/>
                  </a:lnTo>
                  <a:lnTo>
                    <a:pt x="0" y="24"/>
                  </a:lnTo>
                  <a:close/>
                </a:path>
              </a:pathLst>
            </a:custGeom>
            <a:solidFill>
              <a:srgbClr val="548BB7"/>
            </a:solidFill>
            <a:ln>
              <a:noFill/>
            </a:ln>
          </p:spPr>
        </p:sp>
        <p:sp>
          <p:nvSpPr>
            <p:cNvPr id="491" name="Google Shape;491;p72"/>
            <p:cNvSpPr/>
            <p:nvPr/>
          </p:nvSpPr>
          <p:spPr>
            <a:xfrm>
              <a:off x="0" y="5357813"/>
              <a:ext cx="1377950" cy="1500188"/>
            </a:xfrm>
            <a:custGeom>
              <a:avLst/>
              <a:gdLst/>
              <a:ahLst/>
              <a:cxnLst/>
              <a:rect l="l" t="t" r="r" b="b"/>
              <a:pathLst>
                <a:path w="868" h="945" extrusionOk="0">
                  <a:moveTo>
                    <a:pt x="0" y="192"/>
                  </a:moveTo>
                  <a:lnTo>
                    <a:pt x="571" y="945"/>
                  </a:lnTo>
                  <a:lnTo>
                    <a:pt x="868" y="945"/>
                  </a:lnTo>
                  <a:lnTo>
                    <a:pt x="0" y="0"/>
                  </a:lnTo>
                  <a:lnTo>
                    <a:pt x="0" y="192"/>
                  </a:lnTo>
                  <a:close/>
                </a:path>
              </a:pathLst>
            </a:custGeom>
            <a:solidFill>
              <a:srgbClr val="3F3F3F"/>
            </a:solidFill>
            <a:ln>
              <a:noFill/>
            </a:ln>
          </p:spPr>
        </p:sp>
      </p:grpSp>
      <p:sp>
        <p:nvSpPr>
          <p:cNvPr id="492" name="Google Shape;492;p72"/>
          <p:cNvSpPr txBox="1">
            <a:spLocks noGrp="1"/>
          </p:cNvSpPr>
          <p:nvPr>
            <p:ph type="title"/>
          </p:nvPr>
        </p:nvSpPr>
        <p:spPr>
          <a:xfrm>
            <a:off x="982134" y="457201"/>
            <a:ext cx="7704667" cy="1981200"/>
          </a:xfrm>
          <a:prstGeom prst="rect">
            <a:avLst/>
          </a:prstGeom>
          <a:noFill/>
          <a:ln>
            <a:noFill/>
          </a:ln>
        </p:spPr>
        <p:txBody>
          <a:bodyPr spcFirstLastPara="1" wrap="square" lIns="91425" tIns="45700" rIns="91425" bIns="45700" anchor="ctr" anchorCtr="0">
            <a:normAutofit/>
          </a:bodyPr>
          <a:lstStyle>
            <a:lvl1pPr marR="0" lvl="0" algn="ctr" rtl="0">
              <a:lnSpc>
                <a:spcPct val="100000"/>
              </a:lnSpc>
              <a:spcBef>
                <a:spcPts val="0"/>
              </a:spcBef>
              <a:spcAft>
                <a:spcPts val="0"/>
              </a:spcAft>
              <a:buClr>
                <a:schemeClr val="dk1"/>
              </a:buClr>
              <a:buSzPts val="3000"/>
              <a:buFont typeface="Corbel"/>
              <a:buNone/>
              <a:defRPr sz="3000" b="0" i="0" u="none" strike="noStrike" cap="none">
                <a:solidFill>
                  <a:schemeClr val="dk1"/>
                </a:solidFill>
                <a:latin typeface="Corbel"/>
                <a:ea typeface="Corbel"/>
                <a:cs typeface="Corbel"/>
                <a:sym typeface="Corbe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9pPr>
          </a:lstStyle>
          <a:p>
            <a:endParaRPr/>
          </a:p>
        </p:txBody>
      </p:sp>
      <p:sp>
        <p:nvSpPr>
          <p:cNvPr id="493" name="Google Shape;493;p72"/>
          <p:cNvSpPr txBox="1">
            <a:spLocks noGrp="1"/>
          </p:cNvSpPr>
          <p:nvPr>
            <p:ph type="body" idx="1"/>
          </p:nvPr>
        </p:nvSpPr>
        <p:spPr>
          <a:xfrm>
            <a:off x="982134" y="2667002"/>
            <a:ext cx="7704666" cy="3356995"/>
          </a:xfrm>
          <a:prstGeom prst="rect">
            <a:avLst/>
          </a:prstGeom>
          <a:noFill/>
          <a:ln>
            <a:noFill/>
          </a:ln>
        </p:spPr>
        <p:txBody>
          <a:bodyPr spcFirstLastPara="1" wrap="square" lIns="91425" tIns="45700" rIns="91425" bIns="45700" anchor="ctr" anchorCtr="0">
            <a:normAutofit/>
          </a:bodyPr>
          <a:lstStyle>
            <a:lvl1pPr marL="457200" marR="0" lvl="0" indent="-394335" algn="l" rtl="0">
              <a:lnSpc>
                <a:spcPct val="100000"/>
              </a:lnSpc>
              <a:spcBef>
                <a:spcPts val="360"/>
              </a:spcBef>
              <a:spcAft>
                <a:spcPts val="0"/>
              </a:spcAft>
              <a:buClr>
                <a:srgbClr val="548BB7"/>
              </a:buClr>
              <a:buSzPts val="2610"/>
              <a:buFont typeface="Arial"/>
              <a:buChar char="•"/>
              <a:defRPr sz="1800" b="0" i="0" u="none" strike="noStrike" cap="none">
                <a:solidFill>
                  <a:schemeClr val="dk1"/>
                </a:solidFill>
                <a:latin typeface="Corbel"/>
                <a:ea typeface="Corbel"/>
                <a:cs typeface="Corbel"/>
                <a:sym typeface="Corbel"/>
              </a:defRPr>
            </a:lvl1pPr>
            <a:lvl2pPr marL="914400" marR="0" lvl="1" indent="-366712" algn="l" rtl="0">
              <a:lnSpc>
                <a:spcPct val="100000"/>
              </a:lnSpc>
              <a:spcBef>
                <a:spcPts val="450"/>
              </a:spcBef>
              <a:spcAft>
                <a:spcPts val="0"/>
              </a:spcAft>
              <a:buClr>
                <a:srgbClr val="548BB7"/>
              </a:buClr>
              <a:buSzPts val="2175"/>
              <a:buFont typeface="Arial"/>
              <a:buChar char="•"/>
              <a:defRPr sz="1500" b="0" i="0" u="none" strike="noStrike" cap="none">
                <a:solidFill>
                  <a:schemeClr val="dk1"/>
                </a:solidFill>
                <a:latin typeface="Corbel"/>
                <a:ea typeface="Corbel"/>
                <a:cs typeface="Corbel"/>
                <a:sym typeface="Corbel"/>
              </a:defRPr>
            </a:lvl2pPr>
            <a:lvl3pPr marL="1371600" marR="0" lvl="2" indent="-352933" algn="l" rtl="0">
              <a:lnSpc>
                <a:spcPct val="100000"/>
              </a:lnSpc>
              <a:spcBef>
                <a:spcPts val="450"/>
              </a:spcBef>
              <a:spcAft>
                <a:spcPts val="0"/>
              </a:spcAft>
              <a:buClr>
                <a:srgbClr val="548BB7"/>
              </a:buClr>
              <a:buSzPts val="1958"/>
              <a:buFont typeface="Arial"/>
              <a:buChar char="•"/>
              <a:defRPr sz="1350" b="0" i="0" u="none" strike="noStrike" cap="none">
                <a:solidFill>
                  <a:schemeClr val="dk1"/>
                </a:solidFill>
                <a:latin typeface="Corbel"/>
                <a:ea typeface="Corbel"/>
                <a:cs typeface="Corbel"/>
                <a:sym typeface="Corbel"/>
              </a:defRPr>
            </a:lvl3pPr>
            <a:lvl4pPr marL="1828800" marR="0" lvl="3" indent="-339089" algn="l" rtl="0">
              <a:lnSpc>
                <a:spcPct val="100000"/>
              </a:lnSpc>
              <a:spcBef>
                <a:spcPts val="450"/>
              </a:spcBef>
              <a:spcAft>
                <a:spcPts val="0"/>
              </a:spcAft>
              <a:buClr>
                <a:srgbClr val="548BB7"/>
              </a:buClr>
              <a:buSzPts val="1740"/>
              <a:buFont typeface="Arial"/>
              <a:buChar char="•"/>
              <a:defRPr sz="1200" b="0" i="0" u="none" strike="noStrike" cap="none">
                <a:solidFill>
                  <a:schemeClr val="dk1"/>
                </a:solidFill>
                <a:latin typeface="Corbel"/>
                <a:ea typeface="Corbel"/>
                <a:cs typeface="Corbel"/>
                <a:sym typeface="Corbel"/>
              </a:defRPr>
            </a:lvl4pPr>
            <a:lvl5pPr marL="2286000" marR="0" lvl="4" indent="-325310" algn="l" rtl="0">
              <a:lnSpc>
                <a:spcPct val="100000"/>
              </a:lnSpc>
              <a:spcBef>
                <a:spcPts val="450"/>
              </a:spcBef>
              <a:spcAft>
                <a:spcPts val="0"/>
              </a:spcAft>
              <a:buClr>
                <a:srgbClr val="548BB7"/>
              </a:buClr>
              <a:buSzPts val="1523"/>
              <a:buFont typeface="Arial"/>
              <a:buChar char="•"/>
              <a:defRPr sz="1050" b="0" i="0" u="none" strike="noStrike" cap="none">
                <a:solidFill>
                  <a:schemeClr val="dk1"/>
                </a:solidFill>
                <a:latin typeface="Corbel"/>
                <a:ea typeface="Corbel"/>
                <a:cs typeface="Corbel"/>
                <a:sym typeface="Corbel"/>
              </a:defRPr>
            </a:lvl5pPr>
            <a:lvl6pPr marL="2743200" marR="0" lvl="5" indent="-325310" algn="l" rtl="0">
              <a:lnSpc>
                <a:spcPct val="100000"/>
              </a:lnSpc>
              <a:spcBef>
                <a:spcPts val="450"/>
              </a:spcBef>
              <a:spcAft>
                <a:spcPts val="0"/>
              </a:spcAft>
              <a:buClr>
                <a:srgbClr val="548BB7"/>
              </a:buClr>
              <a:buSzPts val="1523"/>
              <a:buFont typeface="Arial"/>
              <a:buChar char="•"/>
              <a:defRPr sz="1050" b="0" i="0" u="none" strike="noStrike" cap="none">
                <a:solidFill>
                  <a:schemeClr val="dk1"/>
                </a:solidFill>
                <a:latin typeface="Corbel"/>
                <a:ea typeface="Corbel"/>
                <a:cs typeface="Corbel"/>
                <a:sym typeface="Corbel"/>
              </a:defRPr>
            </a:lvl6pPr>
            <a:lvl7pPr marL="3200400" marR="0" lvl="6" indent="-325310" algn="l" rtl="0">
              <a:lnSpc>
                <a:spcPct val="100000"/>
              </a:lnSpc>
              <a:spcBef>
                <a:spcPts val="450"/>
              </a:spcBef>
              <a:spcAft>
                <a:spcPts val="0"/>
              </a:spcAft>
              <a:buClr>
                <a:srgbClr val="548BB7"/>
              </a:buClr>
              <a:buSzPts val="1523"/>
              <a:buFont typeface="Arial"/>
              <a:buChar char="•"/>
              <a:defRPr sz="1050" b="0" i="0" u="none" strike="noStrike" cap="none">
                <a:solidFill>
                  <a:schemeClr val="dk1"/>
                </a:solidFill>
                <a:latin typeface="Corbel"/>
                <a:ea typeface="Corbel"/>
                <a:cs typeface="Corbel"/>
                <a:sym typeface="Corbel"/>
              </a:defRPr>
            </a:lvl7pPr>
            <a:lvl8pPr marL="3657600" marR="0" lvl="7" indent="-325310" algn="l" rtl="0">
              <a:lnSpc>
                <a:spcPct val="100000"/>
              </a:lnSpc>
              <a:spcBef>
                <a:spcPts val="450"/>
              </a:spcBef>
              <a:spcAft>
                <a:spcPts val="0"/>
              </a:spcAft>
              <a:buClr>
                <a:srgbClr val="548BB7"/>
              </a:buClr>
              <a:buSzPts val="1523"/>
              <a:buFont typeface="Arial"/>
              <a:buChar char="•"/>
              <a:defRPr sz="1050" b="0" i="0" u="none" strike="noStrike" cap="none">
                <a:solidFill>
                  <a:schemeClr val="dk1"/>
                </a:solidFill>
                <a:latin typeface="Corbel"/>
                <a:ea typeface="Corbel"/>
                <a:cs typeface="Corbel"/>
                <a:sym typeface="Corbel"/>
              </a:defRPr>
            </a:lvl8pPr>
            <a:lvl9pPr marL="4114800" marR="0" lvl="8" indent="-325310" algn="l" rtl="0">
              <a:lnSpc>
                <a:spcPct val="100000"/>
              </a:lnSpc>
              <a:spcBef>
                <a:spcPts val="450"/>
              </a:spcBef>
              <a:spcAft>
                <a:spcPts val="450"/>
              </a:spcAft>
              <a:buClr>
                <a:srgbClr val="548BB7"/>
              </a:buClr>
              <a:buSzPts val="1523"/>
              <a:buFont typeface="Arial"/>
              <a:buChar char="•"/>
              <a:defRPr sz="1050" b="0" i="0" u="none" strike="noStrike" cap="none">
                <a:solidFill>
                  <a:schemeClr val="dk1"/>
                </a:solidFill>
                <a:latin typeface="Corbel"/>
                <a:ea typeface="Corbel"/>
                <a:cs typeface="Corbel"/>
                <a:sym typeface="Corbel"/>
              </a:defRPr>
            </a:lvl9pPr>
          </a:lstStyle>
          <a:p>
            <a:endParaRPr/>
          </a:p>
        </p:txBody>
      </p:sp>
      <p:sp>
        <p:nvSpPr>
          <p:cNvPr id="494" name="Google Shape;494;p72"/>
          <p:cNvSpPr txBox="1">
            <a:spLocks noGrp="1"/>
          </p:cNvSpPr>
          <p:nvPr>
            <p:ph type="dt" idx="10"/>
          </p:nvPr>
        </p:nvSpPr>
        <p:spPr>
          <a:xfrm>
            <a:off x="7358680" y="6116072"/>
            <a:ext cx="857473" cy="365125"/>
          </a:xfrm>
          <a:prstGeom prst="rect">
            <a:avLst/>
          </a:prstGeom>
          <a:noFill/>
          <a:ln>
            <a:noFill/>
          </a:ln>
        </p:spPr>
        <p:txBody>
          <a:bodyPr spcFirstLastPara="1" wrap="square" lIns="91425" tIns="45700" rIns="91425" bIns="45700" anchor="ctr" anchorCtr="0">
            <a:noAutofit/>
          </a:bodyPr>
          <a:lstStyle>
            <a:lvl1pPr marR="0" lvl="0" algn="r" rtl="0">
              <a:lnSpc>
                <a:spcPct val="100000"/>
              </a:lnSpc>
              <a:spcBef>
                <a:spcPts val="0"/>
              </a:spcBef>
              <a:spcAft>
                <a:spcPts val="0"/>
              </a:spcAft>
              <a:buClr>
                <a:srgbClr val="000000"/>
              </a:buClr>
              <a:buSzPts val="1400"/>
              <a:buFont typeface="Arial"/>
              <a:buNone/>
              <a:defRPr sz="750" b="0" i="0" u="none" strike="noStrike" cap="none">
                <a:solidFill>
                  <a:schemeClr val="dk1"/>
                </a:solidFill>
                <a:latin typeface="Corbel"/>
                <a:ea typeface="Corbel"/>
                <a:cs typeface="Corbel"/>
                <a:sym typeface="Corbe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orbel"/>
                <a:ea typeface="Corbel"/>
                <a:cs typeface="Corbel"/>
                <a:sym typeface="Corbe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orbel"/>
                <a:ea typeface="Corbel"/>
                <a:cs typeface="Corbel"/>
                <a:sym typeface="Corbe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orbel"/>
                <a:ea typeface="Corbel"/>
                <a:cs typeface="Corbel"/>
                <a:sym typeface="Corbe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orbel"/>
                <a:ea typeface="Corbel"/>
                <a:cs typeface="Corbel"/>
                <a:sym typeface="Corbe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orbel"/>
                <a:ea typeface="Corbel"/>
                <a:cs typeface="Corbel"/>
                <a:sym typeface="Corbe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orbel"/>
                <a:ea typeface="Corbel"/>
                <a:cs typeface="Corbel"/>
                <a:sym typeface="Corbe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orbel"/>
                <a:ea typeface="Corbel"/>
                <a:cs typeface="Corbel"/>
                <a:sym typeface="Corbe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orbel"/>
                <a:ea typeface="Corbel"/>
                <a:cs typeface="Corbel"/>
                <a:sym typeface="Corbel"/>
              </a:defRPr>
            </a:lvl9pPr>
          </a:lstStyle>
          <a:p>
            <a:endParaRPr/>
          </a:p>
        </p:txBody>
      </p:sp>
      <p:sp>
        <p:nvSpPr>
          <p:cNvPr id="495" name="Google Shape;495;p72"/>
          <p:cNvSpPr txBox="1">
            <a:spLocks noGrp="1"/>
          </p:cNvSpPr>
          <p:nvPr>
            <p:ph type="ftr" idx="11"/>
          </p:nvPr>
        </p:nvSpPr>
        <p:spPr>
          <a:xfrm>
            <a:off x="1986998" y="6116072"/>
            <a:ext cx="5314517"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750" b="0" i="0" u="none" strike="noStrike" cap="none">
                <a:solidFill>
                  <a:schemeClr val="dk1"/>
                </a:solidFill>
                <a:latin typeface="Corbel"/>
                <a:ea typeface="Corbel"/>
                <a:cs typeface="Corbel"/>
                <a:sym typeface="Corbe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orbel"/>
                <a:ea typeface="Corbel"/>
                <a:cs typeface="Corbel"/>
                <a:sym typeface="Corbe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orbel"/>
                <a:ea typeface="Corbel"/>
                <a:cs typeface="Corbel"/>
                <a:sym typeface="Corbe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orbel"/>
                <a:ea typeface="Corbel"/>
                <a:cs typeface="Corbel"/>
                <a:sym typeface="Corbe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orbel"/>
                <a:ea typeface="Corbel"/>
                <a:cs typeface="Corbel"/>
                <a:sym typeface="Corbe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orbel"/>
                <a:ea typeface="Corbel"/>
                <a:cs typeface="Corbel"/>
                <a:sym typeface="Corbe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orbel"/>
                <a:ea typeface="Corbel"/>
                <a:cs typeface="Corbel"/>
                <a:sym typeface="Corbe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orbel"/>
                <a:ea typeface="Corbel"/>
                <a:cs typeface="Corbel"/>
                <a:sym typeface="Corbe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orbel"/>
                <a:ea typeface="Corbel"/>
                <a:cs typeface="Corbel"/>
                <a:sym typeface="Corbel"/>
              </a:defRPr>
            </a:lvl9pPr>
          </a:lstStyle>
          <a:p>
            <a:endParaRPr/>
          </a:p>
        </p:txBody>
      </p:sp>
      <p:sp>
        <p:nvSpPr>
          <p:cNvPr id="496" name="Google Shape;496;p72"/>
          <p:cNvSpPr txBox="1">
            <a:spLocks noGrp="1"/>
          </p:cNvSpPr>
          <p:nvPr>
            <p:ph type="sldNum" idx="12"/>
          </p:nvPr>
        </p:nvSpPr>
        <p:spPr>
          <a:xfrm>
            <a:off x="8273318" y="6116072"/>
            <a:ext cx="413483"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750"/>
              <a:buFont typeface="Arial"/>
              <a:buNone/>
              <a:defRPr sz="750" b="0" i="0" u="none" strike="noStrike" cap="none">
                <a:solidFill>
                  <a:srgbClr val="B3A787"/>
                </a:solidFill>
                <a:latin typeface="Corbel"/>
                <a:ea typeface="Corbel"/>
                <a:cs typeface="Corbel"/>
                <a:sym typeface="Corbel"/>
              </a:defRPr>
            </a:lvl1pPr>
            <a:lvl2pPr marL="0" marR="0" lvl="1" indent="0" algn="r" rtl="0">
              <a:lnSpc>
                <a:spcPct val="100000"/>
              </a:lnSpc>
              <a:spcBef>
                <a:spcPts val="0"/>
              </a:spcBef>
              <a:spcAft>
                <a:spcPts val="0"/>
              </a:spcAft>
              <a:buClr>
                <a:srgbClr val="000000"/>
              </a:buClr>
              <a:buSzPts val="750"/>
              <a:buFont typeface="Arial"/>
              <a:buNone/>
              <a:defRPr sz="750" b="0" i="0" u="none" strike="noStrike" cap="none">
                <a:solidFill>
                  <a:srgbClr val="B3A787"/>
                </a:solidFill>
                <a:latin typeface="Corbel"/>
                <a:ea typeface="Corbel"/>
                <a:cs typeface="Corbel"/>
                <a:sym typeface="Corbel"/>
              </a:defRPr>
            </a:lvl2pPr>
            <a:lvl3pPr marL="0" marR="0" lvl="2" indent="0" algn="r" rtl="0">
              <a:lnSpc>
                <a:spcPct val="100000"/>
              </a:lnSpc>
              <a:spcBef>
                <a:spcPts val="0"/>
              </a:spcBef>
              <a:spcAft>
                <a:spcPts val="0"/>
              </a:spcAft>
              <a:buClr>
                <a:srgbClr val="000000"/>
              </a:buClr>
              <a:buSzPts val="750"/>
              <a:buFont typeface="Arial"/>
              <a:buNone/>
              <a:defRPr sz="750" b="0" i="0" u="none" strike="noStrike" cap="none">
                <a:solidFill>
                  <a:srgbClr val="B3A787"/>
                </a:solidFill>
                <a:latin typeface="Corbel"/>
                <a:ea typeface="Corbel"/>
                <a:cs typeface="Corbel"/>
                <a:sym typeface="Corbel"/>
              </a:defRPr>
            </a:lvl3pPr>
            <a:lvl4pPr marL="0" marR="0" lvl="3" indent="0" algn="r" rtl="0">
              <a:lnSpc>
                <a:spcPct val="100000"/>
              </a:lnSpc>
              <a:spcBef>
                <a:spcPts val="0"/>
              </a:spcBef>
              <a:spcAft>
                <a:spcPts val="0"/>
              </a:spcAft>
              <a:buClr>
                <a:srgbClr val="000000"/>
              </a:buClr>
              <a:buSzPts val="750"/>
              <a:buFont typeface="Arial"/>
              <a:buNone/>
              <a:defRPr sz="750" b="0" i="0" u="none" strike="noStrike" cap="none">
                <a:solidFill>
                  <a:srgbClr val="B3A787"/>
                </a:solidFill>
                <a:latin typeface="Corbel"/>
                <a:ea typeface="Corbel"/>
                <a:cs typeface="Corbel"/>
                <a:sym typeface="Corbel"/>
              </a:defRPr>
            </a:lvl4pPr>
            <a:lvl5pPr marL="0" marR="0" lvl="4" indent="0" algn="r" rtl="0">
              <a:lnSpc>
                <a:spcPct val="100000"/>
              </a:lnSpc>
              <a:spcBef>
                <a:spcPts val="0"/>
              </a:spcBef>
              <a:spcAft>
                <a:spcPts val="0"/>
              </a:spcAft>
              <a:buClr>
                <a:srgbClr val="000000"/>
              </a:buClr>
              <a:buSzPts val="750"/>
              <a:buFont typeface="Arial"/>
              <a:buNone/>
              <a:defRPr sz="750" b="0" i="0" u="none" strike="noStrike" cap="none">
                <a:solidFill>
                  <a:srgbClr val="B3A787"/>
                </a:solidFill>
                <a:latin typeface="Corbel"/>
                <a:ea typeface="Corbel"/>
                <a:cs typeface="Corbel"/>
                <a:sym typeface="Corbel"/>
              </a:defRPr>
            </a:lvl5pPr>
            <a:lvl6pPr marL="0" marR="0" lvl="5" indent="0" algn="r" rtl="0">
              <a:lnSpc>
                <a:spcPct val="100000"/>
              </a:lnSpc>
              <a:spcBef>
                <a:spcPts val="0"/>
              </a:spcBef>
              <a:spcAft>
                <a:spcPts val="0"/>
              </a:spcAft>
              <a:buClr>
                <a:srgbClr val="000000"/>
              </a:buClr>
              <a:buSzPts val="750"/>
              <a:buFont typeface="Arial"/>
              <a:buNone/>
              <a:defRPr sz="750" b="0" i="0" u="none" strike="noStrike" cap="none">
                <a:solidFill>
                  <a:srgbClr val="B3A787"/>
                </a:solidFill>
                <a:latin typeface="Corbel"/>
                <a:ea typeface="Corbel"/>
                <a:cs typeface="Corbel"/>
                <a:sym typeface="Corbel"/>
              </a:defRPr>
            </a:lvl6pPr>
            <a:lvl7pPr marL="0" marR="0" lvl="6" indent="0" algn="r" rtl="0">
              <a:lnSpc>
                <a:spcPct val="100000"/>
              </a:lnSpc>
              <a:spcBef>
                <a:spcPts val="0"/>
              </a:spcBef>
              <a:spcAft>
                <a:spcPts val="0"/>
              </a:spcAft>
              <a:buClr>
                <a:srgbClr val="000000"/>
              </a:buClr>
              <a:buSzPts val="750"/>
              <a:buFont typeface="Arial"/>
              <a:buNone/>
              <a:defRPr sz="750" b="0" i="0" u="none" strike="noStrike" cap="none">
                <a:solidFill>
                  <a:srgbClr val="B3A787"/>
                </a:solidFill>
                <a:latin typeface="Corbel"/>
                <a:ea typeface="Corbel"/>
                <a:cs typeface="Corbel"/>
                <a:sym typeface="Corbel"/>
              </a:defRPr>
            </a:lvl7pPr>
            <a:lvl8pPr marL="0" marR="0" lvl="7" indent="0" algn="r" rtl="0">
              <a:lnSpc>
                <a:spcPct val="100000"/>
              </a:lnSpc>
              <a:spcBef>
                <a:spcPts val="0"/>
              </a:spcBef>
              <a:spcAft>
                <a:spcPts val="0"/>
              </a:spcAft>
              <a:buClr>
                <a:srgbClr val="000000"/>
              </a:buClr>
              <a:buSzPts val="750"/>
              <a:buFont typeface="Arial"/>
              <a:buNone/>
              <a:defRPr sz="750" b="0" i="0" u="none" strike="noStrike" cap="none">
                <a:solidFill>
                  <a:srgbClr val="B3A787"/>
                </a:solidFill>
                <a:latin typeface="Corbel"/>
                <a:ea typeface="Corbel"/>
                <a:cs typeface="Corbel"/>
                <a:sym typeface="Corbel"/>
              </a:defRPr>
            </a:lvl8pPr>
            <a:lvl9pPr marL="0" marR="0" lvl="8" indent="0" algn="r" rtl="0">
              <a:lnSpc>
                <a:spcPct val="100000"/>
              </a:lnSpc>
              <a:spcBef>
                <a:spcPts val="0"/>
              </a:spcBef>
              <a:spcAft>
                <a:spcPts val="0"/>
              </a:spcAft>
              <a:buClr>
                <a:srgbClr val="000000"/>
              </a:buClr>
              <a:buSzPts val="750"/>
              <a:buFont typeface="Arial"/>
              <a:buNone/>
              <a:defRPr sz="750" b="0" i="0" u="none" strike="noStrike" cap="none">
                <a:solidFill>
                  <a:srgbClr val="B3A787"/>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 id="2147483723" r:id="rId12"/>
    <p:sldLayoutId id="2147483724" r:id="rId13"/>
    <p:sldLayoutId id="2147483725" r:id="rId14"/>
    <p:sldLayoutId id="2147483726" r:id="rId15"/>
    <p:sldLayoutId id="2147483727" r:id="rId16"/>
    <p:sldLayoutId id="2147483728" r:id="rId17"/>
    <p:sldLayoutId id="2147483729" r:id="rId18"/>
    <p:sldLayoutId id="2147483730" r:id="rId19"/>
  </p:sldLayoutIdLst>
  <p:transition spd="slow">
    <p:wipe/>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gradFill>
          <a:gsLst>
            <a:gs pos="0">
              <a:schemeClr val="lt1"/>
            </a:gs>
            <a:gs pos="74000">
              <a:srgbClr val="CDDDEA"/>
            </a:gs>
            <a:gs pos="83000">
              <a:srgbClr val="CDDDEA"/>
            </a:gs>
            <a:gs pos="100000">
              <a:srgbClr val="DDE8F1"/>
            </a:gs>
          </a:gsLst>
          <a:lin ang="5400000" scaled="0"/>
        </a:gradFill>
        <a:effectLst/>
      </p:bgPr>
    </p:bg>
    <p:spTree>
      <p:nvGrpSpPr>
        <p:cNvPr id="1" name="Shape 633"/>
        <p:cNvGrpSpPr/>
        <p:nvPr/>
      </p:nvGrpSpPr>
      <p:grpSpPr>
        <a:xfrm>
          <a:off x="0" y="0"/>
          <a:ext cx="0" cy="0"/>
          <a:chOff x="0" y="0"/>
          <a:chExt cx="0" cy="0"/>
        </a:xfrm>
      </p:grpSpPr>
      <p:grpSp>
        <p:nvGrpSpPr>
          <p:cNvPr id="634" name="Google Shape;634;p76"/>
          <p:cNvGrpSpPr/>
          <p:nvPr/>
        </p:nvGrpSpPr>
        <p:grpSpPr>
          <a:xfrm>
            <a:off x="0" y="0"/>
            <a:ext cx="2132013" cy="6858001"/>
            <a:chOff x="0" y="0"/>
            <a:chExt cx="2132013" cy="6858001"/>
          </a:xfrm>
        </p:grpSpPr>
        <p:sp>
          <p:nvSpPr>
            <p:cNvPr id="635" name="Google Shape;635;p76"/>
            <p:cNvSpPr/>
            <p:nvPr/>
          </p:nvSpPr>
          <p:spPr>
            <a:xfrm>
              <a:off x="0" y="0"/>
              <a:ext cx="1073150" cy="5291138"/>
            </a:xfrm>
            <a:custGeom>
              <a:avLst/>
              <a:gdLst/>
              <a:ahLst/>
              <a:cxnLst/>
              <a:rect l="l" t="t" r="r" b="b"/>
              <a:pathLst>
                <a:path w="676" h="3333" extrusionOk="0">
                  <a:moveTo>
                    <a:pt x="0" y="3132"/>
                  </a:moveTo>
                  <a:lnTo>
                    <a:pt x="0" y="3312"/>
                  </a:lnTo>
                  <a:lnTo>
                    <a:pt x="126" y="3333"/>
                  </a:lnTo>
                  <a:lnTo>
                    <a:pt x="676" y="0"/>
                  </a:lnTo>
                  <a:lnTo>
                    <a:pt x="514" y="0"/>
                  </a:lnTo>
                  <a:lnTo>
                    <a:pt x="0" y="3132"/>
                  </a:lnTo>
                  <a:close/>
                </a:path>
              </a:pathLst>
            </a:custGeom>
            <a:solidFill>
              <a:schemeClr val="accent1"/>
            </a:solidFill>
            <a:ln>
              <a:noFill/>
            </a:ln>
          </p:spPr>
        </p:sp>
        <p:sp>
          <p:nvSpPr>
            <p:cNvPr id="636" name="Google Shape;636;p76"/>
            <p:cNvSpPr/>
            <p:nvPr/>
          </p:nvSpPr>
          <p:spPr>
            <a:xfrm>
              <a:off x="0" y="0"/>
              <a:ext cx="758825" cy="4624388"/>
            </a:xfrm>
            <a:custGeom>
              <a:avLst/>
              <a:gdLst/>
              <a:ahLst/>
              <a:cxnLst/>
              <a:rect l="l" t="t" r="r" b="b"/>
              <a:pathLst>
                <a:path w="478" h="2913" extrusionOk="0">
                  <a:moveTo>
                    <a:pt x="478" y="0"/>
                  </a:moveTo>
                  <a:lnTo>
                    <a:pt x="318" y="0"/>
                  </a:lnTo>
                  <a:lnTo>
                    <a:pt x="0" y="1938"/>
                  </a:lnTo>
                  <a:lnTo>
                    <a:pt x="0" y="2913"/>
                  </a:lnTo>
                  <a:lnTo>
                    <a:pt x="478" y="0"/>
                  </a:lnTo>
                  <a:close/>
                </a:path>
              </a:pathLst>
            </a:custGeom>
            <a:solidFill>
              <a:srgbClr val="595959"/>
            </a:solidFill>
            <a:ln>
              <a:noFill/>
            </a:ln>
          </p:spPr>
        </p:sp>
        <p:sp>
          <p:nvSpPr>
            <p:cNvPr id="637" name="Google Shape;637;p76"/>
            <p:cNvSpPr/>
            <p:nvPr/>
          </p:nvSpPr>
          <p:spPr>
            <a:xfrm>
              <a:off x="0" y="5662613"/>
              <a:ext cx="906463" cy="1195388"/>
            </a:xfrm>
            <a:custGeom>
              <a:avLst/>
              <a:gdLst/>
              <a:ahLst/>
              <a:cxnLst/>
              <a:rect l="l" t="t" r="r" b="b"/>
              <a:pathLst>
                <a:path w="571" h="753" extrusionOk="0">
                  <a:moveTo>
                    <a:pt x="0" y="0"/>
                  </a:moveTo>
                  <a:lnTo>
                    <a:pt x="0" y="12"/>
                  </a:lnTo>
                  <a:lnTo>
                    <a:pt x="538" y="753"/>
                  </a:lnTo>
                  <a:lnTo>
                    <a:pt x="571" y="753"/>
                  </a:lnTo>
                  <a:lnTo>
                    <a:pt x="0" y="0"/>
                  </a:lnTo>
                  <a:close/>
                </a:path>
              </a:pathLst>
            </a:custGeom>
            <a:solidFill>
              <a:srgbClr val="262626"/>
            </a:solidFill>
            <a:ln>
              <a:noFill/>
            </a:ln>
          </p:spPr>
        </p:sp>
        <p:sp>
          <p:nvSpPr>
            <p:cNvPr id="638" name="Google Shape;638;p76"/>
            <p:cNvSpPr/>
            <p:nvPr/>
          </p:nvSpPr>
          <p:spPr>
            <a:xfrm>
              <a:off x="0" y="5295900"/>
              <a:ext cx="1487488" cy="1562100"/>
            </a:xfrm>
            <a:custGeom>
              <a:avLst/>
              <a:gdLst/>
              <a:ahLst/>
              <a:cxnLst/>
              <a:rect l="l" t="t" r="r" b="b"/>
              <a:pathLst>
                <a:path w="937" h="984" extrusionOk="0">
                  <a:moveTo>
                    <a:pt x="0" y="0"/>
                  </a:moveTo>
                  <a:lnTo>
                    <a:pt x="0" y="3"/>
                  </a:lnTo>
                  <a:lnTo>
                    <a:pt x="901" y="984"/>
                  </a:lnTo>
                  <a:lnTo>
                    <a:pt x="937" y="984"/>
                  </a:lnTo>
                  <a:lnTo>
                    <a:pt x="0" y="0"/>
                  </a:lnTo>
                  <a:close/>
                </a:path>
              </a:pathLst>
            </a:custGeom>
            <a:solidFill>
              <a:srgbClr val="345D7E"/>
            </a:solidFill>
            <a:ln>
              <a:noFill/>
            </a:ln>
          </p:spPr>
        </p:sp>
        <p:sp>
          <p:nvSpPr>
            <p:cNvPr id="639" name="Google Shape;639;p76"/>
            <p:cNvSpPr/>
            <p:nvPr/>
          </p:nvSpPr>
          <p:spPr>
            <a:xfrm>
              <a:off x="0" y="5257800"/>
              <a:ext cx="2132013" cy="1600200"/>
            </a:xfrm>
            <a:custGeom>
              <a:avLst/>
              <a:gdLst/>
              <a:ahLst/>
              <a:cxnLst/>
              <a:rect l="l" t="t" r="r" b="b"/>
              <a:pathLst>
                <a:path w="1343" h="1008" extrusionOk="0">
                  <a:moveTo>
                    <a:pt x="0" y="24"/>
                  </a:moveTo>
                  <a:lnTo>
                    <a:pt x="937" y="1008"/>
                  </a:lnTo>
                  <a:lnTo>
                    <a:pt x="1343" y="1008"/>
                  </a:lnTo>
                  <a:lnTo>
                    <a:pt x="126" y="21"/>
                  </a:lnTo>
                  <a:lnTo>
                    <a:pt x="0" y="0"/>
                  </a:lnTo>
                  <a:lnTo>
                    <a:pt x="0" y="24"/>
                  </a:lnTo>
                  <a:close/>
                </a:path>
              </a:pathLst>
            </a:custGeom>
            <a:solidFill>
              <a:srgbClr val="548BB7"/>
            </a:solidFill>
            <a:ln>
              <a:noFill/>
            </a:ln>
          </p:spPr>
        </p:sp>
        <p:sp>
          <p:nvSpPr>
            <p:cNvPr id="640" name="Google Shape;640;p76"/>
            <p:cNvSpPr/>
            <p:nvPr/>
          </p:nvSpPr>
          <p:spPr>
            <a:xfrm>
              <a:off x="0" y="5357813"/>
              <a:ext cx="1377950" cy="1500188"/>
            </a:xfrm>
            <a:custGeom>
              <a:avLst/>
              <a:gdLst/>
              <a:ahLst/>
              <a:cxnLst/>
              <a:rect l="l" t="t" r="r" b="b"/>
              <a:pathLst>
                <a:path w="868" h="945" extrusionOk="0">
                  <a:moveTo>
                    <a:pt x="0" y="192"/>
                  </a:moveTo>
                  <a:lnTo>
                    <a:pt x="571" y="945"/>
                  </a:lnTo>
                  <a:lnTo>
                    <a:pt x="868" y="945"/>
                  </a:lnTo>
                  <a:lnTo>
                    <a:pt x="0" y="0"/>
                  </a:lnTo>
                  <a:lnTo>
                    <a:pt x="0" y="192"/>
                  </a:lnTo>
                  <a:close/>
                </a:path>
              </a:pathLst>
            </a:custGeom>
            <a:solidFill>
              <a:srgbClr val="3F3F3F"/>
            </a:solidFill>
            <a:ln>
              <a:noFill/>
            </a:ln>
          </p:spPr>
        </p:sp>
      </p:grpSp>
      <p:sp>
        <p:nvSpPr>
          <p:cNvPr id="641" name="Google Shape;641;p76"/>
          <p:cNvSpPr txBox="1">
            <a:spLocks noGrp="1"/>
          </p:cNvSpPr>
          <p:nvPr>
            <p:ph type="title"/>
          </p:nvPr>
        </p:nvSpPr>
        <p:spPr>
          <a:xfrm>
            <a:off x="982133" y="457201"/>
            <a:ext cx="7704667" cy="1981200"/>
          </a:xfrm>
          <a:prstGeom prst="rect">
            <a:avLst/>
          </a:prstGeom>
          <a:noFill/>
          <a:ln>
            <a:noFill/>
          </a:ln>
        </p:spPr>
        <p:txBody>
          <a:bodyPr spcFirstLastPara="1" wrap="square" lIns="91425" tIns="45700" rIns="91425" bIns="45700" anchor="ctr" anchorCtr="0">
            <a:normAutofit/>
          </a:bodyPr>
          <a:lstStyle>
            <a:lvl1pPr marR="0" lvl="0" algn="ctr" rtl="0">
              <a:lnSpc>
                <a:spcPct val="100000"/>
              </a:lnSpc>
              <a:spcBef>
                <a:spcPts val="0"/>
              </a:spcBef>
              <a:spcAft>
                <a:spcPts val="0"/>
              </a:spcAft>
              <a:buClr>
                <a:schemeClr val="dk1"/>
              </a:buClr>
              <a:buSzPts val="4000"/>
              <a:buFont typeface="Corbel"/>
              <a:buNone/>
              <a:defRPr sz="4000" b="0" i="0" u="none" strike="noStrike" cap="none">
                <a:solidFill>
                  <a:schemeClr val="dk1"/>
                </a:solidFill>
                <a:latin typeface="Corbel"/>
                <a:ea typeface="Corbel"/>
                <a:cs typeface="Corbel"/>
                <a:sym typeface="Corbe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9pPr>
          </a:lstStyle>
          <a:p>
            <a:endParaRPr/>
          </a:p>
        </p:txBody>
      </p:sp>
      <p:sp>
        <p:nvSpPr>
          <p:cNvPr id="642" name="Google Shape;642;p76"/>
          <p:cNvSpPr txBox="1">
            <a:spLocks noGrp="1"/>
          </p:cNvSpPr>
          <p:nvPr>
            <p:ph type="body" idx="1"/>
          </p:nvPr>
        </p:nvSpPr>
        <p:spPr>
          <a:xfrm>
            <a:off x="982134" y="2667000"/>
            <a:ext cx="7704666" cy="3356995"/>
          </a:xfrm>
          <a:prstGeom prst="rect">
            <a:avLst/>
          </a:prstGeom>
          <a:noFill/>
          <a:ln>
            <a:noFill/>
          </a:ln>
        </p:spPr>
        <p:txBody>
          <a:bodyPr spcFirstLastPara="1" wrap="square" lIns="91425" tIns="45700" rIns="91425" bIns="45700" anchor="ctr" anchorCtr="0">
            <a:normAutofit/>
          </a:bodyPr>
          <a:lstStyle>
            <a:lvl1pPr marL="457200" marR="0" lvl="0" indent="-449580" algn="l" rtl="0">
              <a:lnSpc>
                <a:spcPct val="100000"/>
              </a:lnSpc>
              <a:spcBef>
                <a:spcPts val="480"/>
              </a:spcBef>
              <a:spcAft>
                <a:spcPts val="0"/>
              </a:spcAft>
              <a:buClr>
                <a:srgbClr val="548BB7"/>
              </a:buClr>
              <a:buSzPts val="3480"/>
              <a:buFont typeface="Arial"/>
              <a:buChar char="•"/>
              <a:defRPr sz="2400" b="0" i="0" u="none" strike="noStrike" cap="none">
                <a:solidFill>
                  <a:schemeClr val="dk1"/>
                </a:solidFill>
                <a:latin typeface="Corbel"/>
                <a:ea typeface="Corbel"/>
                <a:cs typeface="Corbel"/>
                <a:sym typeface="Corbel"/>
              </a:defRPr>
            </a:lvl1pPr>
            <a:lvl2pPr marL="914400" marR="0" lvl="1" indent="-412750" algn="l" rtl="0">
              <a:lnSpc>
                <a:spcPct val="100000"/>
              </a:lnSpc>
              <a:spcBef>
                <a:spcPts val="600"/>
              </a:spcBef>
              <a:spcAft>
                <a:spcPts val="0"/>
              </a:spcAft>
              <a:buClr>
                <a:srgbClr val="548BB7"/>
              </a:buClr>
              <a:buSzPts val="2900"/>
              <a:buFont typeface="Arial"/>
              <a:buChar char="•"/>
              <a:defRPr sz="2000" b="0" i="0" u="none" strike="noStrike" cap="none">
                <a:solidFill>
                  <a:schemeClr val="dk1"/>
                </a:solidFill>
                <a:latin typeface="Corbel"/>
                <a:ea typeface="Corbel"/>
                <a:cs typeface="Corbel"/>
                <a:sym typeface="Corbel"/>
              </a:defRPr>
            </a:lvl2pPr>
            <a:lvl3pPr marL="1371600" marR="0" lvl="2" indent="-394335" algn="l" rtl="0">
              <a:lnSpc>
                <a:spcPct val="100000"/>
              </a:lnSpc>
              <a:spcBef>
                <a:spcPts val="600"/>
              </a:spcBef>
              <a:spcAft>
                <a:spcPts val="0"/>
              </a:spcAft>
              <a:buClr>
                <a:srgbClr val="548BB7"/>
              </a:buClr>
              <a:buSzPts val="2610"/>
              <a:buFont typeface="Arial"/>
              <a:buChar char="•"/>
              <a:defRPr sz="1800" b="0" i="0" u="none" strike="noStrike" cap="none">
                <a:solidFill>
                  <a:schemeClr val="dk1"/>
                </a:solidFill>
                <a:latin typeface="Corbel"/>
                <a:ea typeface="Corbel"/>
                <a:cs typeface="Corbel"/>
                <a:sym typeface="Corbel"/>
              </a:defRPr>
            </a:lvl3pPr>
            <a:lvl4pPr marL="1828800" marR="0" lvl="3" indent="-375919" algn="l" rtl="0">
              <a:lnSpc>
                <a:spcPct val="100000"/>
              </a:lnSpc>
              <a:spcBef>
                <a:spcPts val="600"/>
              </a:spcBef>
              <a:spcAft>
                <a:spcPts val="0"/>
              </a:spcAft>
              <a:buClr>
                <a:srgbClr val="548BB7"/>
              </a:buClr>
              <a:buSzPts val="2320"/>
              <a:buFont typeface="Arial"/>
              <a:buChar char="•"/>
              <a:defRPr sz="1600" b="0" i="0" u="none" strike="noStrike" cap="none">
                <a:solidFill>
                  <a:schemeClr val="dk1"/>
                </a:solidFill>
                <a:latin typeface="Corbel"/>
                <a:ea typeface="Corbel"/>
                <a:cs typeface="Corbel"/>
                <a:sym typeface="Corbel"/>
              </a:defRPr>
            </a:lvl4pPr>
            <a:lvl5pPr marL="2286000" marR="0" lvl="4" indent="-357504" algn="l" rtl="0">
              <a:lnSpc>
                <a:spcPct val="100000"/>
              </a:lnSpc>
              <a:spcBef>
                <a:spcPts val="600"/>
              </a:spcBef>
              <a:spcAft>
                <a:spcPts val="0"/>
              </a:spcAft>
              <a:buClr>
                <a:srgbClr val="548BB7"/>
              </a:buClr>
              <a:buSzPts val="2030"/>
              <a:buFont typeface="Arial"/>
              <a:buChar char="•"/>
              <a:defRPr sz="1400" b="0" i="0" u="none" strike="noStrike" cap="none">
                <a:solidFill>
                  <a:schemeClr val="dk1"/>
                </a:solidFill>
                <a:latin typeface="Corbel"/>
                <a:ea typeface="Corbel"/>
                <a:cs typeface="Corbel"/>
                <a:sym typeface="Corbel"/>
              </a:defRPr>
            </a:lvl5pPr>
            <a:lvl6pPr marL="2743200" marR="0" lvl="5" indent="-357504" algn="l" rtl="0">
              <a:lnSpc>
                <a:spcPct val="100000"/>
              </a:lnSpc>
              <a:spcBef>
                <a:spcPts val="600"/>
              </a:spcBef>
              <a:spcAft>
                <a:spcPts val="0"/>
              </a:spcAft>
              <a:buClr>
                <a:srgbClr val="548BB7"/>
              </a:buClr>
              <a:buSzPts val="2030"/>
              <a:buFont typeface="Arial"/>
              <a:buChar char="•"/>
              <a:defRPr sz="1400" b="0" i="0" u="none" strike="noStrike" cap="none">
                <a:solidFill>
                  <a:schemeClr val="dk1"/>
                </a:solidFill>
                <a:latin typeface="Corbel"/>
                <a:ea typeface="Corbel"/>
                <a:cs typeface="Corbel"/>
                <a:sym typeface="Corbel"/>
              </a:defRPr>
            </a:lvl6pPr>
            <a:lvl7pPr marL="3200400" marR="0" lvl="6" indent="-357504" algn="l" rtl="0">
              <a:lnSpc>
                <a:spcPct val="100000"/>
              </a:lnSpc>
              <a:spcBef>
                <a:spcPts val="600"/>
              </a:spcBef>
              <a:spcAft>
                <a:spcPts val="0"/>
              </a:spcAft>
              <a:buClr>
                <a:srgbClr val="548BB7"/>
              </a:buClr>
              <a:buSzPts val="2030"/>
              <a:buFont typeface="Arial"/>
              <a:buChar char="•"/>
              <a:defRPr sz="1400" b="0" i="0" u="none" strike="noStrike" cap="none">
                <a:solidFill>
                  <a:schemeClr val="dk1"/>
                </a:solidFill>
                <a:latin typeface="Corbel"/>
                <a:ea typeface="Corbel"/>
                <a:cs typeface="Corbel"/>
                <a:sym typeface="Corbel"/>
              </a:defRPr>
            </a:lvl7pPr>
            <a:lvl8pPr marL="3657600" marR="0" lvl="7" indent="-357504" algn="l" rtl="0">
              <a:lnSpc>
                <a:spcPct val="100000"/>
              </a:lnSpc>
              <a:spcBef>
                <a:spcPts val="600"/>
              </a:spcBef>
              <a:spcAft>
                <a:spcPts val="0"/>
              </a:spcAft>
              <a:buClr>
                <a:srgbClr val="548BB7"/>
              </a:buClr>
              <a:buSzPts val="2030"/>
              <a:buFont typeface="Arial"/>
              <a:buChar char="•"/>
              <a:defRPr sz="1400" b="0" i="0" u="none" strike="noStrike" cap="none">
                <a:solidFill>
                  <a:schemeClr val="dk1"/>
                </a:solidFill>
                <a:latin typeface="Corbel"/>
                <a:ea typeface="Corbel"/>
                <a:cs typeface="Corbel"/>
                <a:sym typeface="Corbel"/>
              </a:defRPr>
            </a:lvl8pPr>
            <a:lvl9pPr marL="4114800" marR="0" lvl="8" indent="-357504" algn="l" rtl="0">
              <a:lnSpc>
                <a:spcPct val="100000"/>
              </a:lnSpc>
              <a:spcBef>
                <a:spcPts val="600"/>
              </a:spcBef>
              <a:spcAft>
                <a:spcPts val="600"/>
              </a:spcAft>
              <a:buClr>
                <a:srgbClr val="548BB7"/>
              </a:buClr>
              <a:buSzPts val="2030"/>
              <a:buFont typeface="Arial"/>
              <a:buChar char="•"/>
              <a:defRPr sz="1400" b="0" i="0" u="none" strike="noStrike" cap="none">
                <a:solidFill>
                  <a:schemeClr val="dk1"/>
                </a:solidFill>
                <a:latin typeface="Corbel"/>
                <a:ea typeface="Corbel"/>
                <a:cs typeface="Corbel"/>
                <a:sym typeface="Corbel"/>
              </a:defRPr>
            </a:lvl9pPr>
          </a:lstStyle>
          <a:p>
            <a:endParaRPr/>
          </a:p>
        </p:txBody>
      </p:sp>
      <p:sp>
        <p:nvSpPr>
          <p:cNvPr id="643" name="Google Shape;643;p76"/>
          <p:cNvSpPr txBox="1">
            <a:spLocks noGrp="1"/>
          </p:cNvSpPr>
          <p:nvPr>
            <p:ph type="dt" idx="10"/>
          </p:nvPr>
        </p:nvSpPr>
        <p:spPr>
          <a:xfrm>
            <a:off x="7358679" y="6116070"/>
            <a:ext cx="857473" cy="365125"/>
          </a:xfrm>
          <a:prstGeom prst="rect">
            <a:avLst/>
          </a:prstGeom>
          <a:noFill/>
          <a:ln>
            <a:noFill/>
          </a:ln>
        </p:spPr>
        <p:txBody>
          <a:bodyPr spcFirstLastPara="1" wrap="square" lIns="91425" tIns="45700" rIns="91425" bIns="45700" anchor="ctr" anchorCtr="0">
            <a:noAutofit/>
          </a:bodyPr>
          <a:lstStyle>
            <a:lvl1pPr marR="0" lvl="0" algn="r" rtl="0">
              <a:lnSpc>
                <a:spcPct val="100000"/>
              </a:lnSpc>
              <a:spcBef>
                <a:spcPts val="0"/>
              </a:spcBef>
              <a:spcAft>
                <a:spcPts val="0"/>
              </a:spcAft>
              <a:buClr>
                <a:srgbClr val="000000"/>
              </a:buClr>
              <a:buSzPts val="1400"/>
              <a:buFont typeface="Arial"/>
              <a:buNone/>
              <a:defRPr sz="1000" b="0" i="0" u="none" strike="noStrike" cap="none">
                <a:solidFill>
                  <a:schemeClr val="dk1"/>
                </a:solidFill>
                <a:latin typeface="Corbel"/>
                <a:ea typeface="Corbel"/>
                <a:cs typeface="Corbel"/>
                <a:sym typeface="Corbe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orbel"/>
                <a:ea typeface="Corbel"/>
                <a:cs typeface="Corbel"/>
                <a:sym typeface="Corbe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orbel"/>
                <a:ea typeface="Corbel"/>
                <a:cs typeface="Corbel"/>
                <a:sym typeface="Corbe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orbel"/>
                <a:ea typeface="Corbel"/>
                <a:cs typeface="Corbel"/>
                <a:sym typeface="Corbe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orbel"/>
                <a:ea typeface="Corbel"/>
                <a:cs typeface="Corbel"/>
                <a:sym typeface="Corbe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orbel"/>
                <a:ea typeface="Corbel"/>
                <a:cs typeface="Corbel"/>
                <a:sym typeface="Corbe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orbel"/>
                <a:ea typeface="Corbel"/>
                <a:cs typeface="Corbel"/>
                <a:sym typeface="Corbe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orbel"/>
                <a:ea typeface="Corbel"/>
                <a:cs typeface="Corbel"/>
                <a:sym typeface="Corbe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orbel"/>
                <a:ea typeface="Corbel"/>
                <a:cs typeface="Corbel"/>
                <a:sym typeface="Corbel"/>
              </a:defRPr>
            </a:lvl9pPr>
          </a:lstStyle>
          <a:p>
            <a:endParaRPr/>
          </a:p>
        </p:txBody>
      </p:sp>
      <p:sp>
        <p:nvSpPr>
          <p:cNvPr id="644" name="Google Shape;644;p76"/>
          <p:cNvSpPr txBox="1">
            <a:spLocks noGrp="1"/>
          </p:cNvSpPr>
          <p:nvPr>
            <p:ph type="ftr" idx="11"/>
          </p:nvPr>
        </p:nvSpPr>
        <p:spPr>
          <a:xfrm>
            <a:off x="1986997" y="6116070"/>
            <a:ext cx="5314517"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000" b="0" i="0" u="none" strike="noStrike" cap="none">
                <a:solidFill>
                  <a:schemeClr val="dk1"/>
                </a:solidFill>
                <a:latin typeface="Corbel"/>
                <a:ea typeface="Corbel"/>
                <a:cs typeface="Corbel"/>
                <a:sym typeface="Corbe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orbel"/>
                <a:ea typeface="Corbel"/>
                <a:cs typeface="Corbel"/>
                <a:sym typeface="Corbe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orbel"/>
                <a:ea typeface="Corbel"/>
                <a:cs typeface="Corbel"/>
                <a:sym typeface="Corbe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orbel"/>
                <a:ea typeface="Corbel"/>
                <a:cs typeface="Corbel"/>
                <a:sym typeface="Corbe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orbel"/>
                <a:ea typeface="Corbel"/>
                <a:cs typeface="Corbel"/>
                <a:sym typeface="Corbe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orbel"/>
                <a:ea typeface="Corbel"/>
                <a:cs typeface="Corbel"/>
                <a:sym typeface="Corbe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orbel"/>
                <a:ea typeface="Corbel"/>
                <a:cs typeface="Corbel"/>
                <a:sym typeface="Corbe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orbel"/>
                <a:ea typeface="Corbel"/>
                <a:cs typeface="Corbel"/>
                <a:sym typeface="Corbe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orbel"/>
                <a:ea typeface="Corbel"/>
                <a:cs typeface="Corbel"/>
                <a:sym typeface="Corbel"/>
              </a:defRPr>
            </a:lvl9pPr>
          </a:lstStyle>
          <a:p>
            <a:endParaRPr/>
          </a:p>
        </p:txBody>
      </p:sp>
      <p:sp>
        <p:nvSpPr>
          <p:cNvPr id="645" name="Google Shape;645;p76"/>
          <p:cNvSpPr txBox="1">
            <a:spLocks noGrp="1"/>
          </p:cNvSpPr>
          <p:nvPr>
            <p:ph type="sldNum" idx="12"/>
          </p:nvPr>
        </p:nvSpPr>
        <p:spPr>
          <a:xfrm>
            <a:off x="8273317" y="6116070"/>
            <a:ext cx="413483"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732" r:id="rId1"/>
    <p:sldLayoutId id="2147483733" r:id="rId2"/>
    <p:sldLayoutId id="2147483734" r:id="rId3"/>
    <p:sldLayoutId id="2147483735" r:id="rId4"/>
    <p:sldLayoutId id="2147483736" r:id="rId5"/>
    <p:sldLayoutId id="2147483737" r:id="rId6"/>
    <p:sldLayoutId id="2147483738" r:id="rId7"/>
    <p:sldLayoutId id="2147483739" r:id="rId8"/>
    <p:sldLayoutId id="2147483740" r:id="rId9"/>
    <p:sldLayoutId id="2147483741" r:id="rId10"/>
    <p:sldLayoutId id="2147483742" r:id="rId11"/>
    <p:sldLayoutId id="2147483743" r:id="rId12"/>
    <p:sldLayoutId id="2147483744" r:id="rId13"/>
    <p:sldLayoutId id="2147483745" r:id="rId14"/>
    <p:sldLayoutId id="2147483746" r:id="rId15"/>
    <p:sldLayoutId id="2147483747" r:id="rId16"/>
    <p:sldLayoutId id="2147483748" r:id="rId17"/>
    <p:sldLayoutId id="2147483749" r:id="rId18"/>
    <p:sldLayoutId id="2147483750" r:id="rId19"/>
    <p:sldLayoutId id="2147483751" r:id="rId20"/>
  </p:sldLayoutIdLst>
  <p:transition spd="slow">
    <p:wipe/>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gradFill>
          <a:gsLst>
            <a:gs pos="0">
              <a:schemeClr val="lt1"/>
            </a:gs>
            <a:gs pos="74000">
              <a:srgbClr val="CDDDEA"/>
            </a:gs>
            <a:gs pos="83000">
              <a:srgbClr val="CDDDEA"/>
            </a:gs>
            <a:gs pos="100000">
              <a:srgbClr val="DDE8F1"/>
            </a:gs>
          </a:gsLst>
          <a:lin ang="5400000" scaled="0"/>
        </a:gradFill>
        <a:effectLst/>
      </p:bgPr>
    </p:bg>
    <p:spTree>
      <p:nvGrpSpPr>
        <p:cNvPr id="1" name="Shape 789"/>
        <p:cNvGrpSpPr/>
        <p:nvPr/>
      </p:nvGrpSpPr>
      <p:grpSpPr>
        <a:xfrm>
          <a:off x="0" y="0"/>
          <a:ext cx="0" cy="0"/>
          <a:chOff x="0" y="0"/>
          <a:chExt cx="0" cy="0"/>
        </a:xfrm>
      </p:grpSpPr>
      <p:grpSp>
        <p:nvGrpSpPr>
          <p:cNvPr id="790" name="Google Shape;790;p78"/>
          <p:cNvGrpSpPr/>
          <p:nvPr/>
        </p:nvGrpSpPr>
        <p:grpSpPr>
          <a:xfrm>
            <a:off x="0" y="0"/>
            <a:ext cx="2132013" cy="6858001"/>
            <a:chOff x="0" y="0"/>
            <a:chExt cx="2132013" cy="6858001"/>
          </a:xfrm>
        </p:grpSpPr>
        <p:sp>
          <p:nvSpPr>
            <p:cNvPr id="791" name="Google Shape;791;p78"/>
            <p:cNvSpPr/>
            <p:nvPr/>
          </p:nvSpPr>
          <p:spPr>
            <a:xfrm>
              <a:off x="0" y="0"/>
              <a:ext cx="1073150" cy="5291138"/>
            </a:xfrm>
            <a:custGeom>
              <a:avLst/>
              <a:gdLst/>
              <a:ahLst/>
              <a:cxnLst/>
              <a:rect l="l" t="t" r="r" b="b"/>
              <a:pathLst>
                <a:path w="676" h="3333" extrusionOk="0">
                  <a:moveTo>
                    <a:pt x="0" y="3132"/>
                  </a:moveTo>
                  <a:lnTo>
                    <a:pt x="0" y="3312"/>
                  </a:lnTo>
                  <a:lnTo>
                    <a:pt x="126" y="3333"/>
                  </a:lnTo>
                  <a:lnTo>
                    <a:pt x="676" y="0"/>
                  </a:lnTo>
                  <a:lnTo>
                    <a:pt x="514" y="0"/>
                  </a:lnTo>
                  <a:lnTo>
                    <a:pt x="0" y="3132"/>
                  </a:lnTo>
                  <a:close/>
                </a:path>
              </a:pathLst>
            </a:custGeom>
            <a:solidFill>
              <a:schemeClr val="accent1"/>
            </a:solidFill>
            <a:ln>
              <a:noFill/>
            </a:ln>
          </p:spPr>
        </p:sp>
        <p:sp>
          <p:nvSpPr>
            <p:cNvPr id="792" name="Google Shape;792;p78"/>
            <p:cNvSpPr/>
            <p:nvPr/>
          </p:nvSpPr>
          <p:spPr>
            <a:xfrm>
              <a:off x="0" y="0"/>
              <a:ext cx="758825" cy="4624388"/>
            </a:xfrm>
            <a:custGeom>
              <a:avLst/>
              <a:gdLst/>
              <a:ahLst/>
              <a:cxnLst/>
              <a:rect l="l" t="t" r="r" b="b"/>
              <a:pathLst>
                <a:path w="478" h="2913" extrusionOk="0">
                  <a:moveTo>
                    <a:pt x="478" y="0"/>
                  </a:moveTo>
                  <a:lnTo>
                    <a:pt x="318" y="0"/>
                  </a:lnTo>
                  <a:lnTo>
                    <a:pt x="0" y="1938"/>
                  </a:lnTo>
                  <a:lnTo>
                    <a:pt x="0" y="2913"/>
                  </a:lnTo>
                  <a:lnTo>
                    <a:pt x="478" y="0"/>
                  </a:lnTo>
                  <a:close/>
                </a:path>
              </a:pathLst>
            </a:custGeom>
            <a:solidFill>
              <a:srgbClr val="595959"/>
            </a:solidFill>
            <a:ln>
              <a:noFill/>
            </a:ln>
          </p:spPr>
        </p:sp>
        <p:sp>
          <p:nvSpPr>
            <p:cNvPr id="793" name="Google Shape;793;p78"/>
            <p:cNvSpPr/>
            <p:nvPr/>
          </p:nvSpPr>
          <p:spPr>
            <a:xfrm>
              <a:off x="0" y="5662613"/>
              <a:ext cx="906463" cy="1195388"/>
            </a:xfrm>
            <a:custGeom>
              <a:avLst/>
              <a:gdLst/>
              <a:ahLst/>
              <a:cxnLst/>
              <a:rect l="l" t="t" r="r" b="b"/>
              <a:pathLst>
                <a:path w="571" h="753" extrusionOk="0">
                  <a:moveTo>
                    <a:pt x="0" y="0"/>
                  </a:moveTo>
                  <a:lnTo>
                    <a:pt x="0" y="12"/>
                  </a:lnTo>
                  <a:lnTo>
                    <a:pt x="538" y="753"/>
                  </a:lnTo>
                  <a:lnTo>
                    <a:pt x="571" y="753"/>
                  </a:lnTo>
                  <a:lnTo>
                    <a:pt x="0" y="0"/>
                  </a:lnTo>
                  <a:close/>
                </a:path>
              </a:pathLst>
            </a:custGeom>
            <a:solidFill>
              <a:srgbClr val="262626"/>
            </a:solidFill>
            <a:ln>
              <a:noFill/>
            </a:ln>
          </p:spPr>
        </p:sp>
        <p:sp>
          <p:nvSpPr>
            <p:cNvPr id="794" name="Google Shape;794;p78"/>
            <p:cNvSpPr/>
            <p:nvPr/>
          </p:nvSpPr>
          <p:spPr>
            <a:xfrm>
              <a:off x="0" y="5295900"/>
              <a:ext cx="1487488" cy="1562100"/>
            </a:xfrm>
            <a:custGeom>
              <a:avLst/>
              <a:gdLst/>
              <a:ahLst/>
              <a:cxnLst/>
              <a:rect l="l" t="t" r="r" b="b"/>
              <a:pathLst>
                <a:path w="937" h="984" extrusionOk="0">
                  <a:moveTo>
                    <a:pt x="0" y="0"/>
                  </a:moveTo>
                  <a:lnTo>
                    <a:pt x="0" y="3"/>
                  </a:lnTo>
                  <a:lnTo>
                    <a:pt x="901" y="984"/>
                  </a:lnTo>
                  <a:lnTo>
                    <a:pt x="937" y="984"/>
                  </a:lnTo>
                  <a:lnTo>
                    <a:pt x="0" y="0"/>
                  </a:lnTo>
                  <a:close/>
                </a:path>
              </a:pathLst>
            </a:custGeom>
            <a:solidFill>
              <a:srgbClr val="345D7E"/>
            </a:solidFill>
            <a:ln>
              <a:noFill/>
            </a:ln>
          </p:spPr>
        </p:sp>
        <p:sp>
          <p:nvSpPr>
            <p:cNvPr id="795" name="Google Shape;795;p78"/>
            <p:cNvSpPr/>
            <p:nvPr/>
          </p:nvSpPr>
          <p:spPr>
            <a:xfrm>
              <a:off x="0" y="5257800"/>
              <a:ext cx="2132013" cy="1600200"/>
            </a:xfrm>
            <a:custGeom>
              <a:avLst/>
              <a:gdLst/>
              <a:ahLst/>
              <a:cxnLst/>
              <a:rect l="l" t="t" r="r" b="b"/>
              <a:pathLst>
                <a:path w="1343" h="1008" extrusionOk="0">
                  <a:moveTo>
                    <a:pt x="0" y="24"/>
                  </a:moveTo>
                  <a:lnTo>
                    <a:pt x="937" y="1008"/>
                  </a:lnTo>
                  <a:lnTo>
                    <a:pt x="1343" y="1008"/>
                  </a:lnTo>
                  <a:lnTo>
                    <a:pt x="126" y="21"/>
                  </a:lnTo>
                  <a:lnTo>
                    <a:pt x="0" y="0"/>
                  </a:lnTo>
                  <a:lnTo>
                    <a:pt x="0" y="24"/>
                  </a:lnTo>
                  <a:close/>
                </a:path>
              </a:pathLst>
            </a:custGeom>
            <a:solidFill>
              <a:srgbClr val="548BB7"/>
            </a:solidFill>
            <a:ln>
              <a:noFill/>
            </a:ln>
          </p:spPr>
        </p:sp>
        <p:sp>
          <p:nvSpPr>
            <p:cNvPr id="796" name="Google Shape;796;p78"/>
            <p:cNvSpPr/>
            <p:nvPr/>
          </p:nvSpPr>
          <p:spPr>
            <a:xfrm>
              <a:off x="0" y="5357813"/>
              <a:ext cx="1377950" cy="1500188"/>
            </a:xfrm>
            <a:custGeom>
              <a:avLst/>
              <a:gdLst/>
              <a:ahLst/>
              <a:cxnLst/>
              <a:rect l="l" t="t" r="r" b="b"/>
              <a:pathLst>
                <a:path w="868" h="945" extrusionOk="0">
                  <a:moveTo>
                    <a:pt x="0" y="192"/>
                  </a:moveTo>
                  <a:lnTo>
                    <a:pt x="571" y="945"/>
                  </a:lnTo>
                  <a:lnTo>
                    <a:pt x="868" y="945"/>
                  </a:lnTo>
                  <a:lnTo>
                    <a:pt x="0" y="0"/>
                  </a:lnTo>
                  <a:lnTo>
                    <a:pt x="0" y="192"/>
                  </a:lnTo>
                  <a:close/>
                </a:path>
              </a:pathLst>
            </a:custGeom>
            <a:solidFill>
              <a:srgbClr val="3F3F3F"/>
            </a:solidFill>
            <a:ln>
              <a:noFill/>
            </a:ln>
          </p:spPr>
        </p:sp>
      </p:grpSp>
      <p:sp>
        <p:nvSpPr>
          <p:cNvPr id="797" name="Google Shape;797;p78"/>
          <p:cNvSpPr txBox="1">
            <a:spLocks noGrp="1"/>
          </p:cNvSpPr>
          <p:nvPr>
            <p:ph type="title"/>
          </p:nvPr>
        </p:nvSpPr>
        <p:spPr>
          <a:xfrm>
            <a:off x="982133" y="457201"/>
            <a:ext cx="7704667" cy="1981200"/>
          </a:xfrm>
          <a:prstGeom prst="rect">
            <a:avLst/>
          </a:prstGeom>
          <a:noFill/>
          <a:ln>
            <a:noFill/>
          </a:ln>
        </p:spPr>
        <p:txBody>
          <a:bodyPr spcFirstLastPara="1" wrap="square" lIns="91425" tIns="45700" rIns="91425" bIns="45700" anchor="ctr" anchorCtr="0">
            <a:normAutofit/>
          </a:bodyPr>
          <a:lstStyle>
            <a:lvl1pPr marR="0" lvl="0" algn="ctr" rtl="0">
              <a:lnSpc>
                <a:spcPct val="100000"/>
              </a:lnSpc>
              <a:spcBef>
                <a:spcPts val="0"/>
              </a:spcBef>
              <a:spcAft>
                <a:spcPts val="0"/>
              </a:spcAft>
              <a:buClr>
                <a:schemeClr val="dk1"/>
              </a:buClr>
              <a:buSzPts val="4000"/>
              <a:buFont typeface="Corbel"/>
              <a:buNone/>
              <a:defRPr sz="4000" b="0" i="0" u="none" strike="noStrike" cap="none">
                <a:solidFill>
                  <a:schemeClr val="dk1"/>
                </a:solidFill>
                <a:latin typeface="Corbel"/>
                <a:ea typeface="Corbel"/>
                <a:cs typeface="Corbel"/>
                <a:sym typeface="Corbe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9pPr>
          </a:lstStyle>
          <a:p>
            <a:endParaRPr/>
          </a:p>
        </p:txBody>
      </p:sp>
      <p:sp>
        <p:nvSpPr>
          <p:cNvPr id="798" name="Google Shape;798;p78"/>
          <p:cNvSpPr txBox="1">
            <a:spLocks noGrp="1"/>
          </p:cNvSpPr>
          <p:nvPr>
            <p:ph type="body" idx="1"/>
          </p:nvPr>
        </p:nvSpPr>
        <p:spPr>
          <a:xfrm>
            <a:off x="982134" y="2667000"/>
            <a:ext cx="7704666" cy="3356995"/>
          </a:xfrm>
          <a:prstGeom prst="rect">
            <a:avLst/>
          </a:prstGeom>
          <a:noFill/>
          <a:ln>
            <a:noFill/>
          </a:ln>
        </p:spPr>
        <p:txBody>
          <a:bodyPr spcFirstLastPara="1" wrap="square" lIns="91425" tIns="45700" rIns="91425" bIns="45700" anchor="ctr" anchorCtr="0">
            <a:normAutofit/>
          </a:bodyPr>
          <a:lstStyle>
            <a:lvl1pPr marL="457200" marR="0" lvl="0" indent="-449580" algn="l" rtl="0">
              <a:lnSpc>
                <a:spcPct val="100000"/>
              </a:lnSpc>
              <a:spcBef>
                <a:spcPts val="480"/>
              </a:spcBef>
              <a:spcAft>
                <a:spcPts val="0"/>
              </a:spcAft>
              <a:buClr>
                <a:srgbClr val="548BB7"/>
              </a:buClr>
              <a:buSzPts val="3480"/>
              <a:buFont typeface="Arial"/>
              <a:buChar char="•"/>
              <a:defRPr sz="2400" b="0" i="0" u="none" strike="noStrike" cap="none">
                <a:solidFill>
                  <a:schemeClr val="dk1"/>
                </a:solidFill>
                <a:latin typeface="Corbel"/>
                <a:ea typeface="Corbel"/>
                <a:cs typeface="Corbel"/>
                <a:sym typeface="Corbel"/>
              </a:defRPr>
            </a:lvl1pPr>
            <a:lvl2pPr marL="914400" marR="0" lvl="1" indent="-412750" algn="l" rtl="0">
              <a:lnSpc>
                <a:spcPct val="100000"/>
              </a:lnSpc>
              <a:spcBef>
                <a:spcPts val="600"/>
              </a:spcBef>
              <a:spcAft>
                <a:spcPts val="0"/>
              </a:spcAft>
              <a:buClr>
                <a:srgbClr val="548BB7"/>
              </a:buClr>
              <a:buSzPts val="2900"/>
              <a:buFont typeface="Arial"/>
              <a:buChar char="•"/>
              <a:defRPr sz="2000" b="0" i="0" u="none" strike="noStrike" cap="none">
                <a:solidFill>
                  <a:schemeClr val="dk1"/>
                </a:solidFill>
                <a:latin typeface="Corbel"/>
                <a:ea typeface="Corbel"/>
                <a:cs typeface="Corbel"/>
                <a:sym typeface="Corbel"/>
              </a:defRPr>
            </a:lvl2pPr>
            <a:lvl3pPr marL="1371600" marR="0" lvl="2" indent="-394335" algn="l" rtl="0">
              <a:lnSpc>
                <a:spcPct val="100000"/>
              </a:lnSpc>
              <a:spcBef>
                <a:spcPts val="600"/>
              </a:spcBef>
              <a:spcAft>
                <a:spcPts val="0"/>
              </a:spcAft>
              <a:buClr>
                <a:srgbClr val="548BB7"/>
              </a:buClr>
              <a:buSzPts val="2610"/>
              <a:buFont typeface="Arial"/>
              <a:buChar char="•"/>
              <a:defRPr sz="1800" b="0" i="0" u="none" strike="noStrike" cap="none">
                <a:solidFill>
                  <a:schemeClr val="dk1"/>
                </a:solidFill>
                <a:latin typeface="Corbel"/>
                <a:ea typeface="Corbel"/>
                <a:cs typeface="Corbel"/>
                <a:sym typeface="Corbel"/>
              </a:defRPr>
            </a:lvl3pPr>
            <a:lvl4pPr marL="1828800" marR="0" lvl="3" indent="-375919" algn="l" rtl="0">
              <a:lnSpc>
                <a:spcPct val="100000"/>
              </a:lnSpc>
              <a:spcBef>
                <a:spcPts val="600"/>
              </a:spcBef>
              <a:spcAft>
                <a:spcPts val="0"/>
              </a:spcAft>
              <a:buClr>
                <a:srgbClr val="548BB7"/>
              </a:buClr>
              <a:buSzPts val="2320"/>
              <a:buFont typeface="Arial"/>
              <a:buChar char="•"/>
              <a:defRPr sz="1600" b="0" i="0" u="none" strike="noStrike" cap="none">
                <a:solidFill>
                  <a:schemeClr val="dk1"/>
                </a:solidFill>
                <a:latin typeface="Corbel"/>
                <a:ea typeface="Corbel"/>
                <a:cs typeface="Corbel"/>
                <a:sym typeface="Corbel"/>
              </a:defRPr>
            </a:lvl4pPr>
            <a:lvl5pPr marL="2286000" marR="0" lvl="4" indent="-357504" algn="l" rtl="0">
              <a:lnSpc>
                <a:spcPct val="100000"/>
              </a:lnSpc>
              <a:spcBef>
                <a:spcPts val="600"/>
              </a:spcBef>
              <a:spcAft>
                <a:spcPts val="0"/>
              </a:spcAft>
              <a:buClr>
                <a:srgbClr val="548BB7"/>
              </a:buClr>
              <a:buSzPts val="2030"/>
              <a:buFont typeface="Arial"/>
              <a:buChar char="•"/>
              <a:defRPr sz="1400" b="0" i="0" u="none" strike="noStrike" cap="none">
                <a:solidFill>
                  <a:schemeClr val="dk1"/>
                </a:solidFill>
                <a:latin typeface="Corbel"/>
                <a:ea typeface="Corbel"/>
                <a:cs typeface="Corbel"/>
                <a:sym typeface="Corbel"/>
              </a:defRPr>
            </a:lvl5pPr>
            <a:lvl6pPr marL="2743200" marR="0" lvl="5" indent="-357504" algn="l" rtl="0">
              <a:lnSpc>
                <a:spcPct val="100000"/>
              </a:lnSpc>
              <a:spcBef>
                <a:spcPts val="600"/>
              </a:spcBef>
              <a:spcAft>
                <a:spcPts val="0"/>
              </a:spcAft>
              <a:buClr>
                <a:srgbClr val="548BB7"/>
              </a:buClr>
              <a:buSzPts val="2030"/>
              <a:buFont typeface="Arial"/>
              <a:buChar char="•"/>
              <a:defRPr sz="1400" b="0" i="0" u="none" strike="noStrike" cap="none">
                <a:solidFill>
                  <a:schemeClr val="dk1"/>
                </a:solidFill>
                <a:latin typeface="Corbel"/>
                <a:ea typeface="Corbel"/>
                <a:cs typeface="Corbel"/>
                <a:sym typeface="Corbel"/>
              </a:defRPr>
            </a:lvl6pPr>
            <a:lvl7pPr marL="3200400" marR="0" lvl="6" indent="-357504" algn="l" rtl="0">
              <a:lnSpc>
                <a:spcPct val="100000"/>
              </a:lnSpc>
              <a:spcBef>
                <a:spcPts val="600"/>
              </a:spcBef>
              <a:spcAft>
                <a:spcPts val="0"/>
              </a:spcAft>
              <a:buClr>
                <a:srgbClr val="548BB7"/>
              </a:buClr>
              <a:buSzPts val="2030"/>
              <a:buFont typeface="Arial"/>
              <a:buChar char="•"/>
              <a:defRPr sz="1400" b="0" i="0" u="none" strike="noStrike" cap="none">
                <a:solidFill>
                  <a:schemeClr val="dk1"/>
                </a:solidFill>
                <a:latin typeface="Corbel"/>
                <a:ea typeface="Corbel"/>
                <a:cs typeface="Corbel"/>
                <a:sym typeface="Corbel"/>
              </a:defRPr>
            </a:lvl7pPr>
            <a:lvl8pPr marL="3657600" marR="0" lvl="7" indent="-357504" algn="l" rtl="0">
              <a:lnSpc>
                <a:spcPct val="100000"/>
              </a:lnSpc>
              <a:spcBef>
                <a:spcPts val="600"/>
              </a:spcBef>
              <a:spcAft>
                <a:spcPts val="0"/>
              </a:spcAft>
              <a:buClr>
                <a:srgbClr val="548BB7"/>
              </a:buClr>
              <a:buSzPts val="2030"/>
              <a:buFont typeface="Arial"/>
              <a:buChar char="•"/>
              <a:defRPr sz="1400" b="0" i="0" u="none" strike="noStrike" cap="none">
                <a:solidFill>
                  <a:schemeClr val="dk1"/>
                </a:solidFill>
                <a:latin typeface="Corbel"/>
                <a:ea typeface="Corbel"/>
                <a:cs typeface="Corbel"/>
                <a:sym typeface="Corbel"/>
              </a:defRPr>
            </a:lvl8pPr>
            <a:lvl9pPr marL="4114800" marR="0" lvl="8" indent="-357504" algn="l" rtl="0">
              <a:lnSpc>
                <a:spcPct val="100000"/>
              </a:lnSpc>
              <a:spcBef>
                <a:spcPts val="600"/>
              </a:spcBef>
              <a:spcAft>
                <a:spcPts val="600"/>
              </a:spcAft>
              <a:buClr>
                <a:srgbClr val="548BB7"/>
              </a:buClr>
              <a:buSzPts val="2030"/>
              <a:buFont typeface="Arial"/>
              <a:buChar char="•"/>
              <a:defRPr sz="1400" b="0" i="0" u="none" strike="noStrike" cap="none">
                <a:solidFill>
                  <a:schemeClr val="dk1"/>
                </a:solidFill>
                <a:latin typeface="Corbel"/>
                <a:ea typeface="Corbel"/>
                <a:cs typeface="Corbel"/>
                <a:sym typeface="Corbel"/>
              </a:defRPr>
            </a:lvl9pPr>
          </a:lstStyle>
          <a:p>
            <a:endParaRPr/>
          </a:p>
        </p:txBody>
      </p:sp>
      <p:sp>
        <p:nvSpPr>
          <p:cNvPr id="799" name="Google Shape;799;p78"/>
          <p:cNvSpPr txBox="1">
            <a:spLocks noGrp="1"/>
          </p:cNvSpPr>
          <p:nvPr>
            <p:ph type="dt" idx="10"/>
          </p:nvPr>
        </p:nvSpPr>
        <p:spPr>
          <a:xfrm>
            <a:off x="7358679" y="6116070"/>
            <a:ext cx="857473" cy="365125"/>
          </a:xfrm>
          <a:prstGeom prst="rect">
            <a:avLst/>
          </a:prstGeom>
          <a:noFill/>
          <a:ln>
            <a:noFill/>
          </a:ln>
        </p:spPr>
        <p:txBody>
          <a:bodyPr spcFirstLastPara="1" wrap="square" lIns="91425" tIns="45700" rIns="91425" bIns="45700" anchor="ctr" anchorCtr="0">
            <a:noAutofit/>
          </a:bodyPr>
          <a:lstStyle>
            <a:lvl1pPr marR="0" lvl="0" algn="r" rtl="0">
              <a:lnSpc>
                <a:spcPct val="100000"/>
              </a:lnSpc>
              <a:spcBef>
                <a:spcPts val="0"/>
              </a:spcBef>
              <a:spcAft>
                <a:spcPts val="0"/>
              </a:spcAft>
              <a:buClr>
                <a:srgbClr val="000000"/>
              </a:buClr>
              <a:buSzPts val="1400"/>
              <a:buFont typeface="Arial"/>
              <a:buNone/>
              <a:defRPr sz="1000" b="0" i="0" u="none" strike="noStrike" cap="none">
                <a:solidFill>
                  <a:schemeClr val="dk1"/>
                </a:solidFill>
                <a:latin typeface="Corbel"/>
                <a:ea typeface="Corbel"/>
                <a:cs typeface="Corbel"/>
                <a:sym typeface="Corbe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orbel"/>
                <a:ea typeface="Corbel"/>
                <a:cs typeface="Corbel"/>
                <a:sym typeface="Corbe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orbel"/>
                <a:ea typeface="Corbel"/>
                <a:cs typeface="Corbel"/>
                <a:sym typeface="Corbe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orbel"/>
                <a:ea typeface="Corbel"/>
                <a:cs typeface="Corbel"/>
                <a:sym typeface="Corbe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orbel"/>
                <a:ea typeface="Corbel"/>
                <a:cs typeface="Corbel"/>
                <a:sym typeface="Corbe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orbel"/>
                <a:ea typeface="Corbel"/>
                <a:cs typeface="Corbel"/>
                <a:sym typeface="Corbe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orbel"/>
                <a:ea typeface="Corbel"/>
                <a:cs typeface="Corbel"/>
                <a:sym typeface="Corbe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orbel"/>
                <a:ea typeface="Corbel"/>
                <a:cs typeface="Corbel"/>
                <a:sym typeface="Corbe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orbel"/>
                <a:ea typeface="Corbel"/>
                <a:cs typeface="Corbel"/>
                <a:sym typeface="Corbel"/>
              </a:defRPr>
            </a:lvl9pPr>
          </a:lstStyle>
          <a:p>
            <a:endParaRPr/>
          </a:p>
        </p:txBody>
      </p:sp>
      <p:sp>
        <p:nvSpPr>
          <p:cNvPr id="800" name="Google Shape;800;p78"/>
          <p:cNvSpPr txBox="1">
            <a:spLocks noGrp="1"/>
          </p:cNvSpPr>
          <p:nvPr>
            <p:ph type="ftr" idx="11"/>
          </p:nvPr>
        </p:nvSpPr>
        <p:spPr>
          <a:xfrm>
            <a:off x="1986997" y="6116070"/>
            <a:ext cx="5314517"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000" b="0" i="0" u="none" strike="noStrike" cap="none">
                <a:solidFill>
                  <a:schemeClr val="dk1"/>
                </a:solidFill>
                <a:latin typeface="Corbel"/>
                <a:ea typeface="Corbel"/>
                <a:cs typeface="Corbel"/>
                <a:sym typeface="Corbe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orbel"/>
                <a:ea typeface="Corbel"/>
                <a:cs typeface="Corbel"/>
                <a:sym typeface="Corbe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orbel"/>
                <a:ea typeface="Corbel"/>
                <a:cs typeface="Corbel"/>
                <a:sym typeface="Corbe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orbel"/>
                <a:ea typeface="Corbel"/>
                <a:cs typeface="Corbel"/>
                <a:sym typeface="Corbe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orbel"/>
                <a:ea typeface="Corbel"/>
                <a:cs typeface="Corbel"/>
                <a:sym typeface="Corbe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orbel"/>
                <a:ea typeface="Corbel"/>
                <a:cs typeface="Corbel"/>
                <a:sym typeface="Corbe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orbel"/>
                <a:ea typeface="Corbel"/>
                <a:cs typeface="Corbel"/>
                <a:sym typeface="Corbe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orbel"/>
                <a:ea typeface="Corbel"/>
                <a:cs typeface="Corbel"/>
                <a:sym typeface="Corbe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orbel"/>
                <a:ea typeface="Corbel"/>
                <a:cs typeface="Corbel"/>
                <a:sym typeface="Corbel"/>
              </a:defRPr>
            </a:lvl9pPr>
          </a:lstStyle>
          <a:p>
            <a:endParaRPr/>
          </a:p>
        </p:txBody>
      </p:sp>
      <p:sp>
        <p:nvSpPr>
          <p:cNvPr id="801" name="Google Shape;801;p78"/>
          <p:cNvSpPr txBox="1">
            <a:spLocks noGrp="1"/>
          </p:cNvSpPr>
          <p:nvPr>
            <p:ph type="sldNum" idx="12"/>
          </p:nvPr>
        </p:nvSpPr>
        <p:spPr>
          <a:xfrm>
            <a:off x="8273317" y="6116070"/>
            <a:ext cx="413483"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753" r:id="rId1"/>
    <p:sldLayoutId id="2147483754" r:id="rId2"/>
    <p:sldLayoutId id="2147483755" r:id="rId3"/>
    <p:sldLayoutId id="2147483756" r:id="rId4"/>
    <p:sldLayoutId id="2147483757" r:id="rId5"/>
    <p:sldLayoutId id="2147483758" r:id="rId6"/>
    <p:sldLayoutId id="2147483759" r:id="rId7"/>
    <p:sldLayoutId id="2147483760" r:id="rId8"/>
    <p:sldLayoutId id="2147483761" r:id="rId9"/>
    <p:sldLayoutId id="2147483762" r:id="rId10"/>
    <p:sldLayoutId id="2147483763" r:id="rId11"/>
    <p:sldLayoutId id="2147483764" r:id="rId12"/>
    <p:sldLayoutId id="2147483765" r:id="rId13"/>
    <p:sldLayoutId id="2147483766" r:id="rId14"/>
    <p:sldLayoutId id="2147483767" r:id="rId15"/>
    <p:sldLayoutId id="2147483768" r:id="rId16"/>
    <p:sldLayoutId id="2147483769" r:id="rId17"/>
    <p:sldLayoutId id="2147483770" r:id="rId18"/>
    <p:sldLayoutId id="2147483771" r:id="rId19"/>
    <p:sldLayoutId id="2147483772" r:id="rId20"/>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ethics.wv.gov/SiteCollectionDocuments/Complaint%20info/Conciliation%20_Agmts/2018/CIC%202017-05%20Marcella%20Charles-Casto,%20Asst%20Principal,%20Mingo%20HS.pdf" TargetMode="External"/><Relationship Id="rId2" Type="http://schemas.openxmlformats.org/officeDocument/2006/relationships/notesSlide" Target="../notesSlides/notesSlide10.xml"/><Relationship Id="rId1" Type="http://schemas.openxmlformats.org/officeDocument/2006/relationships/slideLayout" Target="../slideLayouts/slideLayout41.xml"/><Relationship Id="rId5" Type="http://schemas.openxmlformats.org/officeDocument/2006/relationships/image" Target="../media/image7.jpg"/><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1.jpg"/><Relationship Id="rId2" Type="http://schemas.openxmlformats.org/officeDocument/2006/relationships/notesSlide" Target="../notesSlides/notesSlide11.xml"/><Relationship Id="rId1" Type="http://schemas.openxmlformats.org/officeDocument/2006/relationships/slideLayout" Target="../slideLayouts/slideLayout4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41.xml"/><Relationship Id="rId4" Type="http://schemas.openxmlformats.org/officeDocument/2006/relationships/image" Target="../media/image12.jp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41.xml"/><Relationship Id="rId4" Type="http://schemas.openxmlformats.org/officeDocument/2006/relationships/image" Target="../media/image13.jpg"/></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41.xml"/><Relationship Id="rId4" Type="http://schemas.openxmlformats.org/officeDocument/2006/relationships/image" Target="../media/image14.jpg"/></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41.xml"/><Relationship Id="rId4" Type="http://schemas.openxmlformats.org/officeDocument/2006/relationships/image" Target="../media/image15.jp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42.xml"/><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42.xml"/><Relationship Id="rId6" Type="http://schemas.openxmlformats.org/officeDocument/2006/relationships/hyperlink" Target="https://creativecommons.org/licenses/by-nc/3.0/" TargetMode="External"/><Relationship Id="rId5" Type="http://schemas.openxmlformats.org/officeDocument/2006/relationships/hyperlink" Target="https://amommasview.wordpress.com/2014/12/04/why-retire-at-55-part-1/" TargetMode="External"/><Relationship Id="rId4" Type="http://schemas.openxmlformats.org/officeDocument/2006/relationships/image" Target="../media/image17.png"/></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41.xml"/><Relationship Id="rId5" Type="http://schemas.openxmlformats.org/officeDocument/2006/relationships/image" Target="../media/image19.jpg"/><Relationship Id="rId4" Type="http://schemas.openxmlformats.org/officeDocument/2006/relationships/image" Target="../media/image18.jpg"/></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42.xml"/><Relationship Id="rId4" Type="http://schemas.openxmlformats.org/officeDocument/2006/relationships/image" Target="../media/image20.jp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45.xml"/><Relationship Id="rId4" Type="http://schemas.openxmlformats.org/officeDocument/2006/relationships/image" Target="../media/image21.jpg"/></Relationships>
</file>

<file path=ppt/slides/_rels/slide21.xml.rels><?xml version="1.0" encoding="UTF-8" standalone="yes"?>
<Relationships xmlns="http://schemas.openxmlformats.org/package/2006/relationships"><Relationship Id="rId3" Type="http://schemas.openxmlformats.org/officeDocument/2006/relationships/hyperlink" Target="https://ethics.wv.gov/SiteCollectionDocuments/PDF%20Advisory%20Opinions/2018-Opinions/AO%202018-02%20County%20Commission.pdf" TargetMode="External"/><Relationship Id="rId7" Type="http://schemas.openxmlformats.org/officeDocument/2006/relationships/image" Target="../media/image22.png"/><Relationship Id="rId2" Type="http://schemas.openxmlformats.org/officeDocument/2006/relationships/notesSlide" Target="../notesSlides/notesSlide21.xml"/><Relationship Id="rId1" Type="http://schemas.openxmlformats.org/officeDocument/2006/relationships/slideLayout" Target="../slideLayouts/slideLayout45.xml"/><Relationship Id="rId6" Type="http://schemas.openxmlformats.org/officeDocument/2006/relationships/image" Target="../media/image1.png"/><Relationship Id="rId5" Type="http://schemas.openxmlformats.org/officeDocument/2006/relationships/hyperlink" Target="https://ethics.wv.gov/SiteCollectionDocuments/PDF%20Advisory%20Opinions/2021-Opinions/AO%202021-06%20A%20College%20Professor.pdf" TargetMode="External"/><Relationship Id="rId4" Type="http://schemas.openxmlformats.org/officeDocument/2006/relationships/hyperlink" Target="https://ethics.wv.gov/SiteCollectionDocuments/PDF%20Advisory%20Opinions/2015-Opinions/AO%202015-07%20State%20College.pdf"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2.xml"/><Relationship Id="rId1" Type="http://schemas.openxmlformats.org/officeDocument/2006/relationships/slideLayout" Target="../slideLayouts/slideLayout43.xml"/><Relationship Id="rId4" Type="http://schemas.openxmlformats.org/officeDocument/2006/relationships/image" Target="../media/image23.jpg"/></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3.xml"/><Relationship Id="rId1" Type="http://schemas.openxmlformats.org/officeDocument/2006/relationships/slideLayout" Target="../slideLayouts/slideLayout41.xml"/><Relationship Id="rId4" Type="http://schemas.openxmlformats.org/officeDocument/2006/relationships/image" Target="../media/image24.png"/></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hyperlink" Target="https://creativecommons.org/licenses/by-sa/3.0/" TargetMode="External"/><Relationship Id="rId2" Type="http://schemas.openxmlformats.org/officeDocument/2006/relationships/notesSlide" Target="../notesSlides/notesSlide24.xml"/><Relationship Id="rId1" Type="http://schemas.openxmlformats.org/officeDocument/2006/relationships/slideLayout" Target="../slideLayouts/slideLayout41.xml"/><Relationship Id="rId6" Type="http://schemas.openxmlformats.org/officeDocument/2006/relationships/hyperlink" Target="http://commons.wikimedia.org/wiki/file:emoji_u1f4b8.svg" TargetMode="External"/><Relationship Id="rId5" Type="http://schemas.openxmlformats.org/officeDocument/2006/relationships/image" Target="../media/image26.png"/><Relationship Id="rId4" Type="http://schemas.openxmlformats.org/officeDocument/2006/relationships/image" Target="../media/image1.png"/></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5.xml"/><Relationship Id="rId1" Type="http://schemas.openxmlformats.org/officeDocument/2006/relationships/slideLayout" Target="../slideLayouts/slideLayout44.xml"/><Relationship Id="rId5" Type="http://schemas.openxmlformats.org/officeDocument/2006/relationships/image" Target="../media/image28.jpg"/><Relationship Id="rId4" Type="http://schemas.openxmlformats.org/officeDocument/2006/relationships/image" Target="../media/image27.jpg"/></Relationships>
</file>

<file path=ppt/slides/_rels/slide26.xml.rels><?xml version="1.0" encoding="UTF-8" standalone="yes"?>
<Relationships xmlns="http://schemas.openxmlformats.org/package/2006/relationships"><Relationship Id="rId3" Type="http://schemas.openxmlformats.org/officeDocument/2006/relationships/hyperlink" Target="https://ethics.wv.gov/SiteCollectionDocuments/PDF%20Advisory%20Opinions/2012-Opinions/AO%202012-20.pdf" TargetMode="External"/><Relationship Id="rId2" Type="http://schemas.openxmlformats.org/officeDocument/2006/relationships/notesSlide" Target="../notesSlides/notesSlide26.xml"/><Relationship Id="rId1" Type="http://schemas.openxmlformats.org/officeDocument/2006/relationships/slideLayout" Target="../slideLayouts/slideLayout44.xml"/><Relationship Id="rId5" Type="http://schemas.openxmlformats.org/officeDocument/2006/relationships/image" Target="../media/image29.jpg"/><Relationship Id="rId4" Type="http://schemas.openxmlformats.org/officeDocument/2006/relationships/image" Target="../media/image1.png"/></Relationships>
</file>

<file path=ppt/slides/_rels/slide27.xml.rels><?xml version="1.0" encoding="UTF-8" standalone="yes"?>
<Relationships xmlns="http://schemas.openxmlformats.org/package/2006/relationships"><Relationship Id="rId3" Type="http://schemas.openxmlformats.org/officeDocument/2006/relationships/hyperlink" Target="https://ethics.wv.gov/SiteCollectionDocuments/PDF%20Advisory%20Opinions/2021-Opinions/AO%202021-23%20County%20Commission.pdf" TargetMode="External"/><Relationship Id="rId2" Type="http://schemas.openxmlformats.org/officeDocument/2006/relationships/notesSlide" Target="../notesSlides/notesSlide27.xml"/><Relationship Id="rId1" Type="http://schemas.openxmlformats.org/officeDocument/2006/relationships/slideLayout" Target="../slideLayouts/slideLayout61.xml"/><Relationship Id="rId5" Type="http://schemas.openxmlformats.org/officeDocument/2006/relationships/image" Target="../media/image30.jpg"/><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8.xml"/><Relationship Id="rId1" Type="http://schemas.openxmlformats.org/officeDocument/2006/relationships/slideLayout" Target="../slideLayouts/slideLayout61.xml"/><Relationship Id="rId4" Type="http://schemas.openxmlformats.org/officeDocument/2006/relationships/image" Target="../media/image31.jpg"/></Relationships>
</file>

<file path=ppt/slides/_rels/slide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9.xml"/><Relationship Id="rId1" Type="http://schemas.openxmlformats.org/officeDocument/2006/relationships/slideLayout" Target="../slideLayouts/slideLayout61.xml"/><Relationship Id="rId6" Type="http://schemas.openxmlformats.org/officeDocument/2006/relationships/image" Target="../media/image33.jpg"/><Relationship Id="rId5" Type="http://schemas.openxmlformats.org/officeDocument/2006/relationships/image" Target="../media/image32.png"/><Relationship Id="rId4" Type="http://schemas.openxmlformats.org/officeDocument/2006/relationships/image" Target="../media/image31.jp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2.jpg"/></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0.xml"/><Relationship Id="rId1" Type="http://schemas.openxmlformats.org/officeDocument/2006/relationships/slideLayout" Target="../slideLayouts/slideLayout61.xml"/><Relationship Id="rId4" Type="http://schemas.openxmlformats.org/officeDocument/2006/relationships/image" Target="../media/image34.png"/></Relationships>
</file>

<file path=ppt/slides/_rels/slide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1.xml"/><Relationship Id="rId1" Type="http://schemas.openxmlformats.org/officeDocument/2006/relationships/slideLayout" Target="../slideLayouts/slideLayout42.xml"/><Relationship Id="rId4" Type="http://schemas.openxmlformats.org/officeDocument/2006/relationships/image" Target="../media/image35.jpg"/></Relationships>
</file>

<file path=ppt/slides/_rels/slide32.xml.rels><?xml version="1.0" encoding="UTF-8" standalone="yes"?>
<Relationships xmlns="http://schemas.openxmlformats.org/package/2006/relationships"><Relationship Id="rId3" Type="http://schemas.openxmlformats.org/officeDocument/2006/relationships/hyperlink" Target="https://ethics.wv.gov/SiteCollectionDocuments/PDF%20Advisory%20Opinions/2022-Opinions/AO%202022-02%20County%20Commission%20Employee.pdf" TargetMode="External"/><Relationship Id="rId2" Type="http://schemas.openxmlformats.org/officeDocument/2006/relationships/notesSlide" Target="../notesSlides/notesSlide32.xml"/><Relationship Id="rId1" Type="http://schemas.openxmlformats.org/officeDocument/2006/relationships/slideLayout" Target="../slideLayouts/slideLayout61.xml"/><Relationship Id="rId5" Type="http://schemas.openxmlformats.org/officeDocument/2006/relationships/image" Target="../media/image36.png"/><Relationship Id="rId4" Type="http://schemas.openxmlformats.org/officeDocument/2006/relationships/image" Target="../media/image1.png"/></Relationships>
</file>

<file path=ppt/slides/_rels/slide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3.xml"/><Relationship Id="rId1" Type="http://schemas.openxmlformats.org/officeDocument/2006/relationships/slideLayout" Target="../slideLayouts/slideLayout42.xml"/><Relationship Id="rId4" Type="http://schemas.openxmlformats.org/officeDocument/2006/relationships/image" Target="../media/image37.jpg"/></Relationships>
</file>

<file path=ppt/slides/_rels/slide34.xml.rels><?xml version="1.0" encoding="UTF-8" standalone="yes"?>
<Relationships xmlns="http://schemas.openxmlformats.org/package/2006/relationships"><Relationship Id="rId3" Type="http://schemas.openxmlformats.org/officeDocument/2006/relationships/hyperlink" Target="https://ethics.wv.gov/SiteCollectionDocuments/PDF%20Open%20Meeting%20Opinions/2022%20Open%20Meetings%20AOs/OMAO%202022-01%20Harrison%20County%20Commission.pdf" TargetMode="External"/><Relationship Id="rId2" Type="http://schemas.openxmlformats.org/officeDocument/2006/relationships/notesSlide" Target="../notesSlides/notesSlide34.xml"/><Relationship Id="rId1" Type="http://schemas.openxmlformats.org/officeDocument/2006/relationships/slideLayout" Target="../slideLayouts/slideLayout41.xml"/><Relationship Id="rId5" Type="http://schemas.openxmlformats.org/officeDocument/2006/relationships/image" Target="../media/image1.png"/><Relationship Id="rId4" Type="http://schemas.openxmlformats.org/officeDocument/2006/relationships/image" Target="../media/image38.jpg"/></Relationships>
</file>

<file path=ppt/slides/_rels/slide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5.xml"/><Relationship Id="rId1" Type="http://schemas.openxmlformats.org/officeDocument/2006/relationships/slideLayout" Target="../slideLayouts/slideLayout42.xml"/><Relationship Id="rId4" Type="http://schemas.openxmlformats.org/officeDocument/2006/relationships/image" Target="../media/image39.png"/></Relationships>
</file>

<file path=ppt/slides/_rels/slide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6.xml"/><Relationship Id="rId1" Type="http://schemas.openxmlformats.org/officeDocument/2006/relationships/slideLayout" Target="../slideLayouts/slideLayout42.xml"/></Relationships>
</file>

<file path=ppt/slides/_rels/slide3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7.xml"/><Relationship Id="rId1" Type="http://schemas.openxmlformats.org/officeDocument/2006/relationships/slideLayout" Target="../slideLayouts/slideLayout42.xml"/><Relationship Id="rId4" Type="http://schemas.openxmlformats.org/officeDocument/2006/relationships/image" Target="../media/image40.jpg"/></Relationships>
</file>

<file path=ppt/slides/_rels/slide3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8.xml"/><Relationship Id="rId1" Type="http://schemas.openxmlformats.org/officeDocument/2006/relationships/slideLayout" Target="../slideLayouts/slideLayout42.xml"/><Relationship Id="rId4" Type="http://schemas.openxmlformats.org/officeDocument/2006/relationships/image" Target="../media/image1.png"/></Relationships>
</file>

<file path=ppt/slides/_rels/slide3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9.xml"/><Relationship Id="rId1" Type="http://schemas.openxmlformats.org/officeDocument/2006/relationships/slideLayout" Target="../slideLayouts/slideLayout42.xml"/><Relationship Id="rId6" Type="http://schemas.openxmlformats.org/officeDocument/2006/relationships/hyperlink" Target="https://creativecommons.org/licenses/by-sa/3.0/" TargetMode="External"/><Relationship Id="rId5" Type="http://schemas.openxmlformats.org/officeDocument/2006/relationships/hyperlink" Target="https://www.picpedia.org/highway-signs/a/addiction-recovery.html" TargetMode="External"/><Relationship Id="rId4" Type="http://schemas.openxmlformats.org/officeDocument/2006/relationships/image" Target="../media/image42.jp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hyperlink" Target="https://ethics.wv.gov/SiteCollectionDocuments/PDF%20Advisory%20Opinions/2005-Opinions/AO%202005-02.pdf" TargetMode="External"/><Relationship Id="rId2" Type="http://schemas.openxmlformats.org/officeDocument/2006/relationships/notesSlide" Target="../notesSlides/notesSlide40.xml"/><Relationship Id="rId1" Type="http://schemas.openxmlformats.org/officeDocument/2006/relationships/slideLayout" Target="../slideLayouts/slideLayout42.xml"/><Relationship Id="rId5" Type="http://schemas.openxmlformats.org/officeDocument/2006/relationships/image" Target="../media/image43.jpg"/><Relationship Id="rId4" Type="http://schemas.openxmlformats.org/officeDocument/2006/relationships/image" Target="../media/image1.png"/></Relationships>
</file>

<file path=ppt/slides/_rels/slide4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1.xml"/><Relationship Id="rId1" Type="http://schemas.openxmlformats.org/officeDocument/2006/relationships/slideLayout" Target="../slideLayouts/slideLayout44.xml"/><Relationship Id="rId4" Type="http://schemas.openxmlformats.org/officeDocument/2006/relationships/image" Target="../media/image44.png"/></Relationships>
</file>

<file path=ppt/slides/_rels/slide42.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image" Target="../media/image1.png"/><Relationship Id="rId2" Type="http://schemas.openxmlformats.org/officeDocument/2006/relationships/notesSlide" Target="../notesSlides/notesSlide42.xml"/><Relationship Id="rId1" Type="http://schemas.openxmlformats.org/officeDocument/2006/relationships/slideLayout" Target="../slideLayouts/slideLayout44.xml"/><Relationship Id="rId6" Type="http://schemas.openxmlformats.org/officeDocument/2006/relationships/image" Target="../media/image48.jpg"/><Relationship Id="rId5" Type="http://schemas.openxmlformats.org/officeDocument/2006/relationships/image" Target="../media/image47.png"/><Relationship Id="rId4" Type="http://schemas.openxmlformats.org/officeDocument/2006/relationships/image" Target="../media/image46.jpg"/></Relationships>
</file>

<file path=ppt/slides/_rels/slide4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3.xml"/><Relationship Id="rId1" Type="http://schemas.openxmlformats.org/officeDocument/2006/relationships/slideLayout" Target="../slideLayouts/slideLayout44.xml"/><Relationship Id="rId4" Type="http://schemas.openxmlformats.org/officeDocument/2006/relationships/image" Target="../media/image49.jpg"/></Relationships>
</file>

<file path=ppt/slides/_rels/slide4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4.xml"/><Relationship Id="rId1" Type="http://schemas.openxmlformats.org/officeDocument/2006/relationships/slideLayout" Target="../slideLayouts/slideLayout44.xml"/><Relationship Id="rId4" Type="http://schemas.openxmlformats.org/officeDocument/2006/relationships/image" Target="../media/image50.jpg"/></Relationships>
</file>

<file path=ppt/slides/_rels/slide4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5.xml"/><Relationship Id="rId1" Type="http://schemas.openxmlformats.org/officeDocument/2006/relationships/slideLayout" Target="../slideLayouts/slideLayout42.xml"/><Relationship Id="rId4" Type="http://schemas.openxmlformats.org/officeDocument/2006/relationships/image" Target="../media/image51.png"/></Relationships>
</file>

<file path=ppt/slides/_rels/slide4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6.xml"/><Relationship Id="rId1" Type="http://schemas.openxmlformats.org/officeDocument/2006/relationships/slideLayout" Target="../slideLayouts/slideLayout42.xml"/><Relationship Id="rId4" Type="http://schemas.openxmlformats.org/officeDocument/2006/relationships/image" Target="../media/image52.jpg"/></Relationships>
</file>

<file path=ppt/slides/_rels/slide4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7.xml"/><Relationship Id="rId1" Type="http://schemas.openxmlformats.org/officeDocument/2006/relationships/slideLayout" Target="../slideLayouts/slideLayout42.xml"/><Relationship Id="rId4" Type="http://schemas.openxmlformats.org/officeDocument/2006/relationships/image" Target="../media/image53.gif"/></Relationships>
</file>

<file path=ppt/slides/_rels/slide4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8.xml"/><Relationship Id="rId1" Type="http://schemas.openxmlformats.org/officeDocument/2006/relationships/slideLayout" Target="../slideLayouts/slideLayout42.xml"/><Relationship Id="rId4" Type="http://schemas.openxmlformats.org/officeDocument/2006/relationships/image" Target="../media/image54.jpg"/></Relationships>
</file>

<file path=ppt/slides/_rels/slide4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9.xml"/><Relationship Id="rId1" Type="http://schemas.openxmlformats.org/officeDocument/2006/relationships/slideLayout" Target="../slideLayouts/slideLayout42.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21.xml"/></Relationships>
</file>

<file path=ppt/slides/_rels/slide5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0.xml"/><Relationship Id="rId1" Type="http://schemas.openxmlformats.org/officeDocument/2006/relationships/slideLayout" Target="../slideLayouts/slideLayout42.xml"/></Relationships>
</file>

<file path=ppt/slides/_rels/slide5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1.xml"/><Relationship Id="rId1" Type="http://schemas.openxmlformats.org/officeDocument/2006/relationships/slideLayout" Target="../slideLayouts/slideLayout42.xml"/></Relationships>
</file>

<file path=ppt/slides/_rels/slide5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2.xml"/><Relationship Id="rId1" Type="http://schemas.openxmlformats.org/officeDocument/2006/relationships/slideLayout" Target="../slideLayouts/slideLayout42.xml"/></Relationships>
</file>

<file path=ppt/slides/_rels/slide5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3.xml"/><Relationship Id="rId1" Type="http://schemas.openxmlformats.org/officeDocument/2006/relationships/slideLayout" Target="../slideLayouts/slideLayout42.xml"/><Relationship Id="rId4" Type="http://schemas.openxmlformats.org/officeDocument/2006/relationships/image" Target="../media/image55.jpg"/></Relationships>
</file>

<file path=ppt/slides/_rels/slide54.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54.xml"/><Relationship Id="rId1" Type="http://schemas.openxmlformats.org/officeDocument/2006/relationships/slideLayout" Target="../slideLayouts/slideLayout42.xml"/><Relationship Id="rId4" Type="http://schemas.openxmlformats.org/officeDocument/2006/relationships/image" Target="../media/image1.png"/></Relationships>
</file>

<file path=ppt/slides/_rels/slide5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5.xml"/><Relationship Id="rId1" Type="http://schemas.openxmlformats.org/officeDocument/2006/relationships/slideLayout" Target="../slideLayouts/slideLayout42.xml"/><Relationship Id="rId4" Type="http://schemas.openxmlformats.org/officeDocument/2006/relationships/image" Target="../media/image57.jpg"/></Relationships>
</file>

<file path=ppt/slides/_rels/slide5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6.xml"/><Relationship Id="rId1" Type="http://schemas.openxmlformats.org/officeDocument/2006/relationships/slideLayout" Target="../slideLayouts/slideLayout42.xml"/><Relationship Id="rId4" Type="http://schemas.openxmlformats.org/officeDocument/2006/relationships/image" Target="../media/image58.jpg"/></Relationships>
</file>

<file path=ppt/slides/_rels/slide57.xml.rels><?xml version="1.0" encoding="UTF-8" standalone="yes"?>
<Relationships xmlns="http://schemas.openxmlformats.org/package/2006/relationships"><Relationship Id="rId3" Type="http://schemas.openxmlformats.org/officeDocument/2006/relationships/image" Target="../media/image59.gif"/><Relationship Id="rId2" Type="http://schemas.openxmlformats.org/officeDocument/2006/relationships/notesSlide" Target="../notesSlides/notesSlide57.xml"/><Relationship Id="rId1" Type="http://schemas.openxmlformats.org/officeDocument/2006/relationships/slideLayout" Target="../slideLayouts/slideLayout43.xml"/><Relationship Id="rId4" Type="http://schemas.openxmlformats.org/officeDocument/2006/relationships/image" Target="../media/image1.png"/></Relationships>
</file>

<file path=ppt/slides/_rels/slide5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8.xml"/><Relationship Id="rId1" Type="http://schemas.openxmlformats.org/officeDocument/2006/relationships/slideLayout" Target="../slideLayouts/slideLayout44.xml"/><Relationship Id="rId4" Type="http://schemas.openxmlformats.org/officeDocument/2006/relationships/image" Target="../media/image60.jpg"/></Relationships>
</file>

<file path=ppt/slides/_rels/slide5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9.xml"/><Relationship Id="rId1" Type="http://schemas.openxmlformats.org/officeDocument/2006/relationships/slideLayout" Target="../slideLayouts/slideLayout21.xml"/><Relationship Id="rId4" Type="http://schemas.openxmlformats.org/officeDocument/2006/relationships/image" Target="../media/image61.pn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41.xml"/><Relationship Id="rId4" Type="http://schemas.openxmlformats.org/officeDocument/2006/relationships/image" Target="../media/image3.gif"/></Relationships>
</file>

<file path=ppt/slides/_rels/slide60.xml.rels><?xml version="1.0" encoding="UTF-8" standalone="yes"?>
<Relationships xmlns="http://schemas.openxmlformats.org/package/2006/relationships"><Relationship Id="rId3" Type="http://schemas.openxmlformats.org/officeDocument/2006/relationships/hyperlink" Target="https://www.wvlegislature.gov/wvcode/ChapterEntire.cfm?chap=6B&amp;art=3&amp;section=10#3" TargetMode="External"/><Relationship Id="rId2" Type="http://schemas.openxmlformats.org/officeDocument/2006/relationships/notesSlide" Target="../notesSlides/notesSlide60.xml"/><Relationship Id="rId1" Type="http://schemas.openxmlformats.org/officeDocument/2006/relationships/slideLayout" Target="../slideLayouts/slideLayout21.xml"/><Relationship Id="rId5" Type="http://schemas.openxmlformats.org/officeDocument/2006/relationships/image" Target="../media/image61.png"/><Relationship Id="rId4" Type="http://schemas.openxmlformats.org/officeDocument/2006/relationships/image" Target="../media/image1.png"/></Relationships>
</file>

<file path=ppt/slides/_rels/slide61.xml.rels><?xml version="1.0" encoding="UTF-8" standalone="yes"?>
<Relationships xmlns="http://schemas.openxmlformats.org/package/2006/relationships"><Relationship Id="rId3" Type="http://schemas.openxmlformats.org/officeDocument/2006/relationships/slide" Target="slide61.xml"/><Relationship Id="rId2" Type="http://schemas.openxmlformats.org/officeDocument/2006/relationships/notesSlide" Target="../notesSlides/notesSlide61.xml"/><Relationship Id="rId1" Type="http://schemas.openxmlformats.org/officeDocument/2006/relationships/slideLayout" Target="../slideLayouts/slideLayout21.xml"/><Relationship Id="rId5" Type="http://schemas.openxmlformats.org/officeDocument/2006/relationships/image" Target="../media/image61.png"/><Relationship Id="rId4" Type="http://schemas.openxmlformats.org/officeDocument/2006/relationships/image" Target="../media/image1.png"/></Relationships>
</file>

<file path=ppt/slides/_rels/slide6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2.xml"/><Relationship Id="rId1" Type="http://schemas.openxmlformats.org/officeDocument/2006/relationships/slideLayout" Target="../slideLayouts/slideLayout42.xml"/></Relationships>
</file>

<file path=ppt/slides/_rels/slide6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3.xml"/><Relationship Id="rId1" Type="http://schemas.openxmlformats.org/officeDocument/2006/relationships/slideLayout" Target="../slideLayouts/slideLayout46.xml"/><Relationship Id="rId4" Type="http://schemas.openxmlformats.org/officeDocument/2006/relationships/image" Target="../media/image62.png"/></Relationships>
</file>

<file path=ppt/slides/_rels/slide6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4.xml"/><Relationship Id="rId1" Type="http://schemas.openxmlformats.org/officeDocument/2006/relationships/slideLayout" Target="../slideLayouts/slideLayout47.xml"/><Relationship Id="rId4" Type="http://schemas.openxmlformats.org/officeDocument/2006/relationships/image" Target="../media/image63.png"/></Relationships>
</file>

<file path=ppt/slides/_rels/slide65.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65.xml"/><Relationship Id="rId1" Type="http://schemas.openxmlformats.org/officeDocument/2006/relationships/slideLayout" Target="../slideLayouts/slideLayout42.xml"/><Relationship Id="rId4" Type="http://schemas.openxmlformats.org/officeDocument/2006/relationships/image" Target="../media/image1.png"/></Relationships>
</file>

<file path=ppt/slides/_rels/slide66.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66.xml"/><Relationship Id="rId1" Type="http://schemas.openxmlformats.org/officeDocument/2006/relationships/slideLayout" Target="../slideLayouts/slideLayout47.xml"/><Relationship Id="rId4" Type="http://schemas.openxmlformats.org/officeDocument/2006/relationships/image" Target="../media/image1.png"/></Relationships>
</file>

<file path=ppt/slides/_rels/slide6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7.xml"/><Relationship Id="rId1" Type="http://schemas.openxmlformats.org/officeDocument/2006/relationships/slideLayout" Target="../slideLayouts/slideLayout47.xml"/><Relationship Id="rId4" Type="http://schemas.openxmlformats.org/officeDocument/2006/relationships/image" Target="../media/image66.png"/></Relationships>
</file>

<file path=ppt/slides/_rels/slide6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8.xml"/><Relationship Id="rId1" Type="http://schemas.openxmlformats.org/officeDocument/2006/relationships/slideLayout" Target="../slideLayouts/slideLayout42.xml"/><Relationship Id="rId6" Type="http://schemas.openxmlformats.org/officeDocument/2006/relationships/hyperlink" Target="https://creativecommons.org/licenses/by-sa/3.0/" TargetMode="External"/><Relationship Id="rId5" Type="http://schemas.openxmlformats.org/officeDocument/2006/relationships/hyperlink" Target="https://en.wikipedia.org/wiki/COVID-19_in_pregnancy" TargetMode="External"/><Relationship Id="rId4" Type="http://schemas.openxmlformats.org/officeDocument/2006/relationships/image" Target="../media/image67.png"/></Relationships>
</file>

<file path=ppt/slides/_rels/slide6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69.xml"/><Relationship Id="rId1" Type="http://schemas.openxmlformats.org/officeDocument/2006/relationships/slideLayout" Target="../slideLayouts/slideLayout47.xml"/><Relationship Id="rId5" Type="http://schemas.openxmlformats.org/officeDocument/2006/relationships/image" Target="../media/image1.png"/><Relationship Id="rId4" Type="http://schemas.openxmlformats.org/officeDocument/2006/relationships/image" Target="../media/image69.jp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41.xml"/><Relationship Id="rId4" Type="http://schemas.openxmlformats.org/officeDocument/2006/relationships/image" Target="../media/image1.png"/></Relationships>
</file>

<file path=ppt/slides/_rels/slide7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0.xml"/><Relationship Id="rId1" Type="http://schemas.openxmlformats.org/officeDocument/2006/relationships/slideLayout" Target="../slideLayouts/slideLayout80.xml"/><Relationship Id="rId4" Type="http://schemas.openxmlformats.org/officeDocument/2006/relationships/image" Target="../media/image70.png"/></Relationships>
</file>

<file path=ppt/slides/_rels/slide7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1.xml"/><Relationship Id="rId1" Type="http://schemas.openxmlformats.org/officeDocument/2006/relationships/slideLayout" Target="../slideLayouts/slideLayout80.xml"/><Relationship Id="rId4" Type="http://schemas.openxmlformats.org/officeDocument/2006/relationships/image" Target="../media/image70.png"/></Relationships>
</file>

<file path=ppt/slides/_rels/slide7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72.xml"/><Relationship Id="rId1" Type="http://schemas.openxmlformats.org/officeDocument/2006/relationships/slideLayout" Target="../slideLayouts/slideLayout100.xml"/></Relationships>
</file>

<file path=ppt/slides/_rels/slide7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3.xml"/><Relationship Id="rId1" Type="http://schemas.openxmlformats.org/officeDocument/2006/relationships/slideLayout" Target="../slideLayouts/slideLayout47.xml"/><Relationship Id="rId4" Type="http://schemas.openxmlformats.org/officeDocument/2006/relationships/image" Target="../media/image72.png"/></Relationships>
</file>

<file path=ppt/slides/_rels/slide7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4.xml"/><Relationship Id="rId1" Type="http://schemas.openxmlformats.org/officeDocument/2006/relationships/slideLayout" Target="../slideLayouts/slideLayout47.xml"/><Relationship Id="rId4" Type="http://schemas.openxmlformats.org/officeDocument/2006/relationships/image" Target="../media/image72.png"/></Relationships>
</file>

<file path=ppt/slides/_rels/slide7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5.xml"/><Relationship Id="rId1" Type="http://schemas.openxmlformats.org/officeDocument/2006/relationships/slideLayout" Target="../slideLayouts/slideLayout42.xml"/></Relationships>
</file>

<file path=ppt/slides/_rels/slide76.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notesSlide" Target="../notesSlides/notesSlide76.xml"/><Relationship Id="rId1" Type="http://schemas.openxmlformats.org/officeDocument/2006/relationships/slideLayout" Target="../slideLayouts/slideLayout42.xml"/><Relationship Id="rId4" Type="http://schemas.openxmlformats.org/officeDocument/2006/relationships/image" Target="../media/image1.png"/></Relationships>
</file>

<file path=ppt/slides/_rels/slide7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7.xml"/><Relationship Id="rId1" Type="http://schemas.openxmlformats.org/officeDocument/2006/relationships/slideLayout" Target="../slideLayouts/slideLayout47.xml"/></Relationships>
</file>

<file path=ppt/slides/_rels/slide7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8.xml"/><Relationship Id="rId1" Type="http://schemas.openxmlformats.org/officeDocument/2006/relationships/slideLayout" Target="../slideLayouts/slideLayout47.xml"/></Relationships>
</file>

<file path=ppt/slides/_rels/slide7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9.xml"/><Relationship Id="rId1" Type="http://schemas.openxmlformats.org/officeDocument/2006/relationships/slideLayout" Target="../slideLayouts/slideLayout47.xml"/></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41.xml"/><Relationship Id="rId4" Type="http://schemas.openxmlformats.org/officeDocument/2006/relationships/image" Target="../media/image5.jpg"/></Relationships>
</file>

<file path=ppt/slides/_rels/slide80.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80.xml"/><Relationship Id="rId1" Type="http://schemas.openxmlformats.org/officeDocument/2006/relationships/slideLayout" Target="../slideLayouts/slideLayout44.xml"/><Relationship Id="rId4" Type="http://schemas.openxmlformats.org/officeDocument/2006/relationships/image" Target="../media/image1.png"/></Relationships>
</file>

<file path=ppt/slides/_rels/slide8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1.xml"/><Relationship Id="rId1" Type="http://schemas.openxmlformats.org/officeDocument/2006/relationships/slideLayout" Target="../slideLayouts/slideLayout42.xml"/></Relationships>
</file>

<file path=ppt/slides/_rels/slide82.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82.xml"/><Relationship Id="rId1" Type="http://schemas.openxmlformats.org/officeDocument/2006/relationships/slideLayout" Target="../slideLayouts/slideLayout42.xml"/><Relationship Id="rId4" Type="http://schemas.openxmlformats.org/officeDocument/2006/relationships/image" Target="../media/image1.png"/></Relationships>
</file>

<file path=ppt/slides/_rels/slide8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3.xml"/><Relationship Id="rId1" Type="http://schemas.openxmlformats.org/officeDocument/2006/relationships/slideLayout" Target="../slideLayouts/slideLayout44.xml"/></Relationships>
</file>

<file path=ppt/slides/_rels/slide8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4.xml"/><Relationship Id="rId1" Type="http://schemas.openxmlformats.org/officeDocument/2006/relationships/slideLayout" Target="../slideLayouts/slideLayout44.xml"/><Relationship Id="rId4" Type="http://schemas.openxmlformats.org/officeDocument/2006/relationships/image" Target="../media/image76.png"/></Relationships>
</file>

<file path=ppt/slides/_rels/slide8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5.xml"/><Relationship Id="rId1" Type="http://schemas.openxmlformats.org/officeDocument/2006/relationships/slideLayout" Target="../slideLayouts/slideLayout48.xml"/></Relationships>
</file>

<file path=ppt/slides/_rels/slide9.xml.rels><?xml version="1.0" encoding="UTF-8" standalone="yes"?>
<Relationships xmlns="http://schemas.openxmlformats.org/package/2006/relationships"><Relationship Id="rId3" Type="http://schemas.openxmlformats.org/officeDocument/2006/relationships/hyperlink" Target="https://ethics.wv.gov/SiteCollectionDocuments/Complaint%20info/Conciliation%20_Agmts/2018/CIC%202017-05%20Marcella%20Charles-Casto,%20Asst%20Principal,%20Mingo%20HS.pdf" TargetMode="External"/><Relationship Id="rId2" Type="http://schemas.openxmlformats.org/officeDocument/2006/relationships/notesSlide" Target="../notesSlides/notesSlide9.xml"/><Relationship Id="rId1" Type="http://schemas.openxmlformats.org/officeDocument/2006/relationships/slideLayout" Target="../slideLayouts/slideLayout41.xml"/><Relationship Id="rId5" Type="http://schemas.openxmlformats.org/officeDocument/2006/relationships/image" Target="../media/image6.jpg"/><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49"/>
        <p:cNvGrpSpPr/>
        <p:nvPr/>
      </p:nvGrpSpPr>
      <p:grpSpPr>
        <a:xfrm>
          <a:off x="0" y="0"/>
          <a:ext cx="0" cy="0"/>
          <a:chOff x="0" y="0"/>
          <a:chExt cx="0" cy="0"/>
        </a:xfrm>
      </p:grpSpPr>
      <p:sp>
        <p:nvSpPr>
          <p:cNvPr id="950" name="Google Shape;950;p1"/>
          <p:cNvSpPr txBox="1">
            <a:spLocks noGrp="1"/>
          </p:cNvSpPr>
          <p:nvPr>
            <p:ph type="ctrTitle"/>
          </p:nvPr>
        </p:nvSpPr>
        <p:spPr>
          <a:xfrm>
            <a:off x="381000" y="914400"/>
            <a:ext cx="7406640" cy="1600200"/>
          </a:xfrm>
          <a:prstGeom prst="rect">
            <a:avLst/>
          </a:prstGeom>
          <a:noFill/>
          <a:ln>
            <a:noFill/>
          </a:ln>
        </p:spPr>
        <p:txBody>
          <a:bodyPr spcFirstLastPara="1" wrap="square" lIns="91425" tIns="45700" rIns="91425" bIns="45700" anchor="b" anchorCtr="0">
            <a:normAutofit fontScale="90000"/>
          </a:bodyPr>
          <a:lstStyle/>
          <a:p>
            <a:pPr marL="0" lvl="0" indent="0" algn="ctr" rtl="0">
              <a:lnSpc>
                <a:spcPct val="100000"/>
              </a:lnSpc>
              <a:spcBef>
                <a:spcPts val="0"/>
              </a:spcBef>
              <a:spcAft>
                <a:spcPts val="0"/>
              </a:spcAft>
              <a:buClr>
                <a:schemeClr val="dk1"/>
              </a:buClr>
              <a:buSzPct val="100000"/>
              <a:buFont typeface="Levenim MT"/>
              <a:buNone/>
            </a:pPr>
            <a:br>
              <a:rPr lang="en-US" sz="4400" b="1">
                <a:solidFill>
                  <a:schemeClr val="dk1"/>
                </a:solidFill>
                <a:latin typeface="Levenim MT"/>
                <a:ea typeface="Levenim MT"/>
                <a:cs typeface="Levenim MT"/>
                <a:sym typeface="Levenim MT"/>
              </a:rPr>
            </a:br>
            <a:br>
              <a:rPr lang="en-US" sz="4400" b="1">
                <a:solidFill>
                  <a:schemeClr val="dk1"/>
                </a:solidFill>
                <a:latin typeface="Levenim MT"/>
                <a:ea typeface="Levenim MT"/>
                <a:cs typeface="Levenim MT"/>
                <a:sym typeface="Levenim MT"/>
              </a:rPr>
            </a:br>
            <a:br>
              <a:rPr lang="en-US" sz="4400" b="1">
                <a:solidFill>
                  <a:schemeClr val="dk1"/>
                </a:solidFill>
                <a:latin typeface="Levenim MT"/>
                <a:ea typeface="Levenim MT"/>
                <a:cs typeface="Levenim MT"/>
                <a:sym typeface="Levenim MT"/>
              </a:rPr>
            </a:br>
            <a:br>
              <a:rPr lang="en-US" sz="4400" b="1">
                <a:solidFill>
                  <a:schemeClr val="dk1"/>
                </a:solidFill>
                <a:latin typeface="Levenim MT"/>
                <a:ea typeface="Levenim MT"/>
                <a:cs typeface="Levenim MT"/>
                <a:sym typeface="Levenim MT"/>
              </a:rPr>
            </a:br>
            <a:br>
              <a:rPr lang="en-US" sz="4400" b="1">
                <a:solidFill>
                  <a:schemeClr val="dk1"/>
                </a:solidFill>
                <a:latin typeface="Levenim MT"/>
                <a:ea typeface="Levenim MT"/>
                <a:cs typeface="Levenim MT"/>
                <a:sym typeface="Levenim MT"/>
              </a:rPr>
            </a:br>
            <a:r>
              <a:rPr lang="en-US" sz="4400" b="1">
                <a:solidFill>
                  <a:schemeClr val="dk1"/>
                </a:solidFill>
                <a:latin typeface="Book Antiqua"/>
                <a:ea typeface="Book Antiqua"/>
                <a:cs typeface="Book Antiqua"/>
                <a:sym typeface="Book Antiqua"/>
              </a:rPr>
              <a:t>West Virginia </a:t>
            </a:r>
            <a:br>
              <a:rPr lang="en-US" sz="4400" b="1">
                <a:solidFill>
                  <a:schemeClr val="dk1"/>
                </a:solidFill>
                <a:latin typeface="Book Antiqua"/>
                <a:ea typeface="Book Antiqua"/>
                <a:cs typeface="Book Antiqua"/>
                <a:sym typeface="Book Antiqua"/>
              </a:rPr>
            </a:br>
            <a:r>
              <a:rPr lang="en-US" sz="4400" b="1">
                <a:solidFill>
                  <a:schemeClr val="dk1"/>
                </a:solidFill>
                <a:latin typeface="Book Antiqua"/>
                <a:ea typeface="Book Antiqua"/>
                <a:cs typeface="Book Antiqua"/>
                <a:sym typeface="Book Antiqua"/>
              </a:rPr>
              <a:t>Ethics Commission</a:t>
            </a:r>
            <a:br>
              <a:rPr lang="en-US" sz="4400" b="1">
                <a:solidFill>
                  <a:schemeClr val="dk1"/>
                </a:solidFill>
                <a:latin typeface="Book Antiqua"/>
                <a:ea typeface="Book Antiqua"/>
                <a:cs typeface="Book Antiqua"/>
                <a:sym typeface="Book Antiqua"/>
              </a:rPr>
            </a:br>
            <a:endParaRPr>
              <a:solidFill>
                <a:schemeClr val="dk1"/>
              </a:solidFill>
              <a:latin typeface="Book Antiqua"/>
              <a:ea typeface="Book Antiqua"/>
              <a:cs typeface="Book Antiqua"/>
              <a:sym typeface="Book Antiqua"/>
            </a:endParaRPr>
          </a:p>
        </p:txBody>
      </p:sp>
      <p:sp>
        <p:nvSpPr>
          <p:cNvPr id="951" name="Google Shape;951;p1"/>
          <p:cNvSpPr txBox="1">
            <a:spLocks noGrp="1"/>
          </p:cNvSpPr>
          <p:nvPr>
            <p:ph type="subTitle" idx="1"/>
          </p:nvPr>
        </p:nvSpPr>
        <p:spPr>
          <a:xfrm>
            <a:off x="457200" y="2693789"/>
            <a:ext cx="7406640" cy="160020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SzPts val="2880"/>
              <a:buNone/>
            </a:pPr>
            <a:r>
              <a:rPr lang="en-US" sz="3600" b="1">
                <a:solidFill>
                  <a:srgbClr val="B83E3E"/>
                </a:solidFill>
                <a:latin typeface="Book Antiqua"/>
                <a:ea typeface="Book Antiqua"/>
                <a:cs typeface="Book Antiqua"/>
                <a:sym typeface="Book Antiqua"/>
              </a:rPr>
              <a:t>2023 Ethics Acts Training</a:t>
            </a:r>
            <a:endParaRPr sz="3600" b="1">
              <a:solidFill>
                <a:srgbClr val="B83E3E"/>
              </a:solidFill>
              <a:latin typeface="Book Antiqua"/>
              <a:ea typeface="Book Antiqua"/>
              <a:cs typeface="Book Antiqua"/>
              <a:sym typeface="Book Antiqua"/>
            </a:endParaRPr>
          </a:p>
          <a:p>
            <a:pPr marL="0" lvl="0" indent="0" algn="ctr" rtl="0">
              <a:lnSpc>
                <a:spcPct val="100000"/>
              </a:lnSpc>
              <a:spcBef>
                <a:spcPts val="0"/>
              </a:spcBef>
              <a:spcAft>
                <a:spcPts val="0"/>
              </a:spcAft>
              <a:buSzPts val="2880"/>
              <a:buNone/>
            </a:pPr>
            <a:r>
              <a:rPr lang="en-US" sz="3600" b="1">
                <a:solidFill>
                  <a:srgbClr val="B83E3E"/>
                </a:solidFill>
                <a:latin typeface="Book Antiqua"/>
                <a:ea typeface="Book Antiqua"/>
                <a:cs typeface="Book Antiqua"/>
                <a:sym typeface="Book Antiqua"/>
              </a:rPr>
              <a:t>P Card</a:t>
            </a:r>
            <a:endParaRPr sz="3600" b="1">
              <a:solidFill>
                <a:srgbClr val="B83E3E"/>
              </a:solidFill>
              <a:latin typeface="Book Antiqua"/>
              <a:ea typeface="Book Antiqua"/>
              <a:cs typeface="Book Antiqua"/>
              <a:sym typeface="Book Antiqua"/>
            </a:endParaRPr>
          </a:p>
        </p:txBody>
      </p:sp>
      <p:sp>
        <p:nvSpPr>
          <p:cNvPr id="952" name="Google Shape;952;p1"/>
          <p:cNvSpPr/>
          <p:nvPr/>
        </p:nvSpPr>
        <p:spPr>
          <a:xfrm>
            <a:off x="1529655" y="4876800"/>
            <a:ext cx="5261729" cy="120032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a:solidFill>
                  <a:srgbClr val="000000"/>
                </a:solidFill>
                <a:latin typeface="Book Antiqua"/>
                <a:ea typeface="Book Antiqua"/>
                <a:cs typeface="Book Antiqua"/>
                <a:sym typeface="Book Antiqua"/>
              </a:rPr>
              <a:t>Presented By:</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endParaRPr sz="1800" b="1" i="0" u="none" strike="noStrike" cap="none">
              <a:solidFill>
                <a:srgbClr val="000000"/>
              </a:solidFill>
              <a:latin typeface="Book Antiqua"/>
              <a:ea typeface="Book Antiqua"/>
              <a:cs typeface="Book Antiqua"/>
              <a:sym typeface="Book Antiqua"/>
            </a:endParaRPr>
          </a:p>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a:solidFill>
                  <a:srgbClr val="000000"/>
                </a:solidFill>
                <a:latin typeface="Book Antiqua"/>
                <a:ea typeface="Book Antiqua"/>
                <a:cs typeface="Book Antiqua"/>
                <a:sym typeface="Book Antiqua"/>
              </a:rPr>
              <a:t>Kimberly B. Weber</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a:solidFill>
                  <a:srgbClr val="000000"/>
                </a:solidFill>
                <a:latin typeface="Book Antiqua"/>
                <a:ea typeface="Book Antiqua"/>
                <a:cs typeface="Book Antiqua"/>
                <a:sym typeface="Book Antiqua"/>
              </a:rPr>
              <a:t>Executive Director</a:t>
            </a:r>
            <a:endParaRPr sz="1400" b="0" i="0" u="none" strike="noStrike" cap="none">
              <a:solidFill>
                <a:srgbClr val="000000"/>
              </a:solidFill>
              <a:latin typeface="Arial"/>
              <a:ea typeface="Arial"/>
              <a:cs typeface="Arial"/>
              <a:sym typeface="Arial"/>
            </a:endParaRPr>
          </a:p>
        </p:txBody>
      </p:sp>
      <p:pic>
        <p:nvPicPr>
          <p:cNvPr id="953" name="Google Shape;953;p1" descr="sealfront2"/>
          <p:cNvPicPr preferRelativeResize="0"/>
          <p:nvPr/>
        </p:nvPicPr>
        <p:blipFill rotWithShape="1">
          <a:blip r:embed="rId3">
            <a:alphaModFix/>
          </a:blip>
          <a:srcRect/>
          <a:stretch/>
        </p:blipFill>
        <p:spPr>
          <a:xfrm>
            <a:off x="457200" y="4572000"/>
            <a:ext cx="2057400" cy="2098826"/>
          </a:xfrm>
          <a:prstGeom prst="rect">
            <a:avLst/>
          </a:prstGeom>
          <a:noFill/>
          <a:ln>
            <a:noFill/>
          </a:ln>
        </p:spPr>
      </p:pic>
    </p:spTree>
  </p:cSld>
  <p:clrMapOvr>
    <a:masterClrMapping/>
  </p:clrMapOvr>
  <p:transition spd="slow">
    <p:wip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036"/>
        <p:cNvGrpSpPr/>
        <p:nvPr/>
      </p:nvGrpSpPr>
      <p:grpSpPr>
        <a:xfrm>
          <a:off x="0" y="0"/>
          <a:ext cx="0" cy="0"/>
          <a:chOff x="0" y="0"/>
          <a:chExt cx="0" cy="0"/>
        </a:xfrm>
      </p:grpSpPr>
      <p:sp>
        <p:nvSpPr>
          <p:cNvPr id="1037" name="Google Shape;1037;g25878edd1de_0_20"/>
          <p:cNvSpPr txBox="1">
            <a:spLocks noGrp="1"/>
          </p:cNvSpPr>
          <p:nvPr>
            <p:ph type="title"/>
          </p:nvPr>
        </p:nvSpPr>
        <p:spPr>
          <a:xfrm>
            <a:off x="2400300" y="216297"/>
            <a:ext cx="57150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345D7E"/>
              </a:buClr>
              <a:buSzPts val="4000"/>
              <a:buFont typeface="Book Antiqua"/>
              <a:buNone/>
            </a:pPr>
            <a:br>
              <a:rPr lang="en-US" sz="4000">
                <a:solidFill>
                  <a:srgbClr val="345D7E"/>
                </a:solidFill>
                <a:latin typeface="Book Antiqua"/>
                <a:ea typeface="Book Antiqua"/>
                <a:cs typeface="Book Antiqua"/>
                <a:sym typeface="Book Antiqua"/>
              </a:rPr>
            </a:br>
            <a:r>
              <a:rPr lang="en-US" sz="4000">
                <a:solidFill>
                  <a:srgbClr val="345D7E"/>
                </a:solidFill>
                <a:latin typeface="Book Antiqua"/>
                <a:ea typeface="Book Antiqua"/>
                <a:cs typeface="Book Antiqua"/>
                <a:sym typeface="Book Antiqua"/>
              </a:rPr>
              <a:t>Use of </a:t>
            </a:r>
            <a:r>
              <a:rPr lang="en-US">
                <a:solidFill>
                  <a:srgbClr val="345D7E"/>
                </a:solidFill>
                <a:latin typeface="Book Antiqua"/>
                <a:ea typeface="Book Antiqua"/>
                <a:cs typeface="Book Antiqua"/>
                <a:sym typeface="Book Antiqua"/>
              </a:rPr>
              <a:t>Public </a:t>
            </a:r>
            <a:r>
              <a:rPr lang="en-US" sz="4000">
                <a:solidFill>
                  <a:srgbClr val="345D7E"/>
                </a:solidFill>
                <a:latin typeface="Book Antiqua"/>
                <a:ea typeface="Book Antiqua"/>
                <a:cs typeface="Book Antiqua"/>
                <a:sym typeface="Book Antiqua"/>
              </a:rPr>
              <a:t>Office for </a:t>
            </a:r>
            <a:br>
              <a:rPr lang="en-US" sz="4000">
                <a:solidFill>
                  <a:srgbClr val="345D7E"/>
                </a:solidFill>
                <a:latin typeface="Book Antiqua"/>
                <a:ea typeface="Book Antiqua"/>
                <a:cs typeface="Book Antiqua"/>
                <a:sym typeface="Book Antiqua"/>
              </a:rPr>
            </a:br>
            <a:r>
              <a:rPr lang="en-US" sz="4000">
                <a:solidFill>
                  <a:srgbClr val="345D7E"/>
                </a:solidFill>
                <a:latin typeface="Book Antiqua"/>
                <a:ea typeface="Book Antiqua"/>
                <a:cs typeface="Book Antiqua"/>
                <a:sym typeface="Book Antiqua"/>
              </a:rPr>
              <a:t>Private </a:t>
            </a:r>
            <a:r>
              <a:rPr lang="en-US">
                <a:solidFill>
                  <a:srgbClr val="345D7E"/>
                </a:solidFill>
                <a:latin typeface="Book Antiqua"/>
                <a:ea typeface="Book Antiqua"/>
                <a:cs typeface="Book Antiqua"/>
                <a:sym typeface="Book Antiqua"/>
              </a:rPr>
              <a:t>G</a:t>
            </a:r>
            <a:r>
              <a:rPr lang="en-US" sz="4000">
                <a:solidFill>
                  <a:srgbClr val="345D7E"/>
                </a:solidFill>
                <a:latin typeface="Book Antiqua"/>
                <a:ea typeface="Book Antiqua"/>
                <a:cs typeface="Book Antiqua"/>
                <a:sym typeface="Book Antiqua"/>
              </a:rPr>
              <a:t>ain</a:t>
            </a:r>
            <a:endParaRPr/>
          </a:p>
        </p:txBody>
      </p:sp>
      <p:sp>
        <p:nvSpPr>
          <p:cNvPr id="1038" name="Google Shape;1038;g25878edd1de_0_20"/>
          <p:cNvSpPr txBox="1">
            <a:spLocks noGrp="1"/>
          </p:cNvSpPr>
          <p:nvPr>
            <p:ph type="body" idx="2"/>
          </p:nvPr>
        </p:nvSpPr>
        <p:spPr>
          <a:xfrm>
            <a:off x="1448300" y="1842300"/>
            <a:ext cx="7257900" cy="2948700"/>
          </a:xfrm>
          <a:prstGeom prst="rect">
            <a:avLst/>
          </a:prstGeom>
          <a:noFill/>
          <a:ln>
            <a:noFill/>
          </a:ln>
        </p:spPr>
        <p:txBody>
          <a:bodyPr spcFirstLastPara="1" wrap="square" lIns="91425" tIns="45700" rIns="91425" bIns="45700" anchor="t" anchorCtr="0">
            <a:normAutofit lnSpcReduction="10000"/>
          </a:bodyPr>
          <a:lstStyle/>
          <a:p>
            <a:pPr marL="0" lvl="0" indent="0" algn="ctr" rtl="0">
              <a:lnSpc>
                <a:spcPct val="100000"/>
              </a:lnSpc>
              <a:spcBef>
                <a:spcPts val="0"/>
              </a:spcBef>
              <a:spcAft>
                <a:spcPts val="0"/>
              </a:spcAft>
              <a:buSzPts val="2030"/>
              <a:buNone/>
            </a:pPr>
            <a:r>
              <a:rPr lang="en-US" b="1">
                <a:solidFill>
                  <a:srgbClr val="222222"/>
                </a:solidFill>
              </a:rPr>
              <a:t>P card misuse</a:t>
            </a:r>
            <a:endParaRPr sz="1200" b="1">
              <a:solidFill>
                <a:srgbClr val="222222"/>
              </a:solidFill>
            </a:endParaRPr>
          </a:p>
          <a:p>
            <a:pPr marL="0" lvl="0" indent="0" algn="l" rtl="0">
              <a:lnSpc>
                <a:spcPct val="100000"/>
              </a:lnSpc>
              <a:spcBef>
                <a:spcPts val="0"/>
              </a:spcBef>
              <a:spcAft>
                <a:spcPts val="0"/>
              </a:spcAft>
              <a:buSzPts val="2030"/>
              <a:buNone/>
            </a:pPr>
            <a:endParaRPr sz="1200" b="1">
              <a:solidFill>
                <a:srgbClr val="222222"/>
              </a:solidFill>
              <a:latin typeface="Arial"/>
              <a:ea typeface="Arial"/>
              <a:cs typeface="Arial"/>
              <a:sym typeface="Arial"/>
            </a:endParaRPr>
          </a:p>
          <a:p>
            <a:pPr marL="0" lvl="0" indent="0" algn="l" rtl="0">
              <a:lnSpc>
                <a:spcPct val="100000"/>
              </a:lnSpc>
              <a:spcBef>
                <a:spcPts val="0"/>
              </a:spcBef>
              <a:spcAft>
                <a:spcPts val="0"/>
              </a:spcAft>
              <a:buSzPts val="2030"/>
              <a:buNone/>
            </a:pPr>
            <a:r>
              <a:rPr lang="en-US" sz="1200">
                <a:solidFill>
                  <a:srgbClr val="0F2E59"/>
                </a:solidFill>
                <a:uFill>
                  <a:noFill/>
                </a:uFill>
                <a:hlinkClick r:id="rId3">
                  <a:extLst>
                    <a:ext uri="{A12FA001-AC4F-418D-AE19-62706E023703}">
                      <ahyp:hlinkClr xmlns:ahyp="http://schemas.microsoft.com/office/drawing/2018/hyperlinkcolor" val="tx"/>
                    </a:ext>
                  </a:extLst>
                </a:hlinkClick>
              </a:rPr>
              <a:t>CIC 2017-05</a:t>
            </a:r>
            <a:endParaRPr sz="1200">
              <a:solidFill>
                <a:srgbClr val="222222"/>
              </a:solidFill>
            </a:endParaRPr>
          </a:p>
          <a:p>
            <a:pPr marL="0" lvl="0" indent="0" algn="l" rtl="0">
              <a:lnSpc>
                <a:spcPct val="100000"/>
              </a:lnSpc>
              <a:spcBef>
                <a:spcPts val="0"/>
              </a:spcBef>
              <a:spcAft>
                <a:spcPts val="0"/>
              </a:spcAft>
              <a:buSzPts val="2030"/>
              <a:buNone/>
            </a:pPr>
            <a:endParaRPr sz="1200">
              <a:solidFill>
                <a:srgbClr val="222222"/>
              </a:solidFill>
            </a:endParaRPr>
          </a:p>
          <a:p>
            <a:pPr marL="0" lvl="0" indent="0" algn="l" rtl="0">
              <a:lnSpc>
                <a:spcPct val="100000"/>
              </a:lnSpc>
              <a:spcBef>
                <a:spcPts val="0"/>
              </a:spcBef>
              <a:spcAft>
                <a:spcPts val="0"/>
              </a:spcAft>
              <a:buSzPts val="2030"/>
              <a:buNone/>
            </a:pPr>
            <a:r>
              <a:rPr lang="en-US" sz="2100">
                <a:solidFill>
                  <a:srgbClr val="222222"/>
                </a:solidFill>
              </a:rPr>
              <a:t>An administrator at a College or University was a P card holder in the football program.  He used bonus points from purchases of sportswear he made for the team to buy $540 for personal apparel for himself and his family.   He received a public reprimand, and $1,000 fine, and restitution.</a:t>
            </a:r>
            <a:br>
              <a:rPr lang="en-US" sz="2100" i="0">
                <a:solidFill>
                  <a:srgbClr val="222222"/>
                </a:solidFill>
              </a:rPr>
            </a:br>
            <a:r>
              <a:rPr lang="en-US" sz="2800" b="0" i="0">
                <a:solidFill>
                  <a:srgbClr val="000000"/>
                </a:solidFill>
              </a:rPr>
              <a:t> </a:t>
            </a:r>
            <a:endParaRPr sz="2800">
              <a:solidFill>
                <a:schemeClr val="dk1"/>
              </a:solidFill>
            </a:endParaRPr>
          </a:p>
        </p:txBody>
      </p:sp>
      <p:pic>
        <p:nvPicPr>
          <p:cNvPr id="1039" name="Google Shape;1039;g25878edd1de_0_20" descr="sealfront2"/>
          <p:cNvPicPr preferRelativeResize="0"/>
          <p:nvPr/>
        </p:nvPicPr>
        <p:blipFill rotWithShape="1">
          <a:blip r:embed="rId4">
            <a:alphaModFix/>
          </a:blip>
          <a:srcRect/>
          <a:stretch/>
        </p:blipFill>
        <p:spPr>
          <a:xfrm>
            <a:off x="880312" y="418366"/>
            <a:ext cx="1523999" cy="1554684"/>
          </a:xfrm>
          <a:prstGeom prst="rect">
            <a:avLst/>
          </a:prstGeom>
          <a:noFill/>
          <a:ln>
            <a:noFill/>
          </a:ln>
        </p:spPr>
      </p:pic>
      <p:sp>
        <p:nvSpPr>
          <p:cNvPr id="1040" name="Google Shape;1040;g25878edd1de_0_20"/>
          <p:cNvSpPr txBox="1"/>
          <p:nvPr/>
        </p:nvSpPr>
        <p:spPr>
          <a:xfrm>
            <a:off x="457201" y="5472112"/>
            <a:ext cx="2667000" cy="230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900"/>
              <a:buFont typeface="Arial"/>
              <a:buNone/>
            </a:pPr>
            <a:endParaRPr sz="900" b="0" i="0" u="none" strike="noStrike" cap="none">
              <a:solidFill>
                <a:schemeClr val="dk1"/>
              </a:solidFill>
              <a:latin typeface="Corbel"/>
              <a:ea typeface="Corbel"/>
              <a:cs typeface="Corbel"/>
              <a:sym typeface="Corbel"/>
            </a:endParaRPr>
          </a:p>
        </p:txBody>
      </p:sp>
      <p:pic>
        <p:nvPicPr>
          <p:cNvPr id="1041" name="Google Shape;1041;g25878edd1de_0_20"/>
          <p:cNvPicPr preferRelativeResize="0"/>
          <p:nvPr/>
        </p:nvPicPr>
        <p:blipFill>
          <a:blip r:embed="rId5">
            <a:alphaModFix/>
          </a:blip>
          <a:stretch>
            <a:fillRect/>
          </a:stretch>
        </p:blipFill>
        <p:spPr>
          <a:xfrm>
            <a:off x="2786075" y="4291575"/>
            <a:ext cx="4082574" cy="241735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046"/>
        <p:cNvGrpSpPr/>
        <p:nvPr/>
      </p:nvGrpSpPr>
      <p:grpSpPr>
        <a:xfrm>
          <a:off x="0" y="0"/>
          <a:ext cx="0" cy="0"/>
          <a:chOff x="0" y="0"/>
          <a:chExt cx="0" cy="0"/>
        </a:xfrm>
      </p:grpSpPr>
      <p:sp>
        <p:nvSpPr>
          <p:cNvPr id="1047" name="Google Shape;1047;g25878edd1de_0_39"/>
          <p:cNvSpPr txBox="1">
            <a:spLocks noGrp="1"/>
          </p:cNvSpPr>
          <p:nvPr>
            <p:ph type="title"/>
          </p:nvPr>
        </p:nvSpPr>
        <p:spPr>
          <a:xfrm>
            <a:off x="982133" y="-675024"/>
            <a:ext cx="7704600" cy="19812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rgbClr val="345D7E"/>
              </a:buClr>
              <a:buSzPts val="4000"/>
              <a:buFont typeface="Book Antiqua"/>
              <a:buNone/>
            </a:pPr>
            <a:r>
              <a:rPr lang="en-US" sz="4200">
                <a:solidFill>
                  <a:srgbClr val="345D7E"/>
                </a:solidFill>
                <a:latin typeface="Book Antiqua"/>
                <a:ea typeface="Book Antiqua"/>
                <a:cs typeface="Book Antiqua"/>
                <a:sym typeface="Book Antiqua"/>
              </a:rPr>
              <a:t>Bonus Points</a:t>
            </a:r>
            <a:endParaRPr sz="4200"/>
          </a:p>
        </p:txBody>
      </p:sp>
      <p:pic>
        <p:nvPicPr>
          <p:cNvPr id="1048" name="Google Shape;1048;g25878edd1de_0_39" descr="sealfront2"/>
          <p:cNvPicPr preferRelativeResize="0"/>
          <p:nvPr/>
        </p:nvPicPr>
        <p:blipFill rotWithShape="1">
          <a:blip r:embed="rId3">
            <a:alphaModFix/>
          </a:blip>
          <a:srcRect/>
          <a:stretch/>
        </p:blipFill>
        <p:spPr>
          <a:xfrm>
            <a:off x="999744" y="115997"/>
            <a:ext cx="1523999" cy="1554684"/>
          </a:xfrm>
          <a:prstGeom prst="rect">
            <a:avLst/>
          </a:prstGeom>
          <a:noFill/>
          <a:ln>
            <a:noFill/>
          </a:ln>
        </p:spPr>
      </p:pic>
      <p:sp>
        <p:nvSpPr>
          <p:cNvPr id="1049" name="Google Shape;1049;g25878edd1de_0_39"/>
          <p:cNvSpPr txBox="1"/>
          <p:nvPr/>
        </p:nvSpPr>
        <p:spPr>
          <a:xfrm>
            <a:off x="1618475" y="808722"/>
            <a:ext cx="7315200" cy="4002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BA8E2C"/>
              </a:buClr>
              <a:buSzPts val="2000"/>
              <a:buFont typeface="Corbel"/>
              <a:buNone/>
            </a:pPr>
            <a:r>
              <a:rPr lang="en-US" sz="2000" b="1">
                <a:solidFill>
                  <a:srgbClr val="BA8E2C"/>
                </a:solidFill>
                <a:latin typeface="Corbel"/>
                <a:ea typeface="Corbel"/>
                <a:cs typeface="Corbel"/>
                <a:sym typeface="Corbel"/>
              </a:rPr>
              <a:t>Private Gain</a:t>
            </a:r>
            <a:endParaRPr sz="1400" b="0" i="0" u="none" strike="noStrike" cap="none">
              <a:solidFill>
                <a:srgbClr val="000000"/>
              </a:solidFill>
              <a:latin typeface="Arial"/>
              <a:ea typeface="Arial"/>
              <a:cs typeface="Arial"/>
              <a:sym typeface="Arial"/>
            </a:endParaRPr>
          </a:p>
        </p:txBody>
      </p:sp>
      <p:sp>
        <p:nvSpPr>
          <p:cNvPr id="1050" name="Google Shape;1050;g25878edd1de_0_39"/>
          <p:cNvSpPr txBox="1">
            <a:spLocks noGrp="1"/>
          </p:cNvSpPr>
          <p:nvPr>
            <p:ph type="body" idx="1"/>
          </p:nvPr>
        </p:nvSpPr>
        <p:spPr>
          <a:xfrm>
            <a:off x="982125" y="2145825"/>
            <a:ext cx="7704600" cy="1554600"/>
          </a:xfrm>
          <a:prstGeom prst="rect">
            <a:avLst/>
          </a:prstGeom>
        </p:spPr>
        <p:txBody>
          <a:bodyPr spcFirstLastPara="1" wrap="square" lIns="91425" tIns="45700" rIns="91425" bIns="45700" anchor="ctr" anchorCtr="0">
            <a:normAutofit/>
          </a:bodyPr>
          <a:lstStyle/>
          <a:p>
            <a:pPr marL="0" lvl="0" indent="0" algn="l" rtl="0">
              <a:spcBef>
                <a:spcPts val="360"/>
              </a:spcBef>
              <a:spcAft>
                <a:spcPts val="0"/>
              </a:spcAft>
              <a:buNone/>
            </a:pPr>
            <a:r>
              <a:rPr lang="en-US"/>
              <a:t>Business travel-related bonus or reward points</a:t>
            </a:r>
            <a:endParaRPr/>
          </a:p>
          <a:p>
            <a:pPr marL="0" lvl="0" indent="0" algn="l" rtl="0">
              <a:spcBef>
                <a:spcPts val="360"/>
              </a:spcBef>
              <a:spcAft>
                <a:spcPts val="0"/>
              </a:spcAft>
              <a:buNone/>
            </a:pPr>
            <a:r>
              <a:rPr lang="en-US"/>
              <a:t>	Airplane, hotel, gas </a:t>
            </a:r>
            <a:endParaRPr/>
          </a:p>
        </p:txBody>
      </p:sp>
      <p:sp>
        <p:nvSpPr>
          <p:cNvPr id="1051" name="Google Shape;1051;g25878edd1de_0_39"/>
          <p:cNvSpPr txBox="1">
            <a:spLocks noGrp="1"/>
          </p:cNvSpPr>
          <p:nvPr>
            <p:ph type="sldNum" idx="12"/>
          </p:nvPr>
        </p:nvSpPr>
        <p:spPr>
          <a:xfrm>
            <a:off x="8258967" y="6108173"/>
            <a:ext cx="4278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000"/>
              <a:buFont typeface="Arial"/>
              <a:buNone/>
            </a:pPr>
            <a:fld id="{00000000-1234-1234-1234-123412341234}" type="slidenum">
              <a:rPr lang="en-US"/>
              <a:t>11</a:t>
            </a:fld>
            <a:endParaRPr/>
          </a:p>
        </p:txBody>
      </p:sp>
      <p:sp>
        <p:nvSpPr>
          <p:cNvPr id="1052" name="Google Shape;1052;g25878edd1de_0_39"/>
          <p:cNvSpPr txBox="1"/>
          <p:nvPr/>
        </p:nvSpPr>
        <p:spPr>
          <a:xfrm>
            <a:off x="1089075" y="4334775"/>
            <a:ext cx="7170000" cy="923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400">
                <a:latin typeface="Corbel"/>
                <a:ea typeface="Corbel"/>
                <a:cs typeface="Corbel"/>
                <a:sym typeface="Corbel"/>
              </a:rPr>
              <a:t>Non-travel related reward points </a:t>
            </a:r>
            <a:endParaRPr sz="2400">
              <a:latin typeface="Corbel"/>
              <a:ea typeface="Corbel"/>
              <a:cs typeface="Corbel"/>
              <a:sym typeface="Corbel"/>
            </a:endParaRPr>
          </a:p>
          <a:p>
            <a:pPr marL="0" lvl="0" indent="0" algn="l" rtl="0">
              <a:spcBef>
                <a:spcPts val="0"/>
              </a:spcBef>
              <a:spcAft>
                <a:spcPts val="0"/>
              </a:spcAft>
              <a:buNone/>
            </a:pPr>
            <a:r>
              <a:rPr lang="en-US" sz="2400">
                <a:latin typeface="Corbel"/>
                <a:ea typeface="Corbel"/>
                <a:cs typeface="Corbel"/>
                <a:sym typeface="Corbel"/>
              </a:rPr>
              <a:t>	Merchandise from online catalog</a:t>
            </a:r>
            <a:endParaRPr sz="2400">
              <a:latin typeface="Corbel"/>
              <a:ea typeface="Corbel"/>
              <a:cs typeface="Corbel"/>
              <a:sym typeface="Corbel"/>
            </a:endParaRPr>
          </a:p>
        </p:txBody>
      </p:sp>
      <p:pic>
        <p:nvPicPr>
          <p:cNvPr id="1053" name="Google Shape;1053;g25878edd1de_0_39"/>
          <p:cNvPicPr preferRelativeResize="0"/>
          <p:nvPr/>
        </p:nvPicPr>
        <p:blipFill>
          <a:blip r:embed="rId4">
            <a:alphaModFix/>
          </a:blip>
          <a:stretch>
            <a:fillRect/>
          </a:stretch>
        </p:blipFill>
        <p:spPr>
          <a:xfrm>
            <a:off x="7143700" y="1973300"/>
            <a:ext cx="1789976" cy="1455700"/>
          </a:xfrm>
          <a:prstGeom prst="rect">
            <a:avLst/>
          </a:prstGeom>
          <a:noFill/>
          <a:ln>
            <a:noFill/>
          </a:ln>
        </p:spPr>
      </p:pic>
      <p:pic>
        <p:nvPicPr>
          <p:cNvPr id="1054" name="Google Shape;1054;g25878edd1de_0_39"/>
          <p:cNvPicPr preferRelativeResize="0"/>
          <p:nvPr/>
        </p:nvPicPr>
        <p:blipFill>
          <a:blip r:embed="rId5">
            <a:alphaModFix/>
          </a:blip>
          <a:stretch>
            <a:fillRect/>
          </a:stretch>
        </p:blipFill>
        <p:spPr>
          <a:xfrm>
            <a:off x="4464175" y="2932975"/>
            <a:ext cx="1207700" cy="992051"/>
          </a:xfrm>
          <a:prstGeom prst="rect">
            <a:avLst/>
          </a:prstGeom>
          <a:noFill/>
          <a:ln>
            <a:noFill/>
          </a:ln>
        </p:spPr>
      </p:pic>
      <p:pic>
        <p:nvPicPr>
          <p:cNvPr id="1055" name="Google Shape;1055;g25878edd1de_0_39"/>
          <p:cNvPicPr preferRelativeResize="0"/>
          <p:nvPr/>
        </p:nvPicPr>
        <p:blipFill>
          <a:blip r:embed="rId6">
            <a:alphaModFix/>
          </a:blip>
          <a:stretch>
            <a:fillRect/>
          </a:stretch>
        </p:blipFill>
        <p:spPr>
          <a:xfrm>
            <a:off x="4762525" y="4852350"/>
            <a:ext cx="1524000" cy="1746850"/>
          </a:xfrm>
          <a:prstGeom prst="rect">
            <a:avLst/>
          </a:prstGeom>
          <a:noFill/>
          <a:ln>
            <a:noFill/>
          </a:ln>
        </p:spPr>
      </p:pic>
      <p:pic>
        <p:nvPicPr>
          <p:cNvPr id="1056" name="Google Shape;1056;g25878edd1de_0_39"/>
          <p:cNvPicPr preferRelativeResize="0"/>
          <p:nvPr/>
        </p:nvPicPr>
        <p:blipFill>
          <a:blip r:embed="rId7">
            <a:alphaModFix/>
          </a:blip>
          <a:stretch>
            <a:fillRect/>
          </a:stretch>
        </p:blipFill>
        <p:spPr>
          <a:xfrm>
            <a:off x="6171925" y="4193375"/>
            <a:ext cx="2733949" cy="248365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061"/>
        <p:cNvGrpSpPr/>
        <p:nvPr/>
      </p:nvGrpSpPr>
      <p:grpSpPr>
        <a:xfrm>
          <a:off x="0" y="0"/>
          <a:ext cx="0" cy="0"/>
          <a:chOff x="0" y="0"/>
          <a:chExt cx="0" cy="0"/>
        </a:xfrm>
      </p:grpSpPr>
      <p:sp>
        <p:nvSpPr>
          <p:cNvPr id="1062" name="Google Shape;1062;g1e4ad2f77d3_0_4"/>
          <p:cNvSpPr txBox="1">
            <a:spLocks noGrp="1"/>
          </p:cNvSpPr>
          <p:nvPr>
            <p:ph type="title"/>
          </p:nvPr>
        </p:nvSpPr>
        <p:spPr>
          <a:xfrm>
            <a:off x="2400300" y="216297"/>
            <a:ext cx="57150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345D7E"/>
              </a:buClr>
              <a:buSzPts val="4000"/>
              <a:buFont typeface="Book Antiqua"/>
              <a:buNone/>
            </a:pPr>
            <a:br>
              <a:rPr lang="en-US" sz="4000">
                <a:solidFill>
                  <a:srgbClr val="345D7E"/>
                </a:solidFill>
                <a:latin typeface="Book Antiqua"/>
                <a:ea typeface="Book Antiqua"/>
                <a:cs typeface="Book Antiqua"/>
                <a:sym typeface="Book Antiqua"/>
              </a:rPr>
            </a:br>
            <a:r>
              <a:rPr lang="en-US" sz="4000">
                <a:solidFill>
                  <a:srgbClr val="345D7E"/>
                </a:solidFill>
                <a:latin typeface="Book Antiqua"/>
                <a:ea typeface="Book Antiqua"/>
                <a:cs typeface="Book Antiqua"/>
                <a:sym typeface="Book Antiqua"/>
              </a:rPr>
              <a:t>Use of </a:t>
            </a:r>
            <a:r>
              <a:rPr lang="en-US">
                <a:solidFill>
                  <a:srgbClr val="345D7E"/>
                </a:solidFill>
                <a:latin typeface="Book Antiqua"/>
                <a:ea typeface="Book Antiqua"/>
                <a:cs typeface="Book Antiqua"/>
                <a:sym typeface="Book Antiqua"/>
              </a:rPr>
              <a:t>Public </a:t>
            </a:r>
            <a:r>
              <a:rPr lang="en-US" sz="4000">
                <a:solidFill>
                  <a:srgbClr val="345D7E"/>
                </a:solidFill>
                <a:latin typeface="Book Antiqua"/>
                <a:ea typeface="Book Antiqua"/>
                <a:cs typeface="Book Antiqua"/>
                <a:sym typeface="Book Antiqua"/>
              </a:rPr>
              <a:t>Office for </a:t>
            </a:r>
            <a:br>
              <a:rPr lang="en-US" sz="4000">
                <a:solidFill>
                  <a:srgbClr val="345D7E"/>
                </a:solidFill>
                <a:latin typeface="Book Antiqua"/>
                <a:ea typeface="Book Antiqua"/>
                <a:cs typeface="Book Antiqua"/>
                <a:sym typeface="Book Antiqua"/>
              </a:rPr>
            </a:br>
            <a:r>
              <a:rPr lang="en-US" sz="4000">
                <a:solidFill>
                  <a:srgbClr val="345D7E"/>
                </a:solidFill>
                <a:latin typeface="Book Antiqua"/>
                <a:ea typeface="Book Antiqua"/>
                <a:cs typeface="Book Antiqua"/>
                <a:sym typeface="Book Antiqua"/>
              </a:rPr>
              <a:t>Private </a:t>
            </a:r>
            <a:r>
              <a:rPr lang="en-US">
                <a:solidFill>
                  <a:srgbClr val="345D7E"/>
                </a:solidFill>
                <a:latin typeface="Book Antiqua"/>
                <a:ea typeface="Book Antiqua"/>
                <a:cs typeface="Book Antiqua"/>
                <a:sym typeface="Book Antiqua"/>
              </a:rPr>
              <a:t>G</a:t>
            </a:r>
            <a:r>
              <a:rPr lang="en-US" sz="4000">
                <a:solidFill>
                  <a:srgbClr val="345D7E"/>
                </a:solidFill>
                <a:latin typeface="Book Antiqua"/>
                <a:ea typeface="Book Antiqua"/>
                <a:cs typeface="Book Antiqua"/>
                <a:sym typeface="Book Antiqua"/>
              </a:rPr>
              <a:t>ain</a:t>
            </a:r>
            <a:endParaRPr sz="4000">
              <a:solidFill>
                <a:srgbClr val="345D7E"/>
              </a:solidFill>
              <a:latin typeface="Book Antiqua"/>
              <a:ea typeface="Book Antiqua"/>
              <a:cs typeface="Book Antiqua"/>
              <a:sym typeface="Book Antiqua"/>
            </a:endParaRPr>
          </a:p>
          <a:p>
            <a:pPr marL="0" lvl="0" indent="0" algn="ctr" rtl="0">
              <a:lnSpc>
                <a:spcPct val="100000"/>
              </a:lnSpc>
              <a:spcBef>
                <a:spcPts val="0"/>
              </a:spcBef>
              <a:spcAft>
                <a:spcPts val="0"/>
              </a:spcAft>
              <a:buClr>
                <a:srgbClr val="345D7E"/>
              </a:buClr>
              <a:buSzPts val="4000"/>
              <a:buFont typeface="Book Antiqua"/>
              <a:buNone/>
            </a:pPr>
            <a:r>
              <a:rPr lang="en-US" sz="2400" b="1">
                <a:solidFill>
                  <a:srgbClr val="222222"/>
                </a:solidFill>
              </a:rPr>
              <a:t>P card misuse</a:t>
            </a:r>
            <a:endParaRPr/>
          </a:p>
        </p:txBody>
      </p:sp>
      <p:sp>
        <p:nvSpPr>
          <p:cNvPr id="1063" name="Google Shape;1063;g1e4ad2f77d3_0_4"/>
          <p:cNvSpPr txBox="1">
            <a:spLocks noGrp="1"/>
          </p:cNvSpPr>
          <p:nvPr>
            <p:ph type="body" idx="2"/>
          </p:nvPr>
        </p:nvSpPr>
        <p:spPr>
          <a:xfrm>
            <a:off x="951600" y="1852950"/>
            <a:ext cx="4714200" cy="4868700"/>
          </a:xfrm>
          <a:prstGeom prst="rect">
            <a:avLst/>
          </a:prstGeom>
          <a:noFill/>
          <a:ln>
            <a:noFill/>
          </a:ln>
        </p:spPr>
        <p:txBody>
          <a:bodyPr spcFirstLastPara="1" wrap="square" lIns="91425" tIns="45700" rIns="91425" bIns="45700" anchor="ctr" anchorCtr="0">
            <a:normAutofit fontScale="92500" lnSpcReduction="20000"/>
          </a:bodyPr>
          <a:lstStyle/>
          <a:p>
            <a:pPr marL="0" lvl="0" indent="0" algn="l" rtl="0">
              <a:lnSpc>
                <a:spcPct val="115000"/>
              </a:lnSpc>
              <a:spcBef>
                <a:spcPts val="0"/>
              </a:spcBef>
              <a:spcAft>
                <a:spcPts val="0"/>
              </a:spcAft>
              <a:buClr>
                <a:schemeClr val="dk1"/>
              </a:buClr>
              <a:buSzPct val="34920"/>
              <a:buFont typeface="Arial"/>
              <a:buNone/>
            </a:pPr>
            <a:r>
              <a:rPr lang="en-US" sz="3150">
                <a:solidFill>
                  <a:srgbClr val="444444"/>
                </a:solidFill>
              </a:rPr>
              <a:t>County Assessor, in 2015, used his P Card and county credit card for over $50k in personal items.  Biggest charge was for a Harley Davidson motorcycle.  Pled guilty to embezzlement, and the EC found he violated the Ethics Act and was fined $10k.  </a:t>
            </a:r>
            <a:endParaRPr sz="3150">
              <a:solidFill>
                <a:srgbClr val="444444"/>
              </a:solidFill>
            </a:endParaRPr>
          </a:p>
          <a:p>
            <a:pPr marL="0" lvl="0" indent="0" algn="l" rtl="0">
              <a:lnSpc>
                <a:spcPct val="115000"/>
              </a:lnSpc>
              <a:spcBef>
                <a:spcPts val="0"/>
              </a:spcBef>
              <a:spcAft>
                <a:spcPts val="0"/>
              </a:spcAft>
              <a:buClr>
                <a:schemeClr val="dk1"/>
              </a:buClr>
              <a:buSzPct val="34920"/>
              <a:buFont typeface="Arial"/>
              <a:buNone/>
            </a:pPr>
            <a:endParaRPr sz="3150">
              <a:solidFill>
                <a:srgbClr val="444444"/>
              </a:solidFill>
            </a:endParaRPr>
          </a:p>
        </p:txBody>
      </p:sp>
      <p:pic>
        <p:nvPicPr>
          <p:cNvPr id="1064" name="Google Shape;1064;g1e4ad2f77d3_0_4" descr="sealfront2"/>
          <p:cNvPicPr preferRelativeResize="0"/>
          <p:nvPr/>
        </p:nvPicPr>
        <p:blipFill rotWithShape="1">
          <a:blip r:embed="rId3">
            <a:alphaModFix/>
          </a:blip>
          <a:srcRect/>
          <a:stretch/>
        </p:blipFill>
        <p:spPr>
          <a:xfrm>
            <a:off x="880312" y="418366"/>
            <a:ext cx="1523999" cy="1554684"/>
          </a:xfrm>
          <a:prstGeom prst="rect">
            <a:avLst/>
          </a:prstGeom>
          <a:noFill/>
          <a:ln>
            <a:noFill/>
          </a:ln>
        </p:spPr>
      </p:pic>
      <p:sp>
        <p:nvSpPr>
          <p:cNvPr id="1065" name="Google Shape;1065;g1e4ad2f77d3_0_4"/>
          <p:cNvSpPr txBox="1">
            <a:spLocks noGrp="1"/>
          </p:cNvSpPr>
          <p:nvPr>
            <p:ph type="sldNum" idx="12"/>
          </p:nvPr>
        </p:nvSpPr>
        <p:spPr>
          <a:xfrm>
            <a:off x="6553200" y="6245225"/>
            <a:ext cx="2133600" cy="4764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000"/>
              <a:buNone/>
            </a:pPr>
            <a:fld id="{00000000-1234-1234-1234-123412341234}" type="slidenum">
              <a:rPr lang="en-US">
                <a:solidFill>
                  <a:srgbClr val="B3A787"/>
                </a:solidFill>
              </a:rPr>
              <a:t>12</a:t>
            </a:fld>
            <a:endParaRPr>
              <a:solidFill>
                <a:srgbClr val="B3A787"/>
              </a:solidFill>
            </a:endParaRPr>
          </a:p>
        </p:txBody>
      </p:sp>
      <p:sp>
        <p:nvSpPr>
          <p:cNvPr id="1066" name="Google Shape;1066;g1e4ad2f77d3_0_4"/>
          <p:cNvSpPr txBox="1"/>
          <p:nvPr/>
        </p:nvSpPr>
        <p:spPr>
          <a:xfrm>
            <a:off x="0" y="0"/>
            <a:ext cx="3000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a:t>P Card and</a:t>
            </a:r>
            <a:endParaRPr/>
          </a:p>
        </p:txBody>
      </p:sp>
      <p:pic>
        <p:nvPicPr>
          <p:cNvPr id="1067" name="Google Shape;1067;g1e4ad2f77d3_0_4"/>
          <p:cNvPicPr preferRelativeResize="0"/>
          <p:nvPr/>
        </p:nvPicPr>
        <p:blipFill>
          <a:blip r:embed="rId4">
            <a:alphaModFix/>
          </a:blip>
          <a:stretch>
            <a:fillRect/>
          </a:stretch>
        </p:blipFill>
        <p:spPr>
          <a:xfrm>
            <a:off x="5950175" y="2924850"/>
            <a:ext cx="3062576" cy="24610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072"/>
        <p:cNvGrpSpPr/>
        <p:nvPr/>
      </p:nvGrpSpPr>
      <p:grpSpPr>
        <a:xfrm>
          <a:off x="0" y="0"/>
          <a:ext cx="0" cy="0"/>
          <a:chOff x="0" y="0"/>
          <a:chExt cx="0" cy="0"/>
        </a:xfrm>
      </p:grpSpPr>
      <p:sp>
        <p:nvSpPr>
          <p:cNvPr id="1073" name="Google Shape;1073;g25878edd1de_0_219"/>
          <p:cNvSpPr txBox="1">
            <a:spLocks noGrp="1"/>
          </p:cNvSpPr>
          <p:nvPr>
            <p:ph type="title"/>
          </p:nvPr>
        </p:nvSpPr>
        <p:spPr>
          <a:xfrm>
            <a:off x="2400300" y="216297"/>
            <a:ext cx="57150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345D7E"/>
              </a:buClr>
              <a:buSzPts val="4000"/>
              <a:buFont typeface="Book Antiqua"/>
              <a:buNone/>
            </a:pPr>
            <a:br>
              <a:rPr lang="en-US" sz="4000">
                <a:solidFill>
                  <a:srgbClr val="345D7E"/>
                </a:solidFill>
                <a:latin typeface="Book Antiqua"/>
                <a:ea typeface="Book Antiqua"/>
                <a:cs typeface="Book Antiqua"/>
                <a:sym typeface="Book Antiqua"/>
              </a:rPr>
            </a:br>
            <a:r>
              <a:rPr lang="en-US" sz="4000">
                <a:solidFill>
                  <a:srgbClr val="345D7E"/>
                </a:solidFill>
                <a:latin typeface="Book Antiqua"/>
                <a:ea typeface="Book Antiqua"/>
                <a:cs typeface="Book Antiqua"/>
                <a:sym typeface="Book Antiqua"/>
              </a:rPr>
              <a:t>Use of </a:t>
            </a:r>
            <a:r>
              <a:rPr lang="en-US">
                <a:solidFill>
                  <a:srgbClr val="345D7E"/>
                </a:solidFill>
                <a:latin typeface="Book Antiqua"/>
                <a:ea typeface="Book Antiqua"/>
                <a:cs typeface="Book Antiqua"/>
                <a:sym typeface="Book Antiqua"/>
              </a:rPr>
              <a:t>Public </a:t>
            </a:r>
            <a:r>
              <a:rPr lang="en-US" sz="4000">
                <a:solidFill>
                  <a:srgbClr val="345D7E"/>
                </a:solidFill>
                <a:latin typeface="Book Antiqua"/>
                <a:ea typeface="Book Antiqua"/>
                <a:cs typeface="Book Antiqua"/>
                <a:sym typeface="Book Antiqua"/>
              </a:rPr>
              <a:t>Office for </a:t>
            </a:r>
            <a:br>
              <a:rPr lang="en-US" sz="4000">
                <a:solidFill>
                  <a:srgbClr val="345D7E"/>
                </a:solidFill>
                <a:latin typeface="Book Antiqua"/>
                <a:ea typeface="Book Antiqua"/>
                <a:cs typeface="Book Antiqua"/>
                <a:sym typeface="Book Antiqua"/>
              </a:rPr>
            </a:br>
            <a:r>
              <a:rPr lang="en-US" sz="4000">
                <a:solidFill>
                  <a:srgbClr val="345D7E"/>
                </a:solidFill>
                <a:latin typeface="Book Antiqua"/>
                <a:ea typeface="Book Antiqua"/>
                <a:cs typeface="Book Antiqua"/>
                <a:sym typeface="Book Antiqua"/>
              </a:rPr>
              <a:t>Private </a:t>
            </a:r>
            <a:r>
              <a:rPr lang="en-US">
                <a:solidFill>
                  <a:srgbClr val="345D7E"/>
                </a:solidFill>
                <a:latin typeface="Book Antiqua"/>
                <a:ea typeface="Book Antiqua"/>
                <a:cs typeface="Book Antiqua"/>
                <a:sym typeface="Book Antiqua"/>
              </a:rPr>
              <a:t>G</a:t>
            </a:r>
            <a:r>
              <a:rPr lang="en-US" sz="4000">
                <a:solidFill>
                  <a:srgbClr val="345D7E"/>
                </a:solidFill>
                <a:latin typeface="Book Antiqua"/>
                <a:ea typeface="Book Antiqua"/>
                <a:cs typeface="Book Antiqua"/>
                <a:sym typeface="Book Antiqua"/>
              </a:rPr>
              <a:t>ain</a:t>
            </a:r>
            <a:endParaRPr/>
          </a:p>
        </p:txBody>
      </p:sp>
      <p:sp>
        <p:nvSpPr>
          <p:cNvPr id="1074" name="Google Shape;1074;g25878edd1de_0_219"/>
          <p:cNvSpPr txBox="1">
            <a:spLocks noGrp="1"/>
          </p:cNvSpPr>
          <p:nvPr>
            <p:ph type="body" idx="2"/>
          </p:nvPr>
        </p:nvSpPr>
        <p:spPr>
          <a:xfrm>
            <a:off x="1245950" y="1852950"/>
            <a:ext cx="3986400" cy="4868700"/>
          </a:xfrm>
          <a:prstGeom prst="rect">
            <a:avLst/>
          </a:prstGeom>
          <a:noFill/>
          <a:ln>
            <a:noFill/>
          </a:ln>
        </p:spPr>
        <p:txBody>
          <a:bodyPr spcFirstLastPara="1" wrap="square" lIns="91425" tIns="45700" rIns="91425" bIns="45700" anchor="ctr" anchorCtr="0">
            <a:normAutofit lnSpcReduction="20000"/>
          </a:bodyPr>
          <a:lstStyle/>
          <a:p>
            <a:pPr marL="0" lvl="0" indent="0" algn="l" rtl="0">
              <a:lnSpc>
                <a:spcPct val="115000"/>
              </a:lnSpc>
              <a:spcBef>
                <a:spcPts val="0"/>
              </a:spcBef>
              <a:spcAft>
                <a:spcPts val="0"/>
              </a:spcAft>
              <a:buClr>
                <a:schemeClr val="dk1"/>
              </a:buClr>
              <a:buSzPts val="1100"/>
              <a:buFont typeface="Arial"/>
              <a:buNone/>
            </a:pPr>
            <a:r>
              <a:rPr lang="en-US" sz="3150">
                <a:solidFill>
                  <a:srgbClr val="444444"/>
                </a:solidFill>
              </a:rPr>
              <a:t>County Ambulance Authority: Loaned public funds of $103k for 24 yrs., interest free, to executive director to allow director to transfer from PERS into a more lucrative retirement plan. </a:t>
            </a:r>
            <a:endParaRPr sz="5200">
              <a:solidFill>
                <a:schemeClr val="dk1"/>
              </a:solidFill>
            </a:endParaRPr>
          </a:p>
        </p:txBody>
      </p:sp>
      <p:pic>
        <p:nvPicPr>
          <p:cNvPr id="1075" name="Google Shape;1075;g25878edd1de_0_219" descr="sealfront2"/>
          <p:cNvPicPr preferRelativeResize="0"/>
          <p:nvPr/>
        </p:nvPicPr>
        <p:blipFill rotWithShape="1">
          <a:blip r:embed="rId3">
            <a:alphaModFix/>
          </a:blip>
          <a:srcRect/>
          <a:stretch/>
        </p:blipFill>
        <p:spPr>
          <a:xfrm>
            <a:off x="880312" y="418366"/>
            <a:ext cx="1523999" cy="1554684"/>
          </a:xfrm>
          <a:prstGeom prst="rect">
            <a:avLst/>
          </a:prstGeom>
          <a:noFill/>
          <a:ln>
            <a:noFill/>
          </a:ln>
        </p:spPr>
      </p:pic>
      <p:sp>
        <p:nvSpPr>
          <p:cNvPr id="1076" name="Google Shape;1076;g25878edd1de_0_219"/>
          <p:cNvSpPr txBox="1">
            <a:spLocks noGrp="1"/>
          </p:cNvSpPr>
          <p:nvPr>
            <p:ph type="sldNum" idx="12"/>
          </p:nvPr>
        </p:nvSpPr>
        <p:spPr>
          <a:xfrm>
            <a:off x="6553200" y="6245225"/>
            <a:ext cx="2133600" cy="4764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000"/>
              <a:buNone/>
            </a:pPr>
            <a:fld id="{00000000-1234-1234-1234-123412341234}" type="slidenum">
              <a:rPr lang="en-US">
                <a:solidFill>
                  <a:srgbClr val="B3A787"/>
                </a:solidFill>
              </a:rPr>
              <a:t>13</a:t>
            </a:fld>
            <a:endParaRPr>
              <a:solidFill>
                <a:srgbClr val="B3A787"/>
              </a:solidFill>
            </a:endParaRPr>
          </a:p>
        </p:txBody>
      </p:sp>
      <p:pic>
        <p:nvPicPr>
          <p:cNvPr id="1077" name="Google Shape;1077;g25878edd1de_0_219"/>
          <p:cNvPicPr preferRelativeResize="0"/>
          <p:nvPr/>
        </p:nvPicPr>
        <p:blipFill>
          <a:blip r:embed="rId4">
            <a:alphaModFix/>
          </a:blip>
          <a:stretch>
            <a:fillRect/>
          </a:stretch>
        </p:blipFill>
        <p:spPr>
          <a:xfrm>
            <a:off x="5384750" y="2619650"/>
            <a:ext cx="3155799" cy="3482251"/>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Shape 1082"/>
        <p:cNvGrpSpPr/>
        <p:nvPr/>
      </p:nvGrpSpPr>
      <p:grpSpPr>
        <a:xfrm>
          <a:off x="0" y="0"/>
          <a:ext cx="0" cy="0"/>
          <a:chOff x="0" y="0"/>
          <a:chExt cx="0" cy="0"/>
        </a:xfrm>
      </p:grpSpPr>
      <p:sp>
        <p:nvSpPr>
          <p:cNvPr id="1083" name="Google Shape;1083;p6"/>
          <p:cNvSpPr txBox="1">
            <a:spLocks noGrp="1"/>
          </p:cNvSpPr>
          <p:nvPr>
            <p:ph type="title"/>
          </p:nvPr>
        </p:nvSpPr>
        <p:spPr>
          <a:xfrm>
            <a:off x="2400300" y="216297"/>
            <a:ext cx="57150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345D7E"/>
              </a:buClr>
              <a:buSzPts val="4000"/>
              <a:buFont typeface="Book Antiqua"/>
              <a:buNone/>
            </a:pPr>
            <a:br>
              <a:rPr lang="en-US" sz="4000">
                <a:solidFill>
                  <a:srgbClr val="345D7E"/>
                </a:solidFill>
                <a:latin typeface="Book Antiqua"/>
                <a:ea typeface="Book Antiqua"/>
                <a:cs typeface="Book Antiqua"/>
                <a:sym typeface="Book Antiqua"/>
              </a:rPr>
            </a:br>
            <a:r>
              <a:rPr lang="en-US" sz="4000">
                <a:solidFill>
                  <a:srgbClr val="345D7E"/>
                </a:solidFill>
                <a:latin typeface="Book Antiqua"/>
                <a:ea typeface="Book Antiqua"/>
                <a:cs typeface="Book Antiqua"/>
                <a:sym typeface="Book Antiqua"/>
              </a:rPr>
              <a:t>Use of </a:t>
            </a:r>
            <a:r>
              <a:rPr lang="en-US">
                <a:solidFill>
                  <a:srgbClr val="345D7E"/>
                </a:solidFill>
                <a:latin typeface="Book Antiqua"/>
                <a:ea typeface="Book Antiqua"/>
                <a:cs typeface="Book Antiqua"/>
                <a:sym typeface="Book Antiqua"/>
              </a:rPr>
              <a:t>Public </a:t>
            </a:r>
            <a:r>
              <a:rPr lang="en-US" sz="4000">
                <a:solidFill>
                  <a:srgbClr val="345D7E"/>
                </a:solidFill>
                <a:latin typeface="Book Antiqua"/>
                <a:ea typeface="Book Antiqua"/>
                <a:cs typeface="Book Antiqua"/>
                <a:sym typeface="Book Antiqua"/>
              </a:rPr>
              <a:t>Office for </a:t>
            </a:r>
            <a:br>
              <a:rPr lang="en-US" sz="4000">
                <a:solidFill>
                  <a:srgbClr val="345D7E"/>
                </a:solidFill>
                <a:latin typeface="Book Antiqua"/>
                <a:ea typeface="Book Antiqua"/>
                <a:cs typeface="Book Antiqua"/>
                <a:sym typeface="Book Antiqua"/>
              </a:rPr>
            </a:br>
            <a:r>
              <a:rPr lang="en-US" sz="4000">
                <a:solidFill>
                  <a:srgbClr val="345D7E"/>
                </a:solidFill>
                <a:latin typeface="Book Antiqua"/>
                <a:ea typeface="Book Antiqua"/>
                <a:cs typeface="Book Antiqua"/>
                <a:sym typeface="Book Antiqua"/>
              </a:rPr>
              <a:t>Private </a:t>
            </a:r>
            <a:r>
              <a:rPr lang="en-US">
                <a:solidFill>
                  <a:srgbClr val="345D7E"/>
                </a:solidFill>
                <a:latin typeface="Book Antiqua"/>
                <a:ea typeface="Book Antiqua"/>
                <a:cs typeface="Book Antiqua"/>
                <a:sym typeface="Book Antiqua"/>
              </a:rPr>
              <a:t>G</a:t>
            </a:r>
            <a:r>
              <a:rPr lang="en-US" sz="4000">
                <a:solidFill>
                  <a:srgbClr val="345D7E"/>
                </a:solidFill>
                <a:latin typeface="Book Antiqua"/>
                <a:ea typeface="Book Antiqua"/>
                <a:cs typeface="Book Antiqua"/>
                <a:sym typeface="Book Antiqua"/>
              </a:rPr>
              <a:t>ain</a:t>
            </a:r>
            <a:endParaRPr/>
          </a:p>
        </p:txBody>
      </p:sp>
      <p:sp>
        <p:nvSpPr>
          <p:cNvPr id="1084" name="Google Shape;1084;p6"/>
          <p:cNvSpPr txBox="1">
            <a:spLocks noGrp="1"/>
          </p:cNvSpPr>
          <p:nvPr>
            <p:ph type="body" idx="2"/>
          </p:nvPr>
        </p:nvSpPr>
        <p:spPr>
          <a:xfrm>
            <a:off x="2895600" y="1066800"/>
            <a:ext cx="6096001" cy="5973763"/>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SzPts val="2610"/>
              <a:buNone/>
            </a:pPr>
            <a:r>
              <a:rPr lang="en-US" sz="2000">
                <a:solidFill>
                  <a:srgbClr val="000000"/>
                </a:solidFill>
              </a:rPr>
              <a:t>C</a:t>
            </a:r>
            <a:r>
              <a:rPr lang="en-US" sz="2300">
                <a:solidFill>
                  <a:srgbClr val="000000"/>
                </a:solidFill>
              </a:rPr>
              <a:t>ircuit Clerk </a:t>
            </a:r>
            <a:r>
              <a:rPr lang="en-US" sz="2300" i="0" u="none" strike="noStrike">
                <a:solidFill>
                  <a:srgbClr val="000000"/>
                </a:solidFill>
              </a:rPr>
              <a:t>tr</a:t>
            </a:r>
            <a:r>
              <a:rPr lang="en-US" sz="2300">
                <a:solidFill>
                  <a:srgbClr val="000000"/>
                </a:solidFill>
              </a:rPr>
              <a:t>ied</a:t>
            </a:r>
            <a:r>
              <a:rPr lang="en-US" sz="2300" i="0" u="none" strike="noStrike">
                <a:solidFill>
                  <a:srgbClr val="000000"/>
                </a:solidFill>
              </a:rPr>
              <a:t> to convince arresting police officer not to take him to </a:t>
            </a:r>
            <a:r>
              <a:rPr lang="en-US" sz="2300">
                <a:solidFill>
                  <a:srgbClr val="000000"/>
                </a:solidFill>
              </a:rPr>
              <a:t>jail.</a:t>
            </a:r>
            <a:endParaRPr sz="2900"/>
          </a:p>
          <a:p>
            <a:pPr marL="0" lvl="0" indent="0" algn="l" rtl="0">
              <a:lnSpc>
                <a:spcPct val="100000"/>
              </a:lnSpc>
              <a:spcBef>
                <a:spcPts val="0"/>
              </a:spcBef>
              <a:spcAft>
                <a:spcPts val="0"/>
              </a:spcAft>
              <a:buSzPts val="2610"/>
              <a:buNone/>
            </a:pPr>
            <a:endParaRPr sz="2300">
              <a:solidFill>
                <a:srgbClr val="000000"/>
              </a:solidFill>
            </a:endParaRPr>
          </a:p>
          <a:p>
            <a:pPr marL="285750" lvl="0" indent="-285750" algn="l" rtl="0">
              <a:lnSpc>
                <a:spcPct val="100000"/>
              </a:lnSpc>
              <a:spcBef>
                <a:spcPts val="0"/>
              </a:spcBef>
              <a:spcAft>
                <a:spcPts val="0"/>
              </a:spcAft>
              <a:buSzPts val="3110"/>
              <a:buFont typeface="Corbel"/>
              <a:buChar char="•"/>
            </a:pPr>
            <a:r>
              <a:rPr lang="en-US" sz="2300" i="0" u="none" strike="noStrike">
                <a:solidFill>
                  <a:srgbClr val="000000"/>
                </a:solidFill>
              </a:rPr>
              <a:t>Statements like </a:t>
            </a:r>
            <a:r>
              <a:rPr lang="en-US" sz="2300"/>
              <a:t>“You know I am the Circuit Clerk.”   </a:t>
            </a:r>
            <a:endParaRPr sz="2900"/>
          </a:p>
          <a:p>
            <a:pPr marL="285750" lvl="0" indent="-120015" algn="l" rtl="0">
              <a:lnSpc>
                <a:spcPct val="100000"/>
              </a:lnSpc>
              <a:spcBef>
                <a:spcPts val="0"/>
              </a:spcBef>
              <a:spcAft>
                <a:spcPts val="0"/>
              </a:spcAft>
              <a:buSzPts val="2610"/>
              <a:buNone/>
            </a:pPr>
            <a:endParaRPr sz="2300" i="0" u="none" strike="noStrike">
              <a:solidFill>
                <a:srgbClr val="000000"/>
              </a:solidFill>
            </a:endParaRPr>
          </a:p>
          <a:p>
            <a:pPr marL="285750" lvl="0" indent="-285750" algn="l" rtl="0">
              <a:lnSpc>
                <a:spcPct val="100000"/>
              </a:lnSpc>
              <a:spcBef>
                <a:spcPts val="0"/>
              </a:spcBef>
              <a:spcAft>
                <a:spcPts val="0"/>
              </a:spcAft>
              <a:buSzPts val="3110"/>
              <a:buFont typeface="Corbel"/>
              <a:buChar char="•"/>
            </a:pPr>
            <a:r>
              <a:rPr lang="en-US" sz="2300">
                <a:solidFill>
                  <a:srgbClr val="000000"/>
                </a:solidFill>
              </a:rPr>
              <a:t>T</a:t>
            </a:r>
            <a:r>
              <a:rPr lang="en-US" sz="2300" i="0" u="none" strike="noStrike">
                <a:solidFill>
                  <a:srgbClr val="000000"/>
                </a:solidFill>
              </a:rPr>
              <a:t>hreats to retaliate against the arresting officer. </a:t>
            </a:r>
            <a:endParaRPr sz="2500"/>
          </a:p>
          <a:p>
            <a:pPr marL="0" lvl="0" indent="0" algn="l" rtl="0">
              <a:lnSpc>
                <a:spcPct val="100000"/>
              </a:lnSpc>
              <a:spcBef>
                <a:spcPts val="400"/>
              </a:spcBef>
              <a:spcAft>
                <a:spcPts val="0"/>
              </a:spcAft>
              <a:buSzPts val="2900"/>
              <a:buNone/>
            </a:pPr>
            <a:br>
              <a:rPr lang="en-US" sz="2500"/>
            </a:br>
            <a:r>
              <a:rPr lang="en-US" sz="2500"/>
              <a:t> Agreed to settlement </a:t>
            </a:r>
            <a:endParaRPr sz="2900">
              <a:solidFill>
                <a:schemeClr val="dk1"/>
              </a:solidFill>
            </a:endParaRPr>
          </a:p>
        </p:txBody>
      </p:sp>
      <p:pic>
        <p:nvPicPr>
          <p:cNvPr id="1085" name="Google Shape;1085;p6" descr="sealfront2"/>
          <p:cNvPicPr preferRelativeResize="0"/>
          <p:nvPr/>
        </p:nvPicPr>
        <p:blipFill rotWithShape="1">
          <a:blip r:embed="rId3">
            <a:alphaModFix/>
          </a:blip>
          <a:srcRect/>
          <a:stretch/>
        </p:blipFill>
        <p:spPr>
          <a:xfrm>
            <a:off x="880312" y="418366"/>
            <a:ext cx="1523999" cy="1554684"/>
          </a:xfrm>
          <a:prstGeom prst="rect">
            <a:avLst/>
          </a:prstGeom>
          <a:noFill/>
          <a:ln>
            <a:noFill/>
          </a:ln>
        </p:spPr>
      </p:pic>
      <p:sp>
        <p:nvSpPr>
          <p:cNvPr id="1086" name="Google Shape;1086;p6"/>
          <p:cNvSpPr txBox="1"/>
          <p:nvPr/>
        </p:nvSpPr>
        <p:spPr>
          <a:xfrm>
            <a:off x="3790951" y="1568300"/>
            <a:ext cx="47478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rgbClr val="BA8E2C"/>
                </a:solidFill>
                <a:latin typeface="Corbel"/>
                <a:ea typeface="Corbel"/>
                <a:cs typeface="Corbel"/>
                <a:sym typeface="Corbel"/>
              </a:rPr>
              <a:t>W. Va. Code § 6B-2-5(b)</a:t>
            </a:r>
            <a:r>
              <a:rPr lang="en-US" sz="1400" b="0" i="0" u="none" strike="noStrike" cap="none">
                <a:solidFill>
                  <a:srgbClr val="000000"/>
                </a:solidFill>
                <a:latin typeface="Arial"/>
                <a:ea typeface="Arial"/>
                <a:cs typeface="Arial"/>
                <a:sym typeface="Arial"/>
              </a:rPr>
              <a:t> </a:t>
            </a:r>
            <a:r>
              <a:rPr lang="en-US" sz="1800" b="1" i="0" u="none" strike="noStrike" cap="none">
                <a:solidFill>
                  <a:srgbClr val="BA8E2C"/>
                </a:solidFill>
                <a:latin typeface="Corbel"/>
                <a:ea typeface="Corbel"/>
                <a:cs typeface="Corbel"/>
                <a:sym typeface="Corbel"/>
              </a:rPr>
              <a:t>Prestige of Office</a:t>
            </a:r>
            <a:endParaRPr sz="1400" b="0" i="0" u="none" strike="noStrike" cap="none">
              <a:solidFill>
                <a:srgbClr val="000000"/>
              </a:solidFill>
              <a:latin typeface="Arial"/>
              <a:ea typeface="Arial"/>
              <a:cs typeface="Arial"/>
              <a:sym typeface="Arial"/>
            </a:endParaRPr>
          </a:p>
        </p:txBody>
      </p:sp>
      <p:sp>
        <p:nvSpPr>
          <p:cNvPr id="1087" name="Google Shape;1087;p6"/>
          <p:cNvSpPr txBox="1">
            <a:spLocks noGrp="1"/>
          </p:cNvSpPr>
          <p:nvPr>
            <p:ph type="ftr" idx="11"/>
          </p:nvPr>
        </p:nvSpPr>
        <p:spPr>
          <a:xfrm>
            <a:off x="3124200" y="6245225"/>
            <a:ext cx="4991100" cy="47625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a:solidFill>
                  <a:srgbClr val="1F497D"/>
                </a:solidFill>
              </a:rPr>
              <a:t>                     </a:t>
            </a:r>
            <a:endParaRPr>
              <a:solidFill>
                <a:srgbClr val="1F497D"/>
              </a:solidFill>
            </a:endParaRPr>
          </a:p>
        </p:txBody>
      </p:sp>
      <p:sp>
        <p:nvSpPr>
          <p:cNvPr id="1088" name="Google Shape;1088;p6"/>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000"/>
              <a:buNone/>
            </a:pPr>
            <a:fld id="{00000000-1234-1234-1234-123412341234}" type="slidenum">
              <a:rPr lang="en-US">
                <a:solidFill>
                  <a:srgbClr val="B3A787"/>
                </a:solidFill>
              </a:rPr>
              <a:t>14</a:t>
            </a:fld>
            <a:endParaRPr>
              <a:solidFill>
                <a:srgbClr val="B3A787"/>
              </a:solidFill>
            </a:endParaRPr>
          </a:p>
        </p:txBody>
      </p:sp>
      <p:pic>
        <p:nvPicPr>
          <p:cNvPr id="1089" name="Google Shape;1089;p6" descr="A close-up of hands shaking&#10;&#10;Description automatically generated with low confidence"/>
          <p:cNvPicPr preferRelativeResize="0"/>
          <p:nvPr/>
        </p:nvPicPr>
        <p:blipFill rotWithShape="1">
          <a:blip r:embed="rId4">
            <a:alphaModFix/>
          </a:blip>
          <a:srcRect/>
          <a:stretch/>
        </p:blipFill>
        <p:spPr>
          <a:xfrm>
            <a:off x="457200" y="3015044"/>
            <a:ext cx="2438400" cy="2241527"/>
          </a:xfrm>
          <a:prstGeom prst="rect">
            <a:avLst/>
          </a:prstGeom>
          <a:noFill/>
          <a:ln>
            <a:noFill/>
          </a:ln>
        </p:spPr>
      </p:pic>
      <p:sp>
        <p:nvSpPr>
          <p:cNvPr id="1090" name="Google Shape;1090;p6"/>
          <p:cNvSpPr txBox="1"/>
          <p:nvPr/>
        </p:nvSpPr>
        <p:spPr>
          <a:xfrm>
            <a:off x="1568611" y="5486400"/>
            <a:ext cx="6096000" cy="2308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900"/>
              <a:buFont typeface="Arial"/>
              <a:buNone/>
            </a:pPr>
            <a:endParaRPr sz="900" b="0" i="0" u="none" strike="noStrike" cap="none">
              <a:solidFill>
                <a:schemeClr val="dk1"/>
              </a:solidFill>
              <a:latin typeface="Corbel"/>
              <a:ea typeface="Corbel"/>
              <a:cs typeface="Corbel"/>
              <a:sym typeface="Corbel"/>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87"/>
                                        </p:tgtEl>
                                        <p:attrNameLst>
                                          <p:attrName>style.visibility</p:attrName>
                                        </p:attrNameLst>
                                      </p:cBhvr>
                                      <p:to>
                                        <p:strVal val="visible"/>
                                      </p:to>
                                    </p:set>
                                    <p:animEffect transition="in" filter="fade">
                                      <p:cBhvr>
                                        <p:cTn id="7" dur="1000"/>
                                        <p:tgtEl>
                                          <p:spTgt spid="10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095"/>
        <p:cNvGrpSpPr/>
        <p:nvPr/>
      </p:nvGrpSpPr>
      <p:grpSpPr>
        <a:xfrm>
          <a:off x="0" y="0"/>
          <a:ext cx="0" cy="0"/>
          <a:chOff x="0" y="0"/>
          <a:chExt cx="0" cy="0"/>
        </a:xfrm>
      </p:grpSpPr>
      <p:sp>
        <p:nvSpPr>
          <p:cNvPr id="1096" name="Google Shape;1096;p4"/>
          <p:cNvSpPr txBox="1">
            <a:spLocks noGrp="1"/>
          </p:cNvSpPr>
          <p:nvPr>
            <p:ph type="title"/>
          </p:nvPr>
        </p:nvSpPr>
        <p:spPr>
          <a:xfrm>
            <a:off x="2400300" y="216297"/>
            <a:ext cx="57150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345D7E"/>
              </a:buClr>
              <a:buSzPts val="4000"/>
              <a:buFont typeface="Book Antiqua"/>
              <a:buNone/>
            </a:pPr>
            <a:br>
              <a:rPr lang="en-US" sz="4000">
                <a:solidFill>
                  <a:srgbClr val="345D7E"/>
                </a:solidFill>
                <a:latin typeface="Book Antiqua"/>
                <a:ea typeface="Book Antiqua"/>
                <a:cs typeface="Book Antiqua"/>
                <a:sym typeface="Book Antiqua"/>
              </a:rPr>
            </a:br>
            <a:r>
              <a:rPr lang="en-US" sz="4000">
                <a:solidFill>
                  <a:srgbClr val="345D7E"/>
                </a:solidFill>
                <a:latin typeface="Book Antiqua"/>
                <a:ea typeface="Book Antiqua"/>
                <a:cs typeface="Book Antiqua"/>
                <a:sym typeface="Book Antiqua"/>
              </a:rPr>
              <a:t>Use of </a:t>
            </a:r>
            <a:r>
              <a:rPr lang="en-US">
                <a:solidFill>
                  <a:srgbClr val="345D7E"/>
                </a:solidFill>
                <a:latin typeface="Book Antiqua"/>
                <a:ea typeface="Book Antiqua"/>
                <a:cs typeface="Book Antiqua"/>
                <a:sym typeface="Book Antiqua"/>
              </a:rPr>
              <a:t>Public </a:t>
            </a:r>
            <a:r>
              <a:rPr lang="en-US" sz="4000">
                <a:solidFill>
                  <a:srgbClr val="345D7E"/>
                </a:solidFill>
                <a:latin typeface="Book Antiqua"/>
                <a:ea typeface="Book Antiqua"/>
                <a:cs typeface="Book Antiqua"/>
                <a:sym typeface="Book Antiqua"/>
              </a:rPr>
              <a:t>Office for </a:t>
            </a:r>
            <a:br>
              <a:rPr lang="en-US" sz="4000">
                <a:solidFill>
                  <a:srgbClr val="345D7E"/>
                </a:solidFill>
                <a:latin typeface="Book Antiqua"/>
                <a:ea typeface="Book Antiqua"/>
                <a:cs typeface="Book Antiqua"/>
                <a:sym typeface="Book Antiqua"/>
              </a:rPr>
            </a:br>
            <a:r>
              <a:rPr lang="en-US" sz="4000">
                <a:solidFill>
                  <a:srgbClr val="345D7E"/>
                </a:solidFill>
                <a:latin typeface="Book Antiqua"/>
                <a:ea typeface="Book Antiqua"/>
                <a:cs typeface="Book Antiqua"/>
                <a:sym typeface="Book Antiqua"/>
              </a:rPr>
              <a:t>Private </a:t>
            </a:r>
            <a:r>
              <a:rPr lang="en-US">
                <a:solidFill>
                  <a:srgbClr val="345D7E"/>
                </a:solidFill>
                <a:latin typeface="Book Antiqua"/>
                <a:ea typeface="Book Antiqua"/>
                <a:cs typeface="Book Antiqua"/>
                <a:sym typeface="Book Antiqua"/>
              </a:rPr>
              <a:t>G</a:t>
            </a:r>
            <a:r>
              <a:rPr lang="en-US" sz="4000">
                <a:solidFill>
                  <a:srgbClr val="345D7E"/>
                </a:solidFill>
                <a:latin typeface="Book Antiqua"/>
                <a:ea typeface="Book Antiqua"/>
                <a:cs typeface="Book Antiqua"/>
                <a:sym typeface="Book Antiqua"/>
              </a:rPr>
              <a:t>ain</a:t>
            </a:r>
            <a:endParaRPr/>
          </a:p>
        </p:txBody>
      </p:sp>
      <p:sp>
        <p:nvSpPr>
          <p:cNvPr id="1097" name="Google Shape;1097;p4"/>
          <p:cNvSpPr txBox="1">
            <a:spLocks noGrp="1"/>
          </p:cNvSpPr>
          <p:nvPr>
            <p:ph type="body" idx="2"/>
          </p:nvPr>
        </p:nvSpPr>
        <p:spPr>
          <a:xfrm>
            <a:off x="3505200" y="1223675"/>
            <a:ext cx="5486400" cy="51783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SzPts val="2030"/>
              <a:buNone/>
            </a:pPr>
            <a:r>
              <a:rPr lang="en-US" sz="1400" b="1" i="0">
                <a:solidFill>
                  <a:srgbClr val="222222"/>
                </a:solidFill>
                <a:latin typeface="Arial"/>
                <a:ea typeface="Arial"/>
                <a:cs typeface="Arial"/>
                <a:sym typeface="Arial"/>
              </a:rPr>
              <a:t>2</a:t>
            </a:r>
            <a:r>
              <a:rPr lang="en-US" sz="2000" b="1" i="0">
                <a:solidFill>
                  <a:srgbClr val="222222"/>
                </a:solidFill>
              </a:rPr>
              <a:t>021-15 County Health Department</a:t>
            </a:r>
            <a:br>
              <a:rPr lang="en-US" sz="2000" b="1" i="0">
                <a:solidFill>
                  <a:srgbClr val="222222"/>
                </a:solidFill>
              </a:rPr>
            </a:br>
            <a:endParaRPr sz="2000" i="0">
              <a:solidFill>
                <a:srgbClr val="222222"/>
              </a:solidFill>
            </a:endParaRPr>
          </a:p>
          <a:p>
            <a:pPr marL="0" lvl="0" indent="0" algn="l" rtl="0">
              <a:lnSpc>
                <a:spcPct val="100000"/>
              </a:lnSpc>
              <a:spcBef>
                <a:spcPts val="960"/>
              </a:spcBef>
              <a:spcAft>
                <a:spcPts val="0"/>
              </a:spcAft>
              <a:buSzPts val="2610"/>
              <a:buNone/>
            </a:pPr>
            <a:r>
              <a:rPr lang="en-US" i="0">
                <a:solidFill>
                  <a:srgbClr val="222222"/>
                </a:solidFill>
              </a:rPr>
              <a:t>Agency may not allow its employees to use (more than de minimis</a:t>
            </a:r>
            <a:r>
              <a:rPr lang="en-US">
                <a:solidFill>
                  <a:srgbClr val="222222"/>
                </a:solidFill>
              </a:rPr>
              <a:t> </a:t>
            </a:r>
            <a:r>
              <a:rPr lang="en-US" i="0">
                <a:solidFill>
                  <a:srgbClr val="222222"/>
                </a:solidFill>
              </a:rPr>
              <a:t>amount of) their agency-provided cell phone as their personal cell phone unless the employees pay a reasonable fee to the agency.  Even if unlimited plan.</a:t>
            </a:r>
            <a:endParaRPr sz="3000"/>
          </a:p>
          <a:p>
            <a:pPr marL="0" lvl="0" indent="0" algn="l" rtl="0">
              <a:lnSpc>
                <a:spcPct val="100000"/>
              </a:lnSpc>
              <a:spcBef>
                <a:spcPts val="960"/>
              </a:spcBef>
              <a:spcAft>
                <a:spcPts val="0"/>
              </a:spcAft>
              <a:buSzPts val="2610"/>
              <a:buNone/>
            </a:pPr>
            <a:r>
              <a:rPr lang="en-US">
                <a:solidFill>
                  <a:srgbClr val="222222"/>
                </a:solidFill>
              </a:rPr>
              <a:t>No </a:t>
            </a:r>
            <a:r>
              <a:rPr lang="en-US" i="0">
                <a:solidFill>
                  <a:srgbClr val="222222"/>
                </a:solidFill>
              </a:rPr>
              <a:t>commercial or political campaign use. </a:t>
            </a:r>
            <a:endParaRPr sz="3000"/>
          </a:p>
          <a:p>
            <a:pPr marL="539496" lvl="0" indent="-304800" algn="l" rtl="0">
              <a:lnSpc>
                <a:spcPct val="150000"/>
              </a:lnSpc>
              <a:spcBef>
                <a:spcPts val="1080"/>
              </a:spcBef>
              <a:spcAft>
                <a:spcPts val="0"/>
              </a:spcAft>
              <a:buClr>
                <a:srgbClr val="BA8E2C"/>
              </a:buClr>
              <a:buSzPts val="2400"/>
              <a:buFont typeface="Arial"/>
              <a:buNone/>
            </a:pPr>
            <a:endParaRPr sz="3000">
              <a:solidFill>
                <a:schemeClr val="dk1"/>
              </a:solidFill>
            </a:endParaRPr>
          </a:p>
        </p:txBody>
      </p:sp>
      <p:pic>
        <p:nvPicPr>
          <p:cNvPr id="1098" name="Google Shape;1098;p4" descr="sealfront2"/>
          <p:cNvPicPr preferRelativeResize="0"/>
          <p:nvPr/>
        </p:nvPicPr>
        <p:blipFill rotWithShape="1">
          <a:blip r:embed="rId3">
            <a:alphaModFix/>
          </a:blip>
          <a:srcRect/>
          <a:stretch/>
        </p:blipFill>
        <p:spPr>
          <a:xfrm>
            <a:off x="880312" y="418366"/>
            <a:ext cx="1523999" cy="1554684"/>
          </a:xfrm>
          <a:prstGeom prst="rect">
            <a:avLst/>
          </a:prstGeom>
          <a:noFill/>
          <a:ln>
            <a:noFill/>
          </a:ln>
        </p:spPr>
      </p:pic>
      <p:pic>
        <p:nvPicPr>
          <p:cNvPr id="1099" name="Google Shape;1099;p4"/>
          <p:cNvPicPr preferRelativeResize="0"/>
          <p:nvPr/>
        </p:nvPicPr>
        <p:blipFill rotWithShape="1">
          <a:blip r:embed="rId4">
            <a:alphaModFix/>
          </a:blip>
          <a:srcRect/>
          <a:stretch/>
        </p:blipFill>
        <p:spPr>
          <a:xfrm>
            <a:off x="772635" y="2962187"/>
            <a:ext cx="2542065" cy="2427715"/>
          </a:xfrm>
          <a:prstGeom prst="rect">
            <a:avLst/>
          </a:prstGeom>
          <a:noFill/>
          <a:ln>
            <a:noFill/>
          </a:ln>
        </p:spPr>
      </p:pic>
      <p:sp>
        <p:nvSpPr>
          <p:cNvPr id="1100" name="Google Shape;1100;p4"/>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000"/>
              <a:buNone/>
            </a:pPr>
            <a:fld id="{00000000-1234-1234-1234-123412341234}" type="slidenum">
              <a:rPr lang="en-US">
                <a:solidFill>
                  <a:srgbClr val="B3A787"/>
                </a:solidFill>
              </a:rPr>
              <a:t>15</a:t>
            </a:fld>
            <a:endParaRPr>
              <a:solidFill>
                <a:srgbClr val="B3A787"/>
              </a:solidFill>
            </a:endParaRPr>
          </a:p>
        </p:txBody>
      </p:sp>
    </p:spTree>
  </p:cSld>
  <p:clrMapOvr>
    <a:masterClrMapping/>
  </p:clrMapOvr>
  <p:transition spd="slow">
    <p:wip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105"/>
        <p:cNvGrpSpPr/>
        <p:nvPr/>
      </p:nvGrpSpPr>
      <p:grpSpPr>
        <a:xfrm>
          <a:off x="0" y="0"/>
          <a:ext cx="0" cy="0"/>
          <a:chOff x="0" y="0"/>
          <a:chExt cx="0" cy="0"/>
        </a:xfrm>
      </p:grpSpPr>
      <p:sp>
        <p:nvSpPr>
          <p:cNvPr id="1106" name="Google Shape;1106;p15"/>
          <p:cNvSpPr txBox="1">
            <a:spLocks noGrp="1"/>
          </p:cNvSpPr>
          <p:nvPr>
            <p:ph type="title"/>
          </p:nvPr>
        </p:nvSpPr>
        <p:spPr>
          <a:xfrm>
            <a:off x="1752599" y="1666783"/>
            <a:ext cx="6858000" cy="4572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345D7E"/>
              </a:buClr>
              <a:buSzPts val="2800"/>
              <a:buFont typeface="Book Antiqua"/>
              <a:buNone/>
            </a:pPr>
            <a:r>
              <a:rPr lang="en-US" sz="2800">
                <a:solidFill>
                  <a:srgbClr val="345D7E"/>
                </a:solidFill>
                <a:latin typeface="Book Antiqua"/>
                <a:ea typeface="Book Antiqua"/>
                <a:cs typeface="Book Antiqua"/>
                <a:sym typeface="Book Antiqua"/>
              </a:rPr>
              <a:t>2020 Employee Recognition/Retirement Events</a:t>
            </a:r>
            <a:endParaRPr/>
          </a:p>
        </p:txBody>
      </p:sp>
      <p:sp>
        <p:nvSpPr>
          <p:cNvPr id="1107" name="Google Shape;1107;p15"/>
          <p:cNvSpPr txBox="1"/>
          <p:nvPr/>
        </p:nvSpPr>
        <p:spPr>
          <a:xfrm>
            <a:off x="2528775" y="2286000"/>
            <a:ext cx="6343651" cy="4462760"/>
          </a:xfrm>
          <a:prstGeom prst="rect">
            <a:avLst/>
          </a:prstGeom>
          <a:noFill/>
          <a:ln>
            <a:noFill/>
          </a:ln>
        </p:spPr>
        <p:txBody>
          <a:bodyPr spcFirstLastPara="1" wrap="square" lIns="91425" tIns="45700" rIns="91425" bIns="45700" anchor="t" anchorCtr="0">
            <a:spAutoFit/>
          </a:bodyPr>
          <a:lstStyle/>
          <a:p>
            <a:pPr marL="285750" marR="0" lvl="0" indent="-133350" algn="l" rtl="0">
              <a:lnSpc>
                <a:spcPct val="100000"/>
              </a:lnSpc>
              <a:spcBef>
                <a:spcPts val="0"/>
              </a:spcBef>
              <a:spcAft>
                <a:spcPts val="0"/>
              </a:spcAft>
              <a:buClr>
                <a:srgbClr val="BA8E2C"/>
              </a:buClr>
              <a:buSzPts val="2400"/>
              <a:buFont typeface="Arial"/>
              <a:buNone/>
            </a:pPr>
            <a:endParaRPr sz="2400" b="0" i="0" u="none" strike="noStrike" cap="none">
              <a:solidFill>
                <a:schemeClr val="dk1"/>
              </a:solidFill>
              <a:latin typeface="Corbel"/>
              <a:ea typeface="Corbel"/>
              <a:cs typeface="Corbel"/>
              <a:sym typeface="Corbel"/>
            </a:endParaRPr>
          </a:p>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Corbel"/>
              <a:ea typeface="Corbel"/>
              <a:cs typeface="Corbel"/>
              <a:sym typeface="Corbel"/>
            </a:endParaRPr>
          </a:p>
          <a:p>
            <a:pPr marL="285750" marR="0" lvl="0" indent="-285750" algn="l" rtl="0">
              <a:lnSpc>
                <a:spcPct val="100000"/>
              </a:lnSpc>
              <a:spcBef>
                <a:spcPts val="0"/>
              </a:spcBef>
              <a:spcAft>
                <a:spcPts val="0"/>
              </a:spcAft>
              <a:buClr>
                <a:srgbClr val="BA8E2C"/>
              </a:buClr>
              <a:buSzPts val="2400"/>
              <a:buFont typeface="Arial"/>
              <a:buChar char="•"/>
            </a:pPr>
            <a:r>
              <a:rPr lang="en-US" sz="2400" b="0" i="0" u="none" strike="noStrike" cap="none">
                <a:solidFill>
                  <a:schemeClr val="dk1"/>
                </a:solidFill>
                <a:latin typeface="Corbel"/>
                <a:ea typeface="Corbel"/>
                <a:cs typeface="Corbel"/>
                <a:sym typeface="Corbel"/>
              </a:rPr>
              <a:t>Food and beverages, entertainment, and gift or memento.</a:t>
            </a:r>
            <a:endParaRPr sz="1400" b="0" i="0" u="none" strike="noStrike" cap="none">
              <a:solidFill>
                <a:srgbClr val="000000"/>
              </a:solidFill>
              <a:latin typeface="Arial"/>
              <a:ea typeface="Arial"/>
              <a:cs typeface="Arial"/>
              <a:sym typeface="Arial"/>
            </a:endParaRPr>
          </a:p>
          <a:p>
            <a:pPr marL="285750" marR="0" lvl="0" indent="-133350" algn="l" rtl="0">
              <a:lnSpc>
                <a:spcPct val="100000"/>
              </a:lnSpc>
              <a:spcBef>
                <a:spcPts val="0"/>
              </a:spcBef>
              <a:spcAft>
                <a:spcPts val="0"/>
              </a:spcAft>
              <a:buClr>
                <a:srgbClr val="BA8E2C"/>
              </a:buClr>
              <a:buSzPts val="2400"/>
              <a:buFont typeface="Arial"/>
              <a:buNone/>
            </a:pPr>
            <a:endParaRPr sz="2400" b="0" i="0" u="none" strike="noStrike" cap="none">
              <a:solidFill>
                <a:schemeClr val="dk1"/>
              </a:solidFill>
              <a:latin typeface="Corbel"/>
              <a:ea typeface="Corbel"/>
              <a:cs typeface="Corbel"/>
              <a:sym typeface="Corbel"/>
            </a:endParaRPr>
          </a:p>
          <a:p>
            <a:pPr marL="285750" marR="0" lvl="0" indent="-285750" algn="l" rtl="0">
              <a:lnSpc>
                <a:spcPct val="100000"/>
              </a:lnSpc>
              <a:spcBef>
                <a:spcPts val="0"/>
              </a:spcBef>
              <a:spcAft>
                <a:spcPts val="0"/>
              </a:spcAft>
              <a:buClr>
                <a:srgbClr val="BA8E2C"/>
              </a:buClr>
              <a:buSzPts val="2400"/>
              <a:buFont typeface="Arial"/>
              <a:buChar char="•"/>
            </a:pPr>
            <a:r>
              <a:rPr lang="en-US" sz="2400" b="0" i="0" u="none" strike="noStrike" cap="none">
                <a:solidFill>
                  <a:srgbClr val="000000"/>
                </a:solidFill>
                <a:latin typeface="Corbel"/>
                <a:ea typeface="Corbel"/>
                <a:cs typeface="Corbel"/>
                <a:sym typeface="Corbel"/>
              </a:rPr>
              <a:t>Total public funds = $25 per employee per year.  May be allocated between events and employees.  (Maximum $100 per employee.)</a:t>
            </a:r>
            <a:endParaRPr sz="1400" b="0" i="0" u="none" strike="noStrike" cap="none">
              <a:solidFill>
                <a:srgbClr val="000000"/>
              </a:solidFill>
              <a:latin typeface="Arial"/>
              <a:ea typeface="Arial"/>
              <a:cs typeface="Arial"/>
              <a:sym typeface="Arial"/>
            </a:endParaRPr>
          </a:p>
          <a:p>
            <a:pPr marL="285750" marR="0" lvl="0" indent="-133350" algn="l" rtl="0">
              <a:lnSpc>
                <a:spcPct val="100000"/>
              </a:lnSpc>
              <a:spcBef>
                <a:spcPts val="0"/>
              </a:spcBef>
              <a:spcAft>
                <a:spcPts val="0"/>
              </a:spcAft>
              <a:buClr>
                <a:srgbClr val="BA8E2C"/>
              </a:buClr>
              <a:buSzPts val="2400"/>
              <a:buFont typeface="Arial"/>
              <a:buNone/>
            </a:pPr>
            <a:endParaRPr sz="2400" b="0" i="0" u="none" strike="noStrike" cap="none">
              <a:solidFill>
                <a:schemeClr val="dk1"/>
              </a:solidFill>
              <a:latin typeface="Corbel"/>
              <a:ea typeface="Corbel"/>
              <a:cs typeface="Corbel"/>
              <a:sym typeface="Corbel"/>
            </a:endParaRPr>
          </a:p>
          <a:p>
            <a:pPr marL="285750" marR="0" lvl="0" indent="-133350" algn="l" rtl="0">
              <a:lnSpc>
                <a:spcPct val="100000"/>
              </a:lnSpc>
              <a:spcBef>
                <a:spcPts val="0"/>
              </a:spcBef>
              <a:spcAft>
                <a:spcPts val="0"/>
              </a:spcAft>
              <a:buClr>
                <a:srgbClr val="BA8E2C"/>
              </a:buClr>
              <a:buSzPts val="2400"/>
              <a:buFont typeface="Arial"/>
              <a:buNone/>
            </a:pPr>
            <a:endParaRPr sz="2400" b="0" i="0" u="none" strike="noStrike" cap="none">
              <a:solidFill>
                <a:schemeClr val="dk1"/>
              </a:solidFill>
              <a:latin typeface="Corbel"/>
              <a:ea typeface="Corbel"/>
              <a:cs typeface="Corbel"/>
              <a:sym typeface="Corbel"/>
            </a:endParaRPr>
          </a:p>
          <a:p>
            <a:pPr marL="285750" marR="0" lvl="0" indent="-133350" algn="l" rtl="0">
              <a:lnSpc>
                <a:spcPct val="100000"/>
              </a:lnSpc>
              <a:spcBef>
                <a:spcPts val="0"/>
              </a:spcBef>
              <a:spcAft>
                <a:spcPts val="0"/>
              </a:spcAft>
              <a:buClr>
                <a:srgbClr val="BA8E2C"/>
              </a:buClr>
              <a:buSzPts val="2400"/>
              <a:buFont typeface="Arial"/>
              <a:buNone/>
            </a:pPr>
            <a:endParaRPr sz="2400" b="0" i="0" u="none" strike="noStrike" cap="none">
              <a:solidFill>
                <a:schemeClr val="dk1"/>
              </a:solidFill>
              <a:latin typeface="Corbel"/>
              <a:ea typeface="Corbel"/>
              <a:cs typeface="Corbel"/>
              <a:sym typeface="Corbel"/>
            </a:endParaRPr>
          </a:p>
          <a:p>
            <a:pPr marL="0" marR="0" lvl="0" indent="0" algn="l" rtl="0">
              <a:lnSpc>
                <a:spcPct val="100000"/>
              </a:lnSpc>
              <a:spcBef>
                <a:spcPts val="0"/>
              </a:spcBef>
              <a:spcAft>
                <a:spcPts val="0"/>
              </a:spcAft>
              <a:buClr>
                <a:srgbClr val="000000"/>
              </a:buClr>
              <a:buSzPts val="2000"/>
              <a:buFont typeface="Arial"/>
              <a:buNone/>
            </a:pPr>
            <a:endParaRPr sz="2000" b="0" i="0" u="none" strike="noStrike" cap="none">
              <a:solidFill>
                <a:schemeClr val="dk1"/>
              </a:solidFill>
              <a:latin typeface="Corbel"/>
              <a:ea typeface="Corbel"/>
              <a:cs typeface="Corbel"/>
              <a:sym typeface="Corbel"/>
            </a:endParaRPr>
          </a:p>
        </p:txBody>
      </p:sp>
      <p:pic>
        <p:nvPicPr>
          <p:cNvPr id="1108" name="Google Shape;1108;p15" descr="sealfront2"/>
          <p:cNvPicPr preferRelativeResize="0"/>
          <p:nvPr/>
        </p:nvPicPr>
        <p:blipFill rotWithShape="1">
          <a:blip r:embed="rId3">
            <a:alphaModFix/>
          </a:blip>
          <a:srcRect/>
          <a:stretch/>
        </p:blipFill>
        <p:spPr>
          <a:xfrm>
            <a:off x="873253" y="9144"/>
            <a:ext cx="1523999" cy="1554684"/>
          </a:xfrm>
          <a:prstGeom prst="rect">
            <a:avLst/>
          </a:prstGeom>
          <a:noFill/>
          <a:ln>
            <a:noFill/>
          </a:ln>
        </p:spPr>
      </p:pic>
      <p:pic>
        <p:nvPicPr>
          <p:cNvPr id="1109" name="Google Shape;1109;p15"/>
          <p:cNvPicPr preferRelativeResize="0"/>
          <p:nvPr/>
        </p:nvPicPr>
        <p:blipFill rotWithShape="1">
          <a:blip r:embed="rId4">
            <a:alphaModFix/>
          </a:blip>
          <a:srcRect/>
          <a:stretch/>
        </p:blipFill>
        <p:spPr>
          <a:xfrm>
            <a:off x="465058" y="2743200"/>
            <a:ext cx="2063717" cy="1828881"/>
          </a:xfrm>
          <a:prstGeom prst="rect">
            <a:avLst/>
          </a:prstGeom>
          <a:noFill/>
          <a:ln>
            <a:noFill/>
          </a:ln>
        </p:spPr>
      </p:pic>
      <p:sp>
        <p:nvSpPr>
          <p:cNvPr id="1110" name="Google Shape;1110;p15"/>
          <p:cNvSpPr txBox="1"/>
          <p:nvPr/>
        </p:nvSpPr>
        <p:spPr>
          <a:xfrm>
            <a:off x="2400300" y="216297"/>
            <a:ext cx="5715000" cy="1079457"/>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345D7E"/>
              </a:buClr>
              <a:buSzPts val="4000"/>
              <a:buFont typeface="Book Antiqua"/>
              <a:buNone/>
            </a:pPr>
            <a:r>
              <a:rPr lang="en-US" sz="4000" b="0" i="0" u="none" strike="noStrike" cap="none">
                <a:solidFill>
                  <a:srgbClr val="345D7E"/>
                </a:solidFill>
                <a:latin typeface="Book Antiqua"/>
                <a:ea typeface="Book Antiqua"/>
                <a:cs typeface="Book Antiqua"/>
                <a:sym typeface="Book Antiqua"/>
              </a:rPr>
              <a:t>Use of Public Office for </a:t>
            </a:r>
            <a:br>
              <a:rPr lang="en-US" sz="4000" b="0" i="0" u="none" strike="noStrike" cap="none">
                <a:solidFill>
                  <a:srgbClr val="345D7E"/>
                </a:solidFill>
                <a:latin typeface="Book Antiqua"/>
                <a:ea typeface="Book Antiqua"/>
                <a:cs typeface="Book Antiqua"/>
                <a:sym typeface="Book Antiqua"/>
              </a:rPr>
            </a:br>
            <a:r>
              <a:rPr lang="en-US" sz="4000" b="0" i="0" u="none" strike="noStrike" cap="none">
                <a:solidFill>
                  <a:srgbClr val="345D7E"/>
                </a:solidFill>
                <a:latin typeface="Book Antiqua"/>
                <a:ea typeface="Book Antiqua"/>
                <a:cs typeface="Book Antiqua"/>
                <a:sym typeface="Book Antiqua"/>
              </a:rPr>
              <a:t>Private Gain</a:t>
            </a:r>
            <a:br>
              <a:rPr lang="en-US" sz="4000" b="0" i="0" u="none" strike="noStrike" cap="none">
                <a:solidFill>
                  <a:srgbClr val="345D7E"/>
                </a:solidFill>
                <a:latin typeface="Book Antiqua"/>
                <a:ea typeface="Book Antiqua"/>
                <a:cs typeface="Book Antiqua"/>
                <a:sym typeface="Book Antiqua"/>
              </a:rPr>
            </a:br>
            <a:endParaRPr sz="2800" b="0" i="0" u="none" strike="noStrike" cap="none">
              <a:solidFill>
                <a:srgbClr val="345D7E"/>
              </a:solidFill>
              <a:latin typeface="Book Antiqua"/>
              <a:ea typeface="Book Antiqua"/>
              <a:cs typeface="Book Antiqua"/>
              <a:sym typeface="Book Antiqua"/>
            </a:endParaRPr>
          </a:p>
        </p:txBody>
      </p:sp>
      <p:sp>
        <p:nvSpPr>
          <p:cNvPr id="1111" name="Google Shape;1111;p15"/>
          <p:cNvSpPr txBox="1">
            <a:spLocks noGrp="1"/>
          </p:cNvSpPr>
          <p:nvPr>
            <p:ph type="sldNum" idx="12"/>
          </p:nvPr>
        </p:nvSpPr>
        <p:spPr>
          <a:xfrm>
            <a:off x="8258967" y="6108173"/>
            <a:ext cx="427833"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000"/>
              <a:buNone/>
            </a:pPr>
            <a:fld id="{00000000-1234-1234-1234-123412341234}" type="slidenum">
              <a:rPr lang="en-US">
                <a:solidFill>
                  <a:srgbClr val="B3A787"/>
                </a:solidFill>
              </a:rPr>
              <a:t>16</a:t>
            </a:fld>
            <a:endParaRPr>
              <a:solidFill>
                <a:srgbClr val="B3A787"/>
              </a:solidFill>
            </a:endParaRPr>
          </a:p>
        </p:txBody>
      </p:sp>
    </p:spTree>
  </p:cSld>
  <p:clrMapOvr>
    <a:masterClrMapping/>
  </p:clrMapOvr>
  <p:transition spd="slow">
    <p:wip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116"/>
        <p:cNvGrpSpPr/>
        <p:nvPr/>
      </p:nvGrpSpPr>
      <p:grpSpPr>
        <a:xfrm>
          <a:off x="0" y="0"/>
          <a:ext cx="0" cy="0"/>
          <a:chOff x="0" y="0"/>
          <a:chExt cx="0" cy="0"/>
        </a:xfrm>
      </p:grpSpPr>
      <p:sp>
        <p:nvSpPr>
          <p:cNvPr id="1117" name="Google Shape;1117;p16"/>
          <p:cNvSpPr txBox="1"/>
          <p:nvPr/>
        </p:nvSpPr>
        <p:spPr>
          <a:xfrm>
            <a:off x="1066801" y="2133600"/>
            <a:ext cx="7543800" cy="2355000"/>
          </a:xfrm>
          <a:prstGeom prst="rect">
            <a:avLst/>
          </a:prstGeom>
          <a:noFill/>
          <a:ln>
            <a:noFill/>
          </a:ln>
        </p:spPr>
        <p:txBody>
          <a:bodyPr spcFirstLastPara="1" wrap="square" lIns="91425" tIns="45700" rIns="91425" bIns="45700" anchor="t" anchorCtr="0">
            <a:spAutoFit/>
          </a:bodyPr>
          <a:lstStyle/>
          <a:p>
            <a:pPr marL="342900" marR="0" lvl="0" indent="-203200" algn="l" rtl="0">
              <a:lnSpc>
                <a:spcPct val="150000"/>
              </a:lnSpc>
              <a:spcBef>
                <a:spcPts val="0"/>
              </a:spcBef>
              <a:spcAft>
                <a:spcPts val="0"/>
              </a:spcAft>
              <a:buClr>
                <a:srgbClr val="BA8E2C"/>
              </a:buClr>
              <a:buSzPts val="2200"/>
              <a:buFont typeface="Arial"/>
              <a:buNone/>
            </a:pPr>
            <a:endParaRPr sz="2200" b="1" i="0" u="sng" strike="noStrike" cap="none">
              <a:solidFill>
                <a:schemeClr val="dk1"/>
              </a:solidFill>
              <a:latin typeface="Corbel"/>
              <a:ea typeface="Corbel"/>
              <a:cs typeface="Corbel"/>
              <a:sym typeface="Corbel"/>
            </a:endParaRPr>
          </a:p>
          <a:p>
            <a:pPr marL="342900" marR="0" lvl="0" indent="-342900" algn="l" rtl="0">
              <a:lnSpc>
                <a:spcPct val="150000"/>
              </a:lnSpc>
              <a:spcBef>
                <a:spcPts val="0"/>
              </a:spcBef>
              <a:spcAft>
                <a:spcPts val="0"/>
              </a:spcAft>
              <a:buClr>
                <a:srgbClr val="BA8E2C"/>
              </a:buClr>
              <a:buSzPts val="2200"/>
              <a:buFont typeface="Arial"/>
              <a:buChar char="•"/>
            </a:pPr>
            <a:r>
              <a:rPr lang="en-US" sz="2200" b="0" i="0" u="none" strike="noStrike" cap="none">
                <a:solidFill>
                  <a:srgbClr val="000000"/>
                </a:solidFill>
                <a:latin typeface="Corbel"/>
                <a:ea typeface="Corbel"/>
                <a:cs typeface="Corbel"/>
                <a:sym typeface="Corbel"/>
              </a:rPr>
              <a:t>May spend up to </a:t>
            </a:r>
            <a:r>
              <a:rPr lang="en-US" sz="2200" b="0" i="0" u="none" strike="noStrike" cap="none">
                <a:solidFill>
                  <a:srgbClr val="B83E3E"/>
                </a:solidFill>
                <a:latin typeface="Corbel"/>
                <a:ea typeface="Corbel"/>
                <a:cs typeface="Corbel"/>
                <a:sym typeface="Corbel"/>
              </a:rPr>
              <a:t>$100 </a:t>
            </a:r>
            <a:r>
              <a:rPr lang="en-US" sz="2200" b="0" i="0" u="none" strike="noStrike" cap="none">
                <a:solidFill>
                  <a:srgbClr val="000000"/>
                </a:solidFill>
                <a:latin typeface="Corbel"/>
                <a:ea typeface="Corbel"/>
                <a:cs typeface="Corbel"/>
                <a:sym typeface="Corbel"/>
              </a:rPr>
              <a:t>of public funds to purchase plaque or another commemorative item.</a:t>
            </a:r>
            <a:endParaRPr sz="1400" b="0" i="0" u="none" strike="noStrike" cap="none">
              <a:solidFill>
                <a:srgbClr val="000000"/>
              </a:solidFill>
              <a:latin typeface="Arial"/>
              <a:ea typeface="Arial"/>
              <a:cs typeface="Arial"/>
              <a:sym typeface="Arial"/>
            </a:endParaRPr>
          </a:p>
          <a:p>
            <a:pPr marL="342900" marR="0" lvl="0" indent="-215900" algn="l" rtl="0">
              <a:lnSpc>
                <a:spcPct val="150000"/>
              </a:lnSpc>
              <a:spcBef>
                <a:spcPts val="0"/>
              </a:spcBef>
              <a:spcAft>
                <a:spcPts val="0"/>
              </a:spcAft>
              <a:buClr>
                <a:srgbClr val="BA8E2C"/>
              </a:buClr>
              <a:buSzPts val="2000"/>
              <a:buFont typeface="Arial"/>
              <a:buNone/>
            </a:pPr>
            <a:endParaRPr sz="2000" b="0" i="0" u="none" strike="noStrike" cap="none">
              <a:solidFill>
                <a:srgbClr val="000000"/>
              </a:solidFill>
              <a:latin typeface="Corbel"/>
              <a:ea typeface="Corbel"/>
              <a:cs typeface="Corbel"/>
              <a:sym typeface="Corbe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orbel"/>
              <a:ea typeface="Corbel"/>
              <a:cs typeface="Corbel"/>
              <a:sym typeface="Corbel"/>
            </a:endParaRPr>
          </a:p>
        </p:txBody>
      </p:sp>
      <p:pic>
        <p:nvPicPr>
          <p:cNvPr id="1118" name="Google Shape;1118;p16" descr="sealfront2"/>
          <p:cNvPicPr preferRelativeResize="0"/>
          <p:nvPr/>
        </p:nvPicPr>
        <p:blipFill rotWithShape="1">
          <a:blip r:embed="rId3">
            <a:alphaModFix/>
          </a:blip>
          <a:srcRect/>
          <a:stretch/>
        </p:blipFill>
        <p:spPr>
          <a:xfrm>
            <a:off x="912396" y="400625"/>
            <a:ext cx="1523999" cy="1554684"/>
          </a:xfrm>
          <a:prstGeom prst="rect">
            <a:avLst/>
          </a:prstGeom>
          <a:noFill/>
          <a:ln>
            <a:noFill/>
          </a:ln>
        </p:spPr>
      </p:pic>
      <p:sp>
        <p:nvSpPr>
          <p:cNvPr id="1119" name="Google Shape;1119;p16"/>
          <p:cNvSpPr txBox="1">
            <a:spLocks noGrp="1"/>
          </p:cNvSpPr>
          <p:nvPr>
            <p:ph type="title"/>
          </p:nvPr>
        </p:nvSpPr>
        <p:spPr>
          <a:xfrm>
            <a:off x="1752599" y="1774834"/>
            <a:ext cx="7010400" cy="4572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345D7E"/>
              </a:buClr>
              <a:buSzPts val="2800"/>
              <a:buFont typeface="Book Antiqua"/>
              <a:buNone/>
            </a:pPr>
            <a:r>
              <a:rPr lang="en-US" sz="2800">
                <a:solidFill>
                  <a:srgbClr val="345D7E"/>
                </a:solidFill>
                <a:latin typeface="Book Antiqua"/>
                <a:ea typeface="Book Antiqua"/>
                <a:cs typeface="Book Antiqua"/>
                <a:sym typeface="Book Antiqua"/>
              </a:rPr>
              <a:t>Retirement Gifts/Events</a:t>
            </a:r>
            <a:endParaRPr/>
          </a:p>
        </p:txBody>
      </p:sp>
      <p:sp>
        <p:nvSpPr>
          <p:cNvPr id="1120" name="Google Shape;1120;p16"/>
          <p:cNvSpPr txBox="1"/>
          <p:nvPr/>
        </p:nvSpPr>
        <p:spPr>
          <a:xfrm>
            <a:off x="2400300" y="216296"/>
            <a:ext cx="5715000" cy="1661061"/>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345D7E"/>
              </a:buClr>
              <a:buSzPts val="4000"/>
              <a:buFont typeface="Book Antiqua"/>
              <a:buNone/>
            </a:pPr>
            <a:r>
              <a:rPr lang="en-US" sz="4000" b="0" i="0" u="none" strike="noStrike" cap="none">
                <a:solidFill>
                  <a:srgbClr val="345D7E"/>
                </a:solidFill>
                <a:latin typeface="Book Antiqua"/>
                <a:ea typeface="Book Antiqua"/>
                <a:cs typeface="Book Antiqua"/>
                <a:sym typeface="Book Antiqua"/>
              </a:rPr>
              <a:t>Use of Public Office for </a:t>
            </a:r>
            <a:br>
              <a:rPr lang="en-US" sz="4000" b="0" i="0" u="none" strike="noStrike" cap="none">
                <a:solidFill>
                  <a:srgbClr val="345D7E"/>
                </a:solidFill>
                <a:latin typeface="Book Antiqua"/>
                <a:ea typeface="Book Antiqua"/>
                <a:cs typeface="Book Antiqua"/>
                <a:sym typeface="Book Antiqua"/>
              </a:rPr>
            </a:br>
            <a:r>
              <a:rPr lang="en-US" sz="4000" b="0" i="0" u="none" strike="noStrike" cap="none">
                <a:solidFill>
                  <a:srgbClr val="345D7E"/>
                </a:solidFill>
                <a:latin typeface="Book Antiqua"/>
                <a:ea typeface="Book Antiqua"/>
                <a:cs typeface="Book Antiqua"/>
                <a:sym typeface="Book Antiqua"/>
              </a:rPr>
              <a:t>Private Gain</a:t>
            </a:r>
            <a:br>
              <a:rPr lang="en-US" sz="4000" b="0" i="0" u="none" strike="noStrike" cap="none">
                <a:solidFill>
                  <a:srgbClr val="345D7E"/>
                </a:solidFill>
                <a:latin typeface="Book Antiqua"/>
                <a:ea typeface="Book Antiqua"/>
                <a:cs typeface="Book Antiqua"/>
                <a:sym typeface="Book Antiqua"/>
              </a:rPr>
            </a:br>
            <a:endParaRPr sz="2800" b="0" i="0" u="none" strike="noStrike" cap="none">
              <a:solidFill>
                <a:srgbClr val="345D7E"/>
              </a:solidFill>
              <a:latin typeface="Book Antiqua"/>
              <a:ea typeface="Book Antiqua"/>
              <a:cs typeface="Book Antiqua"/>
              <a:sym typeface="Book Antiqua"/>
            </a:endParaRPr>
          </a:p>
        </p:txBody>
      </p:sp>
      <p:pic>
        <p:nvPicPr>
          <p:cNvPr id="1121" name="Google Shape;1121;p16" descr="A street sign in front of a cloudy sky&#10;&#10;Description automatically generated"/>
          <p:cNvPicPr preferRelativeResize="0"/>
          <p:nvPr/>
        </p:nvPicPr>
        <p:blipFill rotWithShape="1">
          <a:blip r:embed="rId4">
            <a:alphaModFix/>
          </a:blip>
          <a:srcRect/>
          <a:stretch/>
        </p:blipFill>
        <p:spPr>
          <a:xfrm>
            <a:off x="4419600" y="3810065"/>
            <a:ext cx="3581399" cy="1917304"/>
          </a:xfrm>
          <a:prstGeom prst="rect">
            <a:avLst/>
          </a:prstGeom>
          <a:noFill/>
          <a:ln>
            <a:noFill/>
          </a:ln>
        </p:spPr>
      </p:pic>
      <p:sp>
        <p:nvSpPr>
          <p:cNvPr id="1122" name="Google Shape;1122;p16"/>
          <p:cNvSpPr txBox="1"/>
          <p:nvPr/>
        </p:nvSpPr>
        <p:spPr>
          <a:xfrm>
            <a:off x="7162800" y="6627168"/>
            <a:ext cx="3505199" cy="2308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900"/>
              <a:buFont typeface="Arial"/>
              <a:buNone/>
            </a:pPr>
            <a:r>
              <a:rPr lang="en-US" sz="900" b="0" i="0" u="sng" strike="noStrike" cap="none">
                <a:solidFill>
                  <a:schemeClr val="dk1"/>
                </a:solidFill>
                <a:latin typeface="Corbel"/>
                <a:ea typeface="Corbel"/>
                <a:cs typeface="Corbel"/>
                <a:sym typeface="Corbel"/>
                <a:hlinkClick r:id="rId5">
                  <a:extLst>
                    <a:ext uri="{A12FA001-AC4F-418D-AE19-62706E023703}">
                      <ahyp:hlinkClr xmlns:ahyp="http://schemas.microsoft.com/office/drawing/2018/hyperlinkcolor" val="tx"/>
                    </a:ext>
                  </a:extLst>
                </a:hlinkClick>
              </a:rPr>
              <a:t>This Photo</a:t>
            </a:r>
            <a:r>
              <a:rPr lang="en-US" sz="900" b="0" i="0" u="none" strike="noStrike" cap="none">
                <a:solidFill>
                  <a:schemeClr val="dk1"/>
                </a:solidFill>
                <a:latin typeface="Corbel"/>
                <a:ea typeface="Corbel"/>
                <a:cs typeface="Corbel"/>
                <a:sym typeface="Corbel"/>
              </a:rPr>
              <a:t> by Unknown Author is licensed under </a:t>
            </a:r>
            <a:r>
              <a:rPr lang="en-US" sz="900" b="0" i="0" u="sng" strike="noStrike" cap="none">
                <a:solidFill>
                  <a:schemeClr val="dk1"/>
                </a:solidFill>
                <a:latin typeface="Corbel"/>
                <a:ea typeface="Corbel"/>
                <a:cs typeface="Corbel"/>
                <a:sym typeface="Corbel"/>
                <a:hlinkClick r:id="rId6">
                  <a:extLst>
                    <a:ext uri="{A12FA001-AC4F-418D-AE19-62706E023703}">
                      <ahyp:hlinkClr xmlns:ahyp="http://schemas.microsoft.com/office/drawing/2018/hyperlinkcolor" val="tx"/>
                    </a:ext>
                  </a:extLst>
                </a:hlinkClick>
              </a:rPr>
              <a:t>CC BY-NC</a:t>
            </a:r>
            <a:endParaRPr sz="900" b="0" i="0" u="none" strike="noStrike" cap="none">
              <a:solidFill>
                <a:schemeClr val="dk1"/>
              </a:solidFill>
              <a:latin typeface="Corbel"/>
              <a:ea typeface="Corbel"/>
              <a:cs typeface="Corbel"/>
              <a:sym typeface="Corbel"/>
            </a:endParaRPr>
          </a:p>
        </p:txBody>
      </p:sp>
      <p:sp>
        <p:nvSpPr>
          <p:cNvPr id="1123" name="Google Shape;1123;p16"/>
          <p:cNvSpPr txBox="1">
            <a:spLocks noGrp="1"/>
          </p:cNvSpPr>
          <p:nvPr>
            <p:ph type="sldNum" idx="12"/>
          </p:nvPr>
        </p:nvSpPr>
        <p:spPr>
          <a:xfrm>
            <a:off x="8258967" y="6108173"/>
            <a:ext cx="427833"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000"/>
              <a:buNone/>
            </a:pPr>
            <a:fld id="{00000000-1234-1234-1234-123412341234}" type="slidenum">
              <a:rPr lang="en-US">
                <a:solidFill>
                  <a:srgbClr val="B3A787"/>
                </a:solidFill>
              </a:rPr>
              <a:t>17</a:t>
            </a:fld>
            <a:endParaRPr>
              <a:solidFill>
                <a:srgbClr val="B3A787"/>
              </a:solidFill>
            </a:endParaRPr>
          </a:p>
        </p:txBody>
      </p:sp>
    </p:spTree>
  </p:cSld>
  <p:clrMapOvr>
    <a:masterClrMapping/>
  </p:clrMapOvr>
  <p:transition spd="slow">
    <p:wip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128"/>
        <p:cNvGrpSpPr/>
        <p:nvPr/>
      </p:nvGrpSpPr>
      <p:grpSpPr>
        <a:xfrm>
          <a:off x="0" y="0"/>
          <a:ext cx="0" cy="0"/>
          <a:chOff x="0" y="0"/>
          <a:chExt cx="0" cy="0"/>
        </a:xfrm>
      </p:grpSpPr>
      <p:sp>
        <p:nvSpPr>
          <p:cNvPr id="1129" name="Google Shape;1129;g2587c8426b0_0_0"/>
          <p:cNvSpPr txBox="1">
            <a:spLocks noGrp="1"/>
          </p:cNvSpPr>
          <p:nvPr>
            <p:ph type="title"/>
          </p:nvPr>
        </p:nvSpPr>
        <p:spPr>
          <a:xfrm>
            <a:off x="2400300" y="216297"/>
            <a:ext cx="57150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345D7E"/>
              </a:buClr>
              <a:buSzPts val="4000"/>
              <a:buFont typeface="Book Antiqua"/>
              <a:buNone/>
            </a:pPr>
            <a:br>
              <a:rPr lang="en-US" sz="4000">
                <a:solidFill>
                  <a:srgbClr val="345D7E"/>
                </a:solidFill>
                <a:latin typeface="Book Antiqua"/>
                <a:ea typeface="Book Antiqua"/>
                <a:cs typeface="Book Antiqua"/>
                <a:sym typeface="Book Antiqua"/>
              </a:rPr>
            </a:br>
            <a:r>
              <a:rPr lang="en-US" sz="4000">
                <a:solidFill>
                  <a:srgbClr val="345D7E"/>
                </a:solidFill>
                <a:latin typeface="Book Antiqua"/>
                <a:ea typeface="Book Antiqua"/>
                <a:cs typeface="Book Antiqua"/>
                <a:sym typeface="Book Antiqua"/>
              </a:rPr>
              <a:t>Use of </a:t>
            </a:r>
            <a:r>
              <a:rPr lang="en-US">
                <a:solidFill>
                  <a:srgbClr val="345D7E"/>
                </a:solidFill>
                <a:latin typeface="Book Antiqua"/>
                <a:ea typeface="Book Antiqua"/>
                <a:cs typeface="Book Antiqua"/>
                <a:sym typeface="Book Antiqua"/>
              </a:rPr>
              <a:t>Public </a:t>
            </a:r>
            <a:r>
              <a:rPr lang="en-US" sz="4000">
                <a:solidFill>
                  <a:srgbClr val="345D7E"/>
                </a:solidFill>
                <a:latin typeface="Book Antiqua"/>
                <a:ea typeface="Book Antiqua"/>
                <a:cs typeface="Book Antiqua"/>
                <a:sym typeface="Book Antiqua"/>
              </a:rPr>
              <a:t>Office for </a:t>
            </a:r>
            <a:br>
              <a:rPr lang="en-US" sz="4000">
                <a:solidFill>
                  <a:srgbClr val="345D7E"/>
                </a:solidFill>
                <a:latin typeface="Book Antiqua"/>
                <a:ea typeface="Book Antiqua"/>
                <a:cs typeface="Book Antiqua"/>
                <a:sym typeface="Book Antiqua"/>
              </a:rPr>
            </a:br>
            <a:r>
              <a:rPr lang="en-US" sz="4000">
                <a:solidFill>
                  <a:srgbClr val="345D7E"/>
                </a:solidFill>
                <a:latin typeface="Book Antiqua"/>
                <a:ea typeface="Book Antiqua"/>
                <a:cs typeface="Book Antiqua"/>
                <a:sym typeface="Book Antiqua"/>
              </a:rPr>
              <a:t>Private </a:t>
            </a:r>
            <a:r>
              <a:rPr lang="en-US">
                <a:solidFill>
                  <a:srgbClr val="345D7E"/>
                </a:solidFill>
                <a:latin typeface="Book Antiqua"/>
                <a:ea typeface="Book Antiqua"/>
                <a:cs typeface="Book Antiqua"/>
                <a:sym typeface="Book Antiqua"/>
              </a:rPr>
              <a:t>G</a:t>
            </a:r>
            <a:r>
              <a:rPr lang="en-US" sz="4000">
                <a:solidFill>
                  <a:srgbClr val="345D7E"/>
                </a:solidFill>
                <a:latin typeface="Book Antiqua"/>
                <a:ea typeface="Book Antiqua"/>
                <a:cs typeface="Book Antiqua"/>
                <a:sym typeface="Book Antiqua"/>
              </a:rPr>
              <a:t>ain</a:t>
            </a:r>
            <a:endParaRPr/>
          </a:p>
        </p:txBody>
      </p:sp>
      <p:sp>
        <p:nvSpPr>
          <p:cNvPr id="1130" name="Google Shape;1130;g2587c8426b0_0_0"/>
          <p:cNvSpPr txBox="1">
            <a:spLocks noGrp="1"/>
          </p:cNvSpPr>
          <p:nvPr>
            <p:ph type="body" idx="2"/>
          </p:nvPr>
        </p:nvSpPr>
        <p:spPr>
          <a:xfrm>
            <a:off x="524000" y="1771150"/>
            <a:ext cx="4703100" cy="3338400"/>
          </a:xfrm>
          <a:prstGeom prst="rect">
            <a:avLst/>
          </a:prstGeom>
          <a:noFill/>
          <a:ln>
            <a:noFill/>
          </a:ln>
        </p:spPr>
        <p:txBody>
          <a:bodyPr spcFirstLastPara="1" wrap="square" lIns="91425" tIns="45700" rIns="91425" bIns="45700" anchor="t" anchorCtr="0">
            <a:noAutofit/>
          </a:bodyPr>
          <a:lstStyle/>
          <a:p>
            <a:pPr marL="0" lvl="0" indent="0" algn="l" rtl="0">
              <a:lnSpc>
                <a:spcPct val="80000"/>
              </a:lnSpc>
              <a:spcBef>
                <a:spcPts val="0"/>
              </a:spcBef>
              <a:spcAft>
                <a:spcPts val="0"/>
              </a:spcAft>
              <a:buSzPts val="2030"/>
              <a:buNone/>
            </a:pPr>
            <a:endParaRPr sz="1400">
              <a:solidFill>
                <a:srgbClr val="222222"/>
              </a:solidFill>
            </a:endParaRPr>
          </a:p>
          <a:p>
            <a:pPr marL="0" lvl="0" indent="0" algn="l" rtl="0">
              <a:lnSpc>
                <a:spcPct val="80000"/>
              </a:lnSpc>
              <a:spcBef>
                <a:spcPts val="0"/>
              </a:spcBef>
              <a:spcAft>
                <a:spcPts val="0"/>
              </a:spcAft>
              <a:buSzPts val="2030"/>
              <a:buNone/>
            </a:pPr>
            <a:endParaRPr sz="1400">
              <a:solidFill>
                <a:srgbClr val="222222"/>
              </a:solidFill>
            </a:endParaRPr>
          </a:p>
          <a:p>
            <a:pPr marL="0" lvl="0" indent="0" algn="l" rtl="0">
              <a:lnSpc>
                <a:spcPct val="80000"/>
              </a:lnSpc>
              <a:spcBef>
                <a:spcPts val="0"/>
              </a:spcBef>
              <a:spcAft>
                <a:spcPts val="0"/>
              </a:spcAft>
              <a:buSzPts val="2030"/>
              <a:buNone/>
            </a:pPr>
            <a:r>
              <a:rPr lang="en-US" sz="2408">
                <a:solidFill>
                  <a:srgbClr val="222222"/>
                </a:solidFill>
              </a:rPr>
              <a:t>State agency director of nine employees held employee morale events at a painting studio ($350) and a sports bar ($190)</a:t>
            </a:r>
            <a:endParaRPr sz="2408">
              <a:solidFill>
                <a:srgbClr val="222222"/>
              </a:solidFill>
            </a:endParaRPr>
          </a:p>
          <a:p>
            <a:pPr marL="0" lvl="0" indent="0" algn="l" rtl="0">
              <a:lnSpc>
                <a:spcPct val="80000"/>
              </a:lnSpc>
              <a:spcBef>
                <a:spcPts val="0"/>
              </a:spcBef>
              <a:spcAft>
                <a:spcPts val="0"/>
              </a:spcAft>
              <a:buSzPts val="2030"/>
              <a:buNone/>
            </a:pPr>
            <a:endParaRPr sz="2408">
              <a:solidFill>
                <a:srgbClr val="222222"/>
              </a:solidFill>
            </a:endParaRPr>
          </a:p>
          <a:p>
            <a:pPr marL="0" lvl="0" indent="0" algn="l" rtl="0">
              <a:lnSpc>
                <a:spcPct val="80000"/>
              </a:lnSpc>
              <a:spcBef>
                <a:spcPts val="0"/>
              </a:spcBef>
              <a:spcAft>
                <a:spcPts val="0"/>
              </a:spcAft>
              <a:buSzPts val="2030"/>
              <a:buNone/>
            </a:pPr>
            <a:r>
              <a:rPr lang="en-US" sz="2408">
                <a:solidFill>
                  <a:srgbClr val="222222"/>
                </a:solidFill>
              </a:rPr>
              <a:t>Employee Recognition Guideline max is $25 per employee not $60.</a:t>
            </a:r>
            <a:endParaRPr sz="2408">
              <a:solidFill>
                <a:srgbClr val="222222"/>
              </a:solidFill>
            </a:endParaRPr>
          </a:p>
          <a:p>
            <a:pPr marL="0" lvl="0" indent="0" algn="l" rtl="0">
              <a:lnSpc>
                <a:spcPct val="80000"/>
              </a:lnSpc>
              <a:spcBef>
                <a:spcPts val="0"/>
              </a:spcBef>
              <a:spcAft>
                <a:spcPts val="0"/>
              </a:spcAft>
              <a:buSzPts val="2030"/>
              <a:buNone/>
            </a:pPr>
            <a:endParaRPr sz="2408">
              <a:solidFill>
                <a:srgbClr val="222222"/>
              </a:solidFill>
            </a:endParaRPr>
          </a:p>
          <a:p>
            <a:pPr marL="0" lvl="0" indent="0" algn="l" rtl="0">
              <a:lnSpc>
                <a:spcPct val="80000"/>
              </a:lnSpc>
              <a:spcBef>
                <a:spcPts val="0"/>
              </a:spcBef>
              <a:spcAft>
                <a:spcPts val="0"/>
              </a:spcAft>
              <a:buSzPts val="2030"/>
              <a:buNone/>
            </a:pPr>
            <a:r>
              <a:rPr lang="en-US" sz="2408">
                <a:solidFill>
                  <a:srgbClr val="000000"/>
                </a:solidFill>
              </a:rPr>
              <a:t>Also </a:t>
            </a:r>
            <a:r>
              <a:rPr lang="en-US" sz="2708">
                <a:solidFill>
                  <a:srgbClr val="000000"/>
                </a:solidFill>
              </a:rPr>
              <a:t>spent</a:t>
            </a:r>
            <a:r>
              <a:rPr lang="en-US" sz="2708" b="0" i="0">
                <a:solidFill>
                  <a:srgbClr val="000000"/>
                </a:solidFill>
              </a:rPr>
              <a:t> </a:t>
            </a:r>
            <a:r>
              <a:rPr lang="en-US" sz="2408">
                <a:solidFill>
                  <a:srgbClr val="222222"/>
                </a:solidFill>
              </a:rPr>
              <a:t>$37 on an edible arrangement for a sick employee</a:t>
            </a:r>
            <a:endParaRPr sz="2408">
              <a:solidFill>
                <a:srgbClr val="222222"/>
              </a:solidFill>
            </a:endParaRPr>
          </a:p>
          <a:p>
            <a:pPr marL="0" lvl="0" indent="0" algn="l" rtl="0">
              <a:lnSpc>
                <a:spcPct val="80000"/>
              </a:lnSpc>
              <a:spcBef>
                <a:spcPts val="0"/>
              </a:spcBef>
              <a:spcAft>
                <a:spcPts val="0"/>
              </a:spcAft>
              <a:buSzPts val="2030"/>
              <a:buNone/>
            </a:pPr>
            <a:endParaRPr sz="3000">
              <a:solidFill>
                <a:srgbClr val="000000"/>
              </a:solidFill>
            </a:endParaRPr>
          </a:p>
        </p:txBody>
      </p:sp>
      <p:pic>
        <p:nvPicPr>
          <p:cNvPr id="1131" name="Google Shape;1131;g2587c8426b0_0_0" descr="sealfront2"/>
          <p:cNvPicPr preferRelativeResize="0"/>
          <p:nvPr/>
        </p:nvPicPr>
        <p:blipFill rotWithShape="1">
          <a:blip r:embed="rId3">
            <a:alphaModFix/>
          </a:blip>
          <a:srcRect/>
          <a:stretch/>
        </p:blipFill>
        <p:spPr>
          <a:xfrm>
            <a:off x="880312" y="418366"/>
            <a:ext cx="1523999" cy="1554684"/>
          </a:xfrm>
          <a:prstGeom prst="rect">
            <a:avLst/>
          </a:prstGeom>
          <a:noFill/>
          <a:ln>
            <a:noFill/>
          </a:ln>
        </p:spPr>
      </p:pic>
      <p:sp>
        <p:nvSpPr>
          <p:cNvPr id="1132" name="Google Shape;1132;g2587c8426b0_0_0"/>
          <p:cNvSpPr txBox="1"/>
          <p:nvPr/>
        </p:nvSpPr>
        <p:spPr>
          <a:xfrm>
            <a:off x="457201" y="5472112"/>
            <a:ext cx="2667000" cy="230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900"/>
              <a:buFont typeface="Arial"/>
              <a:buNone/>
            </a:pPr>
            <a:endParaRPr sz="900" b="0" i="0" u="none" strike="noStrike" cap="none">
              <a:solidFill>
                <a:schemeClr val="dk1"/>
              </a:solidFill>
              <a:latin typeface="Corbel"/>
              <a:ea typeface="Corbel"/>
              <a:cs typeface="Corbel"/>
              <a:sym typeface="Corbel"/>
            </a:endParaRPr>
          </a:p>
        </p:txBody>
      </p:sp>
      <p:pic>
        <p:nvPicPr>
          <p:cNvPr id="1133" name="Google Shape;1133;g2587c8426b0_0_0"/>
          <p:cNvPicPr preferRelativeResize="0"/>
          <p:nvPr/>
        </p:nvPicPr>
        <p:blipFill>
          <a:blip r:embed="rId4">
            <a:alphaModFix/>
          </a:blip>
          <a:stretch>
            <a:fillRect/>
          </a:stretch>
        </p:blipFill>
        <p:spPr>
          <a:xfrm>
            <a:off x="6398600" y="1973050"/>
            <a:ext cx="2593000" cy="2384450"/>
          </a:xfrm>
          <a:prstGeom prst="rect">
            <a:avLst/>
          </a:prstGeom>
          <a:noFill/>
          <a:ln>
            <a:noFill/>
          </a:ln>
        </p:spPr>
      </p:pic>
      <p:pic>
        <p:nvPicPr>
          <p:cNvPr id="1134" name="Google Shape;1134;g2587c8426b0_0_0"/>
          <p:cNvPicPr preferRelativeResize="0"/>
          <p:nvPr/>
        </p:nvPicPr>
        <p:blipFill>
          <a:blip r:embed="rId5">
            <a:alphaModFix/>
          </a:blip>
          <a:stretch>
            <a:fillRect/>
          </a:stretch>
        </p:blipFill>
        <p:spPr>
          <a:xfrm>
            <a:off x="6398600" y="4357500"/>
            <a:ext cx="2593000" cy="2500501"/>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Shape 1139"/>
        <p:cNvGrpSpPr/>
        <p:nvPr/>
      </p:nvGrpSpPr>
      <p:grpSpPr>
        <a:xfrm>
          <a:off x="0" y="0"/>
          <a:ext cx="0" cy="0"/>
          <a:chOff x="0" y="0"/>
          <a:chExt cx="0" cy="0"/>
        </a:xfrm>
      </p:grpSpPr>
      <p:sp>
        <p:nvSpPr>
          <p:cNvPr id="1140" name="Google Shape;1140;p8"/>
          <p:cNvSpPr txBox="1">
            <a:spLocks noGrp="1"/>
          </p:cNvSpPr>
          <p:nvPr>
            <p:ph type="body" idx="1"/>
          </p:nvPr>
        </p:nvSpPr>
        <p:spPr>
          <a:xfrm>
            <a:off x="1239931" y="1325552"/>
            <a:ext cx="7904069" cy="3821046"/>
          </a:xfrm>
          <a:prstGeom prst="rect">
            <a:avLst/>
          </a:prstGeom>
          <a:noFill/>
          <a:ln>
            <a:noFill/>
          </a:ln>
        </p:spPr>
        <p:txBody>
          <a:bodyPr spcFirstLastPara="1" wrap="square" lIns="91425" tIns="45700" rIns="91425" bIns="45700" anchor="ctr" anchorCtr="0">
            <a:spAutoFit/>
          </a:bodyPr>
          <a:lstStyle/>
          <a:p>
            <a:pPr marL="0" lvl="2" indent="0" algn="ctr" rtl="0">
              <a:lnSpc>
                <a:spcPct val="100000"/>
              </a:lnSpc>
              <a:spcBef>
                <a:spcPts val="0"/>
              </a:spcBef>
              <a:spcAft>
                <a:spcPts val="0"/>
              </a:spcAft>
              <a:buClr>
                <a:schemeClr val="dk2"/>
              </a:buClr>
              <a:buSzPts val="4060"/>
              <a:buNone/>
            </a:pPr>
            <a:r>
              <a:rPr lang="en-US" sz="2800">
                <a:solidFill>
                  <a:srgbClr val="345D7E"/>
                </a:solidFill>
                <a:latin typeface="Book Antiqua"/>
                <a:ea typeface="Book Antiqua"/>
                <a:cs typeface="Book Antiqua"/>
                <a:sym typeface="Book Antiqua"/>
              </a:rPr>
              <a:t>Nepotism</a:t>
            </a:r>
            <a:endParaRPr sz="2800">
              <a:solidFill>
                <a:schemeClr val="dk1"/>
              </a:solidFill>
              <a:latin typeface="Corbel"/>
              <a:ea typeface="Corbel"/>
              <a:cs typeface="Corbel"/>
              <a:sym typeface="Corbel"/>
            </a:endParaRPr>
          </a:p>
          <a:p>
            <a:pPr marL="342900" lvl="2" indent="-342900" algn="l" rtl="0">
              <a:lnSpc>
                <a:spcPct val="100000"/>
              </a:lnSpc>
              <a:spcBef>
                <a:spcPts val="1040"/>
              </a:spcBef>
              <a:spcAft>
                <a:spcPts val="0"/>
              </a:spcAft>
              <a:buClr>
                <a:schemeClr val="accent1"/>
              </a:buClr>
              <a:buSzPts val="3190"/>
              <a:buChar char="•"/>
            </a:pPr>
            <a:r>
              <a:rPr lang="en-US" sz="2200"/>
              <a:t>“</a:t>
            </a:r>
            <a:r>
              <a:rPr lang="en-US" sz="2000"/>
              <a:t>Nepotism" means favoritism shown or patronage granted in employment or working conditions by a public official or public employee to relatives or persons with whom the public official or public employee resides. </a:t>
            </a:r>
            <a:endParaRPr/>
          </a:p>
          <a:p>
            <a:pPr marL="285750" lvl="0" indent="-285750" algn="l" rtl="0">
              <a:lnSpc>
                <a:spcPct val="100000"/>
              </a:lnSpc>
              <a:spcBef>
                <a:spcPts val="1000"/>
              </a:spcBef>
              <a:spcAft>
                <a:spcPts val="0"/>
              </a:spcAft>
              <a:buClr>
                <a:srgbClr val="548BB7"/>
              </a:buClr>
              <a:buSzPts val="2900"/>
              <a:buChar char="•"/>
            </a:pPr>
            <a:r>
              <a:rPr lang="en-US" sz="2000">
                <a:solidFill>
                  <a:srgbClr val="000000"/>
                </a:solidFill>
              </a:rPr>
              <a:t>"Relative" means spouse, mother, father, sister, brother, son, daughter, </a:t>
            </a:r>
            <a:endParaRPr/>
          </a:p>
          <a:p>
            <a:pPr marL="0" lvl="0" indent="0" algn="l" rtl="0">
              <a:lnSpc>
                <a:spcPct val="100000"/>
              </a:lnSpc>
              <a:spcBef>
                <a:spcPts val="1000"/>
              </a:spcBef>
              <a:spcAft>
                <a:spcPts val="0"/>
              </a:spcAft>
              <a:buClr>
                <a:srgbClr val="548BB7"/>
              </a:buClr>
              <a:buSzPts val="2900"/>
              <a:buNone/>
            </a:pPr>
            <a:r>
              <a:rPr lang="en-US" sz="2000">
                <a:solidFill>
                  <a:srgbClr val="000000"/>
                </a:solidFill>
              </a:rPr>
              <a:t>      grandmother, grandfather, grandchild, mother-in-law, father-in-law, </a:t>
            </a:r>
            <a:endParaRPr/>
          </a:p>
          <a:p>
            <a:pPr marL="0" lvl="0" indent="0" algn="l" rtl="0">
              <a:lnSpc>
                <a:spcPct val="100000"/>
              </a:lnSpc>
              <a:spcBef>
                <a:spcPts val="1000"/>
              </a:spcBef>
              <a:spcAft>
                <a:spcPts val="0"/>
              </a:spcAft>
              <a:buClr>
                <a:srgbClr val="548BB7"/>
              </a:buClr>
              <a:buSzPts val="2900"/>
              <a:buNone/>
            </a:pPr>
            <a:r>
              <a:rPr lang="en-US" sz="2000">
                <a:solidFill>
                  <a:srgbClr val="000000"/>
                </a:solidFill>
              </a:rPr>
              <a:t>      sister-in-law, brother-in-law, son-in-law or daughter-in-law.</a:t>
            </a:r>
            <a:endParaRPr/>
          </a:p>
          <a:p>
            <a:pPr marL="342900" lvl="2" indent="-158750" algn="l" rtl="0">
              <a:lnSpc>
                <a:spcPct val="150000"/>
              </a:lnSpc>
              <a:spcBef>
                <a:spcPts val="1000"/>
              </a:spcBef>
              <a:spcAft>
                <a:spcPts val="0"/>
              </a:spcAft>
              <a:buClr>
                <a:schemeClr val="accent1"/>
              </a:buClr>
              <a:buSzPts val="2900"/>
              <a:buNone/>
            </a:pPr>
            <a:endParaRPr sz="2000"/>
          </a:p>
        </p:txBody>
      </p:sp>
      <p:pic>
        <p:nvPicPr>
          <p:cNvPr id="1141" name="Google Shape;1141;p8" descr="sealfront2"/>
          <p:cNvPicPr preferRelativeResize="0"/>
          <p:nvPr/>
        </p:nvPicPr>
        <p:blipFill rotWithShape="1">
          <a:blip r:embed="rId3">
            <a:alphaModFix/>
          </a:blip>
          <a:srcRect/>
          <a:stretch/>
        </p:blipFill>
        <p:spPr>
          <a:xfrm>
            <a:off x="1028700" y="51307"/>
            <a:ext cx="1523999" cy="1554684"/>
          </a:xfrm>
          <a:prstGeom prst="rect">
            <a:avLst/>
          </a:prstGeom>
          <a:noFill/>
          <a:ln>
            <a:noFill/>
          </a:ln>
        </p:spPr>
      </p:pic>
      <p:pic>
        <p:nvPicPr>
          <p:cNvPr id="1142" name="Google Shape;1142;p8"/>
          <p:cNvPicPr preferRelativeResize="0"/>
          <p:nvPr/>
        </p:nvPicPr>
        <p:blipFill rotWithShape="1">
          <a:blip r:embed="rId4">
            <a:alphaModFix/>
          </a:blip>
          <a:srcRect/>
          <a:stretch/>
        </p:blipFill>
        <p:spPr>
          <a:xfrm>
            <a:off x="3352805" y="4944296"/>
            <a:ext cx="2438400" cy="1438677"/>
          </a:xfrm>
          <a:prstGeom prst="rect">
            <a:avLst/>
          </a:prstGeom>
          <a:noFill/>
          <a:ln>
            <a:noFill/>
          </a:ln>
        </p:spPr>
      </p:pic>
      <p:sp>
        <p:nvSpPr>
          <p:cNvPr id="1143" name="Google Shape;1143;p8"/>
          <p:cNvSpPr txBox="1">
            <a:spLocks noGrp="1"/>
          </p:cNvSpPr>
          <p:nvPr>
            <p:ph type="title"/>
          </p:nvPr>
        </p:nvSpPr>
        <p:spPr>
          <a:xfrm>
            <a:off x="2400300" y="1447800"/>
            <a:ext cx="5715000" cy="4572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345D7E"/>
              </a:buClr>
              <a:buSzPts val="4000"/>
              <a:buFont typeface="Book Antiqua"/>
              <a:buNone/>
            </a:pPr>
            <a:br>
              <a:rPr lang="en-US" sz="4000">
                <a:solidFill>
                  <a:srgbClr val="345D7E"/>
                </a:solidFill>
                <a:latin typeface="Book Antiqua"/>
                <a:ea typeface="Book Antiqua"/>
                <a:cs typeface="Book Antiqua"/>
                <a:sym typeface="Book Antiqua"/>
              </a:rPr>
            </a:br>
            <a:r>
              <a:rPr lang="en-US" sz="4000">
                <a:solidFill>
                  <a:srgbClr val="345D7E"/>
                </a:solidFill>
                <a:latin typeface="Book Antiqua"/>
                <a:ea typeface="Book Antiqua"/>
                <a:cs typeface="Book Antiqua"/>
                <a:sym typeface="Book Antiqua"/>
              </a:rPr>
              <a:t>Use of Public Office for </a:t>
            </a:r>
            <a:br>
              <a:rPr lang="en-US" sz="4000">
                <a:solidFill>
                  <a:srgbClr val="345D7E"/>
                </a:solidFill>
                <a:latin typeface="Book Antiqua"/>
                <a:ea typeface="Book Antiqua"/>
                <a:cs typeface="Book Antiqua"/>
                <a:sym typeface="Book Antiqua"/>
              </a:rPr>
            </a:br>
            <a:r>
              <a:rPr lang="en-US" sz="4000">
                <a:solidFill>
                  <a:srgbClr val="345D7E"/>
                </a:solidFill>
                <a:latin typeface="Book Antiqua"/>
                <a:ea typeface="Book Antiqua"/>
                <a:cs typeface="Book Antiqua"/>
                <a:sym typeface="Book Antiqua"/>
              </a:rPr>
              <a:t>Private </a:t>
            </a:r>
            <a:r>
              <a:rPr lang="en-US">
                <a:solidFill>
                  <a:srgbClr val="345D7E"/>
                </a:solidFill>
                <a:latin typeface="Book Antiqua"/>
                <a:ea typeface="Book Antiqua"/>
                <a:cs typeface="Book Antiqua"/>
                <a:sym typeface="Book Antiqua"/>
              </a:rPr>
              <a:t>G</a:t>
            </a:r>
            <a:r>
              <a:rPr lang="en-US" sz="4000">
                <a:solidFill>
                  <a:srgbClr val="345D7E"/>
                </a:solidFill>
                <a:latin typeface="Book Antiqua"/>
                <a:ea typeface="Book Antiqua"/>
                <a:cs typeface="Book Antiqua"/>
                <a:sym typeface="Book Antiqua"/>
              </a:rPr>
              <a:t>ain</a:t>
            </a:r>
            <a:br>
              <a:rPr lang="en-US" sz="4000">
                <a:solidFill>
                  <a:srgbClr val="345D7E"/>
                </a:solidFill>
                <a:latin typeface="Book Antiqua"/>
                <a:ea typeface="Book Antiqua"/>
                <a:cs typeface="Book Antiqua"/>
                <a:sym typeface="Book Antiqua"/>
              </a:rPr>
            </a:br>
            <a:br>
              <a:rPr lang="en-US" sz="4000">
                <a:solidFill>
                  <a:srgbClr val="345D7E"/>
                </a:solidFill>
                <a:latin typeface="Book Antiqua"/>
                <a:ea typeface="Book Antiqua"/>
                <a:cs typeface="Book Antiqua"/>
                <a:sym typeface="Book Antiqua"/>
              </a:rPr>
            </a:br>
            <a:br>
              <a:rPr lang="en-US" sz="4000">
                <a:solidFill>
                  <a:srgbClr val="345D7E"/>
                </a:solidFill>
                <a:latin typeface="Book Antiqua"/>
                <a:ea typeface="Book Antiqua"/>
                <a:cs typeface="Book Antiqua"/>
                <a:sym typeface="Book Antiqua"/>
              </a:rPr>
            </a:br>
            <a:br>
              <a:rPr lang="en-US" sz="4000">
                <a:solidFill>
                  <a:srgbClr val="345D7E"/>
                </a:solidFill>
                <a:latin typeface="Book Antiqua"/>
                <a:ea typeface="Book Antiqua"/>
                <a:cs typeface="Book Antiqua"/>
                <a:sym typeface="Book Antiqua"/>
              </a:rPr>
            </a:br>
            <a:br>
              <a:rPr lang="en-US" sz="4000">
                <a:solidFill>
                  <a:srgbClr val="345D7E"/>
                </a:solidFill>
                <a:latin typeface="Book Antiqua"/>
                <a:ea typeface="Book Antiqua"/>
                <a:cs typeface="Book Antiqua"/>
                <a:sym typeface="Book Antiqua"/>
              </a:rPr>
            </a:br>
            <a:endParaRPr sz="2800">
              <a:solidFill>
                <a:srgbClr val="345D7E"/>
              </a:solidFill>
              <a:latin typeface="Book Antiqua"/>
              <a:ea typeface="Book Antiqua"/>
              <a:cs typeface="Book Antiqua"/>
              <a:sym typeface="Book Antiqua"/>
            </a:endParaRPr>
          </a:p>
        </p:txBody>
      </p:sp>
      <p:sp>
        <p:nvSpPr>
          <p:cNvPr id="1144" name="Google Shape;1144;p8"/>
          <p:cNvSpPr txBox="1">
            <a:spLocks noGrp="1"/>
          </p:cNvSpPr>
          <p:nvPr>
            <p:ph type="sldNum" idx="12"/>
          </p:nvPr>
        </p:nvSpPr>
        <p:spPr>
          <a:xfrm>
            <a:off x="8258967" y="6108173"/>
            <a:ext cx="427833"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000"/>
              <a:buNone/>
            </a:pPr>
            <a:fld id="{00000000-1234-1234-1234-123412341234}" type="slidenum">
              <a:rPr lang="en-US">
                <a:solidFill>
                  <a:srgbClr val="B3A787"/>
                </a:solidFill>
              </a:rPr>
              <a:t>19</a:t>
            </a:fld>
            <a:endParaRPr>
              <a:solidFill>
                <a:srgbClr val="B3A787"/>
              </a:solidFill>
            </a:endParaRPr>
          </a:p>
        </p:txBody>
      </p:sp>
    </p:spTree>
  </p:cSld>
  <p:clrMapOvr>
    <a:masterClrMapping/>
  </p:clrMapOvr>
  <p:transition spd="slow">
    <p:wip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58"/>
        <p:cNvGrpSpPr/>
        <p:nvPr/>
      </p:nvGrpSpPr>
      <p:grpSpPr>
        <a:xfrm>
          <a:off x="0" y="0"/>
          <a:ext cx="0" cy="0"/>
          <a:chOff x="0" y="0"/>
          <a:chExt cx="0" cy="0"/>
        </a:xfrm>
      </p:grpSpPr>
      <p:sp>
        <p:nvSpPr>
          <p:cNvPr id="959" name="Google Shape;959;g134a032b301_0_59"/>
          <p:cNvSpPr txBox="1">
            <a:spLocks noGrp="1"/>
          </p:cNvSpPr>
          <p:nvPr>
            <p:ph type="ctrTitle"/>
          </p:nvPr>
        </p:nvSpPr>
        <p:spPr>
          <a:xfrm>
            <a:off x="381000" y="914400"/>
            <a:ext cx="7406700" cy="1023900"/>
          </a:xfrm>
          <a:prstGeom prst="rect">
            <a:avLst/>
          </a:prstGeom>
          <a:noFill/>
          <a:ln>
            <a:noFill/>
          </a:ln>
        </p:spPr>
        <p:txBody>
          <a:bodyPr spcFirstLastPara="1" wrap="square" lIns="91425" tIns="45700" rIns="91425" bIns="45700" anchor="b" anchorCtr="0">
            <a:noAutofit/>
          </a:bodyPr>
          <a:lstStyle/>
          <a:p>
            <a:pPr marL="0" lvl="0" indent="0" algn="ctr" rtl="0">
              <a:lnSpc>
                <a:spcPct val="100000"/>
              </a:lnSpc>
              <a:spcBef>
                <a:spcPts val="0"/>
              </a:spcBef>
              <a:spcAft>
                <a:spcPts val="0"/>
              </a:spcAft>
              <a:buClr>
                <a:schemeClr val="dk1"/>
              </a:buClr>
              <a:buSzPts val="3960"/>
              <a:buFont typeface="Levenim MT"/>
              <a:buNone/>
            </a:pPr>
            <a:br>
              <a:rPr lang="en-US" sz="4059" b="1">
                <a:solidFill>
                  <a:schemeClr val="dk1"/>
                </a:solidFill>
                <a:latin typeface="Corbel"/>
                <a:ea typeface="Corbel"/>
                <a:cs typeface="Corbel"/>
                <a:sym typeface="Corbel"/>
              </a:rPr>
            </a:br>
            <a:br>
              <a:rPr lang="en-US" sz="4059" b="1">
                <a:solidFill>
                  <a:schemeClr val="dk1"/>
                </a:solidFill>
                <a:latin typeface="Corbel"/>
                <a:ea typeface="Corbel"/>
                <a:cs typeface="Corbel"/>
                <a:sym typeface="Corbel"/>
              </a:rPr>
            </a:br>
            <a:br>
              <a:rPr lang="en-US" sz="4059" b="1">
                <a:solidFill>
                  <a:schemeClr val="dk1"/>
                </a:solidFill>
                <a:latin typeface="Corbel"/>
                <a:ea typeface="Corbel"/>
                <a:cs typeface="Corbel"/>
                <a:sym typeface="Corbel"/>
              </a:rPr>
            </a:br>
            <a:br>
              <a:rPr lang="en-US" sz="4059" b="1">
                <a:solidFill>
                  <a:schemeClr val="dk1"/>
                </a:solidFill>
                <a:latin typeface="Corbel"/>
                <a:ea typeface="Corbel"/>
                <a:cs typeface="Corbel"/>
                <a:sym typeface="Corbel"/>
              </a:rPr>
            </a:br>
            <a:br>
              <a:rPr lang="en-US" sz="4059" b="1">
                <a:solidFill>
                  <a:schemeClr val="dk1"/>
                </a:solidFill>
                <a:latin typeface="Corbel"/>
                <a:ea typeface="Corbel"/>
                <a:cs typeface="Corbel"/>
                <a:sym typeface="Corbel"/>
              </a:rPr>
            </a:br>
            <a:r>
              <a:rPr lang="en-US" sz="4059" b="1">
                <a:solidFill>
                  <a:schemeClr val="dk1"/>
                </a:solidFill>
                <a:latin typeface="Corbel"/>
                <a:ea typeface="Corbel"/>
                <a:cs typeface="Corbel"/>
                <a:sym typeface="Corbel"/>
              </a:rPr>
              <a:t>West Virginia </a:t>
            </a:r>
            <a:br>
              <a:rPr lang="en-US" sz="4059" b="1">
                <a:solidFill>
                  <a:schemeClr val="dk1"/>
                </a:solidFill>
                <a:latin typeface="Corbel"/>
                <a:ea typeface="Corbel"/>
                <a:cs typeface="Corbel"/>
                <a:sym typeface="Corbel"/>
              </a:rPr>
            </a:br>
            <a:r>
              <a:rPr lang="en-US" sz="4059" b="1">
                <a:solidFill>
                  <a:schemeClr val="dk1"/>
                </a:solidFill>
                <a:latin typeface="Corbel"/>
                <a:ea typeface="Corbel"/>
                <a:cs typeface="Corbel"/>
                <a:sym typeface="Corbel"/>
              </a:rPr>
              <a:t>Ethics Commission</a:t>
            </a:r>
            <a:br>
              <a:rPr lang="en-US" sz="4059" b="1">
                <a:solidFill>
                  <a:schemeClr val="dk1"/>
                </a:solidFill>
                <a:latin typeface="Corbel"/>
                <a:ea typeface="Corbel"/>
                <a:cs typeface="Corbel"/>
                <a:sym typeface="Corbel"/>
              </a:rPr>
            </a:br>
            <a:endParaRPr sz="4960">
              <a:solidFill>
                <a:schemeClr val="dk1"/>
              </a:solidFill>
              <a:latin typeface="Corbel"/>
              <a:ea typeface="Corbel"/>
              <a:cs typeface="Corbel"/>
              <a:sym typeface="Corbel"/>
            </a:endParaRPr>
          </a:p>
        </p:txBody>
      </p:sp>
      <p:sp>
        <p:nvSpPr>
          <p:cNvPr id="960" name="Google Shape;960;g134a032b301_0_59"/>
          <p:cNvSpPr txBox="1">
            <a:spLocks noGrp="1"/>
          </p:cNvSpPr>
          <p:nvPr>
            <p:ph type="subTitle" idx="1"/>
          </p:nvPr>
        </p:nvSpPr>
        <p:spPr>
          <a:xfrm>
            <a:off x="931350" y="1761575"/>
            <a:ext cx="7281300" cy="4982100"/>
          </a:xfrm>
          <a:prstGeom prst="rect">
            <a:avLst/>
          </a:prstGeom>
          <a:noFill/>
          <a:ln>
            <a:noFill/>
          </a:ln>
        </p:spPr>
        <p:txBody>
          <a:bodyPr spcFirstLastPara="1" wrap="square" lIns="91425" tIns="45700" rIns="91425" bIns="45700" anchor="t" anchorCtr="0">
            <a:spAutoFit/>
          </a:bodyPr>
          <a:lstStyle/>
          <a:p>
            <a:pPr marL="0" lvl="0" indent="0" algn="l" rtl="0">
              <a:lnSpc>
                <a:spcPct val="100000"/>
              </a:lnSpc>
              <a:spcBef>
                <a:spcPts val="1000"/>
              </a:spcBef>
              <a:spcAft>
                <a:spcPts val="0"/>
              </a:spcAft>
              <a:buSzPts val="2880"/>
              <a:buNone/>
            </a:pPr>
            <a:r>
              <a:rPr lang="en-US" sz="4000">
                <a:solidFill>
                  <a:schemeClr val="dk1"/>
                </a:solidFill>
                <a:latin typeface="Corbel"/>
                <a:ea typeface="Corbel"/>
                <a:cs typeface="Corbel"/>
                <a:sym typeface="Corbel"/>
              </a:rPr>
              <a:t>*School board eligibility </a:t>
            </a:r>
            <a:endParaRPr sz="4000">
              <a:solidFill>
                <a:schemeClr val="dk1"/>
              </a:solidFill>
              <a:latin typeface="Corbel"/>
              <a:ea typeface="Corbel"/>
              <a:cs typeface="Corbel"/>
              <a:sym typeface="Corbel"/>
            </a:endParaRPr>
          </a:p>
          <a:p>
            <a:pPr marL="0" lvl="0" indent="0" algn="l" rtl="0">
              <a:lnSpc>
                <a:spcPct val="100000"/>
              </a:lnSpc>
              <a:spcBef>
                <a:spcPts val="1000"/>
              </a:spcBef>
              <a:spcAft>
                <a:spcPts val="0"/>
              </a:spcAft>
              <a:buSzPts val="2880"/>
              <a:buNone/>
            </a:pPr>
            <a:r>
              <a:rPr lang="en-US" sz="4000">
                <a:solidFill>
                  <a:schemeClr val="dk1"/>
                </a:solidFill>
                <a:latin typeface="Corbel"/>
                <a:ea typeface="Corbel"/>
                <a:cs typeface="Corbel"/>
                <a:sym typeface="Corbel"/>
              </a:rPr>
              <a:t>*W. Va. Code § 61-10-15 (County officials and employees)</a:t>
            </a:r>
            <a:endParaRPr sz="4000">
              <a:solidFill>
                <a:schemeClr val="dk1"/>
              </a:solidFill>
              <a:latin typeface="Corbel"/>
              <a:ea typeface="Corbel"/>
              <a:cs typeface="Corbel"/>
              <a:sym typeface="Corbel"/>
            </a:endParaRPr>
          </a:p>
          <a:p>
            <a:pPr marL="0" lvl="0" indent="0" algn="l" rtl="0">
              <a:lnSpc>
                <a:spcPct val="100000"/>
              </a:lnSpc>
              <a:spcBef>
                <a:spcPts val="1000"/>
              </a:spcBef>
              <a:spcAft>
                <a:spcPts val="0"/>
              </a:spcAft>
              <a:buSzPts val="2880"/>
              <a:buNone/>
            </a:pPr>
            <a:r>
              <a:rPr lang="en-US" sz="4000">
                <a:solidFill>
                  <a:schemeClr val="dk1"/>
                </a:solidFill>
                <a:latin typeface="Corbel"/>
                <a:ea typeface="Corbel"/>
                <a:cs typeface="Corbel"/>
                <a:sym typeface="Corbel"/>
              </a:rPr>
              <a:t> *ALJ Code of Conduct  </a:t>
            </a:r>
            <a:endParaRPr sz="4000">
              <a:solidFill>
                <a:schemeClr val="dk1"/>
              </a:solidFill>
              <a:latin typeface="Corbel"/>
              <a:ea typeface="Corbel"/>
              <a:cs typeface="Corbel"/>
              <a:sym typeface="Corbel"/>
            </a:endParaRPr>
          </a:p>
          <a:p>
            <a:pPr marL="0" lvl="0" indent="0" algn="l" rtl="0">
              <a:lnSpc>
                <a:spcPct val="100000"/>
              </a:lnSpc>
              <a:spcBef>
                <a:spcPts val="1000"/>
              </a:spcBef>
              <a:spcAft>
                <a:spcPts val="0"/>
              </a:spcAft>
              <a:buSzPts val="2880"/>
              <a:buNone/>
            </a:pPr>
            <a:r>
              <a:rPr lang="en-US" sz="4000">
                <a:solidFill>
                  <a:schemeClr val="dk1"/>
                </a:solidFill>
                <a:latin typeface="Corbel"/>
                <a:ea typeface="Corbel"/>
                <a:cs typeface="Corbel"/>
                <a:sym typeface="Corbel"/>
              </a:rPr>
              <a:t> *Lobbyists Registration</a:t>
            </a:r>
            <a:endParaRPr sz="4000">
              <a:solidFill>
                <a:schemeClr val="dk1"/>
              </a:solidFill>
              <a:latin typeface="Corbel"/>
              <a:ea typeface="Corbel"/>
              <a:cs typeface="Corbel"/>
              <a:sym typeface="Corbel"/>
            </a:endParaRPr>
          </a:p>
          <a:p>
            <a:pPr marL="0" lvl="0" indent="0" algn="l" rtl="0">
              <a:lnSpc>
                <a:spcPct val="100000"/>
              </a:lnSpc>
              <a:spcBef>
                <a:spcPts val="1000"/>
              </a:spcBef>
              <a:spcAft>
                <a:spcPts val="0"/>
              </a:spcAft>
              <a:buSzPts val="2880"/>
              <a:buNone/>
            </a:pPr>
            <a:r>
              <a:rPr lang="en-US" sz="4000">
                <a:solidFill>
                  <a:schemeClr val="dk1"/>
                </a:solidFill>
                <a:latin typeface="Corbel"/>
                <a:ea typeface="Corbel"/>
                <a:cs typeface="Corbel"/>
                <a:sym typeface="Corbel"/>
              </a:rPr>
              <a:t> *Financial Disclosure Statements</a:t>
            </a:r>
            <a:endParaRPr sz="4000">
              <a:solidFill>
                <a:schemeClr val="dk1"/>
              </a:solidFill>
              <a:latin typeface="Corbel"/>
              <a:ea typeface="Corbel"/>
              <a:cs typeface="Corbel"/>
              <a:sym typeface="Corbel"/>
            </a:endParaRPr>
          </a:p>
          <a:p>
            <a:pPr marL="0" lvl="0" indent="0" algn="ctr" rtl="0">
              <a:lnSpc>
                <a:spcPct val="100000"/>
              </a:lnSpc>
              <a:spcBef>
                <a:spcPts val="1000"/>
              </a:spcBef>
              <a:spcAft>
                <a:spcPts val="0"/>
              </a:spcAft>
              <a:buSzPts val="2880"/>
              <a:buNone/>
            </a:pPr>
            <a:endParaRPr sz="3600">
              <a:solidFill>
                <a:schemeClr val="dk1"/>
              </a:solidFill>
              <a:latin typeface="Corbel"/>
              <a:ea typeface="Corbel"/>
              <a:cs typeface="Corbel"/>
              <a:sym typeface="Corbel"/>
            </a:endParaRPr>
          </a:p>
        </p:txBody>
      </p:sp>
      <p:sp>
        <p:nvSpPr>
          <p:cNvPr id="961" name="Google Shape;961;g134a032b301_0_59"/>
          <p:cNvSpPr/>
          <p:nvPr/>
        </p:nvSpPr>
        <p:spPr>
          <a:xfrm rot="10800000" flipH="1">
            <a:off x="-903450" y="7038725"/>
            <a:ext cx="7694700" cy="328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400" b="0" i="0" u="none" strike="noStrike" cap="none">
              <a:solidFill>
                <a:srgbClr val="000000"/>
              </a:solidFill>
              <a:latin typeface="Arial"/>
              <a:ea typeface="Arial"/>
              <a:cs typeface="Arial"/>
              <a:sym typeface="Arial"/>
            </a:endParaRPr>
          </a:p>
        </p:txBody>
      </p:sp>
      <p:pic>
        <p:nvPicPr>
          <p:cNvPr id="962" name="Google Shape;962;g134a032b301_0_59" descr="sealfront2"/>
          <p:cNvPicPr preferRelativeResize="0"/>
          <p:nvPr/>
        </p:nvPicPr>
        <p:blipFill rotWithShape="1">
          <a:blip r:embed="rId3">
            <a:alphaModFix/>
          </a:blip>
          <a:srcRect/>
          <a:stretch/>
        </p:blipFill>
        <p:spPr>
          <a:xfrm>
            <a:off x="6791250" y="151950"/>
            <a:ext cx="2042350" cy="149070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149"/>
        <p:cNvGrpSpPr/>
        <p:nvPr/>
      </p:nvGrpSpPr>
      <p:grpSpPr>
        <a:xfrm>
          <a:off x="0" y="0"/>
          <a:ext cx="0" cy="0"/>
          <a:chOff x="0" y="0"/>
          <a:chExt cx="0" cy="0"/>
        </a:xfrm>
      </p:grpSpPr>
      <p:sp>
        <p:nvSpPr>
          <p:cNvPr id="1150" name="Google Shape;1150;p13"/>
          <p:cNvSpPr txBox="1">
            <a:spLocks noGrp="1"/>
          </p:cNvSpPr>
          <p:nvPr>
            <p:ph type="title" idx="4294967295"/>
          </p:nvPr>
        </p:nvSpPr>
        <p:spPr>
          <a:xfrm>
            <a:off x="762000" y="1249760"/>
            <a:ext cx="8229600" cy="11430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rgbClr val="345D7E"/>
              </a:buClr>
              <a:buSzPts val="4000"/>
              <a:buFont typeface="Corbel"/>
              <a:buNone/>
            </a:pPr>
            <a:r>
              <a:rPr lang="en-US" sz="4000">
                <a:solidFill>
                  <a:srgbClr val="345D7E"/>
                </a:solidFill>
              </a:rPr>
              <a:t>	</a:t>
            </a:r>
            <a:r>
              <a:rPr lang="en-US">
                <a:solidFill>
                  <a:srgbClr val="345D7E"/>
                </a:solidFill>
              </a:rPr>
              <a:t> </a:t>
            </a:r>
            <a:r>
              <a:rPr lang="en-US" sz="2800">
                <a:solidFill>
                  <a:srgbClr val="345D7E"/>
                </a:solidFill>
                <a:latin typeface="Book Antiqua"/>
                <a:ea typeface="Book Antiqua"/>
                <a:cs typeface="Book Antiqua"/>
                <a:sym typeface="Book Antiqua"/>
              </a:rPr>
              <a:t>Paying for Meals </a:t>
            </a:r>
            <a:endParaRPr/>
          </a:p>
        </p:txBody>
      </p:sp>
      <p:sp>
        <p:nvSpPr>
          <p:cNvPr id="1151" name="Google Shape;1151;p13"/>
          <p:cNvSpPr txBox="1"/>
          <p:nvPr/>
        </p:nvSpPr>
        <p:spPr>
          <a:xfrm>
            <a:off x="830675" y="2142121"/>
            <a:ext cx="8382000" cy="4833300"/>
          </a:xfrm>
          <a:prstGeom prst="rect">
            <a:avLst/>
          </a:prstGeom>
          <a:noFill/>
          <a:ln>
            <a:noFill/>
          </a:ln>
        </p:spPr>
        <p:txBody>
          <a:bodyPr spcFirstLastPara="1" wrap="square" lIns="91425" tIns="45700" rIns="91425" bIns="45700" anchor="t" anchorCtr="0">
            <a:spAutoFit/>
          </a:bodyPr>
          <a:lstStyle/>
          <a:p>
            <a:pPr marL="342900" marR="0" lvl="0" indent="-342900" algn="l" rtl="0">
              <a:lnSpc>
                <a:spcPct val="150000"/>
              </a:lnSpc>
              <a:spcBef>
                <a:spcPts val="0"/>
              </a:spcBef>
              <a:spcAft>
                <a:spcPts val="0"/>
              </a:spcAft>
              <a:buClr>
                <a:srgbClr val="BA8E2C"/>
              </a:buClr>
              <a:buSzPts val="2400"/>
              <a:buFont typeface="Arial"/>
              <a:buChar char="•"/>
            </a:pPr>
            <a:r>
              <a:rPr lang="en-US" sz="2400" b="0" i="0" u="none" strike="noStrike" cap="none">
                <a:solidFill>
                  <a:schemeClr val="dk1"/>
                </a:solidFill>
                <a:latin typeface="Corbel"/>
                <a:ea typeface="Corbel"/>
                <a:cs typeface="Corbel"/>
                <a:sym typeface="Corbel"/>
              </a:rPr>
              <a:t>Review applicable laws to determine whether there is express or implied authority for the expenditure.</a:t>
            </a:r>
            <a:endParaRPr sz="1400" b="0" i="0" u="none" strike="noStrike" cap="none">
              <a:solidFill>
                <a:srgbClr val="000000"/>
              </a:solidFill>
              <a:latin typeface="Arial"/>
              <a:ea typeface="Arial"/>
              <a:cs typeface="Arial"/>
              <a:sym typeface="Arial"/>
            </a:endParaRPr>
          </a:p>
          <a:p>
            <a:pPr marL="342900" marR="0" lvl="0" indent="-342900" algn="l" rtl="0">
              <a:lnSpc>
                <a:spcPct val="150000"/>
              </a:lnSpc>
              <a:spcBef>
                <a:spcPts val="0"/>
              </a:spcBef>
              <a:spcAft>
                <a:spcPts val="0"/>
              </a:spcAft>
              <a:buClr>
                <a:srgbClr val="BA8E2C"/>
              </a:buClr>
              <a:buSzPts val="2400"/>
              <a:buFont typeface="Arial"/>
              <a:buChar char="•"/>
            </a:pPr>
            <a:r>
              <a:rPr lang="en-US" sz="2400" b="0" i="0" u="none" strike="noStrike" cap="none">
                <a:solidFill>
                  <a:schemeClr val="dk1"/>
                </a:solidFill>
                <a:latin typeface="Corbel"/>
                <a:ea typeface="Corbel"/>
                <a:cs typeface="Corbel"/>
                <a:sym typeface="Corbel"/>
              </a:rPr>
              <a:t>Unauthorized expenditures for meals violate the private gain provision of the Act if the overriding benefit is to the employee, or another person, and not the government agency. </a:t>
            </a:r>
            <a:endParaRPr sz="1400" b="0" i="0" u="none" strike="noStrike" cap="none">
              <a:solidFill>
                <a:srgbClr val="000000"/>
              </a:solidFill>
              <a:latin typeface="Arial"/>
              <a:ea typeface="Arial"/>
              <a:cs typeface="Arial"/>
              <a:sym typeface="Arial"/>
            </a:endParaRPr>
          </a:p>
          <a:p>
            <a:pPr marL="342900" marR="0" lvl="0" indent="-190500" algn="l" rtl="0">
              <a:lnSpc>
                <a:spcPct val="150000"/>
              </a:lnSpc>
              <a:spcBef>
                <a:spcPts val="0"/>
              </a:spcBef>
              <a:spcAft>
                <a:spcPts val="0"/>
              </a:spcAft>
              <a:buClr>
                <a:srgbClr val="BA8E2C"/>
              </a:buClr>
              <a:buSzPts val="2400"/>
              <a:buFont typeface="Arial"/>
              <a:buNone/>
            </a:pPr>
            <a:endParaRPr sz="2400" b="0" i="0" u="none" strike="noStrike" cap="none">
              <a:solidFill>
                <a:schemeClr val="dk1"/>
              </a:solidFill>
              <a:latin typeface="Corbel"/>
              <a:ea typeface="Corbel"/>
              <a:cs typeface="Corbel"/>
              <a:sym typeface="Corbel"/>
            </a:endParaRPr>
          </a:p>
          <a:p>
            <a:pPr marL="342900" marR="0" lvl="0" indent="-190500" algn="l" rtl="0">
              <a:lnSpc>
                <a:spcPct val="150000"/>
              </a:lnSpc>
              <a:spcBef>
                <a:spcPts val="0"/>
              </a:spcBef>
              <a:spcAft>
                <a:spcPts val="0"/>
              </a:spcAft>
              <a:buClr>
                <a:srgbClr val="BA8E2C"/>
              </a:buClr>
              <a:buSzPts val="2400"/>
              <a:buFont typeface="Arial"/>
              <a:buNone/>
            </a:pPr>
            <a:endParaRPr sz="2400" b="0" i="0" u="none" strike="noStrike" cap="none">
              <a:solidFill>
                <a:schemeClr val="dk1"/>
              </a:solidFill>
              <a:latin typeface="Corbel"/>
              <a:ea typeface="Corbel"/>
              <a:cs typeface="Corbel"/>
              <a:sym typeface="Corbel"/>
            </a:endParaRPr>
          </a:p>
          <a:p>
            <a:pPr marL="0" marR="0" lvl="0" indent="0" algn="l" rtl="0">
              <a:lnSpc>
                <a:spcPct val="100000"/>
              </a:lnSpc>
              <a:spcBef>
                <a:spcPts val="0"/>
              </a:spcBef>
              <a:spcAft>
                <a:spcPts val="0"/>
              </a:spcAft>
              <a:buClr>
                <a:srgbClr val="000000"/>
              </a:buClr>
              <a:buSzPts val="2000"/>
              <a:buFont typeface="Arial"/>
              <a:buNone/>
            </a:pPr>
            <a:endParaRPr sz="2000" b="0" i="0" u="none" strike="noStrike" cap="none">
              <a:solidFill>
                <a:schemeClr val="dk1"/>
              </a:solidFill>
              <a:latin typeface="Corbel"/>
              <a:ea typeface="Corbel"/>
              <a:cs typeface="Corbel"/>
              <a:sym typeface="Corbel"/>
            </a:endParaRPr>
          </a:p>
        </p:txBody>
      </p:sp>
      <p:pic>
        <p:nvPicPr>
          <p:cNvPr id="1152" name="Google Shape;1152;p13" descr="sealfront2"/>
          <p:cNvPicPr preferRelativeResize="0"/>
          <p:nvPr/>
        </p:nvPicPr>
        <p:blipFill rotWithShape="1">
          <a:blip r:embed="rId3">
            <a:alphaModFix/>
          </a:blip>
          <a:srcRect/>
          <a:stretch/>
        </p:blipFill>
        <p:spPr>
          <a:xfrm>
            <a:off x="996616" y="216296"/>
            <a:ext cx="1523999" cy="1554684"/>
          </a:xfrm>
          <a:prstGeom prst="rect">
            <a:avLst/>
          </a:prstGeom>
          <a:noFill/>
          <a:ln>
            <a:noFill/>
          </a:ln>
        </p:spPr>
      </p:pic>
      <p:sp>
        <p:nvSpPr>
          <p:cNvPr id="1153" name="Google Shape;1153;p13"/>
          <p:cNvSpPr txBox="1"/>
          <p:nvPr/>
        </p:nvSpPr>
        <p:spPr>
          <a:xfrm>
            <a:off x="2400300" y="216296"/>
            <a:ext cx="5715000" cy="16611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345D7E"/>
              </a:buClr>
              <a:buSzPts val="4000"/>
              <a:buFont typeface="Book Antiqua"/>
              <a:buNone/>
            </a:pPr>
            <a:r>
              <a:rPr lang="en-US" sz="4000" b="0" i="0" u="none" strike="noStrike" cap="none">
                <a:solidFill>
                  <a:srgbClr val="345D7E"/>
                </a:solidFill>
                <a:latin typeface="Book Antiqua"/>
                <a:ea typeface="Book Antiqua"/>
                <a:cs typeface="Book Antiqua"/>
                <a:sym typeface="Book Antiqua"/>
              </a:rPr>
              <a:t>Use of Public Office for </a:t>
            </a:r>
            <a:br>
              <a:rPr lang="en-US" sz="4000" b="0" i="0" u="none" strike="noStrike" cap="none">
                <a:solidFill>
                  <a:srgbClr val="345D7E"/>
                </a:solidFill>
                <a:latin typeface="Book Antiqua"/>
                <a:ea typeface="Book Antiqua"/>
                <a:cs typeface="Book Antiqua"/>
                <a:sym typeface="Book Antiqua"/>
              </a:rPr>
            </a:br>
            <a:r>
              <a:rPr lang="en-US" sz="4000" b="0" i="0" u="none" strike="noStrike" cap="none">
                <a:solidFill>
                  <a:srgbClr val="345D7E"/>
                </a:solidFill>
                <a:latin typeface="Book Antiqua"/>
                <a:ea typeface="Book Antiqua"/>
                <a:cs typeface="Book Antiqua"/>
                <a:sym typeface="Book Antiqua"/>
              </a:rPr>
              <a:t>Private Gain</a:t>
            </a:r>
            <a:br>
              <a:rPr lang="en-US" sz="4000" b="0" i="0" u="none" strike="noStrike" cap="none">
                <a:solidFill>
                  <a:srgbClr val="345D7E"/>
                </a:solidFill>
                <a:latin typeface="Book Antiqua"/>
                <a:ea typeface="Book Antiqua"/>
                <a:cs typeface="Book Antiqua"/>
                <a:sym typeface="Book Antiqua"/>
              </a:rPr>
            </a:br>
            <a:endParaRPr sz="2800" b="0" i="0" u="none" strike="noStrike" cap="none">
              <a:solidFill>
                <a:srgbClr val="345D7E"/>
              </a:solidFill>
              <a:latin typeface="Book Antiqua"/>
              <a:ea typeface="Book Antiqua"/>
              <a:cs typeface="Book Antiqua"/>
              <a:sym typeface="Book Antiqua"/>
            </a:endParaRPr>
          </a:p>
        </p:txBody>
      </p:sp>
      <p:pic>
        <p:nvPicPr>
          <p:cNvPr id="1154" name="Google Shape;1154;p13" descr="A sandwich and salad on a plate&#10;&#10;Description automatically generated"/>
          <p:cNvPicPr preferRelativeResize="0"/>
          <p:nvPr/>
        </p:nvPicPr>
        <p:blipFill rotWithShape="1">
          <a:blip r:embed="rId4">
            <a:alphaModFix/>
          </a:blip>
          <a:srcRect/>
          <a:stretch/>
        </p:blipFill>
        <p:spPr>
          <a:xfrm>
            <a:off x="4326075" y="5042879"/>
            <a:ext cx="2552701" cy="1507103"/>
          </a:xfrm>
          <a:prstGeom prst="rect">
            <a:avLst/>
          </a:prstGeom>
          <a:noFill/>
          <a:ln>
            <a:noFill/>
          </a:ln>
        </p:spPr>
      </p:pic>
      <p:sp>
        <p:nvSpPr>
          <p:cNvPr id="1155" name="Google Shape;1155;p13"/>
          <p:cNvSpPr txBox="1">
            <a:spLocks noGrp="1"/>
          </p:cNvSpPr>
          <p:nvPr>
            <p:ph type="sldNum" idx="12"/>
          </p:nvPr>
        </p:nvSpPr>
        <p:spPr>
          <a:xfrm>
            <a:off x="8273317" y="6116070"/>
            <a:ext cx="413483"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000"/>
              <a:buNone/>
            </a:pPr>
            <a:fld id="{00000000-1234-1234-1234-123412341234}" type="slidenum">
              <a:rPr lang="en-US">
                <a:solidFill>
                  <a:srgbClr val="B3A787"/>
                </a:solidFill>
              </a:rPr>
              <a:t>20</a:t>
            </a:fld>
            <a:endParaRPr>
              <a:solidFill>
                <a:srgbClr val="B3A787"/>
              </a:solidFill>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51">
                                            <p:txEl>
                                              <p:pRg st="0" end="0"/>
                                            </p:txEl>
                                          </p:spTgt>
                                        </p:tgtEl>
                                        <p:attrNameLst>
                                          <p:attrName>style.visibility</p:attrName>
                                        </p:attrNameLst>
                                      </p:cBhvr>
                                      <p:to>
                                        <p:strVal val="visible"/>
                                      </p:to>
                                    </p:set>
                                    <p:animEffect transition="in" filter="fade">
                                      <p:cBhvr>
                                        <p:cTn id="7" dur="2000"/>
                                        <p:tgtEl>
                                          <p:spTgt spid="1151">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151">
                                            <p:txEl>
                                              <p:pRg st="1" end="1"/>
                                            </p:txEl>
                                          </p:spTgt>
                                        </p:tgtEl>
                                        <p:attrNameLst>
                                          <p:attrName>style.visibility</p:attrName>
                                        </p:attrNameLst>
                                      </p:cBhvr>
                                      <p:to>
                                        <p:strVal val="visible"/>
                                      </p:to>
                                    </p:set>
                                    <p:animEffect transition="in" filter="fade">
                                      <p:cBhvr>
                                        <p:cTn id="10" dur="2000"/>
                                        <p:tgtEl>
                                          <p:spTgt spid="1151">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1151">
                                            <p:txEl>
                                              <p:pRg st="2" end="2"/>
                                            </p:txEl>
                                          </p:spTgt>
                                        </p:tgtEl>
                                        <p:attrNameLst>
                                          <p:attrName>style.visibility</p:attrName>
                                        </p:attrNameLst>
                                      </p:cBhvr>
                                      <p:to>
                                        <p:strVal val="visible"/>
                                      </p:to>
                                    </p:set>
                                    <p:animEffect transition="in" filter="fade">
                                      <p:cBhvr>
                                        <p:cTn id="13" dur="2000"/>
                                        <p:tgtEl>
                                          <p:spTgt spid="1151">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1151">
                                            <p:txEl>
                                              <p:pRg st="3" end="3"/>
                                            </p:txEl>
                                          </p:spTgt>
                                        </p:tgtEl>
                                        <p:attrNameLst>
                                          <p:attrName>style.visibility</p:attrName>
                                        </p:attrNameLst>
                                      </p:cBhvr>
                                      <p:to>
                                        <p:strVal val="visible"/>
                                      </p:to>
                                    </p:set>
                                    <p:animEffect transition="in" filter="fade">
                                      <p:cBhvr>
                                        <p:cTn id="16" dur="2000"/>
                                        <p:tgtEl>
                                          <p:spTgt spid="1151">
                                            <p:txEl>
                                              <p:pRg st="3" end="3"/>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1151">
                                            <p:txEl>
                                              <p:pRg st="4" end="4"/>
                                            </p:txEl>
                                          </p:spTgt>
                                        </p:tgtEl>
                                        <p:attrNameLst>
                                          <p:attrName>style.visibility</p:attrName>
                                        </p:attrNameLst>
                                      </p:cBhvr>
                                      <p:to>
                                        <p:strVal val="visible"/>
                                      </p:to>
                                    </p:set>
                                    <p:animEffect transition="in" filter="fade">
                                      <p:cBhvr>
                                        <p:cTn id="19" dur="2000"/>
                                        <p:tgtEl>
                                          <p:spTgt spid="115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160"/>
        <p:cNvGrpSpPr/>
        <p:nvPr/>
      </p:nvGrpSpPr>
      <p:grpSpPr>
        <a:xfrm>
          <a:off x="0" y="0"/>
          <a:ext cx="0" cy="0"/>
          <a:chOff x="0" y="0"/>
          <a:chExt cx="0" cy="0"/>
        </a:xfrm>
      </p:grpSpPr>
      <p:sp>
        <p:nvSpPr>
          <p:cNvPr id="1161" name="Google Shape;1161;g25878edd1de_0_209"/>
          <p:cNvSpPr txBox="1">
            <a:spLocks noGrp="1"/>
          </p:cNvSpPr>
          <p:nvPr>
            <p:ph type="title" idx="4294967295"/>
          </p:nvPr>
        </p:nvSpPr>
        <p:spPr>
          <a:xfrm>
            <a:off x="830675" y="564399"/>
            <a:ext cx="8229600" cy="12351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rgbClr val="345D7E"/>
              </a:buClr>
              <a:buSzPts val="4000"/>
              <a:buFont typeface="Corbel"/>
              <a:buNone/>
            </a:pPr>
            <a:r>
              <a:rPr lang="en-US" sz="4000">
                <a:solidFill>
                  <a:srgbClr val="345D7E"/>
                </a:solidFill>
              </a:rPr>
              <a:t>	</a:t>
            </a:r>
            <a:r>
              <a:rPr lang="en-US" sz="2800">
                <a:solidFill>
                  <a:srgbClr val="345D7E"/>
                </a:solidFill>
                <a:latin typeface="Book Antiqua"/>
                <a:ea typeface="Book Antiqua"/>
                <a:cs typeface="Book Antiqua"/>
                <a:sym typeface="Book Antiqua"/>
              </a:rPr>
              <a:t>Unauthorized Expenditures: </a:t>
            </a:r>
            <a:endParaRPr sz="2800">
              <a:solidFill>
                <a:srgbClr val="345D7E"/>
              </a:solidFill>
              <a:latin typeface="Book Antiqua"/>
              <a:ea typeface="Book Antiqua"/>
              <a:cs typeface="Book Antiqua"/>
              <a:sym typeface="Book Antiqua"/>
            </a:endParaRPr>
          </a:p>
          <a:p>
            <a:pPr marL="0" lvl="0" indent="0" algn="ctr" rtl="0">
              <a:lnSpc>
                <a:spcPct val="100000"/>
              </a:lnSpc>
              <a:spcBef>
                <a:spcPts val="0"/>
              </a:spcBef>
              <a:spcAft>
                <a:spcPts val="0"/>
              </a:spcAft>
              <a:buClr>
                <a:srgbClr val="345D7E"/>
              </a:buClr>
              <a:buSzPts val="4000"/>
              <a:buFont typeface="Corbel"/>
              <a:buNone/>
            </a:pPr>
            <a:r>
              <a:rPr lang="en-US" sz="2800">
                <a:solidFill>
                  <a:srgbClr val="345D7E"/>
                </a:solidFill>
                <a:latin typeface="Book Antiqua"/>
                <a:ea typeface="Book Antiqua"/>
                <a:cs typeface="Book Antiqua"/>
                <a:sym typeface="Book Antiqua"/>
              </a:rPr>
              <a:t>Paying for Meals </a:t>
            </a:r>
            <a:endParaRPr/>
          </a:p>
        </p:txBody>
      </p:sp>
      <p:sp>
        <p:nvSpPr>
          <p:cNvPr id="1162" name="Google Shape;1162;g25878edd1de_0_209"/>
          <p:cNvSpPr txBox="1"/>
          <p:nvPr/>
        </p:nvSpPr>
        <p:spPr>
          <a:xfrm>
            <a:off x="754475" y="1738650"/>
            <a:ext cx="8382000" cy="4340700"/>
          </a:xfrm>
          <a:prstGeom prst="rect">
            <a:avLst/>
          </a:prstGeom>
          <a:noFill/>
          <a:ln>
            <a:noFill/>
          </a:ln>
        </p:spPr>
        <p:txBody>
          <a:bodyPr spcFirstLastPara="1" wrap="square" lIns="91425" tIns="45700" rIns="91425" bIns="45700" anchor="t" anchorCtr="0">
            <a:spAutoFit/>
          </a:bodyPr>
          <a:lstStyle/>
          <a:p>
            <a:pPr marL="457200" lvl="0" indent="0" algn="l" rtl="0">
              <a:lnSpc>
                <a:spcPct val="100000"/>
              </a:lnSpc>
              <a:spcBef>
                <a:spcPts val="0"/>
              </a:spcBef>
              <a:spcAft>
                <a:spcPts val="0"/>
              </a:spcAft>
              <a:buClr>
                <a:schemeClr val="dk1"/>
              </a:buClr>
              <a:buSzPts val="1100"/>
              <a:buFont typeface="Arial"/>
              <a:buNone/>
            </a:pPr>
            <a:r>
              <a:rPr lang="en-US" sz="1800" b="1">
                <a:solidFill>
                  <a:srgbClr val="0F2E59"/>
                </a:solidFill>
                <a:uFill>
                  <a:noFill/>
                </a:uFill>
                <a:latin typeface="Corbel"/>
                <a:ea typeface="Corbel"/>
                <a:cs typeface="Corbel"/>
                <a:sym typeface="Corbel"/>
                <a:hlinkClick r:id="rId3">
                  <a:extLst>
                    <a:ext uri="{A12FA001-AC4F-418D-AE19-62706E023703}">
                      <ahyp:hlinkClr xmlns:ahyp="http://schemas.microsoft.com/office/drawing/2018/hyperlinkcolor" val="tx"/>
                    </a:ext>
                  </a:extLst>
                </a:hlinkClick>
              </a:rPr>
              <a:t>2018-02</a:t>
            </a:r>
            <a:r>
              <a:rPr lang="en-US" sz="1800">
                <a:solidFill>
                  <a:srgbClr val="444444"/>
                </a:solidFill>
                <a:latin typeface="Corbel"/>
                <a:ea typeface="Corbel"/>
                <a:cs typeface="Corbel"/>
                <a:sym typeface="Corbel"/>
              </a:rPr>
              <a:t> </a:t>
            </a:r>
            <a:r>
              <a:rPr lang="en-US" sz="1800" b="1">
                <a:solidFill>
                  <a:srgbClr val="444444"/>
                </a:solidFill>
                <a:latin typeface="Corbel"/>
                <a:ea typeface="Corbel"/>
                <a:cs typeface="Corbel"/>
                <a:sym typeface="Corbel"/>
              </a:rPr>
              <a:t>A County Commission</a:t>
            </a:r>
            <a:r>
              <a:rPr lang="en-US" sz="1800">
                <a:solidFill>
                  <a:srgbClr val="444444"/>
                </a:solidFill>
                <a:latin typeface="Corbel"/>
                <a:ea typeface="Corbel"/>
                <a:cs typeface="Corbel"/>
                <a:sym typeface="Corbel"/>
              </a:rPr>
              <a:t> </a:t>
            </a:r>
            <a:endParaRPr sz="1800">
              <a:solidFill>
                <a:srgbClr val="444444"/>
              </a:solidFill>
              <a:latin typeface="Corbel"/>
              <a:ea typeface="Corbel"/>
              <a:cs typeface="Corbel"/>
              <a:sym typeface="Corbel"/>
            </a:endParaRPr>
          </a:p>
          <a:p>
            <a:pPr marL="457200" lvl="0" indent="0" algn="l" rtl="0">
              <a:lnSpc>
                <a:spcPct val="100000"/>
              </a:lnSpc>
              <a:spcBef>
                <a:spcPts val="0"/>
              </a:spcBef>
              <a:spcAft>
                <a:spcPts val="0"/>
              </a:spcAft>
              <a:buNone/>
            </a:pPr>
            <a:r>
              <a:rPr lang="en-US" sz="1800">
                <a:solidFill>
                  <a:srgbClr val="444444"/>
                </a:solidFill>
                <a:latin typeface="Corbel"/>
                <a:ea typeface="Corbel"/>
                <a:cs typeface="Corbel"/>
                <a:sym typeface="Corbel"/>
              </a:rPr>
              <a:t>The Ethics Commission was unable to determine whether there is implied or express authority for a county commission to use public funds to buy lunches for county elected officials and their staffs for an annual working lunch meeting.  If the Office of the Attorney General or Auditor’s Office opines there is express or implied authority for the expenditure, then the expenditure of public funds for this purpose would not violate the Ethics Act.</a:t>
            </a:r>
            <a:endParaRPr sz="1800" b="1">
              <a:solidFill>
                <a:srgbClr val="444444"/>
              </a:solidFill>
              <a:latin typeface="Corbel"/>
              <a:ea typeface="Corbel"/>
              <a:cs typeface="Corbel"/>
              <a:sym typeface="Corbel"/>
            </a:endParaRPr>
          </a:p>
          <a:p>
            <a:pPr marL="457200" lvl="0" indent="0" algn="l" rtl="0">
              <a:lnSpc>
                <a:spcPct val="100000"/>
              </a:lnSpc>
              <a:spcBef>
                <a:spcPts val="0"/>
              </a:spcBef>
              <a:spcAft>
                <a:spcPts val="0"/>
              </a:spcAft>
              <a:buClr>
                <a:schemeClr val="dk1"/>
              </a:buClr>
              <a:buSzPts val="1100"/>
              <a:buFont typeface="Arial"/>
              <a:buNone/>
            </a:pPr>
            <a:r>
              <a:rPr lang="en-US" sz="1800" b="1">
                <a:solidFill>
                  <a:srgbClr val="0F2E59"/>
                </a:solidFill>
                <a:uFill>
                  <a:noFill/>
                </a:uFill>
                <a:latin typeface="Corbel"/>
                <a:ea typeface="Corbel"/>
                <a:cs typeface="Corbel"/>
                <a:sym typeface="Corbel"/>
                <a:hlinkClick r:id="rId4">
                  <a:extLst>
                    <a:ext uri="{A12FA001-AC4F-418D-AE19-62706E023703}">
                      <ahyp:hlinkClr xmlns:ahyp="http://schemas.microsoft.com/office/drawing/2018/hyperlinkcolor" val="tx"/>
                    </a:ext>
                  </a:extLst>
                </a:hlinkClick>
              </a:rPr>
              <a:t>2015-07</a:t>
            </a:r>
            <a:r>
              <a:rPr lang="en-US" sz="1800">
                <a:solidFill>
                  <a:srgbClr val="444444"/>
                </a:solidFill>
                <a:latin typeface="Corbel"/>
                <a:ea typeface="Corbel"/>
                <a:cs typeface="Corbel"/>
                <a:sym typeface="Corbel"/>
              </a:rPr>
              <a:t> </a:t>
            </a:r>
            <a:r>
              <a:rPr lang="en-US" sz="1800" b="1">
                <a:solidFill>
                  <a:srgbClr val="444444"/>
                </a:solidFill>
                <a:latin typeface="Corbel"/>
                <a:ea typeface="Corbel"/>
                <a:cs typeface="Corbel"/>
                <a:sym typeface="Corbel"/>
              </a:rPr>
              <a:t>College</a:t>
            </a:r>
            <a:endParaRPr sz="1800" b="1">
              <a:solidFill>
                <a:srgbClr val="444444"/>
              </a:solidFill>
              <a:latin typeface="Corbel"/>
              <a:ea typeface="Corbel"/>
              <a:cs typeface="Corbel"/>
              <a:sym typeface="Corbel"/>
            </a:endParaRPr>
          </a:p>
          <a:p>
            <a:pPr marL="457200" lvl="0" indent="0" algn="l" rtl="0">
              <a:lnSpc>
                <a:spcPct val="100000"/>
              </a:lnSpc>
              <a:spcBef>
                <a:spcPts val="0"/>
              </a:spcBef>
              <a:spcAft>
                <a:spcPts val="0"/>
              </a:spcAft>
              <a:buNone/>
            </a:pPr>
            <a:r>
              <a:rPr lang="en-US" sz="1800">
                <a:solidFill>
                  <a:srgbClr val="444444"/>
                </a:solidFill>
                <a:latin typeface="Corbel"/>
                <a:ea typeface="Corbel"/>
                <a:cs typeface="Corbel"/>
                <a:sym typeface="Corbel"/>
              </a:rPr>
              <a:t>A College may not use public funds to buy meals for its employees at events held by a local chamber of commerce.</a:t>
            </a:r>
            <a:endParaRPr sz="1800">
              <a:solidFill>
                <a:srgbClr val="444444"/>
              </a:solidFill>
              <a:latin typeface="Corbel"/>
              <a:ea typeface="Corbel"/>
              <a:cs typeface="Corbel"/>
              <a:sym typeface="Corbel"/>
            </a:endParaRPr>
          </a:p>
          <a:p>
            <a:pPr marL="457200" lvl="0" indent="0" algn="l" rtl="0">
              <a:lnSpc>
                <a:spcPct val="100000"/>
              </a:lnSpc>
              <a:spcBef>
                <a:spcPts val="0"/>
              </a:spcBef>
              <a:spcAft>
                <a:spcPts val="0"/>
              </a:spcAft>
              <a:buNone/>
            </a:pPr>
            <a:r>
              <a:rPr lang="en-US" sz="1800" b="1">
                <a:solidFill>
                  <a:srgbClr val="0F2E59"/>
                </a:solidFill>
                <a:uFill>
                  <a:noFill/>
                </a:uFill>
                <a:latin typeface="Corbel"/>
                <a:ea typeface="Corbel"/>
                <a:cs typeface="Corbel"/>
                <a:sym typeface="Corbel"/>
                <a:hlinkClick r:id="rId5">
                  <a:extLst>
                    <a:ext uri="{A12FA001-AC4F-418D-AE19-62706E023703}">
                      <ahyp:hlinkClr xmlns:ahyp="http://schemas.microsoft.com/office/drawing/2018/hyperlinkcolor" val="tx"/>
                    </a:ext>
                  </a:extLst>
                </a:hlinkClick>
              </a:rPr>
              <a:t>2021-06</a:t>
            </a:r>
            <a:r>
              <a:rPr lang="en-US" sz="1800">
                <a:solidFill>
                  <a:srgbClr val="444444"/>
                </a:solidFill>
                <a:latin typeface="Corbel"/>
                <a:ea typeface="Corbel"/>
                <a:cs typeface="Corbel"/>
                <a:sym typeface="Corbel"/>
              </a:rPr>
              <a:t> </a:t>
            </a:r>
            <a:r>
              <a:rPr lang="en-US" sz="1800" b="1">
                <a:solidFill>
                  <a:srgbClr val="444444"/>
                </a:solidFill>
                <a:latin typeface="Corbel"/>
                <a:ea typeface="Corbel"/>
                <a:cs typeface="Corbel"/>
                <a:sym typeface="Corbel"/>
              </a:rPr>
              <a:t>College Professor </a:t>
            </a:r>
            <a:r>
              <a:rPr lang="en-US" sz="1800">
                <a:solidFill>
                  <a:srgbClr val="444444"/>
                </a:solidFill>
                <a:latin typeface="Corbel"/>
                <a:ea typeface="Corbel"/>
                <a:cs typeface="Corbel"/>
                <a:sym typeface="Corbel"/>
              </a:rPr>
              <a:t>Public higher education institutions may use public funds for meals for college-approved student events, regardless of whether the event is held on or off campus, if the expenditure is for a legitimate government purpose.</a:t>
            </a:r>
            <a:endParaRPr sz="1800">
              <a:solidFill>
                <a:srgbClr val="444444"/>
              </a:solidFill>
              <a:latin typeface="Corbel"/>
              <a:ea typeface="Corbel"/>
              <a:cs typeface="Corbel"/>
              <a:sym typeface="Corbel"/>
            </a:endParaRPr>
          </a:p>
          <a:p>
            <a:pPr marL="0" marR="0" lvl="0" indent="0" algn="l" rtl="0">
              <a:lnSpc>
                <a:spcPct val="100000"/>
              </a:lnSpc>
              <a:spcBef>
                <a:spcPts val="0"/>
              </a:spcBef>
              <a:spcAft>
                <a:spcPts val="0"/>
              </a:spcAft>
              <a:buClr>
                <a:srgbClr val="000000"/>
              </a:buClr>
              <a:buSzPts val="2000"/>
              <a:buFont typeface="Arial"/>
              <a:buNone/>
            </a:pPr>
            <a:endParaRPr sz="2400" b="0" i="0" u="none" strike="noStrike" cap="none">
              <a:solidFill>
                <a:schemeClr val="dk1"/>
              </a:solidFill>
              <a:latin typeface="Corbel"/>
              <a:ea typeface="Corbel"/>
              <a:cs typeface="Corbel"/>
              <a:sym typeface="Corbel"/>
            </a:endParaRPr>
          </a:p>
        </p:txBody>
      </p:sp>
      <p:pic>
        <p:nvPicPr>
          <p:cNvPr id="1163" name="Google Shape;1163;g25878edd1de_0_209" descr="sealfront2"/>
          <p:cNvPicPr preferRelativeResize="0"/>
          <p:nvPr/>
        </p:nvPicPr>
        <p:blipFill rotWithShape="1">
          <a:blip r:embed="rId6">
            <a:alphaModFix/>
          </a:blip>
          <a:srcRect/>
          <a:stretch/>
        </p:blipFill>
        <p:spPr>
          <a:xfrm>
            <a:off x="69316" y="87496"/>
            <a:ext cx="1523999" cy="1554684"/>
          </a:xfrm>
          <a:prstGeom prst="rect">
            <a:avLst/>
          </a:prstGeom>
          <a:noFill/>
          <a:ln>
            <a:noFill/>
          </a:ln>
        </p:spPr>
      </p:pic>
      <p:sp>
        <p:nvSpPr>
          <p:cNvPr id="1164" name="Google Shape;1164;g25878edd1de_0_209"/>
          <p:cNvSpPr txBox="1">
            <a:spLocks noGrp="1"/>
          </p:cNvSpPr>
          <p:nvPr>
            <p:ph type="sldNum" idx="12"/>
          </p:nvPr>
        </p:nvSpPr>
        <p:spPr>
          <a:xfrm>
            <a:off x="8273317" y="6116070"/>
            <a:ext cx="4134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000"/>
              <a:buNone/>
            </a:pPr>
            <a:fld id="{00000000-1234-1234-1234-123412341234}" type="slidenum">
              <a:rPr lang="en-US">
                <a:solidFill>
                  <a:srgbClr val="B3A787"/>
                </a:solidFill>
              </a:rPr>
              <a:t>21</a:t>
            </a:fld>
            <a:endParaRPr>
              <a:solidFill>
                <a:srgbClr val="B3A787"/>
              </a:solidFill>
            </a:endParaRPr>
          </a:p>
        </p:txBody>
      </p:sp>
      <p:pic>
        <p:nvPicPr>
          <p:cNvPr id="1165" name="Google Shape;1165;g25878edd1de_0_209"/>
          <p:cNvPicPr preferRelativeResize="0"/>
          <p:nvPr/>
        </p:nvPicPr>
        <p:blipFill>
          <a:blip r:embed="rId7">
            <a:alphaModFix/>
          </a:blip>
          <a:stretch>
            <a:fillRect/>
          </a:stretch>
        </p:blipFill>
        <p:spPr>
          <a:xfrm>
            <a:off x="4981950" y="5353475"/>
            <a:ext cx="1758714" cy="1607574"/>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62">
                                            <p:txEl>
                                              <p:pRg st="0" end="0"/>
                                            </p:txEl>
                                          </p:spTgt>
                                        </p:tgtEl>
                                        <p:attrNameLst>
                                          <p:attrName>style.visibility</p:attrName>
                                        </p:attrNameLst>
                                      </p:cBhvr>
                                      <p:to>
                                        <p:strVal val="visible"/>
                                      </p:to>
                                    </p:set>
                                    <p:animEffect transition="in" filter="fade">
                                      <p:cBhvr>
                                        <p:cTn id="7" dur="2000"/>
                                        <p:tgtEl>
                                          <p:spTgt spid="1162">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162">
                                            <p:txEl>
                                              <p:pRg st="1" end="1"/>
                                            </p:txEl>
                                          </p:spTgt>
                                        </p:tgtEl>
                                        <p:attrNameLst>
                                          <p:attrName>style.visibility</p:attrName>
                                        </p:attrNameLst>
                                      </p:cBhvr>
                                      <p:to>
                                        <p:strVal val="visible"/>
                                      </p:to>
                                    </p:set>
                                    <p:animEffect transition="in" filter="fade">
                                      <p:cBhvr>
                                        <p:cTn id="10" dur="2000"/>
                                        <p:tgtEl>
                                          <p:spTgt spid="1162">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1162">
                                            <p:txEl>
                                              <p:pRg st="2" end="2"/>
                                            </p:txEl>
                                          </p:spTgt>
                                        </p:tgtEl>
                                        <p:attrNameLst>
                                          <p:attrName>style.visibility</p:attrName>
                                        </p:attrNameLst>
                                      </p:cBhvr>
                                      <p:to>
                                        <p:strVal val="visible"/>
                                      </p:to>
                                    </p:set>
                                    <p:animEffect transition="in" filter="fade">
                                      <p:cBhvr>
                                        <p:cTn id="13" dur="2000"/>
                                        <p:tgtEl>
                                          <p:spTgt spid="1162">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1162">
                                            <p:txEl>
                                              <p:pRg st="3" end="3"/>
                                            </p:txEl>
                                          </p:spTgt>
                                        </p:tgtEl>
                                        <p:attrNameLst>
                                          <p:attrName>style.visibility</p:attrName>
                                        </p:attrNameLst>
                                      </p:cBhvr>
                                      <p:to>
                                        <p:strVal val="visible"/>
                                      </p:to>
                                    </p:set>
                                    <p:animEffect transition="in" filter="fade">
                                      <p:cBhvr>
                                        <p:cTn id="16" dur="2000"/>
                                        <p:tgtEl>
                                          <p:spTgt spid="1162">
                                            <p:txEl>
                                              <p:pRg st="3" end="3"/>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1162">
                                            <p:txEl>
                                              <p:pRg st="4" end="4"/>
                                            </p:txEl>
                                          </p:spTgt>
                                        </p:tgtEl>
                                        <p:attrNameLst>
                                          <p:attrName>style.visibility</p:attrName>
                                        </p:attrNameLst>
                                      </p:cBhvr>
                                      <p:to>
                                        <p:strVal val="visible"/>
                                      </p:to>
                                    </p:set>
                                    <p:animEffect transition="in" filter="fade">
                                      <p:cBhvr>
                                        <p:cTn id="19" dur="2000"/>
                                        <p:tgtEl>
                                          <p:spTgt spid="1162">
                                            <p:txEl>
                                              <p:pRg st="4" end="4"/>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1162">
                                            <p:txEl>
                                              <p:pRg st="5" end="5"/>
                                            </p:txEl>
                                          </p:spTgt>
                                        </p:tgtEl>
                                        <p:attrNameLst>
                                          <p:attrName>style.visibility</p:attrName>
                                        </p:attrNameLst>
                                      </p:cBhvr>
                                      <p:to>
                                        <p:strVal val="visible"/>
                                      </p:to>
                                    </p:set>
                                    <p:animEffect transition="in" filter="fade">
                                      <p:cBhvr>
                                        <p:cTn id="22" dur="2000"/>
                                        <p:tgtEl>
                                          <p:spTgt spid="116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Shape 1170"/>
        <p:cNvGrpSpPr/>
        <p:nvPr/>
      </p:nvGrpSpPr>
      <p:grpSpPr>
        <a:xfrm>
          <a:off x="0" y="0"/>
          <a:ext cx="0" cy="0"/>
          <a:chOff x="0" y="0"/>
          <a:chExt cx="0" cy="0"/>
        </a:xfrm>
      </p:grpSpPr>
      <p:sp>
        <p:nvSpPr>
          <p:cNvPr id="1171" name="Google Shape;1171;p9"/>
          <p:cNvSpPr txBox="1">
            <a:spLocks noGrp="1"/>
          </p:cNvSpPr>
          <p:nvPr>
            <p:ph type="title"/>
          </p:nvPr>
        </p:nvSpPr>
        <p:spPr>
          <a:xfrm>
            <a:off x="982133" y="685801"/>
            <a:ext cx="7704667" cy="1752599"/>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345D7E"/>
              </a:buClr>
              <a:buSzPts val="4000"/>
              <a:buFont typeface="Book Antiqua"/>
              <a:buNone/>
            </a:pPr>
            <a:br>
              <a:rPr lang="en-US" sz="4000">
                <a:solidFill>
                  <a:srgbClr val="345D7E"/>
                </a:solidFill>
                <a:latin typeface="Book Antiqua"/>
                <a:ea typeface="Book Antiqua"/>
                <a:cs typeface="Book Antiqua"/>
                <a:sym typeface="Book Antiqua"/>
              </a:rPr>
            </a:br>
            <a:br>
              <a:rPr lang="en-US" sz="4000">
                <a:solidFill>
                  <a:srgbClr val="345D7E"/>
                </a:solidFill>
                <a:latin typeface="Book Antiqua"/>
                <a:ea typeface="Book Antiqua"/>
                <a:cs typeface="Book Antiqua"/>
                <a:sym typeface="Book Antiqua"/>
              </a:rPr>
            </a:br>
            <a:r>
              <a:rPr lang="en-US" sz="4000">
                <a:solidFill>
                  <a:srgbClr val="345D7E"/>
                </a:solidFill>
                <a:latin typeface="Book Antiqua"/>
                <a:ea typeface="Book Antiqua"/>
                <a:cs typeface="Book Antiqua"/>
                <a:sym typeface="Book Antiqua"/>
              </a:rPr>
              <a:t>Use of Public Office </a:t>
            </a:r>
            <a:br>
              <a:rPr lang="en-US" sz="4000">
                <a:solidFill>
                  <a:srgbClr val="345D7E"/>
                </a:solidFill>
                <a:latin typeface="Book Antiqua"/>
                <a:ea typeface="Book Antiqua"/>
                <a:cs typeface="Book Antiqua"/>
                <a:sym typeface="Book Antiqua"/>
              </a:rPr>
            </a:br>
            <a:r>
              <a:rPr lang="en-US" sz="4000">
                <a:solidFill>
                  <a:srgbClr val="345D7E"/>
                </a:solidFill>
                <a:latin typeface="Book Antiqua"/>
                <a:ea typeface="Book Antiqua"/>
                <a:cs typeface="Book Antiqua"/>
                <a:sym typeface="Book Antiqua"/>
              </a:rPr>
              <a:t>Private </a:t>
            </a:r>
            <a:r>
              <a:rPr lang="en-US">
                <a:solidFill>
                  <a:srgbClr val="345D7E"/>
                </a:solidFill>
                <a:latin typeface="Book Antiqua"/>
                <a:ea typeface="Book Antiqua"/>
                <a:cs typeface="Book Antiqua"/>
                <a:sym typeface="Book Antiqua"/>
              </a:rPr>
              <a:t>G</a:t>
            </a:r>
            <a:r>
              <a:rPr lang="en-US" sz="4000">
                <a:solidFill>
                  <a:srgbClr val="345D7E"/>
                </a:solidFill>
                <a:latin typeface="Book Antiqua"/>
                <a:ea typeface="Book Antiqua"/>
                <a:cs typeface="Book Antiqua"/>
                <a:sym typeface="Book Antiqua"/>
              </a:rPr>
              <a:t>ain</a:t>
            </a:r>
            <a:br>
              <a:rPr lang="en-US" sz="4000">
                <a:solidFill>
                  <a:srgbClr val="345D7E"/>
                </a:solidFill>
                <a:latin typeface="Book Antiqua"/>
                <a:ea typeface="Book Antiqua"/>
                <a:cs typeface="Book Antiqua"/>
                <a:sym typeface="Book Antiqua"/>
              </a:rPr>
            </a:br>
            <a:br>
              <a:rPr lang="en-US" sz="4000">
                <a:solidFill>
                  <a:srgbClr val="345D7E"/>
                </a:solidFill>
                <a:latin typeface="Book Antiqua"/>
                <a:ea typeface="Book Antiqua"/>
                <a:cs typeface="Book Antiqua"/>
                <a:sym typeface="Book Antiqua"/>
              </a:rPr>
            </a:br>
            <a:br>
              <a:rPr lang="en-US" sz="4000">
                <a:solidFill>
                  <a:srgbClr val="345D7E"/>
                </a:solidFill>
                <a:latin typeface="Book Antiqua"/>
                <a:ea typeface="Book Antiqua"/>
                <a:cs typeface="Book Antiqua"/>
                <a:sym typeface="Book Antiqua"/>
              </a:rPr>
            </a:br>
            <a:br>
              <a:rPr lang="en-US" sz="4000">
                <a:solidFill>
                  <a:srgbClr val="345D7E"/>
                </a:solidFill>
                <a:latin typeface="Book Antiqua"/>
                <a:ea typeface="Book Antiqua"/>
                <a:cs typeface="Book Antiqua"/>
                <a:sym typeface="Book Antiqua"/>
              </a:rPr>
            </a:br>
            <a:endParaRPr sz="2800">
              <a:solidFill>
                <a:srgbClr val="345D7E"/>
              </a:solidFill>
              <a:latin typeface="Book Antiqua"/>
              <a:ea typeface="Book Antiqua"/>
              <a:cs typeface="Book Antiqua"/>
              <a:sym typeface="Book Antiqua"/>
            </a:endParaRPr>
          </a:p>
        </p:txBody>
      </p:sp>
      <p:sp>
        <p:nvSpPr>
          <p:cNvPr id="1172" name="Google Shape;1172;p9"/>
          <p:cNvSpPr txBox="1">
            <a:spLocks noGrp="1"/>
          </p:cNvSpPr>
          <p:nvPr>
            <p:ph type="body" idx="1"/>
          </p:nvPr>
        </p:nvSpPr>
        <p:spPr>
          <a:xfrm>
            <a:off x="578725" y="1107425"/>
            <a:ext cx="6032400" cy="7029000"/>
          </a:xfrm>
          <a:prstGeom prst="rect">
            <a:avLst/>
          </a:prstGeom>
          <a:noFill/>
          <a:ln>
            <a:noFill/>
          </a:ln>
        </p:spPr>
        <p:txBody>
          <a:bodyPr spcFirstLastPara="1" wrap="square" lIns="91425" tIns="45700" rIns="91425" bIns="45700" anchor="ctr" anchorCtr="0">
            <a:spAutoFit/>
          </a:bodyPr>
          <a:lstStyle/>
          <a:p>
            <a:pPr marL="0" lvl="2" indent="0" algn="r" rtl="0">
              <a:lnSpc>
                <a:spcPct val="100000"/>
              </a:lnSpc>
              <a:spcBef>
                <a:spcPts val="0"/>
              </a:spcBef>
              <a:spcAft>
                <a:spcPts val="0"/>
              </a:spcAft>
              <a:buClr>
                <a:schemeClr val="dk2"/>
              </a:buClr>
              <a:buSzPts val="4060"/>
              <a:buNone/>
            </a:pPr>
            <a:r>
              <a:rPr lang="en-US" sz="2900">
                <a:solidFill>
                  <a:srgbClr val="345D7E"/>
                </a:solidFill>
                <a:latin typeface="Book Antiqua"/>
                <a:ea typeface="Book Antiqua"/>
                <a:cs typeface="Book Antiqua"/>
                <a:sym typeface="Book Antiqua"/>
              </a:rPr>
              <a:t>                                               Nepotism</a:t>
            </a:r>
            <a:endParaRPr sz="2900">
              <a:solidFill>
                <a:schemeClr val="dk1"/>
              </a:solidFill>
              <a:latin typeface="Corbel"/>
              <a:ea typeface="Corbel"/>
              <a:cs typeface="Corbel"/>
              <a:sym typeface="Corbel"/>
            </a:endParaRPr>
          </a:p>
          <a:p>
            <a:pPr marL="342900" lvl="2" indent="-342900" algn="l" rtl="0">
              <a:lnSpc>
                <a:spcPct val="150000"/>
              </a:lnSpc>
              <a:spcBef>
                <a:spcPts val="960"/>
              </a:spcBef>
              <a:spcAft>
                <a:spcPts val="0"/>
              </a:spcAft>
              <a:buClr>
                <a:schemeClr val="accent1"/>
              </a:buClr>
              <a:buSzPts val="3110"/>
              <a:buChar char="•"/>
            </a:pPr>
            <a:r>
              <a:rPr lang="en-US" sz="2300"/>
              <a:t>A public official or employee may not directly supervise or participate in decisions affecting the employment and working conditions of his or her relative or a person with whom he or she resides.</a:t>
            </a:r>
            <a:endParaRPr sz="2300"/>
          </a:p>
          <a:p>
            <a:pPr marL="342900" lvl="2" indent="-323215" algn="l" rtl="0">
              <a:lnSpc>
                <a:spcPct val="150000"/>
              </a:lnSpc>
              <a:spcBef>
                <a:spcPts val="960"/>
              </a:spcBef>
              <a:spcAft>
                <a:spcPts val="0"/>
              </a:spcAft>
              <a:buSzPts val="2300"/>
              <a:buChar char="•"/>
            </a:pPr>
            <a:r>
              <a:rPr lang="en-US" sz="2300"/>
              <a:t>Exception:  Required by law and independent third party involved.</a:t>
            </a:r>
            <a:endParaRPr sz="2300"/>
          </a:p>
          <a:p>
            <a:pPr marL="0" lvl="2" indent="0" algn="ctr" rtl="0">
              <a:lnSpc>
                <a:spcPct val="150000"/>
              </a:lnSpc>
              <a:spcBef>
                <a:spcPts val="960"/>
              </a:spcBef>
              <a:spcAft>
                <a:spcPts val="0"/>
              </a:spcAft>
              <a:buClr>
                <a:schemeClr val="accent1"/>
              </a:buClr>
              <a:buSzPts val="2610"/>
              <a:buNone/>
            </a:pPr>
            <a:r>
              <a:rPr lang="en-US" sz="2300"/>
              <a:t>      Legislative Rule at 158 C.S.R. § 6.</a:t>
            </a:r>
            <a:endParaRPr sz="1900"/>
          </a:p>
          <a:p>
            <a:pPr marL="342900" lvl="2" indent="-121920" algn="l" rtl="0">
              <a:lnSpc>
                <a:spcPct val="150000"/>
              </a:lnSpc>
              <a:spcBef>
                <a:spcPts val="1080"/>
              </a:spcBef>
              <a:spcAft>
                <a:spcPts val="0"/>
              </a:spcAft>
              <a:buClr>
                <a:schemeClr val="accent1"/>
              </a:buClr>
              <a:buSzPts val="3480"/>
              <a:buNone/>
            </a:pPr>
            <a:endParaRPr sz="2500"/>
          </a:p>
          <a:p>
            <a:pPr marL="342900" lvl="2" indent="-121920" algn="l" rtl="0">
              <a:lnSpc>
                <a:spcPct val="150000"/>
              </a:lnSpc>
              <a:spcBef>
                <a:spcPts val="1080"/>
              </a:spcBef>
              <a:spcAft>
                <a:spcPts val="0"/>
              </a:spcAft>
              <a:buClr>
                <a:schemeClr val="accent1"/>
              </a:buClr>
              <a:buSzPts val="3480"/>
              <a:buNone/>
            </a:pPr>
            <a:endParaRPr sz="2500"/>
          </a:p>
        </p:txBody>
      </p:sp>
      <p:pic>
        <p:nvPicPr>
          <p:cNvPr id="1173" name="Google Shape;1173;p9" descr="sealfront2"/>
          <p:cNvPicPr preferRelativeResize="0"/>
          <p:nvPr/>
        </p:nvPicPr>
        <p:blipFill rotWithShape="1">
          <a:blip r:embed="rId3">
            <a:alphaModFix/>
          </a:blip>
          <a:srcRect/>
          <a:stretch/>
        </p:blipFill>
        <p:spPr>
          <a:xfrm>
            <a:off x="1056774" y="73283"/>
            <a:ext cx="1523999" cy="1554684"/>
          </a:xfrm>
          <a:prstGeom prst="rect">
            <a:avLst/>
          </a:prstGeom>
          <a:noFill/>
          <a:ln>
            <a:noFill/>
          </a:ln>
        </p:spPr>
      </p:pic>
      <p:pic>
        <p:nvPicPr>
          <p:cNvPr id="1174" name="Google Shape;1174;p9" descr="Graphical user interface, application&#10;&#10;Description automatically generated"/>
          <p:cNvPicPr preferRelativeResize="0"/>
          <p:nvPr/>
        </p:nvPicPr>
        <p:blipFill rotWithShape="1">
          <a:blip r:embed="rId4">
            <a:alphaModFix/>
          </a:blip>
          <a:srcRect/>
          <a:stretch/>
        </p:blipFill>
        <p:spPr>
          <a:xfrm>
            <a:off x="6611150" y="2438400"/>
            <a:ext cx="2584925" cy="2927800"/>
          </a:xfrm>
          <a:prstGeom prst="rect">
            <a:avLst/>
          </a:prstGeom>
          <a:noFill/>
          <a:ln>
            <a:noFill/>
          </a:ln>
        </p:spPr>
      </p:pic>
      <p:sp>
        <p:nvSpPr>
          <p:cNvPr id="1175" name="Google Shape;1175;p9"/>
          <p:cNvSpPr txBox="1">
            <a:spLocks noGrp="1"/>
          </p:cNvSpPr>
          <p:nvPr>
            <p:ph type="sldNum" idx="12"/>
          </p:nvPr>
        </p:nvSpPr>
        <p:spPr>
          <a:xfrm>
            <a:off x="8273317" y="6116070"/>
            <a:ext cx="413483"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000"/>
              <a:buNone/>
            </a:pPr>
            <a:fld id="{00000000-1234-1234-1234-123412341234}" type="slidenum">
              <a:rPr lang="en-US">
                <a:solidFill>
                  <a:srgbClr val="B3A787"/>
                </a:solidFill>
              </a:rPr>
              <a:t>22</a:t>
            </a:fld>
            <a:endParaRPr>
              <a:solidFill>
                <a:srgbClr val="B3A787"/>
              </a:solidFill>
            </a:endParaRPr>
          </a:p>
        </p:txBody>
      </p:sp>
    </p:spTree>
  </p:cSld>
  <p:clrMapOvr>
    <a:masterClrMapping/>
  </p:clrMapOvr>
  <p:transition spd="slow">
    <p:wipe/>
  </p:transition>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Shape 1180"/>
        <p:cNvGrpSpPr/>
        <p:nvPr/>
      </p:nvGrpSpPr>
      <p:grpSpPr>
        <a:xfrm>
          <a:off x="0" y="0"/>
          <a:ext cx="0" cy="0"/>
          <a:chOff x="0" y="0"/>
          <a:chExt cx="0" cy="0"/>
        </a:xfrm>
      </p:grpSpPr>
      <p:sp>
        <p:nvSpPr>
          <p:cNvPr id="1181" name="Google Shape;1181;p7"/>
          <p:cNvSpPr txBox="1">
            <a:spLocks noGrp="1"/>
          </p:cNvSpPr>
          <p:nvPr>
            <p:ph type="title"/>
          </p:nvPr>
        </p:nvSpPr>
        <p:spPr>
          <a:xfrm>
            <a:off x="2400300" y="216297"/>
            <a:ext cx="57150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345D7E"/>
              </a:buClr>
              <a:buSzPts val="4000"/>
              <a:buFont typeface="Book Antiqua"/>
              <a:buNone/>
            </a:pPr>
            <a:br>
              <a:rPr lang="en-US" sz="4000">
                <a:solidFill>
                  <a:srgbClr val="345D7E"/>
                </a:solidFill>
                <a:latin typeface="Book Antiqua"/>
                <a:ea typeface="Book Antiqua"/>
                <a:cs typeface="Book Antiqua"/>
                <a:sym typeface="Book Antiqua"/>
              </a:rPr>
            </a:br>
            <a:r>
              <a:rPr lang="en-US" sz="4000">
                <a:solidFill>
                  <a:srgbClr val="345D7E"/>
                </a:solidFill>
                <a:latin typeface="Book Antiqua"/>
                <a:ea typeface="Book Antiqua"/>
                <a:cs typeface="Book Antiqua"/>
                <a:sym typeface="Book Antiqua"/>
              </a:rPr>
              <a:t>Use of </a:t>
            </a:r>
            <a:r>
              <a:rPr lang="en-US">
                <a:solidFill>
                  <a:srgbClr val="345D7E"/>
                </a:solidFill>
                <a:latin typeface="Book Antiqua"/>
                <a:ea typeface="Book Antiqua"/>
                <a:cs typeface="Book Antiqua"/>
                <a:sym typeface="Book Antiqua"/>
              </a:rPr>
              <a:t>Public </a:t>
            </a:r>
            <a:r>
              <a:rPr lang="en-US" sz="4000">
                <a:solidFill>
                  <a:srgbClr val="345D7E"/>
                </a:solidFill>
                <a:latin typeface="Book Antiqua"/>
                <a:ea typeface="Book Antiqua"/>
                <a:cs typeface="Book Antiqua"/>
                <a:sym typeface="Book Antiqua"/>
              </a:rPr>
              <a:t>Office for </a:t>
            </a:r>
            <a:br>
              <a:rPr lang="en-US" sz="4000">
                <a:solidFill>
                  <a:srgbClr val="345D7E"/>
                </a:solidFill>
                <a:latin typeface="Book Antiqua"/>
                <a:ea typeface="Book Antiqua"/>
                <a:cs typeface="Book Antiqua"/>
                <a:sym typeface="Book Antiqua"/>
              </a:rPr>
            </a:br>
            <a:r>
              <a:rPr lang="en-US" sz="4000">
                <a:solidFill>
                  <a:srgbClr val="345D7E"/>
                </a:solidFill>
                <a:latin typeface="Book Antiqua"/>
                <a:ea typeface="Book Antiqua"/>
                <a:cs typeface="Book Antiqua"/>
                <a:sym typeface="Book Antiqua"/>
              </a:rPr>
              <a:t>Private </a:t>
            </a:r>
            <a:r>
              <a:rPr lang="en-US">
                <a:solidFill>
                  <a:srgbClr val="345D7E"/>
                </a:solidFill>
                <a:latin typeface="Book Antiqua"/>
                <a:ea typeface="Book Antiqua"/>
                <a:cs typeface="Book Antiqua"/>
                <a:sym typeface="Book Antiqua"/>
              </a:rPr>
              <a:t>G</a:t>
            </a:r>
            <a:r>
              <a:rPr lang="en-US" sz="4000">
                <a:solidFill>
                  <a:srgbClr val="345D7E"/>
                </a:solidFill>
                <a:latin typeface="Book Antiqua"/>
                <a:ea typeface="Book Antiqua"/>
                <a:cs typeface="Book Antiqua"/>
                <a:sym typeface="Book Antiqua"/>
              </a:rPr>
              <a:t>ain</a:t>
            </a:r>
            <a:endParaRPr/>
          </a:p>
        </p:txBody>
      </p:sp>
      <p:sp>
        <p:nvSpPr>
          <p:cNvPr id="1182" name="Google Shape;1182;p7"/>
          <p:cNvSpPr txBox="1">
            <a:spLocks noGrp="1"/>
          </p:cNvSpPr>
          <p:nvPr>
            <p:ph type="body" idx="2"/>
          </p:nvPr>
        </p:nvSpPr>
        <p:spPr>
          <a:xfrm>
            <a:off x="880312" y="1066800"/>
            <a:ext cx="8111289" cy="5973763"/>
          </a:xfrm>
          <a:prstGeom prst="rect">
            <a:avLst/>
          </a:prstGeom>
          <a:noFill/>
          <a:ln>
            <a:noFill/>
          </a:ln>
        </p:spPr>
        <p:txBody>
          <a:bodyPr spcFirstLastPara="1" wrap="square" lIns="91425" tIns="45700" rIns="91425" bIns="45700" anchor="ctr" anchorCtr="0">
            <a:normAutofit/>
          </a:bodyPr>
          <a:lstStyle/>
          <a:p>
            <a:pPr marL="539496" lvl="0" indent="-476250" algn="l" rtl="0">
              <a:lnSpc>
                <a:spcPct val="150000"/>
              </a:lnSpc>
              <a:spcBef>
                <a:spcPts val="0"/>
              </a:spcBef>
              <a:spcAft>
                <a:spcPts val="0"/>
              </a:spcAft>
              <a:buClr>
                <a:srgbClr val="BA8E2C"/>
              </a:buClr>
              <a:buSzPts val="2100"/>
              <a:buFont typeface="Arial"/>
              <a:buChar char="•"/>
            </a:pPr>
            <a:r>
              <a:rPr lang="en-US" sz="2100"/>
              <a:t>A Prosecutor wanted to know if her boyfriend could serve as an Assistant Prosecutor.  </a:t>
            </a:r>
            <a:endParaRPr sz="2700"/>
          </a:p>
          <a:p>
            <a:pPr marL="539496" lvl="0" indent="-476250" algn="l" rtl="0">
              <a:lnSpc>
                <a:spcPct val="150000"/>
              </a:lnSpc>
              <a:spcBef>
                <a:spcPts val="960"/>
              </a:spcBef>
              <a:spcAft>
                <a:spcPts val="0"/>
              </a:spcAft>
              <a:buClr>
                <a:srgbClr val="BA8E2C"/>
              </a:buClr>
              <a:buSzPts val="2100"/>
              <a:buFont typeface="Corbel"/>
              <a:buChar char="•"/>
            </a:pPr>
            <a:r>
              <a:rPr lang="en-US" sz="2100"/>
              <a:t>They did not live together or have a financial relationship.  </a:t>
            </a:r>
            <a:endParaRPr sz="2700"/>
          </a:p>
          <a:p>
            <a:pPr marL="539496" lvl="0" indent="-457200" algn="l" rtl="0">
              <a:lnSpc>
                <a:spcPct val="150000"/>
              </a:lnSpc>
              <a:spcBef>
                <a:spcPts val="960"/>
              </a:spcBef>
              <a:spcAft>
                <a:spcPts val="0"/>
              </a:spcAft>
              <a:buClr>
                <a:srgbClr val="BA8E2C"/>
              </a:buClr>
              <a:buSzPts val="1800"/>
              <a:buFont typeface="Arial"/>
              <a:buChar char="•"/>
            </a:pPr>
            <a:r>
              <a:rPr lang="en-US" sz="2100">
                <a:solidFill>
                  <a:srgbClr val="000000"/>
                </a:solidFill>
              </a:rPr>
              <a:t>Prosecutor </a:t>
            </a:r>
            <a:r>
              <a:rPr lang="en-US" sz="2100"/>
              <a:t>did not formally advertise the job opening, so the Commission held that the Requester’s boyfriend received an unfair advantage in being hired. </a:t>
            </a:r>
            <a:r>
              <a:rPr lang="en-US" sz="1800">
                <a:latin typeface="Arial"/>
                <a:ea typeface="Arial"/>
                <a:cs typeface="Arial"/>
                <a:sym typeface="Arial"/>
              </a:rPr>
              <a:t> </a:t>
            </a:r>
            <a:endParaRPr sz="1800">
              <a:latin typeface="Calibri"/>
              <a:ea typeface="Calibri"/>
              <a:cs typeface="Calibri"/>
              <a:sym typeface="Calibri"/>
            </a:endParaRPr>
          </a:p>
          <a:p>
            <a:pPr marL="539496" lvl="0" indent="-304800" algn="l" rtl="0">
              <a:lnSpc>
                <a:spcPct val="150000"/>
              </a:lnSpc>
              <a:spcBef>
                <a:spcPts val="1080"/>
              </a:spcBef>
              <a:spcAft>
                <a:spcPts val="0"/>
              </a:spcAft>
              <a:buClr>
                <a:srgbClr val="BA8E2C"/>
              </a:buClr>
              <a:buSzPts val="2400"/>
              <a:buFont typeface="Arial"/>
              <a:buNone/>
            </a:pPr>
            <a:endParaRPr>
              <a:solidFill>
                <a:schemeClr val="dk1"/>
              </a:solidFill>
            </a:endParaRPr>
          </a:p>
        </p:txBody>
      </p:sp>
      <p:pic>
        <p:nvPicPr>
          <p:cNvPr id="1183" name="Google Shape;1183;p7" descr="sealfront2"/>
          <p:cNvPicPr preferRelativeResize="0"/>
          <p:nvPr/>
        </p:nvPicPr>
        <p:blipFill rotWithShape="1">
          <a:blip r:embed="rId3">
            <a:alphaModFix/>
          </a:blip>
          <a:srcRect/>
          <a:stretch/>
        </p:blipFill>
        <p:spPr>
          <a:xfrm>
            <a:off x="880312" y="418366"/>
            <a:ext cx="1523999" cy="1554684"/>
          </a:xfrm>
          <a:prstGeom prst="rect">
            <a:avLst/>
          </a:prstGeom>
          <a:noFill/>
          <a:ln>
            <a:noFill/>
          </a:ln>
        </p:spPr>
      </p:pic>
      <p:sp>
        <p:nvSpPr>
          <p:cNvPr id="1184" name="Google Shape;1184;p7"/>
          <p:cNvSpPr txBox="1"/>
          <p:nvPr/>
        </p:nvSpPr>
        <p:spPr>
          <a:xfrm>
            <a:off x="3790949" y="1568288"/>
            <a:ext cx="3048000"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endParaRPr sz="1800" b="1" i="0" u="none" strike="noStrike" cap="none">
              <a:solidFill>
                <a:srgbClr val="BA8E2C"/>
              </a:solidFill>
              <a:latin typeface="Corbel"/>
              <a:ea typeface="Corbel"/>
              <a:cs typeface="Corbel"/>
              <a:sym typeface="Corbel"/>
            </a:endParaRPr>
          </a:p>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rgbClr val="BA8E2C"/>
                </a:solidFill>
                <a:latin typeface="Corbel"/>
                <a:ea typeface="Corbel"/>
                <a:cs typeface="Corbel"/>
                <a:sym typeface="Corbel"/>
              </a:rPr>
              <a:t>W. Va. Code § 6B-2-5(b)</a:t>
            </a:r>
            <a:endParaRPr sz="1400" b="0" i="0" u="none" strike="noStrike" cap="none">
              <a:solidFill>
                <a:srgbClr val="000000"/>
              </a:solidFill>
              <a:latin typeface="Arial"/>
              <a:ea typeface="Arial"/>
              <a:cs typeface="Arial"/>
              <a:sym typeface="Arial"/>
            </a:endParaRPr>
          </a:p>
        </p:txBody>
      </p:sp>
      <p:sp>
        <p:nvSpPr>
          <p:cNvPr id="1185" name="Google Shape;1185;p7"/>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000"/>
              <a:buNone/>
            </a:pPr>
            <a:fld id="{00000000-1234-1234-1234-123412341234}" type="slidenum">
              <a:rPr lang="en-US">
                <a:solidFill>
                  <a:srgbClr val="B3A787"/>
                </a:solidFill>
              </a:rPr>
              <a:t>23</a:t>
            </a:fld>
            <a:endParaRPr>
              <a:solidFill>
                <a:srgbClr val="B3A787"/>
              </a:solidFill>
            </a:endParaRPr>
          </a:p>
        </p:txBody>
      </p:sp>
      <p:pic>
        <p:nvPicPr>
          <p:cNvPr id="1186" name="Google Shape;1186;p7"/>
          <p:cNvPicPr preferRelativeResize="0"/>
          <p:nvPr/>
        </p:nvPicPr>
        <p:blipFill rotWithShape="1">
          <a:blip r:embed="rId4">
            <a:alphaModFix/>
          </a:blip>
          <a:srcRect/>
          <a:stretch/>
        </p:blipFill>
        <p:spPr>
          <a:xfrm>
            <a:off x="4353500" y="4829537"/>
            <a:ext cx="2667000" cy="2028464"/>
          </a:xfrm>
          <a:prstGeom prst="rect">
            <a:avLst/>
          </a:prstGeom>
          <a:noFill/>
          <a:ln>
            <a:noFill/>
          </a:ln>
        </p:spPr>
      </p:pic>
    </p:spTree>
  </p:cSld>
  <p:clrMapOvr>
    <a:masterClrMapping/>
  </p:clrMapOvr>
  <p:transition spd="slow">
    <p:wipe/>
  </p:transition>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Shape 1191"/>
        <p:cNvGrpSpPr/>
        <p:nvPr/>
      </p:nvGrpSpPr>
      <p:grpSpPr>
        <a:xfrm>
          <a:off x="0" y="0"/>
          <a:ext cx="0" cy="0"/>
          <a:chOff x="0" y="0"/>
          <a:chExt cx="0" cy="0"/>
        </a:xfrm>
      </p:grpSpPr>
      <p:sp>
        <p:nvSpPr>
          <p:cNvPr id="1192" name="Google Shape;1192;p12"/>
          <p:cNvSpPr txBox="1">
            <a:spLocks noGrp="1"/>
          </p:cNvSpPr>
          <p:nvPr>
            <p:ph type="title"/>
          </p:nvPr>
        </p:nvSpPr>
        <p:spPr>
          <a:xfrm>
            <a:off x="977348" y="1046826"/>
            <a:ext cx="8229600" cy="11430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rgbClr val="345D7E"/>
              </a:buClr>
              <a:buSzPts val="4000"/>
              <a:buFont typeface="Corbel"/>
              <a:buNone/>
            </a:pPr>
            <a:r>
              <a:rPr lang="en-US" sz="4000">
                <a:solidFill>
                  <a:srgbClr val="345D7E"/>
                </a:solidFill>
              </a:rPr>
              <a:t>	</a:t>
            </a:r>
            <a:r>
              <a:rPr lang="en-US" sz="2800">
                <a:solidFill>
                  <a:srgbClr val="345D7E"/>
                </a:solidFill>
              </a:rPr>
              <a:t>Unauthorized Spending</a:t>
            </a:r>
            <a:endParaRPr sz="2800">
              <a:solidFill>
                <a:srgbClr val="345D7E"/>
              </a:solidFill>
              <a:latin typeface="Book Antiqua"/>
              <a:ea typeface="Book Antiqua"/>
              <a:cs typeface="Book Antiqua"/>
              <a:sym typeface="Book Antiqua"/>
            </a:endParaRPr>
          </a:p>
        </p:txBody>
      </p:sp>
      <p:sp>
        <p:nvSpPr>
          <p:cNvPr id="1193" name="Google Shape;1193;p12"/>
          <p:cNvSpPr txBox="1"/>
          <p:nvPr/>
        </p:nvSpPr>
        <p:spPr>
          <a:xfrm>
            <a:off x="1179444" y="1752954"/>
            <a:ext cx="7888356" cy="3913059"/>
          </a:xfrm>
          <a:prstGeom prst="rect">
            <a:avLst/>
          </a:prstGeom>
          <a:noFill/>
          <a:ln>
            <a:noFill/>
          </a:ln>
        </p:spPr>
        <p:txBody>
          <a:bodyPr spcFirstLastPara="1" wrap="square" lIns="91425" tIns="45700" rIns="91425" bIns="45700" anchor="t" anchorCtr="0">
            <a:spAutoFit/>
          </a:bodyPr>
          <a:lstStyle/>
          <a:p>
            <a:pPr marL="457200" marR="0" lvl="0" indent="-228600" algn="l" rtl="0">
              <a:lnSpc>
                <a:spcPct val="150000"/>
              </a:lnSpc>
              <a:spcBef>
                <a:spcPts val="0"/>
              </a:spcBef>
              <a:spcAft>
                <a:spcPts val="0"/>
              </a:spcAft>
              <a:buClr>
                <a:srgbClr val="BA8E2C"/>
              </a:buClr>
              <a:buSzPts val="3600"/>
              <a:buFont typeface="Arial"/>
              <a:buNone/>
            </a:pPr>
            <a:endParaRPr sz="2400" b="0" i="0" u="none" strike="noStrike" cap="none">
              <a:solidFill>
                <a:srgbClr val="000000"/>
              </a:solidFill>
              <a:latin typeface="Corbel"/>
              <a:ea typeface="Corbel"/>
              <a:cs typeface="Corbel"/>
              <a:sym typeface="Corbel"/>
            </a:endParaRPr>
          </a:p>
          <a:p>
            <a:pPr marL="457200" marR="0" lvl="0" indent="-457200" algn="l" rtl="0">
              <a:lnSpc>
                <a:spcPct val="150000"/>
              </a:lnSpc>
              <a:spcBef>
                <a:spcPts val="0"/>
              </a:spcBef>
              <a:spcAft>
                <a:spcPts val="0"/>
              </a:spcAft>
              <a:buClr>
                <a:srgbClr val="BA8E2C"/>
              </a:buClr>
              <a:buSzPts val="3600"/>
              <a:buFont typeface="Arial"/>
              <a:buChar char="•"/>
            </a:pPr>
            <a:r>
              <a:rPr lang="en-US" sz="2400" b="0" i="0" u="none" strike="noStrike" cap="none">
                <a:solidFill>
                  <a:srgbClr val="000000"/>
                </a:solidFill>
                <a:latin typeface="Corbel"/>
                <a:ea typeface="Corbel"/>
                <a:cs typeface="Corbel"/>
                <a:sym typeface="Corbel"/>
              </a:rPr>
              <a:t>May you use BOE funds to reward the superintendent with a trip to Myrtle Beach?</a:t>
            </a:r>
            <a:endParaRPr sz="1400" b="0" i="0" u="none" strike="noStrike" cap="none">
              <a:solidFill>
                <a:srgbClr val="000000"/>
              </a:solidFill>
              <a:latin typeface="Arial"/>
              <a:ea typeface="Arial"/>
              <a:cs typeface="Arial"/>
              <a:sym typeface="Arial"/>
            </a:endParaRPr>
          </a:p>
          <a:p>
            <a:pPr marL="0" marR="0" lvl="0" indent="0" algn="l" rtl="0">
              <a:lnSpc>
                <a:spcPct val="150000"/>
              </a:lnSpc>
              <a:spcBef>
                <a:spcPts val="0"/>
              </a:spcBef>
              <a:spcAft>
                <a:spcPts val="0"/>
              </a:spcAft>
              <a:buClr>
                <a:srgbClr val="BA8E2C"/>
              </a:buClr>
              <a:buSzPts val="3600"/>
              <a:buFont typeface="Corbel"/>
              <a:buNone/>
            </a:pPr>
            <a:endParaRPr sz="2400" b="0" i="0" u="none" strike="noStrike" cap="none">
              <a:solidFill>
                <a:srgbClr val="000000"/>
              </a:solidFill>
              <a:latin typeface="Corbel"/>
              <a:ea typeface="Corbel"/>
              <a:cs typeface="Corbel"/>
              <a:sym typeface="Corbel"/>
            </a:endParaRPr>
          </a:p>
          <a:p>
            <a:pPr marL="0" marR="0" lvl="0" indent="0" algn="l" rtl="0">
              <a:lnSpc>
                <a:spcPct val="150000"/>
              </a:lnSpc>
              <a:spcBef>
                <a:spcPts val="0"/>
              </a:spcBef>
              <a:spcAft>
                <a:spcPts val="0"/>
              </a:spcAft>
              <a:buClr>
                <a:srgbClr val="BA8E2C"/>
              </a:buClr>
              <a:buSzPts val="3600"/>
              <a:buFont typeface="Corbel"/>
              <a:buNone/>
            </a:pPr>
            <a:endParaRPr sz="2400" b="0" i="0" u="none" strike="noStrike" cap="none">
              <a:solidFill>
                <a:srgbClr val="000000"/>
              </a:solidFill>
              <a:latin typeface="Corbel"/>
              <a:ea typeface="Corbel"/>
              <a:cs typeface="Corbel"/>
              <a:sym typeface="Corbel"/>
            </a:endParaRPr>
          </a:p>
          <a:p>
            <a:pPr marL="457200" marR="0" lvl="0" indent="-457200" algn="l" rtl="0">
              <a:lnSpc>
                <a:spcPct val="150000"/>
              </a:lnSpc>
              <a:spcBef>
                <a:spcPts val="0"/>
              </a:spcBef>
              <a:spcAft>
                <a:spcPts val="0"/>
              </a:spcAft>
              <a:buClr>
                <a:srgbClr val="BA8E2C"/>
              </a:buClr>
              <a:buSzPts val="3600"/>
              <a:buFont typeface="Arial"/>
              <a:buChar char="•"/>
            </a:pPr>
            <a:r>
              <a:rPr lang="en-US" sz="2400" b="0" i="0" u="none" strike="noStrike" cap="none">
                <a:solidFill>
                  <a:srgbClr val="000000"/>
                </a:solidFill>
                <a:latin typeface="Corbel"/>
                <a:ea typeface="Corbel"/>
                <a:cs typeface="Corbel"/>
                <a:sym typeface="Corbel"/>
              </a:rPr>
              <a:t>May you use BOE funds to support a candidate for governor?	</a:t>
            </a:r>
            <a:endParaRPr sz="2000" b="0" i="0" u="none" strike="noStrike" cap="none">
              <a:solidFill>
                <a:srgbClr val="000000"/>
              </a:solidFill>
              <a:latin typeface="Corbel"/>
              <a:ea typeface="Corbel"/>
              <a:cs typeface="Corbel"/>
              <a:sym typeface="Corbel"/>
            </a:endParaRPr>
          </a:p>
        </p:txBody>
      </p:sp>
      <p:pic>
        <p:nvPicPr>
          <p:cNvPr id="1194" name="Google Shape;1194;p12"/>
          <p:cNvPicPr preferRelativeResize="0"/>
          <p:nvPr/>
        </p:nvPicPr>
        <p:blipFill rotWithShape="1">
          <a:blip r:embed="rId3">
            <a:alphaModFix/>
          </a:blip>
          <a:srcRect/>
          <a:stretch/>
        </p:blipFill>
        <p:spPr>
          <a:xfrm>
            <a:off x="3754642" y="3607295"/>
            <a:ext cx="1634716" cy="1207306"/>
          </a:xfrm>
          <a:prstGeom prst="rect">
            <a:avLst/>
          </a:prstGeom>
          <a:noFill/>
          <a:ln>
            <a:noFill/>
          </a:ln>
        </p:spPr>
      </p:pic>
      <p:pic>
        <p:nvPicPr>
          <p:cNvPr id="1195" name="Google Shape;1195;p12" descr="sealfront2"/>
          <p:cNvPicPr preferRelativeResize="0"/>
          <p:nvPr/>
        </p:nvPicPr>
        <p:blipFill rotWithShape="1">
          <a:blip r:embed="rId4">
            <a:alphaModFix/>
          </a:blip>
          <a:srcRect/>
          <a:stretch/>
        </p:blipFill>
        <p:spPr>
          <a:xfrm>
            <a:off x="926825" y="322673"/>
            <a:ext cx="1523999" cy="1554684"/>
          </a:xfrm>
          <a:prstGeom prst="rect">
            <a:avLst/>
          </a:prstGeom>
          <a:noFill/>
          <a:ln>
            <a:noFill/>
          </a:ln>
        </p:spPr>
      </p:pic>
      <p:sp>
        <p:nvSpPr>
          <p:cNvPr id="1196" name="Google Shape;1196;p12"/>
          <p:cNvSpPr txBox="1"/>
          <p:nvPr/>
        </p:nvSpPr>
        <p:spPr>
          <a:xfrm>
            <a:off x="2400300" y="216296"/>
            <a:ext cx="5715000" cy="1661061"/>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4000"/>
              <a:buFont typeface="Corbel"/>
              <a:buNone/>
            </a:pPr>
            <a:endParaRPr sz="4000" b="0" i="0" u="none" strike="noStrike" cap="none">
              <a:solidFill>
                <a:srgbClr val="345D7E"/>
              </a:solidFill>
              <a:latin typeface="Book Antiqua"/>
              <a:ea typeface="Book Antiqua"/>
              <a:cs typeface="Book Antiqua"/>
              <a:sym typeface="Book Antiqua"/>
            </a:endParaRPr>
          </a:p>
          <a:p>
            <a:pPr marL="0" marR="0" lvl="0" indent="0" algn="ctr" rtl="0">
              <a:lnSpc>
                <a:spcPct val="100000"/>
              </a:lnSpc>
              <a:spcBef>
                <a:spcPts val="0"/>
              </a:spcBef>
              <a:spcAft>
                <a:spcPts val="0"/>
              </a:spcAft>
              <a:buClr>
                <a:srgbClr val="345D7E"/>
              </a:buClr>
              <a:buSzPts val="4000"/>
              <a:buFont typeface="Book Antiqua"/>
              <a:buNone/>
            </a:pPr>
            <a:r>
              <a:rPr lang="en-US" sz="4000" b="0" i="0" u="none" strike="noStrike" cap="none">
                <a:solidFill>
                  <a:srgbClr val="345D7E"/>
                </a:solidFill>
                <a:latin typeface="Book Antiqua"/>
                <a:ea typeface="Book Antiqua"/>
                <a:cs typeface="Book Antiqua"/>
                <a:sym typeface="Book Antiqua"/>
              </a:rPr>
              <a:t>Use of Public Office for </a:t>
            </a:r>
            <a:br>
              <a:rPr lang="en-US" sz="4000" b="0" i="0" u="none" strike="noStrike" cap="none">
                <a:solidFill>
                  <a:srgbClr val="345D7E"/>
                </a:solidFill>
                <a:latin typeface="Book Antiqua"/>
                <a:ea typeface="Book Antiqua"/>
                <a:cs typeface="Book Antiqua"/>
                <a:sym typeface="Book Antiqua"/>
              </a:rPr>
            </a:br>
            <a:r>
              <a:rPr lang="en-US" sz="4000" b="0" i="0" u="none" strike="noStrike" cap="none">
                <a:solidFill>
                  <a:srgbClr val="345D7E"/>
                </a:solidFill>
                <a:latin typeface="Book Antiqua"/>
                <a:ea typeface="Book Antiqua"/>
                <a:cs typeface="Book Antiqua"/>
                <a:sym typeface="Book Antiqua"/>
              </a:rPr>
              <a:t>Private Gain</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345D7E"/>
              </a:buClr>
              <a:buSzPts val="4000"/>
              <a:buFont typeface="Book Antiqua"/>
              <a:buNone/>
            </a:pPr>
            <a:br>
              <a:rPr lang="en-US" sz="4000" b="0" i="0" u="none" strike="noStrike" cap="none">
                <a:solidFill>
                  <a:srgbClr val="345D7E"/>
                </a:solidFill>
                <a:latin typeface="Book Antiqua"/>
                <a:ea typeface="Book Antiqua"/>
                <a:cs typeface="Book Antiqua"/>
                <a:sym typeface="Book Antiqua"/>
              </a:rPr>
            </a:br>
            <a:endParaRPr sz="2800" b="0" i="0" u="none" strike="noStrike" cap="none">
              <a:solidFill>
                <a:srgbClr val="345D7E"/>
              </a:solidFill>
              <a:latin typeface="Book Antiqua"/>
              <a:ea typeface="Book Antiqua"/>
              <a:cs typeface="Book Antiqua"/>
              <a:sym typeface="Book Antiqua"/>
            </a:endParaRPr>
          </a:p>
        </p:txBody>
      </p:sp>
      <p:pic>
        <p:nvPicPr>
          <p:cNvPr id="1197" name="Google Shape;1197;p12" descr="Icon&#10;&#10;Description automatically generated"/>
          <p:cNvPicPr preferRelativeResize="0"/>
          <p:nvPr/>
        </p:nvPicPr>
        <p:blipFill rotWithShape="1">
          <a:blip r:embed="rId5">
            <a:alphaModFix/>
          </a:blip>
          <a:srcRect/>
          <a:stretch/>
        </p:blipFill>
        <p:spPr>
          <a:xfrm>
            <a:off x="4292050" y="5182824"/>
            <a:ext cx="1600200" cy="1600200"/>
          </a:xfrm>
          <a:prstGeom prst="rect">
            <a:avLst/>
          </a:prstGeom>
          <a:noFill/>
          <a:ln>
            <a:noFill/>
          </a:ln>
        </p:spPr>
      </p:pic>
      <p:sp>
        <p:nvSpPr>
          <p:cNvPr id="1198" name="Google Shape;1198;p12"/>
          <p:cNvSpPr txBox="1"/>
          <p:nvPr/>
        </p:nvSpPr>
        <p:spPr>
          <a:xfrm>
            <a:off x="6400800" y="7043112"/>
            <a:ext cx="1600200" cy="5078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900"/>
              <a:buFont typeface="Arial"/>
              <a:buNone/>
            </a:pPr>
            <a:r>
              <a:rPr lang="en-US" sz="900" b="0" i="0" u="sng" strike="noStrike" cap="none">
                <a:solidFill>
                  <a:schemeClr val="dk1"/>
                </a:solidFill>
                <a:latin typeface="Corbel"/>
                <a:ea typeface="Corbel"/>
                <a:cs typeface="Corbel"/>
                <a:sym typeface="Corbel"/>
                <a:hlinkClick r:id="rId6">
                  <a:extLst>
                    <a:ext uri="{A12FA001-AC4F-418D-AE19-62706E023703}">
                      <ahyp:hlinkClr xmlns:ahyp="http://schemas.microsoft.com/office/drawing/2018/hyperlinkcolor" val="tx"/>
                    </a:ext>
                  </a:extLst>
                </a:hlinkClick>
              </a:rPr>
              <a:t>This Photo</a:t>
            </a:r>
            <a:r>
              <a:rPr lang="en-US" sz="900" b="0" i="0" u="none" strike="noStrike" cap="none">
                <a:solidFill>
                  <a:schemeClr val="dk1"/>
                </a:solidFill>
                <a:latin typeface="Corbel"/>
                <a:ea typeface="Corbel"/>
                <a:cs typeface="Corbel"/>
                <a:sym typeface="Corbel"/>
              </a:rPr>
              <a:t> by Unknown Author is licensed under </a:t>
            </a:r>
            <a:r>
              <a:rPr lang="en-US" sz="900" b="0" i="0" u="sng" strike="noStrike" cap="none">
                <a:solidFill>
                  <a:schemeClr val="dk1"/>
                </a:solidFill>
                <a:latin typeface="Corbel"/>
                <a:ea typeface="Corbel"/>
                <a:cs typeface="Corbel"/>
                <a:sym typeface="Corbel"/>
                <a:hlinkClick r:id="rId7">
                  <a:extLst>
                    <a:ext uri="{A12FA001-AC4F-418D-AE19-62706E023703}">
                      <ahyp:hlinkClr xmlns:ahyp="http://schemas.microsoft.com/office/drawing/2018/hyperlinkcolor" val="tx"/>
                    </a:ext>
                  </a:extLst>
                </a:hlinkClick>
              </a:rPr>
              <a:t>CC BY-SA</a:t>
            </a:r>
            <a:endParaRPr sz="900" b="0" i="0" u="none" strike="noStrike" cap="none">
              <a:solidFill>
                <a:schemeClr val="dk1"/>
              </a:solidFill>
              <a:latin typeface="Corbel"/>
              <a:ea typeface="Corbel"/>
              <a:cs typeface="Corbel"/>
              <a:sym typeface="Corbel"/>
            </a:endParaRPr>
          </a:p>
        </p:txBody>
      </p:sp>
      <p:sp>
        <p:nvSpPr>
          <p:cNvPr id="1199" name="Google Shape;1199;p12"/>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000"/>
              <a:buNone/>
            </a:pPr>
            <a:fld id="{00000000-1234-1234-1234-123412341234}" type="slidenum">
              <a:rPr lang="en-US">
                <a:solidFill>
                  <a:srgbClr val="B3A787"/>
                </a:solidFill>
              </a:rPr>
              <a:t>24</a:t>
            </a:fld>
            <a:endParaRPr>
              <a:solidFill>
                <a:srgbClr val="B3A787"/>
              </a:solidFill>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500"/>
                                  </p:stCondLst>
                                  <p:childTnLst>
                                    <p:set>
                                      <p:cBhvr>
                                        <p:cTn id="6" dur="1" fill="hold">
                                          <p:stCondLst>
                                            <p:cond delay="0"/>
                                          </p:stCondLst>
                                        </p:cTn>
                                        <p:tgtEl>
                                          <p:spTgt spid="1194"/>
                                        </p:tgtEl>
                                        <p:attrNameLst>
                                          <p:attrName>style.visibility</p:attrName>
                                        </p:attrNameLst>
                                      </p:cBhvr>
                                      <p:to>
                                        <p:strVal val="visible"/>
                                      </p:to>
                                    </p:set>
                                    <p:anim calcmode="lin" valueType="num">
                                      <p:cBhvr additive="base">
                                        <p:cTn id="7" dur="2000"/>
                                        <p:tgtEl>
                                          <p:spTgt spid="1194"/>
                                        </p:tgtEl>
                                        <p:attrNameLst>
                                          <p:attrName>ppt_x</p:attrName>
                                        </p:attrNameLst>
                                      </p:cBhvr>
                                      <p:tavLst>
                                        <p:tav tm="0">
                                          <p:val>
                                            <p:strVal val="#ppt_x+1"/>
                                          </p:val>
                                        </p:tav>
                                        <p:tav tm="100000">
                                          <p:val>
                                            <p:strVal val="#ppt_x"/>
                                          </p:val>
                                        </p:tav>
                                      </p:tavLst>
                                    </p:anim>
                                  </p:childTnLst>
                                </p:cTn>
                              </p:par>
                            </p:childTnLst>
                          </p:cTn>
                        </p:par>
                        <p:par>
                          <p:cTn id="8" fill="hold">
                            <p:stCondLst>
                              <p:cond delay="2000"/>
                            </p:stCondLst>
                            <p:childTnLst>
                              <p:par>
                                <p:cTn id="9" presetID="2" presetClass="exit" presetSubtype="8" fill="hold" nodeType="afterEffect">
                                  <p:stCondLst>
                                    <p:cond delay="0"/>
                                  </p:stCondLst>
                                  <p:childTnLst>
                                    <p:anim calcmode="lin" valueType="num">
                                      <p:cBhvr additive="base">
                                        <p:cTn id="10" dur="2000"/>
                                        <p:tgtEl>
                                          <p:spTgt spid="1194"/>
                                        </p:tgtEl>
                                        <p:attrNameLst>
                                          <p:attrName>ppt_x</p:attrName>
                                        </p:attrNameLst>
                                      </p:cBhvr>
                                      <p:tavLst>
                                        <p:tav tm="0">
                                          <p:val>
                                            <p:strVal val="#ppt_x"/>
                                          </p:val>
                                        </p:tav>
                                        <p:tav tm="100000">
                                          <p:val>
                                            <p:strVal val="#ppt_x-1"/>
                                          </p:val>
                                        </p:tav>
                                      </p:tavLst>
                                    </p:anim>
                                    <p:set>
                                      <p:cBhvr>
                                        <p:cTn id="11" dur="1" fill="hold">
                                          <p:stCondLst>
                                            <p:cond delay="2000"/>
                                          </p:stCondLst>
                                        </p:cTn>
                                        <p:tgtEl>
                                          <p:spTgt spid="1194"/>
                                        </p:tgtEl>
                                        <p:attrNameLst>
                                          <p:attrName>style.visibility</p:attrName>
                                        </p:attrNameLst>
                                      </p:cBhvr>
                                      <p:to>
                                        <p:strVal val="hidden"/>
                                      </p:to>
                                    </p:set>
                                  </p:childTnLst>
                                </p:cTn>
                              </p:par>
                            </p:childTnLst>
                          </p:cTn>
                        </p:par>
                        <p:par>
                          <p:cTn id="12" fill="hold">
                            <p:stCondLst>
                              <p:cond delay="4000"/>
                            </p:stCondLst>
                            <p:childTnLst>
                              <p:par>
                                <p:cTn id="13" presetID="10" presetClass="entr" presetSubtype="0" fill="hold" nodeType="afterEffect">
                                  <p:stCondLst>
                                    <p:cond delay="0"/>
                                  </p:stCondLst>
                                  <p:childTnLst>
                                    <p:set>
                                      <p:cBhvr>
                                        <p:cTn id="14" dur="1" fill="hold">
                                          <p:stCondLst>
                                            <p:cond delay="0"/>
                                          </p:stCondLst>
                                        </p:cTn>
                                        <p:tgtEl>
                                          <p:spTgt spid="1197"/>
                                        </p:tgtEl>
                                        <p:attrNameLst>
                                          <p:attrName>style.visibility</p:attrName>
                                        </p:attrNameLst>
                                      </p:cBhvr>
                                      <p:to>
                                        <p:strVal val="visible"/>
                                      </p:to>
                                    </p:set>
                                    <p:animEffect transition="in" filter="fade">
                                      <p:cBhvr>
                                        <p:cTn id="15" dur="1000"/>
                                        <p:tgtEl>
                                          <p:spTgt spid="1197"/>
                                        </p:tgtEl>
                                      </p:cBhvr>
                                    </p:animEffect>
                                  </p:childTnLst>
                                </p:cTn>
                              </p:par>
                            </p:childTnLst>
                          </p:cTn>
                        </p:par>
                        <p:par>
                          <p:cTn id="16" fill="hold">
                            <p:stCondLst>
                              <p:cond delay="5000"/>
                            </p:stCondLst>
                            <p:childTnLst>
                              <p:par>
                                <p:cTn id="17" presetID="10" presetClass="exit" presetSubtype="0" fill="hold" nodeType="afterEffect">
                                  <p:stCondLst>
                                    <p:cond delay="0"/>
                                  </p:stCondLst>
                                  <p:childTnLst>
                                    <p:animEffect transition="out" filter="fade">
                                      <p:cBhvr>
                                        <p:cTn id="18" dur="1000"/>
                                        <p:tgtEl>
                                          <p:spTgt spid="1197"/>
                                        </p:tgtEl>
                                      </p:cBhvr>
                                    </p:animEffect>
                                    <p:set>
                                      <p:cBhvr>
                                        <p:cTn id="19" dur="1" fill="hold">
                                          <p:stCondLst>
                                            <p:cond delay="1000"/>
                                          </p:stCondLst>
                                        </p:cTn>
                                        <p:tgtEl>
                                          <p:spTgt spid="119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204"/>
        <p:cNvGrpSpPr/>
        <p:nvPr/>
      </p:nvGrpSpPr>
      <p:grpSpPr>
        <a:xfrm>
          <a:off x="0" y="0"/>
          <a:ext cx="0" cy="0"/>
          <a:chOff x="0" y="0"/>
          <a:chExt cx="0" cy="0"/>
        </a:xfrm>
      </p:grpSpPr>
      <p:sp>
        <p:nvSpPr>
          <p:cNvPr id="1205" name="Google Shape;1205;p14"/>
          <p:cNvSpPr txBox="1">
            <a:spLocks noGrp="1"/>
          </p:cNvSpPr>
          <p:nvPr>
            <p:ph type="body" idx="1"/>
          </p:nvPr>
        </p:nvSpPr>
        <p:spPr>
          <a:xfrm>
            <a:off x="685800" y="423805"/>
            <a:ext cx="8686800" cy="6425514"/>
          </a:xfrm>
          <a:prstGeom prst="rect">
            <a:avLst/>
          </a:prstGeom>
          <a:noFill/>
          <a:ln>
            <a:noFill/>
          </a:ln>
        </p:spPr>
        <p:txBody>
          <a:bodyPr spcFirstLastPara="1" wrap="square" lIns="91425" tIns="45700" rIns="91425" bIns="45700" anchor="t" anchorCtr="0">
            <a:normAutofit/>
          </a:bodyPr>
          <a:lstStyle/>
          <a:p>
            <a:pPr marL="285750" lvl="0" indent="-285750" algn="ctr" rtl="0">
              <a:lnSpc>
                <a:spcPct val="100000"/>
              </a:lnSpc>
              <a:spcBef>
                <a:spcPts val="0"/>
              </a:spcBef>
              <a:spcAft>
                <a:spcPts val="0"/>
              </a:spcAft>
              <a:buSzPts val="3480"/>
              <a:buFont typeface="Noto Sans Symbols"/>
              <a:buNone/>
            </a:pPr>
            <a:r>
              <a:rPr lang="en-US" b="1"/>
              <a:t>			</a:t>
            </a:r>
            <a:endParaRPr/>
          </a:p>
          <a:p>
            <a:pPr marL="285750" lvl="0" indent="-285750" algn="l" rtl="0">
              <a:lnSpc>
                <a:spcPct val="100000"/>
              </a:lnSpc>
              <a:spcBef>
                <a:spcPts val="520"/>
              </a:spcBef>
              <a:spcAft>
                <a:spcPts val="0"/>
              </a:spcAft>
              <a:buSzPts val="3770"/>
              <a:buFont typeface="Noto Sans Symbols"/>
              <a:buNone/>
            </a:pPr>
            <a:r>
              <a:rPr lang="en-US" sz="2600" b="1">
                <a:latin typeface="Arial"/>
                <a:ea typeface="Arial"/>
                <a:cs typeface="Arial"/>
                <a:sym typeface="Arial"/>
              </a:rPr>
              <a:t>	</a:t>
            </a:r>
            <a:endParaRPr/>
          </a:p>
          <a:p>
            <a:pPr marL="285750" lvl="0" indent="-285750" algn="l" rtl="0">
              <a:lnSpc>
                <a:spcPct val="100000"/>
              </a:lnSpc>
              <a:spcBef>
                <a:spcPts val="520"/>
              </a:spcBef>
              <a:spcAft>
                <a:spcPts val="0"/>
              </a:spcAft>
              <a:buSzPts val="3770"/>
              <a:buFont typeface="Noto Sans Symbols"/>
              <a:buNone/>
            </a:pPr>
            <a:endParaRPr sz="2600" b="1">
              <a:latin typeface="Arial"/>
              <a:ea typeface="Arial"/>
              <a:cs typeface="Arial"/>
              <a:sym typeface="Arial"/>
            </a:endParaRPr>
          </a:p>
          <a:p>
            <a:pPr marL="285750" lvl="0" indent="-285750" algn="ctr" rtl="0">
              <a:lnSpc>
                <a:spcPct val="100000"/>
              </a:lnSpc>
              <a:spcBef>
                <a:spcPts val="480"/>
              </a:spcBef>
              <a:spcAft>
                <a:spcPts val="0"/>
              </a:spcAft>
              <a:buSzPts val="3480"/>
              <a:buFont typeface="Noto Sans Symbols"/>
              <a:buNone/>
            </a:pPr>
            <a:r>
              <a:rPr lang="en-US" b="1"/>
              <a:t>													</a:t>
            </a:r>
            <a:endParaRPr/>
          </a:p>
          <a:p>
            <a:pPr marL="285750" lvl="0" indent="-285750" algn="l" rtl="0">
              <a:lnSpc>
                <a:spcPct val="100000"/>
              </a:lnSpc>
              <a:spcBef>
                <a:spcPts val="520"/>
              </a:spcBef>
              <a:spcAft>
                <a:spcPts val="0"/>
              </a:spcAft>
              <a:buSzPts val="3770"/>
              <a:buFont typeface="Noto Sans Symbols"/>
              <a:buNone/>
            </a:pPr>
            <a:r>
              <a:rPr lang="en-US" sz="2600" b="1">
                <a:latin typeface="Arial"/>
                <a:ea typeface="Arial"/>
                <a:cs typeface="Arial"/>
                <a:sym typeface="Arial"/>
              </a:rPr>
              <a:t>	</a:t>
            </a:r>
            <a:endParaRPr/>
          </a:p>
          <a:p>
            <a:pPr marL="285750" lvl="0" indent="0" algn="l" rtl="0">
              <a:lnSpc>
                <a:spcPct val="100000"/>
              </a:lnSpc>
              <a:spcBef>
                <a:spcPts val="520"/>
              </a:spcBef>
              <a:spcAft>
                <a:spcPts val="0"/>
              </a:spcAft>
              <a:buSzPts val="3770"/>
              <a:buFont typeface="Noto Sans Symbols"/>
              <a:buNone/>
            </a:pPr>
            <a:r>
              <a:rPr lang="en-US" sz="2600"/>
              <a:t>QUESTION:  May a public agency use public funds to purchase coffee makers or refrigerators for office employees?</a:t>
            </a:r>
            <a:endParaRPr/>
          </a:p>
          <a:p>
            <a:pPr marL="285750" lvl="0" indent="0" algn="l" rtl="0">
              <a:lnSpc>
                <a:spcPct val="100000"/>
              </a:lnSpc>
              <a:spcBef>
                <a:spcPts val="520"/>
              </a:spcBef>
              <a:spcAft>
                <a:spcPts val="0"/>
              </a:spcAft>
              <a:buSzPts val="3770"/>
              <a:buFont typeface="Noto Sans Symbols"/>
              <a:buNone/>
            </a:pPr>
            <a:r>
              <a:rPr lang="en-US" sz="2600"/>
              <a:t>A.O. 2016-09</a:t>
            </a:r>
            <a:endParaRPr/>
          </a:p>
          <a:p>
            <a:pPr marL="285750" lvl="0" indent="0" algn="l" rtl="0">
              <a:lnSpc>
                <a:spcPct val="100000"/>
              </a:lnSpc>
              <a:spcBef>
                <a:spcPts val="520"/>
              </a:spcBef>
              <a:spcAft>
                <a:spcPts val="0"/>
              </a:spcAft>
              <a:buSzPts val="3770"/>
              <a:buFont typeface="Noto Sans Symbols"/>
              <a:buNone/>
            </a:pPr>
            <a:r>
              <a:rPr lang="en-US" sz="2600"/>
              <a:t>		</a:t>
            </a:r>
            <a:endParaRPr/>
          </a:p>
          <a:p>
            <a:pPr marL="658368" lvl="2" indent="0" algn="l" rtl="0">
              <a:lnSpc>
                <a:spcPct val="100000"/>
              </a:lnSpc>
              <a:spcBef>
                <a:spcPts val="0"/>
              </a:spcBef>
              <a:spcAft>
                <a:spcPts val="0"/>
              </a:spcAft>
              <a:buSzPts val="3770"/>
              <a:buNone/>
            </a:pPr>
            <a:r>
              <a:rPr lang="en-US" sz="2600"/>
              <a:t>										</a:t>
            </a:r>
            <a:endParaRPr/>
          </a:p>
          <a:p>
            <a:pPr marL="658368" lvl="2" indent="0" algn="l" rtl="0">
              <a:lnSpc>
                <a:spcPct val="100000"/>
              </a:lnSpc>
              <a:spcBef>
                <a:spcPts val="600"/>
              </a:spcBef>
              <a:spcAft>
                <a:spcPts val="0"/>
              </a:spcAft>
              <a:buSzPts val="3770"/>
              <a:buNone/>
            </a:pPr>
            <a:r>
              <a:rPr lang="en-US" sz="2600"/>
              <a:t>					</a:t>
            </a:r>
            <a:endParaRPr/>
          </a:p>
          <a:p>
            <a:pPr marL="658368" lvl="2" indent="0" algn="l" rtl="0">
              <a:lnSpc>
                <a:spcPct val="100000"/>
              </a:lnSpc>
              <a:spcBef>
                <a:spcPts val="600"/>
              </a:spcBef>
              <a:spcAft>
                <a:spcPts val="0"/>
              </a:spcAft>
              <a:buSzPts val="3770"/>
              <a:buNone/>
            </a:pPr>
            <a:r>
              <a:rPr lang="en-US" sz="2600"/>
              <a:t>										</a:t>
            </a:r>
            <a:endParaRPr/>
          </a:p>
          <a:p>
            <a:pPr marL="658368" lvl="2" indent="0" algn="l" rtl="0">
              <a:lnSpc>
                <a:spcPct val="100000"/>
              </a:lnSpc>
              <a:spcBef>
                <a:spcPts val="600"/>
              </a:spcBef>
              <a:spcAft>
                <a:spcPts val="0"/>
              </a:spcAft>
              <a:buSzPts val="3770"/>
              <a:buNone/>
            </a:pPr>
            <a:r>
              <a:rPr lang="en-US" sz="2600"/>
              <a:t>					</a:t>
            </a:r>
            <a:endParaRPr/>
          </a:p>
        </p:txBody>
      </p:sp>
      <p:pic>
        <p:nvPicPr>
          <p:cNvPr id="1206" name="Google Shape;1206;p14" descr="sealfront2"/>
          <p:cNvPicPr preferRelativeResize="0"/>
          <p:nvPr/>
        </p:nvPicPr>
        <p:blipFill rotWithShape="1">
          <a:blip r:embed="rId3">
            <a:alphaModFix/>
          </a:blip>
          <a:srcRect/>
          <a:stretch/>
        </p:blipFill>
        <p:spPr>
          <a:xfrm>
            <a:off x="918280" y="392191"/>
            <a:ext cx="1523999" cy="1554684"/>
          </a:xfrm>
          <a:prstGeom prst="rect">
            <a:avLst/>
          </a:prstGeom>
          <a:noFill/>
          <a:ln>
            <a:noFill/>
          </a:ln>
        </p:spPr>
      </p:pic>
      <p:pic>
        <p:nvPicPr>
          <p:cNvPr id="1207" name="Google Shape;1207;p14"/>
          <p:cNvPicPr preferRelativeResize="0"/>
          <p:nvPr/>
        </p:nvPicPr>
        <p:blipFill rotWithShape="1">
          <a:blip r:embed="rId4">
            <a:alphaModFix/>
          </a:blip>
          <a:srcRect/>
          <a:stretch/>
        </p:blipFill>
        <p:spPr>
          <a:xfrm>
            <a:off x="7683260" y="3581399"/>
            <a:ext cx="1366177" cy="2577107"/>
          </a:xfrm>
          <a:prstGeom prst="rect">
            <a:avLst/>
          </a:prstGeom>
          <a:noFill/>
          <a:ln>
            <a:noFill/>
          </a:ln>
        </p:spPr>
      </p:pic>
      <p:sp>
        <p:nvSpPr>
          <p:cNvPr id="1208" name="Google Shape;1208;p14"/>
          <p:cNvSpPr txBox="1"/>
          <p:nvPr/>
        </p:nvSpPr>
        <p:spPr>
          <a:xfrm>
            <a:off x="2400300" y="216296"/>
            <a:ext cx="5715000" cy="1661061"/>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345D7E"/>
              </a:buClr>
              <a:buSzPts val="4000"/>
              <a:buFont typeface="Book Antiqua"/>
              <a:buNone/>
            </a:pPr>
            <a:r>
              <a:rPr lang="en-US" sz="4000" b="0" i="0" u="none" strike="noStrike" cap="none">
                <a:solidFill>
                  <a:srgbClr val="345D7E"/>
                </a:solidFill>
                <a:latin typeface="Book Antiqua"/>
                <a:ea typeface="Book Antiqua"/>
                <a:cs typeface="Book Antiqua"/>
                <a:sym typeface="Book Antiqua"/>
              </a:rPr>
              <a:t>Use of Public Office for </a:t>
            </a:r>
            <a:br>
              <a:rPr lang="en-US" sz="4000" b="0" i="0" u="none" strike="noStrike" cap="none">
                <a:solidFill>
                  <a:srgbClr val="345D7E"/>
                </a:solidFill>
                <a:latin typeface="Book Antiqua"/>
                <a:ea typeface="Book Antiqua"/>
                <a:cs typeface="Book Antiqua"/>
                <a:sym typeface="Book Antiqua"/>
              </a:rPr>
            </a:br>
            <a:r>
              <a:rPr lang="en-US" sz="4000" b="0" i="0" u="none" strike="noStrike" cap="none">
                <a:solidFill>
                  <a:srgbClr val="345D7E"/>
                </a:solidFill>
                <a:latin typeface="Book Antiqua"/>
                <a:ea typeface="Book Antiqua"/>
                <a:cs typeface="Book Antiqua"/>
                <a:sym typeface="Book Antiqua"/>
              </a:rPr>
              <a:t>Private Gain</a:t>
            </a:r>
            <a:br>
              <a:rPr lang="en-US" sz="4000" b="0" i="0" u="none" strike="noStrike" cap="none">
                <a:solidFill>
                  <a:srgbClr val="345D7E"/>
                </a:solidFill>
                <a:latin typeface="Book Antiqua"/>
                <a:ea typeface="Book Antiqua"/>
                <a:cs typeface="Book Antiqua"/>
                <a:sym typeface="Book Antiqua"/>
              </a:rPr>
            </a:br>
            <a:endParaRPr sz="2800" b="0" i="0" u="none" strike="noStrike" cap="none">
              <a:solidFill>
                <a:srgbClr val="345D7E"/>
              </a:solidFill>
              <a:latin typeface="Book Antiqua"/>
              <a:ea typeface="Book Antiqua"/>
              <a:cs typeface="Book Antiqua"/>
              <a:sym typeface="Book Antiqua"/>
            </a:endParaRPr>
          </a:p>
        </p:txBody>
      </p:sp>
      <p:sp>
        <p:nvSpPr>
          <p:cNvPr id="1209" name="Google Shape;1209;p14"/>
          <p:cNvSpPr txBox="1">
            <a:spLocks noGrp="1"/>
          </p:cNvSpPr>
          <p:nvPr>
            <p:ph type="title"/>
          </p:nvPr>
        </p:nvSpPr>
        <p:spPr>
          <a:xfrm>
            <a:off x="944217" y="1213271"/>
            <a:ext cx="8229600" cy="11430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rgbClr val="345D7E"/>
              </a:buClr>
              <a:buSzPts val="4000"/>
              <a:buFont typeface="Corbel"/>
              <a:buNone/>
            </a:pPr>
            <a:r>
              <a:rPr lang="en-US" sz="4000">
                <a:solidFill>
                  <a:srgbClr val="345D7E"/>
                </a:solidFill>
              </a:rPr>
              <a:t>	</a:t>
            </a:r>
            <a:r>
              <a:rPr lang="en-US" sz="2800">
                <a:solidFill>
                  <a:srgbClr val="345D7E"/>
                </a:solidFill>
              </a:rPr>
              <a:t>Spending Public Funds</a:t>
            </a:r>
            <a:endParaRPr/>
          </a:p>
        </p:txBody>
      </p:sp>
      <p:pic>
        <p:nvPicPr>
          <p:cNvPr id="1210" name="Google Shape;1210;p14" descr="A drawing of a face&#10;&#10;Description automatically generated"/>
          <p:cNvPicPr preferRelativeResize="0"/>
          <p:nvPr/>
        </p:nvPicPr>
        <p:blipFill rotWithShape="1">
          <a:blip r:embed="rId5">
            <a:alphaModFix/>
          </a:blip>
          <a:srcRect/>
          <a:stretch/>
        </p:blipFill>
        <p:spPr>
          <a:xfrm>
            <a:off x="3420717" y="4041064"/>
            <a:ext cx="3276600" cy="1844584"/>
          </a:xfrm>
          <a:prstGeom prst="rect">
            <a:avLst/>
          </a:prstGeom>
          <a:noFill/>
          <a:ln>
            <a:noFill/>
          </a:ln>
        </p:spPr>
      </p:pic>
      <p:sp>
        <p:nvSpPr>
          <p:cNvPr id="1211" name="Google Shape;1211;p14"/>
          <p:cNvSpPr txBox="1">
            <a:spLocks noGrp="1"/>
          </p:cNvSpPr>
          <p:nvPr>
            <p:ph type="sldNum" idx="12"/>
          </p:nvPr>
        </p:nvSpPr>
        <p:spPr>
          <a:xfrm>
            <a:off x="6553200" y="6248400"/>
            <a:ext cx="2133600" cy="4572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000"/>
              <a:buNone/>
            </a:pPr>
            <a:fld id="{00000000-1234-1234-1234-123412341234}" type="slidenum">
              <a:rPr lang="en-US">
                <a:solidFill>
                  <a:srgbClr val="B3A787"/>
                </a:solidFill>
              </a:rPr>
              <a:t>25</a:t>
            </a:fld>
            <a:endParaRPr>
              <a:solidFill>
                <a:srgbClr val="B3A787"/>
              </a:solidFill>
            </a:endParaRPr>
          </a:p>
        </p:txBody>
      </p:sp>
    </p:spTree>
  </p:cSld>
  <p:clrMapOvr>
    <a:masterClrMapping/>
  </p:clrMapOvr>
  <p:transition spd="slow">
    <p:wip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216"/>
        <p:cNvGrpSpPr/>
        <p:nvPr/>
      </p:nvGrpSpPr>
      <p:grpSpPr>
        <a:xfrm>
          <a:off x="0" y="0"/>
          <a:ext cx="0" cy="0"/>
          <a:chOff x="0" y="0"/>
          <a:chExt cx="0" cy="0"/>
        </a:xfrm>
      </p:grpSpPr>
      <p:sp>
        <p:nvSpPr>
          <p:cNvPr id="1217" name="Google Shape;1217;g25878edd1de_0_231"/>
          <p:cNvSpPr txBox="1">
            <a:spLocks noGrp="1"/>
          </p:cNvSpPr>
          <p:nvPr>
            <p:ph type="body" idx="1"/>
          </p:nvPr>
        </p:nvSpPr>
        <p:spPr>
          <a:xfrm>
            <a:off x="685800" y="1757100"/>
            <a:ext cx="8001000" cy="2225700"/>
          </a:xfrm>
          <a:prstGeom prst="rect">
            <a:avLst/>
          </a:prstGeom>
          <a:noFill/>
          <a:ln>
            <a:noFill/>
          </a:ln>
        </p:spPr>
        <p:txBody>
          <a:bodyPr spcFirstLastPara="1" wrap="square" lIns="91425" tIns="45700" rIns="91425" bIns="45700" anchor="t" anchorCtr="0">
            <a:normAutofit fontScale="25000" lnSpcReduction="20000"/>
          </a:bodyPr>
          <a:lstStyle/>
          <a:p>
            <a:pPr marL="285750" lvl="0" indent="-285750" algn="ctr" rtl="0">
              <a:lnSpc>
                <a:spcPct val="100000"/>
              </a:lnSpc>
              <a:spcBef>
                <a:spcPts val="0"/>
              </a:spcBef>
              <a:spcAft>
                <a:spcPts val="0"/>
              </a:spcAft>
              <a:buSzPct val="145000"/>
              <a:buFont typeface="Noto Sans Symbols"/>
              <a:buNone/>
            </a:pPr>
            <a:r>
              <a:rPr lang="en-US" b="1"/>
              <a:t>			</a:t>
            </a:r>
            <a:endParaRPr/>
          </a:p>
          <a:p>
            <a:pPr marL="285750" lvl="0" indent="-285750" algn="l" rtl="0">
              <a:lnSpc>
                <a:spcPct val="100000"/>
              </a:lnSpc>
              <a:spcBef>
                <a:spcPts val="520"/>
              </a:spcBef>
              <a:spcAft>
                <a:spcPts val="0"/>
              </a:spcAft>
              <a:buSzPct val="145000"/>
              <a:buFont typeface="Noto Sans Symbols"/>
              <a:buNone/>
            </a:pPr>
            <a:r>
              <a:rPr lang="en-US" sz="2600" b="1">
                <a:latin typeface="Arial"/>
                <a:ea typeface="Arial"/>
                <a:cs typeface="Arial"/>
                <a:sym typeface="Arial"/>
              </a:rPr>
              <a:t>	</a:t>
            </a:r>
            <a:endParaRPr/>
          </a:p>
          <a:p>
            <a:pPr marL="285750" lvl="0" indent="-285750" algn="l" rtl="0">
              <a:lnSpc>
                <a:spcPct val="100000"/>
              </a:lnSpc>
              <a:spcBef>
                <a:spcPts val="520"/>
              </a:spcBef>
              <a:spcAft>
                <a:spcPts val="0"/>
              </a:spcAft>
              <a:buSzPct val="145000"/>
              <a:buFont typeface="Noto Sans Symbols"/>
              <a:buNone/>
            </a:pPr>
            <a:endParaRPr sz="2600" b="1">
              <a:latin typeface="Arial"/>
              <a:ea typeface="Arial"/>
              <a:cs typeface="Arial"/>
              <a:sym typeface="Arial"/>
            </a:endParaRPr>
          </a:p>
          <a:p>
            <a:pPr marL="285750" lvl="0" indent="-285750" algn="ctr" rtl="0">
              <a:lnSpc>
                <a:spcPct val="100000"/>
              </a:lnSpc>
              <a:spcBef>
                <a:spcPts val="480"/>
              </a:spcBef>
              <a:spcAft>
                <a:spcPts val="0"/>
              </a:spcAft>
              <a:buSzPct val="145000"/>
              <a:buFont typeface="Noto Sans Symbols"/>
              <a:buNone/>
            </a:pPr>
            <a:r>
              <a:rPr lang="en-US" b="1"/>
              <a:t>													</a:t>
            </a:r>
            <a:endParaRPr/>
          </a:p>
          <a:p>
            <a:pPr marL="285750" lvl="0" indent="-285750" algn="l" rtl="0">
              <a:lnSpc>
                <a:spcPct val="100000"/>
              </a:lnSpc>
              <a:spcBef>
                <a:spcPts val="520"/>
              </a:spcBef>
              <a:spcAft>
                <a:spcPts val="0"/>
              </a:spcAft>
              <a:buSzPct val="145000"/>
              <a:buFont typeface="Noto Sans Symbols"/>
              <a:buNone/>
            </a:pPr>
            <a:r>
              <a:rPr lang="en-US" sz="2600" b="1">
                <a:latin typeface="Arial"/>
                <a:ea typeface="Arial"/>
                <a:cs typeface="Arial"/>
                <a:sym typeface="Arial"/>
              </a:rPr>
              <a:t>	</a:t>
            </a:r>
            <a:endParaRPr sz="6330"/>
          </a:p>
          <a:p>
            <a:pPr marL="0" lvl="0" indent="0" algn="l" rtl="0">
              <a:lnSpc>
                <a:spcPct val="115000"/>
              </a:lnSpc>
              <a:spcBef>
                <a:spcPts val="0"/>
              </a:spcBef>
              <a:spcAft>
                <a:spcPts val="0"/>
              </a:spcAft>
              <a:buClr>
                <a:schemeClr val="dk1"/>
              </a:buClr>
              <a:buSzPts val="275"/>
              <a:buFont typeface="Arial"/>
              <a:buNone/>
            </a:pPr>
            <a:endParaRPr sz="7200">
              <a:uFill>
                <a:noFill/>
              </a:uFill>
              <a:hlinkClick r:id="rId3"/>
            </a:endParaRPr>
          </a:p>
          <a:p>
            <a:pPr marL="0" lvl="0" indent="0" algn="l" rtl="0">
              <a:lnSpc>
                <a:spcPct val="115000"/>
              </a:lnSpc>
              <a:spcBef>
                <a:spcPts val="0"/>
              </a:spcBef>
              <a:spcAft>
                <a:spcPts val="0"/>
              </a:spcAft>
              <a:buClr>
                <a:schemeClr val="dk1"/>
              </a:buClr>
              <a:buSzPts val="275"/>
              <a:buFont typeface="Arial"/>
              <a:buNone/>
            </a:pPr>
            <a:r>
              <a:rPr lang="en-US" sz="7200" b="1">
                <a:solidFill>
                  <a:srgbClr val="0F2E59"/>
                </a:solidFill>
                <a:uFill>
                  <a:noFill/>
                </a:uFill>
                <a:hlinkClick r:id="rId3">
                  <a:extLst>
                    <a:ext uri="{A12FA001-AC4F-418D-AE19-62706E023703}">
                      <ahyp:hlinkClr xmlns:ahyp="http://schemas.microsoft.com/office/drawing/2018/hyperlinkcolor" val="tx"/>
                    </a:ext>
                  </a:extLst>
                </a:hlinkClick>
              </a:rPr>
              <a:t>2012-20</a:t>
            </a:r>
            <a:r>
              <a:rPr lang="en-US" sz="7200">
                <a:solidFill>
                  <a:srgbClr val="444444"/>
                </a:solidFill>
              </a:rPr>
              <a:t> </a:t>
            </a:r>
            <a:r>
              <a:rPr lang="en-US" sz="7200" b="1">
                <a:solidFill>
                  <a:srgbClr val="444444"/>
                </a:solidFill>
              </a:rPr>
              <a:t>Public University  </a:t>
            </a:r>
            <a:endParaRPr sz="7200" b="1">
              <a:solidFill>
                <a:srgbClr val="444444"/>
              </a:solidFill>
            </a:endParaRPr>
          </a:p>
          <a:p>
            <a:pPr marL="0" lvl="0" indent="0" algn="l" rtl="0">
              <a:lnSpc>
                <a:spcPct val="115000"/>
              </a:lnSpc>
              <a:spcBef>
                <a:spcPts val="0"/>
              </a:spcBef>
              <a:spcAft>
                <a:spcPts val="0"/>
              </a:spcAft>
              <a:buSzPts val="275"/>
              <a:buFont typeface="Arial"/>
              <a:buNone/>
            </a:pPr>
            <a:r>
              <a:rPr lang="en-US" sz="7200">
                <a:solidFill>
                  <a:srgbClr val="444444"/>
                </a:solidFill>
              </a:rPr>
              <a:t>May use public funds to purchase prizes or incentives, including gift cards, </a:t>
            </a:r>
            <a:endParaRPr sz="7200">
              <a:solidFill>
                <a:srgbClr val="444444"/>
              </a:solidFill>
            </a:endParaRPr>
          </a:p>
          <a:p>
            <a:pPr marL="0" lvl="0" indent="0" algn="l" rtl="0">
              <a:lnSpc>
                <a:spcPct val="115000"/>
              </a:lnSpc>
              <a:spcBef>
                <a:spcPts val="0"/>
              </a:spcBef>
              <a:spcAft>
                <a:spcPts val="0"/>
              </a:spcAft>
              <a:buClr>
                <a:schemeClr val="dk1"/>
              </a:buClr>
              <a:buSzPts val="275"/>
              <a:buFont typeface="Arial"/>
              <a:buNone/>
            </a:pPr>
            <a:r>
              <a:rPr lang="en-US" sz="7200">
                <a:solidFill>
                  <a:srgbClr val="444444"/>
                </a:solidFill>
              </a:rPr>
              <a:t>for wellness related competitions or promotions when prize recipients include University employees.</a:t>
            </a:r>
            <a:endParaRPr sz="7200">
              <a:solidFill>
                <a:srgbClr val="444444"/>
              </a:solidFill>
            </a:endParaRPr>
          </a:p>
          <a:p>
            <a:pPr marL="0" lvl="0" indent="0" algn="l" rtl="0">
              <a:lnSpc>
                <a:spcPct val="115000"/>
              </a:lnSpc>
              <a:spcBef>
                <a:spcPts val="0"/>
              </a:spcBef>
              <a:spcAft>
                <a:spcPts val="0"/>
              </a:spcAft>
              <a:buClr>
                <a:schemeClr val="dk1"/>
              </a:buClr>
              <a:buSzPts val="275"/>
              <a:buFont typeface="Arial"/>
              <a:buNone/>
            </a:pPr>
            <a:endParaRPr sz="7200">
              <a:solidFill>
                <a:srgbClr val="444444"/>
              </a:solidFill>
            </a:endParaRPr>
          </a:p>
          <a:p>
            <a:pPr marL="285750" lvl="0" indent="0" algn="l" rtl="0">
              <a:lnSpc>
                <a:spcPct val="100000"/>
              </a:lnSpc>
              <a:spcBef>
                <a:spcPts val="520"/>
              </a:spcBef>
              <a:spcAft>
                <a:spcPts val="0"/>
              </a:spcAft>
              <a:buSzPct val="52361"/>
              <a:buFont typeface="Noto Sans Symbols"/>
              <a:buNone/>
            </a:pPr>
            <a:endParaRPr sz="7200"/>
          </a:p>
          <a:p>
            <a:pPr marL="285750" lvl="0" indent="0" algn="l" rtl="0">
              <a:lnSpc>
                <a:spcPct val="100000"/>
              </a:lnSpc>
              <a:spcBef>
                <a:spcPts val="520"/>
              </a:spcBef>
              <a:spcAft>
                <a:spcPts val="0"/>
              </a:spcAft>
              <a:buSzPct val="52361"/>
              <a:buFont typeface="Noto Sans Symbols"/>
              <a:buNone/>
            </a:pPr>
            <a:r>
              <a:rPr lang="en-US" sz="7200"/>
              <a:t>		</a:t>
            </a:r>
            <a:endParaRPr sz="7200"/>
          </a:p>
          <a:p>
            <a:pPr marL="658368" lvl="2" indent="0" algn="l" rtl="0">
              <a:lnSpc>
                <a:spcPct val="100000"/>
              </a:lnSpc>
              <a:spcBef>
                <a:spcPts val="0"/>
              </a:spcBef>
              <a:spcAft>
                <a:spcPts val="0"/>
              </a:spcAft>
              <a:buSzPct val="145000"/>
              <a:buNone/>
            </a:pPr>
            <a:r>
              <a:rPr lang="en-US" sz="2600"/>
              <a:t>										</a:t>
            </a:r>
            <a:endParaRPr/>
          </a:p>
          <a:p>
            <a:pPr marL="658368" lvl="2" indent="0" algn="l" rtl="0">
              <a:lnSpc>
                <a:spcPct val="100000"/>
              </a:lnSpc>
              <a:spcBef>
                <a:spcPts val="600"/>
              </a:spcBef>
              <a:spcAft>
                <a:spcPts val="0"/>
              </a:spcAft>
              <a:buSzPct val="145000"/>
              <a:buNone/>
            </a:pPr>
            <a:r>
              <a:rPr lang="en-US" sz="2600"/>
              <a:t>					</a:t>
            </a:r>
            <a:endParaRPr/>
          </a:p>
          <a:p>
            <a:pPr marL="658368" lvl="2" indent="0" algn="l" rtl="0">
              <a:lnSpc>
                <a:spcPct val="100000"/>
              </a:lnSpc>
              <a:spcBef>
                <a:spcPts val="600"/>
              </a:spcBef>
              <a:spcAft>
                <a:spcPts val="0"/>
              </a:spcAft>
              <a:buSzPct val="145000"/>
              <a:buNone/>
            </a:pPr>
            <a:r>
              <a:rPr lang="en-US" sz="2600"/>
              <a:t>										</a:t>
            </a:r>
            <a:endParaRPr/>
          </a:p>
          <a:p>
            <a:pPr marL="658368" lvl="2" indent="0" algn="l" rtl="0">
              <a:lnSpc>
                <a:spcPct val="100000"/>
              </a:lnSpc>
              <a:spcBef>
                <a:spcPts val="600"/>
              </a:spcBef>
              <a:spcAft>
                <a:spcPts val="0"/>
              </a:spcAft>
              <a:buSzPct val="145000"/>
              <a:buNone/>
            </a:pPr>
            <a:r>
              <a:rPr lang="en-US" sz="2600"/>
              <a:t>					</a:t>
            </a:r>
            <a:endParaRPr/>
          </a:p>
        </p:txBody>
      </p:sp>
      <p:pic>
        <p:nvPicPr>
          <p:cNvPr id="1218" name="Google Shape;1218;g25878edd1de_0_231" descr="sealfront2"/>
          <p:cNvPicPr preferRelativeResize="0"/>
          <p:nvPr/>
        </p:nvPicPr>
        <p:blipFill rotWithShape="1">
          <a:blip r:embed="rId4">
            <a:alphaModFix/>
          </a:blip>
          <a:srcRect/>
          <a:stretch/>
        </p:blipFill>
        <p:spPr>
          <a:xfrm>
            <a:off x="918280" y="392191"/>
            <a:ext cx="1523999" cy="1554684"/>
          </a:xfrm>
          <a:prstGeom prst="rect">
            <a:avLst/>
          </a:prstGeom>
          <a:noFill/>
          <a:ln>
            <a:noFill/>
          </a:ln>
        </p:spPr>
      </p:pic>
      <p:sp>
        <p:nvSpPr>
          <p:cNvPr id="1219" name="Google Shape;1219;g25878edd1de_0_231"/>
          <p:cNvSpPr txBox="1"/>
          <p:nvPr/>
        </p:nvSpPr>
        <p:spPr>
          <a:xfrm>
            <a:off x="2400300" y="216296"/>
            <a:ext cx="5715000" cy="16611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345D7E"/>
              </a:buClr>
              <a:buSzPts val="4000"/>
              <a:buFont typeface="Book Antiqua"/>
              <a:buNone/>
            </a:pPr>
            <a:r>
              <a:rPr lang="en-US" sz="4000" b="0" i="0" u="none" strike="noStrike" cap="none">
                <a:solidFill>
                  <a:srgbClr val="345D7E"/>
                </a:solidFill>
                <a:latin typeface="Book Antiqua"/>
                <a:ea typeface="Book Antiqua"/>
                <a:cs typeface="Book Antiqua"/>
                <a:sym typeface="Book Antiqua"/>
              </a:rPr>
              <a:t>Use of Public Office for </a:t>
            </a:r>
            <a:br>
              <a:rPr lang="en-US" sz="4000" b="0" i="0" u="none" strike="noStrike" cap="none">
                <a:solidFill>
                  <a:srgbClr val="345D7E"/>
                </a:solidFill>
                <a:latin typeface="Book Antiqua"/>
                <a:ea typeface="Book Antiqua"/>
                <a:cs typeface="Book Antiqua"/>
                <a:sym typeface="Book Antiqua"/>
              </a:rPr>
            </a:br>
            <a:r>
              <a:rPr lang="en-US" sz="4000" b="0" i="0" u="none" strike="noStrike" cap="none">
                <a:solidFill>
                  <a:srgbClr val="345D7E"/>
                </a:solidFill>
                <a:latin typeface="Book Antiqua"/>
                <a:ea typeface="Book Antiqua"/>
                <a:cs typeface="Book Antiqua"/>
                <a:sym typeface="Book Antiqua"/>
              </a:rPr>
              <a:t>Private Gain</a:t>
            </a:r>
            <a:br>
              <a:rPr lang="en-US" sz="4000" b="0" i="0" u="none" strike="noStrike" cap="none">
                <a:solidFill>
                  <a:srgbClr val="345D7E"/>
                </a:solidFill>
                <a:latin typeface="Book Antiqua"/>
                <a:ea typeface="Book Antiqua"/>
                <a:cs typeface="Book Antiqua"/>
                <a:sym typeface="Book Antiqua"/>
              </a:rPr>
            </a:br>
            <a:endParaRPr sz="2800" b="0" i="0" u="none" strike="noStrike" cap="none">
              <a:solidFill>
                <a:srgbClr val="345D7E"/>
              </a:solidFill>
              <a:latin typeface="Book Antiqua"/>
              <a:ea typeface="Book Antiqua"/>
              <a:cs typeface="Book Antiqua"/>
              <a:sym typeface="Book Antiqua"/>
            </a:endParaRPr>
          </a:p>
        </p:txBody>
      </p:sp>
      <p:sp>
        <p:nvSpPr>
          <p:cNvPr id="1220" name="Google Shape;1220;g25878edd1de_0_231"/>
          <p:cNvSpPr txBox="1">
            <a:spLocks noGrp="1"/>
          </p:cNvSpPr>
          <p:nvPr>
            <p:ph type="title"/>
          </p:nvPr>
        </p:nvSpPr>
        <p:spPr>
          <a:xfrm>
            <a:off x="944217" y="1213271"/>
            <a:ext cx="8229600" cy="11430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rgbClr val="345D7E"/>
              </a:buClr>
              <a:buSzPts val="4000"/>
              <a:buFont typeface="Corbel"/>
              <a:buNone/>
            </a:pPr>
            <a:r>
              <a:rPr lang="en-US" sz="4000">
                <a:solidFill>
                  <a:srgbClr val="345D7E"/>
                </a:solidFill>
              </a:rPr>
              <a:t>	</a:t>
            </a:r>
            <a:r>
              <a:rPr lang="en-US" sz="2800">
                <a:solidFill>
                  <a:srgbClr val="345D7E"/>
                </a:solidFill>
              </a:rPr>
              <a:t>Spending Public Funds</a:t>
            </a:r>
            <a:endParaRPr/>
          </a:p>
        </p:txBody>
      </p:sp>
      <p:sp>
        <p:nvSpPr>
          <p:cNvPr id="1221" name="Google Shape;1221;g25878edd1de_0_231"/>
          <p:cNvSpPr txBox="1">
            <a:spLocks noGrp="1"/>
          </p:cNvSpPr>
          <p:nvPr>
            <p:ph type="sldNum" idx="12"/>
          </p:nvPr>
        </p:nvSpPr>
        <p:spPr>
          <a:xfrm>
            <a:off x="6553200" y="6248400"/>
            <a:ext cx="2133600" cy="4572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000"/>
              <a:buNone/>
            </a:pPr>
            <a:fld id="{00000000-1234-1234-1234-123412341234}" type="slidenum">
              <a:rPr lang="en-US">
                <a:solidFill>
                  <a:srgbClr val="B3A787"/>
                </a:solidFill>
              </a:rPr>
              <a:t>26</a:t>
            </a:fld>
            <a:endParaRPr>
              <a:solidFill>
                <a:srgbClr val="B3A787"/>
              </a:solidFill>
            </a:endParaRPr>
          </a:p>
        </p:txBody>
      </p:sp>
      <p:pic>
        <p:nvPicPr>
          <p:cNvPr id="1222" name="Google Shape;1222;g25878edd1de_0_231"/>
          <p:cNvPicPr preferRelativeResize="0"/>
          <p:nvPr/>
        </p:nvPicPr>
        <p:blipFill>
          <a:blip r:embed="rId5">
            <a:alphaModFix/>
          </a:blip>
          <a:stretch>
            <a:fillRect/>
          </a:stretch>
        </p:blipFill>
        <p:spPr>
          <a:xfrm>
            <a:off x="3132288" y="3839000"/>
            <a:ext cx="3853484" cy="2570401"/>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Shape 1227"/>
        <p:cNvGrpSpPr/>
        <p:nvPr/>
      </p:nvGrpSpPr>
      <p:grpSpPr>
        <a:xfrm>
          <a:off x="0" y="0"/>
          <a:ext cx="0" cy="0"/>
          <a:chOff x="0" y="0"/>
          <a:chExt cx="0" cy="0"/>
        </a:xfrm>
      </p:grpSpPr>
      <p:sp>
        <p:nvSpPr>
          <p:cNvPr id="1228" name="Google Shape;1228;g122a46853e4_0_60"/>
          <p:cNvSpPr txBox="1">
            <a:spLocks noGrp="1"/>
          </p:cNvSpPr>
          <p:nvPr>
            <p:ph type="title"/>
          </p:nvPr>
        </p:nvSpPr>
        <p:spPr>
          <a:xfrm>
            <a:off x="874736" y="1275701"/>
            <a:ext cx="8015400" cy="9144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rgbClr val="345D7E"/>
              </a:buClr>
              <a:buSzPts val="2100"/>
              <a:buFont typeface="Book Antiqua"/>
              <a:buNone/>
            </a:pPr>
            <a:endParaRPr/>
          </a:p>
        </p:txBody>
      </p:sp>
      <p:sp>
        <p:nvSpPr>
          <p:cNvPr id="1229" name="Google Shape;1229;g122a46853e4_0_60"/>
          <p:cNvSpPr txBox="1">
            <a:spLocks noGrp="1"/>
          </p:cNvSpPr>
          <p:nvPr>
            <p:ph type="body" idx="1"/>
          </p:nvPr>
        </p:nvSpPr>
        <p:spPr>
          <a:xfrm>
            <a:off x="-97975" y="1275700"/>
            <a:ext cx="9144000" cy="3975600"/>
          </a:xfrm>
          <a:prstGeom prst="rect">
            <a:avLst/>
          </a:prstGeom>
          <a:noFill/>
          <a:ln w="9525" cap="flat" cmpd="sng">
            <a:solidFill>
              <a:srgbClr val="A4C2F4"/>
            </a:solidFill>
            <a:prstDash val="solid"/>
            <a:round/>
            <a:headEnd type="none" w="sm" len="sm"/>
            <a:tailEnd type="none" w="sm" len="sm"/>
          </a:ln>
        </p:spPr>
        <p:txBody>
          <a:bodyPr spcFirstLastPara="1" wrap="square" lIns="91425" tIns="45700" rIns="91425" bIns="45700" anchor="ctr" anchorCtr="0">
            <a:normAutofit fontScale="25000" lnSpcReduction="20000"/>
          </a:bodyPr>
          <a:lstStyle/>
          <a:p>
            <a:pPr marL="365760" lvl="0" indent="0" algn="l" rtl="0">
              <a:lnSpc>
                <a:spcPct val="100000"/>
              </a:lnSpc>
              <a:spcBef>
                <a:spcPts val="600"/>
              </a:spcBef>
              <a:spcAft>
                <a:spcPts val="0"/>
              </a:spcAft>
              <a:buClr>
                <a:schemeClr val="dk1"/>
              </a:buClr>
              <a:buSzPct val="39285"/>
              <a:buFont typeface="Arial"/>
              <a:buNone/>
            </a:pPr>
            <a:endParaRPr sz="2800">
              <a:latin typeface="Arial"/>
              <a:ea typeface="Arial"/>
              <a:cs typeface="Arial"/>
              <a:sym typeface="Arial"/>
            </a:endParaRPr>
          </a:p>
          <a:p>
            <a:pPr marL="365760" lvl="0" indent="0" algn="l" rtl="0">
              <a:lnSpc>
                <a:spcPct val="100000"/>
              </a:lnSpc>
              <a:spcBef>
                <a:spcPts val="600"/>
              </a:spcBef>
              <a:spcAft>
                <a:spcPts val="0"/>
              </a:spcAft>
              <a:buClr>
                <a:schemeClr val="dk1"/>
              </a:buClr>
              <a:buSzPct val="39285"/>
              <a:buFont typeface="Arial"/>
              <a:buNone/>
            </a:pPr>
            <a:endParaRPr sz="2800">
              <a:latin typeface="Arial"/>
              <a:ea typeface="Arial"/>
              <a:cs typeface="Arial"/>
              <a:sym typeface="Arial"/>
            </a:endParaRPr>
          </a:p>
          <a:p>
            <a:pPr marL="365760" lvl="0" indent="0" algn="l" rtl="0">
              <a:lnSpc>
                <a:spcPct val="100000"/>
              </a:lnSpc>
              <a:spcBef>
                <a:spcPts val="600"/>
              </a:spcBef>
              <a:spcAft>
                <a:spcPts val="0"/>
              </a:spcAft>
              <a:buClr>
                <a:schemeClr val="dk1"/>
              </a:buClr>
              <a:buSzPct val="39285"/>
              <a:buFont typeface="Arial"/>
              <a:buNone/>
            </a:pPr>
            <a:endParaRPr sz="2800">
              <a:latin typeface="Arial"/>
              <a:ea typeface="Arial"/>
              <a:cs typeface="Arial"/>
              <a:sym typeface="Arial"/>
            </a:endParaRPr>
          </a:p>
          <a:p>
            <a:pPr marL="365760" lvl="0" indent="0" algn="l" rtl="0">
              <a:lnSpc>
                <a:spcPct val="100000"/>
              </a:lnSpc>
              <a:spcBef>
                <a:spcPts val="600"/>
              </a:spcBef>
              <a:spcAft>
                <a:spcPts val="0"/>
              </a:spcAft>
              <a:buClr>
                <a:schemeClr val="dk1"/>
              </a:buClr>
              <a:buSzPct val="39285"/>
              <a:buFont typeface="Arial"/>
              <a:buNone/>
            </a:pPr>
            <a:endParaRPr sz="2800">
              <a:latin typeface="Arial"/>
              <a:ea typeface="Arial"/>
              <a:cs typeface="Arial"/>
              <a:sym typeface="Arial"/>
            </a:endParaRPr>
          </a:p>
          <a:p>
            <a:pPr marL="365760" lvl="0" indent="0" algn="l" rtl="0">
              <a:lnSpc>
                <a:spcPct val="100000"/>
              </a:lnSpc>
              <a:spcBef>
                <a:spcPts val="600"/>
              </a:spcBef>
              <a:spcAft>
                <a:spcPts val="0"/>
              </a:spcAft>
              <a:buClr>
                <a:schemeClr val="dk1"/>
              </a:buClr>
              <a:buSzPct val="39285"/>
              <a:buFont typeface="Arial"/>
              <a:buNone/>
            </a:pPr>
            <a:endParaRPr sz="2800">
              <a:latin typeface="Arial"/>
              <a:ea typeface="Arial"/>
              <a:cs typeface="Arial"/>
              <a:sym typeface="Arial"/>
            </a:endParaRPr>
          </a:p>
          <a:p>
            <a:pPr marL="365760" lvl="0" indent="0" algn="l" rtl="0">
              <a:lnSpc>
                <a:spcPct val="100000"/>
              </a:lnSpc>
              <a:spcBef>
                <a:spcPts val="600"/>
              </a:spcBef>
              <a:spcAft>
                <a:spcPts val="0"/>
              </a:spcAft>
              <a:buClr>
                <a:schemeClr val="dk1"/>
              </a:buClr>
              <a:buSzPct val="39285"/>
              <a:buFont typeface="Arial"/>
              <a:buNone/>
            </a:pPr>
            <a:endParaRPr sz="2800">
              <a:latin typeface="Arial"/>
              <a:ea typeface="Arial"/>
              <a:cs typeface="Arial"/>
              <a:sym typeface="Arial"/>
            </a:endParaRPr>
          </a:p>
          <a:p>
            <a:pPr marL="365760" lvl="0" indent="0" algn="l" rtl="0">
              <a:lnSpc>
                <a:spcPct val="100000"/>
              </a:lnSpc>
              <a:spcBef>
                <a:spcPts val="600"/>
              </a:spcBef>
              <a:spcAft>
                <a:spcPts val="0"/>
              </a:spcAft>
              <a:buClr>
                <a:schemeClr val="dk1"/>
              </a:buClr>
              <a:buSzPts val="275"/>
              <a:buFont typeface="Arial"/>
              <a:buNone/>
            </a:pPr>
            <a:r>
              <a:rPr lang="en-US" sz="12400" b="1">
                <a:solidFill>
                  <a:srgbClr val="0F2E59"/>
                </a:solidFill>
                <a:uFill>
                  <a:noFill/>
                </a:uFill>
                <a:hlinkClick r:id="rId3">
                  <a:extLst>
                    <a:ext uri="{A12FA001-AC4F-418D-AE19-62706E023703}">
                      <ahyp:hlinkClr xmlns:ahyp="http://schemas.microsoft.com/office/drawing/2018/hyperlinkcolor" val="tx"/>
                    </a:ext>
                  </a:extLst>
                </a:hlinkClick>
              </a:rPr>
              <a:t>2021-23</a:t>
            </a:r>
            <a:r>
              <a:rPr lang="en-US" sz="12400">
                <a:solidFill>
                  <a:srgbClr val="444444"/>
                </a:solidFill>
              </a:rPr>
              <a:t> </a:t>
            </a:r>
            <a:r>
              <a:rPr lang="en-US" sz="12400" b="1">
                <a:solidFill>
                  <a:srgbClr val="444444"/>
                </a:solidFill>
              </a:rPr>
              <a:t>County Commission​</a:t>
            </a:r>
            <a:endParaRPr sz="12400" b="1">
              <a:solidFill>
                <a:srgbClr val="444444"/>
              </a:solidFill>
            </a:endParaRPr>
          </a:p>
          <a:p>
            <a:pPr marL="365760" lvl="0" indent="0" algn="l" rtl="0">
              <a:lnSpc>
                <a:spcPct val="100000"/>
              </a:lnSpc>
              <a:spcBef>
                <a:spcPts val="600"/>
              </a:spcBef>
              <a:spcAft>
                <a:spcPts val="0"/>
              </a:spcAft>
              <a:buClr>
                <a:schemeClr val="dk1"/>
              </a:buClr>
              <a:buSzPts val="275"/>
              <a:buFont typeface="Arial"/>
              <a:buNone/>
            </a:pPr>
            <a:r>
              <a:rPr lang="en-US" sz="12400">
                <a:solidFill>
                  <a:srgbClr val="444444"/>
                </a:solidFill>
              </a:rPr>
              <a:t>The Ethics Commission held that if the County Commission determines that building the proposed waterline extension project benefits the County by promoting tourism or economic development, then using American Rescue Plan funds for the project would not violate the Ethics Act even if the developer may uniquely benefit from the project.</a:t>
            </a:r>
            <a:endParaRPr sz="12400">
              <a:solidFill>
                <a:srgbClr val="444444"/>
              </a:solidFill>
            </a:endParaRPr>
          </a:p>
          <a:p>
            <a:pPr marL="365760" lvl="0" indent="0" algn="l" rtl="0">
              <a:lnSpc>
                <a:spcPct val="100000"/>
              </a:lnSpc>
              <a:spcBef>
                <a:spcPts val="600"/>
              </a:spcBef>
              <a:spcAft>
                <a:spcPts val="0"/>
              </a:spcAft>
              <a:buClr>
                <a:schemeClr val="dk1"/>
              </a:buClr>
              <a:buSzPts val="275"/>
              <a:buFont typeface="Arial"/>
              <a:buNone/>
            </a:pPr>
            <a:endParaRPr sz="12400">
              <a:solidFill>
                <a:srgbClr val="444444"/>
              </a:solidFill>
            </a:endParaRPr>
          </a:p>
          <a:p>
            <a:pPr marL="365760" lvl="0" indent="0" algn="l" rtl="0">
              <a:lnSpc>
                <a:spcPct val="100000"/>
              </a:lnSpc>
              <a:spcBef>
                <a:spcPts val="600"/>
              </a:spcBef>
              <a:spcAft>
                <a:spcPts val="0"/>
              </a:spcAft>
              <a:buClr>
                <a:schemeClr val="dk1"/>
              </a:buClr>
              <a:buSzPct val="36666"/>
              <a:buFont typeface="Arial"/>
              <a:buNone/>
            </a:pPr>
            <a:endParaRPr sz="3000">
              <a:latin typeface="Arial"/>
              <a:ea typeface="Arial"/>
              <a:cs typeface="Arial"/>
              <a:sym typeface="Arial"/>
            </a:endParaRPr>
          </a:p>
          <a:p>
            <a:pPr marL="365760" lvl="0" indent="0" algn="l" rtl="0">
              <a:lnSpc>
                <a:spcPct val="100000"/>
              </a:lnSpc>
              <a:spcBef>
                <a:spcPts val="600"/>
              </a:spcBef>
              <a:spcAft>
                <a:spcPts val="0"/>
              </a:spcAft>
              <a:buClr>
                <a:srgbClr val="3891A7"/>
              </a:buClr>
              <a:buSzPct val="69333"/>
              <a:buNone/>
            </a:pPr>
            <a:endParaRPr sz="3000">
              <a:latin typeface="Arial"/>
              <a:ea typeface="Arial"/>
              <a:cs typeface="Arial"/>
              <a:sym typeface="Arial"/>
            </a:endParaRPr>
          </a:p>
          <a:p>
            <a:pPr marL="214311" lvl="0" indent="-48576" algn="l" rtl="0">
              <a:lnSpc>
                <a:spcPct val="100000"/>
              </a:lnSpc>
              <a:spcBef>
                <a:spcPts val="360"/>
              </a:spcBef>
              <a:spcAft>
                <a:spcPts val="0"/>
              </a:spcAft>
              <a:buSzPct val="145000"/>
              <a:buNone/>
            </a:pPr>
            <a:endParaRPr/>
          </a:p>
        </p:txBody>
      </p:sp>
      <p:sp>
        <p:nvSpPr>
          <p:cNvPr id="1230" name="Google Shape;1230;g122a46853e4_0_60"/>
          <p:cNvSpPr txBox="1"/>
          <p:nvPr/>
        </p:nvSpPr>
        <p:spPr>
          <a:xfrm>
            <a:off x="2748550" y="158250"/>
            <a:ext cx="5462100" cy="1252500"/>
          </a:xfrm>
          <a:prstGeom prst="rect">
            <a:avLst/>
          </a:prstGeom>
          <a:no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345D7E"/>
              </a:buClr>
              <a:buSzPts val="4000"/>
              <a:buFont typeface="Book Antiqua"/>
              <a:buNone/>
            </a:pPr>
            <a:r>
              <a:rPr lang="en-US" sz="4000" b="0" i="0" u="none" strike="noStrike" cap="none">
                <a:solidFill>
                  <a:srgbClr val="345D7E"/>
                </a:solidFill>
                <a:latin typeface="Book Antiqua"/>
                <a:ea typeface="Book Antiqua"/>
                <a:cs typeface="Book Antiqua"/>
                <a:sym typeface="Book Antiqua"/>
              </a:rPr>
              <a:t>Use of Public Office for </a:t>
            </a:r>
            <a:br>
              <a:rPr lang="en-US" sz="4000" b="0" i="0" u="none" strike="noStrike" cap="none">
                <a:solidFill>
                  <a:srgbClr val="345D7E"/>
                </a:solidFill>
                <a:latin typeface="Book Antiqua"/>
                <a:ea typeface="Book Antiqua"/>
                <a:cs typeface="Book Antiqua"/>
                <a:sym typeface="Book Antiqua"/>
              </a:rPr>
            </a:br>
            <a:r>
              <a:rPr lang="en-US" sz="4000" b="0" i="0" u="none" strike="noStrike" cap="none">
                <a:solidFill>
                  <a:srgbClr val="345D7E"/>
                </a:solidFill>
                <a:latin typeface="Book Antiqua"/>
                <a:ea typeface="Book Antiqua"/>
                <a:cs typeface="Book Antiqua"/>
                <a:sym typeface="Book Antiqua"/>
              </a:rPr>
              <a:t>Private Gain</a:t>
            </a:r>
            <a:br>
              <a:rPr lang="en-US" sz="3000" b="0" i="0" u="none" strike="noStrike" cap="none">
                <a:solidFill>
                  <a:srgbClr val="345D7E"/>
                </a:solidFill>
                <a:latin typeface="Book Antiqua"/>
                <a:ea typeface="Book Antiqua"/>
                <a:cs typeface="Book Antiqua"/>
                <a:sym typeface="Book Antiqua"/>
              </a:rPr>
            </a:br>
            <a:endParaRPr sz="2100" b="0" i="0" u="none" strike="noStrike" cap="none">
              <a:solidFill>
                <a:srgbClr val="345D7E"/>
              </a:solidFill>
              <a:latin typeface="Book Antiqua"/>
              <a:ea typeface="Book Antiqua"/>
              <a:cs typeface="Book Antiqua"/>
              <a:sym typeface="Book Antiqua"/>
            </a:endParaRPr>
          </a:p>
        </p:txBody>
      </p:sp>
      <p:pic>
        <p:nvPicPr>
          <p:cNvPr id="1231" name="Google Shape;1231;g122a46853e4_0_60" descr="sealfront2"/>
          <p:cNvPicPr preferRelativeResize="0"/>
          <p:nvPr/>
        </p:nvPicPr>
        <p:blipFill rotWithShape="1">
          <a:blip r:embed="rId4">
            <a:alphaModFix/>
          </a:blip>
          <a:srcRect/>
          <a:stretch/>
        </p:blipFill>
        <p:spPr>
          <a:xfrm>
            <a:off x="990600" y="178217"/>
            <a:ext cx="1523999" cy="1554684"/>
          </a:xfrm>
          <a:prstGeom prst="rect">
            <a:avLst/>
          </a:prstGeom>
          <a:noFill/>
          <a:ln>
            <a:noFill/>
          </a:ln>
        </p:spPr>
      </p:pic>
      <p:sp>
        <p:nvSpPr>
          <p:cNvPr id="1232" name="Google Shape;1232;g122a46853e4_0_60"/>
          <p:cNvSpPr txBox="1">
            <a:spLocks noGrp="1"/>
          </p:cNvSpPr>
          <p:nvPr>
            <p:ph type="sldNum" idx="12"/>
          </p:nvPr>
        </p:nvSpPr>
        <p:spPr>
          <a:xfrm>
            <a:off x="6553200" y="6248400"/>
            <a:ext cx="2133600" cy="4572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700"/>
              <a:buNone/>
            </a:pPr>
            <a:fld id="{00000000-1234-1234-1234-123412341234}" type="slidenum">
              <a:rPr lang="en-US">
                <a:solidFill>
                  <a:srgbClr val="B3A787"/>
                </a:solidFill>
              </a:rPr>
              <a:t>27</a:t>
            </a:fld>
            <a:endParaRPr>
              <a:solidFill>
                <a:srgbClr val="B3A787"/>
              </a:solidFill>
            </a:endParaRPr>
          </a:p>
        </p:txBody>
      </p:sp>
      <p:pic>
        <p:nvPicPr>
          <p:cNvPr id="1233" name="Google Shape;1233;g122a46853e4_0_60"/>
          <p:cNvPicPr preferRelativeResize="0"/>
          <p:nvPr/>
        </p:nvPicPr>
        <p:blipFill rotWithShape="1">
          <a:blip r:embed="rId5">
            <a:alphaModFix/>
          </a:blip>
          <a:srcRect/>
          <a:stretch/>
        </p:blipFill>
        <p:spPr>
          <a:xfrm>
            <a:off x="4781000" y="5303325"/>
            <a:ext cx="2743200" cy="1554676"/>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Shape 1238"/>
        <p:cNvGrpSpPr/>
        <p:nvPr/>
      </p:nvGrpSpPr>
      <p:grpSpPr>
        <a:xfrm>
          <a:off x="0" y="0"/>
          <a:ext cx="0" cy="0"/>
          <a:chOff x="0" y="0"/>
          <a:chExt cx="0" cy="0"/>
        </a:xfrm>
      </p:grpSpPr>
      <p:sp>
        <p:nvSpPr>
          <p:cNvPr id="1239" name="Google Shape;1239;p17"/>
          <p:cNvSpPr txBox="1">
            <a:spLocks noGrp="1"/>
          </p:cNvSpPr>
          <p:nvPr>
            <p:ph type="title"/>
          </p:nvPr>
        </p:nvSpPr>
        <p:spPr>
          <a:xfrm>
            <a:off x="1916520" y="1447800"/>
            <a:ext cx="6011465" cy="122405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rgbClr val="345D7E"/>
              </a:buClr>
              <a:buSzPts val="2100"/>
              <a:buFont typeface="Book Antiqua"/>
              <a:buNone/>
            </a:pPr>
            <a:r>
              <a:rPr lang="en-US" sz="2100">
                <a:solidFill>
                  <a:srgbClr val="345D7E"/>
                </a:solidFill>
                <a:latin typeface="Book Antiqua"/>
                <a:ea typeface="Book Antiqua"/>
                <a:cs typeface="Book Antiqua"/>
                <a:sym typeface="Book Antiqua"/>
              </a:rPr>
              <a:t>Endorsements</a:t>
            </a:r>
            <a:endParaRPr/>
          </a:p>
        </p:txBody>
      </p:sp>
      <p:sp>
        <p:nvSpPr>
          <p:cNvPr id="1240" name="Google Shape;1240;p17"/>
          <p:cNvSpPr txBox="1">
            <a:spLocks noGrp="1"/>
          </p:cNvSpPr>
          <p:nvPr>
            <p:ph type="body" idx="1"/>
          </p:nvPr>
        </p:nvSpPr>
        <p:spPr>
          <a:xfrm>
            <a:off x="838200" y="2290239"/>
            <a:ext cx="7696200" cy="2369460"/>
          </a:xfrm>
          <a:prstGeom prst="rect">
            <a:avLst/>
          </a:prstGeom>
          <a:noFill/>
          <a:ln>
            <a:noFill/>
          </a:ln>
        </p:spPr>
        <p:txBody>
          <a:bodyPr spcFirstLastPara="1" wrap="square" lIns="91425" tIns="45700" rIns="91425" bIns="45700" anchor="ctr" anchorCtr="0">
            <a:normAutofit/>
          </a:bodyPr>
          <a:lstStyle/>
          <a:p>
            <a:pPr marL="214313" lvl="0" indent="-220980" algn="l" rtl="0">
              <a:lnSpc>
                <a:spcPct val="100000"/>
              </a:lnSpc>
              <a:spcBef>
                <a:spcPts val="0"/>
              </a:spcBef>
              <a:spcAft>
                <a:spcPts val="0"/>
              </a:spcAft>
              <a:buSzPts val="3480"/>
              <a:buChar char="•"/>
            </a:pPr>
            <a:r>
              <a:rPr lang="en-US" sz="2400"/>
              <a:t>Do not </a:t>
            </a:r>
            <a:r>
              <a:rPr lang="en-US" sz="2400" b="1"/>
              <a:t>endorse commercial </a:t>
            </a:r>
            <a:r>
              <a:rPr lang="en-US" sz="2400"/>
              <a:t>products.  Do not give testimonials such as town was a  “satisfied customer.”</a:t>
            </a:r>
            <a:endParaRPr/>
          </a:p>
          <a:p>
            <a:pPr marL="1585912" lvl="0" indent="-48576" algn="l" rtl="0">
              <a:lnSpc>
                <a:spcPct val="100000"/>
              </a:lnSpc>
              <a:spcBef>
                <a:spcPts val="810"/>
              </a:spcBef>
              <a:spcAft>
                <a:spcPts val="0"/>
              </a:spcAft>
              <a:buSzPts val="2610"/>
              <a:buNone/>
            </a:pPr>
            <a:r>
              <a:rPr lang="en-US"/>
              <a:t>Exception:  Overriding public benefit</a:t>
            </a:r>
            <a:endParaRPr/>
          </a:p>
        </p:txBody>
      </p:sp>
      <p:sp>
        <p:nvSpPr>
          <p:cNvPr id="1241" name="Google Shape;1241;p17"/>
          <p:cNvSpPr txBox="1"/>
          <p:nvPr/>
        </p:nvSpPr>
        <p:spPr>
          <a:xfrm>
            <a:off x="2691406" y="145140"/>
            <a:ext cx="5461994" cy="2369460"/>
          </a:xfrm>
          <a:prstGeom prst="rect">
            <a:avLst/>
          </a:prstGeom>
          <a:no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345D7E"/>
              </a:buClr>
              <a:buSzPts val="4000"/>
              <a:buFont typeface="Book Antiqua"/>
              <a:buNone/>
            </a:pPr>
            <a:r>
              <a:rPr lang="en-US" sz="4000" b="0" i="0" u="none" strike="noStrike" cap="none">
                <a:solidFill>
                  <a:srgbClr val="345D7E"/>
                </a:solidFill>
                <a:latin typeface="Book Antiqua"/>
                <a:ea typeface="Book Antiqua"/>
                <a:cs typeface="Book Antiqua"/>
                <a:sym typeface="Book Antiqua"/>
              </a:rPr>
              <a:t>Use of Public Office for </a:t>
            </a:r>
            <a:br>
              <a:rPr lang="en-US" sz="4000" b="0" i="0" u="none" strike="noStrike" cap="none">
                <a:solidFill>
                  <a:srgbClr val="345D7E"/>
                </a:solidFill>
                <a:latin typeface="Book Antiqua"/>
                <a:ea typeface="Book Antiqua"/>
                <a:cs typeface="Book Antiqua"/>
                <a:sym typeface="Book Antiqua"/>
              </a:rPr>
            </a:br>
            <a:r>
              <a:rPr lang="en-US" sz="4000" b="0" i="0" u="none" strike="noStrike" cap="none">
                <a:solidFill>
                  <a:srgbClr val="345D7E"/>
                </a:solidFill>
                <a:latin typeface="Book Antiqua"/>
                <a:ea typeface="Book Antiqua"/>
                <a:cs typeface="Book Antiqua"/>
                <a:sym typeface="Book Antiqua"/>
              </a:rPr>
              <a:t>Private Gain</a:t>
            </a:r>
            <a:br>
              <a:rPr lang="en-US" sz="3000" b="0" i="0" u="none" strike="noStrike" cap="none">
                <a:solidFill>
                  <a:srgbClr val="345D7E"/>
                </a:solidFill>
                <a:latin typeface="Book Antiqua"/>
                <a:ea typeface="Book Antiqua"/>
                <a:cs typeface="Book Antiqua"/>
                <a:sym typeface="Book Antiqua"/>
              </a:rPr>
            </a:br>
            <a:endParaRPr sz="2100" b="0" i="0" u="none" strike="noStrike" cap="none">
              <a:solidFill>
                <a:srgbClr val="345D7E"/>
              </a:solidFill>
              <a:latin typeface="Book Antiqua"/>
              <a:ea typeface="Book Antiqua"/>
              <a:cs typeface="Book Antiqua"/>
              <a:sym typeface="Book Antiqua"/>
            </a:endParaRPr>
          </a:p>
        </p:txBody>
      </p:sp>
      <p:pic>
        <p:nvPicPr>
          <p:cNvPr id="1242" name="Google Shape;1242;p17" descr="sealfront2"/>
          <p:cNvPicPr preferRelativeResize="0"/>
          <p:nvPr/>
        </p:nvPicPr>
        <p:blipFill rotWithShape="1">
          <a:blip r:embed="rId3">
            <a:alphaModFix/>
          </a:blip>
          <a:srcRect/>
          <a:stretch/>
        </p:blipFill>
        <p:spPr>
          <a:xfrm>
            <a:off x="990600" y="178217"/>
            <a:ext cx="1523999" cy="1554684"/>
          </a:xfrm>
          <a:prstGeom prst="rect">
            <a:avLst/>
          </a:prstGeom>
          <a:noFill/>
          <a:ln>
            <a:noFill/>
          </a:ln>
        </p:spPr>
      </p:pic>
      <p:pic>
        <p:nvPicPr>
          <p:cNvPr id="1243" name="Google Shape;1243;p17" descr="A picture containing text&#10;&#10;Description automatically generated"/>
          <p:cNvPicPr preferRelativeResize="0">
            <a:picLocks noGrp="1"/>
          </p:cNvPicPr>
          <p:nvPr>
            <p:ph type="clipArt" idx="2"/>
          </p:nvPr>
        </p:nvPicPr>
        <p:blipFill rotWithShape="1">
          <a:blip r:embed="rId4">
            <a:alphaModFix/>
          </a:blip>
          <a:srcRect/>
          <a:stretch/>
        </p:blipFill>
        <p:spPr>
          <a:xfrm>
            <a:off x="2895600" y="4187195"/>
            <a:ext cx="3619500" cy="2155247"/>
          </a:xfrm>
          <a:prstGeom prst="rect">
            <a:avLst/>
          </a:prstGeom>
          <a:noFill/>
          <a:ln>
            <a:noFill/>
          </a:ln>
        </p:spPr>
      </p:pic>
      <p:sp>
        <p:nvSpPr>
          <p:cNvPr id="1244" name="Google Shape;1244;p17"/>
          <p:cNvSpPr txBox="1">
            <a:spLocks noGrp="1"/>
          </p:cNvSpPr>
          <p:nvPr>
            <p:ph type="sldNum" idx="12"/>
          </p:nvPr>
        </p:nvSpPr>
        <p:spPr>
          <a:xfrm>
            <a:off x="6553200" y="6248400"/>
            <a:ext cx="2133600" cy="4572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700"/>
              <a:buNone/>
            </a:pPr>
            <a:fld id="{00000000-1234-1234-1234-123412341234}" type="slidenum">
              <a:rPr lang="en-US">
                <a:solidFill>
                  <a:srgbClr val="B3A787"/>
                </a:solidFill>
              </a:rPr>
              <a:t>28</a:t>
            </a:fld>
            <a:endParaRPr>
              <a:solidFill>
                <a:srgbClr val="B3A787"/>
              </a:solidFill>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240">
                                            <p:txEl>
                                              <p:pRg st="0" end="0"/>
                                            </p:txEl>
                                          </p:spTgt>
                                        </p:tgtEl>
                                        <p:attrNameLst>
                                          <p:attrName>style.visibility</p:attrName>
                                        </p:attrNameLst>
                                      </p:cBhvr>
                                      <p:to>
                                        <p:strVal val="visible"/>
                                      </p:to>
                                    </p:set>
                                    <p:animEffect transition="in" filter="fade">
                                      <p:cBhvr>
                                        <p:cTn id="7" dur="1000"/>
                                        <p:tgtEl>
                                          <p:spTgt spid="1240">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240">
                                            <p:txEl>
                                              <p:pRg st="1" end="1"/>
                                            </p:txEl>
                                          </p:spTgt>
                                        </p:tgtEl>
                                        <p:attrNameLst>
                                          <p:attrName>style.visibility</p:attrName>
                                        </p:attrNameLst>
                                      </p:cBhvr>
                                      <p:to>
                                        <p:strVal val="visible"/>
                                      </p:to>
                                    </p:set>
                                    <p:animEffect transition="in" filter="fade">
                                      <p:cBhvr>
                                        <p:cTn id="10" dur="1000"/>
                                        <p:tgtEl>
                                          <p:spTgt spid="124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249"/>
        <p:cNvGrpSpPr/>
        <p:nvPr/>
      </p:nvGrpSpPr>
      <p:grpSpPr>
        <a:xfrm>
          <a:off x="0" y="0"/>
          <a:ext cx="0" cy="0"/>
          <a:chOff x="0" y="0"/>
          <a:chExt cx="0" cy="0"/>
        </a:xfrm>
      </p:grpSpPr>
      <p:sp>
        <p:nvSpPr>
          <p:cNvPr id="1250" name="Google Shape;1250;g134a032b301_0_39"/>
          <p:cNvSpPr txBox="1">
            <a:spLocks noGrp="1"/>
          </p:cNvSpPr>
          <p:nvPr>
            <p:ph type="title"/>
          </p:nvPr>
        </p:nvSpPr>
        <p:spPr>
          <a:xfrm>
            <a:off x="1916520" y="1447800"/>
            <a:ext cx="6011400" cy="12240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rgbClr val="345D7E"/>
              </a:buClr>
              <a:buSzPts val="2100"/>
              <a:buFont typeface="Book Antiqua"/>
              <a:buNone/>
            </a:pPr>
            <a:r>
              <a:rPr lang="en-US" sz="2100">
                <a:solidFill>
                  <a:srgbClr val="345D7E"/>
                </a:solidFill>
                <a:latin typeface="Book Antiqua"/>
                <a:ea typeface="Book Antiqua"/>
                <a:cs typeface="Book Antiqua"/>
                <a:sym typeface="Book Antiqua"/>
              </a:rPr>
              <a:t>Endorsements</a:t>
            </a:r>
            <a:endParaRPr/>
          </a:p>
        </p:txBody>
      </p:sp>
      <p:sp>
        <p:nvSpPr>
          <p:cNvPr id="1251" name="Google Shape;1251;g134a032b301_0_39"/>
          <p:cNvSpPr txBox="1">
            <a:spLocks noGrp="1"/>
          </p:cNvSpPr>
          <p:nvPr>
            <p:ph type="body" idx="1"/>
          </p:nvPr>
        </p:nvSpPr>
        <p:spPr>
          <a:xfrm>
            <a:off x="838200" y="2290239"/>
            <a:ext cx="7696200" cy="2369400"/>
          </a:xfrm>
          <a:prstGeom prst="rect">
            <a:avLst/>
          </a:prstGeom>
          <a:noFill/>
          <a:ln>
            <a:noFill/>
          </a:ln>
        </p:spPr>
        <p:txBody>
          <a:bodyPr spcFirstLastPara="1" wrap="square" lIns="91425" tIns="45700" rIns="91425" bIns="45700" anchor="ctr" anchorCtr="0">
            <a:normAutofit/>
          </a:bodyPr>
          <a:lstStyle/>
          <a:p>
            <a:pPr marL="214311" lvl="0" indent="-220980" algn="l" rtl="0">
              <a:lnSpc>
                <a:spcPct val="100000"/>
              </a:lnSpc>
              <a:spcBef>
                <a:spcPts val="0"/>
              </a:spcBef>
              <a:spcAft>
                <a:spcPts val="0"/>
              </a:spcAft>
              <a:buSzPts val="3480"/>
              <a:buChar char="•"/>
            </a:pPr>
            <a:r>
              <a:rPr lang="en-US" sz="2400"/>
              <a:t>Do not </a:t>
            </a:r>
            <a:r>
              <a:rPr lang="en-US" sz="2400" b="1"/>
              <a:t>endorse commercial </a:t>
            </a:r>
            <a:r>
              <a:rPr lang="en-US" sz="2400"/>
              <a:t>products.  Do not give testimonials such as town was a  “satisfied customer.”</a:t>
            </a:r>
            <a:endParaRPr/>
          </a:p>
          <a:p>
            <a:pPr marL="214311" lvl="0" indent="-48576" algn="l" rtl="0">
              <a:lnSpc>
                <a:spcPct val="100000"/>
              </a:lnSpc>
              <a:spcBef>
                <a:spcPts val="810"/>
              </a:spcBef>
              <a:spcAft>
                <a:spcPts val="0"/>
              </a:spcAft>
              <a:buSzPts val="2610"/>
              <a:buNone/>
            </a:pPr>
            <a:endParaRPr/>
          </a:p>
        </p:txBody>
      </p:sp>
      <p:sp>
        <p:nvSpPr>
          <p:cNvPr id="1252" name="Google Shape;1252;g134a032b301_0_39"/>
          <p:cNvSpPr txBox="1"/>
          <p:nvPr/>
        </p:nvSpPr>
        <p:spPr>
          <a:xfrm>
            <a:off x="2691406" y="145140"/>
            <a:ext cx="5462100" cy="2369400"/>
          </a:xfrm>
          <a:prstGeom prst="rect">
            <a:avLst/>
          </a:prstGeom>
          <a:no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345D7E"/>
              </a:buClr>
              <a:buSzPts val="4000"/>
              <a:buFont typeface="Book Antiqua"/>
              <a:buNone/>
            </a:pPr>
            <a:r>
              <a:rPr lang="en-US" sz="4000" b="0" i="0" u="none" strike="noStrike" cap="none">
                <a:solidFill>
                  <a:srgbClr val="345D7E"/>
                </a:solidFill>
                <a:latin typeface="Book Antiqua"/>
                <a:ea typeface="Book Antiqua"/>
                <a:cs typeface="Book Antiqua"/>
                <a:sym typeface="Book Antiqua"/>
              </a:rPr>
              <a:t>Use of Public Office for </a:t>
            </a:r>
            <a:br>
              <a:rPr lang="en-US" sz="4000" b="0" i="0" u="none" strike="noStrike" cap="none">
                <a:solidFill>
                  <a:srgbClr val="345D7E"/>
                </a:solidFill>
                <a:latin typeface="Book Antiqua"/>
                <a:ea typeface="Book Antiqua"/>
                <a:cs typeface="Book Antiqua"/>
                <a:sym typeface="Book Antiqua"/>
              </a:rPr>
            </a:br>
            <a:r>
              <a:rPr lang="en-US" sz="4000" b="0" i="0" u="none" strike="noStrike" cap="none">
                <a:solidFill>
                  <a:srgbClr val="345D7E"/>
                </a:solidFill>
                <a:latin typeface="Book Antiqua"/>
                <a:ea typeface="Book Antiqua"/>
                <a:cs typeface="Book Antiqua"/>
                <a:sym typeface="Book Antiqua"/>
              </a:rPr>
              <a:t>Private Gain</a:t>
            </a:r>
            <a:br>
              <a:rPr lang="en-US" sz="3000" b="0" i="0" u="none" strike="noStrike" cap="none">
                <a:solidFill>
                  <a:srgbClr val="345D7E"/>
                </a:solidFill>
                <a:latin typeface="Book Antiqua"/>
                <a:ea typeface="Book Antiqua"/>
                <a:cs typeface="Book Antiqua"/>
                <a:sym typeface="Book Antiqua"/>
              </a:rPr>
            </a:br>
            <a:endParaRPr sz="2100" b="0" i="0" u="none" strike="noStrike" cap="none">
              <a:solidFill>
                <a:srgbClr val="345D7E"/>
              </a:solidFill>
              <a:latin typeface="Book Antiqua"/>
              <a:ea typeface="Book Antiqua"/>
              <a:cs typeface="Book Antiqua"/>
              <a:sym typeface="Book Antiqua"/>
            </a:endParaRPr>
          </a:p>
        </p:txBody>
      </p:sp>
      <p:pic>
        <p:nvPicPr>
          <p:cNvPr id="1253" name="Google Shape;1253;g134a032b301_0_39" descr="sealfront2"/>
          <p:cNvPicPr preferRelativeResize="0"/>
          <p:nvPr/>
        </p:nvPicPr>
        <p:blipFill rotWithShape="1">
          <a:blip r:embed="rId3">
            <a:alphaModFix/>
          </a:blip>
          <a:srcRect/>
          <a:stretch/>
        </p:blipFill>
        <p:spPr>
          <a:xfrm>
            <a:off x="990600" y="178217"/>
            <a:ext cx="1523999" cy="1554684"/>
          </a:xfrm>
          <a:prstGeom prst="rect">
            <a:avLst/>
          </a:prstGeom>
          <a:noFill/>
          <a:ln>
            <a:noFill/>
          </a:ln>
        </p:spPr>
      </p:pic>
      <p:pic>
        <p:nvPicPr>
          <p:cNvPr id="1254" name="Google Shape;1254;g134a032b301_0_39" descr="A picture containing text&#10;&#10;Description automatically generated"/>
          <p:cNvPicPr preferRelativeResize="0">
            <a:picLocks noGrp="1"/>
          </p:cNvPicPr>
          <p:nvPr>
            <p:ph type="clipArt" idx="2"/>
          </p:nvPr>
        </p:nvPicPr>
        <p:blipFill rotWithShape="1">
          <a:blip r:embed="rId4">
            <a:alphaModFix/>
          </a:blip>
          <a:srcRect/>
          <a:stretch/>
        </p:blipFill>
        <p:spPr>
          <a:xfrm>
            <a:off x="2895600" y="4187195"/>
            <a:ext cx="3619500" cy="2155247"/>
          </a:xfrm>
          <a:prstGeom prst="rect">
            <a:avLst/>
          </a:prstGeom>
          <a:noFill/>
          <a:ln>
            <a:noFill/>
          </a:ln>
        </p:spPr>
      </p:pic>
      <p:sp>
        <p:nvSpPr>
          <p:cNvPr id="1255" name="Google Shape;1255;g134a032b301_0_39"/>
          <p:cNvSpPr txBox="1">
            <a:spLocks noGrp="1"/>
          </p:cNvSpPr>
          <p:nvPr>
            <p:ph type="sldNum" idx="12"/>
          </p:nvPr>
        </p:nvSpPr>
        <p:spPr>
          <a:xfrm>
            <a:off x="6553200" y="6248400"/>
            <a:ext cx="2133600" cy="4572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700"/>
              <a:buNone/>
            </a:pPr>
            <a:fld id="{00000000-1234-1234-1234-123412341234}" type="slidenum">
              <a:rPr lang="en-US">
                <a:solidFill>
                  <a:srgbClr val="B3A787"/>
                </a:solidFill>
              </a:rPr>
              <a:t>29</a:t>
            </a:fld>
            <a:endParaRPr>
              <a:solidFill>
                <a:srgbClr val="B3A787"/>
              </a:solidFill>
            </a:endParaRPr>
          </a:p>
        </p:txBody>
      </p:sp>
      <p:pic>
        <p:nvPicPr>
          <p:cNvPr id="1256" name="Google Shape;1256;g134a032b301_0_39"/>
          <p:cNvPicPr preferRelativeResize="0"/>
          <p:nvPr/>
        </p:nvPicPr>
        <p:blipFill rotWithShape="1">
          <a:blip r:embed="rId5">
            <a:alphaModFix/>
          </a:blip>
          <a:srcRect/>
          <a:stretch/>
        </p:blipFill>
        <p:spPr>
          <a:xfrm>
            <a:off x="-25401" y="-19050"/>
            <a:ext cx="9194801" cy="6896101"/>
          </a:xfrm>
          <a:prstGeom prst="rect">
            <a:avLst/>
          </a:prstGeom>
          <a:noFill/>
          <a:ln>
            <a:noFill/>
          </a:ln>
        </p:spPr>
      </p:pic>
      <p:pic>
        <p:nvPicPr>
          <p:cNvPr id="1257" name="Google Shape;1257;g134a032b301_0_39"/>
          <p:cNvPicPr preferRelativeResize="0"/>
          <p:nvPr/>
        </p:nvPicPr>
        <p:blipFill rotWithShape="1">
          <a:blip r:embed="rId6">
            <a:alphaModFix/>
          </a:blip>
          <a:srcRect/>
          <a:stretch/>
        </p:blipFill>
        <p:spPr>
          <a:xfrm>
            <a:off x="6515100" y="4501425"/>
            <a:ext cx="2334600" cy="215525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251">
                                            <p:txEl>
                                              <p:pRg st="0" end="0"/>
                                            </p:txEl>
                                          </p:spTgt>
                                        </p:tgtEl>
                                        <p:attrNameLst>
                                          <p:attrName>style.visibility</p:attrName>
                                        </p:attrNameLst>
                                      </p:cBhvr>
                                      <p:to>
                                        <p:strVal val="visible"/>
                                      </p:to>
                                    </p:set>
                                    <p:animEffect transition="in" filter="fade">
                                      <p:cBhvr>
                                        <p:cTn id="7" dur="1000"/>
                                        <p:tgtEl>
                                          <p:spTgt spid="1251">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251">
                                            <p:txEl>
                                              <p:pRg st="1" end="1"/>
                                            </p:txEl>
                                          </p:spTgt>
                                        </p:tgtEl>
                                        <p:attrNameLst>
                                          <p:attrName>style.visibility</p:attrName>
                                        </p:attrNameLst>
                                      </p:cBhvr>
                                      <p:to>
                                        <p:strVal val="visible"/>
                                      </p:to>
                                    </p:set>
                                    <p:animEffect transition="in" filter="fade">
                                      <p:cBhvr>
                                        <p:cTn id="10" dur="1000"/>
                                        <p:tgtEl>
                                          <p:spTgt spid="125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67"/>
        <p:cNvGrpSpPr/>
        <p:nvPr/>
      </p:nvGrpSpPr>
      <p:grpSpPr>
        <a:xfrm>
          <a:off x="0" y="0"/>
          <a:ext cx="0" cy="0"/>
          <a:chOff x="0" y="0"/>
          <a:chExt cx="0" cy="0"/>
        </a:xfrm>
      </p:grpSpPr>
      <p:sp>
        <p:nvSpPr>
          <p:cNvPr id="968" name="Google Shape;968;g134a032b301_0_67"/>
          <p:cNvSpPr txBox="1">
            <a:spLocks noGrp="1"/>
          </p:cNvSpPr>
          <p:nvPr>
            <p:ph type="ctrTitle"/>
          </p:nvPr>
        </p:nvSpPr>
        <p:spPr>
          <a:xfrm>
            <a:off x="381000" y="914400"/>
            <a:ext cx="7406700" cy="1023900"/>
          </a:xfrm>
          <a:prstGeom prst="rect">
            <a:avLst/>
          </a:prstGeom>
          <a:noFill/>
          <a:ln>
            <a:noFill/>
          </a:ln>
        </p:spPr>
        <p:txBody>
          <a:bodyPr spcFirstLastPara="1" wrap="square" lIns="91425" tIns="45700" rIns="91425" bIns="45700" anchor="b" anchorCtr="0">
            <a:normAutofit fontScale="90000"/>
          </a:bodyPr>
          <a:lstStyle/>
          <a:p>
            <a:pPr marL="0" lvl="0" indent="0" algn="ctr" rtl="0">
              <a:lnSpc>
                <a:spcPct val="100000"/>
              </a:lnSpc>
              <a:spcBef>
                <a:spcPts val="0"/>
              </a:spcBef>
              <a:spcAft>
                <a:spcPts val="0"/>
              </a:spcAft>
              <a:buClr>
                <a:schemeClr val="dk1"/>
              </a:buClr>
              <a:buSzPct val="100000"/>
              <a:buFont typeface="Levenim MT"/>
              <a:buNone/>
            </a:pPr>
            <a:br>
              <a:rPr lang="en-US" sz="4400" b="1">
                <a:solidFill>
                  <a:schemeClr val="dk1"/>
                </a:solidFill>
                <a:latin typeface="Levenim MT"/>
                <a:ea typeface="Levenim MT"/>
                <a:cs typeface="Levenim MT"/>
                <a:sym typeface="Levenim MT"/>
              </a:rPr>
            </a:br>
            <a:br>
              <a:rPr lang="en-US" sz="4400" b="1">
                <a:solidFill>
                  <a:schemeClr val="dk1"/>
                </a:solidFill>
                <a:latin typeface="Levenim MT"/>
                <a:ea typeface="Levenim MT"/>
                <a:cs typeface="Levenim MT"/>
                <a:sym typeface="Levenim MT"/>
              </a:rPr>
            </a:br>
            <a:br>
              <a:rPr lang="en-US" sz="4400" b="1">
                <a:solidFill>
                  <a:schemeClr val="dk1"/>
                </a:solidFill>
                <a:latin typeface="Levenim MT"/>
                <a:ea typeface="Levenim MT"/>
                <a:cs typeface="Levenim MT"/>
                <a:sym typeface="Levenim MT"/>
              </a:rPr>
            </a:br>
            <a:br>
              <a:rPr lang="en-US" sz="4400" b="1">
                <a:solidFill>
                  <a:schemeClr val="dk1"/>
                </a:solidFill>
                <a:latin typeface="Levenim MT"/>
                <a:ea typeface="Levenim MT"/>
                <a:cs typeface="Levenim MT"/>
                <a:sym typeface="Levenim MT"/>
              </a:rPr>
            </a:br>
            <a:br>
              <a:rPr lang="en-US" sz="4400" b="1">
                <a:solidFill>
                  <a:schemeClr val="dk1"/>
                </a:solidFill>
                <a:latin typeface="Levenim MT"/>
                <a:ea typeface="Levenim MT"/>
                <a:cs typeface="Levenim MT"/>
                <a:sym typeface="Levenim MT"/>
              </a:rPr>
            </a:br>
            <a:endParaRPr>
              <a:solidFill>
                <a:schemeClr val="dk1"/>
              </a:solidFill>
              <a:latin typeface="Book Antiqua"/>
              <a:ea typeface="Book Antiqua"/>
              <a:cs typeface="Book Antiqua"/>
              <a:sym typeface="Book Antiqua"/>
            </a:endParaRPr>
          </a:p>
        </p:txBody>
      </p:sp>
      <p:sp>
        <p:nvSpPr>
          <p:cNvPr id="969" name="Google Shape;969;g134a032b301_0_67"/>
          <p:cNvSpPr txBox="1">
            <a:spLocks noGrp="1"/>
          </p:cNvSpPr>
          <p:nvPr>
            <p:ph type="subTitle" idx="1"/>
          </p:nvPr>
        </p:nvSpPr>
        <p:spPr>
          <a:xfrm>
            <a:off x="457200" y="752425"/>
            <a:ext cx="7406700" cy="3545400"/>
          </a:xfrm>
          <a:prstGeom prst="rect">
            <a:avLst/>
          </a:prstGeom>
          <a:noFill/>
          <a:ln>
            <a:noFill/>
          </a:ln>
        </p:spPr>
        <p:txBody>
          <a:bodyPr spcFirstLastPara="1" wrap="square" lIns="91425" tIns="45700" rIns="91425" bIns="45700" anchor="t" anchorCtr="0">
            <a:spAutoFit/>
          </a:bodyPr>
          <a:lstStyle/>
          <a:p>
            <a:pPr marL="0" lvl="0" indent="0" algn="ctr" rtl="0">
              <a:lnSpc>
                <a:spcPct val="100000"/>
              </a:lnSpc>
              <a:spcBef>
                <a:spcPts val="1000"/>
              </a:spcBef>
              <a:spcAft>
                <a:spcPts val="0"/>
              </a:spcAft>
              <a:buSzPts val="2880"/>
              <a:buNone/>
            </a:pPr>
            <a:r>
              <a:rPr lang="en-US" sz="3600" b="1">
                <a:solidFill>
                  <a:schemeClr val="accent1"/>
                </a:solidFill>
                <a:latin typeface="Book Antiqua"/>
                <a:ea typeface="Book Antiqua"/>
                <a:cs typeface="Book Antiqua"/>
                <a:sym typeface="Book Antiqua"/>
              </a:rPr>
              <a:t>S</a:t>
            </a:r>
            <a:r>
              <a:rPr lang="en-US" sz="3600" b="1">
                <a:solidFill>
                  <a:schemeClr val="accent1"/>
                </a:solidFill>
                <a:latin typeface="Corbel"/>
                <a:ea typeface="Corbel"/>
                <a:cs typeface="Corbel"/>
                <a:sym typeface="Corbel"/>
              </a:rPr>
              <a:t>chool Board Eligibility</a:t>
            </a:r>
            <a:endParaRPr sz="3600" b="1">
              <a:solidFill>
                <a:schemeClr val="accent1"/>
              </a:solidFill>
              <a:latin typeface="Corbel"/>
              <a:ea typeface="Corbel"/>
              <a:cs typeface="Corbel"/>
              <a:sym typeface="Corbel"/>
            </a:endParaRPr>
          </a:p>
          <a:p>
            <a:pPr marL="0" lvl="0" indent="0" algn="l" rtl="0">
              <a:lnSpc>
                <a:spcPct val="100000"/>
              </a:lnSpc>
              <a:spcBef>
                <a:spcPts val="1000"/>
              </a:spcBef>
              <a:spcAft>
                <a:spcPts val="0"/>
              </a:spcAft>
              <a:buSzPts val="2880"/>
              <a:buNone/>
            </a:pPr>
            <a:r>
              <a:rPr lang="en-US" sz="3600">
                <a:solidFill>
                  <a:schemeClr val="dk1"/>
                </a:solidFill>
                <a:latin typeface="Corbel"/>
                <a:ea typeface="Corbel"/>
                <a:cs typeface="Corbel"/>
                <a:sym typeface="Corbel"/>
              </a:rPr>
              <a:t>BOE member may not hold any other “public office,” unless other office is uncompensated and unrelated to public schools.   W. Va. Code § 18-5-1a(a)(3).</a:t>
            </a:r>
            <a:endParaRPr sz="3600">
              <a:solidFill>
                <a:schemeClr val="dk1"/>
              </a:solidFill>
              <a:latin typeface="Corbel"/>
              <a:ea typeface="Corbel"/>
              <a:cs typeface="Corbel"/>
              <a:sym typeface="Corbel"/>
            </a:endParaRPr>
          </a:p>
        </p:txBody>
      </p:sp>
      <p:sp>
        <p:nvSpPr>
          <p:cNvPr id="970" name="Google Shape;970;g134a032b301_0_67"/>
          <p:cNvSpPr/>
          <p:nvPr/>
        </p:nvSpPr>
        <p:spPr>
          <a:xfrm rot="10800000" flipH="1">
            <a:off x="-903450" y="7038725"/>
            <a:ext cx="7694700" cy="328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400" b="0" i="0" u="none" strike="noStrike" cap="none">
              <a:solidFill>
                <a:srgbClr val="000000"/>
              </a:solidFill>
              <a:latin typeface="Arial"/>
              <a:ea typeface="Arial"/>
              <a:cs typeface="Arial"/>
              <a:sym typeface="Arial"/>
            </a:endParaRPr>
          </a:p>
        </p:txBody>
      </p:sp>
      <p:pic>
        <p:nvPicPr>
          <p:cNvPr id="971" name="Google Shape;971;g134a032b301_0_67" descr="sealfront2"/>
          <p:cNvPicPr preferRelativeResize="0"/>
          <p:nvPr/>
        </p:nvPicPr>
        <p:blipFill rotWithShape="1">
          <a:blip r:embed="rId3">
            <a:alphaModFix/>
          </a:blip>
          <a:srcRect/>
          <a:stretch/>
        </p:blipFill>
        <p:spPr>
          <a:xfrm>
            <a:off x="7216600" y="239500"/>
            <a:ext cx="1461471" cy="1490700"/>
          </a:xfrm>
          <a:prstGeom prst="rect">
            <a:avLst/>
          </a:prstGeom>
          <a:noFill/>
          <a:ln>
            <a:noFill/>
          </a:ln>
        </p:spPr>
      </p:pic>
      <p:pic>
        <p:nvPicPr>
          <p:cNvPr id="972" name="Google Shape;972;g134a032b301_0_67"/>
          <p:cNvPicPr preferRelativeResize="0"/>
          <p:nvPr/>
        </p:nvPicPr>
        <p:blipFill rotWithShape="1">
          <a:blip r:embed="rId4">
            <a:alphaModFix/>
          </a:blip>
          <a:srcRect/>
          <a:stretch/>
        </p:blipFill>
        <p:spPr>
          <a:xfrm>
            <a:off x="3718075" y="4161850"/>
            <a:ext cx="4256802" cy="2331977"/>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Shape 1262"/>
        <p:cNvGrpSpPr/>
        <p:nvPr/>
      </p:nvGrpSpPr>
      <p:grpSpPr>
        <a:xfrm>
          <a:off x="0" y="0"/>
          <a:ext cx="0" cy="0"/>
          <a:chOff x="0" y="0"/>
          <a:chExt cx="0" cy="0"/>
        </a:xfrm>
      </p:grpSpPr>
      <p:sp>
        <p:nvSpPr>
          <p:cNvPr id="1263" name="Google Shape;1263;p18"/>
          <p:cNvSpPr txBox="1">
            <a:spLocks noGrp="1"/>
          </p:cNvSpPr>
          <p:nvPr>
            <p:ph type="title"/>
          </p:nvPr>
        </p:nvSpPr>
        <p:spPr>
          <a:xfrm>
            <a:off x="874736" y="1275701"/>
            <a:ext cx="8015287" cy="9144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rgbClr val="345D7E"/>
              </a:buClr>
              <a:buSzPts val="2100"/>
              <a:buFont typeface="Book Antiqua"/>
              <a:buNone/>
            </a:pPr>
            <a:r>
              <a:rPr lang="en-US" sz="2100">
                <a:solidFill>
                  <a:srgbClr val="345D7E"/>
                </a:solidFill>
                <a:latin typeface="Book Antiqua"/>
                <a:ea typeface="Book Antiqua"/>
                <a:cs typeface="Book Antiqua"/>
                <a:sym typeface="Book Antiqua"/>
              </a:rPr>
              <a:t>Endorsement candidate</a:t>
            </a:r>
            <a:endParaRPr/>
          </a:p>
        </p:txBody>
      </p:sp>
      <p:sp>
        <p:nvSpPr>
          <p:cNvPr id="1264" name="Google Shape;1264;p18"/>
          <p:cNvSpPr txBox="1">
            <a:spLocks noGrp="1"/>
          </p:cNvSpPr>
          <p:nvPr>
            <p:ph type="body" idx="1"/>
          </p:nvPr>
        </p:nvSpPr>
        <p:spPr>
          <a:xfrm>
            <a:off x="838200" y="2171700"/>
            <a:ext cx="5461994" cy="3924300"/>
          </a:xfrm>
          <a:prstGeom prst="rect">
            <a:avLst/>
          </a:prstGeom>
          <a:noFill/>
          <a:ln>
            <a:noFill/>
          </a:ln>
        </p:spPr>
        <p:txBody>
          <a:bodyPr spcFirstLastPara="1" wrap="square" lIns="91425" tIns="45700" rIns="91425" bIns="45700" anchor="ctr" anchorCtr="0">
            <a:normAutofit/>
          </a:bodyPr>
          <a:lstStyle/>
          <a:p>
            <a:pPr marL="365760" lvl="0" indent="0" algn="l" rtl="0">
              <a:lnSpc>
                <a:spcPct val="100000"/>
              </a:lnSpc>
              <a:spcBef>
                <a:spcPts val="0"/>
              </a:spcBef>
              <a:spcAft>
                <a:spcPts val="0"/>
              </a:spcAft>
              <a:buClr>
                <a:srgbClr val="3891A7"/>
              </a:buClr>
              <a:buSzPts val="2240"/>
              <a:buNone/>
            </a:pPr>
            <a:r>
              <a:rPr lang="en-US" sz="2800"/>
              <a:t>College professor may not exclusively invite and allow one candidate to speak to a class at a public college about his or her platform without giving other candidates in the same political race the same opportunity. </a:t>
            </a:r>
            <a:endParaRPr/>
          </a:p>
          <a:p>
            <a:pPr marL="365760" lvl="0" indent="0" algn="l" rtl="0">
              <a:lnSpc>
                <a:spcPct val="100000"/>
              </a:lnSpc>
              <a:spcBef>
                <a:spcPts val="600"/>
              </a:spcBef>
              <a:spcAft>
                <a:spcPts val="0"/>
              </a:spcAft>
              <a:buClr>
                <a:srgbClr val="3891A7"/>
              </a:buClr>
              <a:buSzPts val="2080"/>
              <a:buNone/>
            </a:pPr>
            <a:r>
              <a:rPr lang="en-US" sz="2600">
                <a:solidFill>
                  <a:srgbClr val="000000"/>
                </a:solidFill>
              </a:rPr>
              <a:t>A.O. 2021-06	</a:t>
            </a:r>
            <a:endParaRPr/>
          </a:p>
          <a:p>
            <a:pPr marL="214313" lvl="0" indent="-48578" algn="l" rtl="0">
              <a:lnSpc>
                <a:spcPct val="100000"/>
              </a:lnSpc>
              <a:spcBef>
                <a:spcPts val="360"/>
              </a:spcBef>
              <a:spcAft>
                <a:spcPts val="0"/>
              </a:spcAft>
              <a:buSzPts val="2610"/>
              <a:buNone/>
            </a:pPr>
            <a:endParaRPr/>
          </a:p>
        </p:txBody>
      </p:sp>
      <p:sp>
        <p:nvSpPr>
          <p:cNvPr id="1265" name="Google Shape;1265;p18"/>
          <p:cNvSpPr txBox="1"/>
          <p:nvPr/>
        </p:nvSpPr>
        <p:spPr>
          <a:xfrm>
            <a:off x="2748557" y="158250"/>
            <a:ext cx="5462100" cy="1732800"/>
          </a:xfrm>
          <a:prstGeom prst="rect">
            <a:avLst/>
          </a:prstGeom>
          <a:no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345D7E"/>
              </a:buClr>
              <a:buSzPts val="4000"/>
              <a:buFont typeface="Book Antiqua"/>
              <a:buNone/>
            </a:pPr>
            <a:r>
              <a:rPr lang="en-US" sz="4000" b="0" i="0" u="none" strike="noStrike" cap="none">
                <a:solidFill>
                  <a:srgbClr val="345D7E"/>
                </a:solidFill>
                <a:latin typeface="Book Antiqua"/>
                <a:ea typeface="Book Antiqua"/>
                <a:cs typeface="Book Antiqua"/>
                <a:sym typeface="Book Antiqua"/>
              </a:rPr>
              <a:t>Use of Public Office for </a:t>
            </a:r>
            <a:br>
              <a:rPr lang="en-US" sz="4000" b="0" i="0" u="none" strike="noStrike" cap="none">
                <a:solidFill>
                  <a:srgbClr val="345D7E"/>
                </a:solidFill>
                <a:latin typeface="Book Antiqua"/>
                <a:ea typeface="Book Antiqua"/>
                <a:cs typeface="Book Antiqua"/>
                <a:sym typeface="Book Antiqua"/>
              </a:rPr>
            </a:br>
            <a:r>
              <a:rPr lang="en-US" sz="4000" b="0" i="0" u="none" strike="noStrike" cap="none">
                <a:solidFill>
                  <a:srgbClr val="345D7E"/>
                </a:solidFill>
                <a:latin typeface="Book Antiqua"/>
                <a:ea typeface="Book Antiqua"/>
                <a:cs typeface="Book Antiqua"/>
                <a:sym typeface="Book Antiqua"/>
              </a:rPr>
              <a:t>Private Gain</a:t>
            </a:r>
            <a:br>
              <a:rPr lang="en-US" sz="3000" b="0" i="0" u="none" strike="noStrike" cap="none">
                <a:solidFill>
                  <a:srgbClr val="345D7E"/>
                </a:solidFill>
                <a:latin typeface="Book Antiqua"/>
                <a:ea typeface="Book Antiqua"/>
                <a:cs typeface="Book Antiqua"/>
                <a:sym typeface="Book Antiqua"/>
              </a:rPr>
            </a:br>
            <a:endParaRPr sz="2100" b="0" i="0" u="none" strike="noStrike" cap="none">
              <a:solidFill>
                <a:srgbClr val="345D7E"/>
              </a:solidFill>
              <a:latin typeface="Book Antiqua"/>
              <a:ea typeface="Book Antiqua"/>
              <a:cs typeface="Book Antiqua"/>
              <a:sym typeface="Book Antiqua"/>
            </a:endParaRPr>
          </a:p>
        </p:txBody>
      </p:sp>
      <p:pic>
        <p:nvPicPr>
          <p:cNvPr id="1266" name="Google Shape;1266;p18" descr="sealfront2"/>
          <p:cNvPicPr preferRelativeResize="0"/>
          <p:nvPr/>
        </p:nvPicPr>
        <p:blipFill rotWithShape="1">
          <a:blip r:embed="rId3">
            <a:alphaModFix/>
          </a:blip>
          <a:srcRect/>
          <a:stretch/>
        </p:blipFill>
        <p:spPr>
          <a:xfrm>
            <a:off x="990600" y="178217"/>
            <a:ext cx="1523999" cy="1554684"/>
          </a:xfrm>
          <a:prstGeom prst="rect">
            <a:avLst/>
          </a:prstGeom>
          <a:noFill/>
          <a:ln>
            <a:noFill/>
          </a:ln>
        </p:spPr>
      </p:pic>
      <p:pic>
        <p:nvPicPr>
          <p:cNvPr id="1267" name="Google Shape;1267;p18" descr="A picture containing text, vector graphics&#10;&#10;Description automatically generated"/>
          <p:cNvPicPr preferRelativeResize="0"/>
          <p:nvPr/>
        </p:nvPicPr>
        <p:blipFill rotWithShape="1">
          <a:blip r:embed="rId4">
            <a:alphaModFix/>
          </a:blip>
          <a:srcRect/>
          <a:stretch/>
        </p:blipFill>
        <p:spPr>
          <a:xfrm>
            <a:off x="5715000" y="1905000"/>
            <a:ext cx="3355107" cy="4343400"/>
          </a:xfrm>
          <a:prstGeom prst="rect">
            <a:avLst/>
          </a:prstGeom>
          <a:noFill/>
          <a:ln>
            <a:noFill/>
          </a:ln>
        </p:spPr>
      </p:pic>
      <p:sp>
        <p:nvSpPr>
          <p:cNvPr id="1268" name="Google Shape;1268;p18"/>
          <p:cNvSpPr txBox="1">
            <a:spLocks noGrp="1"/>
          </p:cNvSpPr>
          <p:nvPr>
            <p:ph type="sldNum" idx="12"/>
          </p:nvPr>
        </p:nvSpPr>
        <p:spPr>
          <a:xfrm>
            <a:off x="6553200" y="6248400"/>
            <a:ext cx="2133600" cy="4572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700"/>
              <a:buNone/>
            </a:pPr>
            <a:fld id="{00000000-1234-1234-1234-123412341234}" type="slidenum">
              <a:rPr lang="en-US">
                <a:solidFill>
                  <a:srgbClr val="B3A787"/>
                </a:solidFill>
              </a:rPr>
              <a:t>30</a:t>
            </a:fld>
            <a:endParaRPr>
              <a:solidFill>
                <a:srgbClr val="B3A787"/>
              </a:solidFill>
            </a:endParaRPr>
          </a:p>
        </p:txBody>
      </p:sp>
    </p:spTree>
  </p:cSld>
  <p:clrMapOvr>
    <a:masterClrMapping/>
  </p:clrMapOvr>
  <p:transition spd="slow">
    <p:wip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273"/>
        <p:cNvGrpSpPr/>
        <p:nvPr/>
      </p:nvGrpSpPr>
      <p:grpSpPr>
        <a:xfrm>
          <a:off x="0" y="0"/>
          <a:ext cx="0" cy="0"/>
          <a:chOff x="0" y="0"/>
          <a:chExt cx="0" cy="0"/>
        </a:xfrm>
      </p:grpSpPr>
      <p:sp>
        <p:nvSpPr>
          <p:cNvPr id="1274" name="Google Shape;1274;p10"/>
          <p:cNvSpPr txBox="1">
            <a:spLocks noGrp="1"/>
          </p:cNvSpPr>
          <p:nvPr>
            <p:ph type="body" idx="1"/>
          </p:nvPr>
        </p:nvSpPr>
        <p:spPr>
          <a:xfrm>
            <a:off x="885250" y="2380100"/>
            <a:ext cx="4109100" cy="4345800"/>
          </a:xfrm>
          <a:prstGeom prst="rect">
            <a:avLst/>
          </a:prstGeom>
          <a:noFill/>
          <a:ln>
            <a:noFill/>
          </a:ln>
        </p:spPr>
        <p:txBody>
          <a:bodyPr spcFirstLastPara="1" wrap="square" lIns="91425" tIns="45700" rIns="91425" bIns="45700" anchor="ctr" anchorCtr="0">
            <a:spAutoFit/>
          </a:bodyPr>
          <a:lstStyle/>
          <a:p>
            <a:pPr marL="0" marR="0" lvl="0" indent="0" algn="l" rtl="0">
              <a:lnSpc>
                <a:spcPct val="90000"/>
              </a:lnSpc>
              <a:spcBef>
                <a:spcPts val="1080"/>
              </a:spcBef>
              <a:spcAft>
                <a:spcPts val="0"/>
              </a:spcAft>
              <a:buClr>
                <a:srgbClr val="BA8E2C"/>
              </a:buClr>
              <a:buSzPts val="3480"/>
              <a:buFont typeface="Arial"/>
              <a:buNone/>
            </a:pPr>
            <a:r>
              <a:rPr lang="en-US" sz="3000" b="0" i="0" u="none" strike="noStrike" cap="none">
                <a:solidFill>
                  <a:srgbClr val="000000"/>
                </a:solidFill>
                <a:latin typeface="Corbel"/>
                <a:ea typeface="Corbel"/>
                <a:cs typeface="Corbel"/>
                <a:sym typeface="Corbel"/>
              </a:rPr>
              <a:t>A.O. 2020-13 A principal’s wife, sister, and brother-in-law may be employed in the same school where he or she serves as principal, but the principal may not be involved in hiring or supervising them.</a:t>
            </a:r>
            <a:endParaRPr sz="3000"/>
          </a:p>
          <a:p>
            <a:pPr marL="342900" lvl="2" indent="-158750" algn="l" rtl="0">
              <a:lnSpc>
                <a:spcPct val="150000"/>
              </a:lnSpc>
              <a:spcBef>
                <a:spcPts val="1000"/>
              </a:spcBef>
              <a:spcAft>
                <a:spcPts val="0"/>
              </a:spcAft>
              <a:buClr>
                <a:schemeClr val="accent1"/>
              </a:buClr>
              <a:buSzPts val="2900"/>
              <a:buNone/>
            </a:pPr>
            <a:endParaRPr sz="2500"/>
          </a:p>
        </p:txBody>
      </p:sp>
      <p:pic>
        <p:nvPicPr>
          <p:cNvPr id="1275" name="Google Shape;1275;p10" descr="sealfront2"/>
          <p:cNvPicPr preferRelativeResize="0"/>
          <p:nvPr/>
        </p:nvPicPr>
        <p:blipFill rotWithShape="1">
          <a:blip r:embed="rId3">
            <a:alphaModFix/>
          </a:blip>
          <a:srcRect/>
          <a:stretch/>
        </p:blipFill>
        <p:spPr>
          <a:xfrm>
            <a:off x="1028700" y="51307"/>
            <a:ext cx="1523999" cy="1554684"/>
          </a:xfrm>
          <a:prstGeom prst="rect">
            <a:avLst/>
          </a:prstGeom>
          <a:noFill/>
          <a:ln>
            <a:noFill/>
          </a:ln>
        </p:spPr>
      </p:pic>
      <p:pic>
        <p:nvPicPr>
          <p:cNvPr id="1276" name="Google Shape;1276;p10"/>
          <p:cNvPicPr preferRelativeResize="0"/>
          <p:nvPr/>
        </p:nvPicPr>
        <p:blipFill rotWithShape="1">
          <a:blip r:embed="rId4">
            <a:alphaModFix/>
          </a:blip>
          <a:srcRect/>
          <a:stretch/>
        </p:blipFill>
        <p:spPr>
          <a:xfrm>
            <a:off x="4994326" y="2438401"/>
            <a:ext cx="3839160" cy="3124199"/>
          </a:xfrm>
          <a:prstGeom prst="rect">
            <a:avLst/>
          </a:prstGeom>
          <a:noFill/>
          <a:ln>
            <a:noFill/>
          </a:ln>
        </p:spPr>
      </p:pic>
      <p:sp>
        <p:nvSpPr>
          <p:cNvPr id="1277" name="Google Shape;1277;p10"/>
          <p:cNvSpPr txBox="1">
            <a:spLocks noGrp="1"/>
          </p:cNvSpPr>
          <p:nvPr>
            <p:ph type="title"/>
          </p:nvPr>
        </p:nvSpPr>
        <p:spPr>
          <a:xfrm>
            <a:off x="2400300" y="533401"/>
            <a:ext cx="5715000" cy="1905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345D7E"/>
              </a:buClr>
              <a:buSzPts val="4000"/>
              <a:buFont typeface="Book Antiqua"/>
              <a:buNone/>
            </a:pPr>
            <a:br>
              <a:rPr lang="en-US" sz="4000">
                <a:solidFill>
                  <a:srgbClr val="345D7E"/>
                </a:solidFill>
                <a:latin typeface="Book Antiqua"/>
                <a:ea typeface="Book Antiqua"/>
                <a:cs typeface="Book Antiqua"/>
                <a:sym typeface="Book Antiqua"/>
              </a:rPr>
            </a:br>
            <a:r>
              <a:rPr lang="en-US" sz="4000">
                <a:solidFill>
                  <a:srgbClr val="345D7E"/>
                </a:solidFill>
                <a:latin typeface="Book Antiqua"/>
                <a:ea typeface="Book Antiqua"/>
                <a:cs typeface="Book Antiqua"/>
                <a:sym typeface="Book Antiqua"/>
              </a:rPr>
              <a:t>Use of Public Office for </a:t>
            </a:r>
            <a:br>
              <a:rPr lang="en-US" sz="4000">
                <a:solidFill>
                  <a:srgbClr val="345D7E"/>
                </a:solidFill>
                <a:latin typeface="Book Antiqua"/>
                <a:ea typeface="Book Antiqua"/>
                <a:cs typeface="Book Antiqua"/>
                <a:sym typeface="Book Antiqua"/>
              </a:rPr>
            </a:br>
            <a:r>
              <a:rPr lang="en-US" sz="4300">
                <a:solidFill>
                  <a:srgbClr val="345D7E"/>
                </a:solidFill>
              </a:rPr>
              <a:t>Private Gain</a:t>
            </a:r>
            <a:br>
              <a:rPr lang="en-US" sz="4300">
                <a:solidFill>
                  <a:srgbClr val="345D7E"/>
                </a:solidFill>
              </a:rPr>
            </a:br>
            <a:r>
              <a:rPr lang="en-US" sz="3500">
                <a:solidFill>
                  <a:srgbClr val="345D7E"/>
                </a:solidFill>
              </a:rPr>
              <a:t>Nepotism</a:t>
            </a:r>
            <a:br>
              <a:rPr lang="en-US" sz="4000">
                <a:solidFill>
                  <a:schemeClr val="dk1"/>
                </a:solidFill>
                <a:latin typeface="Corbel"/>
                <a:ea typeface="Corbel"/>
                <a:cs typeface="Corbel"/>
                <a:sym typeface="Corbel"/>
              </a:rPr>
            </a:br>
            <a:br>
              <a:rPr lang="en-US" sz="4000">
                <a:solidFill>
                  <a:srgbClr val="345D7E"/>
                </a:solidFill>
                <a:latin typeface="Book Antiqua"/>
                <a:ea typeface="Book Antiqua"/>
                <a:cs typeface="Book Antiqua"/>
                <a:sym typeface="Book Antiqua"/>
              </a:rPr>
            </a:br>
            <a:endParaRPr sz="2800">
              <a:solidFill>
                <a:srgbClr val="345D7E"/>
              </a:solidFill>
              <a:latin typeface="Book Antiqua"/>
              <a:ea typeface="Book Antiqua"/>
              <a:cs typeface="Book Antiqua"/>
              <a:sym typeface="Book Antiqua"/>
            </a:endParaRPr>
          </a:p>
        </p:txBody>
      </p:sp>
      <p:sp>
        <p:nvSpPr>
          <p:cNvPr id="1278" name="Google Shape;1278;p10"/>
          <p:cNvSpPr txBox="1">
            <a:spLocks noGrp="1"/>
          </p:cNvSpPr>
          <p:nvPr>
            <p:ph type="sldNum" idx="12"/>
          </p:nvPr>
        </p:nvSpPr>
        <p:spPr>
          <a:xfrm>
            <a:off x="8258967" y="6108173"/>
            <a:ext cx="427833"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000"/>
              <a:buNone/>
            </a:pPr>
            <a:fld id="{00000000-1234-1234-1234-123412341234}" type="slidenum">
              <a:rPr lang="en-US">
                <a:solidFill>
                  <a:srgbClr val="B3A787"/>
                </a:solidFill>
              </a:rPr>
              <a:t>31</a:t>
            </a:fld>
            <a:endParaRPr>
              <a:solidFill>
                <a:srgbClr val="B3A787"/>
              </a:solidFill>
            </a:endParaRPr>
          </a:p>
        </p:txBody>
      </p:sp>
    </p:spTree>
  </p:cSld>
  <p:clrMapOvr>
    <a:masterClrMapping/>
  </p:clrMapOvr>
  <p:transition spd="slow">
    <p:wipe/>
  </p:transition>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Shape 1283"/>
        <p:cNvGrpSpPr/>
        <p:nvPr/>
      </p:nvGrpSpPr>
      <p:grpSpPr>
        <a:xfrm>
          <a:off x="0" y="0"/>
          <a:ext cx="0" cy="0"/>
          <a:chOff x="0" y="0"/>
          <a:chExt cx="0" cy="0"/>
        </a:xfrm>
      </p:grpSpPr>
      <p:sp>
        <p:nvSpPr>
          <p:cNvPr id="1284" name="Google Shape;1284;g122a46853e4_0_71"/>
          <p:cNvSpPr txBox="1">
            <a:spLocks noGrp="1"/>
          </p:cNvSpPr>
          <p:nvPr>
            <p:ph type="title"/>
          </p:nvPr>
        </p:nvSpPr>
        <p:spPr>
          <a:xfrm>
            <a:off x="874736" y="1275701"/>
            <a:ext cx="8015400" cy="9144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rgbClr val="345D7E"/>
              </a:buClr>
              <a:buSzPts val="2100"/>
              <a:buFont typeface="Book Antiqua"/>
              <a:buNone/>
            </a:pPr>
            <a:endParaRPr/>
          </a:p>
        </p:txBody>
      </p:sp>
      <p:sp>
        <p:nvSpPr>
          <p:cNvPr id="1285" name="Google Shape;1285;g122a46853e4_0_71"/>
          <p:cNvSpPr txBox="1">
            <a:spLocks noGrp="1"/>
          </p:cNvSpPr>
          <p:nvPr>
            <p:ph type="body" idx="1"/>
          </p:nvPr>
        </p:nvSpPr>
        <p:spPr>
          <a:xfrm>
            <a:off x="838200" y="1547950"/>
            <a:ext cx="7848600" cy="3723000"/>
          </a:xfrm>
          <a:prstGeom prst="rect">
            <a:avLst/>
          </a:prstGeom>
          <a:noFill/>
          <a:ln>
            <a:noFill/>
          </a:ln>
        </p:spPr>
        <p:txBody>
          <a:bodyPr spcFirstLastPara="1" wrap="square" lIns="91425" tIns="45700" rIns="91425" bIns="45700" anchor="ctr" anchorCtr="0">
            <a:normAutofit fontScale="70000" lnSpcReduction="20000"/>
          </a:bodyPr>
          <a:lstStyle/>
          <a:p>
            <a:pPr marL="365760" lvl="0" indent="0" algn="l" rtl="0">
              <a:lnSpc>
                <a:spcPct val="100000"/>
              </a:lnSpc>
              <a:spcBef>
                <a:spcPts val="600"/>
              </a:spcBef>
              <a:spcAft>
                <a:spcPts val="0"/>
              </a:spcAft>
              <a:buClr>
                <a:schemeClr val="dk1"/>
              </a:buClr>
              <a:buSzPct val="39285"/>
              <a:buNone/>
            </a:pPr>
            <a:endParaRPr sz="2800">
              <a:latin typeface="Arial"/>
              <a:ea typeface="Arial"/>
              <a:cs typeface="Arial"/>
              <a:sym typeface="Arial"/>
            </a:endParaRPr>
          </a:p>
          <a:p>
            <a:pPr marL="365760" lvl="0" indent="0" algn="l" rtl="0">
              <a:lnSpc>
                <a:spcPct val="100000"/>
              </a:lnSpc>
              <a:spcBef>
                <a:spcPts val="600"/>
              </a:spcBef>
              <a:spcAft>
                <a:spcPts val="0"/>
              </a:spcAft>
              <a:buClr>
                <a:schemeClr val="dk1"/>
              </a:buClr>
              <a:buSzPct val="36666"/>
              <a:buNone/>
            </a:pPr>
            <a:endParaRPr sz="3000" b="1">
              <a:solidFill>
                <a:srgbClr val="444444"/>
              </a:solidFill>
              <a:highlight>
                <a:srgbClr val="FFFFFF"/>
              </a:highlight>
              <a:latin typeface="Arial"/>
              <a:ea typeface="Arial"/>
              <a:cs typeface="Arial"/>
              <a:sym typeface="Arial"/>
            </a:endParaRPr>
          </a:p>
          <a:p>
            <a:pPr marL="365760" lvl="0" indent="0" algn="l" rtl="0">
              <a:lnSpc>
                <a:spcPct val="100000"/>
              </a:lnSpc>
              <a:spcBef>
                <a:spcPts val="600"/>
              </a:spcBef>
              <a:spcAft>
                <a:spcPts val="0"/>
              </a:spcAft>
              <a:buClr>
                <a:schemeClr val="dk1"/>
              </a:buClr>
              <a:buSzPct val="28946"/>
              <a:buNone/>
            </a:pPr>
            <a:r>
              <a:rPr lang="en-US" sz="3800" b="1">
                <a:solidFill>
                  <a:schemeClr val="hlink"/>
                </a:solidFill>
                <a:uFill>
                  <a:noFill/>
                </a:uFill>
                <a:hlinkClick r:id="rId3"/>
              </a:rPr>
              <a:t>2022-02</a:t>
            </a:r>
            <a:r>
              <a:rPr lang="en-US" sz="3800"/>
              <a:t> </a:t>
            </a:r>
            <a:r>
              <a:rPr lang="en-US" sz="3800" b="1"/>
              <a:t>County Commission Employee </a:t>
            </a:r>
            <a:endParaRPr sz="3800" b="1"/>
          </a:p>
          <a:p>
            <a:pPr marL="365760" lvl="0" indent="0" algn="l" rtl="0">
              <a:lnSpc>
                <a:spcPct val="100000"/>
              </a:lnSpc>
              <a:spcBef>
                <a:spcPts val="600"/>
              </a:spcBef>
              <a:spcAft>
                <a:spcPts val="0"/>
              </a:spcAft>
              <a:buClr>
                <a:schemeClr val="dk1"/>
              </a:buClr>
              <a:buSzPct val="28946"/>
              <a:buNone/>
            </a:pPr>
            <a:r>
              <a:rPr lang="en-US" sz="3800"/>
              <a:t>A county commission employee may be a candidate for and hold office on city council. She must not campaign while she is on the clock at work.</a:t>
            </a:r>
            <a:r>
              <a:rPr lang="en-US" sz="3800">
                <a:solidFill>
                  <a:srgbClr val="444444"/>
                </a:solidFill>
              </a:rPr>
              <a:t> </a:t>
            </a:r>
            <a:endParaRPr sz="3800"/>
          </a:p>
          <a:p>
            <a:pPr marL="365760" lvl="0" indent="0" algn="l" rtl="0">
              <a:lnSpc>
                <a:spcPct val="100000"/>
              </a:lnSpc>
              <a:spcBef>
                <a:spcPts val="600"/>
              </a:spcBef>
              <a:spcAft>
                <a:spcPts val="0"/>
              </a:spcAft>
              <a:buClr>
                <a:schemeClr val="dk1"/>
              </a:buClr>
              <a:buSzPct val="28946"/>
              <a:buNone/>
            </a:pPr>
            <a:endParaRPr sz="3800" b="1">
              <a:solidFill>
                <a:srgbClr val="444444"/>
              </a:solidFill>
              <a:highlight>
                <a:srgbClr val="FFFFFF"/>
              </a:highlight>
              <a:latin typeface="Arial"/>
              <a:ea typeface="Arial"/>
              <a:cs typeface="Arial"/>
              <a:sym typeface="Arial"/>
            </a:endParaRPr>
          </a:p>
          <a:p>
            <a:pPr marL="365760" lvl="0" indent="0" algn="l" rtl="0">
              <a:lnSpc>
                <a:spcPct val="100000"/>
              </a:lnSpc>
              <a:spcBef>
                <a:spcPts val="600"/>
              </a:spcBef>
              <a:spcAft>
                <a:spcPts val="0"/>
              </a:spcAft>
              <a:buClr>
                <a:schemeClr val="dk1"/>
              </a:buClr>
              <a:buSzPct val="36666"/>
              <a:buNone/>
            </a:pPr>
            <a:endParaRPr sz="3000">
              <a:latin typeface="Arial"/>
              <a:ea typeface="Arial"/>
              <a:cs typeface="Arial"/>
              <a:sym typeface="Arial"/>
            </a:endParaRPr>
          </a:p>
          <a:p>
            <a:pPr marL="365760" lvl="0" indent="0" algn="l" rtl="0">
              <a:lnSpc>
                <a:spcPct val="100000"/>
              </a:lnSpc>
              <a:spcBef>
                <a:spcPts val="600"/>
              </a:spcBef>
              <a:spcAft>
                <a:spcPts val="0"/>
              </a:spcAft>
              <a:buClr>
                <a:srgbClr val="3891A7"/>
              </a:buClr>
              <a:buSzPct val="69333"/>
              <a:buNone/>
            </a:pPr>
            <a:endParaRPr sz="3000">
              <a:latin typeface="Arial"/>
              <a:ea typeface="Arial"/>
              <a:cs typeface="Arial"/>
              <a:sym typeface="Arial"/>
            </a:endParaRPr>
          </a:p>
          <a:p>
            <a:pPr marL="214311" lvl="0" indent="-48576" algn="l" rtl="0">
              <a:lnSpc>
                <a:spcPct val="100000"/>
              </a:lnSpc>
              <a:spcBef>
                <a:spcPts val="360"/>
              </a:spcBef>
              <a:spcAft>
                <a:spcPts val="0"/>
              </a:spcAft>
              <a:buSzPct val="145000"/>
              <a:buNone/>
            </a:pPr>
            <a:endParaRPr/>
          </a:p>
        </p:txBody>
      </p:sp>
      <p:sp>
        <p:nvSpPr>
          <p:cNvPr id="1286" name="Google Shape;1286;g122a46853e4_0_71"/>
          <p:cNvSpPr txBox="1"/>
          <p:nvPr/>
        </p:nvSpPr>
        <p:spPr>
          <a:xfrm>
            <a:off x="2748550" y="158250"/>
            <a:ext cx="5462100" cy="1502400"/>
          </a:xfrm>
          <a:prstGeom prst="rect">
            <a:avLst/>
          </a:prstGeom>
          <a:no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345D7E"/>
              </a:buClr>
              <a:buSzPts val="4000"/>
              <a:buFont typeface="Book Antiqua"/>
              <a:buNone/>
            </a:pPr>
            <a:r>
              <a:rPr lang="en-US" sz="4000" b="0" i="0" u="none" strike="noStrike" cap="none">
                <a:solidFill>
                  <a:srgbClr val="345D7E"/>
                </a:solidFill>
                <a:latin typeface="Book Antiqua"/>
                <a:ea typeface="Book Antiqua"/>
                <a:cs typeface="Book Antiqua"/>
                <a:sym typeface="Book Antiqua"/>
              </a:rPr>
              <a:t>Use of Public Office for </a:t>
            </a:r>
            <a:br>
              <a:rPr lang="en-US" sz="4000" b="0" i="0" u="none" strike="noStrike" cap="none">
                <a:solidFill>
                  <a:srgbClr val="345D7E"/>
                </a:solidFill>
                <a:latin typeface="Book Antiqua"/>
                <a:ea typeface="Book Antiqua"/>
                <a:cs typeface="Book Antiqua"/>
                <a:sym typeface="Book Antiqua"/>
              </a:rPr>
            </a:br>
            <a:r>
              <a:rPr lang="en-US" sz="4000" b="0" i="0" u="none" strike="noStrike" cap="none">
                <a:solidFill>
                  <a:srgbClr val="345D7E"/>
                </a:solidFill>
                <a:latin typeface="Book Antiqua"/>
                <a:ea typeface="Book Antiqua"/>
                <a:cs typeface="Book Antiqua"/>
                <a:sym typeface="Book Antiqua"/>
              </a:rPr>
              <a:t>Private Gain</a:t>
            </a:r>
            <a:br>
              <a:rPr lang="en-US" sz="3000" b="0" i="0" u="none" strike="noStrike" cap="none">
                <a:solidFill>
                  <a:srgbClr val="345D7E"/>
                </a:solidFill>
                <a:latin typeface="Book Antiqua"/>
                <a:ea typeface="Book Antiqua"/>
                <a:cs typeface="Book Antiqua"/>
                <a:sym typeface="Book Antiqua"/>
              </a:rPr>
            </a:br>
            <a:endParaRPr sz="2100" b="0" i="0" u="none" strike="noStrike" cap="none">
              <a:solidFill>
                <a:srgbClr val="345D7E"/>
              </a:solidFill>
              <a:latin typeface="Book Antiqua"/>
              <a:ea typeface="Book Antiqua"/>
              <a:cs typeface="Book Antiqua"/>
              <a:sym typeface="Book Antiqua"/>
            </a:endParaRPr>
          </a:p>
        </p:txBody>
      </p:sp>
      <p:pic>
        <p:nvPicPr>
          <p:cNvPr id="1287" name="Google Shape;1287;g122a46853e4_0_71" descr="sealfront2"/>
          <p:cNvPicPr preferRelativeResize="0"/>
          <p:nvPr/>
        </p:nvPicPr>
        <p:blipFill rotWithShape="1">
          <a:blip r:embed="rId4">
            <a:alphaModFix/>
          </a:blip>
          <a:srcRect/>
          <a:stretch/>
        </p:blipFill>
        <p:spPr>
          <a:xfrm>
            <a:off x="990600" y="178217"/>
            <a:ext cx="1523999" cy="1554684"/>
          </a:xfrm>
          <a:prstGeom prst="rect">
            <a:avLst/>
          </a:prstGeom>
          <a:noFill/>
          <a:ln>
            <a:noFill/>
          </a:ln>
        </p:spPr>
      </p:pic>
      <p:sp>
        <p:nvSpPr>
          <p:cNvPr id="1288" name="Google Shape;1288;g122a46853e4_0_71"/>
          <p:cNvSpPr txBox="1">
            <a:spLocks noGrp="1"/>
          </p:cNvSpPr>
          <p:nvPr>
            <p:ph type="sldNum" idx="12"/>
          </p:nvPr>
        </p:nvSpPr>
        <p:spPr>
          <a:xfrm>
            <a:off x="6553200" y="6248400"/>
            <a:ext cx="2133600" cy="4572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700"/>
              <a:buNone/>
            </a:pPr>
            <a:fld id="{00000000-1234-1234-1234-123412341234}" type="slidenum">
              <a:rPr lang="en-US">
                <a:solidFill>
                  <a:srgbClr val="B3A787"/>
                </a:solidFill>
              </a:rPr>
              <a:t>32</a:t>
            </a:fld>
            <a:endParaRPr>
              <a:solidFill>
                <a:srgbClr val="B3A787"/>
              </a:solidFill>
            </a:endParaRPr>
          </a:p>
        </p:txBody>
      </p:sp>
      <p:pic>
        <p:nvPicPr>
          <p:cNvPr id="1289" name="Google Shape;1289;g122a46853e4_0_71"/>
          <p:cNvPicPr preferRelativeResize="0"/>
          <p:nvPr/>
        </p:nvPicPr>
        <p:blipFill rotWithShape="1">
          <a:blip r:embed="rId5">
            <a:alphaModFix/>
          </a:blip>
          <a:srcRect/>
          <a:stretch/>
        </p:blipFill>
        <p:spPr>
          <a:xfrm>
            <a:off x="4996550" y="4365300"/>
            <a:ext cx="3893576" cy="2340300"/>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294"/>
        <p:cNvGrpSpPr/>
        <p:nvPr/>
      </p:nvGrpSpPr>
      <p:grpSpPr>
        <a:xfrm>
          <a:off x="0" y="0"/>
          <a:ext cx="0" cy="0"/>
          <a:chOff x="0" y="0"/>
          <a:chExt cx="0" cy="0"/>
        </a:xfrm>
      </p:grpSpPr>
      <p:sp>
        <p:nvSpPr>
          <p:cNvPr id="1295" name="Google Shape;1295;g134a032b301_0_0"/>
          <p:cNvSpPr txBox="1">
            <a:spLocks noGrp="1"/>
          </p:cNvSpPr>
          <p:nvPr>
            <p:ph type="body" idx="1"/>
          </p:nvPr>
        </p:nvSpPr>
        <p:spPr>
          <a:xfrm>
            <a:off x="672350" y="2380100"/>
            <a:ext cx="5159100" cy="4078200"/>
          </a:xfrm>
          <a:prstGeom prst="rect">
            <a:avLst/>
          </a:prstGeom>
          <a:noFill/>
          <a:ln>
            <a:noFill/>
          </a:ln>
        </p:spPr>
        <p:txBody>
          <a:bodyPr spcFirstLastPara="1" wrap="square" lIns="91425" tIns="45700" rIns="91425" bIns="45700" anchor="ctr" anchorCtr="0">
            <a:spAutoFit/>
          </a:bodyPr>
          <a:lstStyle/>
          <a:p>
            <a:pPr marL="0" lvl="0" indent="0" algn="l" rtl="0">
              <a:lnSpc>
                <a:spcPct val="107916"/>
              </a:lnSpc>
              <a:spcBef>
                <a:spcPts val="0"/>
              </a:spcBef>
              <a:spcAft>
                <a:spcPts val="0"/>
              </a:spcAft>
              <a:buClr>
                <a:schemeClr val="dk1"/>
              </a:buClr>
              <a:buSzPts val="1100"/>
              <a:buFont typeface="Arial"/>
              <a:buNone/>
            </a:pPr>
            <a:r>
              <a:rPr lang="en-US" sz="3000"/>
              <a:t>Teachers arranging for relatives to substitute and/or placing relatives on a preferred list of substitutes violates the Ethics Act’s nepotism provisions. </a:t>
            </a:r>
            <a:endParaRPr sz="3000"/>
          </a:p>
          <a:p>
            <a:pPr marL="0" lvl="0" indent="0" algn="l" rtl="0">
              <a:lnSpc>
                <a:spcPct val="107916"/>
              </a:lnSpc>
              <a:spcBef>
                <a:spcPts val="800"/>
              </a:spcBef>
              <a:spcAft>
                <a:spcPts val="0"/>
              </a:spcAft>
              <a:buClr>
                <a:schemeClr val="dk1"/>
              </a:buClr>
              <a:buSzPts val="1100"/>
              <a:buFont typeface="Arial"/>
              <a:buNone/>
            </a:pPr>
            <a:r>
              <a:rPr lang="en-US" sz="3000"/>
              <a:t>AO 2019-03.</a:t>
            </a:r>
            <a:endParaRPr sz="3000"/>
          </a:p>
          <a:p>
            <a:pPr marL="0" marR="0" lvl="0" indent="0" algn="l" rtl="0">
              <a:lnSpc>
                <a:spcPct val="90000"/>
              </a:lnSpc>
              <a:spcBef>
                <a:spcPts val="1080"/>
              </a:spcBef>
              <a:spcAft>
                <a:spcPts val="0"/>
              </a:spcAft>
              <a:buClr>
                <a:srgbClr val="BA8E2C"/>
              </a:buClr>
              <a:buSzPts val="3480"/>
              <a:buFont typeface="Arial"/>
              <a:buNone/>
            </a:pPr>
            <a:endParaRPr sz="2300">
              <a:solidFill>
                <a:srgbClr val="000000"/>
              </a:solidFill>
            </a:endParaRPr>
          </a:p>
          <a:p>
            <a:pPr marL="342900" lvl="2" indent="-158750" algn="l" rtl="0">
              <a:lnSpc>
                <a:spcPct val="150000"/>
              </a:lnSpc>
              <a:spcBef>
                <a:spcPts val="1000"/>
              </a:spcBef>
              <a:spcAft>
                <a:spcPts val="0"/>
              </a:spcAft>
              <a:buClr>
                <a:schemeClr val="accent1"/>
              </a:buClr>
              <a:buSzPts val="2900"/>
              <a:buNone/>
            </a:pPr>
            <a:endParaRPr sz="2000"/>
          </a:p>
        </p:txBody>
      </p:sp>
      <p:pic>
        <p:nvPicPr>
          <p:cNvPr id="1296" name="Google Shape;1296;g134a032b301_0_0" descr="sealfront2"/>
          <p:cNvPicPr preferRelativeResize="0"/>
          <p:nvPr/>
        </p:nvPicPr>
        <p:blipFill rotWithShape="1">
          <a:blip r:embed="rId3">
            <a:alphaModFix/>
          </a:blip>
          <a:srcRect/>
          <a:stretch/>
        </p:blipFill>
        <p:spPr>
          <a:xfrm>
            <a:off x="1028700" y="51307"/>
            <a:ext cx="1523999" cy="1554684"/>
          </a:xfrm>
          <a:prstGeom prst="rect">
            <a:avLst/>
          </a:prstGeom>
          <a:noFill/>
          <a:ln>
            <a:noFill/>
          </a:ln>
        </p:spPr>
      </p:pic>
      <p:sp>
        <p:nvSpPr>
          <p:cNvPr id="1297" name="Google Shape;1297;g134a032b301_0_0"/>
          <p:cNvSpPr txBox="1">
            <a:spLocks noGrp="1"/>
          </p:cNvSpPr>
          <p:nvPr>
            <p:ph type="title"/>
          </p:nvPr>
        </p:nvSpPr>
        <p:spPr>
          <a:xfrm>
            <a:off x="2400300" y="533401"/>
            <a:ext cx="5715000" cy="1905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345D7E"/>
              </a:buClr>
              <a:buSzPts val="4000"/>
              <a:buFont typeface="Book Antiqua"/>
              <a:buNone/>
            </a:pPr>
            <a:br>
              <a:rPr lang="en-US" sz="4000">
                <a:solidFill>
                  <a:srgbClr val="345D7E"/>
                </a:solidFill>
                <a:latin typeface="Book Antiqua"/>
                <a:ea typeface="Book Antiqua"/>
                <a:cs typeface="Book Antiqua"/>
                <a:sym typeface="Book Antiqua"/>
              </a:rPr>
            </a:br>
            <a:r>
              <a:rPr lang="en-US" sz="4000">
                <a:solidFill>
                  <a:srgbClr val="345D7E"/>
                </a:solidFill>
                <a:latin typeface="Book Antiqua"/>
                <a:ea typeface="Book Antiqua"/>
                <a:cs typeface="Book Antiqua"/>
                <a:sym typeface="Book Antiqua"/>
              </a:rPr>
              <a:t>Use of Public Office for </a:t>
            </a:r>
            <a:br>
              <a:rPr lang="en-US" sz="4000">
                <a:solidFill>
                  <a:srgbClr val="345D7E"/>
                </a:solidFill>
                <a:latin typeface="Book Antiqua"/>
                <a:ea typeface="Book Antiqua"/>
                <a:cs typeface="Book Antiqua"/>
                <a:sym typeface="Book Antiqua"/>
              </a:rPr>
            </a:br>
            <a:r>
              <a:rPr lang="en-US" sz="4000">
                <a:solidFill>
                  <a:srgbClr val="345D7E"/>
                </a:solidFill>
                <a:latin typeface="Book Antiqua"/>
                <a:ea typeface="Book Antiqua"/>
                <a:cs typeface="Book Antiqua"/>
                <a:sym typeface="Book Antiqua"/>
              </a:rPr>
              <a:t>Private </a:t>
            </a:r>
            <a:r>
              <a:rPr lang="en-US">
                <a:solidFill>
                  <a:srgbClr val="345D7E"/>
                </a:solidFill>
                <a:latin typeface="Book Antiqua"/>
                <a:ea typeface="Book Antiqua"/>
                <a:cs typeface="Book Antiqua"/>
                <a:sym typeface="Book Antiqua"/>
              </a:rPr>
              <a:t>G</a:t>
            </a:r>
            <a:r>
              <a:rPr lang="en-US" sz="4000">
                <a:solidFill>
                  <a:srgbClr val="345D7E"/>
                </a:solidFill>
                <a:latin typeface="Book Antiqua"/>
                <a:ea typeface="Book Antiqua"/>
                <a:cs typeface="Book Antiqua"/>
                <a:sym typeface="Book Antiqua"/>
              </a:rPr>
              <a:t>ain</a:t>
            </a:r>
            <a:br>
              <a:rPr lang="en-US" sz="4000">
                <a:solidFill>
                  <a:srgbClr val="345D7E"/>
                </a:solidFill>
                <a:latin typeface="Book Antiqua"/>
                <a:ea typeface="Book Antiqua"/>
                <a:cs typeface="Book Antiqua"/>
                <a:sym typeface="Book Antiqua"/>
              </a:rPr>
            </a:br>
            <a:r>
              <a:rPr lang="en-US" sz="3200">
                <a:solidFill>
                  <a:srgbClr val="345D7E"/>
                </a:solidFill>
                <a:latin typeface="Book Antiqua"/>
                <a:ea typeface="Book Antiqua"/>
                <a:cs typeface="Book Antiqua"/>
                <a:sym typeface="Book Antiqua"/>
              </a:rPr>
              <a:t>Nepotism</a:t>
            </a:r>
            <a:br>
              <a:rPr lang="en-US" sz="4000">
                <a:solidFill>
                  <a:schemeClr val="dk1"/>
                </a:solidFill>
                <a:latin typeface="Corbel"/>
                <a:ea typeface="Corbel"/>
                <a:cs typeface="Corbel"/>
                <a:sym typeface="Corbel"/>
              </a:rPr>
            </a:br>
            <a:br>
              <a:rPr lang="en-US" sz="4000">
                <a:solidFill>
                  <a:srgbClr val="345D7E"/>
                </a:solidFill>
                <a:latin typeface="Book Antiqua"/>
                <a:ea typeface="Book Antiqua"/>
                <a:cs typeface="Book Antiqua"/>
                <a:sym typeface="Book Antiqua"/>
              </a:rPr>
            </a:br>
            <a:endParaRPr sz="2800">
              <a:solidFill>
                <a:srgbClr val="345D7E"/>
              </a:solidFill>
              <a:latin typeface="Book Antiqua"/>
              <a:ea typeface="Book Antiqua"/>
              <a:cs typeface="Book Antiqua"/>
              <a:sym typeface="Book Antiqua"/>
            </a:endParaRPr>
          </a:p>
        </p:txBody>
      </p:sp>
      <p:sp>
        <p:nvSpPr>
          <p:cNvPr id="1298" name="Google Shape;1298;g134a032b301_0_0"/>
          <p:cNvSpPr txBox="1">
            <a:spLocks noGrp="1"/>
          </p:cNvSpPr>
          <p:nvPr>
            <p:ph type="sldNum" idx="12"/>
          </p:nvPr>
        </p:nvSpPr>
        <p:spPr>
          <a:xfrm>
            <a:off x="8258967" y="6108173"/>
            <a:ext cx="4278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000"/>
              <a:buNone/>
            </a:pPr>
            <a:fld id="{00000000-1234-1234-1234-123412341234}" type="slidenum">
              <a:rPr lang="en-US">
                <a:solidFill>
                  <a:srgbClr val="B3A787"/>
                </a:solidFill>
              </a:rPr>
              <a:t>33</a:t>
            </a:fld>
            <a:endParaRPr>
              <a:solidFill>
                <a:srgbClr val="B3A787"/>
              </a:solidFill>
            </a:endParaRPr>
          </a:p>
        </p:txBody>
      </p:sp>
      <p:pic>
        <p:nvPicPr>
          <p:cNvPr id="1299" name="Google Shape;1299;g134a032b301_0_0"/>
          <p:cNvPicPr preferRelativeResize="0"/>
          <p:nvPr/>
        </p:nvPicPr>
        <p:blipFill rotWithShape="1">
          <a:blip r:embed="rId4">
            <a:alphaModFix/>
          </a:blip>
          <a:srcRect/>
          <a:stretch/>
        </p:blipFill>
        <p:spPr>
          <a:xfrm flipH="1">
            <a:off x="5831349" y="3465950"/>
            <a:ext cx="3305801" cy="1814650"/>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304"/>
        <p:cNvGrpSpPr/>
        <p:nvPr/>
      </p:nvGrpSpPr>
      <p:grpSpPr>
        <a:xfrm>
          <a:off x="0" y="0"/>
          <a:ext cx="0" cy="0"/>
          <a:chOff x="0" y="0"/>
          <a:chExt cx="0" cy="0"/>
        </a:xfrm>
      </p:grpSpPr>
      <p:sp>
        <p:nvSpPr>
          <p:cNvPr id="1305" name="Google Shape;1305;p19"/>
          <p:cNvSpPr txBox="1">
            <a:spLocks noGrp="1"/>
          </p:cNvSpPr>
          <p:nvPr>
            <p:ph type="title"/>
          </p:nvPr>
        </p:nvSpPr>
        <p:spPr>
          <a:xfrm>
            <a:off x="2069591" y="437358"/>
            <a:ext cx="6743701" cy="11430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rgbClr val="345D7E"/>
              </a:buClr>
              <a:buSzPts val="4000"/>
              <a:buFont typeface="Book Antiqua"/>
              <a:buNone/>
            </a:pPr>
            <a:r>
              <a:rPr lang="en-US">
                <a:solidFill>
                  <a:srgbClr val="345D7E"/>
                </a:solidFill>
                <a:latin typeface="Book Antiqua"/>
                <a:ea typeface="Book Antiqua"/>
                <a:cs typeface="Book Antiqua"/>
                <a:sym typeface="Book Antiqua"/>
              </a:rPr>
              <a:t>Confidential Info</a:t>
            </a:r>
            <a:endParaRPr/>
          </a:p>
        </p:txBody>
      </p:sp>
      <p:sp>
        <p:nvSpPr>
          <p:cNvPr id="1306" name="Google Shape;1306;p19"/>
          <p:cNvSpPr txBox="1">
            <a:spLocks noGrp="1"/>
          </p:cNvSpPr>
          <p:nvPr>
            <p:ph type="body" idx="1"/>
          </p:nvPr>
        </p:nvSpPr>
        <p:spPr>
          <a:xfrm>
            <a:off x="990600" y="913700"/>
            <a:ext cx="5638800" cy="4636200"/>
          </a:xfrm>
          <a:prstGeom prst="rect">
            <a:avLst/>
          </a:prstGeom>
          <a:noFill/>
          <a:ln>
            <a:noFill/>
          </a:ln>
        </p:spPr>
        <p:txBody>
          <a:bodyPr spcFirstLastPara="1" wrap="square" lIns="91425" tIns="45700" rIns="91425" bIns="45700" anchor="ctr" anchorCtr="0">
            <a:noAutofit/>
          </a:bodyPr>
          <a:lstStyle/>
          <a:p>
            <a:pPr marL="82296" lvl="0" indent="0" algn="l" rtl="0">
              <a:lnSpc>
                <a:spcPct val="100000"/>
              </a:lnSpc>
              <a:spcBef>
                <a:spcPts val="0"/>
              </a:spcBef>
              <a:spcAft>
                <a:spcPts val="0"/>
              </a:spcAft>
              <a:buSzPts val="3190"/>
              <a:buNone/>
            </a:pPr>
            <a:r>
              <a:rPr lang="en-US" sz="2200">
                <a:solidFill>
                  <a:schemeClr val="dk1"/>
                </a:solidFill>
              </a:rPr>
              <a:t>No present or former public official or employee may disclose confidential information or use that information to further his/her personal interests or the interests of another person.</a:t>
            </a:r>
            <a:r>
              <a:rPr lang="en-US" sz="2200"/>
              <a:t> [Address, SS#, credit card, driver’s license and marital status]</a:t>
            </a:r>
            <a:endParaRPr sz="2200"/>
          </a:p>
          <a:p>
            <a:pPr marL="82296" lvl="0" indent="0" algn="l" rtl="0">
              <a:lnSpc>
                <a:spcPct val="100000"/>
              </a:lnSpc>
              <a:spcBef>
                <a:spcPts val="0"/>
              </a:spcBef>
              <a:spcAft>
                <a:spcPts val="0"/>
              </a:spcAft>
              <a:buSzPts val="3190"/>
              <a:buNone/>
            </a:pPr>
            <a:endParaRPr sz="2200"/>
          </a:p>
          <a:p>
            <a:pPr marL="0" lvl="0" indent="0" algn="l" rtl="0">
              <a:lnSpc>
                <a:spcPct val="100000"/>
              </a:lnSpc>
              <a:spcBef>
                <a:spcPts val="0"/>
              </a:spcBef>
              <a:spcAft>
                <a:spcPts val="0"/>
              </a:spcAft>
              <a:buClr>
                <a:schemeClr val="dk1"/>
              </a:buClr>
              <a:buSzPts val="1400"/>
              <a:buFont typeface="Arial"/>
              <a:buNone/>
            </a:pPr>
            <a:r>
              <a:rPr lang="en-US" sz="2200">
                <a:latin typeface="Calibri"/>
                <a:ea typeface="Calibri"/>
                <a:cs typeface="Calibri"/>
                <a:sym typeface="Calibri"/>
              </a:rPr>
              <a:t>Executive Session not necessarily confidential </a:t>
            </a:r>
            <a:endParaRPr sz="1200">
              <a:latin typeface="Calibri"/>
              <a:ea typeface="Calibri"/>
              <a:cs typeface="Calibri"/>
              <a:sym typeface="Calibri"/>
            </a:endParaRPr>
          </a:p>
          <a:p>
            <a:pPr marL="82296" lvl="0" indent="0" algn="l" rtl="0">
              <a:lnSpc>
                <a:spcPct val="100000"/>
              </a:lnSpc>
              <a:spcBef>
                <a:spcPts val="0"/>
              </a:spcBef>
              <a:spcAft>
                <a:spcPts val="0"/>
              </a:spcAft>
              <a:buSzPts val="3190"/>
              <a:buNone/>
            </a:pPr>
            <a:endParaRPr sz="2200"/>
          </a:p>
          <a:p>
            <a:pPr marL="82296" lvl="0" indent="0" algn="l" rtl="0">
              <a:lnSpc>
                <a:spcPct val="100000"/>
              </a:lnSpc>
              <a:spcBef>
                <a:spcPts val="0"/>
              </a:spcBef>
              <a:spcAft>
                <a:spcPts val="0"/>
              </a:spcAft>
              <a:buSzPts val="3190"/>
              <a:buNone/>
            </a:pPr>
            <a:r>
              <a:rPr lang="en-US" sz="2200" u="sng">
                <a:solidFill>
                  <a:schemeClr val="hlink"/>
                </a:solidFill>
                <a:hlinkClick r:id="rId3"/>
              </a:rPr>
              <a:t>2022-01</a:t>
            </a:r>
            <a:endParaRPr sz="2200"/>
          </a:p>
        </p:txBody>
      </p:sp>
      <p:pic>
        <p:nvPicPr>
          <p:cNvPr id="1307" name="Google Shape;1307;p19" descr="C:\Users\E031195\AppData\Local\Microsoft\Windows\Temporary Internet Files\Content.IE5\Z7555W6Q\MP900309625[1].jpg"/>
          <p:cNvPicPr preferRelativeResize="0"/>
          <p:nvPr/>
        </p:nvPicPr>
        <p:blipFill rotWithShape="1">
          <a:blip r:embed="rId4">
            <a:alphaModFix/>
          </a:blip>
          <a:srcRect/>
          <a:stretch/>
        </p:blipFill>
        <p:spPr>
          <a:xfrm>
            <a:off x="6705800" y="1942925"/>
            <a:ext cx="2133600" cy="3606975"/>
          </a:xfrm>
          <a:prstGeom prst="rect">
            <a:avLst/>
          </a:prstGeom>
          <a:noFill/>
          <a:ln>
            <a:noFill/>
          </a:ln>
        </p:spPr>
      </p:pic>
      <p:sp>
        <p:nvSpPr>
          <p:cNvPr id="1308" name="Google Shape;1308;p19"/>
          <p:cNvSpPr txBox="1"/>
          <p:nvPr/>
        </p:nvSpPr>
        <p:spPr>
          <a:xfrm>
            <a:off x="231050" y="5542875"/>
            <a:ext cx="7593300" cy="8310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rgbClr val="FF0000"/>
                </a:solidFill>
                <a:latin typeface="Corbel"/>
                <a:ea typeface="Corbel"/>
                <a:cs typeface="Corbel"/>
                <a:sym typeface="Corbel"/>
              </a:rPr>
              <a:t>Improper disclosure of confidential information is a criminal misdemeanor!</a:t>
            </a:r>
            <a:endParaRPr sz="2400" b="0" i="0" u="none" strike="noStrike" cap="none">
              <a:solidFill>
                <a:srgbClr val="000000"/>
              </a:solidFill>
              <a:latin typeface="Corbel"/>
              <a:ea typeface="Corbel"/>
              <a:cs typeface="Corbel"/>
              <a:sym typeface="Corbel"/>
            </a:endParaRPr>
          </a:p>
        </p:txBody>
      </p:sp>
      <p:sp>
        <p:nvSpPr>
          <p:cNvPr id="1309" name="Google Shape;1309;p19"/>
          <p:cNvSpPr txBox="1"/>
          <p:nvPr/>
        </p:nvSpPr>
        <p:spPr>
          <a:xfrm>
            <a:off x="2438399" y="1335247"/>
            <a:ext cx="5715001" cy="36933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BA8E2C"/>
              </a:buClr>
              <a:buSzPts val="1800"/>
              <a:buFont typeface="Corbel"/>
              <a:buNone/>
            </a:pPr>
            <a:r>
              <a:rPr lang="en-US" sz="1800" b="1" i="0" u="none" strike="noStrike" cap="none">
                <a:solidFill>
                  <a:srgbClr val="BA8E2C"/>
                </a:solidFill>
                <a:latin typeface="Corbel"/>
                <a:ea typeface="Corbel"/>
                <a:cs typeface="Corbel"/>
                <a:sym typeface="Corbel"/>
              </a:rPr>
              <a:t>W. Va. Code § 6B-2-5(e)</a:t>
            </a:r>
            <a:endParaRPr sz="1400" b="0" i="0" u="none" strike="noStrike" cap="none">
              <a:solidFill>
                <a:srgbClr val="000000"/>
              </a:solidFill>
              <a:latin typeface="Arial"/>
              <a:ea typeface="Arial"/>
              <a:cs typeface="Arial"/>
              <a:sym typeface="Arial"/>
            </a:endParaRPr>
          </a:p>
        </p:txBody>
      </p:sp>
      <p:pic>
        <p:nvPicPr>
          <p:cNvPr id="1310" name="Google Shape;1310;p19" descr="sealfront2"/>
          <p:cNvPicPr preferRelativeResize="0"/>
          <p:nvPr/>
        </p:nvPicPr>
        <p:blipFill rotWithShape="1">
          <a:blip r:embed="rId5">
            <a:alphaModFix/>
          </a:blip>
          <a:srcRect/>
          <a:stretch/>
        </p:blipFill>
        <p:spPr>
          <a:xfrm>
            <a:off x="231050" y="103745"/>
            <a:ext cx="1523999" cy="1554684"/>
          </a:xfrm>
          <a:prstGeom prst="rect">
            <a:avLst/>
          </a:prstGeom>
          <a:noFill/>
          <a:ln>
            <a:noFill/>
          </a:ln>
        </p:spPr>
      </p:pic>
      <p:sp>
        <p:nvSpPr>
          <p:cNvPr id="1311" name="Google Shape;1311;p19"/>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000"/>
              <a:buNone/>
            </a:pPr>
            <a:fld id="{00000000-1234-1234-1234-123412341234}" type="slidenum">
              <a:rPr lang="en-US">
                <a:solidFill>
                  <a:srgbClr val="B3A787"/>
                </a:solidFill>
              </a:rPr>
              <a:t>34</a:t>
            </a:fld>
            <a:endParaRPr>
              <a:solidFill>
                <a:srgbClr val="B3A787"/>
              </a:solidFill>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308">
                                            <p:txEl>
                                              <p:pRg st="0" end="0"/>
                                            </p:txEl>
                                          </p:spTgt>
                                        </p:tgtEl>
                                        <p:attrNameLst>
                                          <p:attrName>style.visibility</p:attrName>
                                        </p:attrNameLst>
                                      </p:cBhvr>
                                      <p:to>
                                        <p:strVal val="visible"/>
                                      </p:to>
                                    </p:set>
                                    <p:animEffect transition="in" filter="fade">
                                      <p:cBhvr>
                                        <p:cTn id="7" dur="1822"/>
                                        <p:tgtEl>
                                          <p:spTgt spid="130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316"/>
        <p:cNvGrpSpPr/>
        <p:nvPr/>
      </p:nvGrpSpPr>
      <p:grpSpPr>
        <a:xfrm>
          <a:off x="0" y="0"/>
          <a:ext cx="0" cy="0"/>
          <a:chOff x="0" y="0"/>
          <a:chExt cx="0" cy="0"/>
        </a:xfrm>
      </p:grpSpPr>
      <p:sp>
        <p:nvSpPr>
          <p:cNvPr id="1317" name="Google Shape;1317;p20"/>
          <p:cNvSpPr txBox="1">
            <a:spLocks noGrp="1"/>
          </p:cNvSpPr>
          <p:nvPr>
            <p:ph type="title"/>
          </p:nvPr>
        </p:nvSpPr>
        <p:spPr>
          <a:xfrm>
            <a:off x="1905000" y="274638"/>
            <a:ext cx="7028688" cy="792162"/>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Clr>
                <a:srgbClr val="345D7E"/>
              </a:buClr>
              <a:buSzPct val="100000"/>
              <a:buFont typeface="Book Antiqua"/>
              <a:buNone/>
            </a:pPr>
            <a:r>
              <a:rPr lang="en-US" sz="4400">
                <a:solidFill>
                  <a:srgbClr val="345D7E"/>
                </a:solidFill>
                <a:latin typeface="Book Antiqua"/>
                <a:ea typeface="Book Antiqua"/>
                <a:cs typeface="Book Antiqua"/>
                <a:sym typeface="Book Antiqua"/>
              </a:rPr>
              <a:t>Gift</a:t>
            </a:r>
            <a:r>
              <a:rPr lang="en-US">
                <a:solidFill>
                  <a:srgbClr val="345D7E"/>
                </a:solidFill>
                <a:latin typeface="Book Antiqua"/>
                <a:ea typeface="Book Antiqua"/>
                <a:cs typeface="Book Antiqua"/>
                <a:sym typeface="Book Antiqua"/>
              </a:rPr>
              <a:t> Rules</a:t>
            </a:r>
            <a:br>
              <a:rPr lang="en-US">
                <a:solidFill>
                  <a:srgbClr val="345D7E"/>
                </a:solidFill>
                <a:latin typeface="Book Antiqua"/>
                <a:ea typeface="Book Antiqua"/>
                <a:cs typeface="Book Antiqua"/>
                <a:sym typeface="Book Antiqua"/>
              </a:rPr>
            </a:br>
            <a:endParaRPr sz="2200">
              <a:solidFill>
                <a:srgbClr val="345D7E"/>
              </a:solidFill>
              <a:latin typeface="Book Antiqua"/>
              <a:ea typeface="Book Antiqua"/>
              <a:cs typeface="Book Antiqua"/>
              <a:sym typeface="Book Antiqua"/>
            </a:endParaRPr>
          </a:p>
        </p:txBody>
      </p:sp>
      <p:sp>
        <p:nvSpPr>
          <p:cNvPr id="1318" name="Google Shape;1318;p20"/>
          <p:cNvSpPr txBox="1">
            <a:spLocks noGrp="1"/>
          </p:cNvSpPr>
          <p:nvPr>
            <p:ph type="body" idx="1"/>
          </p:nvPr>
        </p:nvSpPr>
        <p:spPr>
          <a:xfrm>
            <a:off x="1188720" y="1481009"/>
            <a:ext cx="7498080" cy="5325212"/>
          </a:xfrm>
          <a:prstGeom prst="rect">
            <a:avLst/>
          </a:prstGeom>
          <a:noFill/>
          <a:ln>
            <a:noFill/>
          </a:ln>
        </p:spPr>
        <p:txBody>
          <a:bodyPr spcFirstLastPara="1" wrap="square" lIns="91425" tIns="45700" rIns="91425" bIns="45700" anchor="ctr" anchorCtr="0">
            <a:normAutofit fontScale="77500" lnSpcReduction="20000"/>
          </a:bodyPr>
          <a:lstStyle/>
          <a:p>
            <a:pPr marL="285750" lvl="0" indent="-285750" algn="l" rtl="0">
              <a:lnSpc>
                <a:spcPct val="100000"/>
              </a:lnSpc>
              <a:spcBef>
                <a:spcPts val="0"/>
              </a:spcBef>
              <a:spcAft>
                <a:spcPts val="0"/>
              </a:spcAft>
              <a:buSzPct val="145000"/>
              <a:buNone/>
            </a:pPr>
            <a:endParaRPr/>
          </a:p>
          <a:p>
            <a:pPr marL="285750" lvl="0" indent="-285750" algn="l" rtl="0">
              <a:lnSpc>
                <a:spcPct val="100000"/>
              </a:lnSpc>
              <a:spcBef>
                <a:spcPts val="1003"/>
              </a:spcBef>
              <a:spcAft>
                <a:spcPts val="0"/>
              </a:spcAft>
              <a:buSzPct val="145000"/>
              <a:buNone/>
            </a:pPr>
            <a:r>
              <a:rPr lang="en-US" sz="2600"/>
              <a:t>An interested person is:</a:t>
            </a:r>
            <a:endParaRPr/>
          </a:p>
          <a:p>
            <a:pPr marL="285750" lvl="0" indent="-285750" algn="l" rtl="0">
              <a:lnSpc>
                <a:spcPct val="170000"/>
              </a:lnSpc>
              <a:spcBef>
                <a:spcPts val="1003"/>
              </a:spcBef>
              <a:spcAft>
                <a:spcPts val="0"/>
              </a:spcAft>
              <a:buClr>
                <a:srgbClr val="BA8E2C"/>
              </a:buClr>
              <a:buSzPct val="145000"/>
              <a:buFont typeface="Arial"/>
              <a:buChar char="•"/>
            </a:pPr>
            <a:r>
              <a:rPr lang="en-US" sz="2600"/>
              <a:t>A Lobbyist</a:t>
            </a:r>
            <a:endParaRPr/>
          </a:p>
          <a:p>
            <a:pPr marL="0" lvl="0" indent="0" algn="l" rtl="0">
              <a:lnSpc>
                <a:spcPct val="170000"/>
              </a:lnSpc>
              <a:spcBef>
                <a:spcPts val="1003"/>
              </a:spcBef>
              <a:spcAft>
                <a:spcPts val="0"/>
              </a:spcAft>
              <a:buClr>
                <a:srgbClr val="BA8E2C"/>
              </a:buClr>
              <a:buSzPct val="145000"/>
              <a:buNone/>
            </a:pPr>
            <a:r>
              <a:rPr lang="en-US" sz="2600"/>
              <a:t>Or one who:</a:t>
            </a:r>
            <a:endParaRPr/>
          </a:p>
          <a:p>
            <a:pPr marL="285750" lvl="0" indent="-285750" algn="l" rtl="0">
              <a:lnSpc>
                <a:spcPct val="170000"/>
              </a:lnSpc>
              <a:spcBef>
                <a:spcPts val="1003"/>
              </a:spcBef>
              <a:spcAft>
                <a:spcPts val="0"/>
              </a:spcAft>
              <a:buClr>
                <a:srgbClr val="BA8E2C"/>
              </a:buClr>
              <a:buSzPct val="145000"/>
              <a:buFont typeface="Arial"/>
              <a:buChar char="•"/>
            </a:pPr>
            <a:r>
              <a:rPr lang="en-US" sz="2600">
                <a:solidFill>
                  <a:schemeClr val="dk1"/>
                </a:solidFill>
              </a:rPr>
              <a:t>Seeks or does business with the public servant’s agency (vendor);</a:t>
            </a:r>
            <a:endParaRPr/>
          </a:p>
          <a:p>
            <a:pPr marL="285750" lvl="0" indent="-285750" algn="l" rtl="0">
              <a:lnSpc>
                <a:spcPct val="170000"/>
              </a:lnSpc>
              <a:spcBef>
                <a:spcPts val="1003"/>
              </a:spcBef>
              <a:spcAft>
                <a:spcPts val="0"/>
              </a:spcAft>
              <a:buClr>
                <a:srgbClr val="BA8E2C"/>
              </a:buClr>
              <a:buSzPct val="145000"/>
              <a:buFont typeface="Arial"/>
              <a:buChar char="•"/>
            </a:pPr>
            <a:r>
              <a:rPr lang="en-US" sz="2600">
                <a:solidFill>
                  <a:schemeClr val="dk1"/>
                </a:solidFill>
              </a:rPr>
              <a:t>Is regulated or  controlled by the agency; or,</a:t>
            </a:r>
            <a:endParaRPr/>
          </a:p>
          <a:p>
            <a:pPr marL="285750" lvl="0" indent="-285750" algn="l" rtl="0">
              <a:lnSpc>
                <a:spcPct val="170000"/>
              </a:lnSpc>
              <a:spcBef>
                <a:spcPts val="1003"/>
              </a:spcBef>
              <a:spcAft>
                <a:spcPts val="0"/>
              </a:spcAft>
              <a:buClr>
                <a:srgbClr val="BA8E2C"/>
              </a:buClr>
              <a:buSzPct val="145000"/>
              <a:buFont typeface="Arial"/>
              <a:buChar char="•"/>
            </a:pPr>
            <a:r>
              <a:rPr lang="en-US" sz="2600">
                <a:solidFill>
                  <a:schemeClr val="dk1"/>
                </a:solidFill>
              </a:rPr>
              <a:t>Has a specific financial interest which may be substantially affected by the performance or nonperformance of official duties</a:t>
            </a:r>
            <a:r>
              <a:rPr lang="en-US" sz="2300">
                <a:solidFill>
                  <a:schemeClr val="dk1"/>
                </a:solidFill>
              </a:rPr>
              <a:t>.</a:t>
            </a:r>
            <a:endParaRPr/>
          </a:p>
          <a:p>
            <a:pPr marL="0" lvl="0" indent="0" algn="l" rtl="0">
              <a:lnSpc>
                <a:spcPct val="170000"/>
              </a:lnSpc>
              <a:spcBef>
                <a:spcPts val="956"/>
              </a:spcBef>
              <a:spcAft>
                <a:spcPts val="0"/>
              </a:spcAft>
              <a:buClr>
                <a:srgbClr val="BA8E2C"/>
              </a:buClr>
              <a:buSzPct val="145000"/>
              <a:buNone/>
            </a:pPr>
            <a:r>
              <a:rPr lang="en-US" sz="2300"/>
              <a:t>	</a:t>
            </a:r>
            <a:endParaRPr/>
          </a:p>
        </p:txBody>
      </p:sp>
      <p:pic>
        <p:nvPicPr>
          <p:cNvPr id="1319" name="Google Shape;1319;p20" descr="sealfront2"/>
          <p:cNvPicPr preferRelativeResize="0"/>
          <p:nvPr/>
        </p:nvPicPr>
        <p:blipFill rotWithShape="1">
          <a:blip r:embed="rId3">
            <a:alphaModFix/>
          </a:blip>
          <a:srcRect/>
          <a:stretch/>
        </p:blipFill>
        <p:spPr>
          <a:xfrm>
            <a:off x="1143000" y="121716"/>
            <a:ext cx="1523999" cy="1554684"/>
          </a:xfrm>
          <a:prstGeom prst="rect">
            <a:avLst/>
          </a:prstGeom>
          <a:noFill/>
          <a:ln>
            <a:noFill/>
          </a:ln>
        </p:spPr>
      </p:pic>
      <p:sp>
        <p:nvSpPr>
          <p:cNvPr id="1320" name="Google Shape;1320;p20"/>
          <p:cNvSpPr txBox="1"/>
          <p:nvPr/>
        </p:nvSpPr>
        <p:spPr>
          <a:xfrm>
            <a:off x="2895600" y="1003956"/>
            <a:ext cx="5715000" cy="95410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800"/>
              <a:buFont typeface="Arial"/>
              <a:buNone/>
            </a:pPr>
            <a:r>
              <a:rPr lang="en-US" sz="2800" b="0" i="0" u="none" strike="noStrike" cap="none">
                <a:solidFill>
                  <a:srgbClr val="345D7E"/>
                </a:solidFill>
                <a:latin typeface="Book Antiqua"/>
                <a:ea typeface="Book Antiqua"/>
                <a:cs typeface="Book Antiqua"/>
                <a:sym typeface="Book Antiqua"/>
              </a:rPr>
              <a:t>No Gifts over $25 from Interested Persons</a:t>
            </a:r>
            <a:endParaRPr sz="2800" b="0" i="0" u="none" strike="noStrike" cap="none">
              <a:solidFill>
                <a:schemeClr val="dk1"/>
              </a:solidFill>
              <a:latin typeface="Corbel"/>
              <a:ea typeface="Corbel"/>
              <a:cs typeface="Corbel"/>
              <a:sym typeface="Corbel"/>
            </a:endParaRPr>
          </a:p>
        </p:txBody>
      </p:sp>
      <p:sp>
        <p:nvSpPr>
          <p:cNvPr id="1321" name="Google Shape;1321;p20"/>
          <p:cNvSpPr txBox="1">
            <a:spLocks noGrp="1"/>
          </p:cNvSpPr>
          <p:nvPr>
            <p:ph type="sldNum" idx="12"/>
          </p:nvPr>
        </p:nvSpPr>
        <p:spPr>
          <a:xfrm>
            <a:off x="8258967" y="6108173"/>
            <a:ext cx="427833"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000"/>
              <a:buNone/>
            </a:pPr>
            <a:fld id="{00000000-1234-1234-1234-123412341234}" type="slidenum">
              <a:rPr lang="en-US">
                <a:solidFill>
                  <a:srgbClr val="B3A787"/>
                </a:solidFill>
              </a:rPr>
              <a:t>35</a:t>
            </a:fld>
            <a:endParaRPr>
              <a:solidFill>
                <a:srgbClr val="B3A787"/>
              </a:solidFill>
            </a:endParaRPr>
          </a:p>
        </p:txBody>
      </p:sp>
      <p:pic>
        <p:nvPicPr>
          <p:cNvPr id="1322" name="Google Shape;1322;p20"/>
          <p:cNvPicPr preferRelativeResize="0"/>
          <p:nvPr/>
        </p:nvPicPr>
        <p:blipFill rotWithShape="1">
          <a:blip r:embed="rId4">
            <a:alphaModFix/>
          </a:blip>
          <a:srcRect/>
          <a:stretch/>
        </p:blipFill>
        <p:spPr>
          <a:xfrm>
            <a:off x="4783309" y="1796118"/>
            <a:ext cx="4360691" cy="1836348"/>
          </a:xfrm>
          <a:prstGeom prst="rect">
            <a:avLst/>
          </a:prstGeom>
          <a:noFill/>
          <a:ln>
            <a:noFill/>
          </a:ln>
        </p:spPr>
      </p:pic>
    </p:spTree>
  </p:cSld>
  <p:clrMapOvr>
    <a:masterClrMapping/>
  </p:clrMapOvr>
  <p:transition spd="slow">
    <p:wip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327"/>
        <p:cNvGrpSpPr/>
        <p:nvPr/>
      </p:nvGrpSpPr>
      <p:grpSpPr>
        <a:xfrm>
          <a:off x="0" y="0"/>
          <a:ext cx="0" cy="0"/>
          <a:chOff x="0" y="0"/>
          <a:chExt cx="0" cy="0"/>
        </a:xfrm>
      </p:grpSpPr>
      <p:sp>
        <p:nvSpPr>
          <p:cNvPr id="1328" name="Google Shape;1328;p21"/>
          <p:cNvSpPr txBox="1">
            <a:spLocks noGrp="1"/>
          </p:cNvSpPr>
          <p:nvPr>
            <p:ph type="title"/>
          </p:nvPr>
        </p:nvSpPr>
        <p:spPr>
          <a:xfrm>
            <a:off x="1905000" y="274638"/>
            <a:ext cx="7028688" cy="1173162"/>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rgbClr val="345D7E"/>
              </a:buClr>
              <a:buSzPts val="4400"/>
              <a:buFont typeface="Book Antiqua"/>
              <a:buNone/>
            </a:pPr>
            <a:r>
              <a:rPr lang="en-US" sz="4400">
                <a:solidFill>
                  <a:srgbClr val="345D7E"/>
                </a:solidFill>
                <a:latin typeface="Book Antiqua"/>
                <a:ea typeface="Book Antiqua"/>
                <a:cs typeface="Book Antiqua"/>
                <a:sym typeface="Book Antiqua"/>
              </a:rPr>
              <a:t>Gift</a:t>
            </a:r>
            <a:r>
              <a:rPr lang="en-US">
                <a:solidFill>
                  <a:srgbClr val="345D7E"/>
                </a:solidFill>
                <a:latin typeface="Book Antiqua"/>
                <a:ea typeface="Book Antiqua"/>
                <a:cs typeface="Book Antiqua"/>
                <a:sym typeface="Book Antiqua"/>
              </a:rPr>
              <a:t> Rules</a:t>
            </a:r>
            <a:br>
              <a:rPr lang="en-US">
                <a:solidFill>
                  <a:srgbClr val="345D7E"/>
                </a:solidFill>
                <a:latin typeface="Book Antiqua"/>
                <a:ea typeface="Book Antiqua"/>
                <a:cs typeface="Book Antiqua"/>
                <a:sym typeface="Book Antiqua"/>
              </a:rPr>
            </a:br>
            <a:endParaRPr sz="2200">
              <a:solidFill>
                <a:srgbClr val="345D7E"/>
              </a:solidFill>
              <a:latin typeface="Book Antiqua"/>
              <a:ea typeface="Book Antiqua"/>
              <a:cs typeface="Book Antiqua"/>
              <a:sym typeface="Book Antiqua"/>
            </a:endParaRPr>
          </a:p>
        </p:txBody>
      </p:sp>
      <p:sp>
        <p:nvSpPr>
          <p:cNvPr id="1329" name="Google Shape;1329;p21"/>
          <p:cNvSpPr txBox="1">
            <a:spLocks noGrp="1"/>
          </p:cNvSpPr>
          <p:nvPr>
            <p:ph type="body" idx="1"/>
          </p:nvPr>
        </p:nvSpPr>
        <p:spPr>
          <a:xfrm>
            <a:off x="914400" y="1369625"/>
            <a:ext cx="7772400" cy="5325300"/>
          </a:xfrm>
          <a:prstGeom prst="rect">
            <a:avLst/>
          </a:prstGeom>
          <a:noFill/>
          <a:ln>
            <a:noFill/>
          </a:ln>
        </p:spPr>
        <p:txBody>
          <a:bodyPr spcFirstLastPara="1" wrap="square" lIns="91425" tIns="45700" rIns="91425" bIns="45700" anchor="ctr" anchorCtr="0">
            <a:normAutofit fontScale="55000" lnSpcReduction="20000"/>
          </a:bodyPr>
          <a:lstStyle/>
          <a:p>
            <a:pPr marL="285750" lvl="0" indent="-285750" algn="l" rtl="0">
              <a:lnSpc>
                <a:spcPct val="100000"/>
              </a:lnSpc>
              <a:spcBef>
                <a:spcPts val="0"/>
              </a:spcBef>
              <a:spcAft>
                <a:spcPts val="0"/>
              </a:spcAft>
              <a:buSzPct val="145000"/>
              <a:buNone/>
            </a:pPr>
            <a:endParaRPr/>
          </a:p>
          <a:p>
            <a:pPr marL="285750" lvl="0" indent="-285750" algn="l" rtl="0">
              <a:lnSpc>
                <a:spcPct val="100000"/>
              </a:lnSpc>
              <a:spcBef>
                <a:spcPts val="1084"/>
              </a:spcBef>
              <a:spcAft>
                <a:spcPts val="0"/>
              </a:spcAft>
              <a:buSzPct val="145000"/>
              <a:buNone/>
            </a:pPr>
            <a:r>
              <a:rPr lang="en-US" sz="4400" b="1">
                <a:solidFill>
                  <a:srgbClr val="0070C0"/>
                </a:solidFill>
              </a:rPr>
              <a:t>Some Exceptions!</a:t>
            </a:r>
            <a:endParaRPr/>
          </a:p>
          <a:p>
            <a:pPr marL="285750" lvl="0" indent="-285750" algn="l" rtl="0">
              <a:lnSpc>
                <a:spcPct val="100000"/>
              </a:lnSpc>
              <a:spcBef>
                <a:spcPts val="952"/>
              </a:spcBef>
              <a:spcAft>
                <a:spcPts val="0"/>
              </a:spcAft>
              <a:buSzPct val="142769"/>
              <a:buNone/>
            </a:pPr>
            <a:endParaRPr sz="3250"/>
          </a:p>
          <a:p>
            <a:pPr marL="457200" lvl="0" indent="-237235" algn="l" rtl="0">
              <a:lnSpc>
                <a:spcPct val="100000"/>
              </a:lnSpc>
              <a:spcBef>
                <a:spcPts val="952"/>
              </a:spcBef>
              <a:spcAft>
                <a:spcPts val="0"/>
              </a:spcAft>
              <a:buSzPct val="100000"/>
              <a:buFont typeface="Noto Sans Symbols"/>
              <a:buChar char="⮚"/>
            </a:pPr>
            <a:r>
              <a:rPr lang="en-US" sz="3250"/>
              <a:t>Meals and beverages of any value if the person purchasing them is present</a:t>
            </a:r>
            <a:endParaRPr sz="3250"/>
          </a:p>
          <a:p>
            <a:pPr marL="457200" lvl="0" indent="-123698" algn="l" rtl="0">
              <a:lnSpc>
                <a:spcPct val="100000"/>
              </a:lnSpc>
              <a:spcBef>
                <a:spcPts val="952"/>
              </a:spcBef>
              <a:spcAft>
                <a:spcPts val="0"/>
              </a:spcAft>
              <a:buSzPct val="142769"/>
              <a:buFont typeface="Noto Sans Symbols"/>
              <a:buNone/>
            </a:pPr>
            <a:endParaRPr sz="3250"/>
          </a:p>
          <a:p>
            <a:pPr marL="457200" lvl="0" indent="-237235" algn="l" rtl="0">
              <a:lnSpc>
                <a:spcPct val="100000"/>
              </a:lnSpc>
              <a:spcBef>
                <a:spcPts val="952"/>
              </a:spcBef>
              <a:spcAft>
                <a:spcPts val="0"/>
              </a:spcAft>
              <a:buSzPct val="100000"/>
              <a:buFont typeface="Noto Sans Symbols"/>
              <a:buChar char="⮚"/>
            </a:pPr>
            <a:r>
              <a:rPr lang="en-US" sz="3250"/>
              <a:t>Ceremonial gifts with insignificant value – for example, a plaque</a:t>
            </a:r>
            <a:endParaRPr sz="3250"/>
          </a:p>
          <a:p>
            <a:pPr marL="457200" lvl="0" indent="-123698" algn="l" rtl="0">
              <a:lnSpc>
                <a:spcPct val="100000"/>
              </a:lnSpc>
              <a:spcBef>
                <a:spcPts val="952"/>
              </a:spcBef>
              <a:spcAft>
                <a:spcPts val="0"/>
              </a:spcAft>
              <a:buSzPct val="142769"/>
              <a:buFont typeface="Noto Sans Symbols"/>
              <a:buNone/>
            </a:pPr>
            <a:endParaRPr sz="3250"/>
          </a:p>
          <a:p>
            <a:pPr marL="457200" lvl="0" indent="-237235" algn="l" rtl="0">
              <a:lnSpc>
                <a:spcPct val="100000"/>
              </a:lnSpc>
              <a:spcBef>
                <a:spcPts val="952"/>
              </a:spcBef>
              <a:spcAft>
                <a:spcPts val="0"/>
              </a:spcAft>
              <a:buSzPct val="100000"/>
              <a:buFont typeface="Noto Sans Symbols"/>
              <a:buChar char="⮚"/>
            </a:pPr>
            <a:r>
              <a:rPr lang="en-US" sz="3250"/>
              <a:t>Reasonable travel, meals and lodging expenses for being a speaker at conference or benefit performance of public job.  (May have to report on FDS.)</a:t>
            </a:r>
            <a:endParaRPr sz="3250"/>
          </a:p>
          <a:p>
            <a:pPr marL="457200" lvl="0" indent="-123698" algn="l" rtl="0">
              <a:lnSpc>
                <a:spcPct val="100000"/>
              </a:lnSpc>
              <a:spcBef>
                <a:spcPts val="952"/>
              </a:spcBef>
              <a:spcAft>
                <a:spcPts val="0"/>
              </a:spcAft>
              <a:buSzPct val="142769"/>
              <a:buFont typeface="Noto Sans Symbols"/>
              <a:buNone/>
            </a:pPr>
            <a:endParaRPr sz="3250"/>
          </a:p>
          <a:p>
            <a:pPr marL="457200" lvl="0" indent="-237235" algn="l" rtl="0">
              <a:lnSpc>
                <a:spcPct val="100000"/>
              </a:lnSpc>
              <a:spcBef>
                <a:spcPts val="952"/>
              </a:spcBef>
              <a:spcAft>
                <a:spcPts val="0"/>
              </a:spcAft>
              <a:buSzPct val="100000"/>
              <a:buFont typeface="Noto Sans Symbols"/>
              <a:buChar char="⮚"/>
            </a:pPr>
            <a:r>
              <a:rPr lang="en-US" sz="3250"/>
              <a:t>Gifts that are purely private in nature</a:t>
            </a:r>
            <a:endParaRPr sz="3250"/>
          </a:p>
          <a:p>
            <a:pPr marL="457200" lvl="0" indent="-123698" algn="l" rtl="0">
              <a:lnSpc>
                <a:spcPct val="100000"/>
              </a:lnSpc>
              <a:spcBef>
                <a:spcPts val="952"/>
              </a:spcBef>
              <a:spcAft>
                <a:spcPts val="0"/>
              </a:spcAft>
              <a:buSzPct val="142769"/>
              <a:buFont typeface="Noto Sans Symbols"/>
              <a:buNone/>
            </a:pPr>
            <a:endParaRPr sz="3250"/>
          </a:p>
          <a:p>
            <a:pPr marL="0" lvl="0" indent="0" algn="l" rtl="0">
              <a:lnSpc>
                <a:spcPct val="100000"/>
              </a:lnSpc>
              <a:spcBef>
                <a:spcPts val="952"/>
              </a:spcBef>
              <a:spcAft>
                <a:spcPts val="0"/>
              </a:spcAft>
              <a:buSzPct val="142769"/>
              <a:buNone/>
            </a:pPr>
            <a:r>
              <a:rPr lang="en-US" sz="3250"/>
              <a:t>Ethics Commission Gift Guideline – outlines other exceptions</a:t>
            </a:r>
            <a:endParaRPr sz="3250"/>
          </a:p>
          <a:p>
            <a:pPr marL="0" lvl="0" indent="0" algn="l" rtl="0">
              <a:lnSpc>
                <a:spcPct val="170000"/>
              </a:lnSpc>
              <a:spcBef>
                <a:spcPts val="853"/>
              </a:spcBef>
              <a:spcAft>
                <a:spcPts val="0"/>
              </a:spcAft>
              <a:buClr>
                <a:srgbClr val="BA8E2C"/>
              </a:buClr>
              <a:buSzPct val="145000"/>
              <a:buNone/>
            </a:pPr>
            <a:r>
              <a:rPr lang="en-US" sz="2300"/>
              <a:t>	</a:t>
            </a:r>
            <a:endParaRPr sz="2300">
              <a:solidFill>
                <a:schemeClr val="dk1"/>
              </a:solidFill>
            </a:endParaRPr>
          </a:p>
          <a:p>
            <a:pPr marL="285750" lvl="0" indent="-164211" algn="l" rtl="0">
              <a:lnSpc>
                <a:spcPct val="100000"/>
              </a:lnSpc>
              <a:spcBef>
                <a:spcPts val="864"/>
              </a:spcBef>
              <a:spcAft>
                <a:spcPts val="0"/>
              </a:spcAft>
              <a:buSzPct val="145000"/>
              <a:buNone/>
            </a:pPr>
            <a:endParaRPr/>
          </a:p>
        </p:txBody>
      </p:sp>
      <p:pic>
        <p:nvPicPr>
          <p:cNvPr id="1330" name="Google Shape;1330;p21" descr="sealfront2"/>
          <p:cNvPicPr preferRelativeResize="0"/>
          <p:nvPr/>
        </p:nvPicPr>
        <p:blipFill rotWithShape="1">
          <a:blip r:embed="rId3">
            <a:alphaModFix/>
          </a:blip>
          <a:srcRect/>
          <a:stretch/>
        </p:blipFill>
        <p:spPr>
          <a:xfrm>
            <a:off x="914400" y="0"/>
            <a:ext cx="1523999" cy="1554684"/>
          </a:xfrm>
          <a:prstGeom prst="rect">
            <a:avLst/>
          </a:prstGeom>
          <a:noFill/>
          <a:ln>
            <a:noFill/>
          </a:ln>
        </p:spPr>
      </p:pic>
      <p:sp>
        <p:nvSpPr>
          <p:cNvPr id="1331" name="Google Shape;1331;p21"/>
          <p:cNvSpPr txBox="1">
            <a:spLocks noGrp="1"/>
          </p:cNvSpPr>
          <p:nvPr>
            <p:ph type="sldNum" idx="12"/>
          </p:nvPr>
        </p:nvSpPr>
        <p:spPr>
          <a:xfrm>
            <a:off x="8258967" y="6108173"/>
            <a:ext cx="427833"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000"/>
              <a:buNone/>
            </a:pPr>
            <a:fld id="{00000000-1234-1234-1234-123412341234}" type="slidenum">
              <a:rPr lang="en-US">
                <a:solidFill>
                  <a:srgbClr val="B3A787"/>
                </a:solidFill>
              </a:rPr>
              <a:t>36</a:t>
            </a:fld>
            <a:endParaRPr>
              <a:solidFill>
                <a:srgbClr val="B3A787"/>
              </a:solidFill>
            </a:endParaRPr>
          </a:p>
        </p:txBody>
      </p:sp>
    </p:spTree>
  </p:cSld>
  <p:clrMapOvr>
    <a:masterClrMapping/>
  </p:clrMapOvr>
  <p:transition spd="slow">
    <p:push dir="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336"/>
        <p:cNvGrpSpPr/>
        <p:nvPr/>
      </p:nvGrpSpPr>
      <p:grpSpPr>
        <a:xfrm>
          <a:off x="0" y="0"/>
          <a:ext cx="0" cy="0"/>
          <a:chOff x="0" y="0"/>
          <a:chExt cx="0" cy="0"/>
        </a:xfrm>
      </p:grpSpPr>
      <p:sp>
        <p:nvSpPr>
          <p:cNvPr id="1337" name="Google Shape;1337;p22"/>
          <p:cNvSpPr txBox="1">
            <a:spLocks noGrp="1"/>
          </p:cNvSpPr>
          <p:nvPr>
            <p:ph type="title"/>
          </p:nvPr>
        </p:nvSpPr>
        <p:spPr>
          <a:xfrm>
            <a:off x="2895600" y="0"/>
            <a:ext cx="7200900" cy="14859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345D7E"/>
              </a:buClr>
              <a:buSzPts val="4000"/>
              <a:buFont typeface="Corbel"/>
              <a:buNone/>
            </a:pPr>
            <a:r>
              <a:rPr lang="en-US" b="1">
                <a:solidFill>
                  <a:srgbClr val="345D7E"/>
                </a:solidFill>
              </a:rPr>
              <a:t>		</a:t>
            </a:r>
            <a:r>
              <a:rPr lang="en-US">
                <a:solidFill>
                  <a:srgbClr val="345D7E"/>
                </a:solidFill>
                <a:latin typeface="Book Antiqua"/>
                <a:ea typeface="Book Antiqua"/>
                <a:cs typeface="Book Antiqua"/>
                <a:sym typeface="Book Antiqua"/>
              </a:rPr>
              <a:t>Gift Rules</a:t>
            </a:r>
            <a:endParaRPr sz="4000">
              <a:solidFill>
                <a:srgbClr val="345D7E"/>
              </a:solidFill>
              <a:latin typeface="Book Antiqua"/>
              <a:ea typeface="Book Antiqua"/>
              <a:cs typeface="Book Antiqua"/>
              <a:sym typeface="Book Antiqua"/>
            </a:endParaRPr>
          </a:p>
        </p:txBody>
      </p:sp>
      <p:sp>
        <p:nvSpPr>
          <p:cNvPr id="1338" name="Google Shape;1338;p22"/>
          <p:cNvSpPr txBox="1">
            <a:spLocks noGrp="1"/>
          </p:cNvSpPr>
          <p:nvPr>
            <p:ph type="body" idx="1"/>
          </p:nvPr>
        </p:nvSpPr>
        <p:spPr>
          <a:xfrm>
            <a:off x="1168486" y="-114665"/>
            <a:ext cx="7866888" cy="52578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rgbClr val="BA8E2C"/>
              </a:buClr>
              <a:buSzPts val="5400"/>
              <a:buNone/>
            </a:pPr>
            <a:r>
              <a:rPr lang="en-US" sz="3600">
                <a:solidFill>
                  <a:schemeClr val="dk1"/>
                </a:solidFill>
              </a:rPr>
              <a:t>Solicitation of gifts is generally </a:t>
            </a:r>
            <a:r>
              <a:rPr lang="en-US" sz="3600"/>
              <a:t>prohibited.</a:t>
            </a:r>
            <a:endParaRPr/>
          </a:p>
        </p:txBody>
      </p:sp>
      <p:sp>
        <p:nvSpPr>
          <p:cNvPr id="1339" name="Google Shape;1339;p22"/>
          <p:cNvSpPr txBox="1"/>
          <p:nvPr/>
        </p:nvSpPr>
        <p:spPr>
          <a:xfrm>
            <a:off x="3886200" y="1225826"/>
            <a:ext cx="3048000"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rgbClr val="BA8E2C"/>
                </a:solidFill>
                <a:latin typeface="Corbel"/>
                <a:ea typeface="Corbel"/>
                <a:cs typeface="Corbel"/>
                <a:sym typeface="Corbel"/>
              </a:rPr>
              <a:t>W. Va. Code § 6B-2-5(c)</a:t>
            </a:r>
            <a:endParaRPr sz="1400" b="0" i="0" u="none" strike="noStrike" cap="none">
              <a:solidFill>
                <a:srgbClr val="000000"/>
              </a:solidFill>
              <a:latin typeface="Arial"/>
              <a:ea typeface="Arial"/>
              <a:cs typeface="Arial"/>
              <a:sym typeface="Arial"/>
            </a:endParaRPr>
          </a:p>
        </p:txBody>
      </p:sp>
      <p:pic>
        <p:nvPicPr>
          <p:cNvPr id="1340" name="Google Shape;1340;p22" descr="sealfront2"/>
          <p:cNvPicPr preferRelativeResize="0"/>
          <p:nvPr/>
        </p:nvPicPr>
        <p:blipFill rotWithShape="1">
          <a:blip r:embed="rId3">
            <a:alphaModFix/>
          </a:blip>
          <a:srcRect/>
          <a:stretch/>
        </p:blipFill>
        <p:spPr>
          <a:xfrm>
            <a:off x="1200912" y="457200"/>
            <a:ext cx="1523999" cy="1554684"/>
          </a:xfrm>
          <a:prstGeom prst="rect">
            <a:avLst/>
          </a:prstGeom>
          <a:noFill/>
          <a:ln>
            <a:noFill/>
          </a:ln>
        </p:spPr>
      </p:pic>
      <p:sp>
        <p:nvSpPr>
          <p:cNvPr id="1341" name="Google Shape;1341;p22"/>
          <p:cNvSpPr txBox="1">
            <a:spLocks noGrp="1"/>
          </p:cNvSpPr>
          <p:nvPr>
            <p:ph type="sldNum" idx="12"/>
          </p:nvPr>
        </p:nvSpPr>
        <p:spPr>
          <a:xfrm>
            <a:off x="8258967" y="6108173"/>
            <a:ext cx="427833"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000"/>
              <a:buNone/>
            </a:pPr>
            <a:fld id="{00000000-1234-1234-1234-123412341234}" type="slidenum">
              <a:rPr lang="en-US">
                <a:solidFill>
                  <a:srgbClr val="B3A787"/>
                </a:solidFill>
              </a:rPr>
              <a:t>37</a:t>
            </a:fld>
            <a:endParaRPr>
              <a:solidFill>
                <a:srgbClr val="B3A787"/>
              </a:solidFill>
            </a:endParaRPr>
          </a:p>
        </p:txBody>
      </p:sp>
      <p:pic>
        <p:nvPicPr>
          <p:cNvPr id="1342" name="Google Shape;1342;p22" descr="Shape&#10;&#10;Description automatically generated with medium confidence"/>
          <p:cNvPicPr preferRelativeResize="0"/>
          <p:nvPr/>
        </p:nvPicPr>
        <p:blipFill rotWithShape="1">
          <a:blip r:embed="rId4">
            <a:alphaModFix/>
          </a:blip>
          <a:srcRect/>
          <a:stretch/>
        </p:blipFill>
        <p:spPr>
          <a:xfrm>
            <a:off x="3616030" y="3010940"/>
            <a:ext cx="2971799" cy="2743200"/>
          </a:xfrm>
          <a:prstGeom prst="rect">
            <a:avLst/>
          </a:prstGeom>
          <a:noFill/>
          <a:ln>
            <a:noFill/>
          </a:ln>
        </p:spPr>
      </p:pic>
      <p:sp>
        <p:nvSpPr>
          <p:cNvPr id="1343" name="Google Shape;1343;p22"/>
          <p:cNvSpPr txBox="1"/>
          <p:nvPr/>
        </p:nvSpPr>
        <p:spPr>
          <a:xfrm>
            <a:off x="4114800" y="5754140"/>
            <a:ext cx="2971799" cy="2308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900"/>
              <a:buFont typeface="Arial"/>
              <a:buNone/>
            </a:pPr>
            <a:endParaRPr sz="900" b="0" i="0" u="none" strike="noStrike" cap="none">
              <a:solidFill>
                <a:schemeClr val="dk1"/>
              </a:solidFill>
              <a:latin typeface="Corbel"/>
              <a:ea typeface="Corbel"/>
              <a:cs typeface="Corbel"/>
              <a:sym typeface="Corbel"/>
            </a:endParaRPr>
          </a:p>
        </p:txBody>
      </p:sp>
    </p:spTree>
  </p:cSld>
  <p:clrMapOvr>
    <a:masterClrMapping/>
  </p:clrMapOvr>
  <p:transition spd="slow">
    <p:wip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348"/>
        <p:cNvGrpSpPr/>
        <p:nvPr/>
      </p:nvGrpSpPr>
      <p:grpSpPr>
        <a:xfrm>
          <a:off x="0" y="0"/>
          <a:ext cx="0" cy="0"/>
          <a:chOff x="0" y="0"/>
          <a:chExt cx="0" cy="0"/>
        </a:xfrm>
      </p:grpSpPr>
      <p:sp>
        <p:nvSpPr>
          <p:cNvPr id="1349" name="Google Shape;1349;p23"/>
          <p:cNvSpPr txBox="1">
            <a:spLocks noGrp="1"/>
          </p:cNvSpPr>
          <p:nvPr>
            <p:ph type="title"/>
          </p:nvPr>
        </p:nvSpPr>
        <p:spPr>
          <a:xfrm>
            <a:off x="1600200" y="216617"/>
            <a:ext cx="7181089"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345D7E"/>
              </a:buClr>
              <a:buSzPts val="4000"/>
              <a:buFont typeface="Book Antiqua"/>
              <a:buNone/>
            </a:pPr>
            <a:r>
              <a:rPr lang="en-US">
                <a:solidFill>
                  <a:srgbClr val="345D7E"/>
                </a:solidFill>
                <a:latin typeface="Book Antiqua"/>
                <a:ea typeface="Book Antiqua"/>
                <a:cs typeface="Book Antiqua"/>
                <a:sym typeface="Book Antiqua"/>
              </a:rPr>
              <a:t>Gift Rules</a:t>
            </a:r>
            <a:br>
              <a:rPr lang="en-US">
                <a:solidFill>
                  <a:srgbClr val="345D7E"/>
                </a:solidFill>
                <a:latin typeface="Book Antiqua"/>
                <a:ea typeface="Book Antiqua"/>
                <a:cs typeface="Book Antiqua"/>
                <a:sym typeface="Book Antiqua"/>
              </a:rPr>
            </a:br>
            <a:r>
              <a:rPr lang="en-US" sz="2800">
                <a:solidFill>
                  <a:srgbClr val="345D7E"/>
                </a:solidFill>
                <a:latin typeface="Book Antiqua"/>
                <a:ea typeface="Book Antiqua"/>
                <a:cs typeface="Book Antiqua"/>
                <a:sym typeface="Book Antiqua"/>
              </a:rPr>
              <a:t>Charitable Solicitations</a:t>
            </a:r>
            <a:endParaRPr/>
          </a:p>
        </p:txBody>
      </p:sp>
      <p:sp>
        <p:nvSpPr>
          <p:cNvPr id="1350" name="Google Shape;1350;p23"/>
          <p:cNvSpPr txBox="1"/>
          <p:nvPr/>
        </p:nvSpPr>
        <p:spPr>
          <a:xfrm>
            <a:off x="3352799" y="1380337"/>
            <a:ext cx="2603157" cy="36929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rgbClr val="BA8E2C"/>
                </a:solidFill>
                <a:latin typeface="Corbel"/>
                <a:ea typeface="Corbel"/>
                <a:cs typeface="Corbel"/>
                <a:sym typeface="Corbel"/>
              </a:rPr>
              <a:t>W. Va. Code § 6B-2-5(c)</a:t>
            </a:r>
            <a:endParaRPr sz="1400" b="0" i="0" u="none" strike="noStrike" cap="none">
              <a:solidFill>
                <a:srgbClr val="000000"/>
              </a:solidFill>
              <a:latin typeface="Arial"/>
              <a:ea typeface="Arial"/>
              <a:cs typeface="Arial"/>
              <a:sym typeface="Arial"/>
            </a:endParaRPr>
          </a:p>
        </p:txBody>
      </p:sp>
      <p:sp>
        <p:nvSpPr>
          <p:cNvPr id="1351" name="Google Shape;1351;p23"/>
          <p:cNvSpPr txBox="1"/>
          <p:nvPr/>
        </p:nvSpPr>
        <p:spPr>
          <a:xfrm>
            <a:off x="1972647" y="1938476"/>
            <a:ext cx="6170237" cy="29238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chemeClr val="dk1"/>
                </a:solidFill>
                <a:latin typeface="Corbel"/>
                <a:ea typeface="Corbel"/>
                <a:cs typeface="Corbel"/>
                <a:sym typeface="Corbel"/>
              </a:rPr>
              <a:t>Gifts may only be solicited for a charitable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chemeClr val="dk1"/>
                </a:solidFill>
                <a:latin typeface="Corbel"/>
                <a:ea typeface="Corbel"/>
                <a:cs typeface="Corbel"/>
                <a:sym typeface="Corbel"/>
              </a:rPr>
              <a:t>purpose, such as the United Way.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Corbel"/>
              <a:ea typeface="Corbel"/>
              <a:cs typeface="Corbel"/>
              <a:sym typeface="Corbel"/>
            </a:endParaRPr>
          </a:p>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Corbel"/>
              <a:ea typeface="Corbel"/>
              <a:cs typeface="Corbel"/>
              <a:sym typeface="Corbel"/>
            </a:endParaRPr>
          </a:p>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Corbel"/>
              <a:ea typeface="Corbel"/>
              <a:cs typeface="Corbel"/>
              <a:sym typeface="Corbel"/>
            </a:endParaRPr>
          </a:p>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Corbel"/>
              <a:ea typeface="Corbel"/>
              <a:cs typeface="Corbel"/>
              <a:sym typeface="Corbel"/>
            </a:endParaRPr>
          </a:p>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chemeClr val="dk1"/>
                </a:solidFill>
                <a:latin typeface="Corbel"/>
                <a:ea typeface="Corbel"/>
                <a:cs typeface="Corbel"/>
                <a:sym typeface="Corbel"/>
              </a:rPr>
              <a:t>Public agency may impose stricter standards.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endParaRPr sz="1600" b="0" i="0" u="none" strike="noStrike" cap="none">
              <a:solidFill>
                <a:schemeClr val="dk1"/>
              </a:solidFill>
              <a:latin typeface="Corbel"/>
              <a:ea typeface="Corbel"/>
              <a:cs typeface="Corbel"/>
              <a:sym typeface="Corbel"/>
            </a:endParaRPr>
          </a:p>
        </p:txBody>
      </p:sp>
      <p:pic>
        <p:nvPicPr>
          <p:cNvPr id="1352" name="Google Shape;1352;p23"/>
          <p:cNvPicPr preferRelativeResize="0"/>
          <p:nvPr/>
        </p:nvPicPr>
        <p:blipFill rotWithShape="1">
          <a:blip r:embed="rId3">
            <a:alphaModFix/>
          </a:blip>
          <a:srcRect/>
          <a:stretch/>
        </p:blipFill>
        <p:spPr>
          <a:xfrm>
            <a:off x="3629021" y="2816942"/>
            <a:ext cx="1371600" cy="1398923"/>
          </a:xfrm>
          <a:prstGeom prst="rect">
            <a:avLst/>
          </a:prstGeom>
          <a:noFill/>
          <a:ln>
            <a:noFill/>
          </a:ln>
        </p:spPr>
      </p:pic>
      <p:sp>
        <p:nvSpPr>
          <p:cNvPr id="1353" name="Google Shape;1353;p23"/>
          <p:cNvSpPr txBox="1"/>
          <p:nvPr/>
        </p:nvSpPr>
        <p:spPr>
          <a:xfrm>
            <a:off x="1947734" y="4626639"/>
            <a:ext cx="6324600" cy="184665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chemeClr val="dk1"/>
                </a:solidFill>
                <a:latin typeface="Corbel"/>
                <a:ea typeface="Corbel"/>
                <a:cs typeface="Corbel"/>
                <a:sym typeface="Corbel"/>
              </a:rPr>
              <a:t>Supervisors may not solicit contributions from a subordinate.</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Corbel"/>
              <a:ea typeface="Corbel"/>
              <a:cs typeface="Corbel"/>
              <a:sym typeface="Corbel"/>
            </a:endParaRPr>
          </a:p>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chemeClr val="dk1"/>
                </a:solidFill>
                <a:latin typeface="Corbel"/>
                <a:ea typeface="Corbel"/>
                <a:cs typeface="Corbel"/>
                <a:sym typeface="Corbel"/>
              </a:rPr>
              <a:t>May solicit other public agencies 2019-11</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orbel"/>
              <a:ea typeface="Corbel"/>
              <a:cs typeface="Corbel"/>
              <a:sym typeface="Corbel"/>
            </a:endParaRPr>
          </a:p>
        </p:txBody>
      </p:sp>
      <p:pic>
        <p:nvPicPr>
          <p:cNvPr id="1354" name="Google Shape;1354;p23" descr="sealfront2"/>
          <p:cNvPicPr preferRelativeResize="0"/>
          <p:nvPr/>
        </p:nvPicPr>
        <p:blipFill rotWithShape="1">
          <a:blip r:embed="rId4">
            <a:alphaModFix/>
          </a:blip>
          <a:srcRect/>
          <a:stretch/>
        </p:blipFill>
        <p:spPr>
          <a:xfrm>
            <a:off x="1153503" y="431291"/>
            <a:ext cx="1523999" cy="1554684"/>
          </a:xfrm>
          <a:prstGeom prst="rect">
            <a:avLst/>
          </a:prstGeom>
          <a:noFill/>
          <a:ln>
            <a:noFill/>
          </a:ln>
        </p:spPr>
      </p:pic>
      <p:sp>
        <p:nvSpPr>
          <p:cNvPr id="1355" name="Google Shape;1355;p23"/>
          <p:cNvSpPr txBox="1">
            <a:spLocks noGrp="1"/>
          </p:cNvSpPr>
          <p:nvPr>
            <p:ph type="sldNum" idx="12"/>
          </p:nvPr>
        </p:nvSpPr>
        <p:spPr>
          <a:xfrm>
            <a:off x="8258967" y="6108173"/>
            <a:ext cx="427833"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000"/>
              <a:buNone/>
            </a:pPr>
            <a:fld id="{00000000-1234-1234-1234-123412341234}" type="slidenum">
              <a:rPr lang="en-US">
                <a:solidFill>
                  <a:srgbClr val="B3A787"/>
                </a:solidFill>
              </a:rPr>
              <a:t>38</a:t>
            </a:fld>
            <a:endParaRPr>
              <a:solidFill>
                <a:srgbClr val="B3A787"/>
              </a:solidFill>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352"/>
                                        </p:tgtEl>
                                        <p:attrNameLst>
                                          <p:attrName>style.visibility</p:attrName>
                                        </p:attrNameLst>
                                      </p:cBhvr>
                                      <p:to>
                                        <p:strVal val="visible"/>
                                      </p:to>
                                    </p:set>
                                    <p:animEffect transition="in" filter="fade">
                                      <p:cBhvr>
                                        <p:cTn id="7" dur="1000"/>
                                        <p:tgtEl>
                                          <p:spTgt spid="1352"/>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1353">
                                            <p:txEl>
                                              <p:pRg st="0" end="0"/>
                                            </p:txEl>
                                          </p:spTgt>
                                        </p:tgtEl>
                                        <p:attrNameLst>
                                          <p:attrName>style.visibility</p:attrName>
                                        </p:attrNameLst>
                                      </p:cBhvr>
                                      <p:to>
                                        <p:strVal val="visible"/>
                                      </p:to>
                                    </p:set>
                                    <p:animEffect transition="in" filter="fade">
                                      <p:cBhvr>
                                        <p:cTn id="11" dur="1000"/>
                                        <p:tgtEl>
                                          <p:spTgt spid="1353">
                                            <p:txEl>
                                              <p:pRg st="0" end="0"/>
                                            </p:txEl>
                                          </p:spTgt>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1353">
                                            <p:txEl>
                                              <p:pRg st="1" end="1"/>
                                            </p:txEl>
                                          </p:spTgt>
                                        </p:tgtEl>
                                        <p:attrNameLst>
                                          <p:attrName>style.visibility</p:attrName>
                                        </p:attrNameLst>
                                      </p:cBhvr>
                                      <p:to>
                                        <p:strVal val="visible"/>
                                      </p:to>
                                    </p:set>
                                    <p:animEffect transition="in" filter="fade">
                                      <p:cBhvr>
                                        <p:cTn id="15" dur="1000"/>
                                        <p:tgtEl>
                                          <p:spTgt spid="1353">
                                            <p:txEl>
                                              <p:pRg st="1" end="1"/>
                                            </p:txEl>
                                          </p:spTgt>
                                        </p:tgtEl>
                                      </p:cBhvr>
                                    </p:animEffect>
                                  </p:childTnLst>
                                </p:cTn>
                              </p:par>
                            </p:childTnLst>
                          </p:cTn>
                        </p:par>
                        <p:par>
                          <p:cTn id="16" fill="hold">
                            <p:stCondLst>
                              <p:cond delay="3000"/>
                            </p:stCondLst>
                            <p:childTnLst>
                              <p:par>
                                <p:cTn id="17" presetID="10" presetClass="entr" presetSubtype="0" fill="hold" nodeType="afterEffect">
                                  <p:stCondLst>
                                    <p:cond delay="0"/>
                                  </p:stCondLst>
                                  <p:childTnLst>
                                    <p:set>
                                      <p:cBhvr>
                                        <p:cTn id="18" dur="1" fill="hold">
                                          <p:stCondLst>
                                            <p:cond delay="0"/>
                                          </p:stCondLst>
                                        </p:cTn>
                                        <p:tgtEl>
                                          <p:spTgt spid="1353">
                                            <p:txEl>
                                              <p:pRg st="2" end="2"/>
                                            </p:txEl>
                                          </p:spTgt>
                                        </p:tgtEl>
                                        <p:attrNameLst>
                                          <p:attrName>style.visibility</p:attrName>
                                        </p:attrNameLst>
                                      </p:cBhvr>
                                      <p:to>
                                        <p:strVal val="visible"/>
                                      </p:to>
                                    </p:set>
                                    <p:animEffect transition="in" filter="fade">
                                      <p:cBhvr>
                                        <p:cTn id="19" dur="1000"/>
                                        <p:tgtEl>
                                          <p:spTgt spid="1353">
                                            <p:txEl>
                                              <p:pRg st="2" end="2"/>
                                            </p:txEl>
                                          </p:spTgt>
                                        </p:tgtEl>
                                      </p:cBhvr>
                                    </p:animEffect>
                                  </p:childTnLst>
                                </p:cTn>
                              </p:par>
                            </p:childTnLst>
                          </p:cTn>
                        </p:par>
                        <p:par>
                          <p:cTn id="20" fill="hold">
                            <p:stCondLst>
                              <p:cond delay="4000"/>
                            </p:stCondLst>
                            <p:childTnLst>
                              <p:par>
                                <p:cTn id="21" presetID="10" presetClass="entr" presetSubtype="0" fill="hold" nodeType="afterEffect">
                                  <p:stCondLst>
                                    <p:cond delay="0"/>
                                  </p:stCondLst>
                                  <p:childTnLst>
                                    <p:set>
                                      <p:cBhvr>
                                        <p:cTn id="22" dur="1" fill="hold">
                                          <p:stCondLst>
                                            <p:cond delay="0"/>
                                          </p:stCondLst>
                                        </p:cTn>
                                        <p:tgtEl>
                                          <p:spTgt spid="1353">
                                            <p:txEl>
                                              <p:pRg st="3" end="3"/>
                                            </p:txEl>
                                          </p:spTgt>
                                        </p:tgtEl>
                                        <p:attrNameLst>
                                          <p:attrName>style.visibility</p:attrName>
                                        </p:attrNameLst>
                                      </p:cBhvr>
                                      <p:to>
                                        <p:strVal val="visible"/>
                                      </p:to>
                                    </p:set>
                                    <p:animEffect transition="in" filter="fade">
                                      <p:cBhvr>
                                        <p:cTn id="23" dur="1000"/>
                                        <p:tgtEl>
                                          <p:spTgt spid="135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Shape 1360"/>
        <p:cNvGrpSpPr/>
        <p:nvPr/>
      </p:nvGrpSpPr>
      <p:grpSpPr>
        <a:xfrm>
          <a:off x="0" y="0"/>
          <a:ext cx="0" cy="0"/>
          <a:chOff x="0" y="0"/>
          <a:chExt cx="0" cy="0"/>
        </a:xfrm>
      </p:grpSpPr>
      <p:sp>
        <p:nvSpPr>
          <p:cNvPr id="1361" name="Google Shape;1361;p24"/>
          <p:cNvSpPr txBox="1">
            <a:spLocks noGrp="1"/>
          </p:cNvSpPr>
          <p:nvPr>
            <p:ph type="title"/>
          </p:nvPr>
        </p:nvSpPr>
        <p:spPr>
          <a:xfrm>
            <a:off x="1600200" y="216617"/>
            <a:ext cx="7181089"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345D7E"/>
              </a:buClr>
              <a:buSzPts val="4000"/>
              <a:buFont typeface="Book Antiqua"/>
              <a:buNone/>
            </a:pPr>
            <a:r>
              <a:rPr lang="en-US">
                <a:solidFill>
                  <a:srgbClr val="345D7E"/>
                </a:solidFill>
                <a:latin typeface="Book Antiqua"/>
                <a:ea typeface="Book Antiqua"/>
                <a:cs typeface="Book Antiqua"/>
                <a:sym typeface="Book Antiqua"/>
              </a:rPr>
              <a:t>Gift Rules</a:t>
            </a:r>
            <a:br>
              <a:rPr lang="en-US">
                <a:solidFill>
                  <a:srgbClr val="345D7E"/>
                </a:solidFill>
                <a:latin typeface="Book Antiqua"/>
                <a:ea typeface="Book Antiqua"/>
                <a:cs typeface="Book Antiqua"/>
                <a:sym typeface="Book Antiqua"/>
              </a:rPr>
            </a:br>
            <a:r>
              <a:rPr lang="en-US" sz="2800">
                <a:solidFill>
                  <a:srgbClr val="345D7E"/>
                </a:solidFill>
                <a:latin typeface="Book Antiqua"/>
                <a:ea typeface="Book Antiqua"/>
                <a:cs typeface="Book Antiqua"/>
                <a:sym typeface="Book Antiqua"/>
              </a:rPr>
              <a:t>Charitable Solicitations</a:t>
            </a:r>
            <a:endParaRPr/>
          </a:p>
        </p:txBody>
      </p:sp>
      <p:sp>
        <p:nvSpPr>
          <p:cNvPr id="1362" name="Google Shape;1362;p24"/>
          <p:cNvSpPr txBox="1"/>
          <p:nvPr/>
        </p:nvSpPr>
        <p:spPr>
          <a:xfrm>
            <a:off x="3781422" y="1460574"/>
            <a:ext cx="2438400"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rgbClr val="BA8E2C"/>
                </a:solidFill>
                <a:latin typeface="Corbel"/>
                <a:ea typeface="Corbel"/>
                <a:cs typeface="Corbel"/>
                <a:sym typeface="Corbel"/>
              </a:rPr>
              <a:t>W. Va. Code § 6B-2-5(c)</a:t>
            </a:r>
            <a:endParaRPr sz="1400" b="0" i="0" u="none" strike="noStrike" cap="none">
              <a:solidFill>
                <a:srgbClr val="000000"/>
              </a:solidFill>
              <a:latin typeface="Arial"/>
              <a:ea typeface="Arial"/>
              <a:cs typeface="Arial"/>
              <a:sym typeface="Arial"/>
            </a:endParaRPr>
          </a:p>
        </p:txBody>
      </p:sp>
      <p:sp>
        <p:nvSpPr>
          <p:cNvPr id="1363" name="Google Shape;1363;p24"/>
          <p:cNvSpPr txBox="1"/>
          <p:nvPr/>
        </p:nvSpPr>
        <p:spPr>
          <a:xfrm>
            <a:off x="1066801" y="1938476"/>
            <a:ext cx="7076100" cy="3047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orbel"/>
              <a:ea typeface="Corbel"/>
              <a:cs typeface="Corbel"/>
              <a:sym typeface="Corbe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orbel"/>
              <a:ea typeface="Corbel"/>
              <a:cs typeface="Corbel"/>
              <a:sym typeface="Corbel"/>
            </a:endParaRPr>
          </a:p>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chemeClr val="dk1"/>
                </a:solidFill>
                <a:latin typeface="Corbel"/>
                <a:ea typeface="Corbel"/>
                <a:cs typeface="Corbel"/>
                <a:sym typeface="Corbel"/>
              </a:rPr>
              <a:t>Mayor may appear in a video using his name and public title to promote and solicit donations for a local nonprofit drug and alcohol recovery center because it served a charitable purpose and was not a commercial business.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orbel"/>
              <a:ea typeface="Corbel"/>
              <a:cs typeface="Corbel"/>
              <a:sym typeface="Corbel"/>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orbel"/>
                <a:ea typeface="Corbel"/>
                <a:cs typeface="Corbel"/>
                <a:sym typeface="Corbel"/>
              </a:rPr>
              <a:t>Advisory Opinion 2021-02 </a:t>
            </a:r>
            <a:endParaRPr sz="1400" b="0" i="0" u="none" strike="noStrike" cap="none">
              <a:solidFill>
                <a:srgbClr val="000000"/>
              </a:solidFill>
              <a:latin typeface="Arial"/>
              <a:ea typeface="Arial"/>
              <a:cs typeface="Arial"/>
              <a:sym typeface="Arial"/>
            </a:endParaRPr>
          </a:p>
        </p:txBody>
      </p:sp>
      <p:pic>
        <p:nvPicPr>
          <p:cNvPr id="1364" name="Google Shape;1364;p24" descr="sealfront2"/>
          <p:cNvPicPr preferRelativeResize="0"/>
          <p:nvPr/>
        </p:nvPicPr>
        <p:blipFill rotWithShape="1">
          <a:blip r:embed="rId3">
            <a:alphaModFix/>
          </a:blip>
          <a:srcRect/>
          <a:stretch/>
        </p:blipFill>
        <p:spPr>
          <a:xfrm>
            <a:off x="1153503" y="431291"/>
            <a:ext cx="1523999" cy="1554684"/>
          </a:xfrm>
          <a:prstGeom prst="rect">
            <a:avLst/>
          </a:prstGeom>
          <a:noFill/>
          <a:ln>
            <a:noFill/>
          </a:ln>
        </p:spPr>
      </p:pic>
      <p:sp>
        <p:nvSpPr>
          <p:cNvPr id="1365" name="Google Shape;1365;p24"/>
          <p:cNvSpPr txBox="1">
            <a:spLocks noGrp="1"/>
          </p:cNvSpPr>
          <p:nvPr>
            <p:ph type="sldNum" idx="12"/>
          </p:nvPr>
        </p:nvSpPr>
        <p:spPr>
          <a:xfrm>
            <a:off x="8258967" y="6108173"/>
            <a:ext cx="427833"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000"/>
              <a:buNone/>
            </a:pPr>
            <a:fld id="{00000000-1234-1234-1234-123412341234}" type="slidenum">
              <a:rPr lang="en-US">
                <a:solidFill>
                  <a:srgbClr val="B3A787"/>
                </a:solidFill>
              </a:rPr>
              <a:t>39</a:t>
            </a:fld>
            <a:endParaRPr>
              <a:solidFill>
                <a:srgbClr val="B3A787"/>
              </a:solidFill>
            </a:endParaRPr>
          </a:p>
        </p:txBody>
      </p:sp>
      <p:pic>
        <p:nvPicPr>
          <p:cNvPr id="1366" name="Google Shape;1366;p24" descr="A sign on a pole&#10;&#10;Description automatically generated with low confidence"/>
          <p:cNvPicPr preferRelativeResize="0"/>
          <p:nvPr/>
        </p:nvPicPr>
        <p:blipFill rotWithShape="1">
          <a:blip r:embed="rId4">
            <a:alphaModFix/>
          </a:blip>
          <a:srcRect/>
          <a:stretch/>
        </p:blipFill>
        <p:spPr>
          <a:xfrm>
            <a:off x="3657600" y="4246800"/>
            <a:ext cx="5486400" cy="1544400"/>
          </a:xfrm>
          <a:prstGeom prst="rect">
            <a:avLst/>
          </a:prstGeom>
          <a:noFill/>
          <a:ln>
            <a:noFill/>
          </a:ln>
        </p:spPr>
      </p:pic>
      <p:sp>
        <p:nvSpPr>
          <p:cNvPr id="1367" name="Google Shape;1367;p24"/>
          <p:cNvSpPr txBox="1"/>
          <p:nvPr/>
        </p:nvSpPr>
        <p:spPr>
          <a:xfrm rot="10800000" flipH="1">
            <a:off x="5740188" y="5603438"/>
            <a:ext cx="3208282" cy="2308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900"/>
              <a:buFont typeface="Arial"/>
              <a:buNone/>
            </a:pPr>
            <a:r>
              <a:rPr lang="en-US" sz="900" b="0" i="0" u="sng" strike="noStrike" cap="none">
                <a:solidFill>
                  <a:schemeClr val="dk1"/>
                </a:solidFill>
                <a:latin typeface="Corbel"/>
                <a:ea typeface="Corbel"/>
                <a:cs typeface="Corbel"/>
                <a:sym typeface="Corbel"/>
                <a:hlinkClick r:id="rId5">
                  <a:extLst>
                    <a:ext uri="{A12FA001-AC4F-418D-AE19-62706E023703}">
                      <ahyp:hlinkClr xmlns:ahyp="http://schemas.microsoft.com/office/drawing/2018/hyperlinkcolor" val="tx"/>
                    </a:ext>
                  </a:extLst>
                </a:hlinkClick>
              </a:rPr>
              <a:t>This Photo</a:t>
            </a:r>
            <a:r>
              <a:rPr lang="en-US" sz="900" b="0" i="0" u="none" strike="noStrike" cap="none">
                <a:solidFill>
                  <a:schemeClr val="dk1"/>
                </a:solidFill>
                <a:latin typeface="Corbel"/>
                <a:ea typeface="Corbel"/>
                <a:cs typeface="Corbel"/>
                <a:sym typeface="Corbel"/>
              </a:rPr>
              <a:t> by Unknown Author is licensed under </a:t>
            </a:r>
            <a:r>
              <a:rPr lang="en-US" sz="900" b="0" i="0" u="sng" strike="noStrike" cap="none">
                <a:solidFill>
                  <a:schemeClr val="dk1"/>
                </a:solidFill>
                <a:latin typeface="Corbel"/>
                <a:ea typeface="Corbel"/>
                <a:cs typeface="Corbel"/>
                <a:sym typeface="Corbel"/>
                <a:hlinkClick r:id="rId6">
                  <a:extLst>
                    <a:ext uri="{A12FA001-AC4F-418D-AE19-62706E023703}">
                      <ahyp:hlinkClr xmlns:ahyp="http://schemas.microsoft.com/office/drawing/2018/hyperlinkcolor" val="tx"/>
                    </a:ext>
                  </a:extLst>
                </a:hlinkClick>
              </a:rPr>
              <a:t>CC BY-SA</a:t>
            </a:r>
            <a:endParaRPr sz="900" b="0" i="0" u="none" strike="noStrike" cap="none">
              <a:solidFill>
                <a:schemeClr val="dk1"/>
              </a:solidFill>
              <a:latin typeface="Corbel"/>
              <a:ea typeface="Corbel"/>
              <a:cs typeface="Corbel"/>
              <a:sym typeface="Corbel"/>
            </a:endParaRPr>
          </a:p>
        </p:txBody>
      </p:sp>
    </p:spTree>
  </p:cSld>
  <p:clrMapOvr>
    <a:masterClrMapping/>
  </p:clrMapOvr>
  <p:transition spd="slow">
    <p:wipe/>
  </p:transition>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Shape 977"/>
        <p:cNvGrpSpPr/>
        <p:nvPr/>
      </p:nvGrpSpPr>
      <p:grpSpPr>
        <a:xfrm>
          <a:off x="0" y="0"/>
          <a:ext cx="0" cy="0"/>
          <a:chOff x="0" y="0"/>
          <a:chExt cx="0" cy="0"/>
        </a:xfrm>
      </p:grpSpPr>
      <p:sp>
        <p:nvSpPr>
          <p:cNvPr id="978" name="Google Shape;978;g134a032b301_0_75"/>
          <p:cNvSpPr txBox="1">
            <a:spLocks noGrp="1"/>
          </p:cNvSpPr>
          <p:nvPr>
            <p:ph type="ctrTitle"/>
          </p:nvPr>
        </p:nvSpPr>
        <p:spPr>
          <a:xfrm>
            <a:off x="381000" y="914400"/>
            <a:ext cx="7406700" cy="1023900"/>
          </a:xfrm>
          <a:prstGeom prst="rect">
            <a:avLst/>
          </a:prstGeom>
          <a:noFill/>
          <a:ln>
            <a:noFill/>
          </a:ln>
        </p:spPr>
        <p:txBody>
          <a:bodyPr spcFirstLastPara="1" wrap="square" lIns="91425" tIns="45700" rIns="91425" bIns="45700" anchor="b" anchorCtr="0">
            <a:normAutofit fontScale="90000"/>
          </a:bodyPr>
          <a:lstStyle/>
          <a:p>
            <a:pPr marL="0" lvl="0" indent="0" algn="ctr" rtl="0">
              <a:lnSpc>
                <a:spcPct val="100000"/>
              </a:lnSpc>
              <a:spcBef>
                <a:spcPts val="0"/>
              </a:spcBef>
              <a:spcAft>
                <a:spcPts val="0"/>
              </a:spcAft>
              <a:buClr>
                <a:schemeClr val="dk1"/>
              </a:buClr>
              <a:buSzPct val="100000"/>
              <a:buFont typeface="Levenim MT"/>
              <a:buNone/>
            </a:pPr>
            <a:br>
              <a:rPr lang="en-US" sz="4400" b="1">
                <a:solidFill>
                  <a:schemeClr val="dk1"/>
                </a:solidFill>
                <a:latin typeface="Levenim MT"/>
                <a:ea typeface="Levenim MT"/>
                <a:cs typeface="Levenim MT"/>
                <a:sym typeface="Levenim MT"/>
              </a:rPr>
            </a:br>
            <a:br>
              <a:rPr lang="en-US" sz="4400" b="1">
                <a:solidFill>
                  <a:schemeClr val="dk1"/>
                </a:solidFill>
                <a:latin typeface="Levenim MT"/>
                <a:ea typeface="Levenim MT"/>
                <a:cs typeface="Levenim MT"/>
                <a:sym typeface="Levenim MT"/>
              </a:rPr>
            </a:br>
            <a:br>
              <a:rPr lang="en-US" sz="4400" b="1">
                <a:solidFill>
                  <a:schemeClr val="dk1"/>
                </a:solidFill>
                <a:latin typeface="Levenim MT"/>
                <a:ea typeface="Levenim MT"/>
                <a:cs typeface="Levenim MT"/>
                <a:sym typeface="Levenim MT"/>
              </a:rPr>
            </a:br>
            <a:br>
              <a:rPr lang="en-US" sz="4400" b="1">
                <a:solidFill>
                  <a:schemeClr val="dk1"/>
                </a:solidFill>
                <a:latin typeface="Levenim MT"/>
                <a:ea typeface="Levenim MT"/>
                <a:cs typeface="Levenim MT"/>
                <a:sym typeface="Levenim MT"/>
              </a:rPr>
            </a:br>
            <a:br>
              <a:rPr lang="en-US" sz="4400" b="1">
                <a:solidFill>
                  <a:schemeClr val="dk1"/>
                </a:solidFill>
                <a:latin typeface="Levenim MT"/>
                <a:ea typeface="Levenim MT"/>
                <a:cs typeface="Levenim MT"/>
                <a:sym typeface="Levenim MT"/>
              </a:rPr>
            </a:br>
            <a:endParaRPr>
              <a:solidFill>
                <a:schemeClr val="dk1"/>
              </a:solidFill>
              <a:latin typeface="Book Antiqua"/>
              <a:ea typeface="Book Antiqua"/>
              <a:cs typeface="Book Antiqua"/>
              <a:sym typeface="Book Antiqua"/>
            </a:endParaRPr>
          </a:p>
        </p:txBody>
      </p:sp>
      <p:sp>
        <p:nvSpPr>
          <p:cNvPr id="979" name="Google Shape;979;g134a032b301_0_75"/>
          <p:cNvSpPr txBox="1">
            <a:spLocks noGrp="1"/>
          </p:cNvSpPr>
          <p:nvPr>
            <p:ph type="subTitle" idx="1"/>
          </p:nvPr>
        </p:nvSpPr>
        <p:spPr>
          <a:xfrm>
            <a:off x="739175" y="239500"/>
            <a:ext cx="7124700" cy="7213800"/>
          </a:xfrm>
          <a:prstGeom prst="rect">
            <a:avLst/>
          </a:prstGeom>
          <a:noFill/>
          <a:ln>
            <a:noFill/>
          </a:ln>
        </p:spPr>
        <p:txBody>
          <a:bodyPr spcFirstLastPara="1" wrap="square" lIns="91425" tIns="45700" rIns="91425" bIns="45700" anchor="t" anchorCtr="0">
            <a:spAutoFit/>
          </a:bodyPr>
          <a:lstStyle/>
          <a:p>
            <a:pPr marL="0" lvl="0" indent="0" algn="ctr" rtl="0">
              <a:lnSpc>
                <a:spcPct val="100000"/>
              </a:lnSpc>
              <a:spcBef>
                <a:spcPts val="1000"/>
              </a:spcBef>
              <a:spcAft>
                <a:spcPts val="0"/>
              </a:spcAft>
              <a:buSzPts val="2880"/>
              <a:buNone/>
            </a:pPr>
            <a:r>
              <a:rPr lang="en-US" sz="3600" b="1">
                <a:solidFill>
                  <a:schemeClr val="accent1"/>
                </a:solidFill>
                <a:latin typeface="Book Antiqua"/>
                <a:ea typeface="Book Antiqua"/>
                <a:cs typeface="Book Antiqua"/>
                <a:sym typeface="Book Antiqua"/>
              </a:rPr>
              <a:t> BOE </a:t>
            </a:r>
            <a:r>
              <a:rPr lang="en-US" sz="3600" b="1">
                <a:solidFill>
                  <a:schemeClr val="accent1"/>
                </a:solidFill>
                <a:latin typeface="Corbel"/>
                <a:ea typeface="Corbel"/>
                <a:cs typeface="Corbel"/>
                <a:sym typeface="Corbel"/>
              </a:rPr>
              <a:t>Prohibited Public Offices</a:t>
            </a:r>
            <a:endParaRPr sz="3600" b="1">
              <a:solidFill>
                <a:schemeClr val="accent1"/>
              </a:solidFill>
              <a:latin typeface="Corbel"/>
              <a:ea typeface="Corbel"/>
              <a:cs typeface="Corbel"/>
              <a:sym typeface="Corbel"/>
            </a:endParaRPr>
          </a:p>
          <a:p>
            <a:pPr marL="0" lvl="0" indent="0" algn="l" rtl="0">
              <a:lnSpc>
                <a:spcPct val="100000"/>
              </a:lnSpc>
              <a:spcBef>
                <a:spcPts val="1000"/>
              </a:spcBef>
              <a:spcAft>
                <a:spcPts val="0"/>
              </a:spcAft>
              <a:buSzPts val="2880"/>
              <a:buNone/>
            </a:pPr>
            <a:r>
              <a:rPr lang="en-US" sz="3600">
                <a:solidFill>
                  <a:schemeClr val="dk1"/>
                </a:solidFill>
                <a:latin typeface="Corbel"/>
                <a:ea typeface="Corbel"/>
                <a:cs typeface="Corbel"/>
                <a:sym typeface="Corbel"/>
              </a:rPr>
              <a:t>2003-01:  Soil Conservation District  </a:t>
            </a:r>
            <a:endParaRPr sz="3600">
              <a:solidFill>
                <a:schemeClr val="dk1"/>
              </a:solidFill>
              <a:latin typeface="Corbel"/>
              <a:ea typeface="Corbel"/>
              <a:cs typeface="Corbel"/>
              <a:sym typeface="Corbel"/>
            </a:endParaRPr>
          </a:p>
          <a:p>
            <a:pPr marL="0" lvl="0" indent="0" algn="l" rtl="0">
              <a:lnSpc>
                <a:spcPct val="100000"/>
              </a:lnSpc>
              <a:spcBef>
                <a:spcPts val="1000"/>
              </a:spcBef>
              <a:spcAft>
                <a:spcPts val="0"/>
              </a:spcAft>
              <a:buSzPts val="2880"/>
              <a:buNone/>
            </a:pPr>
            <a:r>
              <a:rPr lang="en-US" sz="3600">
                <a:solidFill>
                  <a:schemeClr val="dk1"/>
                </a:solidFill>
                <a:latin typeface="Corbel"/>
                <a:ea typeface="Corbel"/>
                <a:cs typeface="Corbel"/>
                <a:sym typeface="Corbel"/>
              </a:rPr>
              <a:t>2003-02:  County Emergency Ambulance Authority​</a:t>
            </a:r>
            <a:endParaRPr sz="3600">
              <a:solidFill>
                <a:schemeClr val="dk1"/>
              </a:solidFill>
              <a:latin typeface="Corbel"/>
              <a:ea typeface="Corbel"/>
              <a:cs typeface="Corbel"/>
              <a:sym typeface="Corbel"/>
            </a:endParaRPr>
          </a:p>
          <a:p>
            <a:pPr marL="0" lvl="0" indent="0" algn="l" rtl="0">
              <a:lnSpc>
                <a:spcPct val="100000"/>
              </a:lnSpc>
              <a:spcBef>
                <a:spcPts val="1000"/>
              </a:spcBef>
              <a:spcAft>
                <a:spcPts val="0"/>
              </a:spcAft>
              <a:buSzPts val="2880"/>
              <a:buNone/>
            </a:pPr>
            <a:r>
              <a:rPr lang="en-US" sz="3600">
                <a:solidFill>
                  <a:schemeClr val="dk1"/>
                </a:solidFill>
                <a:latin typeface="Corbel"/>
                <a:ea typeface="Corbel"/>
                <a:cs typeface="Corbel"/>
                <a:sym typeface="Corbel"/>
              </a:rPr>
              <a:t>2004-03:  Public Service District</a:t>
            </a:r>
            <a:endParaRPr sz="3600">
              <a:solidFill>
                <a:schemeClr val="dk1"/>
              </a:solidFill>
              <a:latin typeface="Corbel"/>
              <a:ea typeface="Corbel"/>
              <a:cs typeface="Corbel"/>
              <a:sym typeface="Corbel"/>
            </a:endParaRPr>
          </a:p>
          <a:p>
            <a:pPr marL="0" lvl="0" indent="0" algn="l" rtl="0">
              <a:lnSpc>
                <a:spcPct val="100000"/>
              </a:lnSpc>
              <a:spcBef>
                <a:spcPts val="1000"/>
              </a:spcBef>
              <a:spcAft>
                <a:spcPts val="0"/>
              </a:spcAft>
              <a:buSzPts val="2880"/>
              <a:buNone/>
            </a:pPr>
            <a:r>
              <a:rPr lang="en-US" sz="3600">
                <a:solidFill>
                  <a:schemeClr val="dk1"/>
                </a:solidFill>
                <a:latin typeface="Corbel"/>
                <a:ea typeface="Corbel"/>
                <a:cs typeface="Corbel"/>
                <a:sym typeface="Corbel"/>
              </a:rPr>
              <a:t>2010-01:  County Board of Health  </a:t>
            </a:r>
            <a:endParaRPr sz="3600">
              <a:solidFill>
                <a:schemeClr val="dk1"/>
              </a:solidFill>
              <a:latin typeface="Corbel"/>
              <a:ea typeface="Corbel"/>
              <a:cs typeface="Corbel"/>
              <a:sym typeface="Corbel"/>
            </a:endParaRPr>
          </a:p>
          <a:p>
            <a:pPr marL="0" lvl="0" indent="0" algn="l" rtl="0">
              <a:lnSpc>
                <a:spcPct val="100000"/>
              </a:lnSpc>
              <a:spcBef>
                <a:spcPts val="1000"/>
              </a:spcBef>
              <a:spcAft>
                <a:spcPts val="0"/>
              </a:spcAft>
              <a:buSzPts val="2880"/>
              <a:buNone/>
            </a:pPr>
            <a:r>
              <a:rPr lang="en-US" sz="3600">
                <a:solidFill>
                  <a:schemeClr val="dk1"/>
                </a:solidFill>
                <a:latin typeface="Corbel"/>
                <a:ea typeface="Corbel"/>
                <a:cs typeface="Corbel"/>
                <a:sym typeface="Corbel"/>
              </a:rPr>
              <a:t>2014-04:  Police officer for city police department in same county</a:t>
            </a:r>
            <a:endParaRPr sz="3600">
              <a:solidFill>
                <a:schemeClr val="dk1"/>
              </a:solidFill>
              <a:latin typeface="Corbel"/>
              <a:ea typeface="Corbel"/>
              <a:cs typeface="Corbel"/>
              <a:sym typeface="Corbel"/>
            </a:endParaRPr>
          </a:p>
          <a:p>
            <a:pPr marL="0" lvl="0" indent="0" algn="l" rtl="0">
              <a:lnSpc>
                <a:spcPct val="100000"/>
              </a:lnSpc>
              <a:spcBef>
                <a:spcPts val="1000"/>
              </a:spcBef>
              <a:spcAft>
                <a:spcPts val="0"/>
              </a:spcAft>
              <a:buSzPts val="2880"/>
              <a:buNone/>
            </a:pPr>
            <a:r>
              <a:rPr lang="en-US" sz="3600">
                <a:solidFill>
                  <a:schemeClr val="dk1"/>
                </a:solidFill>
                <a:latin typeface="Corbel"/>
                <a:ea typeface="Corbel"/>
                <a:cs typeface="Corbel"/>
                <a:sym typeface="Corbel"/>
              </a:rPr>
              <a:t>2014-03:  Substitute Bus Operator</a:t>
            </a:r>
            <a:endParaRPr sz="3600">
              <a:solidFill>
                <a:schemeClr val="dk1"/>
              </a:solidFill>
              <a:latin typeface="Corbel"/>
              <a:ea typeface="Corbel"/>
              <a:cs typeface="Corbel"/>
              <a:sym typeface="Corbel"/>
            </a:endParaRPr>
          </a:p>
          <a:p>
            <a:pPr marL="0" lvl="0" indent="0" algn="l" rtl="0">
              <a:lnSpc>
                <a:spcPct val="100000"/>
              </a:lnSpc>
              <a:spcBef>
                <a:spcPts val="1000"/>
              </a:spcBef>
              <a:spcAft>
                <a:spcPts val="0"/>
              </a:spcAft>
              <a:buSzPts val="2880"/>
              <a:buNone/>
            </a:pPr>
            <a:endParaRPr sz="3600">
              <a:solidFill>
                <a:schemeClr val="dk1"/>
              </a:solidFill>
              <a:latin typeface="Corbel"/>
              <a:ea typeface="Corbel"/>
              <a:cs typeface="Corbel"/>
              <a:sym typeface="Corbel"/>
            </a:endParaRPr>
          </a:p>
          <a:p>
            <a:pPr marL="0" lvl="0" indent="0" algn="l" rtl="0">
              <a:lnSpc>
                <a:spcPct val="100000"/>
              </a:lnSpc>
              <a:spcBef>
                <a:spcPts val="1000"/>
              </a:spcBef>
              <a:spcAft>
                <a:spcPts val="0"/>
              </a:spcAft>
              <a:buSzPts val="2880"/>
              <a:buNone/>
            </a:pPr>
            <a:endParaRPr sz="3600">
              <a:solidFill>
                <a:schemeClr val="dk1"/>
              </a:solidFill>
              <a:latin typeface="Corbel"/>
              <a:ea typeface="Corbel"/>
              <a:cs typeface="Corbel"/>
              <a:sym typeface="Corbel"/>
            </a:endParaRPr>
          </a:p>
        </p:txBody>
      </p:sp>
      <p:sp>
        <p:nvSpPr>
          <p:cNvPr id="980" name="Google Shape;980;g134a032b301_0_75"/>
          <p:cNvSpPr/>
          <p:nvPr/>
        </p:nvSpPr>
        <p:spPr>
          <a:xfrm rot="10800000" flipH="1">
            <a:off x="-903450" y="7038725"/>
            <a:ext cx="7694700" cy="328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400" b="0" i="0" u="none" strike="noStrike" cap="none">
              <a:solidFill>
                <a:srgbClr val="000000"/>
              </a:solidFill>
              <a:latin typeface="Arial"/>
              <a:ea typeface="Arial"/>
              <a:cs typeface="Arial"/>
              <a:sym typeface="Arial"/>
            </a:endParaRPr>
          </a:p>
        </p:txBody>
      </p:sp>
      <p:pic>
        <p:nvPicPr>
          <p:cNvPr id="981" name="Google Shape;981;g134a032b301_0_75" descr="sealfront2"/>
          <p:cNvPicPr preferRelativeResize="0"/>
          <p:nvPr/>
        </p:nvPicPr>
        <p:blipFill rotWithShape="1">
          <a:blip r:embed="rId3">
            <a:alphaModFix/>
          </a:blip>
          <a:srcRect/>
          <a:stretch/>
        </p:blipFill>
        <p:spPr>
          <a:xfrm>
            <a:off x="7360350" y="1159375"/>
            <a:ext cx="1461471" cy="1490700"/>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Shape 1372"/>
        <p:cNvGrpSpPr/>
        <p:nvPr/>
      </p:nvGrpSpPr>
      <p:grpSpPr>
        <a:xfrm>
          <a:off x="0" y="0"/>
          <a:ext cx="0" cy="0"/>
          <a:chOff x="0" y="0"/>
          <a:chExt cx="0" cy="0"/>
        </a:xfrm>
      </p:grpSpPr>
      <p:sp>
        <p:nvSpPr>
          <p:cNvPr id="1373" name="Google Shape;1373;g112ea5a125d_0_1"/>
          <p:cNvSpPr txBox="1">
            <a:spLocks noGrp="1"/>
          </p:cNvSpPr>
          <p:nvPr>
            <p:ph type="title"/>
          </p:nvPr>
        </p:nvSpPr>
        <p:spPr>
          <a:xfrm>
            <a:off x="1600200" y="216617"/>
            <a:ext cx="71811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345D7E"/>
              </a:buClr>
              <a:buSzPts val="4000"/>
              <a:buFont typeface="Book Antiqua"/>
              <a:buNone/>
            </a:pPr>
            <a:r>
              <a:rPr lang="en-US">
                <a:solidFill>
                  <a:srgbClr val="345D7E"/>
                </a:solidFill>
                <a:latin typeface="Book Antiqua"/>
                <a:ea typeface="Book Antiqua"/>
                <a:cs typeface="Book Antiqua"/>
                <a:sym typeface="Book Antiqua"/>
              </a:rPr>
              <a:t>Gift Rules</a:t>
            </a:r>
            <a:br>
              <a:rPr lang="en-US">
                <a:solidFill>
                  <a:srgbClr val="345D7E"/>
                </a:solidFill>
                <a:latin typeface="Book Antiqua"/>
                <a:ea typeface="Book Antiqua"/>
                <a:cs typeface="Book Antiqua"/>
                <a:sym typeface="Book Antiqua"/>
              </a:rPr>
            </a:br>
            <a:r>
              <a:rPr lang="en-US" sz="2800">
                <a:solidFill>
                  <a:srgbClr val="345D7E"/>
                </a:solidFill>
                <a:latin typeface="Book Antiqua"/>
                <a:ea typeface="Book Antiqua"/>
                <a:cs typeface="Book Antiqua"/>
                <a:sym typeface="Book Antiqua"/>
              </a:rPr>
              <a:t>Charitable Solicitations</a:t>
            </a:r>
            <a:endParaRPr/>
          </a:p>
        </p:txBody>
      </p:sp>
      <p:sp>
        <p:nvSpPr>
          <p:cNvPr id="1374" name="Google Shape;1374;g112ea5a125d_0_1"/>
          <p:cNvSpPr txBox="1"/>
          <p:nvPr/>
        </p:nvSpPr>
        <p:spPr>
          <a:xfrm>
            <a:off x="3781422" y="1460574"/>
            <a:ext cx="24384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rgbClr val="BA8E2C"/>
                </a:solidFill>
                <a:latin typeface="Corbel"/>
                <a:ea typeface="Corbel"/>
                <a:cs typeface="Corbel"/>
                <a:sym typeface="Corbel"/>
              </a:rPr>
              <a:t>W. Va. Code § 6B-2-5(c)</a:t>
            </a:r>
            <a:endParaRPr sz="1400" b="0" i="0" u="none" strike="noStrike" cap="none">
              <a:solidFill>
                <a:srgbClr val="000000"/>
              </a:solidFill>
              <a:latin typeface="Arial"/>
              <a:ea typeface="Arial"/>
              <a:cs typeface="Arial"/>
              <a:sym typeface="Arial"/>
            </a:endParaRPr>
          </a:p>
        </p:txBody>
      </p:sp>
      <p:sp>
        <p:nvSpPr>
          <p:cNvPr id="1375" name="Google Shape;1375;g112ea5a125d_0_1">
            <a:hlinkClick r:id="rId3"/>
          </p:cNvPr>
          <p:cNvSpPr txBox="1"/>
          <p:nvPr/>
        </p:nvSpPr>
        <p:spPr>
          <a:xfrm>
            <a:off x="970175" y="2198925"/>
            <a:ext cx="7076100" cy="2728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3900" b="0" i="0" u="none" strike="noStrike" cap="none">
                <a:solidFill>
                  <a:schemeClr val="dk1"/>
                </a:solidFill>
                <a:latin typeface="Corbel"/>
                <a:ea typeface="Corbel"/>
                <a:cs typeface="Corbel"/>
                <a:sym typeface="Corbel"/>
              </a:rPr>
              <a:t>Health Department employees may solicit from local businesses and people to supplement public health programs.</a:t>
            </a:r>
            <a:endParaRPr sz="3900" b="0" i="0" u="none" strike="noStrike" cap="none">
              <a:solidFill>
                <a:schemeClr val="dk1"/>
              </a:solidFill>
              <a:latin typeface="Corbel"/>
              <a:ea typeface="Corbel"/>
              <a:cs typeface="Corbel"/>
              <a:sym typeface="Corbe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orbel"/>
              <a:ea typeface="Corbel"/>
              <a:cs typeface="Corbel"/>
              <a:sym typeface="Corbel"/>
            </a:endParaRPr>
          </a:p>
          <a:p>
            <a:pPr marL="0" marR="0" lvl="0" indent="0" algn="l" rtl="0">
              <a:lnSpc>
                <a:spcPct val="100000"/>
              </a:lnSpc>
              <a:spcBef>
                <a:spcPts val="0"/>
              </a:spcBef>
              <a:spcAft>
                <a:spcPts val="0"/>
              </a:spcAft>
              <a:buClr>
                <a:srgbClr val="000000"/>
              </a:buClr>
              <a:buSzPts val="1800"/>
              <a:buFont typeface="Arial"/>
              <a:buNone/>
            </a:pPr>
            <a:endParaRPr sz="1400" b="0" i="0" u="none" strike="noStrike" cap="none">
              <a:solidFill>
                <a:srgbClr val="000000"/>
              </a:solidFill>
              <a:latin typeface="Arial"/>
              <a:ea typeface="Arial"/>
              <a:cs typeface="Arial"/>
              <a:sym typeface="Arial"/>
            </a:endParaRPr>
          </a:p>
        </p:txBody>
      </p:sp>
      <p:pic>
        <p:nvPicPr>
          <p:cNvPr id="1376" name="Google Shape;1376;g112ea5a125d_0_1" descr="sealfront2"/>
          <p:cNvPicPr preferRelativeResize="0"/>
          <p:nvPr/>
        </p:nvPicPr>
        <p:blipFill rotWithShape="1">
          <a:blip r:embed="rId4">
            <a:alphaModFix/>
          </a:blip>
          <a:srcRect/>
          <a:stretch/>
        </p:blipFill>
        <p:spPr>
          <a:xfrm>
            <a:off x="1153503" y="431291"/>
            <a:ext cx="1523999" cy="1554684"/>
          </a:xfrm>
          <a:prstGeom prst="rect">
            <a:avLst/>
          </a:prstGeom>
          <a:noFill/>
          <a:ln>
            <a:noFill/>
          </a:ln>
        </p:spPr>
      </p:pic>
      <p:sp>
        <p:nvSpPr>
          <p:cNvPr id="1377" name="Google Shape;1377;g112ea5a125d_0_1"/>
          <p:cNvSpPr txBox="1">
            <a:spLocks noGrp="1"/>
          </p:cNvSpPr>
          <p:nvPr>
            <p:ph type="sldNum" idx="12"/>
          </p:nvPr>
        </p:nvSpPr>
        <p:spPr>
          <a:xfrm>
            <a:off x="8258967" y="6108173"/>
            <a:ext cx="4278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000"/>
              <a:buNone/>
            </a:pPr>
            <a:fld id="{00000000-1234-1234-1234-123412341234}" type="slidenum">
              <a:rPr lang="en-US">
                <a:solidFill>
                  <a:srgbClr val="B3A787"/>
                </a:solidFill>
              </a:rPr>
              <a:t>40</a:t>
            </a:fld>
            <a:endParaRPr>
              <a:solidFill>
                <a:srgbClr val="B3A787"/>
              </a:solidFill>
            </a:endParaRPr>
          </a:p>
        </p:txBody>
      </p:sp>
      <p:sp>
        <p:nvSpPr>
          <p:cNvPr id="1378" name="Google Shape;1378;g112ea5a125d_0_1"/>
          <p:cNvSpPr txBox="1"/>
          <p:nvPr/>
        </p:nvSpPr>
        <p:spPr>
          <a:xfrm rot="10800000" flipH="1">
            <a:off x="5740200" y="5603575"/>
            <a:ext cx="2886300" cy="230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900"/>
              <a:buFont typeface="Arial"/>
              <a:buNone/>
            </a:pPr>
            <a:endParaRPr sz="900" b="0" i="0" u="none" strike="noStrike" cap="none">
              <a:solidFill>
                <a:schemeClr val="dk1"/>
              </a:solidFill>
              <a:latin typeface="Corbel"/>
              <a:ea typeface="Corbel"/>
              <a:cs typeface="Corbel"/>
              <a:sym typeface="Corbel"/>
            </a:endParaRPr>
          </a:p>
        </p:txBody>
      </p:sp>
      <p:sp>
        <p:nvSpPr>
          <p:cNvPr id="1379" name="Google Shape;1379;g112ea5a125d_0_1"/>
          <p:cNvSpPr txBox="1"/>
          <p:nvPr/>
        </p:nvSpPr>
        <p:spPr>
          <a:xfrm>
            <a:off x="1153500" y="4539650"/>
            <a:ext cx="4833300" cy="30000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r>
              <a:rPr lang="en-US" sz="1100" b="0" i="0" u="sng" strike="noStrike" cap="none">
                <a:solidFill>
                  <a:schemeClr val="dk1"/>
                </a:solidFill>
                <a:latin typeface="Arial"/>
                <a:ea typeface="Arial"/>
                <a:cs typeface="Arial"/>
                <a:sym typeface="Arial"/>
                <a:hlinkClick r:id="rId3">
                  <a:extLst>
                    <a:ext uri="{A12FA001-AC4F-418D-AE19-62706E023703}">
                      <ahyp:hlinkClr xmlns:ahyp="http://schemas.microsoft.com/office/drawing/2018/hyperlinkcolor" val="tx"/>
                    </a:ext>
                  </a:extLst>
                </a:hlinkClick>
              </a:rPr>
              <a:t>AO 2005-02</a:t>
            </a:r>
            <a:endParaRPr sz="1400" b="0" i="0" u="none" strike="noStrike" cap="none">
              <a:solidFill>
                <a:schemeClr val="dk1"/>
              </a:solidFill>
              <a:latin typeface="Arial"/>
              <a:ea typeface="Arial"/>
              <a:cs typeface="Arial"/>
              <a:sym typeface="Arial"/>
            </a:endParaRPr>
          </a:p>
        </p:txBody>
      </p:sp>
      <p:pic>
        <p:nvPicPr>
          <p:cNvPr id="1380" name="Google Shape;1380;g112ea5a125d_0_1"/>
          <p:cNvPicPr preferRelativeResize="0"/>
          <p:nvPr/>
        </p:nvPicPr>
        <p:blipFill rotWithShape="1">
          <a:blip r:embed="rId5">
            <a:alphaModFix/>
          </a:blip>
          <a:srcRect/>
          <a:stretch/>
        </p:blipFill>
        <p:spPr>
          <a:xfrm>
            <a:off x="6167875" y="4324000"/>
            <a:ext cx="2966600" cy="2119675"/>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385"/>
        <p:cNvGrpSpPr/>
        <p:nvPr/>
      </p:nvGrpSpPr>
      <p:grpSpPr>
        <a:xfrm>
          <a:off x="0" y="0"/>
          <a:ext cx="0" cy="0"/>
          <a:chOff x="0" y="0"/>
          <a:chExt cx="0" cy="0"/>
        </a:xfrm>
      </p:grpSpPr>
      <p:sp>
        <p:nvSpPr>
          <p:cNvPr id="1386" name="Google Shape;1386;p25"/>
          <p:cNvSpPr txBox="1">
            <a:spLocks noGrp="1"/>
          </p:cNvSpPr>
          <p:nvPr>
            <p:ph type="title"/>
          </p:nvPr>
        </p:nvSpPr>
        <p:spPr>
          <a:xfrm>
            <a:off x="2133600" y="408648"/>
            <a:ext cx="7010400" cy="914400"/>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Clr>
                <a:srgbClr val="345D7E"/>
              </a:buClr>
              <a:buSzPct val="100000"/>
              <a:buFont typeface="Book Antiqua"/>
              <a:buNone/>
            </a:pPr>
            <a:br>
              <a:rPr lang="en-US" sz="4400">
                <a:solidFill>
                  <a:srgbClr val="345D7E"/>
                </a:solidFill>
                <a:latin typeface="Book Antiqua"/>
                <a:ea typeface="Book Antiqua"/>
                <a:cs typeface="Book Antiqua"/>
                <a:sym typeface="Book Antiqua"/>
              </a:rPr>
            </a:br>
            <a:br>
              <a:rPr lang="en-US" sz="4400">
                <a:solidFill>
                  <a:srgbClr val="345D7E"/>
                </a:solidFill>
                <a:latin typeface="Book Antiqua"/>
                <a:ea typeface="Book Antiqua"/>
                <a:cs typeface="Book Antiqua"/>
                <a:sym typeface="Book Antiqua"/>
              </a:rPr>
            </a:br>
            <a:br>
              <a:rPr lang="en-US" sz="4400">
                <a:solidFill>
                  <a:srgbClr val="345D7E"/>
                </a:solidFill>
                <a:latin typeface="Book Antiqua"/>
                <a:ea typeface="Book Antiqua"/>
                <a:cs typeface="Book Antiqua"/>
                <a:sym typeface="Book Antiqua"/>
              </a:rPr>
            </a:br>
            <a:r>
              <a:rPr lang="en-US" sz="4400">
                <a:solidFill>
                  <a:srgbClr val="345D7E"/>
                </a:solidFill>
                <a:latin typeface="Book Antiqua"/>
                <a:ea typeface="Book Antiqua"/>
                <a:cs typeface="Book Antiqua"/>
                <a:sym typeface="Book Antiqua"/>
              </a:rPr>
              <a:t>Public Official’s Name or Likeness</a:t>
            </a:r>
            <a:br>
              <a:rPr lang="en-US" sz="4400">
                <a:solidFill>
                  <a:srgbClr val="345D7E"/>
                </a:solidFill>
              </a:rPr>
            </a:br>
            <a:br>
              <a:rPr lang="en-US" sz="3200"/>
            </a:br>
            <a:endParaRPr sz="2200" b="1">
              <a:solidFill>
                <a:srgbClr val="345D7E"/>
              </a:solidFill>
            </a:endParaRPr>
          </a:p>
        </p:txBody>
      </p:sp>
      <p:sp>
        <p:nvSpPr>
          <p:cNvPr id="1387" name="Google Shape;1387;p25"/>
          <p:cNvSpPr txBox="1">
            <a:spLocks noGrp="1"/>
          </p:cNvSpPr>
          <p:nvPr>
            <p:ph type="body" idx="1"/>
          </p:nvPr>
        </p:nvSpPr>
        <p:spPr>
          <a:xfrm>
            <a:off x="1066800" y="1463040"/>
            <a:ext cx="7620000" cy="2771940"/>
          </a:xfrm>
          <a:prstGeom prst="rect">
            <a:avLst/>
          </a:prstGeom>
          <a:noFill/>
          <a:ln>
            <a:noFill/>
          </a:ln>
        </p:spPr>
        <p:txBody>
          <a:bodyPr spcFirstLastPara="1" wrap="square" lIns="91425" tIns="45700" rIns="91425" bIns="45700" anchor="t" anchorCtr="0">
            <a:normAutofit/>
          </a:bodyPr>
          <a:lstStyle/>
          <a:p>
            <a:pPr marL="1115568" lvl="2" indent="-273050" algn="l" rtl="0">
              <a:lnSpc>
                <a:spcPct val="150000"/>
              </a:lnSpc>
              <a:spcBef>
                <a:spcPts val="0"/>
              </a:spcBef>
              <a:spcAft>
                <a:spcPts val="0"/>
              </a:spcAft>
              <a:buSzPts val="2900"/>
              <a:buFont typeface="Arial"/>
              <a:buNone/>
            </a:pPr>
            <a:endParaRPr sz="2000">
              <a:solidFill>
                <a:schemeClr val="dk1"/>
              </a:solidFill>
            </a:endParaRPr>
          </a:p>
          <a:p>
            <a:pPr marL="658368" lvl="2" indent="0" algn="l" rtl="0">
              <a:lnSpc>
                <a:spcPct val="100000"/>
              </a:lnSpc>
              <a:spcBef>
                <a:spcPts val="600"/>
              </a:spcBef>
              <a:spcAft>
                <a:spcPts val="0"/>
              </a:spcAft>
              <a:buSzPts val="3480"/>
              <a:buNone/>
            </a:pPr>
            <a:r>
              <a:rPr lang="en-US" sz="2400"/>
              <a:t>May </a:t>
            </a:r>
            <a:r>
              <a:rPr lang="en-US" sz="2400" b="1"/>
              <a:t>not</a:t>
            </a:r>
            <a:r>
              <a:rPr lang="en-US" sz="2400"/>
              <a:t> use </a:t>
            </a:r>
            <a:r>
              <a:rPr lang="en-US" sz="2400" b="1"/>
              <a:t>public funds </a:t>
            </a:r>
            <a:r>
              <a:rPr lang="en-US" sz="2400"/>
              <a:t>or public resources to display the public official’s name or likeness </a:t>
            </a:r>
            <a:r>
              <a:rPr lang="en-US" sz="2400" b="1"/>
              <a:t>for the purpose of promoting public official or political party</a:t>
            </a:r>
            <a:r>
              <a:rPr lang="en-US" sz="2400"/>
              <a:t>.  W. Va. Code § 6B-2B-2(b).</a:t>
            </a:r>
            <a:endParaRPr/>
          </a:p>
          <a:p>
            <a:pPr marL="658368" lvl="2" indent="0" algn="l" rtl="0">
              <a:lnSpc>
                <a:spcPct val="100000"/>
              </a:lnSpc>
              <a:spcBef>
                <a:spcPts val="600"/>
              </a:spcBef>
              <a:spcAft>
                <a:spcPts val="0"/>
              </a:spcAft>
              <a:buClr>
                <a:srgbClr val="548BB7"/>
              </a:buClr>
              <a:buSzPts val="3480"/>
              <a:buNone/>
            </a:pPr>
            <a:r>
              <a:rPr lang="en-US" sz="2400">
                <a:solidFill>
                  <a:srgbClr val="000000"/>
                </a:solidFill>
              </a:rPr>
              <a:t> </a:t>
            </a:r>
            <a:endParaRPr/>
          </a:p>
        </p:txBody>
      </p:sp>
      <p:pic>
        <p:nvPicPr>
          <p:cNvPr id="1388" name="Google Shape;1388;p25" descr="sealfront2"/>
          <p:cNvPicPr preferRelativeResize="0"/>
          <p:nvPr/>
        </p:nvPicPr>
        <p:blipFill rotWithShape="1">
          <a:blip r:embed="rId3">
            <a:alphaModFix/>
          </a:blip>
          <a:srcRect/>
          <a:stretch/>
        </p:blipFill>
        <p:spPr>
          <a:xfrm>
            <a:off x="958516" y="533400"/>
            <a:ext cx="1344529" cy="1371600"/>
          </a:xfrm>
          <a:prstGeom prst="rect">
            <a:avLst/>
          </a:prstGeom>
          <a:noFill/>
          <a:ln>
            <a:noFill/>
          </a:ln>
        </p:spPr>
      </p:pic>
      <p:pic>
        <p:nvPicPr>
          <p:cNvPr id="1389" name="Google Shape;1389;p25"/>
          <p:cNvPicPr preferRelativeResize="0"/>
          <p:nvPr/>
        </p:nvPicPr>
        <p:blipFill rotWithShape="1">
          <a:blip r:embed="rId4">
            <a:alphaModFix/>
          </a:blip>
          <a:srcRect/>
          <a:stretch/>
        </p:blipFill>
        <p:spPr>
          <a:xfrm>
            <a:off x="601892" y="3809999"/>
            <a:ext cx="8289131" cy="2975251"/>
          </a:xfrm>
          <a:prstGeom prst="rect">
            <a:avLst/>
          </a:prstGeom>
          <a:noFill/>
          <a:ln>
            <a:noFill/>
          </a:ln>
        </p:spPr>
      </p:pic>
      <p:sp>
        <p:nvSpPr>
          <p:cNvPr id="1390" name="Google Shape;1390;p25"/>
          <p:cNvSpPr txBox="1"/>
          <p:nvPr/>
        </p:nvSpPr>
        <p:spPr>
          <a:xfrm rot="186374">
            <a:off x="3523298" y="5229438"/>
            <a:ext cx="1211358" cy="523220"/>
          </a:xfrm>
          <a:prstGeom prst="rect">
            <a:avLst/>
          </a:prstGeom>
          <a:solidFill>
            <a:srgbClr val="FF0000"/>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dk1"/>
                </a:solidFill>
                <a:latin typeface="Corbel"/>
                <a:ea typeface="Corbel"/>
                <a:cs typeface="Corbel"/>
                <a:sym typeface="Corbel"/>
              </a:rPr>
              <a:t>Elect Jones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dk1"/>
                </a:solidFill>
                <a:latin typeface="Corbel"/>
                <a:ea typeface="Corbel"/>
                <a:cs typeface="Corbel"/>
                <a:sym typeface="Corbel"/>
              </a:rPr>
              <a:t>for Sherriff!</a:t>
            </a:r>
            <a:endParaRPr sz="1400" b="0" i="0" u="none" strike="noStrike" cap="none">
              <a:solidFill>
                <a:srgbClr val="000000"/>
              </a:solidFill>
              <a:latin typeface="Arial"/>
              <a:ea typeface="Arial"/>
              <a:cs typeface="Arial"/>
              <a:sym typeface="Arial"/>
            </a:endParaRPr>
          </a:p>
        </p:txBody>
      </p:sp>
      <p:sp>
        <p:nvSpPr>
          <p:cNvPr id="1391" name="Google Shape;1391;p25"/>
          <p:cNvSpPr txBox="1">
            <a:spLocks noGrp="1"/>
          </p:cNvSpPr>
          <p:nvPr>
            <p:ph type="sldNum" idx="12"/>
          </p:nvPr>
        </p:nvSpPr>
        <p:spPr>
          <a:xfrm>
            <a:off x="6553200" y="6248400"/>
            <a:ext cx="2133600" cy="4572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000"/>
              <a:buNone/>
            </a:pPr>
            <a:fld id="{00000000-1234-1234-1234-123412341234}" type="slidenum">
              <a:rPr lang="en-US">
                <a:solidFill>
                  <a:srgbClr val="B3A787"/>
                </a:solidFill>
              </a:rPr>
              <a:t>41</a:t>
            </a:fld>
            <a:endParaRPr>
              <a:solidFill>
                <a:srgbClr val="B3A787"/>
              </a:solidFill>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1000"/>
                                  </p:stCondLst>
                                  <p:childTnLst>
                                    <p:set>
                                      <p:cBhvr>
                                        <p:cTn id="6" dur="1" fill="hold">
                                          <p:stCondLst>
                                            <p:cond delay="0"/>
                                          </p:stCondLst>
                                        </p:cTn>
                                        <p:tgtEl>
                                          <p:spTgt spid="1389"/>
                                        </p:tgtEl>
                                        <p:attrNameLst>
                                          <p:attrName>style.visibility</p:attrName>
                                        </p:attrNameLst>
                                      </p:cBhvr>
                                      <p:to>
                                        <p:strVal val="visible"/>
                                      </p:to>
                                    </p:set>
                                  </p:childTnLst>
                                </p:cTn>
                              </p:par>
                              <p:par>
                                <p:cTn id="7" presetID="1" presetClass="entr" presetSubtype="0" fill="hold" nodeType="withEffect">
                                  <p:stCondLst>
                                    <p:cond delay="1000"/>
                                  </p:stCondLst>
                                  <p:childTnLst>
                                    <p:set>
                                      <p:cBhvr>
                                        <p:cTn id="8" dur="1" fill="hold">
                                          <p:stCondLst>
                                            <p:cond delay="0"/>
                                          </p:stCondLst>
                                        </p:cTn>
                                        <p:tgtEl>
                                          <p:spTgt spid="139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Shape 1396"/>
        <p:cNvGrpSpPr/>
        <p:nvPr/>
      </p:nvGrpSpPr>
      <p:grpSpPr>
        <a:xfrm>
          <a:off x="0" y="0"/>
          <a:ext cx="0" cy="0"/>
          <a:chOff x="0" y="0"/>
          <a:chExt cx="0" cy="0"/>
        </a:xfrm>
      </p:grpSpPr>
      <p:sp>
        <p:nvSpPr>
          <p:cNvPr id="1397" name="Google Shape;1397;g122a46853e4_0_0"/>
          <p:cNvSpPr txBox="1">
            <a:spLocks noGrp="1"/>
          </p:cNvSpPr>
          <p:nvPr>
            <p:ph type="body" idx="1"/>
          </p:nvPr>
        </p:nvSpPr>
        <p:spPr>
          <a:xfrm>
            <a:off x="990600" y="2030264"/>
            <a:ext cx="7696200" cy="2756400"/>
          </a:xfrm>
          <a:prstGeom prst="rect">
            <a:avLst/>
          </a:prstGeom>
          <a:noFill/>
          <a:ln>
            <a:noFill/>
          </a:ln>
        </p:spPr>
        <p:txBody>
          <a:bodyPr spcFirstLastPara="1" wrap="square" lIns="91425" tIns="45700" rIns="91425" bIns="45700" anchor="t" anchorCtr="0">
            <a:normAutofit fontScale="32500" lnSpcReduction="20000"/>
          </a:bodyPr>
          <a:lstStyle/>
          <a:p>
            <a:pPr marL="285750" lvl="0" indent="-285750" algn="ctr" rtl="0">
              <a:lnSpc>
                <a:spcPct val="100000"/>
              </a:lnSpc>
              <a:spcBef>
                <a:spcPts val="0"/>
              </a:spcBef>
              <a:spcAft>
                <a:spcPts val="0"/>
              </a:spcAft>
              <a:buSzPct val="145000"/>
              <a:buFont typeface="Noto Sans Symbols"/>
              <a:buNone/>
            </a:pPr>
            <a:r>
              <a:rPr lang="en-US" sz="5100" b="1"/>
              <a:t>			</a:t>
            </a:r>
            <a:r>
              <a:rPr lang="en-US" sz="5100">
                <a:solidFill>
                  <a:schemeClr val="dk1"/>
                </a:solidFill>
              </a:rPr>
              <a:t>	   </a:t>
            </a:r>
            <a:endParaRPr/>
          </a:p>
          <a:p>
            <a:pPr marL="868680" lvl="1" indent="-457200" algn="l" rtl="0">
              <a:lnSpc>
                <a:spcPct val="110000"/>
              </a:lnSpc>
              <a:spcBef>
                <a:spcPts val="0"/>
              </a:spcBef>
              <a:spcAft>
                <a:spcPts val="0"/>
              </a:spcAft>
              <a:buSzPct val="145000"/>
              <a:buFont typeface="Arial"/>
              <a:buChar char="•"/>
            </a:pPr>
            <a:r>
              <a:rPr lang="en-US" sz="9600"/>
              <a:t>May use name on letterhead, envelopes, educational materials, reports, certificates, office signs, press releases, bios, social media, and websites</a:t>
            </a:r>
            <a:endParaRPr/>
          </a:p>
          <a:p>
            <a:pPr marL="658368" lvl="2" indent="0" algn="l" rtl="0">
              <a:lnSpc>
                <a:spcPct val="100000"/>
              </a:lnSpc>
              <a:spcBef>
                <a:spcPts val="600"/>
              </a:spcBef>
              <a:spcAft>
                <a:spcPts val="0"/>
              </a:spcAft>
              <a:buSzPct val="145000"/>
              <a:buNone/>
            </a:pPr>
            <a:r>
              <a:rPr lang="en-US" sz="2600">
                <a:latin typeface="Levenim MT"/>
                <a:ea typeface="Levenim MT"/>
                <a:cs typeface="Levenim MT"/>
                <a:sym typeface="Levenim MT"/>
              </a:rPr>
              <a:t>										</a:t>
            </a:r>
            <a:endParaRPr/>
          </a:p>
          <a:p>
            <a:pPr marL="658368" lvl="2" indent="0" algn="l" rtl="0">
              <a:lnSpc>
                <a:spcPct val="100000"/>
              </a:lnSpc>
              <a:spcBef>
                <a:spcPts val="600"/>
              </a:spcBef>
              <a:spcAft>
                <a:spcPts val="0"/>
              </a:spcAft>
              <a:buSzPct val="145000"/>
              <a:buNone/>
            </a:pPr>
            <a:r>
              <a:rPr lang="en-US" sz="2600"/>
              <a:t>					</a:t>
            </a:r>
            <a:endParaRPr/>
          </a:p>
        </p:txBody>
      </p:sp>
      <p:pic>
        <p:nvPicPr>
          <p:cNvPr id="1398" name="Google Shape;1398;g122a46853e4_0_0"/>
          <p:cNvPicPr preferRelativeResize="0"/>
          <p:nvPr/>
        </p:nvPicPr>
        <p:blipFill rotWithShape="1">
          <a:blip r:embed="rId3">
            <a:alphaModFix/>
          </a:blip>
          <a:srcRect/>
          <a:stretch/>
        </p:blipFill>
        <p:spPr>
          <a:xfrm>
            <a:off x="3709171" y="4609325"/>
            <a:ext cx="2358525" cy="1572350"/>
          </a:xfrm>
          <a:prstGeom prst="rect">
            <a:avLst/>
          </a:prstGeom>
          <a:noFill/>
          <a:ln>
            <a:noFill/>
          </a:ln>
        </p:spPr>
      </p:pic>
      <p:pic>
        <p:nvPicPr>
          <p:cNvPr id="1399" name="Google Shape;1399;g122a46853e4_0_0"/>
          <p:cNvPicPr preferRelativeResize="0"/>
          <p:nvPr/>
        </p:nvPicPr>
        <p:blipFill rotWithShape="1">
          <a:blip r:embed="rId4">
            <a:alphaModFix/>
          </a:blip>
          <a:srcRect/>
          <a:stretch/>
        </p:blipFill>
        <p:spPr>
          <a:xfrm>
            <a:off x="1651466" y="5168678"/>
            <a:ext cx="1608582" cy="879224"/>
          </a:xfrm>
          <a:prstGeom prst="rect">
            <a:avLst/>
          </a:prstGeom>
          <a:noFill/>
          <a:ln>
            <a:noFill/>
          </a:ln>
        </p:spPr>
      </p:pic>
      <p:pic>
        <p:nvPicPr>
          <p:cNvPr id="1400" name="Google Shape;1400;g122a46853e4_0_0"/>
          <p:cNvPicPr preferRelativeResize="0"/>
          <p:nvPr/>
        </p:nvPicPr>
        <p:blipFill rotWithShape="1">
          <a:blip r:embed="rId5">
            <a:alphaModFix/>
          </a:blip>
          <a:srcRect/>
          <a:stretch/>
        </p:blipFill>
        <p:spPr>
          <a:xfrm>
            <a:off x="4053318" y="5171204"/>
            <a:ext cx="1037364" cy="900221"/>
          </a:xfrm>
          <a:prstGeom prst="rect">
            <a:avLst/>
          </a:prstGeom>
          <a:noFill/>
          <a:ln>
            <a:noFill/>
          </a:ln>
        </p:spPr>
      </p:pic>
      <p:pic>
        <p:nvPicPr>
          <p:cNvPr id="1401" name="Google Shape;1401;g122a46853e4_0_0"/>
          <p:cNvPicPr preferRelativeResize="0"/>
          <p:nvPr/>
        </p:nvPicPr>
        <p:blipFill rotWithShape="1">
          <a:blip r:embed="rId6">
            <a:alphaModFix/>
          </a:blip>
          <a:srcRect/>
          <a:stretch/>
        </p:blipFill>
        <p:spPr>
          <a:xfrm>
            <a:off x="6455139" y="4677409"/>
            <a:ext cx="1888053" cy="1370493"/>
          </a:xfrm>
          <a:prstGeom prst="rect">
            <a:avLst/>
          </a:prstGeom>
          <a:noFill/>
          <a:ln>
            <a:noFill/>
          </a:ln>
        </p:spPr>
      </p:pic>
      <p:pic>
        <p:nvPicPr>
          <p:cNvPr id="1402" name="Google Shape;1402;g122a46853e4_0_0" descr="sealfront2"/>
          <p:cNvPicPr preferRelativeResize="0"/>
          <p:nvPr/>
        </p:nvPicPr>
        <p:blipFill rotWithShape="1">
          <a:blip r:embed="rId7">
            <a:alphaModFix/>
          </a:blip>
          <a:srcRect/>
          <a:stretch/>
        </p:blipFill>
        <p:spPr>
          <a:xfrm>
            <a:off x="990600" y="304800"/>
            <a:ext cx="1523999" cy="1554684"/>
          </a:xfrm>
          <a:prstGeom prst="rect">
            <a:avLst/>
          </a:prstGeom>
          <a:noFill/>
          <a:ln>
            <a:noFill/>
          </a:ln>
        </p:spPr>
      </p:pic>
      <p:sp>
        <p:nvSpPr>
          <p:cNvPr id="1403" name="Google Shape;1403;g122a46853e4_0_0"/>
          <p:cNvSpPr txBox="1">
            <a:spLocks noGrp="1"/>
          </p:cNvSpPr>
          <p:nvPr>
            <p:ph type="title"/>
          </p:nvPr>
        </p:nvSpPr>
        <p:spPr>
          <a:xfrm>
            <a:off x="2133600" y="408648"/>
            <a:ext cx="7010400" cy="914400"/>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Clr>
                <a:srgbClr val="345D7E"/>
              </a:buClr>
              <a:buSzPct val="100000"/>
              <a:buFont typeface="Book Antiqua"/>
              <a:buNone/>
            </a:pPr>
            <a:br>
              <a:rPr lang="en-US" sz="4400">
                <a:solidFill>
                  <a:srgbClr val="345D7E"/>
                </a:solidFill>
                <a:latin typeface="Book Antiqua"/>
                <a:ea typeface="Book Antiqua"/>
                <a:cs typeface="Book Antiqua"/>
                <a:sym typeface="Book Antiqua"/>
              </a:rPr>
            </a:br>
            <a:br>
              <a:rPr lang="en-US" sz="4400">
                <a:solidFill>
                  <a:srgbClr val="345D7E"/>
                </a:solidFill>
                <a:latin typeface="Book Antiqua"/>
                <a:ea typeface="Book Antiqua"/>
                <a:cs typeface="Book Antiqua"/>
                <a:sym typeface="Book Antiqua"/>
              </a:rPr>
            </a:br>
            <a:r>
              <a:rPr lang="en-US" sz="4400">
                <a:solidFill>
                  <a:srgbClr val="345D7E"/>
                </a:solidFill>
                <a:latin typeface="Book Antiqua"/>
                <a:ea typeface="Book Antiqua"/>
                <a:cs typeface="Book Antiqua"/>
                <a:sym typeface="Book Antiqua"/>
              </a:rPr>
              <a:t>Public Official’s Name or Likeness</a:t>
            </a:r>
            <a:br>
              <a:rPr lang="en-US" sz="4400">
                <a:solidFill>
                  <a:srgbClr val="345D7E"/>
                </a:solidFill>
              </a:rPr>
            </a:br>
            <a:br>
              <a:rPr lang="en-US" sz="3200"/>
            </a:br>
            <a:endParaRPr sz="2200" b="1">
              <a:solidFill>
                <a:srgbClr val="345D7E"/>
              </a:solidFill>
            </a:endParaRPr>
          </a:p>
        </p:txBody>
      </p:sp>
      <p:sp>
        <p:nvSpPr>
          <p:cNvPr id="1404" name="Google Shape;1404;g122a46853e4_0_0"/>
          <p:cNvSpPr txBox="1">
            <a:spLocks noGrp="1"/>
          </p:cNvSpPr>
          <p:nvPr>
            <p:ph type="sldNum" idx="12"/>
          </p:nvPr>
        </p:nvSpPr>
        <p:spPr>
          <a:xfrm>
            <a:off x="6553200" y="6248400"/>
            <a:ext cx="2133600" cy="4572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000"/>
              <a:buNone/>
            </a:pPr>
            <a:fld id="{00000000-1234-1234-1234-123412341234}" type="slidenum">
              <a:rPr lang="en-US">
                <a:solidFill>
                  <a:srgbClr val="B3A787"/>
                </a:solidFill>
              </a:rPr>
              <a:t>42</a:t>
            </a:fld>
            <a:endParaRPr>
              <a:solidFill>
                <a:srgbClr val="B3A787"/>
              </a:solidFill>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Shape 1409"/>
        <p:cNvGrpSpPr/>
        <p:nvPr/>
      </p:nvGrpSpPr>
      <p:grpSpPr>
        <a:xfrm>
          <a:off x="0" y="0"/>
          <a:ext cx="0" cy="0"/>
          <a:chOff x="0" y="0"/>
          <a:chExt cx="0" cy="0"/>
        </a:xfrm>
      </p:grpSpPr>
      <p:sp>
        <p:nvSpPr>
          <p:cNvPr id="1410" name="Google Shape;1410;p26"/>
          <p:cNvSpPr txBox="1">
            <a:spLocks noGrp="1"/>
          </p:cNvSpPr>
          <p:nvPr>
            <p:ph type="body" idx="1"/>
          </p:nvPr>
        </p:nvSpPr>
        <p:spPr>
          <a:xfrm>
            <a:off x="685800" y="571500"/>
            <a:ext cx="8153400" cy="5715000"/>
          </a:xfrm>
          <a:prstGeom prst="rect">
            <a:avLst/>
          </a:prstGeom>
          <a:noFill/>
          <a:ln>
            <a:noFill/>
          </a:ln>
        </p:spPr>
        <p:txBody>
          <a:bodyPr spcFirstLastPara="1" wrap="square" lIns="91425" tIns="45700" rIns="91425" bIns="45700" anchor="t" anchorCtr="0">
            <a:normAutofit/>
          </a:bodyPr>
          <a:lstStyle/>
          <a:p>
            <a:pPr marL="285750" lvl="0" indent="-285750" algn="ctr" rtl="0">
              <a:lnSpc>
                <a:spcPct val="100000"/>
              </a:lnSpc>
              <a:spcBef>
                <a:spcPts val="0"/>
              </a:spcBef>
              <a:spcAft>
                <a:spcPts val="0"/>
              </a:spcAft>
              <a:buSzPts val="3480"/>
              <a:buFont typeface="Noto Sans Symbols"/>
              <a:buNone/>
            </a:pPr>
            <a:r>
              <a:rPr lang="en-US" b="1"/>
              <a:t>			</a:t>
            </a:r>
            <a:endParaRPr sz="2000" b="1"/>
          </a:p>
          <a:p>
            <a:pPr marL="658368" lvl="2" indent="0" algn="l" rtl="0">
              <a:lnSpc>
                <a:spcPct val="100000"/>
              </a:lnSpc>
              <a:spcBef>
                <a:spcPts val="0"/>
              </a:spcBef>
              <a:spcAft>
                <a:spcPts val="0"/>
              </a:spcAft>
              <a:buSzPts val="3770"/>
              <a:buNone/>
            </a:pPr>
            <a:endParaRPr sz="2600" b="1"/>
          </a:p>
          <a:p>
            <a:pPr marL="1115568" lvl="2" indent="-236217" algn="l" rtl="0">
              <a:lnSpc>
                <a:spcPct val="100000"/>
              </a:lnSpc>
              <a:spcBef>
                <a:spcPts val="600"/>
              </a:spcBef>
              <a:spcAft>
                <a:spcPts val="0"/>
              </a:spcAft>
              <a:buSzPts val="3480"/>
              <a:buFont typeface="Arial"/>
              <a:buNone/>
            </a:pPr>
            <a:endParaRPr sz="2400"/>
          </a:p>
          <a:p>
            <a:pPr marL="1115568" lvl="2" indent="-236217" algn="l" rtl="0">
              <a:lnSpc>
                <a:spcPct val="100000"/>
              </a:lnSpc>
              <a:spcBef>
                <a:spcPts val="600"/>
              </a:spcBef>
              <a:spcAft>
                <a:spcPts val="0"/>
              </a:spcAft>
              <a:buSzPts val="3480"/>
              <a:buFont typeface="Arial"/>
              <a:buNone/>
            </a:pPr>
            <a:endParaRPr sz="2400"/>
          </a:p>
          <a:p>
            <a:pPr marL="1001267" lvl="3" indent="0" algn="l" rtl="0">
              <a:lnSpc>
                <a:spcPct val="100000"/>
              </a:lnSpc>
              <a:spcBef>
                <a:spcPts val="600"/>
              </a:spcBef>
              <a:spcAft>
                <a:spcPts val="0"/>
              </a:spcAft>
              <a:buSzPts val="3190"/>
              <a:buNone/>
            </a:pPr>
            <a:endParaRPr sz="2200"/>
          </a:p>
          <a:p>
            <a:pPr marL="0" lvl="0" indent="0" algn="l" rtl="0">
              <a:lnSpc>
                <a:spcPct val="100000"/>
              </a:lnSpc>
              <a:spcBef>
                <a:spcPts val="1120"/>
              </a:spcBef>
              <a:spcAft>
                <a:spcPts val="0"/>
              </a:spcAft>
              <a:buSzPts val="3770"/>
              <a:buNone/>
            </a:pPr>
            <a:endParaRPr sz="2600" b="0" i="0">
              <a:solidFill>
                <a:srgbClr val="222222"/>
              </a:solidFill>
              <a:latin typeface="Arial"/>
              <a:ea typeface="Arial"/>
              <a:cs typeface="Arial"/>
              <a:sym typeface="Arial"/>
            </a:endParaRPr>
          </a:p>
          <a:p>
            <a:pPr marL="285750" lvl="0" indent="-46354" algn="l" rtl="0">
              <a:lnSpc>
                <a:spcPct val="100000"/>
              </a:lnSpc>
              <a:spcBef>
                <a:spcPts val="1120"/>
              </a:spcBef>
              <a:spcAft>
                <a:spcPts val="0"/>
              </a:spcAft>
              <a:buSzPts val="3770"/>
              <a:buNone/>
            </a:pPr>
            <a:endParaRPr sz="2600" b="0" i="0">
              <a:solidFill>
                <a:srgbClr val="222222"/>
              </a:solidFill>
              <a:latin typeface="Arial"/>
              <a:ea typeface="Arial"/>
              <a:cs typeface="Arial"/>
              <a:sym typeface="Arial"/>
            </a:endParaRPr>
          </a:p>
          <a:p>
            <a:pPr marL="0" lvl="0" indent="0" algn="l" rtl="0">
              <a:lnSpc>
                <a:spcPct val="100000"/>
              </a:lnSpc>
              <a:spcBef>
                <a:spcPts val="1120"/>
              </a:spcBef>
              <a:spcAft>
                <a:spcPts val="0"/>
              </a:spcAft>
              <a:buSzPts val="3770"/>
              <a:buNone/>
            </a:pPr>
            <a:r>
              <a:rPr lang="en-US" sz="2600" i="0">
                <a:solidFill>
                  <a:srgbClr val="222222"/>
                </a:solidFill>
              </a:rPr>
              <a:t>A town employee may not </a:t>
            </a:r>
            <a:r>
              <a:rPr lang="en-US" sz="2600">
                <a:solidFill>
                  <a:srgbClr val="222222"/>
                </a:solidFill>
              </a:rPr>
              <a:t>display a</a:t>
            </a:r>
            <a:r>
              <a:rPr lang="en-US" sz="2600" i="0">
                <a:solidFill>
                  <a:srgbClr val="222222"/>
                </a:solidFill>
              </a:rPr>
              <a:t> cup that contains a campaign slogan to work at Town Hall.  </a:t>
            </a:r>
            <a:endParaRPr/>
          </a:p>
          <a:p>
            <a:pPr marL="0" lvl="0" indent="0" algn="l" rtl="0">
              <a:lnSpc>
                <a:spcPct val="100000"/>
              </a:lnSpc>
              <a:spcBef>
                <a:spcPts val="1120"/>
              </a:spcBef>
              <a:spcAft>
                <a:spcPts val="0"/>
              </a:spcAft>
              <a:buSzPts val="3770"/>
              <a:buNone/>
            </a:pPr>
            <a:r>
              <a:rPr lang="en-US" sz="2600" i="0">
                <a:solidFill>
                  <a:srgbClr val="222222"/>
                </a:solidFill>
              </a:rPr>
              <a:t> (</a:t>
            </a:r>
            <a:r>
              <a:rPr lang="en-US" sz="2600">
                <a:solidFill>
                  <a:srgbClr val="222222"/>
                </a:solidFill>
              </a:rPr>
              <a:t>The </a:t>
            </a:r>
            <a:r>
              <a:rPr lang="en-US" sz="2600" i="0">
                <a:solidFill>
                  <a:srgbClr val="222222"/>
                </a:solidFill>
              </a:rPr>
              <a:t>use of public resources to promote a political party.)</a:t>
            </a:r>
            <a:endParaRPr/>
          </a:p>
          <a:p>
            <a:pPr marL="658368" lvl="2" indent="0" algn="l" rtl="0">
              <a:lnSpc>
                <a:spcPct val="100000"/>
              </a:lnSpc>
              <a:spcBef>
                <a:spcPts val="600"/>
              </a:spcBef>
              <a:spcAft>
                <a:spcPts val="0"/>
              </a:spcAft>
              <a:buSzPts val="3770"/>
              <a:buNone/>
            </a:pPr>
            <a:r>
              <a:rPr lang="en-US" sz="2600"/>
              <a:t>AO 2021-19</a:t>
            </a:r>
            <a:endParaRPr/>
          </a:p>
        </p:txBody>
      </p:sp>
      <p:pic>
        <p:nvPicPr>
          <p:cNvPr id="1411" name="Google Shape;1411;p26" descr="sealfront2"/>
          <p:cNvPicPr preferRelativeResize="0"/>
          <p:nvPr/>
        </p:nvPicPr>
        <p:blipFill rotWithShape="1">
          <a:blip r:embed="rId3">
            <a:alphaModFix/>
          </a:blip>
          <a:srcRect/>
          <a:stretch/>
        </p:blipFill>
        <p:spPr>
          <a:xfrm>
            <a:off x="838200" y="545706"/>
            <a:ext cx="1523999" cy="1554684"/>
          </a:xfrm>
          <a:prstGeom prst="rect">
            <a:avLst/>
          </a:prstGeom>
          <a:noFill/>
          <a:ln>
            <a:noFill/>
          </a:ln>
        </p:spPr>
      </p:pic>
      <p:sp>
        <p:nvSpPr>
          <p:cNvPr id="1412" name="Google Shape;1412;p26"/>
          <p:cNvSpPr txBox="1">
            <a:spLocks noGrp="1"/>
          </p:cNvSpPr>
          <p:nvPr>
            <p:ph type="title"/>
          </p:nvPr>
        </p:nvSpPr>
        <p:spPr>
          <a:xfrm>
            <a:off x="2133600" y="304800"/>
            <a:ext cx="7010400" cy="1018248"/>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Clr>
                <a:srgbClr val="345D7E"/>
              </a:buClr>
              <a:buSzPct val="100000"/>
              <a:buFont typeface="Book Antiqua"/>
              <a:buNone/>
            </a:pPr>
            <a:br>
              <a:rPr lang="en-US" sz="4400">
                <a:solidFill>
                  <a:srgbClr val="345D7E"/>
                </a:solidFill>
                <a:latin typeface="Book Antiqua"/>
                <a:ea typeface="Book Antiqua"/>
                <a:cs typeface="Book Antiqua"/>
                <a:sym typeface="Book Antiqua"/>
              </a:rPr>
            </a:br>
            <a:br>
              <a:rPr lang="en-US" sz="4400">
                <a:solidFill>
                  <a:srgbClr val="345D7E"/>
                </a:solidFill>
                <a:latin typeface="Book Antiqua"/>
                <a:ea typeface="Book Antiqua"/>
                <a:cs typeface="Book Antiqua"/>
                <a:sym typeface="Book Antiqua"/>
              </a:rPr>
            </a:br>
            <a:br>
              <a:rPr lang="en-US" sz="4400">
                <a:solidFill>
                  <a:srgbClr val="345D7E"/>
                </a:solidFill>
                <a:latin typeface="Book Antiqua"/>
                <a:ea typeface="Book Antiqua"/>
                <a:cs typeface="Book Antiqua"/>
                <a:sym typeface="Book Antiqua"/>
              </a:rPr>
            </a:br>
            <a:r>
              <a:rPr lang="en-US" sz="4400">
                <a:solidFill>
                  <a:srgbClr val="345D7E"/>
                </a:solidFill>
                <a:latin typeface="Book Antiqua"/>
                <a:ea typeface="Book Antiqua"/>
                <a:cs typeface="Book Antiqua"/>
                <a:sym typeface="Book Antiqua"/>
              </a:rPr>
              <a:t>Limitations on Public Official’s Name or Likeness</a:t>
            </a:r>
            <a:br>
              <a:rPr lang="en-US" sz="4400">
                <a:solidFill>
                  <a:srgbClr val="345D7E"/>
                </a:solidFill>
              </a:rPr>
            </a:br>
            <a:br>
              <a:rPr lang="en-US" sz="3200"/>
            </a:br>
            <a:endParaRPr sz="2200" b="1">
              <a:solidFill>
                <a:srgbClr val="345D7E"/>
              </a:solidFill>
            </a:endParaRPr>
          </a:p>
        </p:txBody>
      </p:sp>
      <p:pic>
        <p:nvPicPr>
          <p:cNvPr id="1413" name="Google Shape;1413;p26" descr="A picture containing cup, coffee, table, indoor&#10;&#10;Description automatically generated"/>
          <p:cNvPicPr preferRelativeResize="0"/>
          <p:nvPr/>
        </p:nvPicPr>
        <p:blipFill rotWithShape="1">
          <a:blip r:embed="rId4">
            <a:alphaModFix/>
          </a:blip>
          <a:srcRect/>
          <a:stretch/>
        </p:blipFill>
        <p:spPr>
          <a:xfrm>
            <a:off x="4038600" y="1981200"/>
            <a:ext cx="2133600" cy="1447800"/>
          </a:xfrm>
          <a:prstGeom prst="rect">
            <a:avLst/>
          </a:prstGeom>
          <a:noFill/>
          <a:ln>
            <a:noFill/>
          </a:ln>
        </p:spPr>
      </p:pic>
      <p:sp>
        <p:nvSpPr>
          <p:cNvPr id="1414" name="Google Shape;1414;p26"/>
          <p:cNvSpPr txBox="1">
            <a:spLocks noGrp="1"/>
          </p:cNvSpPr>
          <p:nvPr>
            <p:ph type="sldNum" idx="12"/>
          </p:nvPr>
        </p:nvSpPr>
        <p:spPr>
          <a:xfrm>
            <a:off x="6553200" y="6248400"/>
            <a:ext cx="2133600" cy="4572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000"/>
              <a:buNone/>
            </a:pPr>
            <a:fld id="{00000000-1234-1234-1234-123412341234}" type="slidenum">
              <a:rPr lang="en-US">
                <a:solidFill>
                  <a:srgbClr val="B3A787"/>
                </a:solidFill>
              </a:rPr>
              <a:t>43</a:t>
            </a:fld>
            <a:endParaRPr>
              <a:solidFill>
                <a:srgbClr val="B3A787"/>
              </a:solidFill>
            </a:endParaRPr>
          </a:p>
        </p:txBody>
      </p:sp>
    </p:spTree>
  </p:cSld>
  <p:clrMapOvr>
    <a:masterClrMapping/>
  </p:clrMapOvr>
  <p:transition spd="slow">
    <p:wip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419"/>
        <p:cNvGrpSpPr/>
        <p:nvPr/>
      </p:nvGrpSpPr>
      <p:grpSpPr>
        <a:xfrm>
          <a:off x="0" y="0"/>
          <a:ext cx="0" cy="0"/>
          <a:chOff x="0" y="0"/>
          <a:chExt cx="0" cy="0"/>
        </a:xfrm>
      </p:grpSpPr>
      <p:sp>
        <p:nvSpPr>
          <p:cNvPr id="1420" name="Google Shape;1420;p27"/>
          <p:cNvSpPr txBox="1">
            <a:spLocks noGrp="1"/>
          </p:cNvSpPr>
          <p:nvPr>
            <p:ph type="body" idx="1"/>
          </p:nvPr>
        </p:nvSpPr>
        <p:spPr>
          <a:xfrm>
            <a:off x="990600" y="2030274"/>
            <a:ext cx="7696200" cy="2407800"/>
          </a:xfrm>
          <a:prstGeom prst="rect">
            <a:avLst/>
          </a:prstGeom>
          <a:noFill/>
          <a:ln>
            <a:noFill/>
          </a:ln>
        </p:spPr>
        <p:txBody>
          <a:bodyPr spcFirstLastPara="1" wrap="square" lIns="91425" tIns="45700" rIns="91425" bIns="45700" anchor="t" anchorCtr="0">
            <a:normAutofit fontScale="25000" lnSpcReduction="20000"/>
          </a:bodyPr>
          <a:lstStyle/>
          <a:p>
            <a:pPr marL="285750" lvl="0" indent="-285750" algn="ctr" rtl="0">
              <a:lnSpc>
                <a:spcPct val="100000"/>
              </a:lnSpc>
              <a:spcBef>
                <a:spcPts val="0"/>
              </a:spcBef>
              <a:spcAft>
                <a:spcPts val="0"/>
              </a:spcAft>
              <a:buSzPct val="145000"/>
              <a:buFont typeface="Noto Sans Symbols"/>
              <a:buNone/>
            </a:pPr>
            <a:r>
              <a:rPr lang="en-US" sz="5100" b="1"/>
              <a:t>			</a:t>
            </a:r>
            <a:r>
              <a:rPr lang="en-US" sz="5100">
                <a:solidFill>
                  <a:schemeClr val="dk1"/>
                </a:solidFill>
              </a:rPr>
              <a:t>	   </a:t>
            </a:r>
            <a:endParaRPr/>
          </a:p>
          <a:p>
            <a:pPr marL="0" lvl="0" indent="0" algn="just" rtl="0">
              <a:lnSpc>
                <a:spcPct val="100000"/>
              </a:lnSpc>
              <a:spcBef>
                <a:spcPts val="0"/>
              </a:spcBef>
              <a:spcAft>
                <a:spcPts val="0"/>
              </a:spcAft>
              <a:buClr>
                <a:schemeClr val="dk1"/>
              </a:buClr>
              <a:buSzPct val="91666"/>
              <a:buFont typeface="Arial"/>
              <a:buNone/>
            </a:pPr>
            <a:r>
              <a:rPr lang="en-US" sz="1200">
                <a:highlight>
                  <a:srgbClr val="FFFFFF"/>
                </a:highlight>
                <a:latin typeface="Arial"/>
                <a:ea typeface="Arial"/>
                <a:cs typeface="Arial"/>
                <a:sym typeface="Arial"/>
              </a:rPr>
              <a:t> </a:t>
            </a:r>
            <a:r>
              <a:rPr lang="en-US" sz="9957"/>
              <a:t>Effective on June 6, and will be codified in new Code sections, W. Va. Code §§ 5-6-4, 7-3-19, and 8-12-22. The law prohibits state, county and municipal entities from dedicating or naming any public building or public structure for a public official who is currently holding office.</a:t>
            </a:r>
            <a:r>
              <a:rPr lang="en-US" sz="8757"/>
              <a:t> </a:t>
            </a:r>
            <a:endParaRPr sz="8757"/>
          </a:p>
          <a:p>
            <a:pPr marL="914400" lvl="0" indent="0" algn="l" rtl="0">
              <a:lnSpc>
                <a:spcPct val="110000"/>
              </a:lnSpc>
              <a:spcBef>
                <a:spcPts val="0"/>
              </a:spcBef>
              <a:spcAft>
                <a:spcPts val="0"/>
              </a:spcAft>
              <a:buSzPct val="108750"/>
              <a:buNone/>
            </a:pPr>
            <a:endParaRPr sz="9600"/>
          </a:p>
          <a:p>
            <a:pPr marL="658368" lvl="2" indent="0" algn="l" rtl="0">
              <a:lnSpc>
                <a:spcPct val="100000"/>
              </a:lnSpc>
              <a:spcBef>
                <a:spcPts val="600"/>
              </a:spcBef>
              <a:spcAft>
                <a:spcPts val="0"/>
              </a:spcAft>
              <a:buSzPct val="145000"/>
              <a:buNone/>
            </a:pPr>
            <a:r>
              <a:rPr lang="en-US" sz="2600">
                <a:latin typeface="Levenim MT"/>
                <a:ea typeface="Levenim MT"/>
                <a:cs typeface="Levenim MT"/>
                <a:sym typeface="Levenim MT"/>
              </a:rPr>
              <a:t>										</a:t>
            </a:r>
            <a:endParaRPr/>
          </a:p>
          <a:p>
            <a:pPr marL="658368" lvl="2" indent="0" algn="l" rtl="0">
              <a:lnSpc>
                <a:spcPct val="100000"/>
              </a:lnSpc>
              <a:spcBef>
                <a:spcPts val="600"/>
              </a:spcBef>
              <a:spcAft>
                <a:spcPts val="0"/>
              </a:spcAft>
              <a:buSzPct val="145000"/>
              <a:buNone/>
            </a:pPr>
            <a:r>
              <a:rPr lang="en-US" sz="2600"/>
              <a:t>					</a:t>
            </a:r>
            <a:endParaRPr/>
          </a:p>
        </p:txBody>
      </p:sp>
      <p:pic>
        <p:nvPicPr>
          <p:cNvPr id="1421" name="Google Shape;1421;p27" descr="sealfront2"/>
          <p:cNvPicPr preferRelativeResize="0"/>
          <p:nvPr/>
        </p:nvPicPr>
        <p:blipFill rotWithShape="1">
          <a:blip r:embed="rId3">
            <a:alphaModFix/>
          </a:blip>
          <a:srcRect/>
          <a:stretch/>
        </p:blipFill>
        <p:spPr>
          <a:xfrm>
            <a:off x="990600" y="304800"/>
            <a:ext cx="1523999" cy="1554684"/>
          </a:xfrm>
          <a:prstGeom prst="rect">
            <a:avLst/>
          </a:prstGeom>
          <a:noFill/>
          <a:ln>
            <a:noFill/>
          </a:ln>
        </p:spPr>
      </p:pic>
      <p:sp>
        <p:nvSpPr>
          <p:cNvPr id="1422" name="Google Shape;1422;p27"/>
          <p:cNvSpPr txBox="1">
            <a:spLocks noGrp="1"/>
          </p:cNvSpPr>
          <p:nvPr>
            <p:ph type="title"/>
          </p:nvPr>
        </p:nvSpPr>
        <p:spPr>
          <a:xfrm>
            <a:off x="2133600" y="408648"/>
            <a:ext cx="7010400" cy="914400"/>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Clr>
                <a:srgbClr val="345D7E"/>
              </a:buClr>
              <a:buSzPct val="100000"/>
              <a:buFont typeface="Book Antiqua"/>
              <a:buNone/>
            </a:pPr>
            <a:br>
              <a:rPr lang="en-US" sz="4400">
                <a:solidFill>
                  <a:srgbClr val="345D7E"/>
                </a:solidFill>
                <a:latin typeface="Book Antiqua"/>
                <a:ea typeface="Book Antiqua"/>
                <a:cs typeface="Book Antiqua"/>
                <a:sym typeface="Book Antiqua"/>
              </a:rPr>
            </a:br>
            <a:br>
              <a:rPr lang="en-US" sz="4400">
                <a:solidFill>
                  <a:srgbClr val="345D7E"/>
                </a:solidFill>
                <a:latin typeface="Book Antiqua"/>
                <a:ea typeface="Book Antiqua"/>
                <a:cs typeface="Book Antiqua"/>
                <a:sym typeface="Book Antiqua"/>
              </a:rPr>
            </a:br>
            <a:r>
              <a:rPr lang="en-US" sz="4400">
                <a:solidFill>
                  <a:srgbClr val="345D7E"/>
                </a:solidFill>
                <a:latin typeface="Book Antiqua"/>
                <a:ea typeface="Book Antiqua"/>
                <a:cs typeface="Book Antiqua"/>
                <a:sym typeface="Book Antiqua"/>
              </a:rPr>
              <a:t>Public Official’s Name or Likeness</a:t>
            </a:r>
            <a:br>
              <a:rPr lang="en-US" sz="4400">
                <a:solidFill>
                  <a:srgbClr val="345D7E"/>
                </a:solidFill>
              </a:rPr>
            </a:br>
            <a:br>
              <a:rPr lang="en-US" sz="3200"/>
            </a:br>
            <a:endParaRPr sz="2200" b="1">
              <a:solidFill>
                <a:srgbClr val="345D7E"/>
              </a:solidFill>
            </a:endParaRPr>
          </a:p>
        </p:txBody>
      </p:sp>
      <p:sp>
        <p:nvSpPr>
          <p:cNvPr id="1423" name="Google Shape;1423;p27"/>
          <p:cNvSpPr txBox="1">
            <a:spLocks noGrp="1"/>
          </p:cNvSpPr>
          <p:nvPr>
            <p:ph type="sldNum" idx="12"/>
          </p:nvPr>
        </p:nvSpPr>
        <p:spPr>
          <a:xfrm>
            <a:off x="6553200" y="6248400"/>
            <a:ext cx="2133600" cy="4572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000"/>
              <a:buNone/>
            </a:pPr>
            <a:fld id="{00000000-1234-1234-1234-123412341234}" type="slidenum">
              <a:rPr lang="en-US">
                <a:solidFill>
                  <a:srgbClr val="B3A787"/>
                </a:solidFill>
              </a:rPr>
              <a:t>44</a:t>
            </a:fld>
            <a:endParaRPr>
              <a:solidFill>
                <a:srgbClr val="B3A787"/>
              </a:solidFill>
            </a:endParaRPr>
          </a:p>
        </p:txBody>
      </p:sp>
      <p:pic>
        <p:nvPicPr>
          <p:cNvPr id="1424" name="Google Shape;1424;p27"/>
          <p:cNvPicPr preferRelativeResize="0"/>
          <p:nvPr/>
        </p:nvPicPr>
        <p:blipFill rotWithShape="1">
          <a:blip r:embed="rId4">
            <a:alphaModFix/>
          </a:blip>
          <a:srcRect/>
          <a:stretch/>
        </p:blipFill>
        <p:spPr>
          <a:xfrm>
            <a:off x="4216150" y="4302425"/>
            <a:ext cx="2717325" cy="2555575"/>
          </a:xfrm>
          <a:prstGeom prst="rect">
            <a:avLst/>
          </a:prstGeom>
          <a:noFill/>
          <a:ln>
            <a:noFill/>
          </a:ln>
        </p:spPr>
      </p:pic>
    </p:spTree>
  </p:cSld>
  <p:clrMapOvr>
    <a:masterClrMapping/>
  </p:clrMapOvr>
  <p:transition spd="slow">
    <p:wipe/>
  </p:transition>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Shape 1429"/>
        <p:cNvGrpSpPr/>
        <p:nvPr/>
      </p:nvGrpSpPr>
      <p:grpSpPr>
        <a:xfrm>
          <a:off x="0" y="0"/>
          <a:ext cx="0" cy="0"/>
          <a:chOff x="0" y="0"/>
          <a:chExt cx="0" cy="0"/>
        </a:xfrm>
      </p:grpSpPr>
      <p:sp>
        <p:nvSpPr>
          <p:cNvPr id="1430" name="Google Shape;1430;p28"/>
          <p:cNvSpPr txBox="1">
            <a:spLocks noGrp="1"/>
          </p:cNvSpPr>
          <p:nvPr>
            <p:ph type="title"/>
          </p:nvPr>
        </p:nvSpPr>
        <p:spPr>
          <a:xfrm>
            <a:off x="1752598" y="228600"/>
            <a:ext cx="7010402" cy="141409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345D7E"/>
              </a:buClr>
              <a:buSzPts val="4000"/>
              <a:buFont typeface="Book Antiqua"/>
              <a:buNone/>
            </a:pPr>
            <a:r>
              <a:rPr lang="en-US">
                <a:solidFill>
                  <a:srgbClr val="345D7E"/>
                </a:solidFill>
                <a:latin typeface="Book Antiqua"/>
                <a:ea typeface="Book Antiqua"/>
                <a:cs typeface="Book Antiqua"/>
                <a:sym typeface="Book Antiqua"/>
              </a:rPr>
              <a:t>Prohibited Interest in Agency Contracts</a:t>
            </a:r>
            <a:endParaRPr/>
          </a:p>
        </p:txBody>
      </p:sp>
      <p:sp>
        <p:nvSpPr>
          <p:cNvPr id="1431" name="Google Shape;1431;p28"/>
          <p:cNvSpPr txBox="1">
            <a:spLocks noGrp="1"/>
          </p:cNvSpPr>
          <p:nvPr>
            <p:ph type="body" idx="1"/>
          </p:nvPr>
        </p:nvSpPr>
        <p:spPr>
          <a:xfrm>
            <a:off x="607049" y="2545550"/>
            <a:ext cx="4967700" cy="4724400"/>
          </a:xfrm>
          <a:prstGeom prst="rect">
            <a:avLst/>
          </a:prstGeom>
          <a:noFill/>
          <a:ln>
            <a:noFill/>
          </a:ln>
        </p:spPr>
        <p:txBody>
          <a:bodyPr spcFirstLastPara="1" wrap="square" lIns="91425" tIns="45700" rIns="91425" bIns="45700" anchor="ctr" anchorCtr="0">
            <a:normAutofit lnSpcReduction="10000"/>
          </a:bodyPr>
          <a:lstStyle/>
          <a:p>
            <a:pPr marL="285750" lvl="0" indent="-64770" algn="l" rtl="0">
              <a:lnSpc>
                <a:spcPct val="100000"/>
              </a:lnSpc>
              <a:spcBef>
                <a:spcPts val="0"/>
              </a:spcBef>
              <a:spcAft>
                <a:spcPts val="0"/>
              </a:spcAft>
              <a:buSzPts val="3480"/>
              <a:buNone/>
            </a:pPr>
            <a:endParaRPr b="1">
              <a:latin typeface="Arial"/>
              <a:ea typeface="Arial"/>
              <a:cs typeface="Arial"/>
              <a:sym typeface="Arial"/>
            </a:endParaRPr>
          </a:p>
          <a:p>
            <a:pPr marL="0" lvl="0" indent="0" algn="l" rtl="0">
              <a:lnSpc>
                <a:spcPct val="100000"/>
              </a:lnSpc>
              <a:spcBef>
                <a:spcPts val="1300"/>
              </a:spcBef>
              <a:spcAft>
                <a:spcPts val="0"/>
              </a:spcAft>
              <a:buClr>
                <a:srgbClr val="BA8E2C"/>
              </a:buClr>
              <a:buSzPts val="5075"/>
              <a:buNone/>
            </a:pPr>
            <a:r>
              <a:rPr lang="en-US" sz="3500">
                <a:solidFill>
                  <a:schemeClr val="dk1"/>
                </a:solidFill>
                <a:latin typeface="Corbel"/>
                <a:ea typeface="Corbel"/>
                <a:cs typeface="Corbel"/>
                <a:sym typeface="Corbel"/>
              </a:rPr>
              <a:t>Public servants may not have a financial interest in a public contract under their authority or control.</a:t>
            </a:r>
            <a:endParaRPr/>
          </a:p>
          <a:p>
            <a:pPr marL="0" lvl="0" indent="0" algn="l" rtl="0">
              <a:lnSpc>
                <a:spcPct val="100000"/>
              </a:lnSpc>
              <a:spcBef>
                <a:spcPts val="1300"/>
              </a:spcBef>
              <a:spcAft>
                <a:spcPts val="0"/>
              </a:spcAft>
              <a:buClr>
                <a:srgbClr val="BA8E2C"/>
              </a:buClr>
              <a:buSzPts val="5075"/>
              <a:buNone/>
            </a:pPr>
            <a:r>
              <a:rPr lang="en-US" sz="3500">
                <a:latin typeface="Corbel"/>
                <a:ea typeface="Corbel"/>
                <a:cs typeface="Corbel"/>
                <a:sym typeface="Corbel"/>
              </a:rPr>
              <a:t> </a:t>
            </a:r>
            <a:endParaRPr/>
          </a:p>
          <a:p>
            <a:pPr marL="285750" lvl="0" indent="-27940" algn="l" rtl="0">
              <a:lnSpc>
                <a:spcPct val="100000"/>
              </a:lnSpc>
              <a:spcBef>
                <a:spcPts val="1160"/>
              </a:spcBef>
              <a:spcAft>
                <a:spcPts val="0"/>
              </a:spcAft>
              <a:buClr>
                <a:srgbClr val="BA8E2C"/>
              </a:buClr>
              <a:buSzPts val="4060"/>
              <a:buFont typeface="Arial"/>
              <a:buNone/>
            </a:pPr>
            <a:endParaRPr sz="2800">
              <a:solidFill>
                <a:schemeClr val="dk1"/>
              </a:solidFill>
              <a:latin typeface="Corbel"/>
              <a:ea typeface="Corbel"/>
              <a:cs typeface="Corbel"/>
              <a:sym typeface="Corbel"/>
            </a:endParaRPr>
          </a:p>
          <a:p>
            <a:pPr marL="285750" lvl="0" indent="-64770" algn="l" rtl="0">
              <a:lnSpc>
                <a:spcPct val="100000"/>
              </a:lnSpc>
              <a:spcBef>
                <a:spcPts val="1080"/>
              </a:spcBef>
              <a:spcAft>
                <a:spcPts val="0"/>
              </a:spcAft>
              <a:buSzPts val="3480"/>
              <a:buNone/>
            </a:pPr>
            <a:endParaRPr b="1">
              <a:latin typeface="Arial"/>
              <a:ea typeface="Arial"/>
              <a:cs typeface="Arial"/>
              <a:sym typeface="Arial"/>
            </a:endParaRPr>
          </a:p>
          <a:p>
            <a:pPr marL="285750" lvl="0" indent="-64770" algn="l" rtl="0">
              <a:lnSpc>
                <a:spcPct val="100000"/>
              </a:lnSpc>
              <a:spcBef>
                <a:spcPts val="1080"/>
              </a:spcBef>
              <a:spcAft>
                <a:spcPts val="0"/>
              </a:spcAft>
              <a:buSzPts val="3480"/>
              <a:buNone/>
            </a:pPr>
            <a:endParaRPr b="1">
              <a:latin typeface="Arial"/>
              <a:ea typeface="Arial"/>
              <a:cs typeface="Arial"/>
              <a:sym typeface="Arial"/>
            </a:endParaRPr>
          </a:p>
        </p:txBody>
      </p:sp>
      <p:sp>
        <p:nvSpPr>
          <p:cNvPr id="1432" name="Google Shape;1432;p28"/>
          <p:cNvSpPr txBox="1"/>
          <p:nvPr/>
        </p:nvSpPr>
        <p:spPr>
          <a:xfrm>
            <a:off x="3238499" y="1580918"/>
            <a:ext cx="4038600" cy="36933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BA8E2C"/>
              </a:buClr>
              <a:buSzPts val="1800"/>
              <a:buFont typeface="Corbel"/>
              <a:buNone/>
            </a:pPr>
            <a:r>
              <a:rPr lang="en-US" sz="1800" b="1" i="0" u="none" strike="noStrike" cap="none">
                <a:solidFill>
                  <a:srgbClr val="BA8E2C"/>
                </a:solidFill>
                <a:latin typeface="Corbel"/>
                <a:ea typeface="Corbel"/>
                <a:cs typeface="Corbel"/>
                <a:sym typeface="Corbel"/>
              </a:rPr>
              <a:t>W. Va. Code § 6B-2-5(d)</a:t>
            </a:r>
            <a:endParaRPr sz="1400" b="0" i="0" u="none" strike="noStrike" cap="none">
              <a:solidFill>
                <a:srgbClr val="000000"/>
              </a:solidFill>
              <a:latin typeface="Arial"/>
              <a:ea typeface="Arial"/>
              <a:cs typeface="Arial"/>
              <a:sym typeface="Arial"/>
            </a:endParaRPr>
          </a:p>
        </p:txBody>
      </p:sp>
      <p:pic>
        <p:nvPicPr>
          <p:cNvPr id="1433" name="Google Shape;1433;p28" descr="sealfront2"/>
          <p:cNvPicPr preferRelativeResize="0"/>
          <p:nvPr/>
        </p:nvPicPr>
        <p:blipFill rotWithShape="1">
          <a:blip r:embed="rId3">
            <a:alphaModFix/>
          </a:blip>
          <a:srcRect/>
          <a:stretch/>
        </p:blipFill>
        <p:spPr>
          <a:xfrm>
            <a:off x="152400" y="228600"/>
            <a:ext cx="1344529" cy="1371600"/>
          </a:xfrm>
          <a:prstGeom prst="rect">
            <a:avLst/>
          </a:prstGeom>
          <a:noFill/>
          <a:ln>
            <a:noFill/>
          </a:ln>
        </p:spPr>
      </p:pic>
      <p:pic>
        <p:nvPicPr>
          <p:cNvPr id="1434" name="Google Shape;1434;p28" descr="Icon&#10;&#10;Description automatically generated"/>
          <p:cNvPicPr preferRelativeResize="0"/>
          <p:nvPr/>
        </p:nvPicPr>
        <p:blipFill rotWithShape="1">
          <a:blip r:embed="rId4">
            <a:alphaModFix/>
          </a:blip>
          <a:srcRect/>
          <a:stretch/>
        </p:blipFill>
        <p:spPr>
          <a:xfrm>
            <a:off x="5410200" y="1831197"/>
            <a:ext cx="3762103" cy="4238989"/>
          </a:xfrm>
          <a:prstGeom prst="rect">
            <a:avLst/>
          </a:prstGeom>
          <a:noFill/>
          <a:ln>
            <a:noFill/>
          </a:ln>
        </p:spPr>
      </p:pic>
      <p:sp>
        <p:nvSpPr>
          <p:cNvPr id="1435" name="Google Shape;1435;p28"/>
          <p:cNvSpPr txBox="1">
            <a:spLocks noGrp="1"/>
          </p:cNvSpPr>
          <p:nvPr>
            <p:ph type="sldNum" idx="12"/>
          </p:nvPr>
        </p:nvSpPr>
        <p:spPr>
          <a:xfrm>
            <a:off x="8258967" y="6108173"/>
            <a:ext cx="427833"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000"/>
              <a:buNone/>
            </a:pPr>
            <a:fld id="{00000000-1234-1234-1234-123412341234}" type="slidenum">
              <a:rPr lang="en-US">
                <a:solidFill>
                  <a:srgbClr val="B3A787"/>
                </a:solidFill>
              </a:rPr>
              <a:t>45</a:t>
            </a:fld>
            <a:endParaRPr>
              <a:solidFill>
                <a:srgbClr val="B3A787"/>
              </a:solidFill>
            </a:endParaRPr>
          </a:p>
        </p:txBody>
      </p:sp>
    </p:spTree>
  </p:cSld>
  <p:clrMapOvr>
    <a:masterClrMapping/>
  </p:clrMapOvr>
  <p:transition spd="slow">
    <p:wipe/>
  </p:transition>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Shape 1440"/>
        <p:cNvGrpSpPr/>
        <p:nvPr/>
      </p:nvGrpSpPr>
      <p:grpSpPr>
        <a:xfrm>
          <a:off x="0" y="0"/>
          <a:ext cx="0" cy="0"/>
          <a:chOff x="0" y="0"/>
          <a:chExt cx="0" cy="0"/>
        </a:xfrm>
      </p:grpSpPr>
      <p:sp>
        <p:nvSpPr>
          <p:cNvPr id="1441" name="Google Shape;1441;p29"/>
          <p:cNvSpPr txBox="1">
            <a:spLocks noGrp="1"/>
          </p:cNvSpPr>
          <p:nvPr>
            <p:ph type="title"/>
          </p:nvPr>
        </p:nvSpPr>
        <p:spPr>
          <a:xfrm>
            <a:off x="1752598" y="228600"/>
            <a:ext cx="7010402" cy="141409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345D7E"/>
              </a:buClr>
              <a:buSzPts val="4000"/>
              <a:buFont typeface="Book Antiqua"/>
              <a:buNone/>
            </a:pPr>
            <a:br>
              <a:rPr lang="en-US">
                <a:solidFill>
                  <a:srgbClr val="345D7E"/>
                </a:solidFill>
                <a:latin typeface="Book Antiqua"/>
                <a:ea typeface="Book Antiqua"/>
                <a:cs typeface="Book Antiqua"/>
                <a:sym typeface="Book Antiqua"/>
              </a:rPr>
            </a:br>
            <a:r>
              <a:rPr lang="en-US">
                <a:solidFill>
                  <a:srgbClr val="345D7E"/>
                </a:solidFill>
                <a:latin typeface="Book Antiqua"/>
                <a:ea typeface="Book Antiqua"/>
                <a:cs typeface="Book Antiqua"/>
                <a:sym typeface="Book Antiqua"/>
              </a:rPr>
              <a:t>Prohibited Contracts</a:t>
            </a:r>
            <a:br>
              <a:rPr lang="en-US">
                <a:solidFill>
                  <a:srgbClr val="345D7E"/>
                </a:solidFill>
                <a:latin typeface="Book Antiqua"/>
                <a:ea typeface="Book Antiqua"/>
                <a:cs typeface="Book Antiqua"/>
                <a:sym typeface="Book Antiqua"/>
              </a:rPr>
            </a:br>
            <a:r>
              <a:rPr lang="en-US">
                <a:solidFill>
                  <a:srgbClr val="345D7E"/>
                </a:solidFill>
                <a:latin typeface="Book Antiqua"/>
                <a:ea typeface="Book Antiqua"/>
                <a:cs typeface="Book Antiqua"/>
                <a:sym typeface="Book Antiqua"/>
              </a:rPr>
              <a:t>Exceptions</a:t>
            </a:r>
            <a:br>
              <a:rPr lang="en-US">
                <a:solidFill>
                  <a:srgbClr val="345D7E"/>
                </a:solidFill>
                <a:latin typeface="Book Antiqua"/>
                <a:ea typeface="Book Antiqua"/>
                <a:cs typeface="Book Antiqua"/>
                <a:sym typeface="Book Antiqua"/>
              </a:rPr>
            </a:br>
            <a:endParaRPr>
              <a:solidFill>
                <a:srgbClr val="345D7E"/>
              </a:solidFill>
              <a:latin typeface="Book Antiqua"/>
              <a:ea typeface="Book Antiqua"/>
              <a:cs typeface="Book Antiqua"/>
              <a:sym typeface="Book Antiqua"/>
            </a:endParaRPr>
          </a:p>
        </p:txBody>
      </p:sp>
      <p:sp>
        <p:nvSpPr>
          <p:cNvPr id="1442" name="Google Shape;1442;p29"/>
          <p:cNvSpPr txBox="1">
            <a:spLocks noGrp="1"/>
          </p:cNvSpPr>
          <p:nvPr>
            <p:ph type="body" idx="1"/>
          </p:nvPr>
        </p:nvSpPr>
        <p:spPr>
          <a:xfrm>
            <a:off x="914400" y="2343131"/>
            <a:ext cx="4229100" cy="4212855"/>
          </a:xfrm>
          <a:prstGeom prst="rect">
            <a:avLst/>
          </a:prstGeom>
          <a:noFill/>
          <a:ln>
            <a:noFill/>
          </a:ln>
        </p:spPr>
        <p:txBody>
          <a:bodyPr spcFirstLastPara="1" wrap="square" lIns="91425" tIns="45700" rIns="91425" bIns="45700" anchor="ctr" anchorCtr="0">
            <a:normAutofit fontScale="62500" lnSpcReduction="20000"/>
          </a:bodyPr>
          <a:lstStyle/>
          <a:p>
            <a:pPr marL="82296" lvl="0" indent="0" algn="l" rtl="0">
              <a:lnSpc>
                <a:spcPct val="100000"/>
              </a:lnSpc>
              <a:spcBef>
                <a:spcPts val="0"/>
              </a:spcBef>
              <a:spcAft>
                <a:spcPts val="0"/>
              </a:spcAft>
              <a:buSzPct val="145000"/>
              <a:buNone/>
            </a:pPr>
            <a:endParaRPr sz="3600" b="1">
              <a:latin typeface="Corbel"/>
              <a:ea typeface="Corbel"/>
              <a:cs typeface="Corbel"/>
              <a:sym typeface="Corbel"/>
            </a:endParaRPr>
          </a:p>
          <a:p>
            <a:pPr marL="285750" lvl="0" indent="-207168" algn="l" rtl="0">
              <a:lnSpc>
                <a:spcPct val="90000"/>
              </a:lnSpc>
              <a:spcBef>
                <a:spcPts val="1212"/>
              </a:spcBef>
              <a:spcAft>
                <a:spcPts val="0"/>
              </a:spcAft>
              <a:buClr>
                <a:srgbClr val="BA8E2C"/>
              </a:buClr>
              <a:buSzPct val="145000"/>
              <a:buFont typeface="Arial"/>
              <a:buChar char="•"/>
            </a:pPr>
            <a:r>
              <a:rPr lang="en-US" sz="3600">
                <a:solidFill>
                  <a:schemeClr val="dk1"/>
                </a:solidFill>
              </a:rPr>
              <a:t>$1,000 threshold </a:t>
            </a:r>
            <a:endParaRPr/>
          </a:p>
          <a:p>
            <a:pPr marL="285750" lvl="0" indent="-207168" algn="l" rtl="0">
              <a:lnSpc>
                <a:spcPct val="90000"/>
              </a:lnSpc>
              <a:spcBef>
                <a:spcPts val="1212"/>
              </a:spcBef>
              <a:spcAft>
                <a:spcPts val="0"/>
              </a:spcAft>
              <a:buClr>
                <a:srgbClr val="BA8E2C"/>
              </a:buClr>
              <a:buSzPct val="145000"/>
              <a:buFont typeface="Arial"/>
              <a:buChar char="•"/>
            </a:pPr>
            <a:r>
              <a:rPr lang="en-US" sz="3600">
                <a:solidFill>
                  <a:schemeClr val="dk1"/>
                </a:solidFill>
              </a:rPr>
              <a:t>Part-time appointed officials</a:t>
            </a:r>
            <a:r>
              <a:rPr lang="en-US" sz="3600"/>
              <a:t> and </a:t>
            </a:r>
            <a:r>
              <a:rPr lang="en-US" sz="3600">
                <a:solidFill>
                  <a:schemeClr val="dk1"/>
                </a:solidFill>
              </a:rPr>
              <a:t>legislators are not subject to prohibition</a:t>
            </a:r>
            <a:r>
              <a:rPr lang="en-US" sz="3600"/>
              <a:t> </a:t>
            </a:r>
            <a:endParaRPr/>
          </a:p>
          <a:p>
            <a:pPr marL="285750" lvl="0" indent="-207168" algn="l" rtl="0">
              <a:lnSpc>
                <a:spcPct val="90000"/>
              </a:lnSpc>
              <a:spcBef>
                <a:spcPts val="1212"/>
              </a:spcBef>
              <a:spcAft>
                <a:spcPts val="0"/>
              </a:spcAft>
              <a:buClr>
                <a:srgbClr val="BA8E2C"/>
              </a:buClr>
              <a:buSzPct val="145000"/>
              <a:buFont typeface="Arial"/>
              <a:buChar char="•"/>
            </a:pPr>
            <a:r>
              <a:rPr lang="en-US" sz="3600">
                <a:solidFill>
                  <a:schemeClr val="dk1"/>
                </a:solidFill>
              </a:rPr>
              <a:t>Public employment.</a:t>
            </a:r>
            <a:endParaRPr sz="3600">
              <a:solidFill>
                <a:schemeClr val="dk1"/>
              </a:solidFill>
            </a:endParaRPr>
          </a:p>
          <a:p>
            <a:pPr marL="457200" lvl="0" indent="-371475" algn="l" rtl="0">
              <a:lnSpc>
                <a:spcPct val="90000"/>
              </a:lnSpc>
              <a:spcBef>
                <a:spcPts val="1212"/>
              </a:spcBef>
              <a:spcAft>
                <a:spcPts val="0"/>
              </a:spcAft>
              <a:buSzPct val="100000"/>
              <a:buChar char="•"/>
            </a:pPr>
            <a:r>
              <a:rPr lang="en-US" sz="3600"/>
              <a:t>but must recuse themselves if a conflict arises. </a:t>
            </a:r>
            <a:endParaRPr sz="3600"/>
          </a:p>
          <a:p>
            <a:pPr marL="82296" lvl="0" indent="0" algn="l" rtl="0">
              <a:lnSpc>
                <a:spcPct val="90000"/>
              </a:lnSpc>
              <a:spcBef>
                <a:spcPts val="1076"/>
              </a:spcBef>
              <a:spcAft>
                <a:spcPts val="0"/>
              </a:spcAft>
              <a:buClr>
                <a:srgbClr val="3891A7"/>
              </a:buClr>
              <a:buSzPct val="145000"/>
              <a:buNone/>
            </a:pPr>
            <a:endParaRPr sz="2800">
              <a:solidFill>
                <a:srgbClr val="000000"/>
              </a:solidFill>
            </a:endParaRPr>
          </a:p>
          <a:p>
            <a:pPr marL="285750" lvl="0" indent="-97917" algn="l" rtl="0">
              <a:lnSpc>
                <a:spcPct val="100000"/>
              </a:lnSpc>
              <a:spcBef>
                <a:spcPts val="1008"/>
              </a:spcBef>
              <a:spcAft>
                <a:spcPts val="0"/>
              </a:spcAft>
              <a:buSzPct val="145000"/>
              <a:buNone/>
            </a:pPr>
            <a:endParaRPr>
              <a:latin typeface="Arial"/>
              <a:ea typeface="Arial"/>
              <a:cs typeface="Arial"/>
              <a:sym typeface="Arial"/>
            </a:endParaRPr>
          </a:p>
          <a:p>
            <a:pPr marL="285750" lvl="0" indent="-97917" algn="l" rtl="0">
              <a:lnSpc>
                <a:spcPct val="100000"/>
              </a:lnSpc>
              <a:spcBef>
                <a:spcPts val="1008"/>
              </a:spcBef>
              <a:spcAft>
                <a:spcPts val="0"/>
              </a:spcAft>
              <a:buSzPct val="145000"/>
              <a:buNone/>
            </a:pPr>
            <a:endParaRPr b="1">
              <a:latin typeface="Arial"/>
              <a:ea typeface="Arial"/>
              <a:cs typeface="Arial"/>
              <a:sym typeface="Arial"/>
            </a:endParaRPr>
          </a:p>
        </p:txBody>
      </p:sp>
      <p:sp>
        <p:nvSpPr>
          <p:cNvPr id="1443" name="Google Shape;1443;p29"/>
          <p:cNvSpPr txBox="1"/>
          <p:nvPr/>
        </p:nvSpPr>
        <p:spPr>
          <a:xfrm>
            <a:off x="3238499" y="1580918"/>
            <a:ext cx="4038600" cy="36933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a:solidFill>
                  <a:srgbClr val="BA8E2C"/>
                </a:solidFill>
                <a:latin typeface="Corbel"/>
                <a:ea typeface="Corbel"/>
                <a:cs typeface="Corbel"/>
                <a:sym typeface="Corbel"/>
              </a:rPr>
              <a:t>W. Va. Code § 6B-2-5(d)</a:t>
            </a:r>
            <a:endParaRPr sz="1400" b="0" i="0" u="none" strike="noStrike" cap="none">
              <a:solidFill>
                <a:srgbClr val="000000"/>
              </a:solidFill>
              <a:latin typeface="Arial"/>
              <a:ea typeface="Arial"/>
              <a:cs typeface="Arial"/>
              <a:sym typeface="Arial"/>
            </a:endParaRPr>
          </a:p>
        </p:txBody>
      </p:sp>
      <p:pic>
        <p:nvPicPr>
          <p:cNvPr id="1444" name="Google Shape;1444;p29" descr="sealfront2"/>
          <p:cNvPicPr preferRelativeResize="0"/>
          <p:nvPr/>
        </p:nvPicPr>
        <p:blipFill rotWithShape="1">
          <a:blip r:embed="rId3">
            <a:alphaModFix/>
          </a:blip>
          <a:srcRect/>
          <a:stretch/>
        </p:blipFill>
        <p:spPr>
          <a:xfrm>
            <a:off x="914400" y="533400"/>
            <a:ext cx="1523999" cy="1554684"/>
          </a:xfrm>
          <a:prstGeom prst="rect">
            <a:avLst/>
          </a:prstGeom>
          <a:noFill/>
          <a:ln>
            <a:noFill/>
          </a:ln>
        </p:spPr>
      </p:pic>
      <p:pic>
        <p:nvPicPr>
          <p:cNvPr id="1445" name="Google Shape;1445;p29" descr="A close up of a sign&#10;&#10;Description automatically generated"/>
          <p:cNvPicPr preferRelativeResize="0"/>
          <p:nvPr/>
        </p:nvPicPr>
        <p:blipFill rotWithShape="1">
          <a:blip r:embed="rId4">
            <a:alphaModFix/>
          </a:blip>
          <a:srcRect/>
          <a:stretch/>
        </p:blipFill>
        <p:spPr>
          <a:xfrm>
            <a:off x="5334000" y="2343131"/>
            <a:ext cx="3524269" cy="3524269"/>
          </a:xfrm>
          <a:prstGeom prst="rect">
            <a:avLst/>
          </a:prstGeom>
          <a:noFill/>
          <a:ln>
            <a:noFill/>
          </a:ln>
        </p:spPr>
      </p:pic>
      <p:sp>
        <p:nvSpPr>
          <p:cNvPr id="1446" name="Google Shape;1446;p29"/>
          <p:cNvSpPr txBox="1">
            <a:spLocks noGrp="1"/>
          </p:cNvSpPr>
          <p:nvPr>
            <p:ph type="sldNum" idx="12"/>
          </p:nvPr>
        </p:nvSpPr>
        <p:spPr>
          <a:xfrm>
            <a:off x="8258967" y="6108173"/>
            <a:ext cx="427833"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000"/>
              <a:buNone/>
            </a:pPr>
            <a:fld id="{00000000-1234-1234-1234-123412341234}" type="slidenum">
              <a:rPr lang="en-US">
                <a:solidFill>
                  <a:srgbClr val="B3A787"/>
                </a:solidFill>
              </a:rPr>
              <a:t>46</a:t>
            </a:fld>
            <a:endParaRPr>
              <a:solidFill>
                <a:srgbClr val="B3A787"/>
              </a:solidFill>
            </a:endParaRPr>
          </a:p>
        </p:txBody>
      </p:sp>
    </p:spTree>
  </p:cSld>
  <p:clrMapOvr>
    <a:masterClrMapping/>
  </p:clrMapOvr>
  <p:transition spd="slow">
    <p:wip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1451"/>
        <p:cNvGrpSpPr/>
        <p:nvPr/>
      </p:nvGrpSpPr>
      <p:grpSpPr>
        <a:xfrm>
          <a:off x="0" y="0"/>
          <a:ext cx="0" cy="0"/>
          <a:chOff x="0" y="0"/>
          <a:chExt cx="0" cy="0"/>
        </a:xfrm>
      </p:grpSpPr>
      <p:sp>
        <p:nvSpPr>
          <p:cNvPr id="1452" name="Google Shape;1452;p30"/>
          <p:cNvSpPr txBox="1">
            <a:spLocks noGrp="1"/>
          </p:cNvSpPr>
          <p:nvPr>
            <p:ph type="title"/>
          </p:nvPr>
        </p:nvSpPr>
        <p:spPr>
          <a:xfrm>
            <a:off x="982133" y="457201"/>
            <a:ext cx="7704667" cy="1554684"/>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rgbClr val="345D7E"/>
              </a:buClr>
              <a:buSzPts val="3600"/>
              <a:buFont typeface="Book Antiqua"/>
              <a:buNone/>
            </a:pPr>
            <a:r>
              <a:rPr lang="en-US" sz="3600">
                <a:solidFill>
                  <a:srgbClr val="345D7E"/>
                </a:solidFill>
                <a:latin typeface="Book Antiqua"/>
                <a:ea typeface="Book Antiqua"/>
                <a:cs typeface="Book Antiqua"/>
                <a:sym typeface="Book Antiqua"/>
              </a:rPr>
              <a:t>Prohibited County </a:t>
            </a:r>
            <a:br>
              <a:rPr lang="en-US" sz="3600">
                <a:solidFill>
                  <a:srgbClr val="345D7E"/>
                </a:solidFill>
                <a:latin typeface="Book Antiqua"/>
                <a:ea typeface="Book Antiqua"/>
                <a:cs typeface="Book Antiqua"/>
                <a:sym typeface="Book Antiqua"/>
              </a:rPr>
            </a:br>
            <a:r>
              <a:rPr lang="en-US" sz="3600">
                <a:solidFill>
                  <a:srgbClr val="345D7E"/>
                </a:solidFill>
                <a:latin typeface="Book Antiqua"/>
                <a:ea typeface="Book Antiqua"/>
                <a:cs typeface="Book Antiqua"/>
                <a:sym typeface="Book Antiqua"/>
              </a:rPr>
              <a:t>Contracts</a:t>
            </a:r>
            <a:br>
              <a:rPr lang="en-US" sz="3600" b="1">
                <a:solidFill>
                  <a:srgbClr val="345D7E"/>
                </a:solidFill>
              </a:rPr>
            </a:br>
            <a:endParaRPr sz="1800" b="1">
              <a:solidFill>
                <a:srgbClr val="BA8E2C"/>
              </a:solidFill>
            </a:endParaRPr>
          </a:p>
        </p:txBody>
      </p:sp>
      <p:sp>
        <p:nvSpPr>
          <p:cNvPr id="1453" name="Google Shape;1453;p30"/>
          <p:cNvSpPr txBox="1">
            <a:spLocks noGrp="1"/>
          </p:cNvSpPr>
          <p:nvPr>
            <p:ph type="body" idx="1"/>
          </p:nvPr>
        </p:nvSpPr>
        <p:spPr>
          <a:xfrm>
            <a:off x="982133" y="2132697"/>
            <a:ext cx="7704667" cy="2713193"/>
          </a:xfrm>
          <a:prstGeom prst="rect">
            <a:avLst/>
          </a:prstGeom>
          <a:noFill/>
          <a:ln>
            <a:noFill/>
          </a:ln>
        </p:spPr>
        <p:txBody>
          <a:bodyPr spcFirstLastPara="1" wrap="square" lIns="91425" tIns="45700" rIns="91425" bIns="45700" anchor="ctr" anchorCtr="0">
            <a:normAutofit/>
          </a:bodyPr>
          <a:lstStyle/>
          <a:p>
            <a:pPr marL="285750" lvl="0" indent="-285750" algn="l" rtl="0">
              <a:lnSpc>
                <a:spcPct val="100000"/>
              </a:lnSpc>
              <a:spcBef>
                <a:spcPts val="0"/>
              </a:spcBef>
              <a:spcAft>
                <a:spcPts val="0"/>
              </a:spcAft>
              <a:buSzPts val="3480"/>
              <a:buChar char="•"/>
            </a:pPr>
            <a:r>
              <a:rPr lang="en-US"/>
              <a:t>W. Va. Code § 61-10-15 prohibits county officials from having financial interests, directly or indirectly, in a contract, including employment, over which their public position gives them voice, influence or control. </a:t>
            </a:r>
            <a:endParaRPr/>
          </a:p>
          <a:p>
            <a:pPr marL="0" lvl="0" indent="0" algn="l" rtl="0">
              <a:lnSpc>
                <a:spcPct val="100000"/>
              </a:lnSpc>
              <a:spcBef>
                <a:spcPts val="1080"/>
              </a:spcBef>
              <a:spcAft>
                <a:spcPts val="0"/>
              </a:spcAft>
              <a:buSzPts val="3480"/>
              <a:buNone/>
            </a:pPr>
            <a:endParaRPr/>
          </a:p>
        </p:txBody>
      </p:sp>
      <p:pic>
        <p:nvPicPr>
          <p:cNvPr id="1454" name="Google Shape;1454;p30" descr="sealfront2"/>
          <p:cNvPicPr preferRelativeResize="0"/>
          <p:nvPr/>
        </p:nvPicPr>
        <p:blipFill rotWithShape="1">
          <a:blip r:embed="rId3">
            <a:alphaModFix/>
          </a:blip>
          <a:srcRect/>
          <a:stretch/>
        </p:blipFill>
        <p:spPr>
          <a:xfrm>
            <a:off x="958069" y="336389"/>
            <a:ext cx="1523999" cy="1554684"/>
          </a:xfrm>
          <a:prstGeom prst="rect">
            <a:avLst/>
          </a:prstGeom>
          <a:noFill/>
          <a:ln>
            <a:noFill/>
          </a:ln>
        </p:spPr>
      </p:pic>
      <p:sp>
        <p:nvSpPr>
          <p:cNvPr id="1455" name="Google Shape;1455;p30"/>
          <p:cNvSpPr txBox="1"/>
          <p:nvPr/>
        </p:nvSpPr>
        <p:spPr>
          <a:xfrm>
            <a:off x="2815166" y="1706407"/>
            <a:ext cx="4038600" cy="36933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BA8E2C"/>
              </a:buClr>
              <a:buSzPts val="1800"/>
              <a:buFont typeface="Corbel"/>
              <a:buNone/>
            </a:pPr>
            <a:r>
              <a:rPr lang="en-US" sz="1800" b="1" i="0" u="none" strike="noStrike" cap="none">
                <a:solidFill>
                  <a:srgbClr val="BA8E2C"/>
                </a:solidFill>
                <a:latin typeface="Corbel"/>
                <a:ea typeface="Corbel"/>
                <a:cs typeface="Corbel"/>
                <a:sym typeface="Corbel"/>
              </a:rPr>
              <a:t>W. Va. Code § 61-10-15</a:t>
            </a:r>
            <a:endParaRPr sz="1400" b="0" i="0" u="none" strike="noStrike" cap="none">
              <a:solidFill>
                <a:srgbClr val="000000"/>
              </a:solidFill>
              <a:latin typeface="Arial"/>
              <a:ea typeface="Arial"/>
              <a:cs typeface="Arial"/>
              <a:sym typeface="Arial"/>
            </a:endParaRPr>
          </a:p>
        </p:txBody>
      </p:sp>
      <p:pic>
        <p:nvPicPr>
          <p:cNvPr id="1456" name="Google Shape;1456;p30" descr="A drawing of a person&#10;&#10;Description automatically generated"/>
          <p:cNvPicPr preferRelativeResize="0"/>
          <p:nvPr/>
        </p:nvPicPr>
        <p:blipFill rotWithShape="1">
          <a:blip r:embed="rId4">
            <a:alphaModFix/>
          </a:blip>
          <a:srcRect/>
          <a:stretch/>
        </p:blipFill>
        <p:spPr>
          <a:xfrm>
            <a:off x="3228855" y="4492810"/>
            <a:ext cx="2514600" cy="1980492"/>
          </a:xfrm>
          <a:prstGeom prst="rect">
            <a:avLst/>
          </a:prstGeom>
          <a:noFill/>
          <a:ln>
            <a:noFill/>
          </a:ln>
        </p:spPr>
      </p:pic>
      <p:sp>
        <p:nvSpPr>
          <p:cNvPr id="1457" name="Google Shape;1457;p30"/>
          <p:cNvSpPr txBox="1">
            <a:spLocks noGrp="1"/>
          </p:cNvSpPr>
          <p:nvPr>
            <p:ph type="sldNum" idx="12"/>
          </p:nvPr>
        </p:nvSpPr>
        <p:spPr>
          <a:xfrm>
            <a:off x="8258967" y="6108173"/>
            <a:ext cx="427833"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000"/>
              <a:buNone/>
            </a:pPr>
            <a:fld id="{00000000-1234-1234-1234-123412341234}" type="slidenum">
              <a:rPr lang="en-US">
                <a:solidFill>
                  <a:srgbClr val="B3A787"/>
                </a:solidFill>
              </a:rPr>
              <a:t>47</a:t>
            </a:fld>
            <a:endParaRPr>
              <a:solidFill>
                <a:srgbClr val="B3A787"/>
              </a:solidFill>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childTnLst>
                                    <p:set>
                                      <p:cBhvr>
                                        <p:cTn id="6" dur="1" fill="hold">
                                          <p:stCondLst>
                                            <p:cond delay="0"/>
                                          </p:stCondLst>
                                        </p:cTn>
                                        <p:tgtEl>
                                          <p:spTgt spid="1456"/>
                                        </p:tgtEl>
                                        <p:attrNameLst>
                                          <p:attrName>style.visibility</p:attrName>
                                        </p:attrNameLst>
                                      </p:cBhvr>
                                      <p:to>
                                        <p:strVal val="visible"/>
                                      </p:to>
                                    </p:set>
                                    <p:animEffect transition="in" filter="fade">
                                      <p:cBhvr>
                                        <p:cTn id="7" dur="3000"/>
                                        <p:tgtEl>
                                          <p:spTgt spid="14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1462"/>
        <p:cNvGrpSpPr/>
        <p:nvPr/>
      </p:nvGrpSpPr>
      <p:grpSpPr>
        <a:xfrm>
          <a:off x="0" y="0"/>
          <a:ext cx="0" cy="0"/>
          <a:chOff x="0" y="0"/>
          <a:chExt cx="0" cy="0"/>
        </a:xfrm>
      </p:grpSpPr>
      <p:sp>
        <p:nvSpPr>
          <p:cNvPr id="1463" name="Google Shape;1463;g134a032b301_0_20"/>
          <p:cNvSpPr txBox="1">
            <a:spLocks noGrp="1"/>
          </p:cNvSpPr>
          <p:nvPr>
            <p:ph type="title"/>
          </p:nvPr>
        </p:nvSpPr>
        <p:spPr>
          <a:xfrm>
            <a:off x="982133" y="457201"/>
            <a:ext cx="7704600" cy="15546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rgbClr val="345D7E"/>
              </a:buClr>
              <a:buSzPts val="3600"/>
              <a:buFont typeface="Book Antiqua"/>
              <a:buNone/>
            </a:pPr>
            <a:r>
              <a:rPr lang="en-US" sz="3600">
                <a:solidFill>
                  <a:srgbClr val="345D7E"/>
                </a:solidFill>
                <a:latin typeface="Book Antiqua"/>
                <a:ea typeface="Book Antiqua"/>
                <a:cs typeface="Book Antiqua"/>
                <a:sym typeface="Book Antiqua"/>
              </a:rPr>
              <a:t>Prohibited County </a:t>
            </a:r>
            <a:br>
              <a:rPr lang="en-US" sz="3600">
                <a:solidFill>
                  <a:srgbClr val="345D7E"/>
                </a:solidFill>
                <a:latin typeface="Book Antiqua"/>
                <a:ea typeface="Book Antiqua"/>
                <a:cs typeface="Book Antiqua"/>
                <a:sym typeface="Book Antiqua"/>
              </a:rPr>
            </a:br>
            <a:r>
              <a:rPr lang="en-US" sz="3600">
                <a:solidFill>
                  <a:srgbClr val="345D7E"/>
                </a:solidFill>
                <a:latin typeface="Book Antiqua"/>
                <a:ea typeface="Book Antiqua"/>
                <a:cs typeface="Book Antiqua"/>
                <a:sym typeface="Book Antiqua"/>
              </a:rPr>
              <a:t>Contracts</a:t>
            </a:r>
            <a:br>
              <a:rPr lang="en-US" sz="3600" b="1">
                <a:solidFill>
                  <a:srgbClr val="345D7E"/>
                </a:solidFill>
              </a:rPr>
            </a:br>
            <a:endParaRPr sz="1800" b="1">
              <a:solidFill>
                <a:srgbClr val="BA8E2C"/>
              </a:solidFill>
            </a:endParaRPr>
          </a:p>
        </p:txBody>
      </p:sp>
      <p:sp>
        <p:nvSpPr>
          <p:cNvPr id="1464" name="Google Shape;1464;g134a032b301_0_20"/>
          <p:cNvSpPr txBox="1">
            <a:spLocks noGrp="1"/>
          </p:cNvSpPr>
          <p:nvPr>
            <p:ph type="body" idx="1"/>
          </p:nvPr>
        </p:nvSpPr>
        <p:spPr>
          <a:xfrm>
            <a:off x="982125" y="2279150"/>
            <a:ext cx="7704600" cy="2566800"/>
          </a:xfrm>
          <a:prstGeom prst="rect">
            <a:avLst/>
          </a:prstGeom>
          <a:noFill/>
          <a:ln>
            <a:noFill/>
          </a:ln>
        </p:spPr>
        <p:txBody>
          <a:bodyPr spcFirstLastPara="1" wrap="square" lIns="91425" tIns="45700" rIns="91425" bIns="45700" anchor="ctr" anchorCtr="0">
            <a:noAutofit/>
          </a:bodyPr>
          <a:lstStyle/>
          <a:p>
            <a:pPr marL="285750" lvl="0" indent="-285750" algn="l" rtl="0">
              <a:lnSpc>
                <a:spcPct val="100000"/>
              </a:lnSpc>
              <a:spcBef>
                <a:spcPts val="0"/>
              </a:spcBef>
              <a:spcAft>
                <a:spcPts val="0"/>
              </a:spcAft>
              <a:buSzPts val="4080"/>
              <a:buChar char="•"/>
            </a:pPr>
            <a:r>
              <a:rPr lang="en-US" sz="3000" dirty="0"/>
              <a:t>W. Va. Code § 61-10-15 applies to a county board member, district school officer, secretary of a Board of Education, supervisor or superintendent, principal or teacher at public schools. </a:t>
            </a:r>
            <a:endParaRPr sz="3000" dirty="0"/>
          </a:p>
          <a:p>
            <a:pPr marL="0" lvl="0" indent="0" algn="l" rtl="0">
              <a:lnSpc>
                <a:spcPct val="100000"/>
              </a:lnSpc>
              <a:spcBef>
                <a:spcPts val="1080"/>
              </a:spcBef>
              <a:spcAft>
                <a:spcPts val="0"/>
              </a:spcAft>
              <a:buSzPts val="3480"/>
              <a:buNone/>
            </a:pPr>
            <a:endParaRPr sz="3000" dirty="0"/>
          </a:p>
        </p:txBody>
      </p:sp>
      <p:pic>
        <p:nvPicPr>
          <p:cNvPr id="1465" name="Google Shape;1465;g134a032b301_0_20" descr="sealfront2"/>
          <p:cNvPicPr preferRelativeResize="0"/>
          <p:nvPr/>
        </p:nvPicPr>
        <p:blipFill rotWithShape="1">
          <a:blip r:embed="rId3">
            <a:alphaModFix/>
          </a:blip>
          <a:srcRect/>
          <a:stretch/>
        </p:blipFill>
        <p:spPr>
          <a:xfrm>
            <a:off x="958069" y="336389"/>
            <a:ext cx="1523999" cy="1554684"/>
          </a:xfrm>
          <a:prstGeom prst="rect">
            <a:avLst/>
          </a:prstGeom>
          <a:noFill/>
          <a:ln>
            <a:noFill/>
          </a:ln>
        </p:spPr>
      </p:pic>
      <p:sp>
        <p:nvSpPr>
          <p:cNvPr id="1466" name="Google Shape;1466;g134a032b301_0_20"/>
          <p:cNvSpPr txBox="1"/>
          <p:nvPr/>
        </p:nvSpPr>
        <p:spPr>
          <a:xfrm>
            <a:off x="2815166" y="1706407"/>
            <a:ext cx="4038600" cy="3693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BA8E2C"/>
              </a:buClr>
              <a:buSzPts val="1800"/>
              <a:buFont typeface="Corbel"/>
              <a:buNone/>
            </a:pPr>
            <a:r>
              <a:rPr lang="en-US" sz="1800" b="1" i="0" u="none" strike="noStrike" cap="none">
                <a:solidFill>
                  <a:srgbClr val="BA8E2C"/>
                </a:solidFill>
                <a:latin typeface="Corbel"/>
                <a:ea typeface="Corbel"/>
                <a:cs typeface="Corbel"/>
                <a:sym typeface="Corbel"/>
              </a:rPr>
              <a:t>W. Va. Code § 61-10-15</a:t>
            </a:r>
            <a:endParaRPr sz="1400" b="0" i="0" u="none" strike="noStrike" cap="none">
              <a:solidFill>
                <a:srgbClr val="000000"/>
              </a:solidFill>
              <a:latin typeface="Arial"/>
              <a:ea typeface="Arial"/>
              <a:cs typeface="Arial"/>
              <a:sym typeface="Arial"/>
            </a:endParaRPr>
          </a:p>
        </p:txBody>
      </p:sp>
      <p:sp>
        <p:nvSpPr>
          <p:cNvPr id="1467" name="Google Shape;1467;g134a032b301_0_20"/>
          <p:cNvSpPr txBox="1">
            <a:spLocks noGrp="1"/>
          </p:cNvSpPr>
          <p:nvPr>
            <p:ph type="sldNum" idx="12"/>
          </p:nvPr>
        </p:nvSpPr>
        <p:spPr>
          <a:xfrm>
            <a:off x="8258967" y="6108173"/>
            <a:ext cx="4278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000"/>
              <a:buNone/>
            </a:pPr>
            <a:fld id="{00000000-1234-1234-1234-123412341234}" type="slidenum">
              <a:rPr lang="en-US">
                <a:solidFill>
                  <a:srgbClr val="B3A787"/>
                </a:solidFill>
              </a:rPr>
              <a:t>48</a:t>
            </a:fld>
            <a:endParaRPr>
              <a:solidFill>
                <a:srgbClr val="B3A787"/>
              </a:solidFill>
            </a:endParaRPr>
          </a:p>
        </p:txBody>
      </p:sp>
      <p:pic>
        <p:nvPicPr>
          <p:cNvPr id="1468" name="Google Shape;1468;g134a032b301_0_20"/>
          <p:cNvPicPr preferRelativeResize="0"/>
          <p:nvPr/>
        </p:nvPicPr>
        <p:blipFill rotWithShape="1">
          <a:blip r:embed="rId4">
            <a:alphaModFix/>
          </a:blip>
          <a:srcRect/>
          <a:stretch/>
        </p:blipFill>
        <p:spPr>
          <a:xfrm>
            <a:off x="4998175" y="4845897"/>
            <a:ext cx="2495390" cy="1707301"/>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1473"/>
        <p:cNvGrpSpPr/>
        <p:nvPr/>
      </p:nvGrpSpPr>
      <p:grpSpPr>
        <a:xfrm>
          <a:off x="0" y="0"/>
          <a:ext cx="0" cy="0"/>
          <a:chOff x="0" y="0"/>
          <a:chExt cx="0" cy="0"/>
        </a:xfrm>
      </p:grpSpPr>
      <p:sp>
        <p:nvSpPr>
          <p:cNvPr id="1474" name="Google Shape;1474;p32"/>
          <p:cNvSpPr txBox="1">
            <a:spLocks noGrp="1"/>
          </p:cNvSpPr>
          <p:nvPr>
            <p:ph type="title"/>
          </p:nvPr>
        </p:nvSpPr>
        <p:spPr>
          <a:xfrm>
            <a:off x="1943098" y="467247"/>
            <a:ext cx="7010402" cy="141409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345D7E"/>
              </a:buClr>
              <a:buSzPts val="4000"/>
              <a:buFont typeface="Book Antiqua"/>
              <a:buNone/>
            </a:pPr>
            <a:br>
              <a:rPr lang="en-US">
                <a:solidFill>
                  <a:srgbClr val="345D7E"/>
                </a:solidFill>
                <a:latin typeface="Book Antiqua"/>
                <a:ea typeface="Book Antiqua"/>
                <a:cs typeface="Book Antiqua"/>
                <a:sym typeface="Book Antiqua"/>
              </a:rPr>
            </a:br>
            <a:r>
              <a:rPr lang="en-US">
                <a:solidFill>
                  <a:srgbClr val="345D7E"/>
                </a:solidFill>
                <a:latin typeface="Book Antiqua"/>
                <a:ea typeface="Book Antiqua"/>
                <a:cs typeface="Book Antiqua"/>
                <a:sym typeface="Book Antiqua"/>
              </a:rPr>
              <a:t>Prohibited County </a:t>
            </a:r>
            <a:br>
              <a:rPr lang="en-US">
                <a:solidFill>
                  <a:srgbClr val="345D7E"/>
                </a:solidFill>
                <a:latin typeface="Book Antiqua"/>
                <a:ea typeface="Book Antiqua"/>
                <a:cs typeface="Book Antiqua"/>
                <a:sym typeface="Book Antiqua"/>
              </a:rPr>
            </a:br>
            <a:r>
              <a:rPr lang="en-US">
                <a:solidFill>
                  <a:srgbClr val="345D7E"/>
                </a:solidFill>
                <a:latin typeface="Book Antiqua"/>
                <a:ea typeface="Book Antiqua"/>
                <a:cs typeface="Book Antiqua"/>
                <a:sym typeface="Book Antiqua"/>
              </a:rPr>
              <a:t>Contracts</a:t>
            </a:r>
            <a:br>
              <a:rPr lang="en-US">
                <a:solidFill>
                  <a:srgbClr val="345D7E"/>
                </a:solidFill>
                <a:latin typeface="Book Antiqua"/>
                <a:ea typeface="Book Antiqua"/>
                <a:cs typeface="Book Antiqua"/>
                <a:sym typeface="Book Antiqua"/>
              </a:rPr>
            </a:br>
            <a:r>
              <a:rPr lang="en-US">
                <a:solidFill>
                  <a:srgbClr val="345D7E"/>
                </a:solidFill>
                <a:latin typeface="Book Antiqua"/>
                <a:ea typeface="Book Antiqua"/>
                <a:cs typeface="Book Antiqua"/>
                <a:sym typeface="Book Antiqua"/>
              </a:rPr>
              <a:t>Exceptions</a:t>
            </a:r>
            <a:br>
              <a:rPr lang="en-US">
                <a:solidFill>
                  <a:srgbClr val="345D7E"/>
                </a:solidFill>
                <a:latin typeface="Book Antiqua"/>
                <a:ea typeface="Book Antiqua"/>
                <a:cs typeface="Book Antiqua"/>
                <a:sym typeface="Book Antiqua"/>
              </a:rPr>
            </a:br>
            <a:endParaRPr>
              <a:solidFill>
                <a:srgbClr val="345D7E"/>
              </a:solidFill>
              <a:latin typeface="Book Antiqua"/>
              <a:ea typeface="Book Antiqua"/>
              <a:cs typeface="Book Antiqua"/>
              <a:sym typeface="Book Antiqua"/>
            </a:endParaRPr>
          </a:p>
        </p:txBody>
      </p:sp>
      <p:sp>
        <p:nvSpPr>
          <p:cNvPr id="1475" name="Google Shape;1475;p32"/>
          <p:cNvSpPr txBox="1">
            <a:spLocks noGrp="1"/>
          </p:cNvSpPr>
          <p:nvPr>
            <p:ph type="body" idx="1"/>
          </p:nvPr>
        </p:nvSpPr>
        <p:spPr>
          <a:xfrm>
            <a:off x="762000" y="2209800"/>
            <a:ext cx="7931150" cy="4495799"/>
          </a:xfrm>
          <a:prstGeom prst="rect">
            <a:avLst/>
          </a:prstGeom>
          <a:noFill/>
          <a:ln>
            <a:noFill/>
          </a:ln>
        </p:spPr>
        <p:txBody>
          <a:bodyPr spcFirstLastPara="1" wrap="square" lIns="91425" tIns="45700" rIns="91425" bIns="45700" anchor="ctr" anchorCtr="0">
            <a:normAutofit fontScale="62500" lnSpcReduction="20000"/>
          </a:bodyPr>
          <a:lstStyle/>
          <a:p>
            <a:pPr marL="285750" lvl="0" indent="-97917" algn="l" rtl="0">
              <a:lnSpc>
                <a:spcPct val="100000"/>
              </a:lnSpc>
              <a:spcBef>
                <a:spcPts val="0"/>
              </a:spcBef>
              <a:spcAft>
                <a:spcPts val="0"/>
              </a:spcAft>
              <a:buSzPct val="145000"/>
              <a:buNone/>
            </a:pPr>
            <a:endParaRPr b="1">
              <a:latin typeface="Arial"/>
              <a:ea typeface="Arial"/>
              <a:cs typeface="Arial"/>
              <a:sym typeface="Arial"/>
            </a:endParaRPr>
          </a:p>
          <a:p>
            <a:pPr marL="82296" lvl="0" indent="0" algn="l" rtl="0">
              <a:lnSpc>
                <a:spcPct val="100000"/>
              </a:lnSpc>
              <a:spcBef>
                <a:spcPts val="1076"/>
              </a:spcBef>
              <a:spcAft>
                <a:spcPts val="0"/>
              </a:spcAft>
              <a:buSzPct val="145000"/>
              <a:buNone/>
            </a:pPr>
            <a:endParaRPr sz="2800" b="1">
              <a:latin typeface="Corbel"/>
              <a:ea typeface="Corbel"/>
              <a:cs typeface="Corbel"/>
              <a:sym typeface="Corbel"/>
            </a:endParaRPr>
          </a:p>
          <a:p>
            <a:pPr marL="285750" lvl="0" indent="-218678" algn="l" rtl="0">
              <a:lnSpc>
                <a:spcPct val="90000"/>
              </a:lnSpc>
              <a:spcBef>
                <a:spcPts val="1246"/>
              </a:spcBef>
              <a:spcAft>
                <a:spcPts val="0"/>
              </a:spcAft>
              <a:buClr>
                <a:srgbClr val="BA8E2C"/>
              </a:buClr>
              <a:buSzPct val="145000"/>
              <a:buFont typeface="Arial"/>
              <a:buChar char="•"/>
            </a:pPr>
            <a:r>
              <a:rPr lang="en-US" sz="3800">
                <a:solidFill>
                  <a:schemeClr val="dk1"/>
                </a:solidFill>
              </a:rPr>
              <a:t>Spouse may be employed in the public schools in county,</a:t>
            </a:r>
            <a:r>
              <a:rPr lang="en-US" sz="3800"/>
              <a:t> Commissioner’s spouse may be licensed health care provider at government-owned hospitals. </a:t>
            </a:r>
            <a:endParaRPr sz="3800">
              <a:solidFill>
                <a:schemeClr val="dk1"/>
              </a:solidFill>
            </a:endParaRPr>
          </a:p>
          <a:p>
            <a:pPr marL="285750" lvl="0" indent="-218678" algn="l" rtl="0">
              <a:lnSpc>
                <a:spcPct val="90000"/>
              </a:lnSpc>
              <a:spcBef>
                <a:spcPts val="1246"/>
              </a:spcBef>
              <a:spcAft>
                <a:spcPts val="0"/>
              </a:spcAft>
              <a:buClr>
                <a:srgbClr val="BA8E2C"/>
              </a:buClr>
              <a:buSzPct val="145000"/>
              <a:buFont typeface="Arial"/>
              <a:buChar char="•"/>
            </a:pPr>
            <a:r>
              <a:rPr lang="en-US" sz="3800"/>
              <a:t>Does not apply to any person who is a salaried employee of a vendor or supplier if the employee meets the five criteria found in W. Va. Code § 61-10-15(e). (No commission, not owner, etc.) </a:t>
            </a:r>
            <a:endParaRPr/>
          </a:p>
          <a:p>
            <a:pPr marL="285750" lvl="0" indent="0" algn="l" rtl="0">
              <a:lnSpc>
                <a:spcPct val="90000"/>
              </a:lnSpc>
              <a:spcBef>
                <a:spcPts val="1246"/>
              </a:spcBef>
              <a:spcAft>
                <a:spcPts val="0"/>
              </a:spcAft>
              <a:buClr>
                <a:srgbClr val="BA8E2C"/>
              </a:buClr>
              <a:buSzPct val="145000"/>
              <a:buFont typeface="Arial"/>
              <a:buNone/>
            </a:pPr>
            <a:endParaRPr sz="3800"/>
          </a:p>
          <a:p>
            <a:pPr marL="82296" lvl="0" indent="0" algn="l" rtl="0">
              <a:lnSpc>
                <a:spcPct val="90000"/>
              </a:lnSpc>
              <a:spcBef>
                <a:spcPts val="1076"/>
              </a:spcBef>
              <a:spcAft>
                <a:spcPts val="0"/>
              </a:spcAft>
              <a:buClr>
                <a:srgbClr val="3891A7"/>
              </a:buClr>
              <a:buSzPct val="145000"/>
              <a:buNone/>
            </a:pPr>
            <a:endParaRPr sz="2800">
              <a:solidFill>
                <a:srgbClr val="000000"/>
              </a:solidFill>
            </a:endParaRPr>
          </a:p>
          <a:p>
            <a:pPr marL="285750" lvl="0" indent="-97917" algn="l" rtl="0">
              <a:lnSpc>
                <a:spcPct val="100000"/>
              </a:lnSpc>
              <a:spcBef>
                <a:spcPts val="1008"/>
              </a:spcBef>
              <a:spcAft>
                <a:spcPts val="0"/>
              </a:spcAft>
              <a:buSzPct val="145000"/>
              <a:buNone/>
            </a:pPr>
            <a:endParaRPr b="1">
              <a:latin typeface="Arial"/>
              <a:ea typeface="Arial"/>
              <a:cs typeface="Arial"/>
              <a:sym typeface="Arial"/>
            </a:endParaRPr>
          </a:p>
          <a:p>
            <a:pPr marL="285750" lvl="0" indent="-97917" algn="l" rtl="0">
              <a:lnSpc>
                <a:spcPct val="100000"/>
              </a:lnSpc>
              <a:spcBef>
                <a:spcPts val="1008"/>
              </a:spcBef>
              <a:spcAft>
                <a:spcPts val="0"/>
              </a:spcAft>
              <a:buSzPct val="145000"/>
              <a:buNone/>
            </a:pPr>
            <a:endParaRPr b="1">
              <a:latin typeface="Arial"/>
              <a:ea typeface="Arial"/>
              <a:cs typeface="Arial"/>
              <a:sym typeface="Arial"/>
            </a:endParaRPr>
          </a:p>
        </p:txBody>
      </p:sp>
      <p:pic>
        <p:nvPicPr>
          <p:cNvPr id="1476" name="Google Shape;1476;p32" descr="sealfront2"/>
          <p:cNvPicPr preferRelativeResize="0"/>
          <p:nvPr/>
        </p:nvPicPr>
        <p:blipFill rotWithShape="1">
          <a:blip r:embed="rId3">
            <a:alphaModFix/>
          </a:blip>
          <a:srcRect/>
          <a:stretch/>
        </p:blipFill>
        <p:spPr>
          <a:xfrm>
            <a:off x="1092534" y="246719"/>
            <a:ext cx="1523999" cy="1554684"/>
          </a:xfrm>
          <a:prstGeom prst="rect">
            <a:avLst/>
          </a:prstGeom>
          <a:noFill/>
          <a:ln>
            <a:noFill/>
          </a:ln>
        </p:spPr>
      </p:pic>
      <p:sp>
        <p:nvSpPr>
          <p:cNvPr id="1477" name="Google Shape;1477;p32"/>
          <p:cNvSpPr txBox="1"/>
          <p:nvPr/>
        </p:nvSpPr>
        <p:spPr>
          <a:xfrm>
            <a:off x="-205325" y="714550"/>
            <a:ext cx="4065600" cy="7180800"/>
          </a:xfrm>
          <a:prstGeom prst="rect">
            <a:avLst/>
          </a:prstGeom>
          <a:noFill/>
          <a:ln>
            <a:noFill/>
          </a:ln>
        </p:spPr>
        <p:txBody>
          <a:bodyPr spcFirstLastPara="1" wrap="square" lIns="91425" tIns="45700" rIns="91425" bIns="45700" anchor="ctr" anchorCtr="0">
            <a:normAutofit/>
          </a:bodyPr>
          <a:lstStyle/>
          <a:p>
            <a:pPr marL="82296" marR="0" lvl="0" indent="0" algn="l" rtl="0">
              <a:lnSpc>
                <a:spcPct val="100000"/>
              </a:lnSpc>
              <a:spcBef>
                <a:spcPts val="1160"/>
              </a:spcBef>
              <a:spcAft>
                <a:spcPts val="0"/>
              </a:spcAft>
              <a:buClr>
                <a:srgbClr val="548BB7"/>
              </a:buClr>
              <a:buSzPts val="4060"/>
              <a:buFont typeface="Arial"/>
              <a:buNone/>
            </a:pPr>
            <a:r>
              <a:rPr lang="en-US" sz="2800" b="1" i="0" u="none" strike="noStrike" cap="none">
                <a:solidFill>
                  <a:srgbClr val="000000"/>
                </a:solidFill>
                <a:latin typeface="Corbel"/>
                <a:ea typeface="Corbel"/>
                <a:cs typeface="Corbel"/>
                <a:sym typeface="Corbel"/>
              </a:rPr>
              <a:t>	</a:t>
            </a:r>
            <a:endParaRPr sz="1400" b="0" i="0" u="none" strike="noStrike" cap="none">
              <a:solidFill>
                <a:srgbClr val="000000"/>
              </a:solidFill>
              <a:latin typeface="Arial"/>
              <a:ea typeface="Arial"/>
              <a:cs typeface="Arial"/>
              <a:sym typeface="Arial"/>
            </a:endParaRPr>
          </a:p>
          <a:p>
            <a:pPr marL="0" marR="0" lvl="0" indent="0" algn="l" rtl="0">
              <a:lnSpc>
                <a:spcPct val="90000"/>
              </a:lnSpc>
              <a:spcBef>
                <a:spcPts val="1160"/>
              </a:spcBef>
              <a:spcAft>
                <a:spcPts val="0"/>
              </a:spcAft>
              <a:buClr>
                <a:srgbClr val="BA8E2C"/>
              </a:buClr>
              <a:buSzPts val="4060"/>
              <a:buFont typeface="Arial"/>
              <a:buNone/>
            </a:pPr>
            <a:r>
              <a:rPr lang="en-US" sz="2800" b="0" i="0" u="none" strike="noStrike" cap="none">
                <a:solidFill>
                  <a:srgbClr val="000000"/>
                </a:solidFill>
                <a:latin typeface="Corbel"/>
                <a:ea typeface="Corbel"/>
                <a:cs typeface="Corbel"/>
                <a:sym typeface="Corbel"/>
              </a:rPr>
              <a:t>							</a:t>
            </a:r>
            <a:endParaRPr sz="3000" b="0" i="0" u="none" strike="noStrike" cap="none">
              <a:solidFill>
                <a:srgbClr val="CD9D31"/>
              </a:solidFill>
              <a:latin typeface="Corbel"/>
              <a:ea typeface="Corbel"/>
              <a:cs typeface="Corbel"/>
              <a:sym typeface="Corbel"/>
            </a:endParaRPr>
          </a:p>
          <a:p>
            <a:pPr marL="742950" marR="0" lvl="1" indent="-101600" algn="l" rtl="0">
              <a:lnSpc>
                <a:spcPct val="100000"/>
              </a:lnSpc>
              <a:spcBef>
                <a:spcPts val="1000"/>
              </a:spcBef>
              <a:spcAft>
                <a:spcPts val="0"/>
              </a:spcAft>
              <a:buClr>
                <a:srgbClr val="548BB7"/>
              </a:buClr>
              <a:buSzPts val="2900"/>
              <a:buFont typeface="Arial"/>
              <a:buNone/>
            </a:pPr>
            <a:endParaRPr sz="2000" b="1" i="0" u="none" strike="noStrike" cap="none">
              <a:solidFill>
                <a:srgbClr val="000000"/>
              </a:solidFill>
              <a:latin typeface="Arial"/>
              <a:ea typeface="Arial"/>
              <a:cs typeface="Arial"/>
              <a:sym typeface="Arial"/>
            </a:endParaRPr>
          </a:p>
        </p:txBody>
      </p:sp>
      <p:sp>
        <p:nvSpPr>
          <p:cNvPr id="1478" name="Google Shape;1478;p32"/>
          <p:cNvSpPr txBox="1">
            <a:spLocks noGrp="1"/>
          </p:cNvSpPr>
          <p:nvPr>
            <p:ph type="sldNum" idx="12"/>
          </p:nvPr>
        </p:nvSpPr>
        <p:spPr>
          <a:xfrm>
            <a:off x="8258967" y="6108173"/>
            <a:ext cx="427833"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000"/>
              <a:buNone/>
            </a:pPr>
            <a:fld id="{00000000-1234-1234-1234-123412341234}" type="slidenum">
              <a:rPr lang="en-US">
                <a:solidFill>
                  <a:srgbClr val="B3A787"/>
                </a:solidFill>
              </a:rPr>
              <a:t>49</a:t>
            </a:fld>
            <a:endParaRPr>
              <a:solidFill>
                <a:srgbClr val="B3A787"/>
              </a:solidFill>
            </a:endParaRPr>
          </a:p>
        </p:txBody>
      </p:sp>
    </p:spTree>
  </p:cSld>
  <p:clrMapOvr>
    <a:masterClrMapping/>
  </p:clrMapOvr>
  <p:transition spd="slow">
    <p:wip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86"/>
        <p:cNvGrpSpPr/>
        <p:nvPr/>
      </p:nvGrpSpPr>
      <p:grpSpPr>
        <a:xfrm>
          <a:off x="0" y="0"/>
          <a:ext cx="0" cy="0"/>
          <a:chOff x="0" y="0"/>
          <a:chExt cx="0" cy="0"/>
        </a:xfrm>
      </p:grpSpPr>
      <p:sp>
        <p:nvSpPr>
          <p:cNvPr id="987" name="Google Shape;987;p2"/>
          <p:cNvSpPr txBox="1">
            <a:spLocks noGrp="1"/>
          </p:cNvSpPr>
          <p:nvPr>
            <p:ph type="title"/>
          </p:nvPr>
        </p:nvSpPr>
        <p:spPr>
          <a:xfrm>
            <a:off x="2149100" y="198275"/>
            <a:ext cx="7028700" cy="11241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345D7E"/>
              </a:buClr>
              <a:buSzPts val="4000"/>
              <a:buFont typeface="Book Antiqua"/>
              <a:buNone/>
            </a:pPr>
            <a:r>
              <a:rPr lang="en-US">
                <a:solidFill>
                  <a:srgbClr val="345D7E"/>
                </a:solidFill>
                <a:latin typeface="Book Antiqua"/>
                <a:ea typeface="Book Antiqua"/>
                <a:cs typeface="Book Antiqua"/>
                <a:sym typeface="Book Antiqua"/>
              </a:rPr>
              <a:t>Topics of Ethics Act</a:t>
            </a:r>
            <a:endParaRPr/>
          </a:p>
        </p:txBody>
      </p:sp>
      <p:sp>
        <p:nvSpPr>
          <p:cNvPr id="988" name="Google Shape;988;p2"/>
          <p:cNvSpPr txBox="1">
            <a:spLocks noGrp="1"/>
          </p:cNvSpPr>
          <p:nvPr>
            <p:ph type="body" idx="1"/>
          </p:nvPr>
        </p:nvSpPr>
        <p:spPr>
          <a:xfrm>
            <a:off x="1501600" y="2442875"/>
            <a:ext cx="6633900" cy="4168500"/>
          </a:xfrm>
          <a:prstGeom prst="rect">
            <a:avLst/>
          </a:prstGeom>
          <a:noFill/>
          <a:ln>
            <a:noFill/>
          </a:ln>
        </p:spPr>
        <p:txBody>
          <a:bodyPr spcFirstLastPara="1" wrap="square" lIns="91425" tIns="45700" rIns="91425" bIns="45700" anchor="ctr" anchorCtr="0">
            <a:noAutofit/>
          </a:bodyPr>
          <a:lstStyle/>
          <a:p>
            <a:pPr marL="285750" lvl="0" indent="-101600" algn="l" rtl="0">
              <a:lnSpc>
                <a:spcPct val="100000"/>
              </a:lnSpc>
              <a:spcBef>
                <a:spcPts val="0"/>
              </a:spcBef>
              <a:spcAft>
                <a:spcPts val="0"/>
              </a:spcAft>
              <a:buSzPts val="2900"/>
              <a:buNone/>
            </a:pPr>
            <a:endParaRPr sz="2000"/>
          </a:p>
          <a:p>
            <a:pPr marL="285750" lvl="0" indent="-101600" algn="l" rtl="0">
              <a:lnSpc>
                <a:spcPct val="100000"/>
              </a:lnSpc>
              <a:spcBef>
                <a:spcPts val="1000"/>
              </a:spcBef>
              <a:spcAft>
                <a:spcPts val="0"/>
              </a:spcAft>
              <a:buSzPts val="2900"/>
              <a:buNone/>
            </a:pPr>
            <a:endParaRPr sz="2000"/>
          </a:p>
          <a:p>
            <a:pPr marL="285750" lvl="0" indent="-158750" algn="l" rtl="0">
              <a:lnSpc>
                <a:spcPct val="170000"/>
              </a:lnSpc>
              <a:spcBef>
                <a:spcPts val="1000"/>
              </a:spcBef>
              <a:spcAft>
                <a:spcPts val="0"/>
              </a:spcAft>
              <a:buClr>
                <a:srgbClr val="BA8E2C"/>
              </a:buClr>
              <a:buSzPts val="2000"/>
              <a:buFont typeface="Arial"/>
              <a:buNone/>
            </a:pPr>
            <a:endParaRPr sz="2000">
              <a:solidFill>
                <a:schemeClr val="dk1"/>
              </a:solidFill>
            </a:endParaRPr>
          </a:p>
          <a:p>
            <a:pPr marL="285750" lvl="0" indent="-285750" algn="l" rtl="0">
              <a:lnSpc>
                <a:spcPct val="170000"/>
              </a:lnSpc>
              <a:spcBef>
                <a:spcPts val="1000"/>
              </a:spcBef>
              <a:spcAft>
                <a:spcPts val="0"/>
              </a:spcAft>
              <a:buClr>
                <a:srgbClr val="BA8E2C"/>
              </a:buClr>
              <a:buSzPts val="2400"/>
              <a:buFont typeface="Arial"/>
              <a:buChar char="•"/>
            </a:pPr>
            <a:r>
              <a:rPr lang="en-US" sz="2700">
                <a:solidFill>
                  <a:schemeClr val="dk1"/>
                </a:solidFill>
              </a:rPr>
              <a:t>Office for Private Gain</a:t>
            </a:r>
            <a:endParaRPr sz="3100"/>
          </a:p>
          <a:p>
            <a:pPr marL="285750" lvl="0" indent="-285750" algn="l" rtl="0">
              <a:lnSpc>
                <a:spcPct val="170000"/>
              </a:lnSpc>
              <a:spcBef>
                <a:spcPts val="1000"/>
              </a:spcBef>
              <a:spcAft>
                <a:spcPts val="0"/>
              </a:spcAft>
              <a:buClr>
                <a:srgbClr val="BA8E2C"/>
              </a:buClr>
              <a:buSzPts val="2700"/>
              <a:buFont typeface="Arial"/>
              <a:buChar char="•"/>
            </a:pPr>
            <a:r>
              <a:rPr lang="en-US" sz="2700">
                <a:solidFill>
                  <a:srgbClr val="000000"/>
                </a:solidFill>
              </a:rPr>
              <a:t>Solicitation and Gifts</a:t>
            </a:r>
            <a:endParaRPr sz="3100"/>
          </a:p>
          <a:p>
            <a:pPr marL="285750" lvl="0" indent="-285750" algn="l" rtl="0">
              <a:lnSpc>
                <a:spcPct val="170000"/>
              </a:lnSpc>
              <a:spcBef>
                <a:spcPts val="1000"/>
              </a:spcBef>
              <a:spcAft>
                <a:spcPts val="0"/>
              </a:spcAft>
              <a:buClr>
                <a:srgbClr val="BA8E2C"/>
              </a:buClr>
              <a:buSzPts val="2700"/>
              <a:buFont typeface="Arial"/>
              <a:buChar char="•"/>
            </a:pPr>
            <a:r>
              <a:rPr lang="en-US" sz="2700">
                <a:solidFill>
                  <a:schemeClr val="dk1"/>
                </a:solidFill>
              </a:rPr>
              <a:t>Name/Likeness (“Trinkets”)</a:t>
            </a:r>
            <a:endParaRPr sz="3100"/>
          </a:p>
          <a:p>
            <a:pPr marL="285750" lvl="0" indent="-285750" algn="l" rtl="0">
              <a:lnSpc>
                <a:spcPct val="170000"/>
              </a:lnSpc>
              <a:spcBef>
                <a:spcPts val="1000"/>
              </a:spcBef>
              <a:spcAft>
                <a:spcPts val="0"/>
              </a:spcAft>
              <a:buClr>
                <a:srgbClr val="BA8E2C"/>
              </a:buClr>
              <a:buSzPts val="2700"/>
              <a:buFont typeface="Arial"/>
              <a:buChar char="•"/>
            </a:pPr>
            <a:r>
              <a:rPr lang="en-US" sz="2700">
                <a:solidFill>
                  <a:schemeClr val="dk1"/>
                </a:solidFill>
              </a:rPr>
              <a:t>Prohibited Public Contracts</a:t>
            </a:r>
            <a:endParaRPr sz="3100"/>
          </a:p>
          <a:p>
            <a:pPr marL="285750" lvl="0" indent="-285750" algn="l" rtl="0">
              <a:lnSpc>
                <a:spcPct val="170000"/>
              </a:lnSpc>
              <a:spcBef>
                <a:spcPts val="1000"/>
              </a:spcBef>
              <a:spcAft>
                <a:spcPts val="0"/>
              </a:spcAft>
              <a:buClr>
                <a:srgbClr val="BA8E2C"/>
              </a:buClr>
              <a:buSzPts val="2700"/>
              <a:buFont typeface="Arial"/>
              <a:buChar char="•"/>
            </a:pPr>
            <a:r>
              <a:rPr lang="en-US" sz="2700"/>
              <a:t>Voting</a:t>
            </a:r>
            <a:endParaRPr sz="3100"/>
          </a:p>
          <a:p>
            <a:pPr marL="285750" lvl="0" indent="-285750" algn="l" rtl="0">
              <a:lnSpc>
                <a:spcPct val="170000"/>
              </a:lnSpc>
              <a:spcBef>
                <a:spcPts val="1000"/>
              </a:spcBef>
              <a:spcAft>
                <a:spcPts val="0"/>
              </a:spcAft>
              <a:buClr>
                <a:srgbClr val="BA8E2C"/>
              </a:buClr>
              <a:buSzPts val="2700"/>
              <a:buFont typeface="Arial"/>
              <a:buChar char="•"/>
            </a:pPr>
            <a:r>
              <a:rPr lang="en-US" sz="2700">
                <a:solidFill>
                  <a:srgbClr val="000000"/>
                </a:solidFill>
              </a:rPr>
              <a:t>Conflicts of Interest</a:t>
            </a:r>
            <a:endParaRPr sz="3100"/>
          </a:p>
          <a:p>
            <a:pPr marL="285750" lvl="0" indent="-285750" algn="l" rtl="0">
              <a:lnSpc>
                <a:spcPct val="170000"/>
              </a:lnSpc>
              <a:spcBef>
                <a:spcPts val="1000"/>
              </a:spcBef>
              <a:spcAft>
                <a:spcPts val="0"/>
              </a:spcAft>
              <a:buClr>
                <a:srgbClr val="BA8E2C"/>
              </a:buClr>
              <a:buSzPts val="2700"/>
              <a:buFont typeface="Arial"/>
              <a:buChar char="•"/>
            </a:pPr>
            <a:r>
              <a:rPr lang="en-US" sz="2700">
                <a:solidFill>
                  <a:schemeClr val="dk1"/>
                </a:solidFill>
              </a:rPr>
              <a:t>Employment Restrictions</a:t>
            </a:r>
            <a:endParaRPr sz="3100"/>
          </a:p>
          <a:p>
            <a:pPr marL="0" lvl="0" indent="0" algn="l" rtl="0">
              <a:lnSpc>
                <a:spcPct val="170000"/>
              </a:lnSpc>
              <a:spcBef>
                <a:spcPts val="1000"/>
              </a:spcBef>
              <a:spcAft>
                <a:spcPts val="0"/>
              </a:spcAft>
              <a:buClr>
                <a:srgbClr val="BA8E2C"/>
              </a:buClr>
              <a:buSzPts val="2000"/>
              <a:buNone/>
            </a:pPr>
            <a:endParaRPr sz="2000">
              <a:solidFill>
                <a:schemeClr val="dk1"/>
              </a:solidFill>
            </a:endParaRPr>
          </a:p>
          <a:p>
            <a:pPr marL="285750" lvl="0" indent="-158750" algn="l" rtl="0">
              <a:lnSpc>
                <a:spcPct val="100000"/>
              </a:lnSpc>
              <a:spcBef>
                <a:spcPts val="1000"/>
              </a:spcBef>
              <a:spcAft>
                <a:spcPts val="0"/>
              </a:spcAft>
              <a:buSzPts val="2000"/>
              <a:buNone/>
            </a:pPr>
            <a:endParaRPr sz="2000"/>
          </a:p>
          <a:p>
            <a:pPr marL="285750" lvl="0" indent="-101600" algn="l" rtl="0">
              <a:lnSpc>
                <a:spcPct val="100000"/>
              </a:lnSpc>
              <a:spcBef>
                <a:spcPts val="1000"/>
              </a:spcBef>
              <a:spcAft>
                <a:spcPts val="0"/>
              </a:spcAft>
              <a:buClr>
                <a:schemeClr val="dk2"/>
              </a:buClr>
              <a:buSzPts val="2900"/>
              <a:buNone/>
            </a:pPr>
            <a:endParaRPr sz="2000"/>
          </a:p>
          <a:p>
            <a:pPr marL="285750" lvl="0" indent="-101600" algn="l" rtl="0">
              <a:lnSpc>
                <a:spcPct val="100000"/>
              </a:lnSpc>
              <a:spcBef>
                <a:spcPts val="1000"/>
              </a:spcBef>
              <a:spcAft>
                <a:spcPts val="0"/>
              </a:spcAft>
              <a:buClr>
                <a:schemeClr val="dk2"/>
              </a:buClr>
              <a:buSzPts val="2900"/>
              <a:buNone/>
            </a:pPr>
            <a:endParaRPr sz="2000"/>
          </a:p>
        </p:txBody>
      </p:sp>
      <p:pic>
        <p:nvPicPr>
          <p:cNvPr id="989" name="Google Shape;989;p2" descr="sealfront2"/>
          <p:cNvPicPr preferRelativeResize="0"/>
          <p:nvPr/>
        </p:nvPicPr>
        <p:blipFill rotWithShape="1">
          <a:blip r:embed="rId3">
            <a:alphaModFix/>
          </a:blip>
          <a:srcRect/>
          <a:stretch/>
        </p:blipFill>
        <p:spPr>
          <a:xfrm>
            <a:off x="1140575" y="-17018"/>
            <a:ext cx="1523999" cy="1554684"/>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1483"/>
        <p:cNvGrpSpPr/>
        <p:nvPr/>
      </p:nvGrpSpPr>
      <p:grpSpPr>
        <a:xfrm>
          <a:off x="0" y="0"/>
          <a:ext cx="0" cy="0"/>
          <a:chOff x="0" y="0"/>
          <a:chExt cx="0" cy="0"/>
        </a:xfrm>
      </p:grpSpPr>
      <p:sp>
        <p:nvSpPr>
          <p:cNvPr id="1484" name="Google Shape;1484;g122a46853e4_0_32"/>
          <p:cNvSpPr txBox="1">
            <a:spLocks noGrp="1"/>
          </p:cNvSpPr>
          <p:nvPr>
            <p:ph type="title"/>
          </p:nvPr>
        </p:nvSpPr>
        <p:spPr>
          <a:xfrm>
            <a:off x="982133" y="457201"/>
            <a:ext cx="7704600" cy="15546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rgbClr val="345D7E"/>
              </a:buClr>
              <a:buSzPts val="3600"/>
              <a:buFont typeface="Book Antiqua"/>
              <a:buNone/>
            </a:pPr>
            <a:r>
              <a:rPr lang="en-US" sz="3900">
                <a:solidFill>
                  <a:srgbClr val="345D7E"/>
                </a:solidFill>
                <a:latin typeface="Book Antiqua"/>
                <a:ea typeface="Book Antiqua"/>
                <a:cs typeface="Book Antiqua"/>
                <a:sym typeface="Book Antiqua"/>
              </a:rPr>
              <a:t>Prohibited County </a:t>
            </a:r>
            <a:br>
              <a:rPr lang="en-US" sz="3900">
                <a:solidFill>
                  <a:srgbClr val="345D7E"/>
                </a:solidFill>
                <a:latin typeface="Book Antiqua"/>
                <a:ea typeface="Book Antiqua"/>
                <a:cs typeface="Book Antiqua"/>
                <a:sym typeface="Book Antiqua"/>
              </a:rPr>
            </a:br>
            <a:r>
              <a:rPr lang="en-US" sz="3900">
                <a:solidFill>
                  <a:srgbClr val="345D7E"/>
                </a:solidFill>
                <a:latin typeface="Book Antiqua"/>
                <a:ea typeface="Book Antiqua"/>
                <a:cs typeface="Book Antiqua"/>
                <a:sym typeface="Book Antiqua"/>
              </a:rPr>
              <a:t>Contracts</a:t>
            </a:r>
            <a:br>
              <a:rPr lang="en-US" sz="3600" b="1">
                <a:solidFill>
                  <a:srgbClr val="345D7E"/>
                </a:solidFill>
              </a:rPr>
            </a:br>
            <a:endParaRPr sz="1800" b="1">
              <a:solidFill>
                <a:srgbClr val="BA8E2C"/>
              </a:solidFill>
            </a:endParaRPr>
          </a:p>
        </p:txBody>
      </p:sp>
      <p:sp>
        <p:nvSpPr>
          <p:cNvPr id="1485" name="Google Shape;1485;g122a46853e4_0_32"/>
          <p:cNvSpPr txBox="1">
            <a:spLocks noGrp="1"/>
          </p:cNvSpPr>
          <p:nvPr>
            <p:ph type="body" idx="1"/>
          </p:nvPr>
        </p:nvSpPr>
        <p:spPr>
          <a:xfrm>
            <a:off x="1165425" y="3289563"/>
            <a:ext cx="7704600" cy="2664792"/>
          </a:xfrm>
          <a:prstGeom prst="rect">
            <a:avLst/>
          </a:prstGeom>
          <a:noFill/>
          <a:ln>
            <a:noFill/>
          </a:ln>
        </p:spPr>
        <p:txBody>
          <a:bodyPr spcFirstLastPara="1" wrap="square" lIns="91425" tIns="45700" rIns="91425" bIns="45700" anchor="ctr" anchorCtr="0">
            <a:spAutoFit/>
          </a:bodyPr>
          <a:lstStyle/>
          <a:p>
            <a:pPr marL="0" lvl="0" indent="0" algn="just" rtl="0">
              <a:lnSpc>
                <a:spcPct val="100000"/>
              </a:lnSpc>
              <a:spcBef>
                <a:spcPts val="0"/>
              </a:spcBef>
              <a:spcAft>
                <a:spcPts val="0"/>
              </a:spcAft>
              <a:buClr>
                <a:schemeClr val="dk1"/>
              </a:buClr>
              <a:buSzPts val="1100"/>
              <a:buFont typeface="Arial"/>
              <a:buNone/>
            </a:pPr>
            <a:r>
              <a:rPr lang="en-US" dirty="0"/>
              <a:t>The 2022 new exception permits county officials to have pecuniary interests in contracts for goods and supplies if the county official is the lowest bidder, gets opinion from Commission, and other conditions.</a:t>
            </a:r>
            <a:r>
              <a:rPr lang="en-US" dirty="0">
                <a:latin typeface="Arial"/>
                <a:ea typeface="Arial"/>
                <a:cs typeface="Arial"/>
                <a:sym typeface="Arial"/>
              </a:rPr>
              <a:t>  </a:t>
            </a:r>
            <a:endParaRPr dirty="0">
              <a:latin typeface="Arial"/>
              <a:ea typeface="Arial"/>
              <a:cs typeface="Arial"/>
              <a:sym typeface="Arial"/>
            </a:endParaRPr>
          </a:p>
          <a:p>
            <a:pPr marL="0" lvl="0" indent="0" algn="just" rtl="0">
              <a:lnSpc>
                <a:spcPct val="100000"/>
              </a:lnSpc>
              <a:spcBef>
                <a:spcPts val="0"/>
              </a:spcBef>
              <a:spcAft>
                <a:spcPts val="0"/>
              </a:spcAft>
              <a:buClr>
                <a:schemeClr val="dk1"/>
              </a:buClr>
              <a:buSzPts val="1100"/>
              <a:buFont typeface="Arial"/>
              <a:buNone/>
            </a:pPr>
            <a:endParaRPr sz="3800" dirty="0">
              <a:latin typeface="Arial"/>
              <a:ea typeface="Arial"/>
              <a:cs typeface="Arial"/>
              <a:sym typeface="Arial"/>
            </a:endParaRPr>
          </a:p>
          <a:p>
            <a:pPr marL="0" lvl="0" indent="0" algn="l" rtl="0">
              <a:lnSpc>
                <a:spcPct val="100000"/>
              </a:lnSpc>
              <a:spcBef>
                <a:spcPts val="1080"/>
              </a:spcBef>
              <a:spcAft>
                <a:spcPts val="0"/>
              </a:spcAft>
              <a:buSzPts val="3480"/>
              <a:buNone/>
            </a:pPr>
            <a:endParaRPr dirty="0"/>
          </a:p>
        </p:txBody>
      </p:sp>
      <p:pic>
        <p:nvPicPr>
          <p:cNvPr id="1486" name="Google Shape;1486;g122a46853e4_0_32" descr="sealfront2"/>
          <p:cNvPicPr preferRelativeResize="0"/>
          <p:nvPr/>
        </p:nvPicPr>
        <p:blipFill rotWithShape="1">
          <a:blip r:embed="rId3">
            <a:alphaModFix/>
          </a:blip>
          <a:srcRect/>
          <a:stretch/>
        </p:blipFill>
        <p:spPr>
          <a:xfrm>
            <a:off x="958069" y="336389"/>
            <a:ext cx="1523999" cy="1554684"/>
          </a:xfrm>
          <a:prstGeom prst="rect">
            <a:avLst/>
          </a:prstGeom>
          <a:noFill/>
          <a:ln>
            <a:noFill/>
          </a:ln>
        </p:spPr>
      </p:pic>
      <p:sp>
        <p:nvSpPr>
          <p:cNvPr id="1487" name="Google Shape;1487;g122a46853e4_0_32"/>
          <p:cNvSpPr txBox="1"/>
          <p:nvPr/>
        </p:nvSpPr>
        <p:spPr>
          <a:xfrm>
            <a:off x="2815166" y="1706407"/>
            <a:ext cx="4038600" cy="3693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BA8E2C"/>
              </a:buClr>
              <a:buSzPts val="1800"/>
              <a:buFont typeface="Corbel"/>
              <a:buNone/>
            </a:pPr>
            <a:r>
              <a:rPr lang="en-US" sz="1800" b="1" i="0" u="none" strike="noStrike" cap="none">
                <a:solidFill>
                  <a:srgbClr val="BA8E2C"/>
                </a:solidFill>
                <a:latin typeface="Corbel"/>
                <a:ea typeface="Corbel"/>
                <a:cs typeface="Corbel"/>
                <a:sym typeface="Corbel"/>
              </a:rPr>
              <a:t>W. Va. Code § 61-10-15</a:t>
            </a:r>
            <a:endParaRPr sz="1400" b="0" i="0" u="none" strike="noStrike" cap="none">
              <a:solidFill>
                <a:srgbClr val="000000"/>
              </a:solidFill>
              <a:latin typeface="Arial"/>
              <a:ea typeface="Arial"/>
              <a:cs typeface="Arial"/>
              <a:sym typeface="Arial"/>
            </a:endParaRPr>
          </a:p>
        </p:txBody>
      </p:sp>
      <p:sp>
        <p:nvSpPr>
          <p:cNvPr id="1488" name="Google Shape;1488;g122a46853e4_0_32"/>
          <p:cNvSpPr txBox="1">
            <a:spLocks noGrp="1"/>
          </p:cNvSpPr>
          <p:nvPr>
            <p:ph type="sldNum" idx="12"/>
          </p:nvPr>
        </p:nvSpPr>
        <p:spPr>
          <a:xfrm>
            <a:off x="8258967" y="6108173"/>
            <a:ext cx="4278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000"/>
              <a:buNone/>
            </a:pPr>
            <a:fld id="{00000000-1234-1234-1234-123412341234}" type="slidenum">
              <a:rPr lang="en-US">
                <a:solidFill>
                  <a:srgbClr val="B3A787"/>
                </a:solidFill>
              </a:rPr>
              <a:t>50</a:t>
            </a:fld>
            <a:endParaRPr>
              <a:solidFill>
                <a:srgbClr val="B3A787"/>
              </a:solidFill>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Shape 1493"/>
        <p:cNvGrpSpPr/>
        <p:nvPr/>
      </p:nvGrpSpPr>
      <p:grpSpPr>
        <a:xfrm>
          <a:off x="0" y="0"/>
          <a:ext cx="0" cy="0"/>
          <a:chOff x="0" y="0"/>
          <a:chExt cx="0" cy="0"/>
        </a:xfrm>
      </p:grpSpPr>
      <p:sp>
        <p:nvSpPr>
          <p:cNvPr id="1494" name="Google Shape;1494;p31"/>
          <p:cNvSpPr txBox="1">
            <a:spLocks noGrp="1"/>
          </p:cNvSpPr>
          <p:nvPr>
            <p:ph type="title"/>
          </p:nvPr>
        </p:nvSpPr>
        <p:spPr>
          <a:xfrm>
            <a:off x="982133" y="457201"/>
            <a:ext cx="7704667" cy="1554684"/>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rgbClr val="345D7E"/>
              </a:buClr>
              <a:buSzPts val="3600"/>
              <a:buFont typeface="Book Antiqua"/>
              <a:buNone/>
            </a:pPr>
            <a:r>
              <a:rPr lang="en-US" sz="3600">
                <a:solidFill>
                  <a:srgbClr val="345D7E"/>
                </a:solidFill>
                <a:latin typeface="Book Antiqua"/>
                <a:ea typeface="Book Antiqua"/>
                <a:cs typeface="Book Antiqua"/>
                <a:sym typeface="Book Antiqua"/>
              </a:rPr>
              <a:t>Prohibited County </a:t>
            </a:r>
            <a:br>
              <a:rPr lang="en-US" sz="3600">
                <a:solidFill>
                  <a:srgbClr val="345D7E"/>
                </a:solidFill>
                <a:latin typeface="Book Antiqua"/>
                <a:ea typeface="Book Antiqua"/>
                <a:cs typeface="Book Antiqua"/>
                <a:sym typeface="Book Antiqua"/>
              </a:rPr>
            </a:br>
            <a:r>
              <a:rPr lang="en-US" sz="3600">
                <a:solidFill>
                  <a:srgbClr val="345D7E"/>
                </a:solidFill>
                <a:latin typeface="Book Antiqua"/>
                <a:ea typeface="Book Antiqua"/>
                <a:cs typeface="Book Antiqua"/>
                <a:sym typeface="Book Antiqua"/>
              </a:rPr>
              <a:t>Contracts and employment</a:t>
            </a:r>
            <a:br>
              <a:rPr lang="en-US" sz="3600" b="1">
                <a:solidFill>
                  <a:srgbClr val="345D7E"/>
                </a:solidFill>
              </a:rPr>
            </a:br>
            <a:endParaRPr sz="1800" b="1">
              <a:solidFill>
                <a:srgbClr val="BA8E2C"/>
              </a:solidFill>
            </a:endParaRPr>
          </a:p>
        </p:txBody>
      </p:sp>
      <p:sp>
        <p:nvSpPr>
          <p:cNvPr id="1495" name="Google Shape;1495;p31"/>
          <p:cNvSpPr txBox="1">
            <a:spLocks noGrp="1"/>
          </p:cNvSpPr>
          <p:nvPr>
            <p:ph type="body" idx="1"/>
          </p:nvPr>
        </p:nvSpPr>
        <p:spPr>
          <a:xfrm>
            <a:off x="1450219" y="2075740"/>
            <a:ext cx="7704667" cy="4538626"/>
          </a:xfrm>
          <a:prstGeom prst="rect">
            <a:avLst/>
          </a:prstGeom>
          <a:noFill/>
          <a:ln>
            <a:noFill/>
          </a:ln>
        </p:spPr>
        <p:txBody>
          <a:bodyPr spcFirstLastPara="1" wrap="square" lIns="91425" tIns="45700" rIns="91425" bIns="45700" anchor="ctr" anchorCtr="0">
            <a:normAutofit fontScale="85000" lnSpcReduction="10000"/>
          </a:bodyPr>
          <a:lstStyle/>
          <a:p>
            <a:pPr marL="0" lvl="0" indent="0" algn="l" rtl="0">
              <a:lnSpc>
                <a:spcPct val="100000"/>
              </a:lnSpc>
              <a:spcBef>
                <a:spcPts val="0"/>
              </a:spcBef>
              <a:spcAft>
                <a:spcPts val="0"/>
              </a:spcAft>
              <a:buSzPct val="145000"/>
              <a:buNone/>
            </a:pPr>
            <a:r>
              <a:rPr lang="en-US" b="1">
                <a:solidFill>
                  <a:srgbClr val="3366FF"/>
                </a:solidFill>
              </a:rPr>
              <a:t>County Commissioner Example</a:t>
            </a:r>
            <a:endParaRPr/>
          </a:p>
          <a:p>
            <a:pPr marL="0" lvl="0" indent="0" algn="l" rtl="0">
              <a:lnSpc>
                <a:spcPct val="100000"/>
              </a:lnSpc>
              <a:spcBef>
                <a:spcPts val="1008"/>
              </a:spcBef>
              <a:spcAft>
                <a:spcPts val="0"/>
              </a:spcAft>
              <a:buSzPct val="145000"/>
              <a:buNone/>
            </a:pPr>
            <a:r>
              <a:rPr lang="en-US"/>
              <a:t>County Commissioners (and often spouses) can’t have contracts with or be employed by any County Office, e.g., Assessor’s Office, Sheriff’s.</a:t>
            </a:r>
            <a:endParaRPr/>
          </a:p>
          <a:p>
            <a:pPr marL="0" lvl="0" indent="0" algn="l" rtl="0">
              <a:lnSpc>
                <a:spcPct val="100000"/>
              </a:lnSpc>
              <a:spcBef>
                <a:spcPts val="1008"/>
              </a:spcBef>
              <a:spcAft>
                <a:spcPts val="0"/>
              </a:spcAft>
              <a:buClr>
                <a:srgbClr val="548BB7"/>
              </a:buClr>
              <a:buSzPct val="145000"/>
              <a:buNone/>
            </a:pPr>
            <a:r>
              <a:rPr lang="en-US" b="1">
                <a:solidFill>
                  <a:srgbClr val="3366FF"/>
                </a:solidFill>
              </a:rPr>
              <a:t>Appointment power</a:t>
            </a:r>
            <a:endParaRPr/>
          </a:p>
          <a:p>
            <a:pPr marL="0" lvl="0" indent="0" algn="l" rtl="0">
              <a:lnSpc>
                <a:spcPct val="100000"/>
              </a:lnSpc>
              <a:spcBef>
                <a:spcPts val="1008"/>
              </a:spcBef>
              <a:spcAft>
                <a:spcPts val="0"/>
              </a:spcAft>
              <a:buClr>
                <a:srgbClr val="548BB7"/>
              </a:buClr>
              <a:buSzPct val="145000"/>
              <a:buNone/>
            </a:pPr>
            <a:r>
              <a:rPr lang="en-US"/>
              <a:t>If a County Commission appoints another entity’s board members, e.g., PSC, county parks board, Commissioner can’t have contract.</a:t>
            </a:r>
            <a:endParaRPr/>
          </a:p>
          <a:p>
            <a:pPr marL="0" lvl="0" indent="0" algn="l" rtl="0">
              <a:lnSpc>
                <a:spcPct val="100000"/>
              </a:lnSpc>
              <a:spcBef>
                <a:spcPts val="1042"/>
              </a:spcBef>
              <a:spcAft>
                <a:spcPts val="0"/>
              </a:spcAft>
              <a:buClr>
                <a:srgbClr val="548BB7"/>
              </a:buClr>
              <a:buSzPct val="145000"/>
              <a:buNone/>
            </a:pPr>
            <a:r>
              <a:rPr lang="en-US" sz="2600" b="1">
                <a:solidFill>
                  <a:srgbClr val="3366FF"/>
                </a:solidFill>
              </a:rPr>
              <a:t>Appropriations</a:t>
            </a:r>
            <a:endParaRPr sz="2600">
              <a:solidFill>
                <a:srgbClr val="000000"/>
              </a:solidFill>
              <a:latin typeface="Corbel"/>
              <a:ea typeface="Corbel"/>
              <a:cs typeface="Corbel"/>
              <a:sym typeface="Corbel"/>
            </a:endParaRPr>
          </a:p>
          <a:p>
            <a:pPr marL="0" lvl="0" indent="0" algn="l" rtl="0">
              <a:lnSpc>
                <a:spcPct val="100000"/>
              </a:lnSpc>
              <a:spcBef>
                <a:spcPts val="1008"/>
              </a:spcBef>
              <a:spcAft>
                <a:spcPts val="0"/>
              </a:spcAft>
              <a:buClr>
                <a:srgbClr val="548BB7"/>
              </a:buClr>
              <a:buSzPct val="114046"/>
              <a:buNone/>
            </a:pPr>
            <a:r>
              <a:rPr lang="en-US"/>
              <a:t>Or makes appropriations to an entity, a commissioner (or spouse) may not work for the entity or have a contract with it.</a:t>
            </a:r>
            <a:endParaRPr sz="2600">
              <a:solidFill>
                <a:srgbClr val="000000"/>
              </a:solidFill>
            </a:endParaRPr>
          </a:p>
          <a:p>
            <a:pPr marL="0" lvl="0" indent="0" algn="l" rtl="0">
              <a:lnSpc>
                <a:spcPct val="100000"/>
              </a:lnSpc>
              <a:spcBef>
                <a:spcPts val="1008"/>
              </a:spcBef>
              <a:spcAft>
                <a:spcPts val="0"/>
              </a:spcAft>
              <a:buClr>
                <a:srgbClr val="548BB7"/>
              </a:buClr>
              <a:buSzPct val="114046"/>
              <a:buNone/>
            </a:pPr>
            <a:r>
              <a:rPr lang="en-US"/>
              <a:t>The County Commissioner may not work for CVB because Commission appropriated approximately 43 percent of the CVB’s budget.  2021</a:t>
            </a:r>
            <a:endParaRPr sz="2600" b="0" i="0" u="none" strike="noStrike" cap="none">
              <a:solidFill>
                <a:srgbClr val="000000"/>
              </a:solidFill>
              <a:latin typeface="Corbel"/>
              <a:ea typeface="Corbel"/>
              <a:cs typeface="Corbel"/>
              <a:sym typeface="Corbel"/>
            </a:endParaRPr>
          </a:p>
          <a:p>
            <a:pPr marL="0" lvl="0" indent="0" algn="l" rtl="0">
              <a:lnSpc>
                <a:spcPct val="100000"/>
              </a:lnSpc>
              <a:spcBef>
                <a:spcPts val="1008"/>
              </a:spcBef>
              <a:spcAft>
                <a:spcPts val="0"/>
              </a:spcAft>
              <a:buSzPct val="145000"/>
              <a:buNone/>
            </a:pPr>
            <a:endParaRPr/>
          </a:p>
        </p:txBody>
      </p:sp>
      <p:pic>
        <p:nvPicPr>
          <p:cNvPr id="1496" name="Google Shape;1496;p31" descr="sealfront2"/>
          <p:cNvPicPr preferRelativeResize="0"/>
          <p:nvPr/>
        </p:nvPicPr>
        <p:blipFill rotWithShape="1">
          <a:blip r:embed="rId3">
            <a:alphaModFix/>
          </a:blip>
          <a:srcRect/>
          <a:stretch/>
        </p:blipFill>
        <p:spPr>
          <a:xfrm>
            <a:off x="0" y="151723"/>
            <a:ext cx="1523999" cy="1554684"/>
          </a:xfrm>
          <a:prstGeom prst="rect">
            <a:avLst/>
          </a:prstGeom>
          <a:noFill/>
          <a:ln>
            <a:noFill/>
          </a:ln>
        </p:spPr>
      </p:pic>
      <p:sp>
        <p:nvSpPr>
          <p:cNvPr id="1497" name="Google Shape;1497;p31"/>
          <p:cNvSpPr txBox="1"/>
          <p:nvPr/>
        </p:nvSpPr>
        <p:spPr>
          <a:xfrm>
            <a:off x="2815166" y="1706407"/>
            <a:ext cx="4038600" cy="36933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BA8E2C"/>
              </a:buClr>
              <a:buSzPts val="1800"/>
              <a:buFont typeface="Corbel"/>
              <a:buNone/>
            </a:pPr>
            <a:r>
              <a:rPr lang="en-US" sz="1800" b="1" i="0" u="none" strike="noStrike" cap="none">
                <a:solidFill>
                  <a:srgbClr val="BA8E2C"/>
                </a:solidFill>
                <a:latin typeface="Corbel"/>
                <a:ea typeface="Corbel"/>
                <a:cs typeface="Corbel"/>
                <a:sym typeface="Corbel"/>
              </a:rPr>
              <a:t>Voice, Influence, or Control</a:t>
            </a:r>
            <a:endParaRPr sz="1400" b="0" i="0" u="none" strike="noStrike" cap="none">
              <a:solidFill>
                <a:srgbClr val="000000"/>
              </a:solidFill>
              <a:latin typeface="Arial"/>
              <a:ea typeface="Arial"/>
              <a:cs typeface="Arial"/>
              <a:sym typeface="Arial"/>
            </a:endParaRPr>
          </a:p>
        </p:txBody>
      </p:sp>
      <p:sp>
        <p:nvSpPr>
          <p:cNvPr id="1498" name="Google Shape;1498;p31"/>
          <p:cNvSpPr txBox="1">
            <a:spLocks noGrp="1"/>
          </p:cNvSpPr>
          <p:nvPr>
            <p:ph type="sldNum" idx="12"/>
          </p:nvPr>
        </p:nvSpPr>
        <p:spPr>
          <a:xfrm>
            <a:off x="8258967" y="6170861"/>
            <a:ext cx="427833"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000"/>
              <a:buNone/>
            </a:pPr>
            <a:fld id="{00000000-1234-1234-1234-123412341234}" type="slidenum">
              <a:rPr lang="en-US">
                <a:solidFill>
                  <a:srgbClr val="B3A787"/>
                </a:solidFill>
              </a:rPr>
              <a:t>51</a:t>
            </a:fld>
            <a:endParaRPr>
              <a:solidFill>
                <a:srgbClr val="B3A787"/>
              </a:solidFill>
            </a:endParaRPr>
          </a:p>
        </p:txBody>
      </p:sp>
    </p:spTree>
  </p:cSld>
  <p:clrMapOvr>
    <a:masterClrMapping/>
  </p:clrMapOvr>
  <p:transition spd="slow">
    <p:wipe/>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1503"/>
        <p:cNvGrpSpPr/>
        <p:nvPr/>
      </p:nvGrpSpPr>
      <p:grpSpPr>
        <a:xfrm>
          <a:off x="0" y="0"/>
          <a:ext cx="0" cy="0"/>
          <a:chOff x="0" y="0"/>
          <a:chExt cx="0" cy="0"/>
        </a:xfrm>
      </p:grpSpPr>
      <p:sp>
        <p:nvSpPr>
          <p:cNvPr id="1504" name="Google Shape;1504;g134a032b301_0_30"/>
          <p:cNvSpPr txBox="1">
            <a:spLocks noGrp="1"/>
          </p:cNvSpPr>
          <p:nvPr>
            <p:ph type="title"/>
          </p:nvPr>
        </p:nvSpPr>
        <p:spPr>
          <a:xfrm>
            <a:off x="982133" y="457201"/>
            <a:ext cx="7704600" cy="15546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rgbClr val="345D7E"/>
              </a:buClr>
              <a:buSzPts val="3600"/>
              <a:buFont typeface="Book Antiqua"/>
              <a:buNone/>
            </a:pPr>
            <a:r>
              <a:rPr lang="en-US" sz="3600">
                <a:solidFill>
                  <a:srgbClr val="345D7E"/>
                </a:solidFill>
                <a:latin typeface="Book Antiqua"/>
                <a:ea typeface="Book Antiqua"/>
                <a:cs typeface="Book Antiqua"/>
                <a:sym typeface="Book Antiqua"/>
              </a:rPr>
              <a:t>Prohibited County </a:t>
            </a:r>
            <a:br>
              <a:rPr lang="en-US" sz="3600">
                <a:solidFill>
                  <a:srgbClr val="345D7E"/>
                </a:solidFill>
                <a:latin typeface="Book Antiqua"/>
                <a:ea typeface="Book Antiqua"/>
                <a:cs typeface="Book Antiqua"/>
                <a:sym typeface="Book Antiqua"/>
              </a:rPr>
            </a:br>
            <a:r>
              <a:rPr lang="en-US" sz="3600">
                <a:solidFill>
                  <a:srgbClr val="345D7E"/>
                </a:solidFill>
                <a:latin typeface="Book Antiqua"/>
                <a:ea typeface="Book Antiqua"/>
                <a:cs typeface="Book Antiqua"/>
                <a:sym typeface="Book Antiqua"/>
              </a:rPr>
              <a:t>Contracts</a:t>
            </a:r>
            <a:br>
              <a:rPr lang="en-US" sz="3600" b="1">
                <a:solidFill>
                  <a:srgbClr val="345D7E"/>
                </a:solidFill>
              </a:rPr>
            </a:br>
            <a:endParaRPr sz="1800" b="1">
              <a:solidFill>
                <a:srgbClr val="BA8E2C"/>
              </a:solidFill>
            </a:endParaRPr>
          </a:p>
        </p:txBody>
      </p:sp>
      <p:sp>
        <p:nvSpPr>
          <p:cNvPr id="1505" name="Google Shape;1505;g134a032b301_0_30"/>
          <p:cNvSpPr txBox="1">
            <a:spLocks noGrp="1"/>
          </p:cNvSpPr>
          <p:nvPr>
            <p:ph type="body" idx="1"/>
          </p:nvPr>
        </p:nvSpPr>
        <p:spPr>
          <a:xfrm>
            <a:off x="241425" y="2198900"/>
            <a:ext cx="8902500" cy="4925400"/>
          </a:xfrm>
          <a:prstGeom prst="rect">
            <a:avLst/>
          </a:prstGeom>
          <a:noFill/>
          <a:ln>
            <a:noFill/>
          </a:ln>
        </p:spPr>
        <p:txBody>
          <a:bodyPr spcFirstLastPara="1" wrap="square" lIns="91425" tIns="45700" rIns="91425" bIns="45700" anchor="ctr" anchorCtr="0">
            <a:spAutoFit/>
          </a:bodyPr>
          <a:lstStyle/>
          <a:p>
            <a:pPr marL="0" lvl="0" indent="0" algn="just" rtl="0">
              <a:lnSpc>
                <a:spcPct val="100000"/>
              </a:lnSpc>
              <a:spcBef>
                <a:spcPts val="0"/>
              </a:spcBef>
              <a:spcAft>
                <a:spcPts val="0"/>
              </a:spcAft>
              <a:buClr>
                <a:schemeClr val="dk1"/>
              </a:buClr>
              <a:buSzPts val="1100"/>
              <a:buFont typeface="Arial"/>
              <a:buNone/>
            </a:pPr>
            <a:r>
              <a:rPr lang="en-US" sz="3800">
                <a:latin typeface="Arial"/>
                <a:ea typeface="Arial"/>
                <a:cs typeface="Arial"/>
                <a:sym typeface="Arial"/>
              </a:rPr>
              <a:t>BOE examples:</a:t>
            </a:r>
            <a:endParaRPr sz="3800">
              <a:latin typeface="Arial"/>
              <a:ea typeface="Arial"/>
              <a:cs typeface="Arial"/>
              <a:sym typeface="Arial"/>
            </a:endParaRPr>
          </a:p>
          <a:p>
            <a:pPr marL="0" lvl="0" indent="0" algn="l" rtl="0">
              <a:lnSpc>
                <a:spcPct val="100000"/>
              </a:lnSpc>
              <a:spcBef>
                <a:spcPts val="1080"/>
              </a:spcBef>
              <a:spcAft>
                <a:spcPts val="0"/>
              </a:spcAft>
              <a:buSzPts val="3480"/>
              <a:buNone/>
            </a:pPr>
            <a:r>
              <a:rPr lang="en-US"/>
              <a:t>Member could work for WVU Extension Services due to small appropriation and  lack of power to make appointments to her local extension service committee.  2018-05</a:t>
            </a:r>
            <a:endParaRPr/>
          </a:p>
          <a:p>
            <a:pPr marL="0" lvl="0" indent="0" algn="l" rtl="0">
              <a:lnSpc>
                <a:spcPct val="100000"/>
              </a:lnSpc>
              <a:spcBef>
                <a:spcPts val="1080"/>
              </a:spcBef>
              <a:spcAft>
                <a:spcPts val="0"/>
              </a:spcAft>
              <a:buSzPts val="3480"/>
              <a:buNone/>
            </a:pPr>
            <a:r>
              <a:rPr lang="en-US"/>
              <a:t>Member could work for staffing agency to perform work for a textbook company that markets textbooks and educational materials.  AO 2018-10</a:t>
            </a:r>
            <a:endParaRPr/>
          </a:p>
          <a:p>
            <a:pPr marL="0" lvl="0" indent="0" algn="l" rtl="0">
              <a:lnSpc>
                <a:spcPct val="100000"/>
              </a:lnSpc>
              <a:spcBef>
                <a:spcPts val="1080"/>
              </a:spcBef>
              <a:spcAft>
                <a:spcPts val="0"/>
              </a:spcAft>
              <a:buSzPts val="3480"/>
              <a:buNone/>
            </a:pPr>
            <a:r>
              <a:rPr lang="en-US"/>
              <a:t>BOE may not contract with a business that leases commercial property from a company owned by the board of education member’s spouse. AO 2017-15.</a:t>
            </a:r>
            <a:endParaRPr/>
          </a:p>
          <a:p>
            <a:pPr marL="0" lvl="0" indent="0" algn="l" rtl="0">
              <a:lnSpc>
                <a:spcPct val="100000"/>
              </a:lnSpc>
              <a:spcBef>
                <a:spcPts val="1080"/>
              </a:spcBef>
              <a:spcAft>
                <a:spcPts val="0"/>
              </a:spcAft>
              <a:buSzPts val="3480"/>
              <a:buNone/>
            </a:pPr>
            <a:endParaRPr/>
          </a:p>
        </p:txBody>
      </p:sp>
      <p:pic>
        <p:nvPicPr>
          <p:cNvPr id="1506" name="Google Shape;1506;g134a032b301_0_30" descr="sealfront2"/>
          <p:cNvPicPr preferRelativeResize="0"/>
          <p:nvPr/>
        </p:nvPicPr>
        <p:blipFill rotWithShape="1">
          <a:blip r:embed="rId3">
            <a:alphaModFix/>
          </a:blip>
          <a:srcRect/>
          <a:stretch/>
        </p:blipFill>
        <p:spPr>
          <a:xfrm>
            <a:off x="958069" y="336389"/>
            <a:ext cx="1523999" cy="1554684"/>
          </a:xfrm>
          <a:prstGeom prst="rect">
            <a:avLst/>
          </a:prstGeom>
          <a:noFill/>
          <a:ln>
            <a:noFill/>
          </a:ln>
        </p:spPr>
      </p:pic>
      <p:sp>
        <p:nvSpPr>
          <p:cNvPr id="1507" name="Google Shape;1507;g134a032b301_0_30"/>
          <p:cNvSpPr txBox="1"/>
          <p:nvPr/>
        </p:nvSpPr>
        <p:spPr>
          <a:xfrm>
            <a:off x="2815166" y="1706407"/>
            <a:ext cx="4038600" cy="3693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BA8E2C"/>
              </a:buClr>
              <a:buSzPts val="1800"/>
              <a:buFont typeface="Corbel"/>
              <a:buNone/>
            </a:pPr>
            <a:r>
              <a:rPr lang="en-US" sz="1800" b="1" i="0" u="none" strike="noStrike" cap="none">
                <a:solidFill>
                  <a:srgbClr val="BA8E2C"/>
                </a:solidFill>
                <a:latin typeface="Corbel"/>
                <a:ea typeface="Corbel"/>
                <a:cs typeface="Corbel"/>
                <a:sym typeface="Corbel"/>
              </a:rPr>
              <a:t>W. Va. Code § 61-10-15</a:t>
            </a:r>
            <a:endParaRPr sz="1400" b="0" i="0" u="none" strike="noStrike" cap="none">
              <a:solidFill>
                <a:srgbClr val="000000"/>
              </a:solidFill>
              <a:latin typeface="Arial"/>
              <a:ea typeface="Arial"/>
              <a:cs typeface="Arial"/>
              <a:sym typeface="Arial"/>
            </a:endParaRPr>
          </a:p>
        </p:txBody>
      </p:sp>
      <p:sp>
        <p:nvSpPr>
          <p:cNvPr id="1508" name="Google Shape;1508;g134a032b301_0_30"/>
          <p:cNvSpPr txBox="1">
            <a:spLocks noGrp="1"/>
          </p:cNvSpPr>
          <p:nvPr>
            <p:ph type="sldNum" idx="12"/>
          </p:nvPr>
        </p:nvSpPr>
        <p:spPr>
          <a:xfrm>
            <a:off x="8258967" y="6108173"/>
            <a:ext cx="4278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000"/>
              <a:buNone/>
            </a:pPr>
            <a:fld id="{00000000-1234-1234-1234-123412341234}" type="slidenum">
              <a:rPr lang="en-US">
                <a:solidFill>
                  <a:srgbClr val="B3A787"/>
                </a:solidFill>
              </a:rPr>
              <a:t>52</a:t>
            </a:fld>
            <a:endParaRPr>
              <a:solidFill>
                <a:srgbClr val="B3A787"/>
              </a:solidFill>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1513"/>
        <p:cNvGrpSpPr/>
        <p:nvPr/>
      </p:nvGrpSpPr>
      <p:grpSpPr>
        <a:xfrm>
          <a:off x="0" y="0"/>
          <a:ext cx="0" cy="0"/>
          <a:chOff x="0" y="0"/>
          <a:chExt cx="0" cy="0"/>
        </a:xfrm>
      </p:grpSpPr>
      <p:sp>
        <p:nvSpPr>
          <p:cNvPr id="1514" name="Google Shape;1514;g122a46853e4_0_22"/>
          <p:cNvSpPr txBox="1">
            <a:spLocks noGrp="1"/>
          </p:cNvSpPr>
          <p:nvPr>
            <p:ph type="title"/>
          </p:nvPr>
        </p:nvSpPr>
        <p:spPr>
          <a:xfrm>
            <a:off x="228600" y="467247"/>
            <a:ext cx="8724900" cy="14142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345D7E"/>
              </a:buClr>
              <a:buSzPts val="4000"/>
              <a:buFont typeface="Book Antiqua"/>
              <a:buNone/>
            </a:pPr>
            <a:br>
              <a:rPr lang="en-US">
                <a:solidFill>
                  <a:srgbClr val="345D7E"/>
                </a:solidFill>
                <a:latin typeface="Book Antiqua"/>
                <a:ea typeface="Book Antiqua"/>
                <a:cs typeface="Book Antiqua"/>
                <a:sym typeface="Book Antiqua"/>
              </a:rPr>
            </a:br>
            <a:r>
              <a:rPr lang="en-US">
                <a:solidFill>
                  <a:srgbClr val="345D7E"/>
                </a:solidFill>
                <a:latin typeface="Book Antiqua"/>
                <a:ea typeface="Book Antiqua"/>
                <a:cs typeface="Book Antiqua"/>
                <a:sym typeface="Book Antiqua"/>
              </a:rPr>
              <a:t>Public </a:t>
            </a:r>
            <a:br>
              <a:rPr lang="en-US">
                <a:solidFill>
                  <a:srgbClr val="345D7E"/>
                </a:solidFill>
                <a:latin typeface="Book Antiqua"/>
                <a:ea typeface="Book Antiqua"/>
                <a:cs typeface="Book Antiqua"/>
                <a:sym typeface="Book Antiqua"/>
              </a:rPr>
            </a:br>
            <a:r>
              <a:rPr lang="en-US">
                <a:solidFill>
                  <a:srgbClr val="345D7E"/>
                </a:solidFill>
                <a:latin typeface="Book Antiqua"/>
                <a:ea typeface="Book Antiqua"/>
                <a:cs typeface="Book Antiqua"/>
                <a:sym typeface="Book Antiqua"/>
              </a:rPr>
              <a:t>Contract</a:t>
            </a:r>
            <a:br>
              <a:rPr lang="en-US">
                <a:solidFill>
                  <a:srgbClr val="345D7E"/>
                </a:solidFill>
                <a:latin typeface="Book Antiqua"/>
                <a:ea typeface="Book Antiqua"/>
                <a:cs typeface="Book Antiqua"/>
                <a:sym typeface="Book Antiqua"/>
              </a:rPr>
            </a:br>
            <a:endParaRPr>
              <a:solidFill>
                <a:srgbClr val="345D7E"/>
              </a:solidFill>
              <a:latin typeface="Book Antiqua"/>
              <a:ea typeface="Book Antiqua"/>
              <a:cs typeface="Book Antiqua"/>
              <a:sym typeface="Book Antiqua"/>
            </a:endParaRPr>
          </a:p>
        </p:txBody>
      </p:sp>
      <p:sp>
        <p:nvSpPr>
          <p:cNvPr id="1515" name="Google Shape;1515;g122a46853e4_0_22"/>
          <p:cNvSpPr txBox="1">
            <a:spLocks noGrp="1"/>
          </p:cNvSpPr>
          <p:nvPr>
            <p:ph type="body" idx="1"/>
          </p:nvPr>
        </p:nvSpPr>
        <p:spPr>
          <a:xfrm>
            <a:off x="794084" y="1169551"/>
            <a:ext cx="7931100" cy="4572000"/>
          </a:xfrm>
          <a:prstGeom prst="rect">
            <a:avLst/>
          </a:prstGeom>
          <a:noFill/>
          <a:ln>
            <a:noFill/>
          </a:ln>
        </p:spPr>
        <p:txBody>
          <a:bodyPr spcFirstLastPara="1" wrap="square" lIns="91425" tIns="45700" rIns="91425" bIns="45700" anchor="ctr" anchorCtr="0">
            <a:normAutofit/>
          </a:bodyPr>
          <a:lstStyle/>
          <a:p>
            <a:pPr marL="285750" lvl="0" indent="-64770" algn="l" rtl="0">
              <a:lnSpc>
                <a:spcPct val="100000"/>
              </a:lnSpc>
              <a:spcBef>
                <a:spcPts val="0"/>
              </a:spcBef>
              <a:spcAft>
                <a:spcPts val="0"/>
              </a:spcAft>
              <a:buSzPts val="3480"/>
              <a:buNone/>
            </a:pPr>
            <a:endParaRPr b="1">
              <a:latin typeface="Arial"/>
              <a:ea typeface="Arial"/>
              <a:cs typeface="Arial"/>
              <a:sym typeface="Arial"/>
            </a:endParaRPr>
          </a:p>
          <a:p>
            <a:pPr marL="82296" lvl="0" indent="0" algn="l" rtl="0">
              <a:lnSpc>
                <a:spcPct val="90000"/>
              </a:lnSpc>
              <a:spcBef>
                <a:spcPts val="1320"/>
              </a:spcBef>
              <a:spcAft>
                <a:spcPts val="0"/>
              </a:spcAft>
              <a:buClr>
                <a:srgbClr val="3891A7"/>
              </a:buClr>
              <a:buSzPts val="5220"/>
              <a:buNone/>
            </a:pPr>
            <a:r>
              <a:rPr lang="en-US" sz="3600">
                <a:solidFill>
                  <a:srgbClr val="000000"/>
                </a:solidFill>
              </a:rPr>
              <a:t>Ethics Commission has discretion to grant an exemption to public entity based upon undue hardship or excessive cost.</a:t>
            </a:r>
            <a:endParaRPr/>
          </a:p>
          <a:p>
            <a:pPr marL="285750" lvl="0" indent="-64770" algn="l" rtl="0">
              <a:lnSpc>
                <a:spcPct val="100000"/>
              </a:lnSpc>
              <a:spcBef>
                <a:spcPts val="1080"/>
              </a:spcBef>
              <a:spcAft>
                <a:spcPts val="0"/>
              </a:spcAft>
              <a:buSzPts val="3480"/>
              <a:buNone/>
            </a:pPr>
            <a:endParaRPr b="1">
              <a:latin typeface="Arial"/>
              <a:ea typeface="Arial"/>
              <a:cs typeface="Arial"/>
              <a:sym typeface="Arial"/>
            </a:endParaRPr>
          </a:p>
          <a:p>
            <a:pPr marL="285750" lvl="0" indent="-64770" algn="l" rtl="0">
              <a:lnSpc>
                <a:spcPct val="100000"/>
              </a:lnSpc>
              <a:spcBef>
                <a:spcPts val="1080"/>
              </a:spcBef>
              <a:spcAft>
                <a:spcPts val="0"/>
              </a:spcAft>
              <a:buSzPts val="3480"/>
              <a:buNone/>
            </a:pPr>
            <a:endParaRPr b="1">
              <a:latin typeface="Arial"/>
              <a:ea typeface="Arial"/>
              <a:cs typeface="Arial"/>
              <a:sym typeface="Arial"/>
            </a:endParaRPr>
          </a:p>
        </p:txBody>
      </p:sp>
      <p:pic>
        <p:nvPicPr>
          <p:cNvPr id="1516" name="Google Shape;1516;g122a46853e4_0_22" descr="sealfront2"/>
          <p:cNvPicPr preferRelativeResize="0"/>
          <p:nvPr/>
        </p:nvPicPr>
        <p:blipFill rotWithShape="1">
          <a:blip r:embed="rId3">
            <a:alphaModFix/>
          </a:blip>
          <a:srcRect/>
          <a:stretch/>
        </p:blipFill>
        <p:spPr>
          <a:xfrm>
            <a:off x="1092534" y="246719"/>
            <a:ext cx="1523999" cy="1554684"/>
          </a:xfrm>
          <a:prstGeom prst="rect">
            <a:avLst/>
          </a:prstGeom>
          <a:noFill/>
          <a:ln>
            <a:noFill/>
          </a:ln>
        </p:spPr>
      </p:pic>
      <p:sp>
        <p:nvSpPr>
          <p:cNvPr id="1517" name="Google Shape;1517;g122a46853e4_0_22"/>
          <p:cNvSpPr txBox="1"/>
          <p:nvPr/>
        </p:nvSpPr>
        <p:spPr>
          <a:xfrm>
            <a:off x="1092534" y="1628116"/>
            <a:ext cx="7632600" cy="1115100"/>
          </a:xfrm>
          <a:prstGeom prst="rect">
            <a:avLst/>
          </a:prstGeom>
          <a:noFill/>
          <a:ln>
            <a:noFill/>
          </a:ln>
        </p:spPr>
        <p:txBody>
          <a:bodyPr spcFirstLastPara="1" wrap="square" lIns="91425" tIns="45700" rIns="91425" bIns="45700" anchor="ctr" anchorCtr="0">
            <a:normAutofit fontScale="25000" lnSpcReduction="20000"/>
          </a:bodyPr>
          <a:lstStyle/>
          <a:p>
            <a:pPr marL="285750" marR="0" lvl="0" indent="-147637" algn="l" rtl="0">
              <a:lnSpc>
                <a:spcPct val="100000"/>
              </a:lnSpc>
              <a:spcBef>
                <a:spcPts val="0"/>
              </a:spcBef>
              <a:spcAft>
                <a:spcPts val="0"/>
              </a:spcAft>
              <a:buClr>
                <a:srgbClr val="548BB7"/>
              </a:buClr>
              <a:buSzPct val="145000"/>
              <a:buFont typeface="Arial"/>
              <a:buNone/>
            </a:pPr>
            <a:endParaRPr sz="2400" b="1" i="0" u="sng" strike="noStrike" cap="none">
              <a:solidFill>
                <a:schemeClr val="dk1"/>
              </a:solidFill>
              <a:latin typeface="Arial"/>
              <a:ea typeface="Arial"/>
              <a:cs typeface="Arial"/>
              <a:sym typeface="Arial"/>
            </a:endParaRPr>
          </a:p>
          <a:p>
            <a:pPr marL="82296" marR="0" lvl="0" indent="0" algn="l" rtl="0">
              <a:lnSpc>
                <a:spcPct val="100000"/>
              </a:lnSpc>
              <a:spcBef>
                <a:spcPts val="950"/>
              </a:spcBef>
              <a:spcAft>
                <a:spcPts val="0"/>
              </a:spcAft>
              <a:buClr>
                <a:srgbClr val="548BB7"/>
              </a:buClr>
              <a:buSzPct val="145000"/>
              <a:buFont typeface="Arial"/>
              <a:buNone/>
            </a:pPr>
            <a:r>
              <a:rPr lang="en-US" sz="2800" b="1" i="0" u="none" strike="noStrike" cap="none">
                <a:solidFill>
                  <a:schemeClr val="dk1"/>
                </a:solidFill>
                <a:latin typeface="Corbel"/>
                <a:ea typeface="Corbel"/>
                <a:cs typeface="Corbel"/>
                <a:sym typeface="Corbel"/>
              </a:rPr>
              <a:t>	</a:t>
            </a:r>
            <a:endParaRPr sz="1400" b="0" i="0" u="none" strike="noStrike" cap="none">
              <a:solidFill>
                <a:srgbClr val="000000"/>
              </a:solidFill>
              <a:latin typeface="Arial"/>
              <a:ea typeface="Arial"/>
              <a:cs typeface="Arial"/>
              <a:sym typeface="Arial"/>
            </a:endParaRPr>
          </a:p>
          <a:p>
            <a:pPr marL="0" marR="0" lvl="0" indent="0" algn="l" rtl="0">
              <a:lnSpc>
                <a:spcPct val="90000"/>
              </a:lnSpc>
              <a:spcBef>
                <a:spcPts val="975"/>
              </a:spcBef>
              <a:spcAft>
                <a:spcPts val="0"/>
              </a:spcAft>
              <a:buClr>
                <a:srgbClr val="BA8E2C"/>
              </a:buClr>
              <a:buSzPct val="145000"/>
              <a:buFont typeface="Arial"/>
              <a:buNone/>
            </a:pPr>
            <a:r>
              <a:rPr lang="en-US" sz="2800" b="0" i="0" u="none" strike="noStrike" cap="none">
                <a:solidFill>
                  <a:schemeClr val="dk1"/>
                </a:solidFill>
                <a:latin typeface="Corbel"/>
                <a:ea typeface="Corbel"/>
                <a:cs typeface="Corbel"/>
                <a:sym typeface="Corbel"/>
              </a:rPr>
              <a:t>						</a:t>
            </a:r>
            <a:r>
              <a:rPr lang="en-US" sz="3000" b="0" i="0" u="none" strike="noStrike" cap="none">
                <a:solidFill>
                  <a:srgbClr val="CD9D31"/>
                </a:solidFill>
                <a:latin typeface="Corbel"/>
                <a:ea typeface="Corbel"/>
                <a:cs typeface="Corbel"/>
                <a:sym typeface="Corbel"/>
              </a:rPr>
              <a:t>Exemptions</a:t>
            </a:r>
            <a:endParaRPr sz="1400" b="0" i="0" u="none" strike="noStrike" cap="none">
              <a:solidFill>
                <a:srgbClr val="000000"/>
              </a:solidFill>
              <a:latin typeface="Arial"/>
              <a:ea typeface="Arial"/>
              <a:cs typeface="Arial"/>
              <a:sym typeface="Arial"/>
            </a:endParaRPr>
          </a:p>
          <a:p>
            <a:pPr marL="82296" marR="0" lvl="0" indent="0" algn="l" rtl="0">
              <a:lnSpc>
                <a:spcPct val="90000"/>
              </a:lnSpc>
              <a:spcBef>
                <a:spcPts val="950"/>
              </a:spcBef>
              <a:spcAft>
                <a:spcPts val="0"/>
              </a:spcAft>
              <a:buClr>
                <a:srgbClr val="3891A7"/>
              </a:buClr>
              <a:buSzPct val="145000"/>
              <a:buFont typeface="Arial"/>
              <a:buNone/>
            </a:pPr>
            <a:endParaRPr sz="2800" b="0" i="0" u="none" strike="noStrike" cap="none">
              <a:solidFill>
                <a:srgbClr val="000000"/>
              </a:solidFill>
              <a:latin typeface="Corbel"/>
              <a:ea typeface="Corbel"/>
              <a:cs typeface="Corbel"/>
              <a:sym typeface="Corbel"/>
            </a:endParaRPr>
          </a:p>
          <a:p>
            <a:pPr marL="285750" marR="0" lvl="0" indent="-147637" algn="l" rtl="0">
              <a:lnSpc>
                <a:spcPct val="100000"/>
              </a:lnSpc>
              <a:spcBef>
                <a:spcPts val="900"/>
              </a:spcBef>
              <a:spcAft>
                <a:spcPts val="0"/>
              </a:spcAft>
              <a:buClr>
                <a:srgbClr val="548BB7"/>
              </a:buClr>
              <a:buSzPct val="145000"/>
              <a:buFont typeface="Arial"/>
              <a:buNone/>
            </a:pPr>
            <a:endParaRPr sz="2400" b="1" i="0" u="none" strike="noStrike" cap="none">
              <a:solidFill>
                <a:schemeClr val="dk1"/>
              </a:solidFill>
              <a:latin typeface="Arial"/>
              <a:ea typeface="Arial"/>
              <a:cs typeface="Arial"/>
              <a:sym typeface="Arial"/>
            </a:endParaRPr>
          </a:p>
          <a:p>
            <a:pPr marL="285750" marR="0" lvl="0" indent="-147637" algn="l" rtl="0">
              <a:lnSpc>
                <a:spcPct val="100000"/>
              </a:lnSpc>
              <a:spcBef>
                <a:spcPts val="900"/>
              </a:spcBef>
              <a:spcAft>
                <a:spcPts val="0"/>
              </a:spcAft>
              <a:buClr>
                <a:srgbClr val="548BB7"/>
              </a:buClr>
              <a:buSzPct val="145000"/>
              <a:buFont typeface="Arial"/>
              <a:buNone/>
            </a:pPr>
            <a:endParaRPr sz="2400" b="1" i="0" u="none" strike="noStrike" cap="none">
              <a:solidFill>
                <a:schemeClr val="dk1"/>
              </a:solidFill>
              <a:latin typeface="Arial"/>
              <a:ea typeface="Arial"/>
              <a:cs typeface="Arial"/>
              <a:sym typeface="Arial"/>
            </a:endParaRPr>
          </a:p>
        </p:txBody>
      </p:sp>
      <p:pic>
        <p:nvPicPr>
          <p:cNvPr id="1518" name="Google Shape;1518;g122a46853e4_0_22" descr="A close up of a sign&#10;&#10;Description automatically generated"/>
          <p:cNvPicPr preferRelativeResize="0"/>
          <p:nvPr/>
        </p:nvPicPr>
        <p:blipFill rotWithShape="1">
          <a:blip r:embed="rId4">
            <a:alphaModFix/>
          </a:blip>
          <a:srcRect/>
          <a:stretch/>
        </p:blipFill>
        <p:spPr>
          <a:xfrm>
            <a:off x="2108856" y="4000364"/>
            <a:ext cx="4491991" cy="2199752"/>
          </a:xfrm>
          <a:prstGeom prst="rect">
            <a:avLst/>
          </a:prstGeom>
          <a:noFill/>
          <a:ln>
            <a:noFill/>
          </a:ln>
        </p:spPr>
      </p:pic>
      <p:sp>
        <p:nvSpPr>
          <p:cNvPr id="1519" name="Google Shape;1519;g122a46853e4_0_22"/>
          <p:cNvSpPr txBox="1">
            <a:spLocks noGrp="1"/>
          </p:cNvSpPr>
          <p:nvPr>
            <p:ph type="sldNum" idx="12"/>
          </p:nvPr>
        </p:nvSpPr>
        <p:spPr>
          <a:xfrm>
            <a:off x="8258967" y="6108173"/>
            <a:ext cx="4278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000"/>
              <a:buNone/>
            </a:pPr>
            <a:fld id="{00000000-1234-1234-1234-123412341234}" type="slidenum">
              <a:rPr lang="en-US">
                <a:solidFill>
                  <a:srgbClr val="B3A787"/>
                </a:solidFill>
              </a:rPr>
              <a:t>53</a:t>
            </a:fld>
            <a:endParaRPr>
              <a:solidFill>
                <a:srgbClr val="B3A787"/>
              </a:solidFill>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Shape 1524"/>
        <p:cNvGrpSpPr/>
        <p:nvPr/>
      </p:nvGrpSpPr>
      <p:grpSpPr>
        <a:xfrm>
          <a:off x="0" y="0"/>
          <a:ext cx="0" cy="0"/>
          <a:chOff x="0" y="0"/>
          <a:chExt cx="0" cy="0"/>
        </a:xfrm>
      </p:grpSpPr>
      <p:pic>
        <p:nvPicPr>
          <p:cNvPr id="1525" name="Google Shape;1525;p34"/>
          <p:cNvPicPr preferRelativeResize="0"/>
          <p:nvPr/>
        </p:nvPicPr>
        <p:blipFill rotWithShape="1">
          <a:blip r:embed="rId3">
            <a:alphaModFix/>
          </a:blip>
          <a:srcRect/>
          <a:stretch/>
        </p:blipFill>
        <p:spPr>
          <a:xfrm>
            <a:off x="6553200" y="139323"/>
            <a:ext cx="1828800" cy="1828800"/>
          </a:xfrm>
          <a:prstGeom prst="rect">
            <a:avLst/>
          </a:prstGeom>
          <a:noFill/>
          <a:ln>
            <a:noFill/>
          </a:ln>
        </p:spPr>
      </p:pic>
      <p:sp>
        <p:nvSpPr>
          <p:cNvPr id="1526" name="Google Shape;1526;p34"/>
          <p:cNvSpPr txBox="1">
            <a:spLocks noGrp="1"/>
          </p:cNvSpPr>
          <p:nvPr>
            <p:ph type="title"/>
          </p:nvPr>
        </p:nvSpPr>
        <p:spPr>
          <a:xfrm>
            <a:off x="3758564" y="398735"/>
            <a:ext cx="2270759" cy="7620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rgbClr val="345D7E"/>
              </a:buClr>
              <a:buSzPts val="4000"/>
              <a:buFont typeface="Book Antiqua"/>
              <a:buNone/>
            </a:pPr>
            <a:r>
              <a:rPr lang="en-US">
                <a:solidFill>
                  <a:srgbClr val="345D7E"/>
                </a:solidFill>
                <a:latin typeface="Book Antiqua"/>
                <a:ea typeface="Book Antiqua"/>
                <a:cs typeface="Book Antiqua"/>
                <a:sym typeface="Book Antiqua"/>
              </a:rPr>
              <a:t>Voting</a:t>
            </a:r>
            <a:r>
              <a:rPr lang="en-US">
                <a:solidFill>
                  <a:srgbClr val="345D7E"/>
                </a:solidFill>
              </a:rPr>
              <a:t> </a:t>
            </a:r>
            <a:endParaRPr/>
          </a:p>
        </p:txBody>
      </p:sp>
      <p:sp>
        <p:nvSpPr>
          <p:cNvPr id="1527" name="Google Shape;1527;p34"/>
          <p:cNvSpPr txBox="1">
            <a:spLocks noGrp="1"/>
          </p:cNvSpPr>
          <p:nvPr>
            <p:ph type="body" idx="1"/>
          </p:nvPr>
        </p:nvSpPr>
        <p:spPr>
          <a:xfrm>
            <a:off x="1276348" y="2016815"/>
            <a:ext cx="7200900" cy="4346194"/>
          </a:xfrm>
          <a:prstGeom prst="rect">
            <a:avLst/>
          </a:prstGeom>
          <a:noFill/>
          <a:ln>
            <a:noFill/>
          </a:ln>
        </p:spPr>
        <p:txBody>
          <a:bodyPr spcFirstLastPara="1" wrap="square" lIns="91425" tIns="45700" rIns="91425" bIns="45700" anchor="ctr" anchorCtr="0">
            <a:normAutofit fontScale="85000" lnSpcReduction="20000"/>
          </a:bodyPr>
          <a:lstStyle/>
          <a:p>
            <a:pPr marL="82296" lvl="0" indent="0" algn="ctr" rtl="0">
              <a:lnSpc>
                <a:spcPct val="100000"/>
              </a:lnSpc>
              <a:spcBef>
                <a:spcPts val="0"/>
              </a:spcBef>
              <a:spcAft>
                <a:spcPts val="0"/>
              </a:spcAft>
              <a:buSzPct val="145000"/>
              <a:buNone/>
            </a:pPr>
            <a:endParaRPr sz="2600" b="1">
              <a:solidFill>
                <a:schemeClr val="accent6"/>
              </a:solidFill>
            </a:endParaRPr>
          </a:p>
          <a:p>
            <a:pPr marL="285750" lvl="0" indent="-291465" algn="l" rtl="0">
              <a:lnSpc>
                <a:spcPct val="100000"/>
              </a:lnSpc>
              <a:spcBef>
                <a:spcPts val="1212"/>
              </a:spcBef>
              <a:spcAft>
                <a:spcPts val="0"/>
              </a:spcAft>
              <a:buClr>
                <a:srgbClr val="BA8E2C"/>
              </a:buClr>
              <a:buSzPct val="150000"/>
              <a:buFont typeface="Arial"/>
              <a:buChar char="•"/>
            </a:pPr>
            <a:r>
              <a:rPr lang="en-US" sz="3600">
                <a:solidFill>
                  <a:schemeClr val="dk1"/>
                </a:solidFill>
              </a:rPr>
              <a:t>May not vote if public official, or an immediate family member, or a business with </a:t>
            </a:r>
            <a:r>
              <a:rPr lang="en-US" sz="3600"/>
              <a:t>which </a:t>
            </a:r>
            <a:r>
              <a:rPr lang="en-US" sz="3600">
                <a:solidFill>
                  <a:schemeClr val="dk1"/>
                </a:solidFill>
              </a:rPr>
              <a:t>they or a family member is associated, has a financial interest.  </a:t>
            </a:r>
            <a:endParaRPr/>
          </a:p>
          <a:p>
            <a:pPr marL="285750" lvl="0" indent="-291465" algn="l" rtl="0">
              <a:lnSpc>
                <a:spcPct val="100000"/>
              </a:lnSpc>
              <a:spcBef>
                <a:spcPts val="1212"/>
              </a:spcBef>
              <a:spcAft>
                <a:spcPts val="0"/>
              </a:spcAft>
              <a:buClr>
                <a:srgbClr val="BA8E2C"/>
              </a:buClr>
              <a:buSzPct val="150000"/>
              <a:buFont typeface="Arial"/>
              <a:buChar char="•"/>
            </a:pPr>
            <a:r>
              <a:rPr lang="en-US" sz="3600"/>
              <a:t>Public officials may not vote on a personnel matter involving a relative.</a:t>
            </a:r>
            <a:endParaRPr/>
          </a:p>
          <a:p>
            <a:pPr marL="0" lvl="0" indent="0" algn="l" rtl="0">
              <a:lnSpc>
                <a:spcPct val="100000"/>
              </a:lnSpc>
              <a:spcBef>
                <a:spcPts val="1161"/>
              </a:spcBef>
              <a:spcAft>
                <a:spcPts val="0"/>
              </a:spcAft>
              <a:buSzPct val="145000"/>
              <a:buNone/>
            </a:pPr>
            <a:r>
              <a:rPr lang="en-US" sz="3300" b="0" i="0" u="none" strike="noStrike" cap="none">
                <a:solidFill>
                  <a:srgbClr val="000000"/>
                </a:solidFill>
                <a:latin typeface="Corbel"/>
                <a:ea typeface="Corbel"/>
                <a:cs typeface="Corbel"/>
                <a:sym typeface="Corbel"/>
              </a:rPr>
              <a:t>(Class exception - five similarly situated)</a:t>
            </a:r>
            <a:endParaRPr sz="2600"/>
          </a:p>
          <a:p>
            <a:pPr marL="82296" lvl="0" indent="0" algn="l" rtl="0">
              <a:lnSpc>
                <a:spcPct val="100000"/>
              </a:lnSpc>
              <a:spcBef>
                <a:spcPts val="1042"/>
              </a:spcBef>
              <a:spcAft>
                <a:spcPts val="0"/>
              </a:spcAft>
              <a:buSzPct val="145000"/>
              <a:buNone/>
            </a:pPr>
            <a:r>
              <a:rPr lang="en-US" sz="2600"/>
              <a:t>2019-08 hotel development in mayor’s neighborhood</a:t>
            </a:r>
            <a:endParaRPr/>
          </a:p>
          <a:p>
            <a:pPr marL="742950" lvl="1" indent="-113568" algn="l" rtl="0">
              <a:lnSpc>
                <a:spcPct val="100000"/>
              </a:lnSpc>
              <a:spcBef>
                <a:spcPts val="974"/>
              </a:spcBef>
              <a:spcAft>
                <a:spcPts val="0"/>
              </a:spcAft>
              <a:buSzPct val="145000"/>
              <a:buNone/>
            </a:pPr>
            <a:endParaRPr sz="2200"/>
          </a:p>
        </p:txBody>
      </p:sp>
      <p:sp>
        <p:nvSpPr>
          <p:cNvPr id="1528" name="Google Shape;1528;p34"/>
          <p:cNvSpPr txBox="1"/>
          <p:nvPr/>
        </p:nvSpPr>
        <p:spPr>
          <a:xfrm>
            <a:off x="1447800" y="1160735"/>
            <a:ext cx="7303772"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1800"/>
              <a:buFont typeface="Corbel"/>
              <a:buNone/>
            </a:pPr>
            <a:endParaRPr sz="1800" b="1" i="0" u="none" strike="noStrike" cap="none">
              <a:solidFill>
                <a:srgbClr val="BA8E2C"/>
              </a:solidFill>
              <a:latin typeface="Corbel"/>
              <a:ea typeface="Corbel"/>
              <a:cs typeface="Corbel"/>
              <a:sym typeface="Corbel"/>
            </a:endParaRPr>
          </a:p>
          <a:p>
            <a:pPr marL="0" marR="0" lvl="0" indent="0" algn="ctr" rtl="0">
              <a:lnSpc>
                <a:spcPct val="100000"/>
              </a:lnSpc>
              <a:spcBef>
                <a:spcPts val="0"/>
              </a:spcBef>
              <a:spcAft>
                <a:spcPts val="0"/>
              </a:spcAft>
              <a:buClr>
                <a:srgbClr val="D0AF72"/>
              </a:buClr>
              <a:buSzPts val="1800"/>
              <a:buFont typeface="Corbel"/>
              <a:buNone/>
            </a:pPr>
            <a:r>
              <a:rPr lang="en-US" sz="1800" b="1" i="0" u="none" strike="noStrike" cap="none">
                <a:solidFill>
                  <a:srgbClr val="D0AF72"/>
                </a:solidFill>
                <a:latin typeface="Corbel"/>
                <a:ea typeface="Corbel"/>
                <a:cs typeface="Corbel"/>
                <a:sym typeface="Corbel"/>
              </a:rPr>
              <a:t>W. Va. Code § 6B-2-5(j)</a:t>
            </a:r>
            <a:endParaRPr sz="1400" b="0" i="0" u="none" strike="noStrike" cap="none">
              <a:solidFill>
                <a:srgbClr val="000000"/>
              </a:solidFill>
              <a:latin typeface="Arial"/>
              <a:ea typeface="Arial"/>
              <a:cs typeface="Arial"/>
              <a:sym typeface="Arial"/>
            </a:endParaRPr>
          </a:p>
        </p:txBody>
      </p:sp>
      <p:pic>
        <p:nvPicPr>
          <p:cNvPr id="1529" name="Google Shape;1529;p34" descr="sealfront2"/>
          <p:cNvPicPr preferRelativeResize="0"/>
          <p:nvPr/>
        </p:nvPicPr>
        <p:blipFill rotWithShape="1">
          <a:blip r:embed="rId4">
            <a:alphaModFix/>
          </a:blip>
          <a:srcRect/>
          <a:stretch/>
        </p:blipFill>
        <p:spPr>
          <a:xfrm>
            <a:off x="990600" y="198270"/>
            <a:ext cx="1523999" cy="1554684"/>
          </a:xfrm>
          <a:prstGeom prst="rect">
            <a:avLst/>
          </a:prstGeom>
          <a:noFill/>
          <a:ln>
            <a:noFill/>
          </a:ln>
        </p:spPr>
      </p:pic>
      <p:sp>
        <p:nvSpPr>
          <p:cNvPr id="1530" name="Google Shape;1530;p34"/>
          <p:cNvSpPr txBox="1">
            <a:spLocks noGrp="1"/>
          </p:cNvSpPr>
          <p:nvPr>
            <p:ph type="sldNum" idx="12"/>
          </p:nvPr>
        </p:nvSpPr>
        <p:spPr>
          <a:xfrm>
            <a:off x="8258967" y="6108173"/>
            <a:ext cx="427833"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000"/>
              <a:buNone/>
            </a:pPr>
            <a:fld id="{00000000-1234-1234-1234-123412341234}" type="slidenum">
              <a:rPr lang="en-US">
                <a:solidFill>
                  <a:srgbClr val="B3A787"/>
                </a:solidFill>
              </a:rPr>
              <a:t>54</a:t>
            </a:fld>
            <a:endParaRPr>
              <a:solidFill>
                <a:srgbClr val="B3A787"/>
              </a:solidFill>
            </a:endParaRPr>
          </a:p>
        </p:txBody>
      </p:sp>
    </p:spTree>
  </p:cSld>
  <p:clrMapOvr>
    <a:masterClrMapping/>
  </p:clrMapOvr>
  <p:transition spd="slow">
    <p:wipe/>
  </p:transition>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Shape 1535"/>
        <p:cNvGrpSpPr/>
        <p:nvPr/>
      </p:nvGrpSpPr>
      <p:grpSpPr>
        <a:xfrm>
          <a:off x="0" y="0"/>
          <a:ext cx="0" cy="0"/>
          <a:chOff x="0" y="0"/>
          <a:chExt cx="0" cy="0"/>
        </a:xfrm>
      </p:grpSpPr>
      <p:sp>
        <p:nvSpPr>
          <p:cNvPr id="1536" name="Google Shape;1536;p35"/>
          <p:cNvSpPr txBox="1">
            <a:spLocks noGrp="1"/>
          </p:cNvSpPr>
          <p:nvPr>
            <p:ph type="title"/>
          </p:nvPr>
        </p:nvSpPr>
        <p:spPr>
          <a:xfrm>
            <a:off x="3758564" y="398735"/>
            <a:ext cx="2270759" cy="7620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rgbClr val="345D7E"/>
              </a:buClr>
              <a:buSzPts val="4000"/>
              <a:buFont typeface="Book Antiqua"/>
              <a:buNone/>
            </a:pPr>
            <a:r>
              <a:rPr lang="en-US">
                <a:solidFill>
                  <a:srgbClr val="345D7E"/>
                </a:solidFill>
                <a:latin typeface="Book Antiqua"/>
                <a:ea typeface="Book Antiqua"/>
                <a:cs typeface="Book Antiqua"/>
                <a:sym typeface="Book Antiqua"/>
              </a:rPr>
              <a:t>Voting</a:t>
            </a:r>
            <a:r>
              <a:rPr lang="en-US">
                <a:solidFill>
                  <a:srgbClr val="345D7E"/>
                </a:solidFill>
              </a:rPr>
              <a:t> </a:t>
            </a:r>
            <a:endParaRPr/>
          </a:p>
        </p:txBody>
      </p:sp>
      <p:sp>
        <p:nvSpPr>
          <p:cNvPr id="1537" name="Google Shape;1537;p35"/>
          <p:cNvSpPr txBox="1">
            <a:spLocks noGrp="1"/>
          </p:cNvSpPr>
          <p:nvPr>
            <p:ph type="body" idx="1"/>
          </p:nvPr>
        </p:nvSpPr>
        <p:spPr>
          <a:xfrm>
            <a:off x="1276348" y="1905001"/>
            <a:ext cx="7200900" cy="2992046"/>
          </a:xfrm>
          <a:prstGeom prst="rect">
            <a:avLst/>
          </a:prstGeom>
          <a:noFill/>
          <a:ln>
            <a:noFill/>
          </a:ln>
        </p:spPr>
        <p:txBody>
          <a:bodyPr spcFirstLastPara="1" wrap="square" lIns="91425" tIns="45700" rIns="91425" bIns="45700" anchor="ctr" anchorCtr="0">
            <a:normAutofit fontScale="40000" lnSpcReduction="20000"/>
          </a:bodyPr>
          <a:lstStyle/>
          <a:p>
            <a:pPr marL="82296" lvl="0" indent="0" algn="ctr" rtl="0">
              <a:lnSpc>
                <a:spcPct val="100000"/>
              </a:lnSpc>
              <a:spcBef>
                <a:spcPts val="0"/>
              </a:spcBef>
              <a:spcAft>
                <a:spcPts val="0"/>
              </a:spcAft>
              <a:buSzPct val="145000"/>
              <a:buNone/>
            </a:pPr>
            <a:endParaRPr sz="2600" b="1">
              <a:solidFill>
                <a:schemeClr val="accent6"/>
              </a:solidFill>
            </a:endParaRPr>
          </a:p>
          <a:p>
            <a:pPr marL="285750" lvl="0" indent="-285750" algn="l" rtl="0">
              <a:lnSpc>
                <a:spcPct val="100000"/>
              </a:lnSpc>
              <a:spcBef>
                <a:spcPts val="1080"/>
              </a:spcBef>
              <a:spcAft>
                <a:spcPts val="0"/>
              </a:spcAft>
              <a:buClr>
                <a:srgbClr val="BA8E2C"/>
              </a:buClr>
              <a:buSzPct val="150000"/>
              <a:buFont typeface="Arial"/>
              <a:buChar char="•"/>
            </a:pPr>
            <a:r>
              <a:rPr lang="en-US" sz="6000"/>
              <a:t>If member also serves on a non-profit, the agency may still make appropriations to the non-profit.  </a:t>
            </a:r>
            <a:endParaRPr/>
          </a:p>
          <a:p>
            <a:pPr marL="285750" lvl="0" indent="-285750" algn="l" rtl="0">
              <a:lnSpc>
                <a:spcPct val="100000"/>
              </a:lnSpc>
              <a:spcBef>
                <a:spcPts val="1080"/>
              </a:spcBef>
              <a:spcAft>
                <a:spcPts val="0"/>
              </a:spcAft>
              <a:buClr>
                <a:srgbClr val="BA8E2C"/>
              </a:buClr>
              <a:buSzPct val="150000"/>
              <a:buFont typeface="Arial"/>
              <a:buChar char="•"/>
            </a:pPr>
            <a:r>
              <a:rPr lang="en-US" sz="6000"/>
              <a:t>Member or spouse may not vote if either is employed by non-profit.</a:t>
            </a:r>
            <a:endParaRPr/>
          </a:p>
          <a:p>
            <a:pPr marL="285750" lvl="0" indent="-285750" algn="l" rtl="0">
              <a:lnSpc>
                <a:spcPct val="100000"/>
              </a:lnSpc>
              <a:spcBef>
                <a:spcPts val="1080"/>
              </a:spcBef>
              <a:spcAft>
                <a:spcPts val="0"/>
              </a:spcAft>
              <a:buClr>
                <a:srgbClr val="BA8E2C"/>
              </a:buClr>
              <a:buSzPct val="150000"/>
              <a:buFont typeface="Arial"/>
              <a:buChar char="•"/>
            </a:pPr>
            <a:r>
              <a:rPr lang="en-US" sz="6000">
                <a:solidFill>
                  <a:schemeClr val="dk1"/>
                </a:solidFill>
              </a:rPr>
              <a:t>If Board member is unpaid, he/she may vote only </a:t>
            </a:r>
            <a:r>
              <a:rPr lang="en-US" sz="6000"/>
              <a:t>if</a:t>
            </a:r>
            <a:r>
              <a:rPr lang="en-US" sz="6000">
                <a:solidFill>
                  <a:schemeClr val="dk1"/>
                </a:solidFill>
              </a:rPr>
              <a:t> disclosed on agenda and at the meeting.</a:t>
            </a:r>
            <a:endParaRPr/>
          </a:p>
          <a:p>
            <a:pPr marL="285750" lvl="0" indent="-189992" algn="l" rtl="0">
              <a:lnSpc>
                <a:spcPct val="100000"/>
              </a:lnSpc>
              <a:spcBef>
                <a:spcPts val="808"/>
              </a:spcBef>
              <a:spcAft>
                <a:spcPts val="0"/>
              </a:spcAft>
              <a:buSzPct val="145000"/>
              <a:buNone/>
            </a:pPr>
            <a:endParaRPr sz="2600"/>
          </a:p>
          <a:p>
            <a:pPr marL="82296" lvl="0" indent="0" algn="l" rtl="0">
              <a:lnSpc>
                <a:spcPct val="100000"/>
              </a:lnSpc>
              <a:spcBef>
                <a:spcPts val="808"/>
              </a:spcBef>
              <a:spcAft>
                <a:spcPts val="0"/>
              </a:spcAft>
              <a:buSzPct val="145000"/>
              <a:buNone/>
            </a:pPr>
            <a:endParaRPr sz="2600"/>
          </a:p>
          <a:p>
            <a:pPr marL="742950" lvl="1" indent="-204723" algn="l" rtl="0">
              <a:lnSpc>
                <a:spcPct val="100000"/>
              </a:lnSpc>
              <a:spcBef>
                <a:spcPts val="776"/>
              </a:spcBef>
              <a:spcAft>
                <a:spcPts val="0"/>
              </a:spcAft>
              <a:buSzPct val="145000"/>
              <a:buNone/>
            </a:pPr>
            <a:endParaRPr sz="2200"/>
          </a:p>
        </p:txBody>
      </p:sp>
      <p:sp>
        <p:nvSpPr>
          <p:cNvPr id="1538" name="Google Shape;1538;p35"/>
          <p:cNvSpPr txBox="1"/>
          <p:nvPr/>
        </p:nvSpPr>
        <p:spPr>
          <a:xfrm>
            <a:off x="1447800" y="1160735"/>
            <a:ext cx="7303772" cy="80021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1800"/>
              <a:buFont typeface="Corbel"/>
              <a:buNone/>
            </a:pPr>
            <a:endParaRPr sz="1800" b="1" i="0" u="none" strike="noStrike" cap="none">
              <a:solidFill>
                <a:srgbClr val="BA8E2C"/>
              </a:solidFill>
              <a:latin typeface="Corbel"/>
              <a:ea typeface="Corbel"/>
              <a:cs typeface="Corbel"/>
              <a:sym typeface="Corbel"/>
            </a:endParaRPr>
          </a:p>
          <a:p>
            <a:pPr marL="0" marR="0" lvl="0" indent="0" algn="ctr" rtl="0">
              <a:lnSpc>
                <a:spcPct val="100000"/>
              </a:lnSpc>
              <a:spcBef>
                <a:spcPts val="0"/>
              </a:spcBef>
              <a:spcAft>
                <a:spcPts val="0"/>
              </a:spcAft>
              <a:buClr>
                <a:srgbClr val="D0AF72"/>
              </a:buClr>
              <a:buSzPts val="2800"/>
              <a:buFont typeface="Corbel"/>
              <a:buNone/>
            </a:pPr>
            <a:r>
              <a:rPr lang="en-US" sz="2800" b="0" i="0" u="none" strike="noStrike" cap="none">
                <a:solidFill>
                  <a:srgbClr val="D0AF72"/>
                </a:solidFill>
                <a:latin typeface="Corbel"/>
                <a:ea typeface="Corbel"/>
                <a:cs typeface="Corbel"/>
                <a:sym typeface="Corbel"/>
              </a:rPr>
              <a:t>W. Va. Code § 6B-2-5(j)</a:t>
            </a:r>
            <a:endParaRPr sz="1400" b="0" i="0" u="none" strike="noStrike" cap="none">
              <a:solidFill>
                <a:srgbClr val="000000"/>
              </a:solidFill>
              <a:latin typeface="Arial"/>
              <a:ea typeface="Arial"/>
              <a:cs typeface="Arial"/>
              <a:sym typeface="Arial"/>
            </a:endParaRPr>
          </a:p>
        </p:txBody>
      </p:sp>
      <p:pic>
        <p:nvPicPr>
          <p:cNvPr id="1539" name="Google Shape;1539;p35" descr="sealfront2"/>
          <p:cNvPicPr preferRelativeResize="0"/>
          <p:nvPr/>
        </p:nvPicPr>
        <p:blipFill rotWithShape="1">
          <a:blip r:embed="rId3">
            <a:alphaModFix/>
          </a:blip>
          <a:srcRect/>
          <a:stretch/>
        </p:blipFill>
        <p:spPr>
          <a:xfrm>
            <a:off x="990600" y="198270"/>
            <a:ext cx="1523999" cy="1554684"/>
          </a:xfrm>
          <a:prstGeom prst="rect">
            <a:avLst/>
          </a:prstGeom>
          <a:noFill/>
          <a:ln>
            <a:noFill/>
          </a:ln>
        </p:spPr>
      </p:pic>
      <p:pic>
        <p:nvPicPr>
          <p:cNvPr id="1540" name="Google Shape;1540;p35" descr="A close up of a street sign on a pole&#10;&#10;Description automatically generated"/>
          <p:cNvPicPr preferRelativeResize="0"/>
          <p:nvPr/>
        </p:nvPicPr>
        <p:blipFill rotWithShape="1">
          <a:blip r:embed="rId4">
            <a:alphaModFix/>
          </a:blip>
          <a:srcRect/>
          <a:stretch/>
        </p:blipFill>
        <p:spPr>
          <a:xfrm>
            <a:off x="2971800" y="4800600"/>
            <a:ext cx="2895600" cy="1092200"/>
          </a:xfrm>
          <a:prstGeom prst="rect">
            <a:avLst/>
          </a:prstGeom>
          <a:noFill/>
          <a:ln>
            <a:noFill/>
          </a:ln>
        </p:spPr>
      </p:pic>
      <p:sp>
        <p:nvSpPr>
          <p:cNvPr id="1541" name="Google Shape;1541;p35"/>
          <p:cNvSpPr txBox="1">
            <a:spLocks noGrp="1"/>
          </p:cNvSpPr>
          <p:nvPr>
            <p:ph type="sldNum" idx="12"/>
          </p:nvPr>
        </p:nvSpPr>
        <p:spPr>
          <a:xfrm>
            <a:off x="8258967" y="6108173"/>
            <a:ext cx="427833"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000"/>
              <a:buNone/>
            </a:pPr>
            <a:fld id="{00000000-1234-1234-1234-123412341234}" type="slidenum">
              <a:rPr lang="en-US">
                <a:solidFill>
                  <a:srgbClr val="B3A787"/>
                </a:solidFill>
              </a:rPr>
              <a:t>55</a:t>
            </a:fld>
            <a:endParaRPr>
              <a:solidFill>
                <a:srgbClr val="B3A787"/>
              </a:solidFill>
            </a:endParaRPr>
          </a:p>
        </p:txBody>
      </p:sp>
    </p:spTree>
  </p:cSld>
  <p:clrMapOvr>
    <a:masterClrMapping/>
  </p:clrMapOvr>
  <p:transition spd="slow">
    <p:wipe/>
  </p:transition>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Shape 1546"/>
        <p:cNvGrpSpPr/>
        <p:nvPr/>
      </p:nvGrpSpPr>
      <p:grpSpPr>
        <a:xfrm>
          <a:off x="0" y="0"/>
          <a:ext cx="0" cy="0"/>
          <a:chOff x="0" y="0"/>
          <a:chExt cx="0" cy="0"/>
        </a:xfrm>
      </p:grpSpPr>
      <p:sp>
        <p:nvSpPr>
          <p:cNvPr id="1547" name="Google Shape;1547;p36"/>
          <p:cNvSpPr txBox="1">
            <a:spLocks noGrp="1"/>
          </p:cNvSpPr>
          <p:nvPr>
            <p:ph type="title"/>
          </p:nvPr>
        </p:nvSpPr>
        <p:spPr>
          <a:xfrm>
            <a:off x="982133" y="457201"/>
            <a:ext cx="7704600" cy="1981200"/>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Clr>
                <a:srgbClr val="345D7E"/>
              </a:buClr>
              <a:buSzPct val="214828"/>
              <a:buFont typeface="Book Antiqua"/>
              <a:buNone/>
            </a:pPr>
            <a:br>
              <a:rPr lang="en-US">
                <a:solidFill>
                  <a:srgbClr val="345D7E"/>
                </a:solidFill>
                <a:latin typeface="Book Antiqua"/>
                <a:ea typeface="Book Antiqua"/>
                <a:cs typeface="Book Antiqua"/>
                <a:sym typeface="Book Antiqua"/>
              </a:rPr>
            </a:br>
            <a:br>
              <a:rPr lang="en-US">
                <a:solidFill>
                  <a:srgbClr val="345D7E"/>
                </a:solidFill>
                <a:latin typeface="Book Antiqua"/>
                <a:ea typeface="Book Antiqua"/>
                <a:cs typeface="Book Antiqua"/>
                <a:sym typeface="Book Antiqua"/>
              </a:rPr>
            </a:br>
            <a:r>
              <a:rPr lang="en-US" sz="4400">
                <a:solidFill>
                  <a:srgbClr val="345D7E"/>
                </a:solidFill>
                <a:latin typeface="Book Antiqua"/>
                <a:ea typeface="Book Antiqua"/>
                <a:cs typeface="Book Antiqua"/>
                <a:sym typeface="Book Antiqua"/>
              </a:rPr>
              <a:t>Voting</a:t>
            </a:r>
            <a:br>
              <a:rPr lang="en-US">
                <a:solidFill>
                  <a:srgbClr val="345D7E"/>
                </a:solidFill>
                <a:latin typeface="Book Antiqua"/>
                <a:ea typeface="Book Antiqua"/>
                <a:cs typeface="Book Antiqua"/>
                <a:sym typeface="Book Antiqua"/>
              </a:rPr>
            </a:br>
            <a:br>
              <a:rPr lang="en-US">
                <a:solidFill>
                  <a:srgbClr val="345D7E"/>
                </a:solidFill>
                <a:latin typeface="Book Antiqua"/>
                <a:ea typeface="Book Antiqua"/>
                <a:cs typeface="Book Antiqua"/>
                <a:sym typeface="Book Antiqua"/>
              </a:rPr>
            </a:br>
            <a:endParaRPr sz="3100">
              <a:solidFill>
                <a:srgbClr val="345D7E"/>
              </a:solidFill>
              <a:latin typeface="Book Antiqua"/>
              <a:ea typeface="Book Antiqua"/>
              <a:cs typeface="Book Antiqua"/>
              <a:sym typeface="Book Antiqua"/>
            </a:endParaRPr>
          </a:p>
        </p:txBody>
      </p:sp>
      <p:sp>
        <p:nvSpPr>
          <p:cNvPr id="1548" name="Google Shape;1548;p36"/>
          <p:cNvSpPr txBox="1">
            <a:spLocks noGrp="1"/>
          </p:cNvSpPr>
          <p:nvPr>
            <p:ph type="body" idx="1"/>
          </p:nvPr>
        </p:nvSpPr>
        <p:spPr>
          <a:xfrm>
            <a:off x="982133" y="2667000"/>
            <a:ext cx="7704667" cy="3332816"/>
          </a:xfrm>
          <a:prstGeom prst="rect">
            <a:avLst/>
          </a:prstGeom>
          <a:noFill/>
          <a:ln>
            <a:noFill/>
          </a:ln>
        </p:spPr>
        <p:txBody>
          <a:bodyPr spcFirstLastPara="1" wrap="square" lIns="91425" tIns="45700" rIns="91425" bIns="45700" anchor="ctr" anchorCtr="0">
            <a:normAutofit/>
          </a:bodyPr>
          <a:lstStyle/>
          <a:p>
            <a:pPr marL="285750" lvl="0" indent="-64770" algn="l" rtl="0">
              <a:lnSpc>
                <a:spcPct val="100000"/>
              </a:lnSpc>
              <a:spcBef>
                <a:spcPts val="0"/>
              </a:spcBef>
              <a:spcAft>
                <a:spcPts val="0"/>
              </a:spcAft>
              <a:buSzPts val="3480"/>
              <a:buNone/>
            </a:pPr>
            <a:endParaRPr/>
          </a:p>
          <a:p>
            <a:pPr marL="82296" lvl="0" indent="0" algn="l" rtl="0">
              <a:lnSpc>
                <a:spcPct val="100000"/>
              </a:lnSpc>
              <a:spcBef>
                <a:spcPts val="1080"/>
              </a:spcBef>
              <a:spcAft>
                <a:spcPts val="0"/>
              </a:spcAft>
              <a:buSzPts val="3480"/>
              <a:buNone/>
            </a:pPr>
            <a:endParaRPr b="1"/>
          </a:p>
          <a:p>
            <a:pPr marL="285750" lvl="0" indent="-64770" algn="l" rtl="0">
              <a:lnSpc>
                <a:spcPct val="100000"/>
              </a:lnSpc>
              <a:spcBef>
                <a:spcPts val="1080"/>
              </a:spcBef>
              <a:spcAft>
                <a:spcPts val="0"/>
              </a:spcAft>
              <a:buSzPts val="3480"/>
              <a:buNone/>
            </a:pPr>
            <a:endParaRPr b="1"/>
          </a:p>
          <a:p>
            <a:pPr marL="285750" lvl="0" indent="-64770" algn="l" rtl="0">
              <a:lnSpc>
                <a:spcPct val="100000"/>
              </a:lnSpc>
              <a:spcBef>
                <a:spcPts val="1080"/>
              </a:spcBef>
              <a:spcAft>
                <a:spcPts val="0"/>
              </a:spcAft>
              <a:buSzPts val="3480"/>
              <a:buNone/>
            </a:pPr>
            <a:endParaRPr b="1"/>
          </a:p>
          <a:p>
            <a:pPr marL="285750" lvl="0" indent="-64770" algn="l" rtl="0">
              <a:lnSpc>
                <a:spcPct val="100000"/>
              </a:lnSpc>
              <a:spcBef>
                <a:spcPts val="1080"/>
              </a:spcBef>
              <a:spcAft>
                <a:spcPts val="0"/>
              </a:spcAft>
              <a:buSzPts val="3480"/>
              <a:buNone/>
            </a:pPr>
            <a:endParaRPr b="1"/>
          </a:p>
          <a:p>
            <a:pPr marL="285750" lvl="0" indent="-64770" algn="l" rtl="0">
              <a:lnSpc>
                <a:spcPct val="100000"/>
              </a:lnSpc>
              <a:spcBef>
                <a:spcPts val="1080"/>
              </a:spcBef>
              <a:spcAft>
                <a:spcPts val="0"/>
              </a:spcAft>
              <a:buSzPts val="3480"/>
              <a:buNone/>
            </a:pPr>
            <a:endParaRPr/>
          </a:p>
        </p:txBody>
      </p:sp>
      <p:pic>
        <p:nvPicPr>
          <p:cNvPr id="1549" name="Google Shape;1549;p36" descr="sealfront2"/>
          <p:cNvPicPr preferRelativeResize="0"/>
          <p:nvPr/>
        </p:nvPicPr>
        <p:blipFill rotWithShape="1">
          <a:blip r:embed="rId3">
            <a:alphaModFix/>
          </a:blip>
          <a:srcRect/>
          <a:stretch/>
        </p:blipFill>
        <p:spPr>
          <a:xfrm>
            <a:off x="1013177" y="381000"/>
            <a:ext cx="1523999" cy="1554684"/>
          </a:xfrm>
          <a:prstGeom prst="rect">
            <a:avLst/>
          </a:prstGeom>
          <a:noFill/>
          <a:ln>
            <a:noFill/>
          </a:ln>
        </p:spPr>
      </p:pic>
      <p:sp>
        <p:nvSpPr>
          <p:cNvPr id="1550" name="Google Shape;1550;p36"/>
          <p:cNvSpPr txBox="1"/>
          <p:nvPr/>
        </p:nvSpPr>
        <p:spPr>
          <a:xfrm>
            <a:off x="1453564" y="1840474"/>
            <a:ext cx="7162801" cy="461664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Corbel"/>
              <a:ea typeface="Corbel"/>
              <a:cs typeface="Corbel"/>
              <a:sym typeface="Corbel"/>
            </a:endParaRPr>
          </a:p>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rgbClr val="000000"/>
                </a:solidFill>
                <a:latin typeface="Corbel"/>
                <a:ea typeface="Corbel"/>
                <a:cs typeface="Corbel"/>
                <a:sym typeface="Corbel"/>
              </a:rPr>
              <a:t>A public servant who is required to recuse himself or herself must:</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Corbel"/>
              <a:ea typeface="Corbel"/>
              <a:cs typeface="Corbel"/>
              <a:sym typeface="Corbel"/>
            </a:endParaRPr>
          </a:p>
          <a:p>
            <a:pPr marL="285750" marR="0" lvl="0" indent="-285750" algn="l" rtl="0">
              <a:lnSpc>
                <a:spcPct val="100000"/>
              </a:lnSpc>
              <a:spcBef>
                <a:spcPts val="0"/>
              </a:spcBef>
              <a:spcAft>
                <a:spcPts val="0"/>
              </a:spcAft>
              <a:buClr>
                <a:schemeClr val="accent1"/>
              </a:buClr>
              <a:buSzPts val="2400"/>
              <a:buFont typeface="Arial"/>
              <a:buChar char="•"/>
            </a:pPr>
            <a:r>
              <a:rPr lang="en-US" sz="2400" b="0" i="0" u="none" strike="noStrike" cap="none">
                <a:solidFill>
                  <a:srgbClr val="000000"/>
                </a:solidFill>
                <a:latin typeface="Corbel"/>
                <a:ea typeface="Corbel"/>
                <a:cs typeface="Corbel"/>
                <a:sym typeface="Corbel"/>
              </a:rPr>
              <a:t>Fully disclose his or her interest</a:t>
            </a:r>
            <a:endParaRPr sz="1400" b="0" i="0" u="none" strike="noStrike" cap="none">
              <a:solidFill>
                <a:srgbClr val="000000"/>
              </a:solidFill>
              <a:latin typeface="Arial"/>
              <a:ea typeface="Arial"/>
              <a:cs typeface="Arial"/>
              <a:sym typeface="Arial"/>
            </a:endParaRPr>
          </a:p>
          <a:p>
            <a:pPr marL="285750" marR="0" lvl="0" indent="-133350" algn="l" rtl="0">
              <a:lnSpc>
                <a:spcPct val="100000"/>
              </a:lnSpc>
              <a:spcBef>
                <a:spcPts val="0"/>
              </a:spcBef>
              <a:spcAft>
                <a:spcPts val="0"/>
              </a:spcAft>
              <a:buClr>
                <a:schemeClr val="accent1"/>
              </a:buClr>
              <a:buSzPts val="2400"/>
              <a:buFont typeface="Arial"/>
              <a:buNone/>
            </a:pPr>
            <a:endParaRPr sz="2400" b="0" i="0" u="none" strike="noStrike" cap="none">
              <a:solidFill>
                <a:srgbClr val="000000"/>
              </a:solidFill>
              <a:latin typeface="Corbel"/>
              <a:ea typeface="Corbel"/>
              <a:cs typeface="Corbel"/>
              <a:sym typeface="Corbel"/>
            </a:endParaRPr>
          </a:p>
          <a:p>
            <a:pPr marL="285750" marR="0" lvl="0" indent="-285750" algn="l" rtl="0">
              <a:lnSpc>
                <a:spcPct val="100000"/>
              </a:lnSpc>
              <a:spcBef>
                <a:spcPts val="0"/>
              </a:spcBef>
              <a:spcAft>
                <a:spcPts val="0"/>
              </a:spcAft>
              <a:buClr>
                <a:schemeClr val="accent1"/>
              </a:buClr>
              <a:buSzPts val="2400"/>
              <a:buFont typeface="Arial"/>
              <a:buChar char="•"/>
            </a:pPr>
            <a:r>
              <a:rPr lang="en-US" sz="2400" b="0" i="0" u="none" strike="noStrike" cap="none">
                <a:solidFill>
                  <a:srgbClr val="000000"/>
                </a:solidFill>
                <a:latin typeface="Corbel"/>
                <a:ea typeface="Corbel"/>
                <a:cs typeface="Corbel"/>
                <a:sym typeface="Corbel"/>
              </a:rPr>
              <a:t>Leave the room during both the discussion of, and the vote on, the issue</a:t>
            </a:r>
            <a:endParaRPr sz="1400" b="0" i="0" u="none" strike="noStrike" cap="none">
              <a:solidFill>
                <a:srgbClr val="000000"/>
              </a:solidFill>
              <a:latin typeface="Arial"/>
              <a:ea typeface="Arial"/>
              <a:cs typeface="Arial"/>
              <a:sym typeface="Arial"/>
            </a:endParaRPr>
          </a:p>
          <a:p>
            <a:pPr marL="285750" marR="0" lvl="0" indent="-133350" algn="l" rtl="0">
              <a:lnSpc>
                <a:spcPct val="100000"/>
              </a:lnSpc>
              <a:spcBef>
                <a:spcPts val="0"/>
              </a:spcBef>
              <a:spcAft>
                <a:spcPts val="0"/>
              </a:spcAft>
              <a:buClr>
                <a:schemeClr val="accent1"/>
              </a:buClr>
              <a:buSzPts val="2400"/>
              <a:buFont typeface="Arial"/>
              <a:buNone/>
            </a:pPr>
            <a:endParaRPr sz="2400" b="0" i="0" u="none" strike="noStrike" cap="none">
              <a:solidFill>
                <a:srgbClr val="000000"/>
              </a:solidFill>
              <a:latin typeface="Corbel"/>
              <a:ea typeface="Corbel"/>
              <a:cs typeface="Corbel"/>
              <a:sym typeface="Corbel"/>
            </a:endParaRPr>
          </a:p>
          <a:p>
            <a:pPr marL="285750" marR="0" lvl="0" indent="-285750" algn="l" rtl="0">
              <a:lnSpc>
                <a:spcPct val="100000"/>
              </a:lnSpc>
              <a:spcBef>
                <a:spcPts val="0"/>
              </a:spcBef>
              <a:spcAft>
                <a:spcPts val="0"/>
              </a:spcAft>
              <a:buClr>
                <a:schemeClr val="accent1"/>
              </a:buClr>
              <a:buSzPts val="2400"/>
              <a:buFont typeface="Arial"/>
              <a:buChar char="•"/>
            </a:pPr>
            <a:r>
              <a:rPr lang="en-US" sz="2400" b="0" i="0" u="none" strike="noStrike" cap="none">
                <a:solidFill>
                  <a:srgbClr val="000000"/>
                </a:solidFill>
                <a:latin typeface="Corbel"/>
                <a:ea typeface="Corbel"/>
                <a:cs typeface="Corbel"/>
                <a:sym typeface="Corbel"/>
              </a:rPr>
              <a:t>Minutes must reflect recusal</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orbel"/>
              <a:ea typeface="Corbel"/>
              <a:cs typeface="Corbel"/>
              <a:sym typeface="Corbe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orbel"/>
              <a:ea typeface="Corbel"/>
              <a:cs typeface="Corbel"/>
              <a:sym typeface="Corbe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orbel"/>
              <a:ea typeface="Corbel"/>
              <a:cs typeface="Corbel"/>
              <a:sym typeface="Corbel"/>
            </a:endParaRPr>
          </a:p>
        </p:txBody>
      </p:sp>
      <p:sp>
        <p:nvSpPr>
          <p:cNvPr id="1551" name="Google Shape;1551;p36"/>
          <p:cNvSpPr txBox="1"/>
          <p:nvPr/>
        </p:nvSpPr>
        <p:spPr>
          <a:xfrm>
            <a:off x="1436999" y="1299002"/>
            <a:ext cx="7315201" cy="83099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rgbClr val="345D7E"/>
              </a:solidFill>
              <a:latin typeface="Book Antiqua"/>
              <a:ea typeface="Book Antiqua"/>
              <a:cs typeface="Book Antiqua"/>
              <a:sym typeface="Book Antiqua"/>
            </a:endParaRPr>
          </a:p>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a:solidFill>
                  <a:srgbClr val="345D7E"/>
                </a:solidFill>
                <a:latin typeface="Book Antiqua"/>
                <a:ea typeface="Book Antiqua"/>
                <a:cs typeface="Book Antiqua"/>
                <a:sym typeface="Book Antiqua"/>
              </a:rPr>
              <a:t>Proper Recusal</a:t>
            </a:r>
            <a:endParaRPr sz="1400" b="0" i="0" u="none" strike="noStrike" cap="none">
              <a:solidFill>
                <a:srgbClr val="000000"/>
              </a:solidFill>
              <a:latin typeface="Arial"/>
              <a:ea typeface="Arial"/>
              <a:cs typeface="Arial"/>
              <a:sym typeface="Arial"/>
            </a:endParaRPr>
          </a:p>
        </p:txBody>
      </p:sp>
      <p:pic>
        <p:nvPicPr>
          <p:cNvPr id="1552" name="Google Shape;1552;p36" descr="C:\Users\E031195\AppData\Local\Microsoft\Windows\Temporary Internet Files\Content.IE5\Z7555W6Q\MP900386035[1].jpg"/>
          <p:cNvPicPr preferRelativeResize="0"/>
          <p:nvPr/>
        </p:nvPicPr>
        <p:blipFill rotWithShape="1">
          <a:blip r:embed="rId4">
            <a:alphaModFix/>
          </a:blip>
          <a:srcRect/>
          <a:stretch/>
        </p:blipFill>
        <p:spPr>
          <a:xfrm>
            <a:off x="6553200" y="4585414"/>
            <a:ext cx="2133600" cy="1524000"/>
          </a:xfrm>
          <a:prstGeom prst="rect">
            <a:avLst/>
          </a:prstGeom>
          <a:noFill/>
          <a:ln>
            <a:noFill/>
          </a:ln>
        </p:spPr>
      </p:pic>
      <p:sp>
        <p:nvSpPr>
          <p:cNvPr id="1553" name="Google Shape;1553;p36"/>
          <p:cNvSpPr txBox="1">
            <a:spLocks noGrp="1"/>
          </p:cNvSpPr>
          <p:nvPr>
            <p:ph type="sldNum" idx="12"/>
          </p:nvPr>
        </p:nvSpPr>
        <p:spPr>
          <a:xfrm>
            <a:off x="8258967" y="6108173"/>
            <a:ext cx="427833"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000"/>
              <a:buFont typeface="Arial"/>
              <a:buNone/>
            </a:pPr>
            <a:fld id="{00000000-1234-1234-1234-123412341234}" type="slidenum">
              <a:rPr lang="en-US"/>
              <a:t>56</a:t>
            </a:fld>
            <a:endParaRPr/>
          </a:p>
        </p:txBody>
      </p:sp>
    </p:spTree>
  </p:cSld>
  <p:clrMapOvr>
    <a:masterClrMapping/>
  </p:clrMapOvr>
  <p:transition spd="slow">
    <p:wipe/>
  </p:transition>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Shape 1558"/>
        <p:cNvGrpSpPr/>
        <p:nvPr/>
      </p:nvGrpSpPr>
      <p:grpSpPr>
        <a:xfrm>
          <a:off x="0" y="0"/>
          <a:ext cx="0" cy="0"/>
          <a:chOff x="0" y="0"/>
          <a:chExt cx="0" cy="0"/>
        </a:xfrm>
      </p:grpSpPr>
      <p:sp>
        <p:nvSpPr>
          <p:cNvPr id="1559" name="Google Shape;1559;p37"/>
          <p:cNvSpPr txBox="1">
            <a:spLocks noGrp="1"/>
          </p:cNvSpPr>
          <p:nvPr>
            <p:ph type="title"/>
          </p:nvPr>
        </p:nvSpPr>
        <p:spPr>
          <a:xfrm>
            <a:off x="2228849" y="178450"/>
            <a:ext cx="7200900" cy="14859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rgbClr val="345D7E"/>
              </a:buClr>
              <a:buSzPts val="4000"/>
              <a:buFont typeface="Book Antiqua"/>
              <a:buNone/>
            </a:pPr>
            <a:r>
              <a:rPr lang="en-US">
                <a:solidFill>
                  <a:srgbClr val="345D7E"/>
                </a:solidFill>
                <a:latin typeface="Book Antiqua"/>
                <a:ea typeface="Book Antiqua"/>
                <a:cs typeface="Book Antiqua"/>
                <a:sym typeface="Book Antiqua"/>
              </a:rPr>
              <a:t>Employment Restrictions</a:t>
            </a:r>
            <a:endParaRPr/>
          </a:p>
        </p:txBody>
      </p:sp>
      <p:sp>
        <p:nvSpPr>
          <p:cNvPr id="1560" name="Google Shape;1560;p37"/>
          <p:cNvSpPr txBox="1">
            <a:spLocks noGrp="1"/>
          </p:cNvSpPr>
          <p:nvPr>
            <p:ph type="body" idx="1"/>
          </p:nvPr>
        </p:nvSpPr>
        <p:spPr>
          <a:xfrm>
            <a:off x="902208" y="1260280"/>
            <a:ext cx="5727192" cy="5334000"/>
          </a:xfrm>
          <a:prstGeom prst="rect">
            <a:avLst/>
          </a:prstGeom>
          <a:noFill/>
          <a:ln>
            <a:noFill/>
          </a:ln>
        </p:spPr>
        <p:txBody>
          <a:bodyPr spcFirstLastPara="1" wrap="square" lIns="91425" tIns="45700" rIns="91425" bIns="45700" anchor="ctr" anchorCtr="0">
            <a:normAutofit fontScale="77500" lnSpcReduction="20000"/>
          </a:bodyPr>
          <a:lstStyle/>
          <a:p>
            <a:pPr marL="82296" lvl="0" indent="0" algn="l" rtl="0">
              <a:lnSpc>
                <a:spcPct val="100000"/>
              </a:lnSpc>
              <a:spcBef>
                <a:spcPts val="0"/>
              </a:spcBef>
              <a:spcAft>
                <a:spcPts val="0"/>
              </a:spcAft>
              <a:buSzPct val="145000"/>
              <a:buNone/>
            </a:pPr>
            <a:endParaRPr/>
          </a:p>
          <a:p>
            <a:pPr marL="82296" lvl="0" indent="0" algn="l" rtl="0">
              <a:lnSpc>
                <a:spcPct val="100000"/>
              </a:lnSpc>
              <a:spcBef>
                <a:spcPts val="879"/>
              </a:spcBef>
              <a:spcAft>
                <a:spcPts val="0"/>
              </a:spcAft>
              <a:buSzPct val="145000"/>
              <a:buNone/>
            </a:pPr>
            <a:endParaRPr/>
          </a:p>
          <a:p>
            <a:pPr marL="82296" lvl="0" indent="0" algn="l" rtl="0">
              <a:lnSpc>
                <a:spcPct val="100000"/>
              </a:lnSpc>
              <a:spcBef>
                <a:spcPts val="1003"/>
              </a:spcBef>
              <a:spcAft>
                <a:spcPts val="0"/>
              </a:spcAft>
              <a:buClr>
                <a:srgbClr val="BA8E2C"/>
              </a:buClr>
              <a:buSzPct val="145000"/>
              <a:buNone/>
            </a:pPr>
            <a:endParaRPr sz="2600">
              <a:solidFill>
                <a:schemeClr val="dk1"/>
              </a:solidFill>
            </a:endParaRPr>
          </a:p>
          <a:p>
            <a:pPr marL="82296" lvl="0" indent="0" algn="l" rtl="0">
              <a:lnSpc>
                <a:spcPct val="100000"/>
              </a:lnSpc>
              <a:spcBef>
                <a:spcPts val="1049"/>
              </a:spcBef>
              <a:spcAft>
                <a:spcPts val="0"/>
              </a:spcAft>
              <a:buClr>
                <a:srgbClr val="BA8E2C"/>
              </a:buClr>
              <a:buSzPct val="145000"/>
              <a:buNone/>
            </a:pPr>
            <a:r>
              <a:rPr lang="en-US" sz="2900">
                <a:solidFill>
                  <a:srgbClr val="FF0000"/>
                </a:solidFill>
              </a:rPr>
              <a:t>Full-time</a:t>
            </a:r>
            <a:r>
              <a:rPr lang="en-US" sz="2900">
                <a:solidFill>
                  <a:schemeClr val="dk1"/>
                </a:solidFill>
              </a:rPr>
              <a:t> public employees may not seek employment with, or buy, sell or lease property to or from, any person who:</a:t>
            </a:r>
            <a:endParaRPr/>
          </a:p>
          <a:p>
            <a:pPr marL="285750" lvl="0" indent="-285796" algn="l" rtl="0">
              <a:lnSpc>
                <a:spcPct val="100000"/>
              </a:lnSpc>
              <a:spcBef>
                <a:spcPts val="1049"/>
              </a:spcBef>
              <a:spcAft>
                <a:spcPts val="0"/>
              </a:spcAft>
              <a:buClr>
                <a:srgbClr val="BA8E2C"/>
              </a:buClr>
              <a:buSzPct val="145000"/>
              <a:buFont typeface="Arial"/>
              <a:buChar char="•"/>
            </a:pPr>
            <a:r>
              <a:rPr lang="en-US" sz="2900">
                <a:solidFill>
                  <a:schemeClr val="dk1"/>
                </a:solidFill>
              </a:rPr>
              <a:t>Had a matter on which they or their subordinate took regulatory action within the past 12 </a:t>
            </a:r>
            <a:r>
              <a:rPr lang="en-US" sz="2900"/>
              <a:t>months, </a:t>
            </a:r>
            <a:r>
              <a:rPr lang="en-US" sz="2900">
                <a:solidFill>
                  <a:schemeClr val="dk1"/>
                </a:solidFill>
              </a:rPr>
              <a:t>or</a:t>
            </a:r>
            <a:endParaRPr/>
          </a:p>
          <a:p>
            <a:pPr marL="285750" lvl="0" indent="-285796" algn="l" rtl="0">
              <a:lnSpc>
                <a:spcPct val="100000"/>
              </a:lnSpc>
              <a:spcBef>
                <a:spcPts val="1049"/>
              </a:spcBef>
              <a:spcAft>
                <a:spcPts val="0"/>
              </a:spcAft>
              <a:buClr>
                <a:srgbClr val="BA8E2C"/>
              </a:buClr>
              <a:buSzPct val="145000"/>
              <a:buFont typeface="Arial"/>
              <a:buChar char="•"/>
            </a:pPr>
            <a:r>
              <a:rPr lang="en-US" sz="2900">
                <a:solidFill>
                  <a:schemeClr val="dk1"/>
                </a:solidFill>
              </a:rPr>
              <a:t>Currently has a matter before their agency on which they or a subordinate is working</a:t>
            </a:r>
            <a:r>
              <a:rPr lang="en-US" sz="2900"/>
              <a:t>, </a:t>
            </a:r>
            <a:r>
              <a:rPr lang="en-US" sz="2900">
                <a:solidFill>
                  <a:schemeClr val="dk1"/>
                </a:solidFill>
              </a:rPr>
              <a:t>or</a:t>
            </a:r>
            <a:endParaRPr/>
          </a:p>
          <a:p>
            <a:pPr marL="285750" lvl="0" indent="-285796" algn="l" rtl="0">
              <a:lnSpc>
                <a:spcPct val="100000"/>
              </a:lnSpc>
              <a:spcBef>
                <a:spcPts val="1049"/>
              </a:spcBef>
              <a:spcAft>
                <a:spcPts val="0"/>
              </a:spcAft>
              <a:buClr>
                <a:srgbClr val="BA8E2C"/>
              </a:buClr>
              <a:buSzPct val="145000"/>
              <a:buFont typeface="Arial"/>
              <a:buChar char="•"/>
            </a:pPr>
            <a:r>
              <a:rPr lang="en-US" sz="2900">
                <a:solidFill>
                  <a:schemeClr val="dk1"/>
                </a:solidFill>
              </a:rPr>
              <a:t>Is a vendor over which they exercise control</a:t>
            </a:r>
            <a:endParaRPr/>
          </a:p>
          <a:p>
            <a:pPr marL="82296" lvl="0" indent="0" algn="l" rtl="0">
              <a:lnSpc>
                <a:spcPct val="100000"/>
              </a:lnSpc>
              <a:spcBef>
                <a:spcPts val="956"/>
              </a:spcBef>
              <a:spcAft>
                <a:spcPts val="0"/>
              </a:spcAft>
              <a:buSzPct val="145000"/>
              <a:buNone/>
            </a:pPr>
            <a:r>
              <a:rPr lang="en-US">
                <a:solidFill>
                  <a:srgbClr val="FF0000"/>
                </a:solidFill>
              </a:rPr>
              <a:t>	</a:t>
            </a:r>
            <a:r>
              <a:rPr lang="en-US" sz="2300">
                <a:solidFill>
                  <a:srgbClr val="FF0000"/>
                </a:solidFill>
              </a:rPr>
              <a:t>Employment Exemptions available</a:t>
            </a:r>
            <a:endParaRPr/>
          </a:p>
          <a:p>
            <a:pPr marL="82296" lvl="0" indent="0" algn="l" rtl="0">
              <a:lnSpc>
                <a:spcPct val="100000"/>
              </a:lnSpc>
              <a:spcBef>
                <a:spcPts val="879"/>
              </a:spcBef>
              <a:spcAft>
                <a:spcPts val="0"/>
              </a:spcAft>
              <a:buSzPct val="145000"/>
              <a:buNone/>
            </a:pPr>
            <a:r>
              <a:rPr lang="en-US"/>
              <a:t>              2019-17 and 2020-05</a:t>
            </a:r>
            <a:endParaRPr/>
          </a:p>
          <a:p>
            <a:pPr marL="596646" lvl="0" indent="-385905" algn="l" rtl="0">
              <a:lnSpc>
                <a:spcPct val="100000"/>
              </a:lnSpc>
              <a:spcBef>
                <a:spcPts val="879"/>
              </a:spcBef>
              <a:spcAft>
                <a:spcPts val="0"/>
              </a:spcAft>
              <a:buSzPct val="145000"/>
              <a:buNone/>
            </a:pPr>
            <a:endParaRPr/>
          </a:p>
        </p:txBody>
      </p:sp>
      <p:pic>
        <p:nvPicPr>
          <p:cNvPr id="1561" name="Google Shape;1561;p37" descr="C:\Users\E031195\AppData\Local\Microsoft\Windows\Temporary Internet Files\Content.IE5\EGXZMNH2\MM900254495[1].gif"/>
          <p:cNvPicPr preferRelativeResize="0"/>
          <p:nvPr/>
        </p:nvPicPr>
        <p:blipFill rotWithShape="1">
          <a:blip r:embed="rId3">
            <a:alphaModFix/>
          </a:blip>
          <a:srcRect/>
          <a:stretch/>
        </p:blipFill>
        <p:spPr>
          <a:xfrm>
            <a:off x="6629400" y="2700176"/>
            <a:ext cx="2261009" cy="1828800"/>
          </a:xfrm>
          <a:prstGeom prst="rect">
            <a:avLst/>
          </a:prstGeom>
          <a:noFill/>
          <a:ln>
            <a:noFill/>
          </a:ln>
        </p:spPr>
      </p:pic>
      <p:sp>
        <p:nvSpPr>
          <p:cNvPr id="1562" name="Google Shape;1562;p37"/>
          <p:cNvSpPr txBox="1"/>
          <p:nvPr/>
        </p:nvSpPr>
        <p:spPr>
          <a:xfrm>
            <a:off x="1409699" y="1260280"/>
            <a:ext cx="7315201"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BA8E2C"/>
              </a:buClr>
              <a:buSzPts val="2000"/>
              <a:buFont typeface="Corbel"/>
              <a:buNone/>
            </a:pPr>
            <a:r>
              <a:rPr lang="en-US" sz="2000" b="1" i="0" u="none" strike="noStrike" cap="none">
                <a:solidFill>
                  <a:srgbClr val="BA8E2C"/>
                </a:solidFill>
                <a:latin typeface="Corbel"/>
                <a:ea typeface="Corbel"/>
                <a:cs typeface="Corbel"/>
                <a:sym typeface="Corbel"/>
              </a:rPr>
              <a:t>W. Va. Code § 6B-2-5(h)</a:t>
            </a:r>
            <a:endParaRPr sz="1400" b="0" i="0" u="none" strike="noStrike" cap="none">
              <a:solidFill>
                <a:srgbClr val="000000"/>
              </a:solidFill>
              <a:latin typeface="Arial"/>
              <a:ea typeface="Arial"/>
              <a:cs typeface="Arial"/>
              <a:sym typeface="Arial"/>
            </a:endParaRPr>
          </a:p>
        </p:txBody>
      </p:sp>
      <p:pic>
        <p:nvPicPr>
          <p:cNvPr id="1563" name="Google Shape;1563;p37" descr="sealfront2"/>
          <p:cNvPicPr preferRelativeResize="0"/>
          <p:nvPr/>
        </p:nvPicPr>
        <p:blipFill rotWithShape="1">
          <a:blip r:embed="rId4">
            <a:alphaModFix/>
          </a:blip>
          <a:srcRect/>
          <a:stretch/>
        </p:blipFill>
        <p:spPr>
          <a:xfrm>
            <a:off x="990600" y="197916"/>
            <a:ext cx="1523999" cy="1554684"/>
          </a:xfrm>
          <a:prstGeom prst="rect">
            <a:avLst/>
          </a:prstGeom>
          <a:noFill/>
          <a:ln>
            <a:noFill/>
          </a:ln>
        </p:spPr>
      </p:pic>
      <p:sp>
        <p:nvSpPr>
          <p:cNvPr id="1564" name="Google Shape;1564;p37"/>
          <p:cNvSpPr txBox="1">
            <a:spLocks noGrp="1"/>
          </p:cNvSpPr>
          <p:nvPr>
            <p:ph type="sldNum" idx="12"/>
          </p:nvPr>
        </p:nvSpPr>
        <p:spPr>
          <a:xfrm>
            <a:off x="8273317" y="6116070"/>
            <a:ext cx="413483"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000"/>
              <a:buNone/>
            </a:pPr>
            <a:fld id="{00000000-1234-1234-1234-123412341234}" type="slidenum">
              <a:rPr lang="en-US">
                <a:solidFill>
                  <a:srgbClr val="B3A787"/>
                </a:solidFill>
              </a:rPr>
              <a:t>57</a:t>
            </a:fld>
            <a:endParaRPr>
              <a:solidFill>
                <a:srgbClr val="B3A787"/>
              </a:solidFill>
            </a:endParaRPr>
          </a:p>
        </p:txBody>
      </p:sp>
    </p:spTree>
  </p:cSld>
  <p:clrMapOvr>
    <a:masterClrMapping/>
  </p:clrMapOvr>
  <p:transition spd="slow">
    <p:wipe/>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1569"/>
        <p:cNvGrpSpPr/>
        <p:nvPr/>
      </p:nvGrpSpPr>
      <p:grpSpPr>
        <a:xfrm>
          <a:off x="0" y="0"/>
          <a:ext cx="0" cy="0"/>
          <a:chOff x="0" y="0"/>
          <a:chExt cx="0" cy="0"/>
        </a:xfrm>
      </p:grpSpPr>
      <p:sp>
        <p:nvSpPr>
          <p:cNvPr id="1570" name="Google Shape;1570;p38"/>
          <p:cNvSpPr txBox="1">
            <a:spLocks noGrp="1"/>
          </p:cNvSpPr>
          <p:nvPr>
            <p:ph type="title"/>
          </p:nvPr>
        </p:nvSpPr>
        <p:spPr>
          <a:xfrm>
            <a:off x="1371601" y="213262"/>
            <a:ext cx="7315201" cy="914400"/>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Clr>
                <a:srgbClr val="345D7E"/>
              </a:buClr>
              <a:buSzPct val="100000"/>
              <a:buFont typeface="Book Antiqua"/>
              <a:buNone/>
            </a:pPr>
            <a:r>
              <a:rPr lang="en-US">
                <a:solidFill>
                  <a:srgbClr val="345D7E"/>
                </a:solidFill>
                <a:latin typeface="Book Antiqua"/>
                <a:ea typeface="Book Antiqua"/>
                <a:cs typeface="Book Antiqua"/>
                <a:sym typeface="Book Antiqua"/>
              </a:rPr>
              <a:t>	Post-employment Restrictions</a:t>
            </a:r>
            <a:endParaRPr/>
          </a:p>
        </p:txBody>
      </p:sp>
      <p:sp>
        <p:nvSpPr>
          <p:cNvPr id="1571" name="Google Shape;1571;p38"/>
          <p:cNvSpPr txBox="1">
            <a:spLocks noGrp="1"/>
          </p:cNvSpPr>
          <p:nvPr>
            <p:ph type="body" idx="1"/>
          </p:nvPr>
        </p:nvSpPr>
        <p:spPr>
          <a:xfrm>
            <a:off x="1066800" y="914400"/>
            <a:ext cx="7900554" cy="5715000"/>
          </a:xfrm>
          <a:prstGeom prst="rect">
            <a:avLst/>
          </a:prstGeom>
          <a:noFill/>
          <a:ln>
            <a:noFill/>
          </a:ln>
        </p:spPr>
        <p:txBody>
          <a:bodyPr spcFirstLastPara="1" wrap="square" lIns="91425" tIns="45700" rIns="91425" bIns="45700" anchor="t" anchorCtr="0">
            <a:normAutofit fontScale="85000" lnSpcReduction="20000"/>
          </a:bodyPr>
          <a:lstStyle/>
          <a:p>
            <a:pPr marL="285750" lvl="0" indent="-285750" algn="ctr" rtl="0">
              <a:lnSpc>
                <a:spcPct val="100000"/>
              </a:lnSpc>
              <a:spcBef>
                <a:spcPts val="0"/>
              </a:spcBef>
              <a:spcAft>
                <a:spcPts val="0"/>
              </a:spcAft>
              <a:buSzPct val="145000"/>
              <a:buFont typeface="Noto Sans Symbols"/>
              <a:buNone/>
            </a:pPr>
            <a:r>
              <a:rPr lang="en-US" b="1"/>
              <a:t>			</a:t>
            </a:r>
            <a:endParaRPr/>
          </a:p>
          <a:p>
            <a:pPr marL="285750" lvl="0" indent="-285750" algn="l" rtl="0">
              <a:lnSpc>
                <a:spcPct val="100000"/>
              </a:lnSpc>
              <a:spcBef>
                <a:spcPts val="442"/>
              </a:spcBef>
              <a:spcAft>
                <a:spcPts val="0"/>
              </a:spcAft>
              <a:buSzPct val="145000"/>
              <a:buFont typeface="Noto Sans Symbols"/>
              <a:buNone/>
            </a:pPr>
            <a:r>
              <a:rPr lang="en-US" sz="2600" b="1">
                <a:latin typeface="Arial"/>
                <a:ea typeface="Arial"/>
                <a:cs typeface="Arial"/>
                <a:sym typeface="Arial"/>
              </a:rPr>
              <a:t>	</a:t>
            </a:r>
            <a:endParaRPr/>
          </a:p>
          <a:p>
            <a:pPr marL="2286000" lvl="5" indent="0" algn="l" rtl="0">
              <a:lnSpc>
                <a:spcPct val="100000"/>
              </a:lnSpc>
              <a:spcBef>
                <a:spcPts val="340"/>
              </a:spcBef>
              <a:spcAft>
                <a:spcPts val="0"/>
              </a:spcAft>
              <a:buSzPct val="145000"/>
              <a:buNone/>
            </a:pPr>
            <a:r>
              <a:rPr lang="en-US" sz="2000"/>
              <a:t>	</a:t>
            </a:r>
            <a:endParaRPr/>
          </a:p>
          <a:p>
            <a:pPr marL="2286000" lvl="5" indent="0" algn="l" rtl="0">
              <a:lnSpc>
                <a:spcPct val="100000"/>
              </a:lnSpc>
              <a:spcBef>
                <a:spcPts val="1161"/>
              </a:spcBef>
              <a:spcAft>
                <a:spcPts val="0"/>
              </a:spcAft>
              <a:buSzPct val="145000"/>
              <a:buNone/>
            </a:pPr>
            <a:r>
              <a:rPr lang="en-US" sz="2000">
                <a:solidFill>
                  <a:srgbClr val="345D7E"/>
                </a:solidFill>
              </a:rPr>
              <a:t>	</a:t>
            </a:r>
            <a:r>
              <a:rPr lang="en-US" sz="3300">
                <a:solidFill>
                  <a:srgbClr val="345D7E"/>
                </a:solidFill>
              </a:rPr>
              <a:t>Revolving Door</a:t>
            </a:r>
            <a:endParaRPr/>
          </a:p>
          <a:p>
            <a:pPr marL="285750" lvl="0" indent="-97917" algn="l" rtl="0">
              <a:lnSpc>
                <a:spcPct val="100000"/>
              </a:lnSpc>
              <a:spcBef>
                <a:spcPts val="1008"/>
              </a:spcBef>
              <a:spcAft>
                <a:spcPts val="0"/>
              </a:spcAft>
              <a:buSzPct val="145000"/>
              <a:buNone/>
            </a:pPr>
            <a:endParaRPr/>
          </a:p>
          <a:p>
            <a:pPr marL="285750" lvl="0" indent="-285750" algn="l" rtl="0">
              <a:lnSpc>
                <a:spcPct val="100000"/>
              </a:lnSpc>
              <a:spcBef>
                <a:spcPts val="1008"/>
              </a:spcBef>
              <a:spcAft>
                <a:spcPts val="0"/>
              </a:spcAft>
              <a:buSzPct val="145000"/>
              <a:buChar char="•"/>
            </a:pPr>
            <a:r>
              <a:rPr lang="en-US"/>
              <a:t>No elected or appointed public official or full-time staff attorney or accountant, shall:</a:t>
            </a:r>
            <a:endParaRPr/>
          </a:p>
          <a:p>
            <a:pPr marL="285750" lvl="0" indent="-285750" algn="l" rtl="0">
              <a:lnSpc>
                <a:spcPct val="100000"/>
              </a:lnSpc>
              <a:spcBef>
                <a:spcPts val="1008"/>
              </a:spcBef>
              <a:spcAft>
                <a:spcPts val="0"/>
              </a:spcAft>
              <a:buSzPct val="145000"/>
              <a:buChar char="•"/>
            </a:pPr>
            <a:r>
              <a:rPr lang="en-US"/>
              <a:t>for ONE YEAR after the termination of that service, appear in a representative capacity before the entity he or she served in:</a:t>
            </a:r>
            <a:endParaRPr/>
          </a:p>
          <a:p>
            <a:pPr marL="742950" lvl="1" indent="-285750" algn="l" rtl="0">
              <a:lnSpc>
                <a:spcPct val="100000"/>
              </a:lnSpc>
              <a:spcBef>
                <a:spcPts val="940"/>
              </a:spcBef>
              <a:spcAft>
                <a:spcPts val="0"/>
              </a:spcAft>
              <a:buSzPct val="145000"/>
              <a:buChar char="•"/>
            </a:pPr>
            <a:r>
              <a:rPr lang="en-US"/>
              <a:t>A contested administrative matter,</a:t>
            </a:r>
            <a:endParaRPr/>
          </a:p>
          <a:p>
            <a:pPr marL="742950" lvl="1" indent="-285750" algn="l" rtl="0">
              <a:lnSpc>
                <a:spcPct val="100000"/>
              </a:lnSpc>
              <a:spcBef>
                <a:spcPts val="940"/>
              </a:spcBef>
              <a:spcAft>
                <a:spcPts val="0"/>
              </a:spcAft>
              <a:buSzPct val="145000"/>
              <a:buChar char="•"/>
            </a:pPr>
            <a:r>
              <a:rPr lang="en-US"/>
              <a:t>To support or oppose a proposed rule,</a:t>
            </a:r>
            <a:endParaRPr/>
          </a:p>
          <a:p>
            <a:pPr marL="742950" lvl="1" indent="-285750" algn="l" rtl="0">
              <a:lnSpc>
                <a:spcPct val="100000"/>
              </a:lnSpc>
              <a:spcBef>
                <a:spcPts val="940"/>
              </a:spcBef>
              <a:spcAft>
                <a:spcPts val="0"/>
              </a:spcAft>
              <a:buSzPct val="145000"/>
              <a:buChar char="•"/>
            </a:pPr>
            <a:r>
              <a:rPr lang="en-US"/>
              <a:t>To support or oppose issuance of a license or permit,</a:t>
            </a:r>
            <a:endParaRPr/>
          </a:p>
          <a:p>
            <a:pPr marL="742950" lvl="1" indent="-285750" algn="l" rtl="0">
              <a:lnSpc>
                <a:spcPct val="100000"/>
              </a:lnSpc>
              <a:spcBef>
                <a:spcPts val="940"/>
              </a:spcBef>
              <a:spcAft>
                <a:spcPts val="0"/>
              </a:spcAft>
              <a:buSzPct val="145000"/>
              <a:buChar char="•"/>
            </a:pPr>
            <a:r>
              <a:rPr lang="en-US"/>
              <a:t>Rate-making proceedings, or</a:t>
            </a:r>
            <a:endParaRPr/>
          </a:p>
          <a:p>
            <a:pPr marL="742950" lvl="1" indent="-285750" algn="l" rtl="0">
              <a:lnSpc>
                <a:spcPct val="100000"/>
              </a:lnSpc>
              <a:spcBef>
                <a:spcPts val="940"/>
              </a:spcBef>
              <a:spcAft>
                <a:spcPts val="0"/>
              </a:spcAft>
              <a:buSzPct val="145000"/>
              <a:buChar char="•"/>
            </a:pPr>
            <a:r>
              <a:rPr lang="en-US"/>
              <a:t>To influence the expenditure of public funds</a:t>
            </a:r>
            <a:endParaRPr/>
          </a:p>
          <a:p>
            <a:pPr marL="658368" lvl="2" indent="0" algn="l" rtl="0">
              <a:lnSpc>
                <a:spcPct val="100000"/>
              </a:lnSpc>
              <a:spcBef>
                <a:spcPts val="600"/>
              </a:spcBef>
              <a:spcAft>
                <a:spcPts val="0"/>
              </a:spcAft>
              <a:buSzPct val="145000"/>
              <a:buNone/>
            </a:pPr>
            <a:r>
              <a:rPr lang="en-US" sz="2600"/>
              <a:t>										</a:t>
            </a:r>
            <a:endParaRPr/>
          </a:p>
          <a:p>
            <a:pPr marL="658368" lvl="2" indent="0" algn="l" rtl="0">
              <a:lnSpc>
                <a:spcPct val="100000"/>
              </a:lnSpc>
              <a:spcBef>
                <a:spcPts val="600"/>
              </a:spcBef>
              <a:spcAft>
                <a:spcPts val="0"/>
              </a:spcAft>
              <a:buSzPct val="145000"/>
              <a:buNone/>
            </a:pPr>
            <a:r>
              <a:rPr lang="en-US" sz="2600"/>
              <a:t>					</a:t>
            </a:r>
            <a:endParaRPr/>
          </a:p>
        </p:txBody>
      </p:sp>
      <p:sp>
        <p:nvSpPr>
          <p:cNvPr id="1572" name="Google Shape;1572;p38"/>
          <p:cNvSpPr txBox="1"/>
          <p:nvPr/>
        </p:nvSpPr>
        <p:spPr>
          <a:xfrm>
            <a:off x="1219200" y="1232361"/>
            <a:ext cx="7315201"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BA8E2C"/>
              </a:buClr>
              <a:buSzPts val="2000"/>
              <a:buFont typeface="Corbel"/>
              <a:buNone/>
            </a:pPr>
            <a:r>
              <a:rPr lang="en-US" sz="2000" b="0" i="0" u="none" strike="noStrike" cap="none">
                <a:solidFill>
                  <a:srgbClr val="BA8E2C"/>
                </a:solidFill>
                <a:latin typeface="Corbel"/>
                <a:ea typeface="Corbel"/>
                <a:cs typeface="Corbel"/>
                <a:sym typeface="Corbel"/>
              </a:rPr>
              <a:t>W. Va. Code § 6B-2-5(g)</a:t>
            </a:r>
            <a:endParaRPr sz="1400" b="0" i="0" u="none" strike="noStrike" cap="none">
              <a:solidFill>
                <a:srgbClr val="000000"/>
              </a:solidFill>
              <a:latin typeface="Arial"/>
              <a:ea typeface="Arial"/>
              <a:cs typeface="Arial"/>
              <a:sym typeface="Arial"/>
            </a:endParaRPr>
          </a:p>
        </p:txBody>
      </p:sp>
      <p:pic>
        <p:nvPicPr>
          <p:cNvPr id="1573" name="Google Shape;1573;p38" descr="sealfront2"/>
          <p:cNvPicPr preferRelativeResize="0"/>
          <p:nvPr/>
        </p:nvPicPr>
        <p:blipFill rotWithShape="1">
          <a:blip r:embed="rId3">
            <a:alphaModFix/>
          </a:blip>
          <a:srcRect/>
          <a:stretch/>
        </p:blipFill>
        <p:spPr>
          <a:xfrm>
            <a:off x="786247" y="914400"/>
            <a:ext cx="1523999" cy="1554684"/>
          </a:xfrm>
          <a:prstGeom prst="rect">
            <a:avLst/>
          </a:prstGeom>
          <a:noFill/>
          <a:ln>
            <a:noFill/>
          </a:ln>
        </p:spPr>
      </p:pic>
      <p:pic>
        <p:nvPicPr>
          <p:cNvPr id="1574" name="Google Shape;1574;p38"/>
          <p:cNvPicPr preferRelativeResize="0"/>
          <p:nvPr/>
        </p:nvPicPr>
        <p:blipFill rotWithShape="1">
          <a:blip r:embed="rId4">
            <a:alphaModFix/>
          </a:blip>
          <a:srcRect/>
          <a:stretch/>
        </p:blipFill>
        <p:spPr>
          <a:xfrm>
            <a:off x="7051182" y="4136125"/>
            <a:ext cx="1499616" cy="1950720"/>
          </a:xfrm>
          <a:prstGeom prst="rect">
            <a:avLst/>
          </a:prstGeom>
          <a:noFill/>
          <a:ln>
            <a:noFill/>
          </a:ln>
        </p:spPr>
      </p:pic>
    </p:spTree>
  </p:cSld>
  <p:clrMapOvr>
    <a:masterClrMapping/>
  </p:clrMapOvr>
  <p:transition spd="slow">
    <p:wipe/>
  </p:transition>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Shape 1579"/>
        <p:cNvGrpSpPr/>
        <p:nvPr/>
      </p:nvGrpSpPr>
      <p:grpSpPr>
        <a:xfrm>
          <a:off x="0" y="0"/>
          <a:ext cx="0" cy="0"/>
          <a:chOff x="0" y="0"/>
          <a:chExt cx="0" cy="0"/>
        </a:xfrm>
      </p:grpSpPr>
      <p:sp>
        <p:nvSpPr>
          <p:cNvPr id="1580" name="Google Shape;1580;p40"/>
          <p:cNvSpPr txBox="1">
            <a:spLocks noGrp="1"/>
          </p:cNvSpPr>
          <p:nvPr>
            <p:ph type="title"/>
          </p:nvPr>
        </p:nvSpPr>
        <p:spPr>
          <a:xfrm>
            <a:off x="1905000" y="274638"/>
            <a:ext cx="7028688" cy="11430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rgbClr val="345D7E"/>
              </a:buClr>
              <a:buSzPts val="4000"/>
              <a:buFont typeface="Book Antiqua"/>
              <a:buNone/>
            </a:pPr>
            <a:r>
              <a:rPr lang="en-US">
                <a:solidFill>
                  <a:srgbClr val="345D7E"/>
                </a:solidFill>
                <a:latin typeface="Book Antiqua"/>
                <a:ea typeface="Book Antiqua"/>
                <a:cs typeface="Book Antiqua"/>
                <a:sym typeface="Book Antiqua"/>
              </a:rPr>
              <a:t>Financial Disclosures</a:t>
            </a:r>
            <a:endParaRPr/>
          </a:p>
        </p:txBody>
      </p:sp>
      <p:sp>
        <p:nvSpPr>
          <p:cNvPr id="1581" name="Google Shape;1581;p40"/>
          <p:cNvSpPr txBox="1">
            <a:spLocks noGrp="1"/>
          </p:cNvSpPr>
          <p:nvPr>
            <p:ph type="body" idx="1"/>
          </p:nvPr>
        </p:nvSpPr>
        <p:spPr>
          <a:xfrm>
            <a:off x="990599" y="1642690"/>
            <a:ext cx="6629401" cy="5062910"/>
          </a:xfrm>
          <a:prstGeom prst="rect">
            <a:avLst/>
          </a:prstGeom>
          <a:noFill/>
          <a:ln>
            <a:noFill/>
          </a:ln>
        </p:spPr>
        <p:txBody>
          <a:bodyPr spcFirstLastPara="1" wrap="square" lIns="91425" tIns="45700" rIns="91425" bIns="45700" anchor="ctr" anchorCtr="0">
            <a:normAutofit/>
          </a:bodyPr>
          <a:lstStyle/>
          <a:p>
            <a:pPr marL="0" marR="0" lvl="0" indent="0" algn="l" rtl="0">
              <a:lnSpc>
                <a:spcPct val="100000"/>
              </a:lnSpc>
              <a:spcBef>
                <a:spcPts val="0"/>
              </a:spcBef>
              <a:spcAft>
                <a:spcPts val="0"/>
              </a:spcAft>
              <a:buClr>
                <a:srgbClr val="548BB7"/>
              </a:buClr>
              <a:buSzPts val="2900"/>
              <a:buFont typeface="Arial"/>
              <a:buNone/>
            </a:pPr>
            <a:endParaRPr sz="2000" b="0" i="0" u="none" strike="noStrike" cap="none">
              <a:solidFill>
                <a:srgbClr val="000000"/>
              </a:solidFill>
              <a:latin typeface="Corbel"/>
              <a:ea typeface="Corbel"/>
              <a:cs typeface="Corbel"/>
              <a:sym typeface="Corbel"/>
            </a:endParaRPr>
          </a:p>
          <a:p>
            <a:pPr marL="0" marR="0" lvl="0" indent="0" algn="l" rtl="0">
              <a:lnSpc>
                <a:spcPct val="100000"/>
              </a:lnSpc>
              <a:spcBef>
                <a:spcPts val="1000"/>
              </a:spcBef>
              <a:spcAft>
                <a:spcPts val="0"/>
              </a:spcAft>
              <a:buClr>
                <a:srgbClr val="548BB7"/>
              </a:buClr>
              <a:buSzPts val="2900"/>
              <a:buFont typeface="Arial"/>
              <a:buNone/>
            </a:pPr>
            <a:r>
              <a:rPr lang="en-US" sz="2000" b="0" i="0" u="none" strike="noStrike" cap="none">
                <a:solidFill>
                  <a:srgbClr val="000000"/>
                </a:solidFill>
                <a:latin typeface="Corbel"/>
                <a:ea typeface="Corbel"/>
                <a:cs typeface="Corbel"/>
                <a:sym typeface="Corbel"/>
              </a:rPr>
              <a:t>Must file by February 1 annually.  </a:t>
            </a:r>
            <a:endParaRPr/>
          </a:p>
          <a:p>
            <a:pPr marL="0" lvl="0" indent="0" algn="l" rtl="0">
              <a:lnSpc>
                <a:spcPct val="100000"/>
              </a:lnSpc>
              <a:spcBef>
                <a:spcPts val="1000"/>
              </a:spcBef>
              <a:spcAft>
                <a:spcPts val="0"/>
              </a:spcAft>
              <a:buSzPts val="2900"/>
              <a:buNone/>
            </a:pPr>
            <a:r>
              <a:rPr lang="en-US" sz="2000"/>
              <a:t>(1) Elected state and county officials </a:t>
            </a:r>
            <a:endParaRPr sz="2000"/>
          </a:p>
          <a:p>
            <a:pPr marL="0" marR="0" lvl="0" indent="0" algn="just" rtl="0">
              <a:lnSpc>
                <a:spcPct val="100000"/>
              </a:lnSpc>
              <a:spcBef>
                <a:spcPts val="600"/>
              </a:spcBef>
              <a:spcAft>
                <a:spcPts val="0"/>
              </a:spcAft>
              <a:buSzPts val="2900"/>
              <a:buNone/>
            </a:pPr>
            <a:r>
              <a:rPr lang="en-US" sz="2000"/>
              <a:t>(2) All members of state boards, commissions and agencies appointed by the Governor; and</a:t>
            </a:r>
            <a:endParaRPr sz="2000"/>
          </a:p>
          <a:p>
            <a:pPr marL="0" marR="0" lvl="0" indent="0" algn="just" rtl="0">
              <a:lnSpc>
                <a:spcPct val="100000"/>
              </a:lnSpc>
              <a:spcBef>
                <a:spcPts val="0"/>
              </a:spcBef>
              <a:spcAft>
                <a:spcPts val="0"/>
              </a:spcAft>
              <a:buSzPts val="2900"/>
              <a:buNone/>
            </a:pPr>
            <a:r>
              <a:rPr lang="en-US" sz="2000"/>
              <a:t>(3) Secretaries of departments, commissioners, deputy commissioners, assistant commissioners, directors, deputy directors, assistant directors, department heads, deputy department heads and assistant department heads.</a:t>
            </a:r>
            <a:endParaRPr sz="2000"/>
          </a:p>
          <a:p>
            <a:pPr marL="0" lvl="0" indent="0" algn="l" rtl="0">
              <a:lnSpc>
                <a:spcPct val="100000"/>
              </a:lnSpc>
              <a:spcBef>
                <a:spcPts val="480"/>
              </a:spcBef>
              <a:spcAft>
                <a:spcPts val="0"/>
              </a:spcAft>
              <a:buSzPts val="3480"/>
              <a:buNone/>
            </a:pPr>
            <a:endParaRPr/>
          </a:p>
          <a:p>
            <a:pPr marL="285750" lvl="0" indent="-64770" algn="l" rtl="0">
              <a:lnSpc>
                <a:spcPct val="100000"/>
              </a:lnSpc>
              <a:spcBef>
                <a:spcPts val="1080"/>
              </a:spcBef>
              <a:spcAft>
                <a:spcPts val="0"/>
              </a:spcAft>
              <a:buSzPts val="3480"/>
              <a:buNone/>
            </a:pPr>
            <a:endParaRPr/>
          </a:p>
          <a:p>
            <a:pPr marL="0" lvl="0" indent="0" algn="l" rtl="0">
              <a:lnSpc>
                <a:spcPct val="100000"/>
              </a:lnSpc>
              <a:spcBef>
                <a:spcPts val="1080"/>
              </a:spcBef>
              <a:spcAft>
                <a:spcPts val="0"/>
              </a:spcAft>
              <a:buSzPts val="3480"/>
              <a:buNone/>
            </a:pPr>
            <a:r>
              <a:rPr lang="en-US"/>
              <a:t>       </a:t>
            </a:r>
            <a:endParaRPr/>
          </a:p>
        </p:txBody>
      </p:sp>
      <p:pic>
        <p:nvPicPr>
          <p:cNvPr id="1582" name="Google Shape;1582;p40" descr="sealfront2"/>
          <p:cNvPicPr preferRelativeResize="0"/>
          <p:nvPr/>
        </p:nvPicPr>
        <p:blipFill rotWithShape="1">
          <a:blip r:embed="rId3">
            <a:alphaModFix/>
          </a:blip>
          <a:srcRect/>
          <a:stretch/>
        </p:blipFill>
        <p:spPr>
          <a:xfrm>
            <a:off x="999744" y="115997"/>
            <a:ext cx="1523999" cy="1554684"/>
          </a:xfrm>
          <a:prstGeom prst="rect">
            <a:avLst/>
          </a:prstGeom>
          <a:noFill/>
          <a:ln>
            <a:noFill/>
          </a:ln>
        </p:spPr>
      </p:pic>
      <p:sp>
        <p:nvSpPr>
          <p:cNvPr id="1583" name="Google Shape;1583;p40"/>
          <p:cNvSpPr txBox="1"/>
          <p:nvPr/>
        </p:nvSpPr>
        <p:spPr>
          <a:xfrm>
            <a:off x="1618487" y="1130054"/>
            <a:ext cx="7315201"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BA8E2C"/>
              </a:buClr>
              <a:buSzPts val="2000"/>
              <a:buFont typeface="Corbel"/>
              <a:buNone/>
            </a:pPr>
            <a:r>
              <a:rPr lang="en-US" sz="2000" b="1" i="0" u="none" strike="noStrike" cap="none">
                <a:solidFill>
                  <a:srgbClr val="BA8E2C"/>
                </a:solidFill>
                <a:latin typeface="Corbel"/>
                <a:ea typeface="Corbel"/>
                <a:cs typeface="Corbel"/>
                <a:sym typeface="Corbel"/>
              </a:rPr>
              <a:t>W. Va. Code § 6B-2-6</a:t>
            </a:r>
            <a:endParaRPr sz="1400" b="0" i="0" u="none" strike="noStrike" cap="none">
              <a:solidFill>
                <a:srgbClr val="000000"/>
              </a:solidFill>
              <a:latin typeface="Arial"/>
              <a:ea typeface="Arial"/>
              <a:cs typeface="Arial"/>
              <a:sym typeface="Arial"/>
            </a:endParaRPr>
          </a:p>
        </p:txBody>
      </p:sp>
      <p:pic>
        <p:nvPicPr>
          <p:cNvPr id="1584" name="Google Shape;1584;p40"/>
          <p:cNvPicPr preferRelativeResize="0"/>
          <p:nvPr/>
        </p:nvPicPr>
        <p:blipFill rotWithShape="1">
          <a:blip r:embed="rId4">
            <a:alphaModFix/>
          </a:blip>
          <a:srcRect/>
          <a:stretch/>
        </p:blipFill>
        <p:spPr>
          <a:xfrm>
            <a:off x="6553200" y="5753989"/>
            <a:ext cx="609601" cy="609601"/>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94"/>
        <p:cNvGrpSpPr/>
        <p:nvPr/>
      </p:nvGrpSpPr>
      <p:grpSpPr>
        <a:xfrm>
          <a:off x="0" y="0"/>
          <a:ext cx="0" cy="0"/>
          <a:chOff x="0" y="0"/>
          <a:chExt cx="0" cy="0"/>
        </a:xfrm>
      </p:grpSpPr>
      <p:sp>
        <p:nvSpPr>
          <p:cNvPr id="995" name="Google Shape;995;p3"/>
          <p:cNvSpPr txBox="1">
            <a:spLocks noGrp="1"/>
          </p:cNvSpPr>
          <p:nvPr>
            <p:ph type="title"/>
          </p:nvPr>
        </p:nvSpPr>
        <p:spPr>
          <a:xfrm>
            <a:off x="2400300" y="216297"/>
            <a:ext cx="57150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345D7E"/>
              </a:buClr>
              <a:buSzPts val="4000"/>
              <a:buFont typeface="Book Antiqua"/>
              <a:buNone/>
            </a:pPr>
            <a:br>
              <a:rPr lang="en-US" sz="4000">
                <a:solidFill>
                  <a:srgbClr val="345D7E"/>
                </a:solidFill>
                <a:latin typeface="Book Antiqua"/>
                <a:ea typeface="Book Antiqua"/>
                <a:cs typeface="Book Antiqua"/>
                <a:sym typeface="Book Antiqua"/>
              </a:rPr>
            </a:br>
            <a:r>
              <a:rPr lang="en-US" sz="4000">
                <a:solidFill>
                  <a:srgbClr val="345D7E"/>
                </a:solidFill>
                <a:latin typeface="Book Antiqua"/>
                <a:ea typeface="Book Antiqua"/>
                <a:cs typeface="Book Antiqua"/>
                <a:sym typeface="Book Antiqua"/>
              </a:rPr>
              <a:t>Use of </a:t>
            </a:r>
            <a:r>
              <a:rPr lang="en-US">
                <a:solidFill>
                  <a:srgbClr val="345D7E"/>
                </a:solidFill>
                <a:latin typeface="Book Antiqua"/>
                <a:ea typeface="Book Antiqua"/>
                <a:cs typeface="Book Antiqua"/>
                <a:sym typeface="Book Antiqua"/>
              </a:rPr>
              <a:t>Public </a:t>
            </a:r>
            <a:r>
              <a:rPr lang="en-US" sz="4000">
                <a:solidFill>
                  <a:srgbClr val="345D7E"/>
                </a:solidFill>
                <a:latin typeface="Book Antiqua"/>
                <a:ea typeface="Book Antiqua"/>
                <a:cs typeface="Book Antiqua"/>
                <a:sym typeface="Book Antiqua"/>
              </a:rPr>
              <a:t>Office for </a:t>
            </a:r>
            <a:br>
              <a:rPr lang="en-US" sz="4000">
                <a:solidFill>
                  <a:srgbClr val="345D7E"/>
                </a:solidFill>
                <a:latin typeface="Book Antiqua"/>
                <a:ea typeface="Book Antiqua"/>
                <a:cs typeface="Book Antiqua"/>
                <a:sym typeface="Book Antiqua"/>
              </a:rPr>
            </a:br>
            <a:r>
              <a:rPr lang="en-US" sz="4000">
                <a:solidFill>
                  <a:srgbClr val="345D7E"/>
                </a:solidFill>
                <a:latin typeface="Book Antiqua"/>
                <a:ea typeface="Book Antiqua"/>
                <a:cs typeface="Book Antiqua"/>
                <a:sym typeface="Book Antiqua"/>
              </a:rPr>
              <a:t>Private </a:t>
            </a:r>
            <a:r>
              <a:rPr lang="en-US">
                <a:solidFill>
                  <a:srgbClr val="345D7E"/>
                </a:solidFill>
                <a:latin typeface="Book Antiqua"/>
                <a:ea typeface="Book Antiqua"/>
                <a:cs typeface="Book Antiqua"/>
                <a:sym typeface="Book Antiqua"/>
              </a:rPr>
              <a:t>G</a:t>
            </a:r>
            <a:r>
              <a:rPr lang="en-US" sz="4000">
                <a:solidFill>
                  <a:srgbClr val="345D7E"/>
                </a:solidFill>
                <a:latin typeface="Book Antiqua"/>
                <a:ea typeface="Book Antiqua"/>
                <a:cs typeface="Book Antiqua"/>
                <a:sym typeface="Book Antiqua"/>
              </a:rPr>
              <a:t>ain</a:t>
            </a:r>
            <a:endParaRPr/>
          </a:p>
        </p:txBody>
      </p:sp>
      <p:sp>
        <p:nvSpPr>
          <p:cNvPr id="996" name="Google Shape;996;p3"/>
          <p:cNvSpPr txBox="1">
            <a:spLocks noGrp="1"/>
          </p:cNvSpPr>
          <p:nvPr>
            <p:ph type="body" idx="2"/>
          </p:nvPr>
        </p:nvSpPr>
        <p:spPr>
          <a:xfrm>
            <a:off x="3505201" y="1066800"/>
            <a:ext cx="5486400" cy="5973763"/>
          </a:xfrm>
          <a:prstGeom prst="rect">
            <a:avLst/>
          </a:prstGeom>
          <a:noFill/>
          <a:ln>
            <a:noFill/>
          </a:ln>
        </p:spPr>
        <p:txBody>
          <a:bodyPr spcFirstLastPara="1" wrap="square" lIns="91425" tIns="45700" rIns="91425" bIns="45700" anchor="ctr" anchorCtr="0">
            <a:normAutofit/>
          </a:bodyPr>
          <a:lstStyle/>
          <a:p>
            <a:pPr marL="539496" lvl="0" indent="-279400" algn="l" rtl="0">
              <a:lnSpc>
                <a:spcPct val="100000"/>
              </a:lnSpc>
              <a:spcBef>
                <a:spcPts val="0"/>
              </a:spcBef>
              <a:spcAft>
                <a:spcPts val="0"/>
              </a:spcAft>
              <a:buClr>
                <a:schemeClr val="accent2"/>
              </a:buClr>
              <a:buSzPts val="2800"/>
              <a:buFont typeface="Arial"/>
              <a:buNone/>
            </a:pPr>
            <a:endParaRPr sz="2800">
              <a:solidFill>
                <a:schemeClr val="dk1"/>
              </a:solidFill>
              <a:latin typeface="Levenim MT"/>
              <a:ea typeface="Levenim MT"/>
              <a:cs typeface="Levenim MT"/>
              <a:sym typeface="Levenim MT"/>
            </a:endParaRPr>
          </a:p>
          <a:p>
            <a:pPr marL="539496" lvl="0" indent="-469900" algn="l" rtl="0">
              <a:lnSpc>
                <a:spcPct val="150000"/>
              </a:lnSpc>
              <a:spcBef>
                <a:spcPts val="1080"/>
              </a:spcBef>
              <a:spcAft>
                <a:spcPts val="0"/>
              </a:spcAft>
              <a:buClr>
                <a:srgbClr val="BA8E2C"/>
              </a:buClr>
              <a:buSzPts val="2600"/>
              <a:buFont typeface="Arial"/>
              <a:buChar char="•"/>
            </a:pPr>
            <a:r>
              <a:rPr lang="en-US" sz="2600">
                <a:solidFill>
                  <a:schemeClr val="dk1"/>
                </a:solidFill>
              </a:rPr>
              <a:t>May not use public resources, including time and subordinate staff, for someone’s unlawful personal benefit. </a:t>
            </a:r>
            <a:endParaRPr sz="2600"/>
          </a:p>
          <a:p>
            <a:pPr marL="539496" lvl="0" indent="-469900" algn="l" rtl="0">
              <a:lnSpc>
                <a:spcPct val="150000"/>
              </a:lnSpc>
              <a:spcBef>
                <a:spcPts val="1080"/>
              </a:spcBef>
              <a:spcAft>
                <a:spcPts val="0"/>
              </a:spcAft>
              <a:buClr>
                <a:srgbClr val="BA8E2C"/>
              </a:buClr>
              <a:buSzPts val="2600"/>
              <a:buFont typeface="Arial"/>
              <a:buChar char="•"/>
            </a:pPr>
            <a:r>
              <a:rPr lang="en-US" sz="2600"/>
              <a:t>Ethics Act prohibits more than a </a:t>
            </a:r>
            <a:r>
              <a:rPr lang="en-US" sz="2600" i="1"/>
              <a:t>de minimis</a:t>
            </a:r>
            <a:r>
              <a:rPr lang="en-US" sz="2600"/>
              <a:t> use for personal purposes. </a:t>
            </a:r>
            <a:endParaRPr sz="2600"/>
          </a:p>
          <a:p>
            <a:pPr marL="539496" lvl="0" indent="-304800" algn="l" rtl="0">
              <a:lnSpc>
                <a:spcPct val="150000"/>
              </a:lnSpc>
              <a:spcBef>
                <a:spcPts val="1080"/>
              </a:spcBef>
              <a:spcAft>
                <a:spcPts val="0"/>
              </a:spcAft>
              <a:buClr>
                <a:srgbClr val="BA8E2C"/>
              </a:buClr>
              <a:buSzPts val="2400"/>
              <a:buFont typeface="Arial"/>
              <a:buNone/>
            </a:pPr>
            <a:endParaRPr>
              <a:solidFill>
                <a:schemeClr val="dk1"/>
              </a:solidFill>
            </a:endParaRPr>
          </a:p>
        </p:txBody>
      </p:sp>
      <p:pic>
        <p:nvPicPr>
          <p:cNvPr id="997" name="Google Shape;997;p3" descr="sealfront2"/>
          <p:cNvPicPr preferRelativeResize="0"/>
          <p:nvPr/>
        </p:nvPicPr>
        <p:blipFill rotWithShape="1">
          <a:blip r:embed="rId3">
            <a:alphaModFix/>
          </a:blip>
          <a:srcRect/>
          <a:stretch/>
        </p:blipFill>
        <p:spPr>
          <a:xfrm>
            <a:off x="880312" y="418366"/>
            <a:ext cx="1523999" cy="1554684"/>
          </a:xfrm>
          <a:prstGeom prst="rect">
            <a:avLst/>
          </a:prstGeom>
          <a:noFill/>
          <a:ln>
            <a:noFill/>
          </a:ln>
        </p:spPr>
      </p:pic>
      <p:pic>
        <p:nvPicPr>
          <p:cNvPr id="998" name="Google Shape;998;p3"/>
          <p:cNvPicPr preferRelativeResize="0"/>
          <p:nvPr/>
        </p:nvPicPr>
        <p:blipFill rotWithShape="1">
          <a:blip r:embed="rId4">
            <a:alphaModFix/>
          </a:blip>
          <a:srcRect/>
          <a:stretch/>
        </p:blipFill>
        <p:spPr>
          <a:xfrm>
            <a:off x="633967" y="3524882"/>
            <a:ext cx="2542065" cy="2137410"/>
          </a:xfrm>
          <a:prstGeom prst="rect">
            <a:avLst/>
          </a:prstGeom>
          <a:noFill/>
          <a:ln>
            <a:noFill/>
          </a:ln>
        </p:spPr>
      </p:pic>
      <p:sp>
        <p:nvSpPr>
          <p:cNvPr id="999" name="Google Shape;999;p3"/>
          <p:cNvSpPr txBox="1"/>
          <p:nvPr/>
        </p:nvSpPr>
        <p:spPr>
          <a:xfrm>
            <a:off x="3790949" y="1568288"/>
            <a:ext cx="3048000"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endParaRPr sz="1800" b="1" i="0" u="none" strike="noStrike" cap="none">
              <a:solidFill>
                <a:srgbClr val="BA8E2C"/>
              </a:solidFill>
              <a:latin typeface="Corbel"/>
              <a:ea typeface="Corbel"/>
              <a:cs typeface="Corbel"/>
              <a:sym typeface="Corbel"/>
            </a:endParaRPr>
          </a:p>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rgbClr val="BA8E2C"/>
                </a:solidFill>
                <a:latin typeface="Corbel"/>
                <a:ea typeface="Corbel"/>
                <a:cs typeface="Corbel"/>
                <a:sym typeface="Corbel"/>
              </a:rPr>
              <a:t>W. Va. Code § 6B-2-5(b)</a:t>
            </a:r>
            <a:endParaRPr sz="1400" b="0" i="0" u="none" strike="noStrike" cap="none">
              <a:solidFill>
                <a:srgbClr val="000000"/>
              </a:solidFill>
              <a:latin typeface="Arial"/>
              <a:ea typeface="Arial"/>
              <a:cs typeface="Arial"/>
              <a:sym typeface="Arial"/>
            </a:endParaRPr>
          </a:p>
        </p:txBody>
      </p:sp>
      <p:sp>
        <p:nvSpPr>
          <p:cNvPr id="1000" name="Google Shape;1000;p3"/>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000"/>
              <a:buNone/>
            </a:pPr>
            <a:fld id="{00000000-1234-1234-1234-123412341234}" type="slidenum">
              <a:rPr lang="en-US">
                <a:solidFill>
                  <a:srgbClr val="B3A787"/>
                </a:solidFill>
              </a:rPr>
              <a:t>6</a:t>
            </a:fld>
            <a:endParaRPr>
              <a:solidFill>
                <a:srgbClr val="B3A787"/>
              </a:solidFill>
            </a:endParaRPr>
          </a:p>
        </p:txBody>
      </p:sp>
    </p:spTree>
  </p:cSld>
  <p:clrMapOvr>
    <a:masterClrMapping/>
  </p:clrMapOvr>
  <p:transition spd="slow">
    <p:wipe/>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1589"/>
        <p:cNvGrpSpPr/>
        <p:nvPr/>
      </p:nvGrpSpPr>
      <p:grpSpPr>
        <a:xfrm>
          <a:off x="0" y="0"/>
          <a:ext cx="0" cy="0"/>
          <a:chOff x="0" y="0"/>
          <a:chExt cx="0" cy="0"/>
        </a:xfrm>
      </p:grpSpPr>
      <p:sp>
        <p:nvSpPr>
          <p:cNvPr id="1590" name="Google Shape;1590;g122a46853e4_0_42"/>
          <p:cNvSpPr txBox="1">
            <a:spLocks noGrp="1"/>
          </p:cNvSpPr>
          <p:nvPr>
            <p:ph type="title"/>
          </p:nvPr>
        </p:nvSpPr>
        <p:spPr>
          <a:xfrm>
            <a:off x="1905000" y="274638"/>
            <a:ext cx="7028700" cy="11430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rgbClr val="345D7E"/>
              </a:buClr>
              <a:buSzPts val="4000"/>
              <a:buFont typeface="Book Antiqua"/>
              <a:buNone/>
            </a:pPr>
            <a:r>
              <a:rPr lang="en-US">
                <a:solidFill>
                  <a:srgbClr val="345D7E"/>
                </a:solidFill>
                <a:latin typeface="Book Antiqua"/>
                <a:ea typeface="Book Antiqua"/>
                <a:cs typeface="Book Antiqua"/>
                <a:sym typeface="Book Antiqua"/>
              </a:rPr>
              <a:t>Lobbying Contracts</a:t>
            </a:r>
            <a:endParaRPr/>
          </a:p>
        </p:txBody>
      </p:sp>
      <p:sp>
        <p:nvSpPr>
          <p:cNvPr id="1591" name="Google Shape;1591;g122a46853e4_0_42"/>
          <p:cNvSpPr txBox="1">
            <a:spLocks noGrp="1"/>
          </p:cNvSpPr>
          <p:nvPr>
            <p:ph type="body" idx="1"/>
          </p:nvPr>
        </p:nvSpPr>
        <p:spPr>
          <a:xfrm>
            <a:off x="990600" y="1642700"/>
            <a:ext cx="7840800" cy="5062800"/>
          </a:xfrm>
          <a:prstGeom prst="rect">
            <a:avLst/>
          </a:prstGeom>
          <a:noFill/>
          <a:ln>
            <a:noFill/>
          </a:ln>
        </p:spPr>
        <p:txBody>
          <a:bodyPr spcFirstLastPara="1" wrap="square" lIns="91425" tIns="45700" rIns="91425" bIns="45700" anchor="ctr" anchorCtr="0">
            <a:normAutofit/>
          </a:bodyPr>
          <a:lstStyle/>
          <a:p>
            <a:pPr marL="0" marR="0" lvl="0" indent="0" algn="l" rtl="0">
              <a:lnSpc>
                <a:spcPct val="100000"/>
              </a:lnSpc>
              <a:spcBef>
                <a:spcPts val="0"/>
              </a:spcBef>
              <a:spcAft>
                <a:spcPts val="0"/>
              </a:spcAft>
              <a:buClr>
                <a:srgbClr val="548BB7"/>
              </a:buClr>
              <a:buSzPts val="2900"/>
              <a:buFont typeface="Arial"/>
              <a:buNone/>
            </a:pPr>
            <a:endParaRPr sz="2000" b="0" i="0" u="none" strike="noStrike" cap="none">
              <a:solidFill>
                <a:srgbClr val="000000"/>
              </a:solidFill>
              <a:latin typeface="Corbel"/>
              <a:ea typeface="Corbel"/>
              <a:cs typeface="Corbel"/>
              <a:sym typeface="Corbel"/>
            </a:endParaRPr>
          </a:p>
          <a:p>
            <a:pPr marL="0" lvl="0" indent="0" algn="ctr" rtl="0">
              <a:lnSpc>
                <a:spcPct val="100000"/>
              </a:lnSpc>
              <a:spcBef>
                <a:spcPts val="0"/>
              </a:spcBef>
              <a:spcAft>
                <a:spcPts val="0"/>
              </a:spcAft>
              <a:buClr>
                <a:schemeClr val="dk1"/>
              </a:buClr>
              <a:buSzPts val="1100"/>
              <a:buFont typeface="Arial"/>
              <a:buNone/>
            </a:pPr>
            <a:r>
              <a:rPr lang="en-US" sz="2800" u="sng">
                <a:solidFill>
                  <a:srgbClr val="0070C0"/>
                </a:solidFill>
                <a:latin typeface="Arial"/>
                <a:ea typeface="Arial"/>
                <a:cs typeface="Arial"/>
                <a:sym typeface="Arial"/>
                <a:hlinkClick r:id="rId3">
                  <a:extLst>
                    <a:ext uri="{A12FA001-AC4F-418D-AE19-62706E023703}">
                      <ahyp:hlinkClr xmlns:ahyp="http://schemas.microsoft.com/office/drawing/2018/hyperlinkcolor" val="tx"/>
                    </a:ext>
                  </a:extLst>
                </a:hlinkClick>
              </a:rPr>
              <a:t>W. Va. Code § 6B-3-10</a:t>
            </a:r>
            <a:r>
              <a:rPr lang="en-US" sz="2800">
                <a:latin typeface="Arial"/>
                <a:ea typeface="Arial"/>
                <a:cs typeface="Arial"/>
                <a:sym typeface="Arial"/>
              </a:rPr>
              <a:t>:</a:t>
            </a:r>
            <a:endParaRPr sz="2800">
              <a:latin typeface="Arial"/>
              <a:ea typeface="Arial"/>
              <a:cs typeface="Arial"/>
              <a:sym typeface="Arial"/>
            </a:endParaRPr>
          </a:p>
          <a:p>
            <a:pPr marL="0" lvl="0" indent="0" algn="just" rtl="0">
              <a:lnSpc>
                <a:spcPct val="100000"/>
              </a:lnSpc>
              <a:spcBef>
                <a:spcPts val="0"/>
              </a:spcBef>
              <a:spcAft>
                <a:spcPts val="0"/>
              </a:spcAft>
              <a:buClr>
                <a:schemeClr val="dk1"/>
              </a:buClr>
              <a:buSzPts val="1100"/>
              <a:buFont typeface="Arial"/>
              <a:buNone/>
            </a:pPr>
            <a:endParaRPr sz="2800">
              <a:latin typeface="Arial"/>
              <a:ea typeface="Arial"/>
              <a:cs typeface="Arial"/>
              <a:sym typeface="Arial"/>
            </a:endParaRPr>
          </a:p>
          <a:p>
            <a:pPr marL="0" lvl="0" indent="0" algn="just" rtl="0">
              <a:lnSpc>
                <a:spcPct val="100000"/>
              </a:lnSpc>
              <a:spcBef>
                <a:spcPts val="0"/>
              </a:spcBef>
              <a:spcAft>
                <a:spcPts val="0"/>
              </a:spcAft>
              <a:buClr>
                <a:schemeClr val="dk1"/>
              </a:buClr>
              <a:buSzPts val="1100"/>
              <a:buFont typeface="Arial"/>
              <a:buNone/>
            </a:pPr>
            <a:r>
              <a:rPr lang="en-US" sz="2800">
                <a:latin typeface="Arial"/>
                <a:ea typeface="Arial"/>
                <a:cs typeface="Arial"/>
                <a:sym typeface="Arial"/>
              </a:rPr>
              <a:t>The new provision prescribes disclosure requirements for government agencies that contract for lobbying services, including filing lobbyist contracts with the Ethics Commission.</a:t>
            </a:r>
            <a:endParaRPr sz="2800">
              <a:latin typeface="Arial"/>
              <a:ea typeface="Arial"/>
              <a:cs typeface="Arial"/>
              <a:sym typeface="Arial"/>
            </a:endParaRPr>
          </a:p>
          <a:p>
            <a:pPr marL="0" lvl="0" indent="0" algn="just" rtl="0">
              <a:lnSpc>
                <a:spcPct val="100000"/>
              </a:lnSpc>
              <a:spcBef>
                <a:spcPts val="0"/>
              </a:spcBef>
              <a:spcAft>
                <a:spcPts val="0"/>
              </a:spcAft>
              <a:buClr>
                <a:schemeClr val="dk1"/>
              </a:buClr>
              <a:buSzPts val="1100"/>
              <a:buFont typeface="Arial"/>
              <a:buNone/>
            </a:pPr>
            <a:endParaRPr sz="1200">
              <a:latin typeface="Arial"/>
              <a:ea typeface="Arial"/>
              <a:cs typeface="Arial"/>
              <a:sym typeface="Arial"/>
            </a:endParaRPr>
          </a:p>
          <a:p>
            <a:pPr marL="285750" lvl="0" indent="-64770" algn="l" rtl="0">
              <a:lnSpc>
                <a:spcPct val="100000"/>
              </a:lnSpc>
              <a:spcBef>
                <a:spcPts val="1080"/>
              </a:spcBef>
              <a:spcAft>
                <a:spcPts val="0"/>
              </a:spcAft>
              <a:buSzPts val="3480"/>
              <a:buNone/>
            </a:pPr>
            <a:endParaRPr sz="2000">
              <a:solidFill>
                <a:srgbClr val="000000"/>
              </a:solidFill>
            </a:endParaRPr>
          </a:p>
          <a:p>
            <a:pPr marL="0" lvl="0" indent="0" algn="l" rtl="0">
              <a:lnSpc>
                <a:spcPct val="100000"/>
              </a:lnSpc>
              <a:spcBef>
                <a:spcPts val="1080"/>
              </a:spcBef>
              <a:spcAft>
                <a:spcPts val="0"/>
              </a:spcAft>
              <a:buSzPts val="3480"/>
              <a:buNone/>
            </a:pPr>
            <a:r>
              <a:rPr lang="en-US"/>
              <a:t>       </a:t>
            </a:r>
            <a:endParaRPr/>
          </a:p>
        </p:txBody>
      </p:sp>
      <p:pic>
        <p:nvPicPr>
          <p:cNvPr id="1592" name="Google Shape;1592;g122a46853e4_0_42" descr="sealfront2"/>
          <p:cNvPicPr preferRelativeResize="0"/>
          <p:nvPr/>
        </p:nvPicPr>
        <p:blipFill rotWithShape="1">
          <a:blip r:embed="rId4">
            <a:alphaModFix/>
          </a:blip>
          <a:srcRect/>
          <a:stretch/>
        </p:blipFill>
        <p:spPr>
          <a:xfrm>
            <a:off x="999744" y="115997"/>
            <a:ext cx="1523999" cy="1554684"/>
          </a:xfrm>
          <a:prstGeom prst="rect">
            <a:avLst/>
          </a:prstGeom>
          <a:noFill/>
          <a:ln>
            <a:noFill/>
          </a:ln>
        </p:spPr>
      </p:pic>
      <p:sp>
        <p:nvSpPr>
          <p:cNvPr id="1593" name="Google Shape;1593;g122a46853e4_0_42"/>
          <p:cNvSpPr txBox="1"/>
          <p:nvPr/>
        </p:nvSpPr>
        <p:spPr>
          <a:xfrm>
            <a:off x="1618487" y="1130054"/>
            <a:ext cx="7315200" cy="307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BA8E2C"/>
              </a:buClr>
              <a:buSzPts val="2000"/>
              <a:buFont typeface="Corbel"/>
              <a:buNone/>
            </a:pPr>
            <a:endParaRPr sz="1400" b="0" i="0" u="none" strike="noStrike" cap="none">
              <a:solidFill>
                <a:srgbClr val="000000"/>
              </a:solidFill>
              <a:latin typeface="Arial"/>
              <a:ea typeface="Arial"/>
              <a:cs typeface="Arial"/>
              <a:sym typeface="Arial"/>
            </a:endParaRPr>
          </a:p>
        </p:txBody>
      </p:sp>
      <p:pic>
        <p:nvPicPr>
          <p:cNvPr id="1594" name="Google Shape;1594;g122a46853e4_0_42"/>
          <p:cNvPicPr preferRelativeResize="0"/>
          <p:nvPr/>
        </p:nvPicPr>
        <p:blipFill rotWithShape="1">
          <a:blip r:embed="rId5">
            <a:alphaModFix/>
          </a:blip>
          <a:srcRect/>
          <a:stretch/>
        </p:blipFill>
        <p:spPr>
          <a:xfrm>
            <a:off x="6553200" y="5753989"/>
            <a:ext cx="609601" cy="609601"/>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1599"/>
        <p:cNvGrpSpPr/>
        <p:nvPr/>
      </p:nvGrpSpPr>
      <p:grpSpPr>
        <a:xfrm>
          <a:off x="0" y="0"/>
          <a:ext cx="0" cy="0"/>
          <a:chOff x="0" y="0"/>
          <a:chExt cx="0" cy="0"/>
        </a:xfrm>
      </p:grpSpPr>
      <p:sp>
        <p:nvSpPr>
          <p:cNvPr id="1600" name="Google Shape;1600;g122a46853e4_0_51"/>
          <p:cNvSpPr txBox="1">
            <a:spLocks noGrp="1"/>
          </p:cNvSpPr>
          <p:nvPr>
            <p:ph type="title"/>
          </p:nvPr>
        </p:nvSpPr>
        <p:spPr>
          <a:xfrm>
            <a:off x="1905000" y="274638"/>
            <a:ext cx="70287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345D7E"/>
              </a:buClr>
              <a:buSzPts val="3600"/>
              <a:buFont typeface="Book Antiqua"/>
              <a:buNone/>
            </a:pPr>
            <a:r>
              <a:rPr lang="en-US" sz="3900">
                <a:solidFill>
                  <a:srgbClr val="345D7E"/>
                </a:solidFill>
                <a:latin typeface="Book Antiqua"/>
                <a:ea typeface="Book Antiqua"/>
                <a:cs typeface="Book Antiqua"/>
                <a:sym typeface="Book Antiqua"/>
              </a:rPr>
              <a:t>Disclosure of $1 million dollar  Contracts</a:t>
            </a:r>
            <a:endParaRPr sz="3900"/>
          </a:p>
        </p:txBody>
      </p:sp>
      <p:sp>
        <p:nvSpPr>
          <p:cNvPr id="1601" name="Google Shape;1601;g122a46853e4_0_51"/>
          <p:cNvSpPr txBox="1">
            <a:spLocks noGrp="1"/>
          </p:cNvSpPr>
          <p:nvPr>
            <p:ph type="body" idx="1"/>
          </p:nvPr>
        </p:nvSpPr>
        <p:spPr>
          <a:xfrm>
            <a:off x="990600" y="1642700"/>
            <a:ext cx="7840800" cy="5062800"/>
          </a:xfrm>
          <a:prstGeom prst="rect">
            <a:avLst/>
          </a:prstGeom>
          <a:noFill/>
          <a:ln>
            <a:noFill/>
          </a:ln>
        </p:spPr>
        <p:txBody>
          <a:bodyPr spcFirstLastPara="1" wrap="square" lIns="91425" tIns="45700" rIns="91425" bIns="45700" anchor="ctr" anchorCtr="0">
            <a:normAutofit/>
          </a:bodyPr>
          <a:lstStyle/>
          <a:p>
            <a:pPr marL="0" marR="0" lvl="0" indent="0" algn="l" rtl="0">
              <a:lnSpc>
                <a:spcPct val="100000"/>
              </a:lnSpc>
              <a:spcBef>
                <a:spcPts val="0"/>
              </a:spcBef>
              <a:spcAft>
                <a:spcPts val="0"/>
              </a:spcAft>
              <a:buClr>
                <a:srgbClr val="548BB7"/>
              </a:buClr>
              <a:buSzPts val="2900"/>
              <a:buFont typeface="Arial"/>
              <a:buNone/>
            </a:pPr>
            <a:endParaRPr sz="2100" i="0" u="none" strike="noStrike" cap="none">
              <a:solidFill>
                <a:srgbClr val="000000"/>
              </a:solidFill>
            </a:endParaRPr>
          </a:p>
          <a:p>
            <a:pPr marL="0" lvl="0" indent="0" algn="just" rtl="0">
              <a:lnSpc>
                <a:spcPct val="100000"/>
              </a:lnSpc>
              <a:spcBef>
                <a:spcPts val="0"/>
              </a:spcBef>
              <a:spcAft>
                <a:spcPts val="0"/>
              </a:spcAft>
              <a:buSzPts val="1100"/>
              <a:buNone/>
            </a:pPr>
            <a:r>
              <a:rPr lang="en-US" sz="2900"/>
              <a:t>Disclosure of Interested Parties, such as </a:t>
            </a:r>
            <a:endParaRPr sz="2900"/>
          </a:p>
          <a:p>
            <a:pPr marL="0" lvl="0" indent="0" algn="just" rtl="0">
              <a:lnSpc>
                <a:spcPct val="100000"/>
              </a:lnSpc>
              <a:spcBef>
                <a:spcPts val="0"/>
              </a:spcBef>
              <a:spcAft>
                <a:spcPts val="0"/>
              </a:spcAft>
              <a:buSzPts val="1100"/>
              <a:buNone/>
            </a:pPr>
            <a:r>
              <a:rPr lang="en-US" sz="2900"/>
              <a:t>contractor and subcontractors.  State agency must file with the Commission before beginning work.</a:t>
            </a:r>
            <a:endParaRPr sz="2900"/>
          </a:p>
          <a:p>
            <a:pPr marL="0" lvl="0" indent="0" algn="just" rtl="0">
              <a:lnSpc>
                <a:spcPct val="100000"/>
              </a:lnSpc>
              <a:spcBef>
                <a:spcPts val="0"/>
              </a:spcBef>
              <a:spcAft>
                <a:spcPts val="0"/>
              </a:spcAft>
              <a:buSzPts val="1100"/>
              <a:buNone/>
            </a:pPr>
            <a:endParaRPr sz="2900"/>
          </a:p>
          <a:p>
            <a:pPr marL="0" lvl="0" indent="0" algn="just" rtl="0">
              <a:lnSpc>
                <a:spcPct val="100000"/>
              </a:lnSpc>
              <a:spcBef>
                <a:spcPts val="0"/>
              </a:spcBef>
              <a:spcAft>
                <a:spcPts val="0"/>
              </a:spcAft>
              <a:buSzPts val="1100"/>
              <a:buNone/>
            </a:pPr>
            <a:r>
              <a:rPr lang="en-US" sz="2900">
                <a:solidFill>
                  <a:schemeClr val="hlink"/>
                </a:solidFill>
                <a:uFill>
                  <a:noFill/>
                </a:uFill>
                <a:hlinkClick r:id="rId3" action="ppaction://hlinksldjump"/>
              </a:rPr>
              <a:t>W. Va. Code § 6D-1-1, et seq.</a:t>
            </a:r>
            <a:endParaRPr sz="2900"/>
          </a:p>
          <a:p>
            <a:pPr marL="0" lvl="0" indent="0" algn="just" rtl="0">
              <a:lnSpc>
                <a:spcPct val="100000"/>
              </a:lnSpc>
              <a:spcBef>
                <a:spcPts val="0"/>
              </a:spcBef>
              <a:spcAft>
                <a:spcPts val="0"/>
              </a:spcAft>
              <a:buSzPts val="1100"/>
              <a:buNone/>
            </a:pPr>
            <a:endParaRPr sz="1300"/>
          </a:p>
          <a:p>
            <a:pPr marL="285750" lvl="0" indent="-64770" algn="l" rtl="0">
              <a:lnSpc>
                <a:spcPct val="100000"/>
              </a:lnSpc>
              <a:spcBef>
                <a:spcPts val="1080"/>
              </a:spcBef>
              <a:spcAft>
                <a:spcPts val="0"/>
              </a:spcAft>
              <a:buSzPts val="3480"/>
              <a:buNone/>
            </a:pPr>
            <a:endParaRPr sz="2100">
              <a:solidFill>
                <a:srgbClr val="000000"/>
              </a:solidFill>
            </a:endParaRPr>
          </a:p>
          <a:p>
            <a:pPr marL="0" lvl="0" indent="0" algn="l" rtl="0">
              <a:lnSpc>
                <a:spcPct val="100000"/>
              </a:lnSpc>
              <a:spcBef>
                <a:spcPts val="1080"/>
              </a:spcBef>
              <a:spcAft>
                <a:spcPts val="0"/>
              </a:spcAft>
              <a:buSzPts val="3480"/>
              <a:buNone/>
            </a:pPr>
            <a:r>
              <a:rPr lang="en-US"/>
              <a:t>       </a:t>
            </a:r>
            <a:endParaRPr/>
          </a:p>
        </p:txBody>
      </p:sp>
      <p:pic>
        <p:nvPicPr>
          <p:cNvPr id="1602" name="Google Shape;1602;g122a46853e4_0_51" descr="sealfront2"/>
          <p:cNvPicPr preferRelativeResize="0"/>
          <p:nvPr/>
        </p:nvPicPr>
        <p:blipFill rotWithShape="1">
          <a:blip r:embed="rId4">
            <a:alphaModFix/>
          </a:blip>
          <a:srcRect/>
          <a:stretch/>
        </p:blipFill>
        <p:spPr>
          <a:xfrm>
            <a:off x="380994" y="223822"/>
            <a:ext cx="1523999" cy="1554684"/>
          </a:xfrm>
          <a:prstGeom prst="rect">
            <a:avLst/>
          </a:prstGeom>
          <a:noFill/>
          <a:ln>
            <a:noFill/>
          </a:ln>
        </p:spPr>
      </p:pic>
      <p:sp>
        <p:nvSpPr>
          <p:cNvPr id="1603" name="Google Shape;1603;g122a46853e4_0_51"/>
          <p:cNvSpPr txBox="1"/>
          <p:nvPr/>
        </p:nvSpPr>
        <p:spPr>
          <a:xfrm>
            <a:off x="1618487" y="1130054"/>
            <a:ext cx="7315200" cy="307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BA8E2C"/>
              </a:buClr>
              <a:buSzPts val="2000"/>
              <a:buFont typeface="Corbel"/>
              <a:buNone/>
            </a:pPr>
            <a:endParaRPr sz="1400" b="0" i="0" u="none" strike="noStrike" cap="none">
              <a:solidFill>
                <a:srgbClr val="000000"/>
              </a:solidFill>
              <a:latin typeface="Arial"/>
              <a:ea typeface="Arial"/>
              <a:cs typeface="Arial"/>
              <a:sym typeface="Arial"/>
            </a:endParaRPr>
          </a:p>
        </p:txBody>
      </p:sp>
      <p:pic>
        <p:nvPicPr>
          <p:cNvPr id="1604" name="Google Shape;1604;g122a46853e4_0_51"/>
          <p:cNvPicPr preferRelativeResize="0"/>
          <p:nvPr/>
        </p:nvPicPr>
        <p:blipFill rotWithShape="1">
          <a:blip r:embed="rId5">
            <a:alphaModFix/>
          </a:blip>
          <a:srcRect/>
          <a:stretch/>
        </p:blipFill>
        <p:spPr>
          <a:xfrm>
            <a:off x="6553200" y="5753989"/>
            <a:ext cx="609601" cy="609601"/>
          </a:xfrm>
          <a:prstGeom prst="rect">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1609"/>
        <p:cNvGrpSpPr/>
        <p:nvPr/>
      </p:nvGrpSpPr>
      <p:grpSpPr>
        <a:xfrm>
          <a:off x="0" y="0"/>
          <a:ext cx="0" cy="0"/>
          <a:chOff x="0" y="0"/>
          <a:chExt cx="0" cy="0"/>
        </a:xfrm>
      </p:grpSpPr>
      <p:sp>
        <p:nvSpPr>
          <p:cNvPr id="1610" name="Google Shape;1610;p39"/>
          <p:cNvSpPr txBox="1">
            <a:spLocks noGrp="1"/>
          </p:cNvSpPr>
          <p:nvPr>
            <p:ph type="title"/>
          </p:nvPr>
        </p:nvSpPr>
        <p:spPr>
          <a:xfrm>
            <a:off x="1752599" y="255840"/>
            <a:ext cx="6172201" cy="724742"/>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345D7E"/>
              </a:buClr>
              <a:buSzPts val="4000"/>
              <a:buFont typeface="Book Antiqua"/>
              <a:buNone/>
            </a:pPr>
            <a:r>
              <a:rPr lang="en-US">
                <a:solidFill>
                  <a:srgbClr val="345D7E"/>
                </a:solidFill>
                <a:latin typeface="Book Antiqua"/>
                <a:ea typeface="Book Antiqua"/>
                <a:cs typeface="Book Antiqua"/>
                <a:sym typeface="Book Antiqua"/>
              </a:rPr>
              <a:t>Sanctions</a:t>
            </a:r>
            <a:endParaRPr/>
          </a:p>
        </p:txBody>
      </p:sp>
      <p:sp>
        <p:nvSpPr>
          <p:cNvPr id="1611" name="Google Shape;1611;p39"/>
          <p:cNvSpPr txBox="1">
            <a:spLocks noGrp="1"/>
          </p:cNvSpPr>
          <p:nvPr>
            <p:ph type="body" idx="1"/>
          </p:nvPr>
        </p:nvSpPr>
        <p:spPr>
          <a:xfrm>
            <a:off x="1947250" y="1587125"/>
            <a:ext cx="6934200" cy="5345700"/>
          </a:xfrm>
          <a:prstGeom prst="rect">
            <a:avLst/>
          </a:prstGeom>
          <a:noFill/>
          <a:ln>
            <a:noFill/>
          </a:ln>
        </p:spPr>
        <p:txBody>
          <a:bodyPr spcFirstLastPara="1" wrap="square" lIns="91425" tIns="45700" rIns="91425" bIns="45700" anchor="ctr" anchorCtr="0">
            <a:normAutofit fontScale="25000" lnSpcReduction="20000"/>
          </a:bodyPr>
          <a:lstStyle/>
          <a:p>
            <a:pPr marL="285750" lvl="0" indent="-47274" algn="l" rtl="0">
              <a:lnSpc>
                <a:spcPct val="100000"/>
              </a:lnSpc>
              <a:spcBef>
                <a:spcPts val="0"/>
              </a:spcBef>
              <a:spcAft>
                <a:spcPts val="0"/>
              </a:spcAft>
              <a:buSzPct val="102828"/>
              <a:buNone/>
            </a:pPr>
            <a:endParaRPr sz="3948"/>
          </a:p>
          <a:p>
            <a:pPr marL="742950" lvl="1" indent="-185420" algn="l" rtl="0">
              <a:lnSpc>
                <a:spcPct val="170000"/>
              </a:lnSpc>
              <a:spcBef>
                <a:spcPts val="1136"/>
              </a:spcBef>
              <a:spcAft>
                <a:spcPts val="0"/>
              </a:spcAft>
              <a:buClr>
                <a:srgbClr val="BA8E2C"/>
              </a:buClr>
              <a:buSzPct val="100000"/>
              <a:buFont typeface="Libre Franklin"/>
              <a:buChar char="◦"/>
            </a:pPr>
            <a:r>
              <a:rPr lang="en-US" sz="9230" i="0">
                <a:solidFill>
                  <a:schemeClr val="dk1"/>
                </a:solidFill>
              </a:rPr>
              <a:t>Public reprimand</a:t>
            </a:r>
            <a:endParaRPr sz="9230"/>
          </a:p>
          <a:p>
            <a:pPr marL="742950" lvl="1" indent="-185420" algn="l" rtl="0">
              <a:lnSpc>
                <a:spcPct val="170000"/>
              </a:lnSpc>
              <a:spcBef>
                <a:spcPts val="1136"/>
              </a:spcBef>
              <a:spcAft>
                <a:spcPts val="0"/>
              </a:spcAft>
              <a:buClr>
                <a:srgbClr val="BA8E2C"/>
              </a:buClr>
              <a:buSzPct val="100000"/>
              <a:buFont typeface="Libre Franklin"/>
              <a:buChar char="◦"/>
            </a:pPr>
            <a:r>
              <a:rPr lang="en-US" sz="9230" i="0">
                <a:solidFill>
                  <a:schemeClr val="dk1"/>
                </a:solidFill>
              </a:rPr>
              <a:t>Restitution</a:t>
            </a:r>
            <a:endParaRPr sz="9230"/>
          </a:p>
          <a:p>
            <a:pPr marL="742950" lvl="1" indent="-185420" algn="l" rtl="0">
              <a:lnSpc>
                <a:spcPct val="170000"/>
              </a:lnSpc>
              <a:spcBef>
                <a:spcPts val="1136"/>
              </a:spcBef>
              <a:spcAft>
                <a:spcPts val="0"/>
              </a:spcAft>
              <a:buClr>
                <a:srgbClr val="BA8E2C"/>
              </a:buClr>
              <a:buSzPct val="100000"/>
              <a:buFont typeface="Libre Franklin"/>
              <a:buChar char="◦"/>
            </a:pPr>
            <a:r>
              <a:rPr lang="en-US" sz="9230" i="0">
                <a:solidFill>
                  <a:schemeClr val="dk1"/>
                </a:solidFill>
              </a:rPr>
              <a:t>Fines of $5,000 per violation</a:t>
            </a:r>
            <a:endParaRPr sz="9230"/>
          </a:p>
          <a:p>
            <a:pPr marL="742950" lvl="1" indent="-185420" algn="l" rtl="0">
              <a:lnSpc>
                <a:spcPct val="170000"/>
              </a:lnSpc>
              <a:spcBef>
                <a:spcPts val="1136"/>
              </a:spcBef>
              <a:spcAft>
                <a:spcPts val="0"/>
              </a:spcAft>
              <a:buClr>
                <a:srgbClr val="BA8E2C"/>
              </a:buClr>
              <a:buSzPct val="100000"/>
              <a:buFont typeface="Libre Franklin"/>
              <a:buChar char="◦"/>
            </a:pPr>
            <a:r>
              <a:rPr lang="en-US" sz="9230" i="0">
                <a:solidFill>
                  <a:schemeClr val="dk1"/>
                </a:solidFill>
              </a:rPr>
              <a:t>Reimbursement to the Commission</a:t>
            </a:r>
            <a:endParaRPr sz="9230"/>
          </a:p>
          <a:p>
            <a:pPr marL="742950" lvl="1" indent="-185420" algn="l" rtl="0">
              <a:lnSpc>
                <a:spcPct val="170000"/>
              </a:lnSpc>
              <a:spcBef>
                <a:spcPts val="1136"/>
              </a:spcBef>
              <a:spcAft>
                <a:spcPts val="0"/>
              </a:spcAft>
              <a:buClr>
                <a:srgbClr val="BA8E2C"/>
              </a:buClr>
              <a:buSzPct val="100000"/>
              <a:buFont typeface="Libre Franklin"/>
              <a:buChar char="◦"/>
            </a:pPr>
            <a:r>
              <a:rPr lang="en-US" sz="9230" i="0">
                <a:solidFill>
                  <a:schemeClr val="dk1"/>
                </a:solidFill>
              </a:rPr>
              <a:t>Recommendation that a Respondent be terminated from employment or removed from office.</a:t>
            </a:r>
            <a:endParaRPr sz="9230"/>
          </a:p>
          <a:p>
            <a:pPr marL="742950" lvl="1" indent="-81343" algn="l" rtl="0">
              <a:lnSpc>
                <a:spcPct val="100000"/>
              </a:lnSpc>
              <a:spcBef>
                <a:spcPts val="1044"/>
              </a:spcBef>
              <a:spcAft>
                <a:spcPts val="0"/>
              </a:spcAft>
              <a:buSzPct val="145000"/>
              <a:buNone/>
            </a:pPr>
            <a:endParaRPr sz="2400"/>
          </a:p>
          <a:p>
            <a:pPr marL="742950" lvl="1" indent="-81343" algn="l" rtl="0">
              <a:lnSpc>
                <a:spcPct val="100000"/>
              </a:lnSpc>
              <a:spcBef>
                <a:spcPts val="1044"/>
              </a:spcBef>
              <a:spcAft>
                <a:spcPts val="0"/>
              </a:spcAft>
              <a:buSzPct val="145000"/>
              <a:buNone/>
            </a:pPr>
            <a:endParaRPr sz="2400"/>
          </a:p>
          <a:p>
            <a:pPr marL="82296" lvl="0" indent="0" algn="l" rtl="0">
              <a:lnSpc>
                <a:spcPct val="100000"/>
              </a:lnSpc>
              <a:spcBef>
                <a:spcPts val="1044"/>
              </a:spcBef>
              <a:spcAft>
                <a:spcPts val="0"/>
              </a:spcAft>
              <a:buSzPct val="145000"/>
              <a:buNone/>
            </a:pPr>
            <a:endParaRPr sz="2400"/>
          </a:p>
        </p:txBody>
      </p:sp>
      <p:sp>
        <p:nvSpPr>
          <p:cNvPr id="1612" name="Google Shape;1612;p39"/>
          <p:cNvSpPr txBox="1"/>
          <p:nvPr/>
        </p:nvSpPr>
        <p:spPr>
          <a:xfrm>
            <a:off x="3200403" y="922853"/>
            <a:ext cx="3429001" cy="36933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a:solidFill>
                  <a:srgbClr val="BA8E2C"/>
                </a:solidFill>
                <a:latin typeface="Corbel"/>
                <a:ea typeface="Corbel"/>
                <a:cs typeface="Corbel"/>
                <a:sym typeface="Corbel"/>
              </a:rPr>
              <a:t>W. Va. Code § 6B-2-4(s)(1)</a:t>
            </a:r>
            <a:endParaRPr sz="1400" b="0" i="0" u="none" strike="noStrike" cap="none">
              <a:solidFill>
                <a:srgbClr val="000000"/>
              </a:solidFill>
              <a:latin typeface="Arial"/>
              <a:ea typeface="Arial"/>
              <a:cs typeface="Arial"/>
              <a:sym typeface="Arial"/>
            </a:endParaRPr>
          </a:p>
        </p:txBody>
      </p:sp>
      <p:pic>
        <p:nvPicPr>
          <p:cNvPr id="1613" name="Google Shape;1613;p39" descr="sealfront2"/>
          <p:cNvPicPr preferRelativeResize="0"/>
          <p:nvPr/>
        </p:nvPicPr>
        <p:blipFill rotWithShape="1">
          <a:blip r:embed="rId3">
            <a:alphaModFix/>
          </a:blip>
          <a:srcRect/>
          <a:stretch/>
        </p:blipFill>
        <p:spPr>
          <a:xfrm>
            <a:off x="990599" y="255840"/>
            <a:ext cx="1523999" cy="1554684"/>
          </a:xfrm>
          <a:prstGeom prst="rect">
            <a:avLst/>
          </a:prstGeom>
          <a:noFill/>
          <a:ln>
            <a:noFill/>
          </a:ln>
        </p:spPr>
      </p:pic>
      <p:sp>
        <p:nvSpPr>
          <p:cNvPr id="1614" name="Google Shape;1614;p39"/>
          <p:cNvSpPr txBox="1">
            <a:spLocks noGrp="1"/>
          </p:cNvSpPr>
          <p:nvPr>
            <p:ph type="sldNum" idx="12"/>
          </p:nvPr>
        </p:nvSpPr>
        <p:spPr>
          <a:xfrm>
            <a:off x="8258967" y="6108173"/>
            <a:ext cx="427833"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000"/>
              <a:buNone/>
            </a:pPr>
            <a:fld id="{00000000-1234-1234-1234-123412341234}" type="slidenum">
              <a:rPr lang="en-US">
                <a:solidFill>
                  <a:srgbClr val="B3A787"/>
                </a:solidFill>
              </a:rPr>
              <a:t>62</a:t>
            </a:fld>
            <a:endParaRPr>
              <a:solidFill>
                <a:srgbClr val="B3A787"/>
              </a:solidFill>
            </a:endParaRPr>
          </a:p>
        </p:txBody>
      </p:sp>
    </p:spTree>
  </p:cSld>
  <p:clrMapOvr>
    <a:masterClrMapping/>
  </p:clrMapOvr>
  <p:transition spd="slow">
    <p:push/>
  </p:transition>
</p:sld>
</file>

<file path=ppt/slides/slide63.xml><?xml version="1.0" encoding="utf-8"?>
<p:sld xmlns:a="http://schemas.openxmlformats.org/drawingml/2006/main" xmlns:r="http://schemas.openxmlformats.org/officeDocument/2006/relationships" xmlns:p="http://schemas.openxmlformats.org/presentationml/2006/main" show="0">
  <p:cSld>
    <p:spTree>
      <p:nvGrpSpPr>
        <p:cNvPr id="1" name="Shape 1618"/>
        <p:cNvGrpSpPr/>
        <p:nvPr/>
      </p:nvGrpSpPr>
      <p:grpSpPr>
        <a:xfrm>
          <a:off x="0" y="0"/>
          <a:ext cx="0" cy="0"/>
          <a:chOff x="0" y="0"/>
          <a:chExt cx="0" cy="0"/>
        </a:xfrm>
      </p:grpSpPr>
      <p:sp>
        <p:nvSpPr>
          <p:cNvPr id="1619" name="Google Shape;1619;p42"/>
          <p:cNvSpPr txBox="1"/>
          <p:nvPr/>
        </p:nvSpPr>
        <p:spPr>
          <a:xfrm>
            <a:off x="1108774" y="1289950"/>
            <a:ext cx="7972200" cy="4833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2800"/>
              <a:buFont typeface="Corbel"/>
              <a:buNone/>
            </a:pPr>
            <a:endParaRPr sz="2800" b="0" i="0" u="none" strike="noStrike" cap="none">
              <a:solidFill>
                <a:srgbClr val="000000"/>
              </a:solidFill>
              <a:latin typeface="Corbel"/>
              <a:ea typeface="Corbel"/>
              <a:cs typeface="Corbel"/>
              <a:sym typeface="Corbel"/>
            </a:endParaRPr>
          </a:p>
          <a:p>
            <a:pPr marL="342900" marR="0" lvl="0" indent="-190500" algn="l" rtl="0">
              <a:lnSpc>
                <a:spcPct val="100000"/>
              </a:lnSpc>
              <a:spcBef>
                <a:spcPts val="0"/>
              </a:spcBef>
              <a:spcAft>
                <a:spcPts val="0"/>
              </a:spcAft>
              <a:buClr>
                <a:srgbClr val="94B6D2"/>
              </a:buClr>
              <a:buSzPts val="2400"/>
              <a:buFont typeface="Arial"/>
              <a:buNone/>
            </a:pPr>
            <a:endParaRPr sz="2800" b="0" i="0" u="none" strike="noStrike" cap="none">
              <a:solidFill>
                <a:srgbClr val="000000"/>
              </a:solidFill>
              <a:latin typeface="Corbel"/>
              <a:ea typeface="Corbel"/>
              <a:cs typeface="Corbel"/>
              <a:sym typeface="Corbel"/>
            </a:endParaRPr>
          </a:p>
          <a:p>
            <a:pPr marL="342900" marR="0" lvl="0" indent="-342900" algn="l" rtl="0">
              <a:lnSpc>
                <a:spcPct val="100000"/>
              </a:lnSpc>
              <a:spcBef>
                <a:spcPts val="0"/>
              </a:spcBef>
              <a:spcAft>
                <a:spcPts val="0"/>
              </a:spcAft>
              <a:buClr>
                <a:srgbClr val="94B6D2"/>
              </a:buClr>
              <a:buSzPts val="3200"/>
              <a:buFont typeface="Corbel"/>
              <a:buChar char="•"/>
            </a:pPr>
            <a:r>
              <a:rPr lang="en-US" sz="3200" b="0" i="0" u="none" strike="noStrike" cap="none">
                <a:solidFill>
                  <a:srgbClr val="000000"/>
                </a:solidFill>
                <a:latin typeface="Corbel"/>
                <a:ea typeface="Corbel"/>
                <a:cs typeface="Corbel"/>
                <a:sym typeface="Corbel"/>
              </a:rPr>
              <a:t>State, county, and municipal administrative and legislative bodies, and any bodies that meet the definition of ‘public agency,’ are subject to the Act.</a:t>
            </a:r>
            <a:endParaRPr sz="2200" b="0" i="0" u="none" strike="noStrike" cap="none">
              <a:solidFill>
                <a:srgbClr val="000000"/>
              </a:solidFill>
              <a:latin typeface="Corbel"/>
              <a:ea typeface="Corbel"/>
              <a:cs typeface="Corbel"/>
              <a:sym typeface="Corbel"/>
            </a:endParaRPr>
          </a:p>
          <a:p>
            <a:pPr marL="0" marR="0" lvl="0" indent="0" algn="l" rtl="0">
              <a:lnSpc>
                <a:spcPct val="100000"/>
              </a:lnSpc>
              <a:spcBef>
                <a:spcPts val="0"/>
              </a:spcBef>
              <a:spcAft>
                <a:spcPts val="0"/>
              </a:spcAft>
              <a:buClr>
                <a:srgbClr val="000000"/>
              </a:buClr>
              <a:buSzPts val="2400"/>
              <a:buFont typeface="Corbel"/>
              <a:buNone/>
            </a:pPr>
            <a:r>
              <a:rPr lang="en-US" sz="2400" b="0" i="0" u="none" strike="noStrike" cap="none">
                <a:solidFill>
                  <a:srgbClr val="000000"/>
                </a:solidFill>
                <a:latin typeface="Corbel"/>
                <a:ea typeface="Corbel"/>
                <a:cs typeface="Corbel"/>
                <a:sym typeface="Corbel"/>
              </a:rPr>
              <a:t>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2800"/>
              <a:buFont typeface="Corbel"/>
              <a:buNone/>
            </a:pPr>
            <a:endParaRPr sz="2800" b="0" i="0" u="none" strike="noStrike" cap="none">
              <a:solidFill>
                <a:srgbClr val="000000"/>
              </a:solidFill>
              <a:latin typeface="Corbel"/>
              <a:ea typeface="Corbel"/>
              <a:cs typeface="Corbel"/>
              <a:sym typeface="Corbel"/>
            </a:endParaRPr>
          </a:p>
          <a:p>
            <a:pPr marL="0" marR="0" lvl="0" indent="0" algn="l" rtl="0">
              <a:lnSpc>
                <a:spcPct val="100000"/>
              </a:lnSpc>
              <a:spcBef>
                <a:spcPts val="0"/>
              </a:spcBef>
              <a:spcAft>
                <a:spcPts val="0"/>
              </a:spcAft>
              <a:buClr>
                <a:schemeClr val="dk1"/>
              </a:buClr>
              <a:buSzPts val="1800"/>
              <a:buFont typeface="Noto Sans Symbols"/>
              <a:buNone/>
            </a:pPr>
            <a:endParaRPr sz="1800" b="0" i="0" u="none" strike="noStrike" cap="none">
              <a:solidFill>
                <a:srgbClr val="000000"/>
              </a:solidFill>
              <a:latin typeface="Corbel"/>
              <a:ea typeface="Corbel"/>
              <a:cs typeface="Corbel"/>
              <a:sym typeface="Corbel"/>
            </a:endParaRPr>
          </a:p>
          <a:p>
            <a:pPr marL="0" marR="0" lvl="0" indent="0" algn="l" rtl="0">
              <a:lnSpc>
                <a:spcPct val="100000"/>
              </a:lnSpc>
              <a:spcBef>
                <a:spcPts val="0"/>
              </a:spcBef>
              <a:spcAft>
                <a:spcPts val="0"/>
              </a:spcAft>
              <a:buClr>
                <a:schemeClr val="dk1"/>
              </a:buClr>
              <a:buSzPts val="1800"/>
              <a:buFont typeface="Corbel"/>
              <a:buNone/>
            </a:pPr>
            <a:endParaRPr sz="1800" b="0" i="0" u="none" strike="noStrike" cap="none">
              <a:solidFill>
                <a:srgbClr val="000000"/>
              </a:solidFill>
              <a:latin typeface="Corbel"/>
              <a:ea typeface="Corbel"/>
              <a:cs typeface="Corbel"/>
              <a:sym typeface="Corbel"/>
            </a:endParaRPr>
          </a:p>
          <a:p>
            <a:pPr marL="0" marR="0" lvl="0" indent="0" algn="l" rtl="0">
              <a:lnSpc>
                <a:spcPct val="100000"/>
              </a:lnSpc>
              <a:spcBef>
                <a:spcPts val="0"/>
              </a:spcBef>
              <a:spcAft>
                <a:spcPts val="0"/>
              </a:spcAft>
              <a:buClr>
                <a:schemeClr val="dk1"/>
              </a:buClr>
              <a:buSzPts val="1800"/>
              <a:buFont typeface="Noto Sans Symbols"/>
              <a:buNone/>
            </a:pPr>
            <a:endParaRPr sz="1800" b="0" i="0" u="none" strike="noStrike" cap="none">
              <a:solidFill>
                <a:srgbClr val="000000"/>
              </a:solidFill>
              <a:latin typeface="Corbel"/>
              <a:ea typeface="Corbel"/>
              <a:cs typeface="Corbel"/>
              <a:sym typeface="Corbel"/>
            </a:endParaRPr>
          </a:p>
          <a:p>
            <a:pPr marL="0" marR="0" lvl="0" indent="0" algn="l" rtl="0">
              <a:lnSpc>
                <a:spcPct val="100000"/>
              </a:lnSpc>
              <a:spcBef>
                <a:spcPts val="0"/>
              </a:spcBef>
              <a:spcAft>
                <a:spcPts val="0"/>
              </a:spcAft>
              <a:buClr>
                <a:schemeClr val="dk1"/>
              </a:buClr>
              <a:buSzPts val="1800"/>
              <a:buFont typeface="Corbel"/>
              <a:buNone/>
            </a:pPr>
            <a:endParaRPr sz="1800" b="0" i="0" u="none" strike="noStrike" cap="none">
              <a:solidFill>
                <a:srgbClr val="000000"/>
              </a:solidFill>
              <a:latin typeface="Corbel"/>
              <a:ea typeface="Corbel"/>
              <a:cs typeface="Corbel"/>
              <a:sym typeface="Corbel"/>
            </a:endParaRPr>
          </a:p>
        </p:txBody>
      </p:sp>
      <p:sp>
        <p:nvSpPr>
          <p:cNvPr id="1620" name="Google Shape;1620;p42"/>
          <p:cNvSpPr txBox="1">
            <a:spLocks noGrp="1"/>
          </p:cNvSpPr>
          <p:nvPr>
            <p:ph type="title"/>
          </p:nvPr>
        </p:nvSpPr>
        <p:spPr>
          <a:xfrm>
            <a:off x="1727658" y="267819"/>
            <a:ext cx="7467600" cy="117348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rgbClr val="0070C0"/>
              </a:buClr>
              <a:buSzPts val="4000"/>
              <a:buFont typeface="Corbel"/>
              <a:buNone/>
            </a:pPr>
            <a:r>
              <a:rPr lang="en-US">
                <a:solidFill>
                  <a:srgbClr val="0070C0"/>
                </a:solidFill>
              </a:rPr>
              <a:t>Open Meetings Act</a:t>
            </a:r>
            <a:endParaRPr/>
          </a:p>
        </p:txBody>
      </p:sp>
      <p:pic>
        <p:nvPicPr>
          <p:cNvPr id="1621" name="Google Shape;1621;p42" descr="sealfront2"/>
          <p:cNvPicPr preferRelativeResize="0"/>
          <p:nvPr/>
        </p:nvPicPr>
        <p:blipFill rotWithShape="1">
          <a:blip r:embed="rId3">
            <a:alphaModFix/>
          </a:blip>
          <a:srcRect/>
          <a:stretch/>
        </p:blipFill>
        <p:spPr>
          <a:xfrm>
            <a:off x="990600" y="198270"/>
            <a:ext cx="1523999" cy="1554684"/>
          </a:xfrm>
          <a:prstGeom prst="rect">
            <a:avLst/>
          </a:prstGeom>
          <a:noFill/>
          <a:ln>
            <a:noFill/>
          </a:ln>
        </p:spPr>
      </p:pic>
      <p:pic>
        <p:nvPicPr>
          <p:cNvPr id="1622" name="Google Shape;1622;p42"/>
          <p:cNvPicPr preferRelativeResize="0"/>
          <p:nvPr/>
        </p:nvPicPr>
        <p:blipFill rotWithShape="1">
          <a:blip r:embed="rId4">
            <a:alphaModFix/>
          </a:blip>
          <a:srcRect/>
          <a:stretch/>
        </p:blipFill>
        <p:spPr>
          <a:xfrm>
            <a:off x="3007125" y="4489560"/>
            <a:ext cx="3918375" cy="2368440"/>
          </a:xfrm>
          <a:prstGeom prst="rect">
            <a:avLst/>
          </a:prstGeom>
          <a:noFill/>
          <a:ln>
            <a:noFill/>
          </a:ln>
        </p:spPr>
      </p:pic>
      <p:sp>
        <p:nvSpPr>
          <p:cNvPr id="1623" name="Google Shape;1623;p42"/>
          <p:cNvSpPr txBox="1">
            <a:spLocks noGrp="1"/>
          </p:cNvSpPr>
          <p:nvPr>
            <p:ph type="sldNum" idx="12"/>
          </p:nvPr>
        </p:nvSpPr>
        <p:spPr>
          <a:xfrm>
            <a:off x="8273317" y="6116070"/>
            <a:ext cx="413483"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000"/>
              <a:buNone/>
            </a:pPr>
            <a:fld id="{00000000-1234-1234-1234-123412341234}" type="slidenum">
              <a:rPr lang="en-US">
                <a:solidFill>
                  <a:srgbClr val="B3A787"/>
                </a:solidFill>
              </a:rPr>
              <a:t>63</a:t>
            </a:fld>
            <a:endParaRPr>
              <a:solidFill>
                <a:srgbClr val="B3A787"/>
              </a:solidFill>
            </a:endParaRPr>
          </a:p>
        </p:txBody>
      </p:sp>
    </p:spTree>
  </p:cSld>
  <p:clrMapOvr>
    <a:masterClrMapping/>
  </p:clrMapOvr>
  <p:transition spd="slow">
    <p:wipe/>
  </p:transition>
</p:sld>
</file>

<file path=ppt/slides/slide64.xml><?xml version="1.0" encoding="utf-8"?>
<p:sld xmlns:a="http://schemas.openxmlformats.org/drawingml/2006/main" xmlns:r="http://schemas.openxmlformats.org/officeDocument/2006/relationships" xmlns:p="http://schemas.openxmlformats.org/presentationml/2006/main" show="0">
  <p:cSld>
    <p:spTree>
      <p:nvGrpSpPr>
        <p:cNvPr id="1" name="Shape 1628"/>
        <p:cNvGrpSpPr/>
        <p:nvPr/>
      </p:nvGrpSpPr>
      <p:grpSpPr>
        <a:xfrm>
          <a:off x="0" y="0"/>
          <a:ext cx="0" cy="0"/>
          <a:chOff x="0" y="0"/>
          <a:chExt cx="0" cy="0"/>
        </a:xfrm>
      </p:grpSpPr>
      <p:sp>
        <p:nvSpPr>
          <p:cNvPr id="1629" name="Google Shape;1629;p43"/>
          <p:cNvSpPr txBox="1">
            <a:spLocks noGrp="1"/>
          </p:cNvSpPr>
          <p:nvPr>
            <p:ph type="title"/>
          </p:nvPr>
        </p:nvSpPr>
        <p:spPr>
          <a:xfrm>
            <a:off x="1828799" y="304800"/>
            <a:ext cx="6746875" cy="1216025"/>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rgbClr val="345D7E"/>
              </a:buClr>
              <a:buSzPts val="4000"/>
              <a:buFont typeface="Corbel"/>
              <a:buNone/>
            </a:pPr>
            <a:r>
              <a:rPr lang="en-US" cap="none">
                <a:solidFill>
                  <a:srgbClr val="345D7E"/>
                </a:solidFill>
                <a:latin typeface="Corbel"/>
                <a:ea typeface="Corbel"/>
                <a:cs typeface="Corbel"/>
                <a:sym typeface="Corbel"/>
              </a:rPr>
              <a:t>Meeting defined</a:t>
            </a:r>
            <a:endParaRPr/>
          </a:p>
        </p:txBody>
      </p:sp>
      <p:sp>
        <p:nvSpPr>
          <p:cNvPr id="1630" name="Google Shape;1630;p43"/>
          <p:cNvSpPr txBox="1">
            <a:spLocks noGrp="1"/>
          </p:cNvSpPr>
          <p:nvPr>
            <p:ph type="body" idx="1"/>
          </p:nvPr>
        </p:nvSpPr>
        <p:spPr>
          <a:xfrm>
            <a:off x="3962400" y="1647821"/>
            <a:ext cx="4191000" cy="3886200"/>
          </a:xfrm>
          <a:prstGeom prst="rect">
            <a:avLst/>
          </a:prstGeom>
          <a:noFill/>
          <a:ln>
            <a:noFill/>
          </a:ln>
        </p:spPr>
        <p:txBody>
          <a:bodyPr spcFirstLastPara="1" wrap="square" lIns="91425" tIns="45700" rIns="91425" bIns="45700" anchor="ctr" anchorCtr="0">
            <a:normAutofit/>
          </a:bodyPr>
          <a:lstStyle/>
          <a:p>
            <a:pPr marL="0" lvl="1" indent="0" algn="l" rtl="0">
              <a:lnSpc>
                <a:spcPct val="100000"/>
              </a:lnSpc>
              <a:spcBef>
                <a:spcPts val="0"/>
              </a:spcBef>
              <a:spcAft>
                <a:spcPts val="0"/>
              </a:spcAft>
              <a:buSzPts val="3770"/>
              <a:buFont typeface="Noto Sans Symbols"/>
              <a:buNone/>
            </a:pPr>
            <a:endParaRPr sz="2600"/>
          </a:p>
          <a:p>
            <a:pPr marL="1543050" lvl="3" indent="-171450" algn="l" rtl="0">
              <a:lnSpc>
                <a:spcPct val="90000"/>
              </a:lnSpc>
              <a:spcBef>
                <a:spcPts val="320"/>
              </a:spcBef>
              <a:spcAft>
                <a:spcPts val="0"/>
              </a:spcAft>
              <a:buSzPts val="2320"/>
              <a:buFont typeface="Noto Sans Symbols"/>
              <a:buNone/>
            </a:pPr>
            <a:endParaRPr b="1"/>
          </a:p>
          <a:p>
            <a:pPr marL="1543050" lvl="3" indent="0" algn="l" rtl="0">
              <a:lnSpc>
                <a:spcPct val="90000"/>
              </a:lnSpc>
              <a:spcBef>
                <a:spcPts val="960"/>
              </a:spcBef>
              <a:spcAft>
                <a:spcPts val="0"/>
              </a:spcAft>
              <a:buSzPts val="2610"/>
              <a:buNone/>
            </a:pPr>
            <a:endParaRPr sz="1800"/>
          </a:p>
        </p:txBody>
      </p:sp>
      <p:sp>
        <p:nvSpPr>
          <p:cNvPr id="1631" name="Google Shape;1631;p43"/>
          <p:cNvSpPr txBox="1">
            <a:spLocks noGrp="1"/>
          </p:cNvSpPr>
          <p:nvPr>
            <p:ph type="body" idx="2"/>
          </p:nvPr>
        </p:nvSpPr>
        <p:spPr>
          <a:xfrm>
            <a:off x="1047175" y="1419400"/>
            <a:ext cx="7791300" cy="4555800"/>
          </a:xfrm>
          <a:prstGeom prst="rect">
            <a:avLst/>
          </a:prstGeom>
          <a:noFill/>
          <a:ln>
            <a:noFill/>
          </a:ln>
        </p:spPr>
        <p:txBody>
          <a:bodyPr spcFirstLastPara="1" wrap="square" lIns="91425" tIns="45700" rIns="91425" bIns="45700" anchor="ctr" anchorCtr="0">
            <a:normAutofit fontScale="92500" lnSpcReduction="20000"/>
          </a:bodyPr>
          <a:lstStyle/>
          <a:p>
            <a:pPr marL="0" lvl="0" indent="0" algn="l" rtl="0">
              <a:lnSpc>
                <a:spcPct val="100000"/>
              </a:lnSpc>
              <a:spcBef>
                <a:spcPts val="0"/>
              </a:spcBef>
              <a:spcAft>
                <a:spcPts val="0"/>
              </a:spcAft>
              <a:buClr>
                <a:srgbClr val="BA8E2C"/>
              </a:buClr>
              <a:buSzPct val="150000"/>
              <a:buNone/>
            </a:pPr>
            <a:r>
              <a:rPr lang="en-US" sz="3000" i="1">
                <a:solidFill>
                  <a:srgbClr val="0C0C0C"/>
                </a:solidFill>
              </a:rPr>
              <a:t>A meeting subject to OMA is defined by the Act as:</a:t>
            </a:r>
            <a:endParaRPr sz="3358"/>
          </a:p>
          <a:p>
            <a:pPr marL="742950" lvl="1" indent="-327756" algn="l" rtl="0">
              <a:lnSpc>
                <a:spcPct val="100000"/>
              </a:lnSpc>
              <a:spcBef>
                <a:spcPts val="1000"/>
              </a:spcBef>
              <a:spcAft>
                <a:spcPts val="0"/>
              </a:spcAft>
              <a:buClr>
                <a:srgbClr val="BA8E2C"/>
              </a:buClr>
              <a:buSzPct val="133804"/>
              <a:buFont typeface="Arial"/>
              <a:buChar char="•"/>
            </a:pPr>
            <a:r>
              <a:rPr lang="en-US" sz="2958">
                <a:solidFill>
                  <a:srgbClr val="0C0C0C"/>
                </a:solidFill>
              </a:rPr>
              <a:t>The convening of a governing body of a public agency</a:t>
            </a:r>
            <a:endParaRPr sz="2958"/>
          </a:p>
          <a:p>
            <a:pPr marL="742950" lvl="1" indent="-327756" algn="l" rtl="0">
              <a:lnSpc>
                <a:spcPct val="100000"/>
              </a:lnSpc>
              <a:spcBef>
                <a:spcPts val="1000"/>
              </a:spcBef>
              <a:spcAft>
                <a:spcPts val="0"/>
              </a:spcAft>
              <a:buClr>
                <a:srgbClr val="BA8E2C"/>
              </a:buClr>
              <a:buSzPct val="133804"/>
              <a:buFont typeface="Arial"/>
              <a:buChar char="•"/>
            </a:pPr>
            <a:r>
              <a:rPr lang="en-US" sz="2958">
                <a:solidFill>
                  <a:srgbClr val="0C0C0C"/>
                </a:solidFill>
              </a:rPr>
              <a:t>For which a quorum is required in order to make, or deliberate toward, a decision</a:t>
            </a:r>
            <a:endParaRPr sz="2958"/>
          </a:p>
          <a:p>
            <a:pPr marL="742950" lvl="1" indent="-327756" algn="l" rtl="0">
              <a:lnSpc>
                <a:spcPct val="100000"/>
              </a:lnSpc>
              <a:spcBef>
                <a:spcPts val="1000"/>
              </a:spcBef>
              <a:spcAft>
                <a:spcPts val="0"/>
              </a:spcAft>
              <a:buClr>
                <a:srgbClr val="BA8E2C"/>
              </a:buClr>
              <a:buSzPct val="133804"/>
              <a:buFont typeface="Arial"/>
              <a:buChar char="•"/>
            </a:pPr>
            <a:r>
              <a:rPr lang="en-US" sz="2958">
                <a:solidFill>
                  <a:srgbClr val="0C0C0C"/>
                </a:solidFill>
              </a:rPr>
              <a:t>On a matter which results or will result in official action.</a:t>
            </a:r>
            <a:endParaRPr sz="2958"/>
          </a:p>
          <a:p>
            <a:pPr marL="82296" lvl="0" indent="0" algn="l" rtl="0">
              <a:lnSpc>
                <a:spcPct val="100000"/>
              </a:lnSpc>
              <a:spcBef>
                <a:spcPts val="1080"/>
              </a:spcBef>
              <a:spcAft>
                <a:spcPts val="0"/>
              </a:spcAft>
              <a:buSzPct val="103626"/>
              <a:buNone/>
            </a:pPr>
            <a:endParaRPr sz="3358"/>
          </a:p>
          <a:p>
            <a:pPr marL="82296" lvl="0" indent="0" algn="l" rtl="0">
              <a:lnSpc>
                <a:spcPct val="100000"/>
              </a:lnSpc>
              <a:spcBef>
                <a:spcPts val="1080"/>
              </a:spcBef>
              <a:spcAft>
                <a:spcPts val="0"/>
              </a:spcAft>
              <a:buSzPct val="145000"/>
              <a:buNone/>
            </a:pPr>
            <a:endParaRPr/>
          </a:p>
          <a:p>
            <a:pPr marL="82296" lvl="0" indent="0" algn="l" rtl="0">
              <a:lnSpc>
                <a:spcPct val="100000"/>
              </a:lnSpc>
              <a:spcBef>
                <a:spcPts val="1080"/>
              </a:spcBef>
              <a:spcAft>
                <a:spcPts val="0"/>
              </a:spcAft>
              <a:buSzPct val="145000"/>
              <a:buNone/>
            </a:pPr>
            <a:endParaRPr/>
          </a:p>
        </p:txBody>
      </p:sp>
      <p:pic>
        <p:nvPicPr>
          <p:cNvPr id="1632" name="Google Shape;1632;p43" descr="sealfront2"/>
          <p:cNvPicPr preferRelativeResize="0"/>
          <p:nvPr/>
        </p:nvPicPr>
        <p:blipFill rotWithShape="1">
          <a:blip r:embed="rId3">
            <a:alphaModFix/>
          </a:blip>
          <a:srcRect/>
          <a:stretch/>
        </p:blipFill>
        <p:spPr>
          <a:xfrm>
            <a:off x="0" y="-5"/>
            <a:ext cx="1523999" cy="1554684"/>
          </a:xfrm>
          <a:prstGeom prst="rect">
            <a:avLst/>
          </a:prstGeom>
          <a:noFill/>
          <a:ln>
            <a:noFill/>
          </a:ln>
        </p:spPr>
      </p:pic>
      <p:pic>
        <p:nvPicPr>
          <p:cNvPr id="1633" name="Google Shape;1633;p43" descr="A group of people working on a computer&#10;&#10;Description automatically generated with low confidence"/>
          <p:cNvPicPr preferRelativeResize="0"/>
          <p:nvPr/>
        </p:nvPicPr>
        <p:blipFill rotWithShape="1">
          <a:blip r:embed="rId4">
            <a:alphaModFix/>
          </a:blip>
          <a:srcRect/>
          <a:stretch/>
        </p:blipFill>
        <p:spPr>
          <a:xfrm>
            <a:off x="2432622" y="4217684"/>
            <a:ext cx="4423265" cy="2258688"/>
          </a:xfrm>
          <a:prstGeom prst="rect">
            <a:avLst/>
          </a:prstGeom>
          <a:noFill/>
          <a:ln>
            <a:noFill/>
          </a:ln>
        </p:spPr>
      </p:pic>
      <p:sp>
        <p:nvSpPr>
          <p:cNvPr id="1634" name="Google Shape;1634;p43"/>
          <p:cNvSpPr txBox="1">
            <a:spLocks noGrp="1"/>
          </p:cNvSpPr>
          <p:nvPr>
            <p:ph type="sldNum" idx="12"/>
          </p:nvPr>
        </p:nvSpPr>
        <p:spPr>
          <a:xfrm>
            <a:off x="8273317" y="6116070"/>
            <a:ext cx="413483"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B3A787"/>
              </a:buClr>
              <a:buSzPts val="1000"/>
              <a:buFont typeface="Corbel"/>
              <a:buNone/>
            </a:pPr>
            <a:fld id="{00000000-1234-1234-1234-123412341234}" type="slidenum">
              <a:rPr lang="en-US" sz="1000" b="0" i="0" u="none" strike="noStrike" cap="none">
                <a:solidFill>
                  <a:srgbClr val="B3A787"/>
                </a:solidFill>
                <a:latin typeface="Corbel"/>
                <a:ea typeface="Corbel"/>
                <a:cs typeface="Corbel"/>
                <a:sym typeface="Corbel"/>
              </a:rPr>
              <a:t>64</a:t>
            </a:fld>
            <a:endParaRPr sz="1000" b="0" i="0" u="none" strike="noStrike" cap="none">
              <a:solidFill>
                <a:srgbClr val="B3A787"/>
              </a:solidFill>
              <a:latin typeface="Corbel"/>
              <a:ea typeface="Corbel"/>
              <a:cs typeface="Corbel"/>
              <a:sym typeface="Corbel"/>
            </a:endParaRPr>
          </a:p>
        </p:txBody>
      </p:sp>
    </p:spTree>
  </p:cSld>
  <p:clrMapOvr>
    <a:masterClrMapping/>
  </p:clrMapOvr>
  <p:transition spd="slow">
    <p:wipe/>
  </p:transition>
</p:sld>
</file>

<file path=ppt/slides/slide65.xml><?xml version="1.0" encoding="utf-8"?>
<p:sld xmlns:a="http://schemas.openxmlformats.org/drawingml/2006/main" xmlns:r="http://schemas.openxmlformats.org/officeDocument/2006/relationships" xmlns:p="http://schemas.openxmlformats.org/presentationml/2006/main" show="0">
  <p:cSld>
    <p:spTree>
      <p:nvGrpSpPr>
        <p:cNvPr id="1" name="Shape 1638"/>
        <p:cNvGrpSpPr/>
        <p:nvPr/>
      </p:nvGrpSpPr>
      <p:grpSpPr>
        <a:xfrm>
          <a:off x="0" y="0"/>
          <a:ext cx="0" cy="0"/>
          <a:chOff x="0" y="0"/>
          <a:chExt cx="0" cy="0"/>
        </a:xfrm>
      </p:grpSpPr>
      <p:sp>
        <p:nvSpPr>
          <p:cNvPr id="1639" name="Google Shape;1639;p41"/>
          <p:cNvSpPr txBox="1">
            <a:spLocks noGrp="1"/>
          </p:cNvSpPr>
          <p:nvPr>
            <p:ph type="title"/>
          </p:nvPr>
        </p:nvSpPr>
        <p:spPr>
          <a:xfrm>
            <a:off x="1752598" y="274638"/>
            <a:ext cx="7181089"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345D7E"/>
              </a:buClr>
              <a:buSzPts val="4000"/>
              <a:buFont typeface="Corbel"/>
              <a:buNone/>
            </a:pPr>
            <a:r>
              <a:rPr lang="en-US" sz="4600">
                <a:solidFill>
                  <a:srgbClr val="345D7E"/>
                </a:solidFill>
              </a:rPr>
              <a:t>Topics of Open Meetings Act</a:t>
            </a:r>
            <a:endParaRPr sz="4600"/>
          </a:p>
        </p:txBody>
      </p:sp>
      <p:sp>
        <p:nvSpPr>
          <p:cNvPr id="1640" name="Google Shape;1640;p41"/>
          <p:cNvSpPr txBox="1"/>
          <p:nvPr/>
        </p:nvSpPr>
        <p:spPr>
          <a:xfrm>
            <a:off x="1207450" y="1417650"/>
            <a:ext cx="5732700" cy="5171700"/>
          </a:xfrm>
          <a:prstGeom prst="rect">
            <a:avLst/>
          </a:prstGeom>
          <a:noFill/>
          <a:ln>
            <a:noFill/>
          </a:ln>
        </p:spPr>
        <p:txBody>
          <a:bodyPr spcFirstLastPara="1" wrap="square" lIns="91425" tIns="45700" rIns="91425" bIns="45700" anchor="t" anchorCtr="0">
            <a:spAutoFit/>
          </a:bodyPr>
          <a:lstStyle/>
          <a:p>
            <a:pPr marL="285750" marR="0" lvl="0" indent="-184150" algn="l" rtl="0">
              <a:lnSpc>
                <a:spcPct val="100000"/>
              </a:lnSpc>
              <a:spcBef>
                <a:spcPts val="0"/>
              </a:spcBef>
              <a:spcAft>
                <a:spcPts val="0"/>
              </a:spcAft>
              <a:buClr>
                <a:schemeClr val="dk1"/>
              </a:buClr>
              <a:buSzPts val="1600"/>
              <a:buFont typeface="Arial"/>
              <a:buNone/>
            </a:pPr>
            <a:endParaRPr sz="1800" b="0" i="0" u="none" strike="noStrike" cap="none">
              <a:solidFill>
                <a:srgbClr val="000000"/>
              </a:solidFill>
              <a:latin typeface="Corbel"/>
              <a:ea typeface="Corbel"/>
              <a:cs typeface="Corbel"/>
              <a:sym typeface="Corbel"/>
            </a:endParaRPr>
          </a:p>
          <a:p>
            <a:pPr marL="285750" marR="0" lvl="0" indent="-285750" algn="l" rtl="0">
              <a:lnSpc>
                <a:spcPct val="100000"/>
              </a:lnSpc>
              <a:spcBef>
                <a:spcPts val="0"/>
              </a:spcBef>
              <a:spcAft>
                <a:spcPts val="0"/>
              </a:spcAft>
              <a:buClr>
                <a:srgbClr val="BA8E2C"/>
              </a:buClr>
              <a:buSzPts val="4300"/>
              <a:buFont typeface="Corbel"/>
              <a:buChar char="•"/>
            </a:pPr>
            <a:r>
              <a:rPr lang="en-US" sz="3300" b="0" i="0" u="none" strike="noStrike" cap="none">
                <a:solidFill>
                  <a:srgbClr val="000000"/>
                </a:solidFill>
                <a:latin typeface="Corbel"/>
                <a:ea typeface="Corbel"/>
                <a:cs typeface="Corbel"/>
                <a:sym typeface="Corbel"/>
              </a:rPr>
              <a:t>Meetings subject to OMA</a:t>
            </a:r>
            <a:endParaRPr sz="2700" b="0" i="0" u="none" strike="noStrike" cap="none">
              <a:solidFill>
                <a:srgbClr val="000000"/>
              </a:solidFill>
              <a:latin typeface="Corbel"/>
              <a:ea typeface="Corbel"/>
              <a:cs typeface="Corbel"/>
              <a:sym typeface="Corbel"/>
            </a:endParaRPr>
          </a:p>
          <a:p>
            <a:pPr marL="285750" marR="0" lvl="0" indent="-285750" algn="l" rtl="0">
              <a:lnSpc>
                <a:spcPct val="100000"/>
              </a:lnSpc>
              <a:spcBef>
                <a:spcPts val="0"/>
              </a:spcBef>
              <a:spcAft>
                <a:spcPts val="0"/>
              </a:spcAft>
              <a:buClr>
                <a:srgbClr val="BA8E2C"/>
              </a:buClr>
              <a:buSzPts val="4300"/>
              <a:buFont typeface="Corbel"/>
              <a:buChar char="•"/>
            </a:pPr>
            <a:r>
              <a:rPr lang="en-US" sz="3300" b="0" i="0" u="none" strike="noStrike" cap="none">
                <a:solidFill>
                  <a:srgbClr val="000000"/>
                </a:solidFill>
                <a:latin typeface="Corbel"/>
                <a:ea typeface="Corbel"/>
                <a:cs typeface="Corbel"/>
                <a:sym typeface="Corbel"/>
              </a:rPr>
              <a:t>Meetings not subject to OMA</a:t>
            </a:r>
            <a:endParaRPr sz="2700" b="0" i="0" u="none" strike="noStrike" cap="none">
              <a:solidFill>
                <a:srgbClr val="000000"/>
              </a:solidFill>
              <a:latin typeface="Corbel"/>
              <a:ea typeface="Corbel"/>
              <a:cs typeface="Corbel"/>
              <a:sym typeface="Corbel"/>
            </a:endParaRPr>
          </a:p>
          <a:p>
            <a:pPr marL="285750" marR="0" lvl="0" indent="-285750" algn="l" rtl="0">
              <a:lnSpc>
                <a:spcPct val="100000"/>
              </a:lnSpc>
              <a:spcBef>
                <a:spcPts val="0"/>
              </a:spcBef>
              <a:spcAft>
                <a:spcPts val="0"/>
              </a:spcAft>
              <a:buClr>
                <a:srgbClr val="BA8E2C"/>
              </a:buClr>
              <a:buSzPts val="4300"/>
              <a:buFont typeface="Corbel"/>
              <a:buChar char="•"/>
            </a:pPr>
            <a:r>
              <a:rPr lang="en-US" sz="3300" b="0" i="0" u="none" strike="noStrike" cap="none">
                <a:solidFill>
                  <a:srgbClr val="000000"/>
                </a:solidFill>
                <a:latin typeface="Corbel"/>
                <a:ea typeface="Corbel"/>
                <a:cs typeface="Corbel"/>
                <a:sym typeface="Corbel"/>
              </a:rPr>
              <a:t>Notice/Agenda for meetings</a:t>
            </a:r>
            <a:endParaRPr sz="2700" b="0" i="0" u="none" strike="noStrike" cap="none">
              <a:solidFill>
                <a:srgbClr val="000000"/>
              </a:solidFill>
              <a:latin typeface="Corbel"/>
              <a:ea typeface="Corbel"/>
              <a:cs typeface="Corbel"/>
              <a:sym typeface="Corbel"/>
            </a:endParaRPr>
          </a:p>
          <a:p>
            <a:pPr marL="285750" marR="0" lvl="0" indent="-285750" algn="l" rtl="0">
              <a:lnSpc>
                <a:spcPct val="100000"/>
              </a:lnSpc>
              <a:spcBef>
                <a:spcPts val="0"/>
              </a:spcBef>
              <a:spcAft>
                <a:spcPts val="0"/>
              </a:spcAft>
              <a:buClr>
                <a:srgbClr val="BA8E2C"/>
              </a:buClr>
              <a:buSzPts val="4300"/>
              <a:buFont typeface="Corbel"/>
              <a:buChar char="•"/>
            </a:pPr>
            <a:r>
              <a:rPr lang="en-US" sz="3300" b="0" i="0" u="none" strike="noStrike" cap="none">
                <a:solidFill>
                  <a:srgbClr val="000000"/>
                </a:solidFill>
                <a:latin typeface="Corbel"/>
                <a:ea typeface="Corbel"/>
                <a:cs typeface="Corbel"/>
                <a:sym typeface="Corbel"/>
              </a:rPr>
              <a:t>Executive sessions</a:t>
            </a:r>
            <a:endParaRPr sz="2700" b="0" i="0" u="none" strike="noStrike" cap="none">
              <a:solidFill>
                <a:srgbClr val="000000"/>
              </a:solidFill>
              <a:latin typeface="Corbel"/>
              <a:ea typeface="Corbel"/>
              <a:cs typeface="Corbel"/>
              <a:sym typeface="Corbel"/>
            </a:endParaRPr>
          </a:p>
          <a:p>
            <a:pPr marL="285750" marR="0" lvl="0" indent="-285750" algn="l" rtl="0">
              <a:lnSpc>
                <a:spcPct val="100000"/>
              </a:lnSpc>
              <a:spcBef>
                <a:spcPts val="0"/>
              </a:spcBef>
              <a:spcAft>
                <a:spcPts val="0"/>
              </a:spcAft>
              <a:buClr>
                <a:srgbClr val="BA8E2C"/>
              </a:buClr>
              <a:buSzPts val="4300"/>
              <a:buFont typeface="Corbel"/>
              <a:buChar char="•"/>
            </a:pPr>
            <a:r>
              <a:rPr lang="en-US" sz="3300" b="0" i="0" u="none" strike="noStrike" cap="none">
                <a:solidFill>
                  <a:srgbClr val="000000"/>
                </a:solidFill>
                <a:latin typeface="Corbel"/>
                <a:ea typeface="Corbel"/>
                <a:cs typeface="Corbel"/>
                <a:sym typeface="Corbel"/>
              </a:rPr>
              <a:t>Meeting minutes</a:t>
            </a:r>
            <a:endParaRPr sz="2700" b="0" i="0" u="none" strike="noStrike" cap="none">
              <a:solidFill>
                <a:srgbClr val="000000"/>
              </a:solidFill>
              <a:latin typeface="Corbel"/>
              <a:ea typeface="Corbel"/>
              <a:cs typeface="Corbel"/>
              <a:sym typeface="Corbel"/>
            </a:endParaRPr>
          </a:p>
          <a:p>
            <a:pPr marL="285750" marR="0" lvl="0" indent="-285750" algn="l" rtl="0">
              <a:lnSpc>
                <a:spcPct val="100000"/>
              </a:lnSpc>
              <a:spcBef>
                <a:spcPts val="0"/>
              </a:spcBef>
              <a:spcAft>
                <a:spcPts val="0"/>
              </a:spcAft>
              <a:buClr>
                <a:srgbClr val="BA8E2C"/>
              </a:buClr>
              <a:buSzPts val="4300"/>
              <a:buFont typeface="Corbel"/>
              <a:buChar char="•"/>
            </a:pPr>
            <a:r>
              <a:rPr lang="en-US" sz="3300" b="0" i="0" u="none" strike="noStrike" cap="none">
                <a:solidFill>
                  <a:srgbClr val="000000"/>
                </a:solidFill>
                <a:latin typeface="Corbel"/>
                <a:ea typeface="Corbel"/>
                <a:cs typeface="Corbel"/>
                <a:sym typeface="Corbel"/>
              </a:rPr>
              <a:t>Violations</a:t>
            </a:r>
            <a:endParaRPr sz="2700" b="0" i="0" u="none" strike="noStrike" cap="none">
              <a:solidFill>
                <a:srgbClr val="000000"/>
              </a:solidFill>
              <a:latin typeface="Corbel"/>
              <a:ea typeface="Corbel"/>
              <a:cs typeface="Corbel"/>
              <a:sym typeface="Corbel"/>
            </a:endParaRPr>
          </a:p>
          <a:p>
            <a:pPr marL="0" marR="0" lvl="0" indent="0" algn="l" rtl="0">
              <a:lnSpc>
                <a:spcPct val="100000"/>
              </a:lnSpc>
              <a:spcBef>
                <a:spcPts val="0"/>
              </a:spcBef>
              <a:spcAft>
                <a:spcPts val="0"/>
              </a:spcAft>
              <a:buClr>
                <a:schemeClr val="dk1"/>
              </a:buClr>
              <a:buSzPts val="1600"/>
              <a:buFont typeface="Corbel"/>
              <a:buNone/>
            </a:pPr>
            <a:endParaRPr sz="1800" b="0" i="0" u="none" strike="noStrike" cap="none">
              <a:solidFill>
                <a:srgbClr val="000000"/>
              </a:solidFill>
              <a:latin typeface="Corbel"/>
              <a:ea typeface="Corbel"/>
              <a:cs typeface="Corbel"/>
              <a:sym typeface="Corbel"/>
            </a:endParaRPr>
          </a:p>
          <a:p>
            <a:pPr marL="285750" marR="0" lvl="0" indent="-184150" algn="l" rtl="0">
              <a:lnSpc>
                <a:spcPct val="100000"/>
              </a:lnSpc>
              <a:spcBef>
                <a:spcPts val="0"/>
              </a:spcBef>
              <a:spcAft>
                <a:spcPts val="0"/>
              </a:spcAft>
              <a:buClr>
                <a:schemeClr val="dk1"/>
              </a:buClr>
              <a:buSzPts val="1600"/>
              <a:buFont typeface="Arial"/>
              <a:buNone/>
            </a:pPr>
            <a:endParaRPr sz="1800" b="0" i="0" u="none" strike="noStrike" cap="none">
              <a:solidFill>
                <a:srgbClr val="000000"/>
              </a:solidFill>
              <a:latin typeface="Corbel"/>
              <a:ea typeface="Corbel"/>
              <a:cs typeface="Corbel"/>
              <a:sym typeface="Corbel"/>
            </a:endParaRPr>
          </a:p>
          <a:p>
            <a:pPr marL="285750" marR="0" lvl="0" indent="-184150" algn="l" rtl="0">
              <a:lnSpc>
                <a:spcPct val="100000"/>
              </a:lnSpc>
              <a:spcBef>
                <a:spcPts val="0"/>
              </a:spcBef>
              <a:spcAft>
                <a:spcPts val="0"/>
              </a:spcAft>
              <a:buClr>
                <a:schemeClr val="dk1"/>
              </a:buClr>
              <a:buSzPts val="1600"/>
              <a:buFont typeface="Arial"/>
              <a:buNone/>
            </a:pPr>
            <a:endParaRPr sz="1800" b="0" i="0" u="none" strike="noStrike" cap="none">
              <a:solidFill>
                <a:srgbClr val="000000"/>
              </a:solidFill>
              <a:latin typeface="Corbel"/>
              <a:ea typeface="Corbel"/>
              <a:cs typeface="Corbel"/>
              <a:sym typeface="Corbel"/>
            </a:endParaRPr>
          </a:p>
        </p:txBody>
      </p:sp>
      <p:pic>
        <p:nvPicPr>
          <p:cNvPr id="1641" name="Google Shape;1641;p41"/>
          <p:cNvPicPr preferRelativeResize="0"/>
          <p:nvPr/>
        </p:nvPicPr>
        <p:blipFill rotWithShape="1">
          <a:blip r:embed="rId3">
            <a:alphaModFix/>
          </a:blip>
          <a:srcRect/>
          <a:stretch/>
        </p:blipFill>
        <p:spPr>
          <a:xfrm>
            <a:off x="6662775" y="3176700"/>
            <a:ext cx="2535021" cy="2535021"/>
          </a:xfrm>
          <a:prstGeom prst="rect">
            <a:avLst/>
          </a:prstGeom>
          <a:noFill/>
          <a:ln>
            <a:noFill/>
          </a:ln>
        </p:spPr>
      </p:pic>
      <p:pic>
        <p:nvPicPr>
          <p:cNvPr id="1642" name="Google Shape;1642;p41" descr="sealfront2"/>
          <p:cNvPicPr preferRelativeResize="0"/>
          <p:nvPr/>
        </p:nvPicPr>
        <p:blipFill rotWithShape="1">
          <a:blip r:embed="rId4">
            <a:alphaModFix/>
          </a:blip>
          <a:srcRect/>
          <a:stretch/>
        </p:blipFill>
        <p:spPr>
          <a:xfrm>
            <a:off x="304293" y="69063"/>
            <a:ext cx="1523999" cy="1554162"/>
          </a:xfrm>
          <a:prstGeom prst="rect">
            <a:avLst/>
          </a:prstGeom>
          <a:noFill/>
          <a:ln>
            <a:noFill/>
          </a:ln>
        </p:spPr>
      </p:pic>
      <p:sp>
        <p:nvSpPr>
          <p:cNvPr id="1643" name="Google Shape;1643;p41"/>
          <p:cNvSpPr txBox="1">
            <a:spLocks noGrp="1"/>
          </p:cNvSpPr>
          <p:nvPr>
            <p:ph type="sldNum" idx="12"/>
          </p:nvPr>
        </p:nvSpPr>
        <p:spPr>
          <a:xfrm>
            <a:off x="8258967" y="6108173"/>
            <a:ext cx="427833"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000"/>
              <a:buNone/>
            </a:pPr>
            <a:fld id="{00000000-1234-1234-1234-123412341234}" type="slidenum">
              <a:rPr lang="en-US">
                <a:solidFill>
                  <a:srgbClr val="B3A787"/>
                </a:solidFill>
              </a:rPr>
              <a:t>65</a:t>
            </a:fld>
            <a:endParaRPr>
              <a:solidFill>
                <a:srgbClr val="B3A787"/>
              </a:solidFill>
            </a:endParaRPr>
          </a:p>
        </p:txBody>
      </p:sp>
    </p:spTree>
  </p:cSld>
  <p:clrMapOvr>
    <a:masterClrMapping/>
  </p:clrMapOvr>
  <p:transition spd="slow">
    <p:wipe/>
  </p:transition>
</p:sld>
</file>

<file path=ppt/slides/slide66.xml><?xml version="1.0" encoding="utf-8"?>
<p:sld xmlns:a="http://schemas.openxmlformats.org/drawingml/2006/main" xmlns:r="http://schemas.openxmlformats.org/officeDocument/2006/relationships" xmlns:p="http://schemas.openxmlformats.org/presentationml/2006/main" show="0">
  <p:cSld>
    <p:spTree>
      <p:nvGrpSpPr>
        <p:cNvPr id="1" name="Shape 1647"/>
        <p:cNvGrpSpPr/>
        <p:nvPr/>
      </p:nvGrpSpPr>
      <p:grpSpPr>
        <a:xfrm>
          <a:off x="0" y="0"/>
          <a:ext cx="0" cy="0"/>
          <a:chOff x="0" y="0"/>
          <a:chExt cx="0" cy="0"/>
        </a:xfrm>
      </p:grpSpPr>
      <p:sp>
        <p:nvSpPr>
          <p:cNvPr id="1648" name="Google Shape;1648;p45"/>
          <p:cNvSpPr txBox="1">
            <a:spLocks noGrp="1"/>
          </p:cNvSpPr>
          <p:nvPr>
            <p:ph type="title"/>
          </p:nvPr>
        </p:nvSpPr>
        <p:spPr>
          <a:xfrm>
            <a:off x="1600199" y="304800"/>
            <a:ext cx="6975475" cy="1216025"/>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rgbClr val="345D7E"/>
              </a:buClr>
              <a:buSzPts val="4000"/>
              <a:buFont typeface="Corbel"/>
              <a:buNone/>
            </a:pPr>
            <a:r>
              <a:rPr lang="en-US">
                <a:solidFill>
                  <a:srgbClr val="345D7E"/>
                </a:solidFill>
                <a:latin typeface="Corbel"/>
                <a:ea typeface="Corbel"/>
                <a:cs typeface="Corbel"/>
                <a:sym typeface="Corbel"/>
              </a:rPr>
              <a:t>Exceptions</a:t>
            </a:r>
            <a:endParaRPr>
              <a:solidFill>
                <a:srgbClr val="345D7E"/>
              </a:solidFill>
              <a:latin typeface="Corbel"/>
              <a:ea typeface="Corbel"/>
              <a:cs typeface="Corbel"/>
              <a:sym typeface="Corbel"/>
            </a:endParaRPr>
          </a:p>
        </p:txBody>
      </p:sp>
      <p:sp>
        <p:nvSpPr>
          <p:cNvPr id="1649" name="Google Shape;1649;p45"/>
          <p:cNvSpPr txBox="1">
            <a:spLocks noGrp="1"/>
          </p:cNvSpPr>
          <p:nvPr>
            <p:ph type="body" idx="2"/>
          </p:nvPr>
        </p:nvSpPr>
        <p:spPr>
          <a:xfrm>
            <a:off x="998535" y="3581400"/>
            <a:ext cx="7577100" cy="4572000"/>
          </a:xfrm>
          <a:prstGeom prst="rect">
            <a:avLst/>
          </a:prstGeom>
          <a:noFill/>
          <a:ln>
            <a:noFill/>
          </a:ln>
        </p:spPr>
        <p:txBody>
          <a:bodyPr spcFirstLastPara="1" wrap="square" lIns="91425" tIns="45700" rIns="91425" bIns="45700" anchor="ctr" anchorCtr="0">
            <a:normAutofit/>
          </a:bodyPr>
          <a:lstStyle/>
          <a:p>
            <a:pPr marL="285750" lvl="0" indent="-285750" algn="l" rtl="0">
              <a:lnSpc>
                <a:spcPct val="100000"/>
              </a:lnSpc>
              <a:spcBef>
                <a:spcPts val="0"/>
              </a:spcBef>
              <a:spcAft>
                <a:spcPts val="0"/>
              </a:spcAft>
              <a:buClr>
                <a:srgbClr val="BA8E2C"/>
              </a:buClr>
              <a:buSzPts val="4060"/>
              <a:buChar char="•"/>
            </a:pPr>
            <a:r>
              <a:rPr lang="en-US" sz="2800">
                <a:solidFill>
                  <a:schemeClr val="dk1"/>
                </a:solidFill>
              </a:rPr>
              <a:t>Adjudicatory </a:t>
            </a:r>
            <a:endParaRPr/>
          </a:p>
          <a:p>
            <a:pPr marL="0" lvl="0" indent="0" algn="l" rtl="0">
              <a:lnSpc>
                <a:spcPct val="100000"/>
              </a:lnSpc>
              <a:spcBef>
                <a:spcPts val="1160"/>
              </a:spcBef>
              <a:spcAft>
                <a:spcPts val="0"/>
              </a:spcAft>
              <a:buClr>
                <a:srgbClr val="BA8E2C"/>
              </a:buClr>
              <a:buSzPts val="4060"/>
              <a:buNone/>
            </a:pPr>
            <a:endParaRPr sz="2800">
              <a:solidFill>
                <a:schemeClr val="dk1"/>
              </a:solidFill>
            </a:endParaRPr>
          </a:p>
          <a:p>
            <a:pPr marL="285750" lvl="0" indent="-285750" algn="l" rtl="0">
              <a:lnSpc>
                <a:spcPct val="100000"/>
              </a:lnSpc>
              <a:spcBef>
                <a:spcPts val="1160"/>
              </a:spcBef>
              <a:spcAft>
                <a:spcPts val="0"/>
              </a:spcAft>
              <a:buClr>
                <a:srgbClr val="BA8E2C"/>
              </a:buClr>
              <a:buSzPts val="4060"/>
              <a:buChar char="•"/>
            </a:pPr>
            <a:r>
              <a:rPr lang="en-US" sz="2800">
                <a:solidFill>
                  <a:schemeClr val="dk1"/>
                </a:solidFill>
              </a:rPr>
              <a:t>On-site inspection</a:t>
            </a:r>
            <a:endParaRPr/>
          </a:p>
          <a:p>
            <a:pPr marL="742950" lvl="1" indent="-285750" algn="l" rtl="0">
              <a:lnSpc>
                <a:spcPct val="100000"/>
              </a:lnSpc>
              <a:spcBef>
                <a:spcPts val="1160"/>
              </a:spcBef>
              <a:spcAft>
                <a:spcPts val="0"/>
              </a:spcAft>
              <a:buClr>
                <a:srgbClr val="BA8E2C"/>
              </a:buClr>
              <a:buSzPts val="4060"/>
              <a:buChar char="•"/>
            </a:pPr>
            <a:r>
              <a:rPr lang="en-US" sz="2800">
                <a:solidFill>
                  <a:schemeClr val="dk1"/>
                </a:solidFill>
              </a:rPr>
              <a:t>Construction site</a:t>
            </a:r>
            <a:endParaRPr/>
          </a:p>
          <a:p>
            <a:pPr marL="0" lvl="0" indent="0" algn="l" rtl="0">
              <a:lnSpc>
                <a:spcPct val="100000"/>
              </a:lnSpc>
              <a:spcBef>
                <a:spcPts val="1160"/>
              </a:spcBef>
              <a:spcAft>
                <a:spcPts val="0"/>
              </a:spcAft>
              <a:buClr>
                <a:srgbClr val="BA8E2C"/>
              </a:buClr>
              <a:buSzPts val="4060"/>
              <a:buNone/>
            </a:pPr>
            <a:endParaRPr sz="2800">
              <a:solidFill>
                <a:schemeClr val="dk1"/>
              </a:solidFill>
            </a:endParaRPr>
          </a:p>
          <a:p>
            <a:pPr marL="285750" lvl="0" indent="-285750" algn="l" rtl="0">
              <a:lnSpc>
                <a:spcPct val="100000"/>
              </a:lnSpc>
              <a:spcBef>
                <a:spcPts val="1160"/>
              </a:spcBef>
              <a:spcAft>
                <a:spcPts val="0"/>
              </a:spcAft>
              <a:buClr>
                <a:srgbClr val="BA8E2C"/>
              </a:buClr>
              <a:buSzPts val="4060"/>
              <a:buChar char="•"/>
            </a:pPr>
            <a:r>
              <a:rPr lang="en-US" sz="2800">
                <a:solidFill>
                  <a:schemeClr val="dk1"/>
                </a:solidFill>
              </a:rPr>
              <a:t>Political party caucus</a:t>
            </a:r>
            <a:endParaRPr/>
          </a:p>
          <a:p>
            <a:pPr marL="742950" lvl="1" indent="-101600" algn="l" rtl="0">
              <a:lnSpc>
                <a:spcPct val="100000"/>
              </a:lnSpc>
              <a:spcBef>
                <a:spcPts val="1000"/>
              </a:spcBef>
              <a:spcAft>
                <a:spcPts val="0"/>
              </a:spcAft>
              <a:buSzPts val="2900"/>
              <a:buNone/>
            </a:pPr>
            <a:endParaRPr>
              <a:solidFill>
                <a:srgbClr val="FF0000"/>
              </a:solidFill>
            </a:endParaRPr>
          </a:p>
          <a:p>
            <a:pPr marL="742950" lvl="1" indent="-101600" algn="l" rtl="0">
              <a:lnSpc>
                <a:spcPct val="100000"/>
              </a:lnSpc>
              <a:spcBef>
                <a:spcPts val="1000"/>
              </a:spcBef>
              <a:spcAft>
                <a:spcPts val="0"/>
              </a:spcAft>
              <a:buSzPts val="2900"/>
              <a:buNone/>
            </a:pPr>
            <a:endParaRPr>
              <a:solidFill>
                <a:srgbClr val="FF0000"/>
              </a:solidFill>
            </a:endParaRPr>
          </a:p>
          <a:p>
            <a:pPr marL="742950" lvl="1" indent="-101600" algn="l" rtl="0">
              <a:lnSpc>
                <a:spcPct val="100000"/>
              </a:lnSpc>
              <a:spcBef>
                <a:spcPts val="1000"/>
              </a:spcBef>
              <a:spcAft>
                <a:spcPts val="0"/>
              </a:spcAft>
              <a:buSzPts val="2900"/>
              <a:buNone/>
            </a:pPr>
            <a:endParaRPr>
              <a:solidFill>
                <a:srgbClr val="FF0000"/>
              </a:solidFill>
            </a:endParaRPr>
          </a:p>
          <a:p>
            <a:pPr marL="742950" lvl="1" indent="-101600" algn="l" rtl="0">
              <a:lnSpc>
                <a:spcPct val="100000"/>
              </a:lnSpc>
              <a:spcBef>
                <a:spcPts val="1000"/>
              </a:spcBef>
              <a:spcAft>
                <a:spcPts val="0"/>
              </a:spcAft>
              <a:buSzPts val="2900"/>
              <a:buNone/>
            </a:pPr>
            <a:endParaRPr>
              <a:solidFill>
                <a:srgbClr val="FF0000"/>
              </a:solidFill>
            </a:endParaRPr>
          </a:p>
          <a:p>
            <a:pPr marL="742950" lvl="1" indent="-101600" algn="l" rtl="0">
              <a:lnSpc>
                <a:spcPct val="100000"/>
              </a:lnSpc>
              <a:spcBef>
                <a:spcPts val="1000"/>
              </a:spcBef>
              <a:spcAft>
                <a:spcPts val="0"/>
              </a:spcAft>
              <a:buSzPts val="2900"/>
              <a:buNone/>
            </a:pPr>
            <a:endParaRPr/>
          </a:p>
          <a:p>
            <a:pPr marL="742950" lvl="1" indent="-101600" algn="l" rtl="0">
              <a:lnSpc>
                <a:spcPct val="100000"/>
              </a:lnSpc>
              <a:spcBef>
                <a:spcPts val="1000"/>
              </a:spcBef>
              <a:spcAft>
                <a:spcPts val="0"/>
              </a:spcAft>
              <a:buSzPts val="2900"/>
              <a:buNone/>
            </a:pPr>
            <a:endParaRPr/>
          </a:p>
          <a:p>
            <a:pPr marL="82296" lvl="0" indent="0" algn="l" rtl="0">
              <a:lnSpc>
                <a:spcPct val="100000"/>
              </a:lnSpc>
              <a:spcBef>
                <a:spcPts val="1080"/>
              </a:spcBef>
              <a:spcAft>
                <a:spcPts val="0"/>
              </a:spcAft>
              <a:buSzPts val="3480"/>
              <a:buNone/>
            </a:pPr>
            <a:endParaRPr/>
          </a:p>
          <a:p>
            <a:pPr marL="285750" lvl="0" indent="-64770" algn="l" rtl="0">
              <a:lnSpc>
                <a:spcPct val="100000"/>
              </a:lnSpc>
              <a:spcBef>
                <a:spcPts val="1080"/>
              </a:spcBef>
              <a:spcAft>
                <a:spcPts val="0"/>
              </a:spcAft>
              <a:buSzPts val="3480"/>
              <a:buNone/>
            </a:pPr>
            <a:endParaRPr/>
          </a:p>
        </p:txBody>
      </p:sp>
      <p:pic>
        <p:nvPicPr>
          <p:cNvPr id="1650" name="Google Shape;1650;p45"/>
          <p:cNvPicPr preferRelativeResize="0"/>
          <p:nvPr/>
        </p:nvPicPr>
        <p:blipFill rotWithShape="1">
          <a:blip r:embed="rId3">
            <a:alphaModFix/>
          </a:blip>
          <a:srcRect/>
          <a:stretch/>
        </p:blipFill>
        <p:spPr>
          <a:xfrm>
            <a:off x="5207620" y="2678432"/>
            <a:ext cx="3380951" cy="2256785"/>
          </a:xfrm>
          <a:prstGeom prst="rect">
            <a:avLst/>
          </a:prstGeom>
          <a:noFill/>
          <a:ln>
            <a:noFill/>
          </a:ln>
        </p:spPr>
      </p:pic>
      <p:pic>
        <p:nvPicPr>
          <p:cNvPr id="1651" name="Google Shape;1651;p45" descr="sealfront2"/>
          <p:cNvPicPr preferRelativeResize="0"/>
          <p:nvPr/>
        </p:nvPicPr>
        <p:blipFill rotWithShape="1">
          <a:blip r:embed="rId4">
            <a:alphaModFix/>
          </a:blip>
          <a:srcRect/>
          <a:stretch/>
        </p:blipFill>
        <p:spPr>
          <a:xfrm>
            <a:off x="990600" y="198270"/>
            <a:ext cx="1523999" cy="1554684"/>
          </a:xfrm>
          <a:prstGeom prst="rect">
            <a:avLst/>
          </a:prstGeom>
          <a:noFill/>
          <a:ln>
            <a:noFill/>
          </a:ln>
        </p:spPr>
      </p:pic>
      <p:sp>
        <p:nvSpPr>
          <p:cNvPr id="1652" name="Google Shape;1652;p45"/>
          <p:cNvSpPr txBox="1">
            <a:spLocks noGrp="1"/>
          </p:cNvSpPr>
          <p:nvPr>
            <p:ph type="sldNum" idx="12"/>
          </p:nvPr>
        </p:nvSpPr>
        <p:spPr>
          <a:xfrm>
            <a:off x="8273317" y="6116070"/>
            <a:ext cx="413483"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B3A787"/>
              </a:buClr>
              <a:buSzPts val="1000"/>
              <a:buFont typeface="Corbel"/>
              <a:buNone/>
            </a:pPr>
            <a:fld id="{00000000-1234-1234-1234-123412341234}" type="slidenum">
              <a:rPr lang="en-US" sz="1000" b="0" i="0" u="none" strike="noStrike" cap="none">
                <a:solidFill>
                  <a:srgbClr val="B3A787"/>
                </a:solidFill>
                <a:latin typeface="Corbel"/>
                <a:ea typeface="Corbel"/>
                <a:cs typeface="Corbel"/>
                <a:sym typeface="Corbel"/>
              </a:rPr>
              <a:t>66</a:t>
            </a:fld>
            <a:endParaRPr sz="1000" b="0" i="0" u="none" strike="noStrike" cap="none">
              <a:solidFill>
                <a:srgbClr val="B3A787"/>
              </a:solidFill>
              <a:latin typeface="Corbel"/>
              <a:ea typeface="Corbel"/>
              <a:cs typeface="Corbel"/>
              <a:sym typeface="Corbel"/>
            </a:endParaRPr>
          </a:p>
        </p:txBody>
      </p:sp>
    </p:spTree>
  </p:cSld>
  <p:clrMapOvr>
    <a:masterClrMapping/>
  </p:clrMapOvr>
  <p:transition spd="slow">
    <p:wipe/>
  </p:transition>
</p:sld>
</file>

<file path=ppt/slides/slide67.xml><?xml version="1.0" encoding="utf-8"?>
<p:sld xmlns:a="http://schemas.openxmlformats.org/drawingml/2006/main" xmlns:r="http://schemas.openxmlformats.org/officeDocument/2006/relationships" xmlns:p="http://schemas.openxmlformats.org/presentationml/2006/main" show="0">
  <p:cSld>
    <p:spTree>
      <p:nvGrpSpPr>
        <p:cNvPr id="1" name="Shape 1656"/>
        <p:cNvGrpSpPr/>
        <p:nvPr/>
      </p:nvGrpSpPr>
      <p:grpSpPr>
        <a:xfrm>
          <a:off x="0" y="0"/>
          <a:ext cx="0" cy="0"/>
          <a:chOff x="0" y="0"/>
          <a:chExt cx="0" cy="0"/>
        </a:xfrm>
      </p:grpSpPr>
      <p:sp>
        <p:nvSpPr>
          <p:cNvPr id="1657" name="Google Shape;1657;p46"/>
          <p:cNvSpPr txBox="1">
            <a:spLocks noGrp="1"/>
          </p:cNvSpPr>
          <p:nvPr>
            <p:ph type="title"/>
          </p:nvPr>
        </p:nvSpPr>
        <p:spPr>
          <a:xfrm>
            <a:off x="1541462" y="475532"/>
            <a:ext cx="6975475" cy="857452"/>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rgbClr val="345D7E"/>
              </a:buClr>
              <a:buSzPts val="4000"/>
              <a:buFont typeface="Corbel"/>
              <a:buNone/>
            </a:pPr>
            <a:r>
              <a:rPr lang="en-US">
                <a:solidFill>
                  <a:srgbClr val="345D7E"/>
                </a:solidFill>
                <a:latin typeface="Corbel"/>
                <a:ea typeface="Corbel"/>
                <a:cs typeface="Corbel"/>
                <a:sym typeface="Corbel"/>
              </a:rPr>
              <a:t>Exceptions</a:t>
            </a:r>
            <a:endParaRPr>
              <a:solidFill>
                <a:srgbClr val="345D7E"/>
              </a:solidFill>
              <a:latin typeface="Corbel"/>
              <a:ea typeface="Corbel"/>
              <a:cs typeface="Corbel"/>
              <a:sym typeface="Corbel"/>
            </a:endParaRPr>
          </a:p>
        </p:txBody>
      </p:sp>
      <p:sp>
        <p:nvSpPr>
          <p:cNvPr id="1658" name="Google Shape;1658;p46"/>
          <p:cNvSpPr txBox="1">
            <a:spLocks noGrp="1"/>
          </p:cNvSpPr>
          <p:nvPr>
            <p:ph type="body" idx="1"/>
          </p:nvPr>
        </p:nvSpPr>
        <p:spPr>
          <a:xfrm>
            <a:off x="876275" y="1622100"/>
            <a:ext cx="4495800" cy="5090400"/>
          </a:xfrm>
          <a:prstGeom prst="rect">
            <a:avLst/>
          </a:prstGeom>
          <a:noFill/>
          <a:ln>
            <a:noFill/>
          </a:ln>
        </p:spPr>
        <p:txBody>
          <a:bodyPr spcFirstLastPara="1" wrap="square" lIns="91425" tIns="45700" rIns="91425" bIns="45700" anchor="ctr" anchorCtr="0">
            <a:noAutofit/>
          </a:bodyPr>
          <a:lstStyle/>
          <a:p>
            <a:pPr marL="285750" lvl="0" indent="-285750" algn="l" rtl="0">
              <a:lnSpc>
                <a:spcPct val="100000"/>
              </a:lnSpc>
              <a:spcBef>
                <a:spcPts val="0"/>
              </a:spcBef>
              <a:spcAft>
                <a:spcPts val="0"/>
              </a:spcAft>
              <a:buClr>
                <a:srgbClr val="BA8E2C"/>
              </a:buClr>
              <a:buSzPts val="3355"/>
              <a:buChar char="•"/>
            </a:pPr>
            <a:r>
              <a:rPr lang="en-US" sz="2500">
                <a:solidFill>
                  <a:schemeClr val="dk1"/>
                </a:solidFill>
              </a:rPr>
              <a:t>General Discussions</a:t>
            </a:r>
            <a:endParaRPr sz="3000"/>
          </a:p>
          <a:p>
            <a:pPr marL="285750" lvl="0" indent="-285750" algn="l" rtl="0">
              <a:lnSpc>
                <a:spcPct val="100000"/>
              </a:lnSpc>
              <a:spcBef>
                <a:spcPts val="980"/>
              </a:spcBef>
              <a:spcAft>
                <a:spcPts val="0"/>
              </a:spcAft>
              <a:buClr>
                <a:srgbClr val="BA8E2C"/>
              </a:buClr>
              <a:buSzPts val="3355"/>
              <a:buChar char="•"/>
            </a:pPr>
            <a:r>
              <a:rPr lang="en-US" sz="2500">
                <a:solidFill>
                  <a:schemeClr val="dk1"/>
                </a:solidFill>
              </a:rPr>
              <a:t>Planned or unplanned </a:t>
            </a:r>
            <a:endParaRPr sz="3000"/>
          </a:p>
          <a:p>
            <a:pPr marL="285750" lvl="0" indent="-285750" algn="l" rtl="0">
              <a:lnSpc>
                <a:spcPct val="100000"/>
              </a:lnSpc>
              <a:spcBef>
                <a:spcPts val="980"/>
              </a:spcBef>
              <a:spcAft>
                <a:spcPts val="0"/>
              </a:spcAft>
              <a:buClr>
                <a:srgbClr val="BA8E2C"/>
              </a:buClr>
              <a:buSzPts val="3355"/>
              <a:buChar char="•"/>
            </a:pPr>
            <a:r>
              <a:rPr lang="en-US" sz="2500">
                <a:solidFill>
                  <a:schemeClr val="dk1"/>
                </a:solidFill>
              </a:rPr>
              <a:t>Social, educational, training, informal, ceremonial or similar setting</a:t>
            </a:r>
            <a:endParaRPr sz="3000"/>
          </a:p>
          <a:p>
            <a:pPr marL="285750" lvl="0" indent="-285750" algn="l" rtl="0">
              <a:lnSpc>
                <a:spcPct val="100000"/>
              </a:lnSpc>
              <a:spcBef>
                <a:spcPts val="980"/>
              </a:spcBef>
              <a:spcAft>
                <a:spcPts val="0"/>
              </a:spcAft>
              <a:buClr>
                <a:srgbClr val="BA8E2C"/>
              </a:buClr>
              <a:buSzPts val="3355"/>
              <a:buChar char="•"/>
            </a:pPr>
            <a:r>
              <a:rPr lang="en-US" sz="2500"/>
              <a:t>W</a:t>
            </a:r>
            <a:r>
              <a:rPr lang="en-US" sz="2500">
                <a:solidFill>
                  <a:schemeClr val="dk1"/>
                </a:solidFill>
              </a:rPr>
              <a:t>ithout intent to conduct public business</a:t>
            </a:r>
            <a:endParaRPr sz="3000"/>
          </a:p>
          <a:p>
            <a:pPr marL="285750" lvl="0" indent="-285750" algn="l" rtl="0">
              <a:lnSpc>
                <a:spcPct val="100000"/>
              </a:lnSpc>
              <a:spcBef>
                <a:spcPts val="980"/>
              </a:spcBef>
              <a:spcAft>
                <a:spcPts val="0"/>
              </a:spcAft>
              <a:buClr>
                <a:srgbClr val="BA8E2C"/>
              </a:buClr>
              <a:buSzPts val="3355"/>
              <a:buChar char="•"/>
            </a:pPr>
            <a:r>
              <a:rPr lang="en-US" sz="2500"/>
              <a:t>N</a:t>
            </a:r>
            <a:r>
              <a:rPr lang="en-US" sz="2500">
                <a:solidFill>
                  <a:schemeClr val="dk1"/>
                </a:solidFill>
              </a:rPr>
              <a:t>o intention for the discussion to lead to an official action</a:t>
            </a:r>
            <a:endParaRPr sz="3000"/>
          </a:p>
          <a:p>
            <a:pPr marL="285750" lvl="0" indent="-64770" algn="l" rtl="0">
              <a:lnSpc>
                <a:spcPct val="100000"/>
              </a:lnSpc>
              <a:spcBef>
                <a:spcPts val="1080"/>
              </a:spcBef>
              <a:spcAft>
                <a:spcPts val="0"/>
              </a:spcAft>
              <a:buSzPts val="3480"/>
              <a:buNone/>
            </a:pPr>
            <a:endParaRPr sz="3000"/>
          </a:p>
        </p:txBody>
      </p:sp>
      <p:pic>
        <p:nvPicPr>
          <p:cNvPr id="1659" name="Google Shape;1659;p46" descr="sealfront2"/>
          <p:cNvPicPr preferRelativeResize="0"/>
          <p:nvPr/>
        </p:nvPicPr>
        <p:blipFill rotWithShape="1">
          <a:blip r:embed="rId3">
            <a:alphaModFix/>
          </a:blip>
          <a:srcRect/>
          <a:stretch/>
        </p:blipFill>
        <p:spPr>
          <a:xfrm>
            <a:off x="990600" y="198270"/>
            <a:ext cx="1523999" cy="1554684"/>
          </a:xfrm>
          <a:prstGeom prst="rect">
            <a:avLst/>
          </a:prstGeom>
          <a:noFill/>
          <a:ln>
            <a:noFill/>
          </a:ln>
        </p:spPr>
      </p:pic>
      <p:pic>
        <p:nvPicPr>
          <p:cNvPr id="1660" name="Google Shape;1660;p46"/>
          <p:cNvPicPr preferRelativeResize="0"/>
          <p:nvPr/>
        </p:nvPicPr>
        <p:blipFill rotWithShape="1">
          <a:blip r:embed="rId4">
            <a:alphaModFix/>
          </a:blip>
          <a:srcRect/>
          <a:stretch/>
        </p:blipFill>
        <p:spPr>
          <a:xfrm>
            <a:off x="5372077" y="2209800"/>
            <a:ext cx="3771923" cy="3376613"/>
          </a:xfrm>
          <a:prstGeom prst="rect">
            <a:avLst/>
          </a:prstGeom>
          <a:noFill/>
          <a:ln>
            <a:noFill/>
          </a:ln>
        </p:spPr>
      </p:pic>
      <p:sp>
        <p:nvSpPr>
          <p:cNvPr id="1661" name="Google Shape;1661;p46"/>
          <p:cNvSpPr txBox="1">
            <a:spLocks noGrp="1"/>
          </p:cNvSpPr>
          <p:nvPr>
            <p:ph type="sldNum" idx="12"/>
          </p:nvPr>
        </p:nvSpPr>
        <p:spPr>
          <a:xfrm>
            <a:off x="8273317" y="6116070"/>
            <a:ext cx="413483"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B3A787"/>
              </a:buClr>
              <a:buSzPts val="1000"/>
              <a:buFont typeface="Corbel"/>
              <a:buNone/>
            </a:pPr>
            <a:fld id="{00000000-1234-1234-1234-123412341234}" type="slidenum">
              <a:rPr lang="en-US" sz="1000" b="0" i="0" u="none" strike="noStrike" cap="none">
                <a:solidFill>
                  <a:srgbClr val="B3A787"/>
                </a:solidFill>
                <a:latin typeface="Corbel"/>
                <a:ea typeface="Corbel"/>
                <a:cs typeface="Corbel"/>
                <a:sym typeface="Corbel"/>
              </a:rPr>
              <a:t>67</a:t>
            </a:fld>
            <a:endParaRPr sz="1000" b="0" i="0" u="none" strike="noStrike" cap="none">
              <a:solidFill>
                <a:srgbClr val="B3A787"/>
              </a:solidFill>
              <a:latin typeface="Corbel"/>
              <a:ea typeface="Corbel"/>
              <a:cs typeface="Corbel"/>
              <a:sym typeface="Corbel"/>
            </a:endParaRPr>
          </a:p>
        </p:txBody>
      </p:sp>
    </p:spTree>
  </p:cSld>
  <p:clrMapOvr>
    <a:masterClrMapping/>
  </p:clrMapOvr>
  <p:transition spd="slow">
    <p:wipe/>
  </p:transition>
</p:sld>
</file>

<file path=ppt/slides/slide68.xml><?xml version="1.0" encoding="utf-8"?>
<p:sld xmlns:a="http://schemas.openxmlformats.org/drawingml/2006/main" xmlns:r="http://schemas.openxmlformats.org/officeDocument/2006/relationships" xmlns:p="http://schemas.openxmlformats.org/presentationml/2006/main" show="0">
  <p:cSld>
    <p:spTree>
      <p:nvGrpSpPr>
        <p:cNvPr id="1" name="Shape 1666"/>
        <p:cNvGrpSpPr/>
        <p:nvPr/>
      </p:nvGrpSpPr>
      <p:grpSpPr>
        <a:xfrm>
          <a:off x="0" y="0"/>
          <a:ext cx="0" cy="0"/>
          <a:chOff x="0" y="0"/>
          <a:chExt cx="0" cy="0"/>
        </a:xfrm>
      </p:grpSpPr>
      <p:sp>
        <p:nvSpPr>
          <p:cNvPr id="1667" name="Google Shape;1667;p44"/>
          <p:cNvSpPr txBox="1">
            <a:spLocks noGrp="1"/>
          </p:cNvSpPr>
          <p:nvPr>
            <p:ph type="title"/>
          </p:nvPr>
        </p:nvSpPr>
        <p:spPr>
          <a:xfrm>
            <a:off x="1752598" y="274638"/>
            <a:ext cx="7181089"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345D7E"/>
              </a:buClr>
              <a:buSzPts val="4000"/>
              <a:buFont typeface="Corbel"/>
              <a:buNone/>
            </a:pPr>
            <a:r>
              <a:rPr lang="en-US" sz="4300">
                <a:solidFill>
                  <a:srgbClr val="345D7E"/>
                </a:solidFill>
              </a:rPr>
              <a:t>Coronavirus</a:t>
            </a:r>
            <a:endParaRPr sz="4300"/>
          </a:p>
        </p:txBody>
      </p:sp>
      <p:sp>
        <p:nvSpPr>
          <p:cNvPr id="1668" name="Google Shape;1668;p44"/>
          <p:cNvSpPr txBox="1"/>
          <p:nvPr/>
        </p:nvSpPr>
        <p:spPr>
          <a:xfrm>
            <a:off x="1299971" y="1585542"/>
            <a:ext cx="6544058" cy="1077218"/>
          </a:xfrm>
          <a:prstGeom prst="rect">
            <a:avLst/>
          </a:prstGeom>
          <a:noFill/>
          <a:ln>
            <a:noFill/>
          </a:ln>
        </p:spPr>
        <p:txBody>
          <a:bodyPr spcFirstLastPara="1" wrap="square" lIns="91425" tIns="45700" rIns="91425" bIns="45700" anchor="t" anchorCtr="0">
            <a:spAutoFit/>
          </a:bodyPr>
          <a:lstStyle/>
          <a:p>
            <a:pPr marL="285750" marR="0" lvl="0" indent="-184150" algn="l" rtl="0">
              <a:lnSpc>
                <a:spcPct val="100000"/>
              </a:lnSpc>
              <a:spcBef>
                <a:spcPts val="0"/>
              </a:spcBef>
              <a:spcAft>
                <a:spcPts val="0"/>
              </a:spcAft>
              <a:buClr>
                <a:schemeClr val="dk1"/>
              </a:buClr>
              <a:buSzPts val="1600"/>
              <a:buFont typeface="Arial"/>
              <a:buNone/>
            </a:pPr>
            <a:endParaRPr sz="1600" b="0" i="0" u="none" strike="noStrike" cap="none">
              <a:solidFill>
                <a:srgbClr val="000000"/>
              </a:solidFill>
              <a:latin typeface="Corbel"/>
              <a:ea typeface="Corbel"/>
              <a:cs typeface="Corbel"/>
              <a:sym typeface="Corbel"/>
            </a:endParaRPr>
          </a:p>
          <a:p>
            <a:pPr marL="0" marR="0" lvl="0" indent="0" algn="l" rtl="0">
              <a:lnSpc>
                <a:spcPct val="100000"/>
              </a:lnSpc>
              <a:spcBef>
                <a:spcPts val="0"/>
              </a:spcBef>
              <a:spcAft>
                <a:spcPts val="0"/>
              </a:spcAft>
              <a:buClr>
                <a:schemeClr val="dk1"/>
              </a:buClr>
              <a:buSzPts val="1600"/>
              <a:buFont typeface="Corbel"/>
              <a:buNone/>
            </a:pPr>
            <a:endParaRPr sz="1600" b="0" i="0" u="none" strike="noStrike" cap="none">
              <a:solidFill>
                <a:srgbClr val="000000"/>
              </a:solidFill>
              <a:latin typeface="Corbel"/>
              <a:ea typeface="Corbel"/>
              <a:cs typeface="Corbel"/>
              <a:sym typeface="Corbel"/>
            </a:endParaRPr>
          </a:p>
          <a:p>
            <a:pPr marL="285750" marR="0" lvl="0" indent="-184150" algn="l" rtl="0">
              <a:lnSpc>
                <a:spcPct val="100000"/>
              </a:lnSpc>
              <a:spcBef>
                <a:spcPts val="0"/>
              </a:spcBef>
              <a:spcAft>
                <a:spcPts val="0"/>
              </a:spcAft>
              <a:buClr>
                <a:schemeClr val="dk1"/>
              </a:buClr>
              <a:buSzPts val="1600"/>
              <a:buFont typeface="Arial"/>
              <a:buNone/>
            </a:pPr>
            <a:endParaRPr sz="1600" b="0" i="0" u="none" strike="noStrike" cap="none">
              <a:solidFill>
                <a:srgbClr val="000000"/>
              </a:solidFill>
              <a:latin typeface="Corbel"/>
              <a:ea typeface="Corbel"/>
              <a:cs typeface="Corbel"/>
              <a:sym typeface="Corbel"/>
            </a:endParaRPr>
          </a:p>
          <a:p>
            <a:pPr marL="285750" marR="0" lvl="0" indent="-184150" algn="l" rtl="0">
              <a:lnSpc>
                <a:spcPct val="100000"/>
              </a:lnSpc>
              <a:spcBef>
                <a:spcPts val="0"/>
              </a:spcBef>
              <a:spcAft>
                <a:spcPts val="0"/>
              </a:spcAft>
              <a:buClr>
                <a:schemeClr val="dk1"/>
              </a:buClr>
              <a:buSzPts val="1600"/>
              <a:buFont typeface="Arial"/>
              <a:buNone/>
            </a:pPr>
            <a:endParaRPr sz="1600" b="0" i="0" u="none" strike="noStrike" cap="none">
              <a:solidFill>
                <a:srgbClr val="000000"/>
              </a:solidFill>
              <a:latin typeface="Corbel"/>
              <a:ea typeface="Corbel"/>
              <a:cs typeface="Corbel"/>
              <a:sym typeface="Corbel"/>
            </a:endParaRPr>
          </a:p>
        </p:txBody>
      </p:sp>
      <p:pic>
        <p:nvPicPr>
          <p:cNvPr id="1669" name="Google Shape;1669;p44" descr="sealfront2"/>
          <p:cNvPicPr preferRelativeResize="0"/>
          <p:nvPr/>
        </p:nvPicPr>
        <p:blipFill rotWithShape="1">
          <a:blip r:embed="rId3">
            <a:alphaModFix/>
          </a:blip>
          <a:srcRect/>
          <a:stretch/>
        </p:blipFill>
        <p:spPr>
          <a:xfrm>
            <a:off x="618743" y="274638"/>
            <a:ext cx="1523999" cy="1554162"/>
          </a:xfrm>
          <a:prstGeom prst="rect">
            <a:avLst/>
          </a:prstGeom>
          <a:noFill/>
          <a:ln>
            <a:noFill/>
          </a:ln>
        </p:spPr>
      </p:pic>
      <p:sp>
        <p:nvSpPr>
          <p:cNvPr id="1670" name="Google Shape;1670;p44"/>
          <p:cNvSpPr/>
          <p:nvPr/>
        </p:nvSpPr>
        <p:spPr>
          <a:xfrm>
            <a:off x="729000" y="2008248"/>
            <a:ext cx="7957800" cy="29601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endParaRPr sz="2800" b="0" i="0" u="none" strike="noStrike" cap="none">
              <a:solidFill>
                <a:srgbClr val="0070C0"/>
              </a:solidFill>
              <a:latin typeface="Corbel"/>
              <a:ea typeface="Corbel"/>
              <a:cs typeface="Corbel"/>
              <a:sym typeface="Corbel"/>
            </a:endParaRPr>
          </a:p>
          <a:p>
            <a:pPr marL="0" marR="0" lvl="0" indent="0" algn="l" rtl="0">
              <a:lnSpc>
                <a:spcPct val="100000"/>
              </a:lnSpc>
              <a:spcBef>
                <a:spcPts val="0"/>
              </a:spcBef>
              <a:spcAft>
                <a:spcPts val="0"/>
              </a:spcAft>
              <a:buClr>
                <a:srgbClr val="000000"/>
              </a:buClr>
              <a:buSzPts val="2000"/>
              <a:buFont typeface="Arial"/>
              <a:buNone/>
            </a:pPr>
            <a:r>
              <a:rPr lang="en-US" sz="2600" b="0" i="0" u="none" strike="noStrike" cap="none">
                <a:solidFill>
                  <a:schemeClr val="dk1"/>
                </a:solidFill>
                <a:latin typeface="Corbel"/>
                <a:ea typeface="Corbel"/>
                <a:cs typeface="Corbel"/>
                <a:sym typeface="Corbel"/>
              </a:rPr>
              <a:t>Don’t need to meet in person if deemed a health risk by the CDC or other government agency authorized to make these types of decisions.</a:t>
            </a:r>
            <a:endParaRPr sz="2000" b="0" i="0" u="none" strike="noStrike" cap="none">
              <a:solidFill>
                <a:srgbClr val="000000"/>
              </a:solidFill>
              <a:latin typeface="Corbel"/>
              <a:ea typeface="Corbel"/>
              <a:cs typeface="Corbel"/>
              <a:sym typeface="Corbel"/>
            </a:endParaRPr>
          </a:p>
          <a:p>
            <a:pPr marL="0" marR="0" lvl="0" indent="0" algn="l" rtl="0">
              <a:lnSpc>
                <a:spcPct val="100000"/>
              </a:lnSpc>
              <a:spcBef>
                <a:spcPts val="0"/>
              </a:spcBef>
              <a:spcAft>
                <a:spcPts val="0"/>
              </a:spcAft>
              <a:buClr>
                <a:srgbClr val="000000"/>
              </a:buClr>
              <a:buSzPts val="2000"/>
              <a:buFont typeface="Arial"/>
              <a:buNone/>
            </a:pPr>
            <a:endParaRPr sz="2600" b="0" i="0" u="none" strike="noStrike" cap="none">
              <a:solidFill>
                <a:schemeClr val="dk1"/>
              </a:solidFill>
              <a:latin typeface="Corbel"/>
              <a:ea typeface="Corbel"/>
              <a:cs typeface="Corbel"/>
              <a:sym typeface="Corbel"/>
            </a:endParaRPr>
          </a:p>
          <a:p>
            <a:pPr marL="0" marR="0" lvl="0" indent="0" algn="l" rtl="0">
              <a:lnSpc>
                <a:spcPct val="100000"/>
              </a:lnSpc>
              <a:spcBef>
                <a:spcPts val="0"/>
              </a:spcBef>
              <a:spcAft>
                <a:spcPts val="0"/>
              </a:spcAft>
              <a:buClr>
                <a:srgbClr val="000000"/>
              </a:buClr>
              <a:buSzPts val="2000"/>
              <a:buFont typeface="Arial"/>
              <a:buNone/>
            </a:pPr>
            <a:r>
              <a:rPr lang="en-US" sz="2600" b="0" i="0" u="none" strike="noStrike" cap="none">
                <a:solidFill>
                  <a:schemeClr val="dk1"/>
                </a:solidFill>
                <a:latin typeface="Corbel"/>
                <a:ea typeface="Corbel"/>
                <a:cs typeface="Corbel"/>
                <a:sym typeface="Corbel"/>
              </a:rPr>
              <a:t>The public agency may instead provide citizens with a call-in number for a telephonic meeting or provide access via web link to a livestream of the meeting. </a:t>
            </a:r>
            <a:endParaRPr sz="2600" b="0" i="0" u="none" strike="noStrike" cap="none">
              <a:solidFill>
                <a:schemeClr val="dk1"/>
              </a:solidFill>
              <a:latin typeface="Corbel"/>
              <a:ea typeface="Corbel"/>
              <a:cs typeface="Corbel"/>
              <a:sym typeface="Corbel"/>
            </a:endParaRPr>
          </a:p>
        </p:txBody>
      </p:sp>
      <p:sp>
        <p:nvSpPr>
          <p:cNvPr id="1671" name="Google Shape;1671;p44"/>
          <p:cNvSpPr txBox="1">
            <a:spLocks noGrp="1"/>
          </p:cNvSpPr>
          <p:nvPr>
            <p:ph type="sldNum" idx="12"/>
          </p:nvPr>
        </p:nvSpPr>
        <p:spPr>
          <a:xfrm>
            <a:off x="8258967" y="6108173"/>
            <a:ext cx="427833"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000"/>
              <a:buNone/>
            </a:pPr>
            <a:fld id="{00000000-1234-1234-1234-123412341234}" type="slidenum">
              <a:rPr lang="en-US">
                <a:solidFill>
                  <a:srgbClr val="B3A787"/>
                </a:solidFill>
              </a:rPr>
              <a:t>68</a:t>
            </a:fld>
            <a:endParaRPr>
              <a:solidFill>
                <a:srgbClr val="B3A787"/>
              </a:solidFill>
            </a:endParaRPr>
          </a:p>
        </p:txBody>
      </p:sp>
      <p:pic>
        <p:nvPicPr>
          <p:cNvPr id="1672" name="Google Shape;1672;p44" descr="A picture containing plant, indoor, flower, decorated&#10;&#10;Description automatically generated"/>
          <p:cNvPicPr preferRelativeResize="0"/>
          <p:nvPr/>
        </p:nvPicPr>
        <p:blipFill rotWithShape="1">
          <a:blip r:embed="rId4">
            <a:alphaModFix/>
          </a:blip>
          <a:srcRect/>
          <a:stretch/>
        </p:blipFill>
        <p:spPr>
          <a:xfrm>
            <a:off x="6741125" y="5151183"/>
            <a:ext cx="2192558" cy="1524000"/>
          </a:xfrm>
          <a:prstGeom prst="rect">
            <a:avLst/>
          </a:prstGeom>
          <a:noFill/>
          <a:ln>
            <a:noFill/>
          </a:ln>
        </p:spPr>
      </p:pic>
      <p:sp>
        <p:nvSpPr>
          <p:cNvPr id="1673" name="Google Shape;1673;p44"/>
          <p:cNvSpPr txBox="1"/>
          <p:nvPr/>
        </p:nvSpPr>
        <p:spPr>
          <a:xfrm>
            <a:off x="6324600" y="6858000"/>
            <a:ext cx="2192558"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900"/>
              <a:buFont typeface="Arial"/>
              <a:buNone/>
            </a:pPr>
            <a:r>
              <a:rPr lang="en-US" sz="900" b="0" i="0" u="sng" strike="noStrike" cap="none">
                <a:solidFill>
                  <a:schemeClr val="dk1"/>
                </a:solidFill>
                <a:latin typeface="Corbel"/>
                <a:ea typeface="Corbel"/>
                <a:cs typeface="Corbel"/>
                <a:sym typeface="Corbel"/>
                <a:hlinkClick r:id="rId5">
                  <a:extLst>
                    <a:ext uri="{A12FA001-AC4F-418D-AE19-62706E023703}">
                      <ahyp:hlinkClr xmlns:ahyp="http://schemas.microsoft.com/office/drawing/2018/hyperlinkcolor" val="tx"/>
                    </a:ext>
                  </a:extLst>
                </a:hlinkClick>
              </a:rPr>
              <a:t>This Photo</a:t>
            </a:r>
            <a:r>
              <a:rPr lang="en-US" sz="900" b="0" i="0" u="none" strike="noStrike" cap="none">
                <a:solidFill>
                  <a:schemeClr val="dk1"/>
                </a:solidFill>
                <a:latin typeface="Corbel"/>
                <a:ea typeface="Corbel"/>
                <a:cs typeface="Corbel"/>
                <a:sym typeface="Corbel"/>
              </a:rPr>
              <a:t> by Unknown Author is licensed under </a:t>
            </a:r>
            <a:r>
              <a:rPr lang="en-US" sz="900" b="0" i="0" u="sng" strike="noStrike" cap="none">
                <a:solidFill>
                  <a:schemeClr val="dk1"/>
                </a:solidFill>
                <a:latin typeface="Corbel"/>
                <a:ea typeface="Corbel"/>
                <a:cs typeface="Corbel"/>
                <a:sym typeface="Corbel"/>
                <a:hlinkClick r:id="rId6">
                  <a:extLst>
                    <a:ext uri="{A12FA001-AC4F-418D-AE19-62706E023703}">
                      <ahyp:hlinkClr xmlns:ahyp="http://schemas.microsoft.com/office/drawing/2018/hyperlinkcolor" val="tx"/>
                    </a:ext>
                  </a:extLst>
                </a:hlinkClick>
              </a:rPr>
              <a:t>CC BY-SA</a:t>
            </a:r>
            <a:endParaRPr sz="900" b="0" i="0" u="none" strike="noStrike" cap="none">
              <a:solidFill>
                <a:schemeClr val="dk1"/>
              </a:solidFill>
              <a:latin typeface="Corbel"/>
              <a:ea typeface="Corbel"/>
              <a:cs typeface="Corbel"/>
              <a:sym typeface="Corbel"/>
            </a:endParaRPr>
          </a:p>
        </p:txBody>
      </p:sp>
    </p:spTree>
  </p:cSld>
  <p:clrMapOvr>
    <a:masterClrMapping/>
  </p:clrMapOvr>
  <p:transition spd="slow">
    <p:wipe/>
  </p:transition>
</p:sld>
</file>

<file path=ppt/slides/slide69.xml><?xml version="1.0" encoding="utf-8"?>
<p:sld xmlns:a="http://schemas.openxmlformats.org/drawingml/2006/main" xmlns:r="http://schemas.openxmlformats.org/officeDocument/2006/relationships" xmlns:p="http://schemas.openxmlformats.org/presentationml/2006/main" show="0">
  <p:cSld>
    <p:spTree>
      <p:nvGrpSpPr>
        <p:cNvPr id="1" name="Shape 1678"/>
        <p:cNvGrpSpPr/>
        <p:nvPr/>
      </p:nvGrpSpPr>
      <p:grpSpPr>
        <a:xfrm>
          <a:off x="0" y="0"/>
          <a:ext cx="0" cy="0"/>
          <a:chOff x="0" y="0"/>
          <a:chExt cx="0" cy="0"/>
        </a:xfrm>
      </p:grpSpPr>
      <p:pic>
        <p:nvPicPr>
          <p:cNvPr id="1679" name="Google Shape;1679;p47"/>
          <p:cNvPicPr preferRelativeResize="0"/>
          <p:nvPr/>
        </p:nvPicPr>
        <p:blipFill rotWithShape="1">
          <a:blip r:embed="rId3">
            <a:alphaModFix/>
          </a:blip>
          <a:srcRect/>
          <a:stretch/>
        </p:blipFill>
        <p:spPr>
          <a:xfrm>
            <a:off x="3962400" y="1905000"/>
            <a:ext cx="4991293" cy="3493905"/>
          </a:xfrm>
          <a:prstGeom prst="rect">
            <a:avLst/>
          </a:prstGeom>
          <a:noFill/>
          <a:ln>
            <a:noFill/>
          </a:ln>
          <a:effectLst>
            <a:outerShdw blurRad="50800" dist="50800" dir="5400000" algn="ctr" rotWithShape="0">
              <a:srgbClr val="000000"/>
            </a:outerShdw>
          </a:effectLst>
        </p:spPr>
      </p:pic>
      <p:sp>
        <p:nvSpPr>
          <p:cNvPr id="1680" name="Google Shape;1680;p47"/>
          <p:cNvSpPr txBox="1">
            <a:spLocks noGrp="1"/>
          </p:cNvSpPr>
          <p:nvPr>
            <p:ph type="title"/>
          </p:nvPr>
        </p:nvSpPr>
        <p:spPr>
          <a:xfrm>
            <a:off x="1828799" y="304800"/>
            <a:ext cx="6746875" cy="1216025"/>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rgbClr val="345D7E"/>
              </a:buClr>
              <a:buSzPts val="4000"/>
              <a:buFont typeface="Corbel"/>
              <a:buNone/>
            </a:pPr>
            <a:r>
              <a:rPr lang="en-US" cap="none">
                <a:solidFill>
                  <a:srgbClr val="345D7E"/>
                </a:solidFill>
                <a:latin typeface="Corbel"/>
                <a:ea typeface="Corbel"/>
                <a:cs typeface="Corbel"/>
                <a:sym typeface="Corbel"/>
              </a:rPr>
              <a:t>Notice  </a:t>
            </a:r>
            <a:endParaRPr/>
          </a:p>
        </p:txBody>
      </p:sp>
      <p:sp>
        <p:nvSpPr>
          <p:cNvPr id="1681" name="Google Shape;1681;p47"/>
          <p:cNvSpPr txBox="1">
            <a:spLocks noGrp="1"/>
          </p:cNvSpPr>
          <p:nvPr>
            <p:ph type="body" idx="1"/>
          </p:nvPr>
        </p:nvSpPr>
        <p:spPr>
          <a:xfrm>
            <a:off x="4362546" y="1981200"/>
            <a:ext cx="4191000" cy="3508375"/>
          </a:xfrm>
          <a:prstGeom prst="rect">
            <a:avLst/>
          </a:prstGeom>
          <a:noFill/>
          <a:ln>
            <a:noFill/>
          </a:ln>
        </p:spPr>
        <p:txBody>
          <a:bodyPr spcFirstLastPara="1" wrap="square" lIns="91425" tIns="45700" rIns="91425" bIns="45700" anchor="ctr" anchorCtr="0">
            <a:normAutofit/>
          </a:bodyPr>
          <a:lstStyle/>
          <a:p>
            <a:pPr marL="0" lvl="1" indent="0" algn="l" rtl="0">
              <a:lnSpc>
                <a:spcPct val="100000"/>
              </a:lnSpc>
              <a:spcBef>
                <a:spcPts val="0"/>
              </a:spcBef>
              <a:spcAft>
                <a:spcPts val="0"/>
              </a:spcAft>
              <a:buSzPts val="3770"/>
              <a:buFont typeface="Noto Sans Symbols"/>
              <a:buNone/>
            </a:pPr>
            <a:endParaRPr sz="2600"/>
          </a:p>
          <a:p>
            <a:pPr marL="0" lvl="1" indent="0" algn="ctr" rtl="0">
              <a:lnSpc>
                <a:spcPct val="100000"/>
              </a:lnSpc>
              <a:spcBef>
                <a:spcPts val="0"/>
              </a:spcBef>
              <a:spcAft>
                <a:spcPts val="0"/>
              </a:spcAft>
              <a:buSzPts val="3480"/>
              <a:buFont typeface="Noto Sans Symbols"/>
              <a:buNone/>
            </a:pPr>
            <a:r>
              <a:rPr lang="en-US" sz="2400" b="1" i="0">
                <a:solidFill>
                  <a:srgbClr val="0C0C0C"/>
                </a:solidFill>
              </a:rPr>
              <a:t>The </a:t>
            </a:r>
            <a:r>
              <a:rPr lang="en-US" sz="2400" b="1" i="0">
                <a:solidFill>
                  <a:srgbClr val="345D7E"/>
                </a:solidFill>
              </a:rPr>
              <a:t>Open Meetings Act </a:t>
            </a:r>
            <a:r>
              <a:rPr lang="en-US" sz="2400" b="1" i="0">
                <a:solidFill>
                  <a:srgbClr val="0C0C0C"/>
                </a:solidFill>
              </a:rPr>
              <a:t>requires advance notice of the date, time, and place of the meeting, including any committee meeting.</a:t>
            </a:r>
            <a:endParaRPr/>
          </a:p>
          <a:p>
            <a:pPr marL="1543050" lvl="3" indent="-171450" algn="l" rtl="0">
              <a:lnSpc>
                <a:spcPct val="90000"/>
              </a:lnSpc>
              <a:spcBef>
                <a:spcPts val="320"/>
              </a:spcBef>
              <a:spcAft>
                <a:spcPts val="0"/>
              </a:spcAft>
              <a:buSzPts val="2320"/>
              <a:buFont typeface="Noto Sans Symbols"/>
              <a:buNone/>
            </a:pPr>
            <a:endParaRPr b="1"/>
          </a:p>
          <a:p>
            <a:pPr marL="1543050" lvl="3" indent="0" algn="l" rtl="0">
              <a:lnSpc>
                <a:spcPct val="90000"/>
              </a:lnSpc>
              <a:spcBef>
                <a:spcPts val="960"/>
              </a:spcBef>
              <a:spcAft>
                <a:spcPts val="0"/>
              </a:spcAft>
              <a:buSzPts val="2610"/>
              <a:buNone/>
            </a:pPr>
            <a:endParaRPr sz="1800"/>
          </a:p>
        </p:txBody>
      </p:sp>
      <p:pic>
        <p:nvPicPr>
          <p:cNvPr id="1682" name="Google Shape;1682;p47"/>
          <p:cNvPicPr preferRelativeResize="0">
            <a:picLocks noGrp="1"/>
          </p:cNvPicPr>
          <p:nvPr>
            <p:ph type="body" idx="2"/>
          </p:nvPr>
        </p:nvPicPr>
        <p:blipFill rotWithShape="1">
          <a:blip r:embed="rId4">
            <a:alphaModFix/>
          </a:blip>
          <a:srcRect/>
          <a:stretch/>
        </p:blipFill>
        <p:spPr>
          <a:xfrm>
            <a:off x="714328" y="2703927"/>
            <a:ext cx="2952652" cy="1896050"/>
          </a:xfrm>
          <a:prstGeom prst="rect">
            <a:avLst/>
          </a:prstGeom>
          <a:noFill/>
          <a:ln>
            <a:noFill/>
          </a:ln>
        </p:spPr>
      </p:pic>
      <p:pic>
        <p:nvPicPr>
          <p:cNvPr id="1683" name="Google Shape;1683;p47" descr="sealfront2"/>
          <p:cNvPicPr preferRelativeResize="0"/>
          <p:nvPr/>
        </p:nvPicPr>
        <p:blipFill rotWithShape="1">
          <a:blip r:embed="rId5">
            <a:alphaModFix/>
          </a:blip>
          <a:srcRect/>
          <a:stretch/>
        </p:blipFill>
        <p:spPr>
          <a:xfrm>
            <a:off x="716137" y="135470"/>
            <a:ext cx="1523999" cy="1554684"/>
          </a:xfrm>
          <a:prstGeom prst="rect">
            <a:avLst/>
          </a:prstGeom>
          <a:noFill/>
          <a:ln>
            <a:noFill/>
          </a:ln>
        </p:spPr>
      </p:pic>
      <p:sp>
        <p:nvSpPr>
          <p:cNvPr id="1684" name="Google Shape;1684;p47"/>
          <p:cNvSpPr txBox="1">
            <a:spLocks noGrp="1"/>
          </p:cNvSpPr>
          <p:nvPr>
            <p:ph type="sldNum" idx="12"/>
          </p:nvPr>
        </p:nvSpPr>
        <p:spPr>
          <a:xfrm>
            <a:off x="8273317" y="6116070"/>
            <a:ext cx="413483"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B3A787"/>
              </a:buClr>
              <a:buSzPts val="1000"/>
              <a:buFont typeface="Corbel"/>
              <a:buNone/>
            </a:pPr>
            <a:fld id="{00000000-1234-1234-1234-123412341234}" type="slidenum">
              <a:rPr lang="en-US" sz="1000" b="0" i="0" u="none" strike="noStrike" cap="none">
                <a:solidFill>
                  <a:srgbClr val="B3A787"/>
                </a:solidFill>
                <a:latin typeface="Corbel"/>
                <a:ea typeface="Corbel"/>
                <a:cs typeface="Corbel"/>
                <a:sym typeface="Corbel"/>
              </a:rPr>
              <a:t>69</a:t>
            </a:fld>
            <a:endParaRPr sz="1000" b="0" i="0" u="none" strike="noStrike" cap="none">
              <a:solidFill>
                <a:srgbClr val="B3A787"/>
              </a:solidFill>
              <a:latin typeface="Corbel"/>
              <a:ea typeface="Corbel"/>
              <a:cs typeface="Corbel"/>
              <a:sym typeface="Corbel"/>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500"/>
                                  </p:stCondLst>
                                  <p:childTnLst>
                                    <p:set>
                                      <p:cBhvr>
                                        <p:cTn id="6" dur="1" fill="hold">
                                          <p:stCondLst>
                                            <p:cond delay="0"/>
                                          </p:stCondLst>
                                        </p:cTn>
                                        <p:tgtEl>
                                          <p:spTgt spid="1682"/>
                                        </p:tgtEl>
                                        <p:attrNameLst>
                                          <p:attrName>style.visibility</p:attrName>
                                        </p:attrNameLst>
                                      </p:cBhvr>
                                      <p:to>
                                        <p:strVal val="visible"/>
                                      </p:to>
                                    </p:set>
                                    <p:anim calcmode="lin" valueType="num">
                                      <p:cBhvr additive="base">
                                        <p:cTn id="7" dur="1000"/>
                                        <p:tgtEl>
                                          <p:spTgt spid="1682"/>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05"/>
        <p:cNvGrpSpPr/>
        <p:nvPr/>
      </p:nvGrpSpPr>
      <p:grpSpPr>
        <a:xfrm>
          <a:off x="0" y="0"/>
          <a:ext cx="0" cy="0"/>
          <a:chOff x="0" y="0"/>
          <a:chExt cx="0" cy="0"/>
        </a:xfrm>
      </p:grpSpPr>
      <p:sp>
        <p:nvSpPr>
          <p:cNvPr id="1006" name="Google Shape;1006;p11"/>
          <p:cNvSpPr txBox="1">
            <a:spLocks noGrp="1"/>
          </p:cNvSpPr>
          <p:nvPr>
            <p:ph type="title"/>
          </p:nvPr>
        </p:nvSpPr>
        <p:spPr>
          <a:xfrm>
            <a:off x="977348" y="1046826"/>
            <a:ext cx="8229600" cy="11430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rgbClr val="345D7E"/>
              </a:buClr>
              <a:buSzPts val="4000"/>
              <a:buFont typeface="Corbel"/>
              <a:buNone/>
            </a:pPr>
            <a:r>
              <a:rPr lang="en-US" sz="4000">
                <a:solidFill>
                  <a:srgbClr val="345D7E"/>
                </a:solidFill>
              </a:rPr>
              <a:t>	</a:t>
            </a:r>
            <a:r>
              <a:rPr lang="en-US" sz="2800">
                <a:solidFill>
                  <a:srgbClr val="345D7E"/>
                </a:solidFill>
              </a:rPr>
              <a:t>Unauthorized Spending</a:t>
            </a:r>
            <a:endParaRPr sz="2800">
              <a:solidFill>
                <a:srgbClr val="345D7E"/>
              </a:solidFill>
              <a:latin typeface="Book Antiqua"/>
              <a:ea typeface="Book Antiqua"/>
              <a:cs typeface="Book Antiqua"/>
              <a:sym typeface="Book Antiqua"/>
            </a:endParaRPr>
          </a:p>
        </p:txBody>
      </p:sp>
      <p:sp>
        <p:nvSpPr>
          <p:cNvPr id="1007" name="Google Shape;1007;p11"/>
          <p:cNvSpPr txBox="1"/>
          <p:nvPr/>
        </p:nvSpPr>
        <p:spPr>
          <a:xfrm>
            <a:off x="1184177" y="1368246"/>
            <a:ext cx="8001000" cy="5404200"/>
          </a:xfrm>
          <a:prstGeom prst="rect">
            <a:avLst/>
          </a:prstGeom>
          <a:noFill/>
          <a:ln>
            <a:noFill/>
          </a:ln>
        </p:spPr>
        <p:txBody>
          <a:bodyPr spcFirstLastPara="1" wrap="square" lIns="91425" tIns="45700" rIns="91425" bIns="45700" anchor="t" anchorCtr="0">
            <a:spAutoFit/>
          </a:bodyPr>
          <a:lstStyle/>
          <a:p>
            <a:pPr marL="457200" marR="0" lvl="0" indent="-228600" algn="l" rtl="0">
              <a:lnSpc>
                <a:spcPct val="150000"/>
              </a:lnSpc>
              <a:spcBef>
                <a:spcPts val="0"/>
              </a:spcBef>
              <a:spcAft>
                <a:spcPts val="0"/>
              </a:spcAft>
              <a:buClr>
                <a:srgbClr val="BA8E2C"/>
              </a:buClr>
              <a:buSzPts val="3600"/>
              <a:buFont typeface="Arial"/>
              <a:buNone/>
            </a:pPr>
            <a:endParaRPr sz="2400" b="0" i="0" u="none" strike="noStrike" cap="none">
              <a:solidFill>
                <a:schemeClr val="dk1"/>
              </a:solidFill>
              <a:latin typeface="Corbel"/>
              <a:ea typeface="Corbel"/>
              <a:cs typeface="Corbel"/>
              <a:sym typeface="Corbel"/>
            </a:endParaRPr>
          </a:p>
          <a:p>
            <a:pPr marL="457200" marR="0" lvl="0" indent="-444500" algn="l" rtl="0">
              <a:lnSpc>
                <a:spcPct val="115000"/>
              </a:lnSpc>
              <a:spcBef>
                <a:spcPts val="0"/>
              </a:spcBef>
              <a:spcAft>
                <a:spcPts val="0"/>
              </a:spcAft>
              <a:buClr>
                <a:srgbClr val="BA8E2C"/>
              </a:buClr>
              <a:buSzPts val="3400"/>
              <a:buFont typeface="Arial"/>
              <a:buChar char="•"/>
            </a:pPr>
            <a:r>
              <a:rPr lang="en-US" sz="2200" b="0" i="0" u="none" strike="noStrike" cap="none">
                <a:solidFill>
                  <a:schemeClr val="dk1"/>
                </a:solidFill>
                <a:latin typeface="Corbel"/>
                <a:ea typeface="Corbel"/>
                <a:cs typeface="Corbel"/>
                <a:sym typeface="Corbel"/>
              </a:rPr>
              <a:t>The Ethics Commission only has authority to determine whether a proposed expenditure violates the private gain provision of the Act.  </a:t>
            </a:r>
            <a:endParaRPr sz="1200" b="0" i="0" u="none" strike="noStrike" cap="none">
              <a:solidFill>
                <a:srgbClr val="000000"/>
              </a:solidFill>
              <a:latin typeface="Arial"/>
              <a:ea typeface="Arial"/>
              <a:cs typeface="Arial"/>
              <a:sym typeface="Arial"/>
            </a:endParaRPr>
          </a:p>
          <a:p>
            <a:pPr marL="457200" marR="0" lvl="0" indent="-444500" algn="l" rtl="0">
              <a:lnSpc>
                <a:spcPct val="115000"/>
              </a:lnSpc>
              <a:spcBef>
                <a:spcPts val="0"/>
              </a:spcBef>
              <a:spcAft>
                <a:spcPts val="0"/>
              </a:spcAft>
              <a:buClr>
                <a:srgbClr val="BA8E2C"/>
              </a:buClr>
              <a:buSzPts val="3400"/>
              <a:buFont typeface="Arial"/>
              <a:buChar char="•"/>
            </a:pPr>
            <a:r>
              <a:rPr lang="en-US" sz="2200" b="0" i="0" u="none" strike="noStrike" cap="none">
                <a:solidFill>
                  <a:schemeClr val="dk1"/>
                </a:solidFill>
                <a:latin typeface="Corbel"/>
                <a:ea typeface="Corbel"/>
                <a:cs typeface="Corbel"/>
                <a:sym typeface="Corbel"/>
              </a:rPr>
              <a:t>The Commission considers, among other factors, whether the proposed expenditure is authorized elsewhere.</a:t>
            </a:r>
            <a:endParaRPr sz="2200" b="1" i="0" u="none" strike="noStrike" cap="none">
              <a:solidFill>
                <a:schemeClr val="dk1"/>
              </a:solidFill>
              <a:latin typeface="Corbel"/>
              <a:ea typeface="Corbel"/>
              <a:cs typeface="Corbel"/>
              <a:sym typeface="Corbel"/>
            </a:endParaRPr>
          </a:p>
          <a:p>
            <a:pPr marL="1200150" marR="0" lvl="2" indent="-285750" algn="l" rtl="0">
              <a:lnSpc>
                <a:spcPct val="150000"/>
              </a:lnSpc>
              <a:spcBef>
                <a:spcPts val="0"/>
              </a:spcBef>
              <a:spcAft>
                <a:spcPts val="0"/>
              </a:spcAft>
              <a:buClr>
                <a:srgbClr val="BA8E2C"/>
              </a:buClr>
              <a:buSzPts val="1800"/>
              <a:buFont typeface="Arial"/>
              <a:buChar char="•"/>
            </a:pPr>
            <a:r>
              <a:rPr lang="en-US" sz="1800" b="0" i="0" u="none" strike="noStrike" cap="none">
                <a:solidFill>
                  <a:schemeClr val="dk1"/>
                </a:solidFill>
                <a:latin typeface="Corbel"/>
                <a:ea typeface="Corbel"/>
                <a:cs typeface="Corbel"/>
                <a:sym typeface="Corbel"/>
              </a:rPr>
              <a:t>W. Va. Code </a:t>
            </a:r>
            <a:endParaRPr sz="1400" b="0" i="0" u="none" strike="noStrike" cap="none">
              <a:solidFill>
                <a:srgbClr val="000000"/>
              </a:solidFill>
              <a:latin typeface="Arial"/>
              <a:ea typeface="Arial"/>
              <a:cs typeface="Arial"/>
              <a:sym typeface="Arial"/>
            </a:endParaRPr>
          </a:p>
          <a:p>
            <a:pPr marL="1200150" marR="0" lvl="2" indent="-285750" algn="l" rtl="0">
              <a:lnSpc>
                <a:spcPct val="150000"/>
              </a:lnSpc>
              <a:spcBef>
                <a:spcPts val="0"/>
              </a:spcBef>
              <a:spcAft>
                <a:spcPts val="0"/>
              </a:spcAft>
              <a:buClr>
                <a:srgbClr val="BA8E2C"/>
              </a:buClr>
              <a:buSzPts val="1800"/>
              <a:buFont typeface="Arial"/>
              <a:buChar char="•"/>
            </a:pPr>
            <a:r>
              <a:rPr lang="en-US" sz="1800" b="0" i="0" u="none" strike="noStrike" cap="none">
                <a:solidFill>
                  <a:schemeClr val="dk1"/>
                </a:solidFill>
                <a:latin typeface="Corbel"/>
                <a:ea typeface="Corbel"/>
                <a:cs typeface="Corbel"/>
                <a:sym typeface="Corbel"/>
              </a:rPr>
              <a:t>Legislative Rules</a:t>
            </a:r>
            <a:endParaRPr sz="1400" b="0" i="0" u="none" strike="noStrike" cap="none">
              <a:solidFill>
                <a:srgbClr val="000000"/>
              </a:solidFill>
              <a:latin typeface="Arial"/>
              <a:ea typeface="Arial"/>
              <a:cs typeface="Arial"/>
              <a:sym typeface="Arial"/>
            </a:endParaRPr>
          </a:p>
          <a:p>
            <a:pPr marL="1200150" marR="0" lvl="2" indent="-285750" algn="l" rtl="0">
              <a:lnSpc>
                <a:spcPct val="150000"/>
              </a:lnSpc>
              <a:spcBef>
                <a:spcPts val="0"/>
              </a:spcBef>
              <a:spcAft>
                <a:spcPts val="0"/>
              </a:spcAft>
              <a:buClr>
                <a:srgbClr val="BA8E2C"/>
              </a:buClr>
              <a:buSzPts val="1800"/>
              <a:buFont typeface="Arial"/>
              <a:buChar char="•"/>
            </a:pPr>
            <a:r>
              <a:rPr lang="en-US" sz="1800" b="0" i="0" u="none" strike="noStrike" cap="none">
                <a:solidFill>
                  <a:schemeClr val="dk1"/>
                </a:solidFill>
                <a:latin typeface="Corbel"/>
                <a:ea typeface="Corbel"/>
                <a:cs typeface="Corbel"/>
                <a:sym typeface="Corbel"/>
              </a:rPr>
              <a:t>Attorney General Opinions</a:t>
            </a:r>
            <a:endParaRPr sz="1400" b="0" i="0" u="none" strike="noStrike" cap="none">
              <a:solidFill>
                <a:srgbClr val="000000"/>
              </a:solidFill>
              <a:latin typeface="Arial"/>
              <a:ea typeface="Arial"/>
              <a:cs typeface="Arial"/>
              <a:sym typeface="Arial"/>
            </a:endParaRPr>
          </a:p>
          <a:p>
            <a:pPr marL="1200150" marR="0" lvl="2" indent="-285750" algn="l" rtl="0">
              <a:lnSpc>
                <a:spcPct val="150000"/>
              </a:lnSpc>
              <a:spcBef>
                <a:spcPts val="0"/>
              </a:spcBef>
              <a:spcAft>
                <a:spcPts val="0"/>
              </a:spcAft>
              <a:buClr>
                <a:srgbClr val="BA8E2C"/>
              </a:buClr>
              <a:buSzPts val="1800"/>
              <a:buFont typeface="Arial"/>
              <a:buChar char="•"/>
            </a:pPr>
            <a:r>
              <a:rPr lang="en-US" sz="1800" b="0" i="0" u="none" strike="noStrike" cap="none">
                <a:solidFill>
                  <a:schemeClr val="dk1"/>
                </a:solidFill>
                <a:latin typeface="Corbel"/>
                <a:ea typeface="Corbel"/>
                <a:cs typeface="Corbel"/>
                <a:sym typeface="Corbel"/>
              </a:rPr>
              <a:t>Auditor Opinion Letters</a:t>
            </a:r>
            <a:endParaRPr sz="1400" b="0" i="0" u="none" strike="noStrike" cap="none">
              <a:solidFill>
                <a:srgbClr val="000000"/>
              </a:solidFill>
              <a:latin typeface="Arial"/>
              <a:ea typeface="Arial"/>
              <a:cs typeface="Arial"/>
              <a:sym typeface="Arial"/>
            </a:endParaRPr>
          </a:p>
          <a:p>
            <a:pPr marL="1200150" marR="0" lvl="2" indent="-285750" algn="l" rtl="0">
              <a:lnSpc>
                <a:spcPct val="150000"/>
              </a:lnSpc>
              <a:spcBef>
                <a:spcPts val="0"/>
              </a:spcBef>
              <a:spcAft>
                <a:spcPts val="0"/>
              </a:spcAft>
              <a:buClr>
                <a:srgbClr val="BA8E2C"/>
              </a:buClr>
              <a:buSzPts val="1800"/>
              <a:buFont typeface="Arial"/>
              <a:buChar char="•"/>
            </a:pPr>
            <a:r>
              <a:rPr lang="en-US" sz="1800" b="0" i="0" u="none" strike="noStrike" cap="none">
                <a:solidFill>
                  <a:schemeClr val="dk1"/>
                </a:solidFill>
                <a:latin typeface="Corbel"/>
                <a:ea typeface="Corbel"/>
                <a:cs typeface="Corbel"/>
                <a:sym typeface="Corbel"/>
              </a:rPr>
              <a:t>Agency’s attorney</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endParaRPr sz="2000" b="0" i="0" u="none" strike="noStrike" cap="none">
              <a:solidFill>
                <a:schemeClr val="dk1"/>
              </a:solidFill>
              <a:latin typeface="Corbel"/>
              <a:ea typeface="Corbel"/>
              <a:cs typeface="Corbel"/>
              <a:sym typeface="Corbel"/>
            </a:endParaRPr>
          </a:p>
        </p:txBody>
      </p:sp>
      <p:pic>
        <p:nvPicPr>
          <p:cNvPr id="1008" name="Google Shape;1008;p11"/>
          <p:cNvPicPr preferRelativeResize="0"/>
          <p:nvPr/>
        </p:nvPicPr>
        <p:blipFill rotWithShape="1">
          <a:blip r:embed="rId3">
            <a:alphaModFix/>
          </a:blip>
          <a:srcRect/>
          <a:stretch/>
        </p:blipFill>
        <p:spPr>
          <a:xfrm>
            <a:off x="6368484" y="4677304"/>
            <a:ext cx="1201111" cy="1201111"/>
          </a:xfrm>
          <a:prstGeom prst="rect">
            <a:avLst/>
          </a:prstGeom>
          <a:noFill/>
          <a:ln>
            <a:noFill/>
          </a:ln>
        </p:spPr>
      </p:pic>
      <p:pic>
        <p:nvPicPr>
          <p:cNvPr id="1009" name="Google Shape;1009;p11" descr="sealfront2"/>
          <p:cNvPicPr preferRelativeResize="0"/>
          <p:nvPr/>
        </p:nvPicPr>
        <p:blipFill rotWithShape="1">
          <a:blip r:embed="rId4">
            <a:alphaModFix/>
          </a:blip>
          <a:srcRect/>
          <a:stretch/>
        </p:blipFill>
        <p:spPr>
          <a:xfrm>
            <a:off x="926825" y="322673"/>
            <a:ext cx="1523999" cy="1554684"/>
          </a:xfrm>
          <a:prstGeom prst="rect">
            <a:avLst/>
          </a:prstGeom>
          <a:noFill/>
          <a:ln>
            <a:noFill/>
          </a:ln>
        </p:spPr>
      </p:pic>
      <p:sp>
        <p:nvSpPr>
          <p:cNvPr id="1010" name="Google Shape;1010;p11"/>
          <p:cNvSpPr txBox="1"/>
          <p:nvPr/>
        </p:nvSpPr>
        <p:spPr>
          <a:xfrm>
            <a:off x="2400300" y="216297"/>
            <a:ext cx="5715000" cy="1554684"/>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4000"/>
              <a:buFont typeface="Corbel"/>
              <a:buNone/>
            </a:pPr>
            <a:endParaRPr sz="4000" b="0" i="0" u="none" strike="noStrike" cap="none">
              <a:solidFill>
                <a:srgbClr val="345D7E"/>
              </a:solidFill>
              <a:latin typeface="Book Antiqua"/>
              <a:ea typeface="Book Antiqua"/>
              <a:cs typeface="Book Antiqua"/>
              <a:sym typeface="Book Antiqua"/>
            </a:endParaRPr>
          </a:p>
          <a:p>
            <a:pPr marL="0" marR="0" lvl="0" indent="0" algn="ctr" rtl="0">
              <a:lnSpc>
                <a:spcPct val="100000"/>
              </a:lnSpc>
              <a:spcBef>
                <a:spcPts val="0"/>
              </a:spcBef>
              <a:spcAft>
                <a:spcPts val="0"/>
              </a:spcAft>
              <a:buClr>
                <a:srgbClr val="345D7E"/>
              </a:buClr>
              <a:buSzPts val="4000"/>
              <a:buFont typeface="Book Antiqua"/>
              <a:buNone/>
            </a:pPr>
            <a:r>
              <a:rPr lang="en-US" sz="4000" b="0" i="0" u="none" strike="noStrike" cap="none">
                <a:solidFill>
                  <a:srgbClr val="345D7E"/>
                </a:solidFill>
                <a:latin typeface="Book Antiqua"/>
                <a:ea typeface="Book Antiqua"/>
                <a:cs typeface="Book Antiqua"/>
                <a:sym typeface="Book Antiqua"/>
              </a:rPr>
              <a:t>Use of Public Office for </a:t>
            </a:r>
            <a:br>
              <a:rPr lang="en-US" sz="4000" b="0" i="0" u="none" strike="noStrike" cap="none">
                <a:solidFill>
                  <a:srgbClr val="345D7E"/>
                </a:solidFill>
                <a:latin typeface="Book Antiqua"/>
                <a:ea typeface="Book Antiqua"/>
                <a:cs typeface="Book Antiqua"/>
                <a:sym typeface="Book Antiqua"/>
              </a:rPr>
            </a:br>
            <a:r>
              <a:rPr lang="en-US" sz="4000" b="0" i="0" u="none" strike="noStrike" cap="none">
                <a:solidFill>
                  <a:srgbClr val="345D7E"/>
                </a:solidFill>
                <a:latin typeface="Book Antiqua"/>
                <a:ea typeface="Book Antiqua"/>
                <a:cs typeface="Book Antiqua"/>
                <a:sym typeface="Book Antiqua"/>
              </a:rPr>
              <a:t>Private Gain</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345D7E"/>
              </a:buClr>
              <a:buSzPts val="4000"/>
              <a:buFont typeface="Book Antiqua"/>
              <a:buNone/>
            </a:pPr>
            <a:br>
              <a:rPr lang="en-US" sz="4000" b="0" i="0" u="none" strike="noStrike" cap="none">
                <a:solidFill>
                  <a:srgbClr val="345D7E"/>
                </a:solidFill>
                <a:latin typeface="Book Antiqua"/>
                <a:ea typeface="Book Antiqua"/>
                <a:cs typeface="Book Antiqua"/>
                <a:sym typeface="Book Antiqua"/>
              </a:rPr>
            </a:br>
            <a:endParaRPr sz="2800" b="0" i="0" u="none" strike="noStrike" cap="none">
              <a:solidFill>
                <a:srgbClr val="345D7E"/>
              </a:solidFill>
              <a:latin typeface="Book Antiqua"/>
              <a:ea typeface="Book Antiqua"/>
              <a:cs typeface="Book Antiqua"/>
              <a:sym typeface="Book Antiqua"/>
            </a:endParaRPr>
          </a:p>
        </p:txBody>
      </p:sp>
      <p:sp>
        <p:nvSpPr>
          <p:cNvPr id="1011" name="Google Shape;1011;p11"/>
          <p:cNvSpPr txBox="1">
            <a:spLocks noGrp="1"/>
          </p:cNvSpPr>
          <p:nvPr>
            <p:ph type="ftr" idx="11"/>
          </p:nvPr>
        </p:nvSpPr>
        <p:spPr>
          <a:xfrm>
            <a:off x="6248398" y="6245225"/>
            <a:ext cx="2133601" cy="47625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a:solidFill>
                  <a:srgbClr val="1F497D"/>
                </a:solidFill>
              </a:rPr>
              <a:t>    </a:t>
            </a:r>
            <a:endParaRPr/>
          </a:p>
        </p:txBody>
      </p:sp>
    </p:spTree>
  </p:cSld>
  <p:clrMapOvr>
    <a:masterClrMapping/>
  </p:clrMapOvr>
  <p:transition spd="slow">
    <p:wipe/>
  </p:transition>
</p:sld>
</file>

<file path=ppt/slides/slide70.xml><?xml version="1.0" encoding="utf-8"?>
<p:sld xmlns:a="http://schemas.openxmlformats.org/drawingml/2006/main" xmlns:r="http://schemas.openxmlformats.org/officeDocument/2006/relationships" xmlns:p="http://schemas.openxmlformats.org/presentationml/2006/main" show="0">
  <p:cSld>
    <p:spTree>
      <p:nvGrpSpPr>
        <p:cNvPr id="1" name="Shape 1689"/>
        <p:cNvGrpSpPr/>
        <p:nvPr/>
      </p:nvGrpSpPr>
      <p:grpSpPr>
        <a:xfrm>
          <a:off x="0" y="0"/>
          <a:ext cx="0" cy="0"/>
          <a:chOff x="0" y="0"/>
          <a:chExt cx="0" cy="0"/>
        </a:xfrm>
      </p:grpSpPr>
      <p:sp>
        <p:nvSpPr>
          <p:cNvPr id="1690" name="Google Shape;1690;p48"/>
          <p:cNvSpPr txBox="1">
            <a:spLocks noGrp="1"/>
          </p:cNvSpPr>
          <p:nvPr>
            <p:ph type="title"/>
          </p:nvPr>
        </p:nvSpPr>
        <p:spPr>
          <a:xfrm>
            <a:off x="1676399" y="304800"/>
            <a:ext cx="6899275" cy="1216025"/>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rgbClr val="345D7E"/>
              </a:buClr>
              <a:buSzPts val="4000"/>
              <a:buFont typeface="Book Antiqua"/>
              <a:buNone/>
            </a:pPr>
            <a:r>
              <a:rPr lang="en-US" cap="none">
                <a:solidFill>
                  <a:srgbClr val="345D7E"/>
                </a:solidFill>
                <a:latin typeface="Book Antiqua"/>
                <a:ea typeface="Book Antiqua"/>
                <a:cs typeface="Book Antiqua"/>
                <a:sym typeface="Book Antiqua"/>
              </a:rPr>
              <a:t>Meeting Notice</a:t>
            </a:r>
            <a:endParaRPr/>
          </a:p>
        </p:txBody>
      </p:sp>
      <p:sp>
        <p:nvSpPr>
          <p:cNvPr id="1691" name="Google Shape;1691;p48"/>
          <p:cNvSpPr txBox="1">
            <a:spLocks noGrp="1"/>
          </p:cNvSpPr>
          <p:nvPr>
            <p:ph type="body" idx="1"/>
          </p:nvPr>
        </p:nvSpPr>
        <p:spPr>
          <a:xfrm>
            <a:off x="1676399" y="1219200"/>
            <a:ext cx="7315200" cy="4267200"/>
          </a:xfrm>
          <a:prstGeom prst="rect">
            <a:avLst/>
          </a:prstGeom>
          <a:noFill/>
          <a:ln>
            <a:noFill/>
          </a:ln>
        </p:spPr>
        <p:txBody>
          <a:bodyPr spcFirstLastPara="1" wrap="square" lIns="91425" tIns="45700" rIns="91425" bIns="45700" anchor="ctr" anchorCtr="0">
            <a:noAutofit/>
          </a:bodyPr>
          <a:lstStyle/>
          <a:p>
            <a:pPr marL="285750" lvl="0" indent="-285750" algn="l" rtl="0">
              <a:lnSpc>
                <a:spcPct val="100000"/>
              </a:lnSpc>
              <a:spcBef>
                <a:spcPts val="0"/>
              </a:spcBef>
              <a:spcAft>
                <a:spcPts val="0"/>
              </a:spcAft>
              <a:buClr>
                <a:srgbClr val="BA8E2C"/>
              </a:buClr>
              <a:buSzPts val="3770"/>
              <a:buChar char="•"/>
            </a:pPr>
            <a:r>
              <a:rPr lang="en-US" sz="2600"/>
              <a:t>Promulgate Rules </a:t>
            </a:r>
            <a:endParaRPr sz="2600"/>
          </a:p>
          <a:p>
            <a:pPr marL="285750" lvl="0" indent="-285750" algn="l" rtl="0">
              <a:lnSpc>
                <a:spcPct val="100000"/>
              </a:lnSpc>
              <a:spcBef>
                <a:spcPts val="0"/>
              </a:spcBef>
              <a:spcAft>
                <a:spcPts val="0"/>
              </a:spcAft>
              <a:buClr>
                <a:srgbClr val="BA8E2C"/>
              </a:buClr>
              <a:buSzPts val="3770"/>
              <a:buChar char="•"/>
            </a:pPr>
            <a:r>
              <a:rPr lang="en-US" sz="2600"/>
              <a:t>Regular meeting’ notice must be posted THREE business days in advance (unless you meet every week, then two days).   </a:t>
            </a:r>
            <a:endParaRPr/>
          </a:p>
          <a:p>
            <a:pPr marL="285750" lvl="0" indent="-285750" algn="l" rtl="0">
              <a:lnSpc>
                <a:spcPct val="100000"/>
              </a:lnSpc>
              <a:spcBef>
                <a:spcPts val="1120"/>
              </a:spcBef>
              <a:spcAft>
                <a:spcPts val="0"/>
              </a:spcAft>
              <a:buClr>
                <a:srgbClr val="BA8E2C"/>
              </a:buClr>
              <a:buSzPts val="3770"/>
              <a:buChar char="•"/>
            </a:pPr>
            <a:r>
              <a:rPr lang="en-US" sz="2600"/>
              <a:t>‘Special meeting’ notice must be posted TWO  business days in advance.</a:t>
            </a:r>
            <a:endParaRPr/>
          </a:p>
          <a:p>
            <a:pPr marL="285750" lvl="0" indent="-285750" algn="l" rtl="0">
              <a:lnSpc>
                <a:spcPct val="100000"/>
              </a:lnSpc>
              <a:spcBef>
                <a:spcPts val="1120"/>
              </a:spcBef>
              <a:spcAft>
                <a:spcPts val="0"/>
              </a:spcAft>
              <a:buClr>
                <a:srgbClr val="BA8E2C"/>
              </a:buClr>
              <a:buSzPts val="3770"/>
              <a:buChar char="•"/>
            </a:pPr>
            <a:r>
              <a:rPr lang="en-US" sz="2600"/>
              <a:t>But – state agency = FIVE business days notice w SOS.  </a:t>
            </a:r>
            <a:endParaRPr/>
          </a:p>
        </p:txBody>
      </p:sp>
      <p:pic>
        <p:nvPicPr>
          <p:cNvPr id="1692" name="Google Shape;1692;p48" descr="sealfront2"/>
          <p:cNvPicPr preferRelativeResize="0"/>
          <p:nvPr/>
        </p:nvPicPr>
        <p:blipFill rotWithShape="1">
          <a:blip r:embed="rId3">
            <a:alphaModFix/>
          </a:blip>
          <a:srcRect/>
          <a:stretch/>
        </p:blipFill>
        <p:spPr>
          <a:xfrm>
            <a:off x="647700" y="105706"/>
            <a:ext cx="1523999" cy="1554684"/>
          </a:xfrm>
          <a:prstGeom prst="rect">
            <a:avLst/>
          </a:prstGeom>
          <a:noFill/>
          <a:ln>
            <a:noFill/>
          </a:ln>
        </p:spPr>
      </p:pic>
      <p:pic>
        <p:nvPicPr>
          <p:cNvPr id="1693" name="Google Shape;1693;p48"/>
          <p:cNvPicPr preferRelativeResize="0"/>
          <p:nvPr/>
        </p:nvPicPr>
        <p:blipFill rotWithShape="1">
          <a:blip r:embed="rId4">
            <a:alphaModFix/>
          </a:blip>
          <a:srcRect/>
          <a:stretch/>
        </p:blipFill>
        <p:spPr>
          <a:xfrm flipH="1">
            <a:off x="7623174" y="5093705"/>
            <a:ext cx="1216025" cy="1216025"/>
          </a:xfrm>
          <a:prstGeom prst="rect">
            <a:avLst/>
          </a:prstGeom>
          <a:noFill/>
          <a:ln>
            <a:noFill/>
          </a:ln>
        </p:spPr>
      </p:pic>
      <p:sp>
        <p:nvSpPr>
          <p:cNvPr id="1694" name="Google Shape;1694;p48"/>
          <p:cNvSpPr txBox="1">
            <a:spLocks noGrp="1"/>
          </p:cNvSpPr>
          <p:nvPr>
            <p:ph type="sldNum" idx="12"/>
          </p:nvPr>
        </p:nvSpPr>
        <p:spPr>
          <a:xfrm>
            <a:off x="8273317" y="6116070"/>
            <a:ext cx="413483"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000"/>
              <a:buNone/>
            </a:pPr>
            <a:fld id="{00000000-1234-1234-1234-123412341234}" type="slidenum">
              <a:rPr lang="en-US">
                <a:solidFill>
                  <a:srgbClr val="B3A787"/>
                </a:solidFill>
              </a:rPr>
              <a:t>70</a:t>
            </a:fld>
            <a:endParaRPr>
              <a:solidFill>
                <a:srgbClr val="B3A787"/>
              </a:solidFill>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691">
                                            <p:txEl>
                                              <p:pRg st="0" end="0"/>
                                            </p:txEl>
                                          </p:spTgt>
                                        </p:tgtEl>
                                        <p:attrNameLst>
                                          <p:attrName>style.visibility</p:attrName>
                                        </p:attrNameLst>
                                      </p:cBhvr>
                                      <p:to>
                                        <p:strVal val="visible"/>
                                      </p:to>
                                    </p:set>
                                    <p:animEffect transition="in" filter="fade">
                                      <p:cBhvr>
                                        <p:cTn id="7" dur="1000"/>
                                        <p:tgtEl>
                                          <p:spTgt spid="1691">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691">
                                            <p:txEl>
                                              <p:pRg st="1" end="1"/>
                                            </p:txEl>
                                          </p:spTgt>
                                        </p:tgtEl>
                                        <p:attrNameLst>
                                          <p:attrName>style.visibility</p:attrName>
                                        </p:attrNameLst>
                                      </p:cBhvr>
                                      <p:to>
                                        <p:strVal val="visible"/>
                                      </p:to>
                                    </p:set>
                                    <p:animEffect transition="in" filter="fade">
                                      <p:cBhvr>
                                        <p:cTn id="10" dur="1000"/>
                                        <p:tgtEl>
                                          <p:spTgt spid="1691">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1691">
                                            <p:txEl>
                                              <p:pRg st="2" end="2"/>
                                            </p:txEl>
                                          </p:spTgt>
                                        </p:tgtEl>
                                        <p:attrNameLst>
                                          <p:attrName>style.visibility</p:attrName>
                                        </p:attrNameLst>
                                      </p:cBhvr>
                                      <p:to>
                                        <p:strVal val="visible"/>
                                      </p:to>
                                    </p:set>
                                    <p:animEffect transition="in" filter="fade">
                                      <p:cBhvr>
                                        <p:cTn id="13" dur="1000"/>
                                        <p:tgtEl>
                                          <p:spTgt spid="1691">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1691">
                                            <p:txEl>
                                              <p:pRg st="3" end="3"/>
                                            </p:txEl>
                                          </p:spTgt>
                                        </p:tgtEl>
                                        <p:attrNameLst>
                                          <p:attrName>style.visibility</p:attrName>
                                        </p:attrNameLst>
                                      </p:cBhvr>
                                      <p:to>
                                        <p:strVal val="visible"/>
                                      </p:to>
                                    </p:set>
                                    <p:animEffect transition="in" filter="fade">
                                      <p:cBhvr>
                                        <p:cTn id="16" dur="1000"/>
                                        <p:tgtEl>
                                          <p:spTgt spid="169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show="0">
  <p:cSld>
    <p:spTree>
      <p:nvGrpSpPr>
        <p:cNvPr id="1" name="Shape 1699"/>
        <p:cNvGrpSpPr/>
        <p:nvPr/>
      </p:nvGrpSpPr>
      <p:grpSpPr>
        <a:xfrm>
          <a:off x="0" y="0"/>
          <a:ext cx="0" cy="0"/>
          <a:chOff x="0" y="0"/>
          <a:chExt cx="0" cy="0"/>
        </a:xfrm>
      </p:grpSpPr>
      <p:sp>
        <p:nvSpPr>
          <p:cNvPr id="1700" name="Google Shape;1700;g134a032b301_0_9"/>
          <p:cNvSpPr txBox="1">
            <a:spLocks noGrp="1"/>
          </p:cNvSpPr>
          <p:nvPr>
            <p:ph type="title"/>
          </p:nvPr>
        </p:nvSpPr>
        <p:spPr>
          <a:xfrm>
            <a:off x="1676399" y="304800"/>
            <a:ext cx="6899400" cy="12159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rgbClr val="345D7E"/>
              </a:buClr>
              <a:buSzPts val="4000"/>
              <a:buFont typeface="Book Antiqua"/>
              <a:buNone/>
            </a:pPr>
            <a:r>
              <a:rPr lang="en-US" cap="none">
                <a:solidFill>
                  <a:srgbClr val="345D7E"/>
                </a:solidFill>
                <a:latin typeface="Book Antiqua"/>
                <a:ea typeface="Book Antiqua"/>
                <a:cs typeface="Book Antiqua"/>
                <a:sym typeface="Book Antiqua"/>
              </a:rPr>
              <a:t>Meeting Notice Days</a:t>
            </a:r>
            <a:endParaRPr/>
          </a:p>
        </p:txBody>
      </p:sp>
      <p:sp>
        <p:nvSpPr>
          <p:cNvPr id="1701" name="Google Shape;1701;g134a032b301_0_9"/>
          <p:cNvSpPr txBox="1">
            <a:spLocks noGrp="1"/>
          </p:cNvSpPr>
          <p:nvPr>
            <p:ph type="body" idx="1"/>
          </p:nvPr>
        </p:nvSpPr>
        <p:spPr>
          <a:xfrm>
            <a:off x="968475" y="1219200"/>
            <a:ext cx="8023200" cy="4267200"/>
          </a:xfrm>
          <a:prstGeom prst="rect">
            <a:avLst/>
          </a:prstGeom>
          <a:noFill/>
          <a:ln>
            <a:noFill/>
          </a:ln>
        </p:spPr>
        <p:txBody>
          <a:bodyPr spcFirstLastPara="1" wrap="square" lIns="91425" tIns="45700" rIns="91425" bIns="45700" anchor="ctr" anchorCtr="0">
            <a:noAutofit/>
          </a:bodyPr>
          <a:lstStyle/>
          <a:p>
            <a:pPr marL="457200" lvl="0" indent="-457200" algn="l" rtl="0">
              <a:lnSpc>
                <a:spcPct val="100000"/>
              </a:lnSpc>
              <a:spcBef>
                <a:spcPts val="0"/>
              </a:spcBef>
              <a:spcAft>
                <a:spcPts val="0"/>
              </a:spcAft>
              <a:buClr>
                <a:srgbClr val="BA8E2C"/>
              </a:buClr>
              <a:buSzPts val="4870"/>
              <a:buFont typeface="Corbel"/>
              <a:buChar char="•"/>
            </a:pPr>
            <a:r>
              <a:rPr lang="en-US" sz="2200"/>
              <a:t>When counting business days , the day of the meeting, Saturdays, Sundays and legal holidays are excluded.  BOEs are required to designate both “outside the school environment” days and “out-of-calendar” days in a school term.  The OMA Committee held that “outside the school environment” days and “out-of-calendar” days are not considered legal holidays and are therefore counted for purposes of computing time periods under the Open Meetings Act. </a:t>
            </a:r>
            <a:endParaRPr sz="2200"/>
          </a:p>
          <a:p>
            <a:pPr marL="457200" lvl="0" indent="0" algn="l" rtl="0">
              <a:lnSpc>
                <a:spcPct val="100000"/>
              </a:lnSpc>
              <a:spcBef>
                <a:spcPts val="1120"/>
              </a:spcBef>
              <a:spcAft>
                <a:spcPts val="0"/>
              </a:spcAft>
              <a:buSzPts val="2610"/>
              <a:buNone/>
            </a:pPr>
            <a:r>
              <a:rPr lang="en-US" sz="1500"/>
              <a:t>OMAO 2019-01</a:t>
            </a:r>
            <a:endParaRPr sz="1500"/>
          </a:p>
        </p:txBody>
      </p:sp>
      <p:pic>
        <p:nvPicPr>
          <p:cNvPr id="1702" name="Google Shape;1702;g134a032b301_0_9" descr="sealfront2"/>
          <p:cNvPicPr preferRelativeResize="0"/>
          <p:nvPr/>
        </p:nvPicPr>
        <p:blipFill rotWithShape="1">
          <a:blip r:embed="rId3">
            <a:alphaModFix/>
          </a:blip>
          <a:srcRect/>
          <a:stretch/>
        </p:blipFill>
        <p:spPr>
          <a:xfrm>
            <a:off x="647700" y="105706"/>
            <a:ext cx="1523999" cy="1554684"/>
          </a:xfrm>
          <a:prstGeom prst="rect">
            <a:avLst/>
          </a:prstGeom>
          <a:noFill/>
          <a:ln>
            <a:noFill/>
          </a:ln>
        </p:spPr>
      </p:pic>
      <p:pic>
        <p:nvPicPr>
          <p:cNvPr id="1703" name="Google Shape;1703;g134a032b301_0_9"/>
          <p:cNvPicPr preferRelativeResize="0"/>
          <p:nvPr/>
        </p:nvPicPr>
        <p:blipFill rotWithShape="1">
          <a:blip r:embed="rId4">
            <a:alphaModFix/>
          </a:blip>
          <a:srcRect/>
          <a:stretch/>
        </p:blipFill>
        <p:spPr>
          <a:xfrm flipH="1">
            <a:off x="6616949" y="5265155"/>
            <a:ext cx="1216025" cy="1216025"/>
          </a:xfrm>
          <a:prstGeom prst="rect">
            <a:avLst/>
          </a:prstGeom>
          <a:noFill/>
          <a:ln>
            <a:noFill/>
          </a:ln>
        </p:spPr>
      </p:pic>
      <p:sp>
        <p:nvSpPr>
          <p:cNvPr id="1704" name="Google Shape;1704;g134a032b301_0_9"/>
          <p:cNvSpPr txBox="1">
            <a:spLocks noGrp="1"/>
          </p:cNvSpPr>
          <p:nvPr>
            <p:ph type="sldNum" idx="12"/>
          </p:nvPr>
        </p:nvSpPr>
        <p:spPr>
          <a:xfrm>
            <a:off x="8273317" y="6116070"/>
            <a:ext cx="4134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000"/>
              <a:buNone/>
            </a:pPr>
            <a:fld id="{00000000-1234-1234-1234-123412341234}" type="slidenum">
              <a:rPr lang="en-US">
                <a:solidFill>
                  <a:srgbClr val="B3A787"/>
                </a:solidFill>
              </a:rPr>
              <a:t>71</a:t>
            </a:fld>
            <a:endParaRPr>
              <a:solidFill>
                <a:srgbClr val="B3A787"/>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701">
                                            <p:txEl>
                                              <p:pRg st="0" end="0"/>
                                            </p:txEl>
                                          </p:spTgt>
                                        </p:tgtEl>
                                        <p:attrNameLst>
                                          <p:attrName>style.visibility</p:attrName>
                                        </p:attrNameLst>
                                      </p:cBhvr>
                                      <p:to>
                                        <p:strVal val="visible"/>
                                      </p:to>
                                    </p:set>
                                    <p:animEffect transition="in" filter="fade">
                                      <p:cBhvr>
                                        <p:cTn id="7" dur="1000"/>
                                        <p:tgtEl>
                                          <p:spTgt spid="1701">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701">
                                            <p:txEl>
                                              <p:pRg st="1" end="1"/>
                                            </p:txEl>
                                          </p:spTgt>
                                        </p:tgtEl>
                                        <p:attrNameLst>
                                          <p:attrName>style.visibility</p:attrName>
                                        </p:attrNameLst>
                                      </p:cBhvr>
                                      <p:to>
                                        <p:strVal val="visible"/>
                                      </p:to>
                                    </p:set>
                                    <p:animEffect transition="in" filter="fade">
                                      <p:cBhvr>
                                        <p:cTn id="10" dur="1000"/>
                                        <p:tgtEl>
                                          <p:spTgt spid="170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show="0">
  <p:cSld>
    <p:spTree>
      <p:nvGrpSpPr>
        <p:cNvPr id="1" name="Shape 1709"/>
        <p:cNvGrpSpPr/>
        <p:nvPr/>
      </p:nvGrpSpPr>
      <p:grpSpPr>
        <a:xfrm>
          <a:off x="0" y="0"/>
          <a:ext cx="0" cy="0"/>
          <a:chOff x="0" y="0"/>
          <a:chExt cx="0" cy="0"/>
        </a:xfrm>
      </p:grpSpPr>
      <p:sp>
        <p:nvSpPr>
          <p:cNvPr id="1710" name="Google Shape;1710;p49"/>
          <p:cNvSpPr txBox="1">
            <a:spLocks noGrp="1"/>
          </p:cNvSpPr>
          <p:nvPr>
            <p:ph type="title"/>
          </p:nvPr>
        </p:nvSpPr>
        <p:spPr>
          <a:xfrm>
            <a:off x="574675" y="304800"/>
            <a:ext cx="8001000" cy="1216025"/>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Clr>
                <a:srgbClr val="345D7E"/>
              </a:buClr>
              <a:buSzPct val="100000"/>
              <a:buFont typeface="Corbel"/>
              <a:buNone/>
            </a:pPr>
            <a:r>
              <a:rPr lang="en-US">
                <a:solidFill>
                  <a:srgbClr val="345D7E"/>
                </a:solidFill>
              </a:rPr>
              <a:t>Notice: Ethics Commission website</a:t>
            </a:r>
            <a:br>
              <a:rPr lang="en-US"/>
            </a:br>
            <a:endParaRPr/>
          </a:p>
        </p:txBody>
      </p:sp>
      <p:sp>
        <p:nvSpPr>
          <p:cNvPr id="1711" name="Google Shape;1711;p49"/>
          <p:cNvSpPr txBox="1">
            <a:spLocks noGrp="1"/>
          </p:cNvSpPr>
          <p:nvPr>
            <p:ph type="body" idx="2"/>
          </p:nvPr>
        </p:nvSpPr>
        <p:spPr>
          <a:xfrm>
            <a:off x="4800600" y="1752600"/>
            <a:ext cx="3767138" cy="42672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SzPts val="3480"/>
              <a:buNone/>
            </a:pPr>
            <a:r>
              <a:rPr lang="en-US"/>
              <a:t> </a:t>
            </a:r>
            <a:endParaRPr/>
          </a:p>
        </p:txBody>
      </p:sp>
      <p:pic>
        <p:nvPicPr>
          <p:cNvPr id="1712" name="Google Shape;1712;p49"/>
          <p:cNvPicPr preferRelativeResize="0"/>
          <p:nvPr/>
        </p:nvPicPr>
        <p:blipFill rotWithShape="1">
          <a:blip r:embed="rId3">
            <a:alphaModFix/>
          </a:blip>
          <a:srcRect/>
          <a:stretch/>
        </p:blipFill>
        <p:spPr>
          <a:xfrm>
            <a:off x="1767850" y="928970"/>
            <a:ext cx="6705599" cy="5647079"/>
          </a:xfrm>
          <a:prstGeom prst="rect">
            <a:avLst/>
          </a:prstGeom>
          <a:noFill/>
          <a:ln>
            <a:noFill/>
          </a:ln>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show="0">
  <p:cSld>
    <p:spTree>
      <p:nvGrpSpPr>
        <p:cNvPr id="1" name="Shape 1717"/>
        <p:cNvGrpSpPr/>
        <p:nvPr/>
      </p:nvGrpSpPr>
      <p:grpSpPr>
        <a:xfrm>
          <a:off x="0" y="0"/>
          <a:ext cx="0" cy="0"/>
          <a:chOff x="0" y="0"/>
          <a:chExt cx="0" cy="0"/>
        </a:xfrm>
      </p:grpSpPr>
      <p:sp>
        <p:nvSpPr>
          <p:cNvPr id="1718" name="Google Shape;1718;p50"/>
          <p:cNvSpPr txBox="1">
            <a:spLocks noGrp="1"/>
          </p:cNvSpPr>
          <p:nvPr>
            <p:ph type="title"/>
          </p:nvPr>
        </p:nvSpPr>
        <p:spPr>
          <a:xfrm>
            <a:off x="1676399" y="304800"/>
            <a:ext cx="6899275" cy="1216025"/>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rgbClr val="345D7E"/>
              </a:buClr>
              <a:buSzPts val="4000"/>
              <a:buFont typeface="Corbel"/>
              <a:buNone/>
            </a:pPr>
            <a:r>
              <a:rPr lang="en-US">
                <a:solidFill>
                  <a:srgbClr val="345D7E"/>
                </a:solidFill>
                <a:latin typeface="Corbel"/>
                <a:ea typeface="Corbel"/>
                <a:cs typeface="Corbel"/>
                <a:sym typeface="Corbel"/>
              </a:rPr>
              <a:t>Agenda</a:t>
            </a:r>
            <a:endParaRPr cap="none">
              <a:solidFill>
                <a:srgbClr val="345D7E"/>
              </a:solidFill>
              <a:latin typeface="Corbel"/>
              <a:ea typeface="Corbel"/>
              <a:cs typeface="Corbel"/>
              <a:sym typeface="Corbel"/>
            </a:endParaRPr>
          </a:p>
        </p:txBody>
      </p:sp>
      <p:sp>
        <p:nvSpPr>
          <p:cNvPr id="1719" name="Google Shape;1719;p50"/>
          <p:cNvSpPr txBox="1">
            <a:spLocks noGrp="1"/>
          </p:cNvSpPr>
          <p:nvPr>
            <p:ph type="body" idx="1"/>
          </p:nvPr>
        </p:nvSpPr>
        <p:spPr>
          <a:xfrm>
            <a:off x="1409699" y="1407804"/>
            <a:ext cx="7315200" cy="3897630"/>
          </a:xfrm>
          <a:prstGeom prst="rect">
            <a:avLst/>
          </a:prstGeom>
          <a:noFill/>
          <a:ln>
            <a:noFill/>
          </a:ln>
        </p:spPr>
        <p:txBody>
          <a:bodyPr spcFirstLastPara="1" wrap="square" lIns="91425" tIns="45700" rIns="91425" bIns="45700" anchor="ctr" anchorCtr="0">
            <a:noAutofit/>
          </a:bodyPr>
          <a:lstStyle/>
          <a:p>
            <a:pPr marL="285750" lvl="0" indent="-294640" algn="l" rtl="0">
              <a:lnSpc>
                <a:spcPct val="100000"/>
              </a:lnSpc>
              <a:spcBef>
                <a:spcPts val="0"/>
              </a:spcBef>
              <a:spcAft>
                <a:spcPts val="0"/>
              </a:spcAft>
              <a:buClr>
                <a:srgbClr val="BA8E2C"/>
              </a:buClr>
              <a:buSzPts val="4640"/>
              <a:buChar char="•"/>
            </a:pPr>
            <a:r>
              <a:rPr lang="en-US" sz="3200">
                <a:solidFill>
                  <a:schemeClr val="dk1"/>
                </a:solidFill>
              </a:rPr>
              <a:t>Regular meeting agenda must be made available THREE business days in advance (unless you meet every week, then </a:t>
            </a:r>
            <a:r>
              <a:rPr lang="en-US" sz="3200"/>
              <a:t>two </a:t>
            </a:r>
            <a:r>
              <a:rPr lang="en-US" sz="3200">
                <a:solidFill>
                  <a:schemeClr val="dk1"/>
                </a:solidFill>
              </a:rPr>
              <a:t>days).   </a:t>
            </a:r>
            <a:endParaRPr/>
          </a:p>
          <a:p>
            <a:pPr marL="285750" lvl="0" indent="-294640" algn="l" rtl="0">
              <a:lnSpc>
                <a:spcPct val="100000"/>
              </a:lnSpc>
              <a:spcBef>
                <a:spcPts val="1240"/>
              </a:spcBef>
              <a:spcAft>
                <a:spcPts val="0"/>
              </a:spcAft>
              <a:buClr>
                <a:srgbClr val="BA8E2C"/>
              </a:buClr>
              <a:buSzPts val="4640"/>
              <a:buChar char="•"/>
            </a:pPr>
            <a:r>
              <a:rPr lang="en-US" sz="3200">
                <a:solidFill>
                  <a:schemeClr val="dk1"/>
                </a:solidFill>
              </a:rPr>
              <a:t>Special </a:t>
            </a:r>
            <a:r>
              <a:rPr lang="en-US" sz="3200"/>
              <a:t>m</a:t>
            </a:r>
            <a:r>
              <a:rPr lang="en-US" sz="3200">
                <a:solidFill>
                  <a:schemeClr val="dk1"/>
                </a:solidFill>
              </a:rPr>
              <a:t>eeting – TWO business days</a:t>
            </a:r>
            <a:endParaRPr/>
          </a:p>
        </p:txBody>
      </p:sp>
      <p:pic>
        <p:nvPicPr>
          <p:cNvPr id="1720" name="Google Shape;1720;p50" descr="sealfront2"/>
          <p:cNvPicPr preferRelativeResize="0"/>
          <p:nvPr/>
        </p:nvPicPr>
        <p:blipFill rotWithShape="1">
          <a:blip r:embed="rId3">
            <a:alphaModFix/>
          </a:blip>
          <a:srcRect/>
          <a:stretch/>
        </p:blipFill>
        <p:spPr>
          <a:xfrm>
            <a:off x="647700" y="105706"/>
            <a:ext cx="1523999" cy="1554684"/>
          </a:xfrm>
          <a:prstGeom prst="rect">
            <a:avLst/>
          </a:prstGeom>
          <a:noFill/>
          <a:ln>
            <a:noFill/>
          </a:ln>
        </p:spPr>
      </p:pic>
      <p:pic>
        <p:nvPicPr>
          <p:cNvPr id="1721" name="Google Shape;1721;p50"/>
          <p:cNvPicPr preferRelativeResize="0"/>
          <p:nvPr/>
        </p:nvPicPr>
        <p:blipFill rotWithShape="1">
          <a:blip r:embed="rId4">
            <a:alphaModFix/>
          </a:blip>
          <a:srcRect/>
          <a:stretch/>
        </p:blipFill>
        <p:spPr>
          <a:xfrm flipH="1">
            <a:off x="7157003" y="4788561"/>
            <a:ext cx="1348088" cy="1348088"/>
          </a:xfrm>
          <a:prstGeom prst="rect">
            <a:avLst/>
          </a:prstGeom>
          <a:noFill/>
          <a:ln>
            <a:noFill/>
          </a:ln>
        </p:spPr>
      </p:pic>
      <p:sp>
        <p:nvSpPr>
          <p:cNvPr id="1722" name="Google Shape;1722;p50"/>
          <p:cNvSpPr txBox="1">
            <a:spLocks noGrp="1"/>
          </p:cNvSpPr>
          <p:nvPr>
            <p:ph type="sldNum" idx="12"/>
          </p:nvPr>
        </p:nvSpPr>
        <p:spPr>
          <a:xfrm>
            <a:off x="8273317" y="6116070"/>
            <a:ext cx="413483"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B3A787"/>
              </a:buClr>
              <a:buSzPts val="1000"/>
              <a:buFont typeface="Corbel"/>
              <a:buNone/>
            </a:pPr>
            <a:fld id="{00000000-1234-1234-1234-123412341234}" type="slidenum">
              <a:rPr lang="en-US" sz="1000" b="0" i="0" u="none" strike="noStrike" cap="none">
                <a:solidFill>
                  <a:srgbClr val="B3A787"/>
                </a:solidFill>
                <a:latin typeface="Corbel"/>
                <a:ea typeface="Corbel"/>
                <a:cs typeface="Corbel"/>
                <a:sym typeface="Corbel"/>
              </a:rPr>
              <a:t>73</a:t>
            </a:fld>
            <a:endParaRPr sz="1000" b="0" i="0" u="none" strike="noStrike" cap="none">
              <a:solidFill>
                <a:srgbClr val="B3A787"/>
              </a:solidFill>
              <a:latin typeface="Corbel"/>
              <a:ea typeface="Corbel"/>
              <a:cs typeface="Corbel"/>
              <a:sym typeface="Corbel"/>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childTnLst>
                                    <p:set>
                                      <p:cBhvr>
                                        <p:cTn id="6" dur="1" fill="hold">
                                          <p:stCondLst>
                                            <p:cond delay="0"/>
                                          </p:stCondLst>
                                        </p:cTn>
                                        <p:tgtEl>
                                          <p:spTgt spid="1719">
                                            <p:txEl>
                                              <p:pRg st="0" end="0"/>
                                            </p:txEl>
                                          </p:spTgt>
                                        </p:tgtEl>
                                        <p:attrNameLst>
                                          <p:attrName>style.visibility</p:attrName>
                                        </p:attrNameLst>
                                      </p:cBhvr>
                                      <p:to>
                                        <p:strVal val="visible"/>
                                      </p:to>
                                    </p:set>
                                    <p:animEffect transition="in" filter="fade">
                                      <p:cBhvr>
                                        <p:cTn id="7" dur="2000"/>
                                        <p:tgtEl>
                                          <p:spTgt spid="1719">
                                            <p:txEl>
                                              <p:pRg st="0" end="0"/>
                                            </p:txEl>
                                          </p:spTgt>
                                        </p:tgtEl>
                                      </p:cBhvr>
                                    </p:animEffect>
                                  </p:childTnLst>
                                </p:cTn>
                              </p:par>
                              <p:par>
                                <p:cTn id="8" presetID="10" presetClass="entr" presetSubtype="0" fill="hold" nodeType="withEffect">
                                  <p:stCondLst>
                                    <p:cond delay="500"/>
                                  </p:stCondLst>
                                  <p:childTnLst>
                                    <p:set>
                                      <p:cBhvr>
                                        <p:cTn id="9" dur="1" fill="hold">
                                          <p:stCondLst>
                                            <p:cond delay="0"/>
                                          </p:stCondLst>
                                        </p:cTn>
                                        <p:tgtEl>
                                          <p:spTgt spid="1719">
                                            <p:txEl>
                                              <p:pRg st="1" end="1"/>
                                            </p:txEl>
                                          </p:spTgt>
                                        </p:tgtEl>
                                        <p:attrNameLst>
                                          <p:attrName>style.visibility</p:attrName>
                                        </p:attrNameLst>
                                      </p:cBhvr>
                                      <p:to>
                                        <p:strVal val="visible"/>
                                      </p:to>
                                    </p:set>
                                    <p:animEffect transition="in" filter="fade">
                                      <p:cBhvr>
                                        <p:cTn id="10" dur="2000"/>
                                        <p:tgtEl>
                                          <p:spTgt spid="171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show="0">
  <p:cSld>
    <p:spTree>
      <p:nvGrpSpPr>
        <p:cNvPr id="1" name="Shape 1727"/>
        <p:cNvGrpSpPr/>
        <p:nvPr/>
      </p:nvGrpSpPr>
      <p:grpSpPr>
        <a:xfrm>
          <a:off x="0" y="0"/>
          <a:ext cx="0" cy="0"/>
          <a:chOff x="0" y="0"/>
          <a:chExt cx="0" cy="0"/>
        </a:xfrm>
      </p:grpSpPr>
      <p:sp>
        <p:nvSpPr>
          <p:cNvPr id="1728" name="Google Shape;1728;p51"/>
          <p:cNvSpPr txBox="1">
            <a:spLocks noGrp="1"/>
          </p:cNvSpPr>
          <p:nvPr>
            <p:ph type="title"/>
          </p:nvPr>
        </p:nvSpPr>
        <p:spPr>
          <a:xfrm>
            <a:off x="1676399" y="304800"/>
            <a:ext cx="6899275" cy="1216025"/>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rgbClr val="1F3864"/>
              </a:buClr>
              <a:buSzPts val="3300"/>
              <a:buFont typeface="Book Antiqua"/>
              <a:buNone/>
            </a:pPr>
            <a:r>
              <a:rPr lang="en-US" sz="3300" b="0" i="0" u="none" strike="noStrike" cap="none">
                <a:solidFill>
                  <a:srgbClr val="1F3864"/>
                </a:solidFill>
                <a:latin typeface="Book Antiqua"/>
                <a:ea typeface="Book Antiqua"/>
                <a:cs typeface="Book Antiqua"/>
                <a:sym typeface="Book Antiqua"/>
              </a:rPr>
              <a:t>Emergency Meeting</a:t>
            </a:r>
            <a:br>
              <a:rPr lang="en-US" sz="3300" b="0" i="0" u="none" strike="noStrike" cap="none">
                <a:solidFill>
                  <a:srgbClr val="1F3864"/>
                </a:solidFill>
                <a:latin typeface="Book Antiqua"/>
                <a:ea typeface="Book Antiqua"/>
                <a:cs typeface="Book Antiqua"/>
                <a:sym typeface="Book Antiqua"/>
              </a:rPr>
            </a:br>
            <a:r>
              <a:rPr lang="en-US" sz="1600" b="0" i="0" u="none" strike="noStrike" cap="none">
                <a:solidFill>
                  <a:srgbClr val="1F3864"/>
                </a:solidFill>
                <a:latin typeface="Book Antiqua"/>
                <a:ea typeface="Book Antiqua"/>
                <a:cs typeface="Book Antiqua"/>
                <a:sym typeface="Book Antiqua"/>
              </a:rPr>
              <a:t>W. Va. Code § 6-9A-2-(2)</a:t>
            </a:r>
            <a:endParaRPr cap="none">
              <a:solidFill>
                <a:srgbClr val="345D7E"/>
              </a:solidFill>
              <a:latin typeface="Corbel"/>
              <a:ea typeface="Corbel"/>
              <a:cs typeface="Corbel"/>
              <a:sym typeface="Corbel"/>
            </a:endParaRPr>
          </a:p>
        </p:txBody>
      </p:sp>
      <p:sp>
        <p:nvSpPr>
          <p:cNvPr id="1729" name="Google Shape;1729;p51"/>
          <p:cNvSpPr txBox="1">
            <a:spLocks noGrp="1"/>
          </p:cNvSpPr>
          <p:nvPr>
            <p:ph type="body" idx="1"/>
          </p:nvPr>
        </p:nvSpPr>
        <p:spPr>
          <a:xfrm>
            <a:off x="1409699" y="1407804"/>
            <a:ext cx="7315200" cy="389763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000000"/>
              </a:buClr>
              <a:buSzPts val="1800"/>
              <a:buNone/>
            </a:pPr>
            <a:r>
              <a:rPr lang="en-US" sz="1800">
                <a:solidFill>
                  <a:srgbClr val="000000"/>
                </a:solidFill>
                <a:latin typeface="Arial"/>
                <a:ea typeface="Arial"/>
                <a:cs typeface="Arial"/>
                <a:sym typeface="Arial"/>
              </a:rPr>
              <a:t>(2) "Emergency meeting" means any meeting called by a governing body for the purpose of addressing an </a:t>
            </a:r>
            <a:r>
              <a:rPr lang="en-US" sz="1800">
                <a:solidFill>
                  <a:srgbClr val="000000"/>
                </a:solidFill>
                <a:highlight>
                  <a:srgbClr val="FFFF00"/>
                </a:highlight>
                <a:latin typeface="Arial"/>
                <a:ea typeface="Arial"/>
                <a:cs typeface="Arial"/>
                <a:sym typeface="Arial"/>
              </a:rPr>
              <a:t>unexpected event </a:t>
            </a:r>
            <a:r>
              <a:rPr lang="en-US" sz="1800">
                <a:solidFill>
                  <a:srgbClr val="000000"/>
                </a:solidFill>
                <a:latin typeface="Arial"/>
                <a:ea typeface="Arial"/>
                <a:cs typeface="Arial"/>
                <a:sym typeface="Arial"/>
              </a:rPr>
              <a:t>which requires </a:t>
            </a:r>
            <a:r>
              <a:rPr lang="en-US" sz="1800">
                <a:solidFill>
                  <a:srgbClr val="000000"/>
                </a:solidFill>
                <a:highlight>
                  <a:srgbClr val="FFFF00"/>
                </a:highlight>
                <a:latin typeface="Arial"/>
                <a:ea typeface="Arial"/>
                <a:cs typeface="Arial"/>
                <a:sym typeface="Arial"/>
              </a:rPr>
              <a:t>immediate attention </a:t>
            </a:r>
            <a:r>
              <a:rPr lang="en-US" sz="1800">
                <a:solidFill>
                  <a:srgbClr val="000000"/>
                </a:solidFill>
                <a:latin typeface="Arial"/>
                <a:ea typeface="Arial"/>
                <a:cs typeface="Arial"/>
                <a:sym typeface="Arial"/>
              </a:rPr>
              <a:t>because it poses: </a:t>
            </a:r>
            <a:endParaRPr/>
          </a:p>
          <a:p>
            <a:pPr marL="0" lvl="0" indent="0" algn="l" rtl="0">
              <a:lnSpc>
                <a:spcPct val="100000"/>
              </a:lnSpc>
              <a:spcBef>
                <a:spcPts val="0"/>
              </a:spcBef>
              <a:spcAft>
                <a:spcPts val="0"/>
              </a:spcAft>
              <a:buClr>
                <a:schemeClr val="dk1"/>
              </a:buClr>
              <a:buSzPts val="1800"/>
              <a:buNone/>
            </a:pPr>
            <a:endParaRPr sz="1800">
              <a:solidFill>
                <a:srgbClr val="000000"/>
              </a:solidFill>
              <a:latin typeface="Arial"/>
              <a:ea typeface="Arial"/>
              <a:cs typeface="Arial"/>
              <a:sym typeface="Arial"/>
            </a:endParaRPr>
          </a:p>
          <a:p>
            <a:pPr marL="342900" lvl="0" indent="-342900" algn="l" rtl="0">
              <a:lnSpc>
                <a:spcPct val="100000"/>
              </a:lnSpc>
              <a:spcBef>
                <a:spcPts val="0"/>
              </a:spcBef>
              <a:spcAft>
                <a:spcPts val="0"/>
              </a:spcAft>
              <a:buClr>
                <a:srgbClr val="000000"/>
              </a:buClr>
              <a:buSzPts val="1800"/>
              <a:buFont typeface="Arial"/>
              <a:buAutoNum type="alphaUcParenBoth"/>
            </a:pPr>
            <a:r>
              <a:rPr lang="en-US" sz="1800">
                <a:solidFill>
                  <a:srgbClr val="000000"/>
                </a:solidFill>
                <a:latin typeface="Arial"/>
                <a:ea typeface="Arial"/>
                <a:cs typeface="Arial"/>
                <a:sym typeface="Arial"/>
              </a:rPr>
              <a:t>An imminent threat to public health or safety; </a:t>
            </a:r>
            <a:endParaRPr/>
          </a:p>
          <a:p>
            <a:pPr marL="342900" lvl="0" indent="-228600" algn="l" rtl="0">
              <a:lnSpc>
                <a:spcPct val="100000"/>
              </a:lnSpc>
              <a:spcBef>
                <a:spcPts val="0"/>
              </a:spcBef>
              <a:spcAft>
                <a:spcPts val="0"/>
              </a:spcAft>
              <a:buClr>
                <a:schemeClr val="dk1"/>
              </a:buClr>
              <a:buSzPts val="1800"/>
              <a:buFont typeface="Corbel"/>
              <a:buNone/>
            </a:pPr>
            <a:endParaRPr sz="1800">
              <a:solidFill>
                <a:srgbClr val="000000"/>
              </a:solidFill>
              <a:latin typeface="Arial"/>
              <a:ea typeface="Arial"/>
              <a:cs typeface="Arial"/>
              <a:sym typeface="Arial"/>
            </a:endParaRPr>
          </a:p>
          <a:p>
            <a:pPr marL="0" lvl="0" indent="0" algn="l" rtl="0">
              <a:lnSpc>
                <a:spcPct val="100000"/>
              </a:lnSpc>
              <a:spcBef>
                <a:spcPts val="0"/>
              </a:spcBef>
              <a:spcAft>
                <a:spcPts val="0"/>
              </a:spcAft>
              <a:buClr>
                <a:srgbClr val="000000"/>
              </a:buClr>
              <a:buSzPts val="1800"/>
              <a:buNone/>
            </a:pPr>
            <a:r>
              <a:rPr lang="en-US" sz="1800">
                <a:solidFill>
                  <a:srgbClr val="000000"/>
                </a:solidFill>
                <a:latin typeface="Arial"/>
                <a:ea typeface="Arial"/>
                <a:cs typeface="Arial"/>
                <a:sym typeface="Arial"/>
              </a:rPr>
              <a:t>(B) An imminent threat of damage to public or private property; or </a:t>
            </a:r>
            <a:endParaRPr/>
          </a:p>
          <a:p>
            <a:pPr marL="0" lvl="0" indent="0" algn="l" rtl="0">
              <a:lnSpc>
                <a:spcPct val="100000"/>
              </a:lnSpc>
              <a:spcBef>
                <a:spcPts val="0"/>
              </a:spcBef>
              <a:spcAft>
                <a:spcPts val="0"/>
              </a:spcAft>
              <a:buClr>
                <a:schemeClr val="dk1"/>
              </a:buClr>
              <a:buSzPts val="1800"/>
              <a:buNone/>
            </a:pPr>
            <a:endParaRPr sz="1800">
              <a:solidFill>
                <a:srgbClr val="000000"/>
              </a:solidFill>
              <a:latin typeface="Arial"/>
              <a:ea typeface="Arial"/>
              <a:cs typeface="Arial"/>
              <a:sym typeface="Arial"/>
            </a:endParaRPr>
          </a:p>
          <a:p>
            <a:pPr marL="0" lvl="0" indent="0" algn="l" rtl="0">
              <a:lnSpc>
                <a:spcPct val="100000"/>
              </a:lnSpc>
              <a:spcBef>
                <a:spcPts val="0"/>
              </a:spcBef>
              <a:spcAft>
                <a:spcPts val="0"/>
              </a:spcAft>
              <a:buClr>
                <a:srgbClr val="000000"/>
              </a:buClr>
              <a:buSzPts val="1800"/>
              <a:buNone/>
            </a:pPr>
            <a:r>
              <a:rPr lang="en-US" sz="1800">
                <a:solidFill>
                  <a:srgbClr val="000000"/>
                </a:solidFill>
                <a:latin typeface="Arial"/>
                <a:ea typeface="Arial"/>
                <a:cs typeface="Arial"/>
                <a:sym typeface="Arial"/>
              </a:rPr>
              <a:t>(C) An imminent material financial loss or other imminent substantial harm to a public agency, its employees or the members of the public which it serves. </a:t>
            </a:r>
            <a:endParaRPr/>
          </a:p>
        </p:txBody>
      </p:sp>
      <p:pic>
        <p:nvPicPr>
          <p:cNvPr id="1730" name="Google Shape;1730;p51" descr="sealfront2"/>
          <p:cNvPicPr preferRelativeResize="0"/>
          <p:nvPr/>
        </p:nvPicPr>
        <p:blipFill rotWithShape="1">
          <a:blip r:embed="rId3">
            <a:alphaModFix/>
          </a:blip>
          <a:srcRect/>
          <a:stretch/>
        </p:blipFill>
        <p:spPr>
          <a:xfrm>
            <a:off x="647700" y="105706"/>
            <a:ext cx="1523999" cy="1554684"/>
          </a:xfrm>
          <a:prstGeom prst="rect">
            <a:avLst/>
          </a:prstGeom>
          <a:noFill/>
          <a:ln>
            <a:noFill/>
          </a:ln>
        </p:spPr>
      </p:pic>
      <p:pic>
        <p:nvPicPr>
          <p:cNvPr id="1731" name="Google Shape;1731;p51"/>
          <p:cNvPicPr preferRelativeResize="0"/>
          <p:nvPr/>
        </p:nvPicPr>
        <p:blipFill rotWithShape="1">
          <a:blip r:embed="rId4">
            <a:alphaModFix/>
          </a:blip>
          <a:srcRect/>
          <a:stretch/>
        </p:blipFill>
        <p:spPr>
          <a:xfrm flipH="1">
            <a:off x="7157003" y="4788561"/>
            <a:ext cx="1348088" cy="1348088"/>
          </a:xfrm>
          <a:prstGeom prst="rect">
            <a:avLst/>
          </a:prstGeom>
          <a:noFill/>
          <a:ln>
            <a:noFill/>
          </a:ln>
        </p:spPr>
      </p:pic>
      <p:sp>
        <p:nvSpPr>
          <p:cNvPr id="1732" name="Google Shape;1732;p51"/>
          <p:cNvSpPr txBox="1">
            <a:spLocks noGrp="1"/>
          </p:cNvSpPr>
          <p:nvPr>
            <p:ph type="sldNum" idx="12"/>
          </p:nvPr>
        </p:nvSpPr>
        <p:spPr>
          <a:xfrm>
            <a:off x="8273317" y="6116070"/>
            <a:ext cx="413483"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B3A787"/>
              </a:buClr>
              <a:buSzPts val="1000"/>
              <a:buFont typeface="Corbel"/>
              <a:buNone/>
            </a:pPr>
            <a:fld id="{00000000-1234-1234-1234-123412341234}" type="slidenum">
              <a:rPr lang="en-US" sz="1000" b="0" i="0" u="none" strike="noStrike" cap="none">
                <a:solidFill>
                  <a:srgbClr val="B3A787"/>
                </a:solidFill>
                <a:latin typeface="Corbel"/>
                <a:ea typeface="Corbel"/>
                <a:cs typeface="Corbel"/>
                <a:sym typeface="Corbel"/>
              </a:rPr>
              <a:t>74</a:t>
            </a:fld>
            <a:endParaRPr sz="1000" b="0" i="0" u="none" strike="noStrike" cap="none">
              <a:solidFill>
                <a:srgbClr val="B3A787"/>
              </a:solidFill>
              <a:latin typeface="Corbel"/>
              <a:ea typeface="Corbel"/>
              <a:cs typeface="Corbel"/>
              <a:sym typeface="Corbel"/>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childTnLst>
                                    <p:set>
                                      <p:cBhvr>
                                        <p:cTn id="6" dur="1" fill="hold">
                                          <p:stCondLst>
                                            <p:cond delay="0"/>
                                          </p:stCondLst>
                                        </p:cTn>
                                        <p:tgtEl>
                                          <p:spTgt spid="1729">
                                            <p:txEl>
                                              <p:pRg st="0" end="0"/>
                                            </p:txEl>
                                          </p:spTgt>
                                        </p:tgtEl>
                                        <p:attrNameLst>
                                          <p:attrName>style.visibility</p:attrName>
                                        </p:attrNameLst>
                                      </p:cBhvr>
                                      <p:to>
                                        <p:strVal val="visible"/>
                                      </p:to>
                                    </p:set>
                                    <p:animEffect transition="in" filter="fade">
                                      <p:cBhvr>
                                        <p:cTn id="7" dur="2000"/>
                                        <p:tgtEl>
                                          <p:spTgt spid="1729">
                                            <p:txEl>
                                              <p:pRg st="0" end="0"/>
                                            </p:txEl>
                                          </p:spTgt>
                                        </p:tgtEl>
                                      </p:cBhvr>
                                    </p:animEffect>
                                  </p:childTnLst>
                                </p:cTn>
                              </p:par>
                              <p:par>
                                <p:cTn id="8" presetID="10" presetClass="entr" presetSubtype="0" fill="hold" nodeType="withEffect">
                                  <p:stCondLst>
                                    <p:cond delay="500"/>
                                  </p:stCondLst>
                                  <p:childTnLst>
                                    <p:set>
                                      <p:cBhvr>
                                        <p:cTn id="9" dur="1" fill="hold">
                                          <p:stCondLst>
                                            <p:cond delay="0"/>
                                          </p:stCondLst>
                                        </p:cTn>
                                        <p:tgtEl>
                                          <p:spTgt spid="1729">
                                            <p:txEl>
                                              <p:pRg st="1" end="1"/>
                                            </p:txEl>
                                          </p:spTgt>
                                        </p:tgtEl>
                                        <p:attrNameLst>
                                          <p:attrName>style.visibility</p:attrName>
                                        </p:attrNameLst>
                                      </p:cBhvr>
                                      <p:to>
                                        <p:strVal val="visible"/>
                                      </p:to>
                                    </p:set>
                                    <p:animEffect transition="in" filter="fade">
                                      <p:cBhvr>
                                        <p:cTn id="10" dur="2000"/>
                                        <p:tgtEl>
                                          <p:spTgt spid="1729">
                                            <p:txEl>
                                              <p:pRg st="1" end="1"/>
                                            </p:txEl>
                                          </p:spTgt>
                                        </p:tgtEl>
                                      </p:cBhvr>
                                    </p:animEffect>
                                  </p:childTnLst>
                                </p:cTn>
                              </p:par>
                              <p:par>
                                <p:cTn id="11" presetID="10" presetClass="entr" presetSubtype="0" fill="hold" nodeType="withEffect">
                                  <p:stCondLst>
                                    <p:cond delay="500"/>
                                  </p:stCondLst>
                                  <p:childTnLst>
                                    <p:set>
                                      <p:cBhvr>
                                        <p:cTn id="12" dur="1" fill="hold">
                                          <p:stCondLst>
                                            <p:cond delay="0"/>
                                          </p:stCondLst>
                                        </p:cTn>
                                        <p:tgtEl>
                                          <p:spTgt spid="1729">
                                            <p:txEl>
                                              <p:pRg st="2" end="2"/>
                                            </p:txEl>
                                          </p:spTgt>
                                        </p:tgtEl>
                                        <p:attrNameLst>
                                          <p:attrName>style.visibility</p:attrName>
                                        </p:attrNameLst>
                                      </p:cBhvr>
                                      <p:to>
                                        <p:strVal val="visible"/>
                                      </p:to>
                                    </p:set>
                                    <p:animEffect transition="in" filter="fade">
                                      <p:cBhvr>
                                        <p:cTn id="13" dur="2000"/>
                                        <p:tgtEl>
                                          <p:spTgt spid="1729">
                                            <p:txEl>
                                              <p:pRg st="2" end="2"/>
                                            </p:txEl>
                                          </p:spTgt>
                                        </p:tgtEl>
                                      </p:cBhvr>
                                    </p:animEffect>
                                  </p:childTnLst>
                                </p:cTn>
                              </p:par>
                              <p:par>
                                <p:cTn id="14" presetID="10" presetClass="entr" presetSubtype="0" fill="hold" nodeType="withEffect">
                                  <p:stCondLst>
                                    <p:cond delay="500"/>
                                  </p:stCondLst>
                                  <p:childTnLst>
                                    <p:set>
                                      <p:cBhvr>
                                        <p:cTn id="15" dur="1" fill="hold">
                                          <p:stCondLst>
                                            <p:cond delay="0"/>
                                          </p:stCondLst>
                                        </p:cTn>
                                        <p:tgtEl>
                                          <p:spTgt spid="1729">
                                            <p:txEl>
                                              <p:pRg st="3" end="3"/>
                                            </p:txEl>
                                          </p:spTgt>
                                        </p:tgtEl>
                                        <p:attrNameLst>
                                          <p:attrName>style.visibility</p:attrName>
                                        </p:attrNameLst>
                                      </p:cBhvr>
                                      <p:to>
                                        <p:strVal val="visible"/>
                                      </p:to>
                                    </p:set>
                                    <p:animEffect transition="in" filter="fade">
                                      <p:cBhvr>
                                        <p:cTn id="16" dur="2000"/>
                                        <p:tgtEl>
                                          <p:spTgt spid="1729">
                                            <p:txEl>
                                              <p:pRg st="3" end="3"/>
                                            </p:txEl>
                                          </p:spTgt>
                                        </p:tgtEl>
                                      </p:cBhvr>
                                    </p:animEffect>
                                  </p:childTnLst>
                                </p:cTn>
                              </p:par>
                              <p:par>
                                <p:cTn id="17" presetID="10" presetClass="entr" presetSubtype="0" fill="hold" nodeType="withEffect">
                                  <p:stCondLst>
                                    <p:cond delay="500"/>
                                  </p:stCondLst>
                                  <p:childTnLst>
                                    <p:set>
                                      <p:cBhvr>
                                        <p:cTn id="18" dur="1" fill="hold">
                                          <p:stCondLst>
                                            <p:cond delay="0"/>
                                          </p:stCondLst>
                                        </p:cTn>
                                        <p:tgtEl>
                                          <p:spTgt spid="1729">
                                            <p:txEl>
                                              <p:pRg st="4" end="4"/>
                                            </p:txEl>
                                          </p:spTgt>
                                        </p:tgtEl>
                                        <p:attrNameLst>
                                          <p:attrName>style.visibility</p:attrName>
                                        </p:attrNameLst>
                                      </p:cBhvr>
                                      <p:to>
                                        <p:strVal val="visible"/>
                                      </p:to>
                                    </p:set>
                                    <p:animEffect transition="in" filter="fade">
                                      <p:cBhvr>
                                        <p:cTn id="19" dur="2000"/>
                                        <p:tgtEl>
                                          <p:spTgt spid="1729">
                                            <p:txEl>
                                              <p:pRg st="4" end="4"/>
                                            </p:txEl>
                                          </p:spTgt>
                                        </p:tgtEl>
                                      </p:cBhvr>
                                    </p:animEffect>
                                  </p:childTnLst>
                                </p:cTn>
                              </p:par>
                              <p:par>
                                <p:cTn id="20" presetID="10" presetClass="entr" presetSubtype="0" fill="hold" nodeType="withEffect">
                                  <p:stCondLst>
                                    <p:cond delay="500"/>
                                  </p:stCondLst>
                                  <p:childTnLst>
                                    <p:set>
                                      <p:cBhvr>
                                        <p:cTn id="21" dur="1" fill="hold">
                                          <p:stCondLst>
                                            <p:cond delay="0"/>
                                          </p:stCondLst>
                                        </p:cTn>
                                        <p:tgtEl>
                                          <p:spTgt spid="1729">
                                            <p:txEl>
                                              <p:pRg st="5" end="5"/>
                                            </p:txEl>
                                          </p:spTgt>
                                        </p:tgtEl>
                                        <p:attrNameLst>
                                          <p:attrName>style.visibility</p:attrName>
                                        </p:attrNameLst>
                                      </p:cBhvr>
                                      <p:to>
                                        <p:strVal val="visible"/>
                                      </p:to>
                                    </p:set>
                                    <p:animEffect transition="in" filter="fade">
                                      <p:cBhvr>
                                        <p:cTn id="22" dur="2000"/>
                                        <p:tgtEl>
                                          <p:spTgt spid="1729">
                                            <p:txEl>
                                              <p:pRg st="5" end="5"/>
                                            </p:txEl>
                                          </p:spTgt>
                                        </p:tgtEl>
                                      </p:cBhvr>
                                    </p:animEffect>
                                  </p:childTnLst>
                                </p:cTn>
                              </p:par>
                              <p:par>
                                <p:cTn id="23" presetID="10" presetClass="entr" presetSubtype="0" fill="hold" nodeType="withEffect">
                                  <p:stCondLst>
                                    <p:cond delay="500"/>
                                  </p:stCondLst>
                                  <p:childTnLst>
                                    <p:set>
                                      <p:cBhvr>
                                        <p:cTn id="24" dur="1" fill="hold">
                                          <p:stCondLst>
                                            <p:cond delay="0"/>
                                          </p:stCondLst>
                                        </p:cTn>
                                        <p:tgtEl>
                                          <p:spTgt spid="1729">
                                            <p:txEl>
                                              <p:pRg st="6" end="6"/>
                                            </p:txEl>
                                          </p:spTgt>
                                        </p:tgtEl>
                                        <p:attrNameLst>
                                          <p:attrName>style.visibility</p:attrName>
                                        </p:attrNameLst>
                                      </p:cBhvr>
                                      <p:to>
                                        <p:strVal val="visible"/>
                                      </p:to>
                                    </p:set>
                                    <p:animEffect transition="in" filter="fade">
                                      <p:cBhvr>
                                        <p:cTn id="25" dur="2000"/>
                                        <p:tgtEl>
                                          <p:spTgt spid="1729">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show="0">
  <p:cSld>
    <p:spTree>
      <p:nvGrpSpPr>
        <p:cNvPr id="1" name="Shape 1737"/>
        <p:cNvGrpSpPr/>
        <p:nvPr/>
      </p:nvGrpSpPr>
      <p:grpSpPr>
        <a:xfrm>
          <a:off x="0" y="0"/>
          <a:ext cx="0" cy="0"/>
          <a:chOff x="0" y="0"/>
          <a:chExt cx="0" cy="0"/>
        </a:xfrm>
      </p:grpSpPr>
      <p:sp>
        <p:nvSpPr>
          <p:cNvPr id="1738" name="Google Shape;1738;p52"/>
          <p:cNvSpPr txBox="1">
            <a:spLocks noGrp="1"/>
          </p:cNvSpPr>
          <p:nvPr>
            <p:ph type="title"/>
          </p:nvPr>
        </p:nvSpPr>
        <p:spPr>
          <a:xfrm>
            <a:off x="1333500" y="457200"/>
            <a:ext cx="7200900" cy="14859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rgbClr val="345D7E"/>
              </a:buClr>
              <a:buSzPts val="4000"/>
              <a:buFont typeface="Corbel"/>
              <a:buNone/>
            </a:pPr>
            <a:r>
              <a:rPr lang="en-US">
                <a:solidFill>
                  <a:srgbClr val="345D7E"/>
                </a:solidFill>
                <a:latin typeface="Corbel"/>
                <a:ea typeface="Corbel"/>
                <a:cs typeface="Corbel"/>
                <a:sym typeface="Corbel"/>
              </a:rPr>
              <a:t>Meeting Agenda</a:t>
            </a:r>
            <a:endParaRPr/>
          </a:p>
        </p:txBody>
      </p:sp>
      <p:sp>
        <p:nvSpPr>
          <p:cNvPr id="1739" name="Google Shape;1739;p52"/>
          <p:cNvSpPr txBox="1">
            <a:spLocks noGrp="1"/>
          </p:cNvSpPr>
          <p:nvPr>
            <p:ph type="body" idx="1"/>
          </p:nvPr>
        </p:nvSpPr>
        <p:spPr>
          <a:xfrm>
            <a:off x="1162050" y="2622175"/>
            <a:ext cx="7543800" cy="3628200"/>
          </a:xfrm>
          <a:prstGeom prst="rect">
            <a:avLst/>
          </a:prstGeom>
          <a:noFill/>
          <a:ln>
            <a:noFill/>
          </a:ln>
        </p:spPr>
        <p:txBody>
          <a:bodyPr spcFirstLastPara="1" wrap="square" lIns="91425" tIns="45700" rIns="91425" bIns="45700" anchor="ctr" anchorCtr="0">
            <a:noAutofit/>
          </a:bodyPr>
          <a:lstStyle/>
          <a:p>
            <a:pPr marL="285750" lvl="0" indent="-220980" algn="l" rtl="0">
              <a:lnSpc>
                <a:spcPct val="100000"/>
              </a:lnSpc>
              <a:spcBef>
                <a:spcPts val="0"/>
              </a:spcBef>
              <a:spcAft>
                <a:spcPts val="0"/>
              </a:spcAft>
              <a:buClr>
                <a:srgbClr val="BA8E2C"/>
              </a:buClr>
              <a:buSzPts val="3480"/>
              <a:buChar char="•"/>
            </a:pPr>
            <a:r>
              <a:rPr lang="en-US" sz="2400">
                <a:solidFill>
                  <a:schemeClr val="dk1"/>
                </a:solidFill>
                <a:latin typeface="Arial"/>
                <a:ea typeface="Arial"/>
                <a:cs typeface="Arial"/>
                <a:sym typeface="Arial"/>
              </a:rPr>
              <a:t> </a:t>
            </a:r>
            <a:r>
              <a:rPr lang="en-US" sz="2400">
                <a:solidFill>
                  <a:schemeClr val="dk1"/>
                </a:solidFill>
              </a:rPr>
              <a:t>Agendas must give reasonable notice to the public of every issue to be discussed.  </a:t>
            </a:r>
            <a:r>
              <a:rPr lang="en-US" sz="2400">
                <a:solidFill>
                  <a:schemeClr val="dk1"/>
                </a:solidFill>
                <a:highlight>
                  <a:srgbClr val="FFFF00"/>
                </a:highlight>
              </a:rPr>
              <a:t>Don</a:t>
            </a:r>
            <a:r>
              <a:rPr lang="en-US">
                <a:highlight>
                  <a:srgbClr val="FFFF00"/>
                </a:highlight>
              </a:rPr>
              <a:t>’t take up issues not on the agenda.   Hold them over for next agenda.</a:t>
            </a:r>
            <a:endParaRPr>
              <a:highlight>
                <a:srgbClr val="FFFF00"/>
              </a:highlight>
            </a:endParaRPr>
          </a:p>
          <a:p>
            <a:pPr marL="285750" lvl="0" indent="0" algn="l" rtl="0">
              <a:lnSpc>
                <a:spcPct val="100000"/>
              </a:lnSpc>
              <a:spcBef>
                <a:spcPts val="0"/>
              </a:spcBef>
              <a:spcAft>
                <a:spcPts val="0"/>
              </a:spcAft>
              <a:buClr>
                <a:srgbClr val="BA8E2C"/>
              </a:buClr>
              <a:buSzPts val="3480"/>
              <a:buNone/>
            </a:pPr>
            <a:endParaRPr sz="2400">
              <a:solidFill>
                <a:schemeClr val="dk1"/>
              </a:solidFill>
            </a:endParaRPr>
          </a:p>
          <a:p>
            <a:pPr marL="285750" lvl="0" indent="-220980" algn="l" rtl="0">
              <a:lnSpc>
                <a:spcPct val="100000"/>
              </a:lnSpc>
              <a:spcBef>
                <a:spcPts val="0"/>
              </a:spcBef>
              <a:spcAft>
                <a:spcPts val="0"/>
              </a:spcAft>
              <a:buClr>
                <a:srgbClr val="BA8E2C"/>
              </a:buClr>
              <a:buSzPts val="3480"/>
              <a:buChar char="•"/>
            </a:pPr>
            <a:r>
              <a:rPr lang="en-US" sz="2400">
                <a:solidFill>
                  <a:schemeClr val="dk1"/>
                </a:solidFill>
              </a:rPr>
              <a:t> Items must be specific enough to put the public on notice of intended action.</a:t>
            </a:r>
            <a:endParaRPr/>
          </a:p>
          <a:p>
            <a:pPr marL="285750" lvl="0" indent="0" algn="l" rtl="0">
              <a:lnSpc>
                <a:spcPct val="100000"/>
              </a:lnSpc>
              <a:spcBef>
                <a:spcPts val="0"/>
              </a:spcBef>
              <a:spcAft>
                <a:spcPts val="0"/>
              </a:spcAft>
              <a:buClr>
                <a:srgbClr val="BA8E2C"/>
              </a:buClr>
              <a:buSzPts val="3480"/>
              <a:buNone/>
            </a:pPr>
            <a:endParaRPr sz="2400">
              <a:solidFill>
                <a:schemeClr val="dk1"/>
              </a:solidFill>
            </a:endParaRPr>
          </a:p>
          <a:p>
            <a:pPr marL="285750" lvl="0" indent="-220980" algn="l" rtl="0">
              <a:lnSpc>
                <a:spcPct val="100000"/>
              </a:lnSpc>
              <a:spcBef>
                <a:spcPts val="0"/>
              </a:spcBef>
              <a:spcAft>
                <a:spcPts val="0"/>
              </a:spcAft>
              <a:buClr>
                <a:srgbClr val="BA8E2C"/>
              </a:buClr>
              <a:buSzPts val="3480"/>
              <a:buChar char="•"/>
            </a:pPr>
            <a:r>
              <a:rPr lang="en-US" sz="2400">
                <a:solidFill>
                  <a:schemeClr val="dk1"/>
                </a:solidFill>
              </a:rPr>
              <a:t> Vague headings are insufficient, </a:t>
            </a:r>
            <a:r>
              <a:rPr lang="en-US" sz="2400" i="1">
                <a:solidFill>
                  <a:schemeClr val="dk1"/>
                </a:solidFill>
              </a:rPr>
              <a:t>e.g.,</a:t>
            </a:r>
            <a:endParaRPr/>
          </a:p>
          <a:p>
            <a:pPr marL="1097280" lvl="1" indent="-457200" algn="l" rtl="0">
              <a:lnSpc>
                <a:spcPct val="100000"/>
              </a:lnSpc>
              <a:spcBef>
                <a:spcPts val="0"/>
              </a:spcBef>
              <a:spcAft>
                <a:spcPts val="0"/>
              </a:spcAft>
              <a:buClr>
                <a:srgbClr val="BA8E2C"/>
              </a:buClr>
              <a:buSzPts val="3480"/>
              <a:buChar char="•"/>
            </a:pPr>
            <a:r>
              <a:rPr lang="en-US" sz="2400" b="1">
                <a:solidFill>
                  <a:schemeClr val="dk1"/>
                </a:solidFill>
              </a:rPr>
              <a:t> </a:t>
            </a:r>
            <a:r>
              <a:rPr lang="en-US" sz="2400">
                <a:solidFill>
                  <a:schemeClr val="dk1"/>
                </a:solidFill>
              </a:rPr>
              <a:t>Old Business</a:t>
            </a:r>
            <a:endParaRPr/>
          </a:p>
          <a:p>
            <a:pPr marL="1097280" lvl="1" indent="-457200" algn="l" rtl="0">
              <a:lnSpc>
                <a:spcPct val="100000"/>
              </a:lnSpc>
              <a:spcBef>
                <a:spcPts val="600"/>
              </a:spcBef>
              <a:spcAft>
                <a:spcPts val="0"/>
              </a:spcAft>
              <a:buClr>
                <a:srgbClr val="BA8E2C"/>
              </a:buClr>
              <a:buSzPts val="3480"/>
              <a:buChar char="•"/>
            </a:pPr>
            <a:r>
              <a:rPr lang="en-US" sz="2400" b="1">
                <a:solidFill>
                  <a:schemeClr val="dk1"/>
                </a:solidFill>
              </a:rPr>
              <a:t> </a:t>
            </a:r>
            <a:r>
              <a:rPr lang="en-US" sz="2400">
                <a:solidFill>
                  <a:schemeClr val="dk1"/>
                </a:solidFill>
              </a:rPr>
              <a:t>New Business</a:t>
            </a:r>
            <a:endParaRPr/>
          </a:p>
          <a:p>
            <a:pPr marL="285750" lvl="0" indent="0" algn="l" rtl="0">
              <a:lnSpc>
                <a:spcPct val="100000"/>
              </a:lnSpc>
              <a:spcBef>
                <a:spcPts val="600"/>
              </a:spcBef>
              <a:spcAft>
                <a:spcPts val="0"/>
              </a:spcAft>
              <a:buClr>
                <a:srgbClr val="BA8E2C"/>
              </a:buClr>
              <a:buSzPts val="3480"/>
              <a:buNone/>
            </a:pPr>
            <a:r>
              <a:rPr lang="en-US" sz="2400">
                <a:solidFill>
                  <a:schemeClr val="dk1"/>
                </a:solidFill>
              </a:rPr>
              <a:t>         </a:t>
            </a:r>
            <a:r>
              <a:rPr lang="en-US" sz="2400"/>
              <a:t>O</a:t>
            </a:r>
            <a:r>
              <a:rPr lang="en-US"/>
              <a:t>MAO</a:t>
            </a:r>
            <a:r>
              <a:rPr lang="en-US" sz="2400"/>
              <a:t> 2008-17</a:t>
            </a:r>
            <a:endParaRPr/>
          </a:p>
          <a:p>
            <a:pPr marL="742950" lvl="1" indent="0" algn="l" rtl="0">
              <a:lnSpc>
                <a:spcPct val="100000"/>
              </a:lnSpc>
              <a:spcBef>
                <a:spcPts val="600"/>
              </a:spcBef>
              <a:spcAft>
                <a:spcPts val="0"/>
              </a:spcAft>
              <a:buClr>
                <a:schemeClr val="accent4"/>
              </a:buClr>
              <a:buSzPts val="2900"/>
              <a:buNone/>
            </a:pPr>
            <a:endParaRPr/>
          </a:p>
        </p:txBody>
      </p:sp>
      <p:pic>
        <p:nvPicPr>
          <p:cNvPr id="1740" name="Google Shape;1740;p52" descr="sealfront2"/>
          <p:cNvPicPr preferRelativeResize="0"/>
          <p:nvPr/>
        </p:nvPicPr>
        <p:blipFill rotWithShape="1">
          <a:blip r:embed="rId3">
            <a:alphaModFix/>
          </a:blip>
          <a:srcRect/>
          <a:stretch/>
        </p:blipFill>
        <p:spPr>
          <a:xfrm>
            <a:off x="990600" y="198270"/>
            <a:ext cx="1523999" cy="1554684"/>
          </a:xfrm>
          <a:prstGeom prst="rect">
            <a:avLst/>
          </a:prstGeom>
          <a:noFill/>
          <a:ln>
            <a:noFill/>
          </a:ln>
        </p:spPr>
      </p:pic>
      <p:sp>
        <p:nvSpPr>
          <p:cNvPr id="1741" name="Google Shape;1741;p52"/>
          <p:cNvSpPr txBox="1">
            <a:spLocks noGrp="1"/>
          </p:cNvSpPr>
          <p:nvPr>
            <p:ph type="sldNum" idx="12"/>
          </p:nvPr>
        </p:nvSpPr>
        <p:spPr>
          <a:xfrm>
            <a:off x="8258967" y="6108173"/>
            <a:ext cx="427833"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000"/>
              <a:buNone/>
            </a:pPr>
            <a:fld id="{00000000-1234-1234-1234-123412341234}" type="slidenum">
              <a:rPr lang="en-US">
                <a:solidFill>
                  <a:srgbClr val="B3A787"/>
                </a:solidFill>
              </a:rPr>
              <a:t>75</a:t>
            </a:fld>
            <a:endParaRPr>
              <a:solidFill>
                <a:srgbClr val="B3A787"/>
              </a:solidFill>
            </a:endParaRPr>
          </a:p>
        </p:txBody>
      </p:sp>
    </p:spTree>
  </p:cSld>
  <p:clrMapOvr>
    <a:masterClrMapping/>
  </p:clrMapOvr>
  <p:transition spd="slow">
    <p:wipe/>
  </p:transition>
</p:sld>
</file>

<file path=ppt/slides/slide76.xml><?xml version="1.0" encoding="utf-8"?>
<p:sld xmlns:a="http://schemas.openxmlformats.org/drawingml/2006/main" xmlns:r="http://schemas.openxmlformats.org/officeDocument/2006/relationships" xmlns:p="http://schemas.openxmlformats.org/presentationml/2006/main" show="0">
  <p:cSld>
    <p:spTree>
      <p:nvGrpSpPr>
        <p:cNvPr id="1" name="Shape 1745"/>
        <p:cNvGrpSpPr/>
        <p:nvPr/>
      </p:nvGrpSpPr>
      <p:grpSpPr>
        <a:xfrm>
          <a:off x="0" y="0"/>
          <a:ext cx="0" cy="0"/>
          <a:chOff x="0" y="0"/>
          <a:chExt cx="0" cy="0"/>
        </a:xfrm>
      </p:grpSpPr>
      <p:sp>
        <p:nvSpPr>
          <p:cNvPr id="1746" name="Google Shape;1746;p53"/>
          <p:cNvSpPr txBox="1">
            <a:spLocks noGrp="1"/>
          </p:cNvSpPr>
          <p:nvPr>
            <p:ph type="title"/>
          </p:nvPr>
        </p:nvSpPr>
        <p:spPr>
          <a:xfrm>
            <a:off x="2627268" y="304800"/>
            <a:ext cx="4669749" cy="14859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rgbClr val="345D7E"/>
              </a:buClr>
              <a:buSzPts val="4000"/>
              <a:buFont typeface="Book Antiqua"/>
              <a:buNone/>
            </a:pPr>
            <a:r>
              <a:rPr lang="en-US">
                <a:solidFill>
                  <a:srgbClr val="345D7E"/>
                </a:solidFill>
                <a:latin typeface="Book Antiqua"/>
                <a:ea typeface="Book Antiqua"/>
                <a:cs typeface="Book Antiqua"/>
                <a:sym typeface="Book Antiqua"/>
              </a:rPr>
              <a:t>Meeting Agenda</a:t>
            </a:r>
            <a:endParaRPr/>
          </a:p>
        </p:txBody>
      </p:sp>
      <p:sp>
        <p:nvSpPr>
          <p:cNvPr id="1747" name="Google Shape;1747;p53"/>
          <p:cNvSpPr txBox="1">
            <a:spLocks noGrp="1"/>
          </p:cNvSpPr>
          <p:nvPr>
            <p:ph type="body" idx="1"/>
          </p:nvPr>
        </p:nvSpPr>
        <p:spPr>
          <a:xfrm>
            <a:off x="1192202" y="1524000"/>
            <a:ext cx="7943089" cy="4066178"/>
          </a:xfrm>
          <a:prstGeom prst="rect">
            <a:avLst/>
          </a:prstGeom>
          <a:noFill/>
          <a:ln>
            <a:noFill/>
          </a:ln>
        </p:spPr>
        <p:txBody>
          <a:bodyPr spcFirstLastPara="1" wrap="square" lIns="91425" tIns="45700" rIns="91425" bIns="45700" anchor="ctr" anchorCtr="0">
            <a:normAutofit lnSpcReduction="20000"/>
          </a:bodyPr>
          <a:lstStyle/>
          <a:p>
            <a:pPr marL="742950" lvl="1" indent="0" algn="l" rtl="0">
              <a:lnSpc>
                <a:spcPct val="100000"/>
              </a:lnSpc>
              <a:spcBef>
                <a:spcPts val="0"/>
              </a:spcBef>
              <a:spcAft>
                <a:spcPts val="0"/>
              </a:spcAft>
              <a:buClr>
                <a:schemeClr val="accent4"/>
              </a:buClr>
              <a:buSzPts val="3770"/>
              <a:buNone/>
            </a:pPr>
            <a:endParaRPr sz="2600" b="1"/>
          </a:p>
          <a:p>
            <a:pPr marL="365760" lvl="0" indent="0" algn="l" rtl="0">
              <a:lnSpc>
                <a:spcPct val="100000"/>
              </a:lnSpc>
              <a:spcBef>
                <a:spcPts val="0"/>
              </a:spcBef>
              <a:spcAft>
                <a:spcPts val="0"/>
              </a:spcAft>
              <a:buClr>
                <a:srgbClr val="BA8E2C"/>
              </a:buClr>
              <a:buSzPts val="4350"/>
              <a:buNone/>
            </a:pPr>
            <a:r>
              <a:rPr lang="en-US" sz="3000">
                <a:latin typeface="Arial"/>
                <a:ea typeface="Arial"/>
                <a:cs typeface="Arial"/>
                <a:sym typeface="Arial"/>
              </a:rPr>
              <a:t>“</a:t>
            </a:r>
            <a:r>
              <a:rPr lang="en-US" sz="3000">
                <a:solidFill>
                  <a:schemeClr val="dk1"/>
                </a:solidFill>
              </a:rPr>
              <a:t>Personnel</a:t>
            </a:r>
            <a:r>
              <a:rPr lang="en-US" sz="3000"/>
              <a:t>” and “Opening sealed bids” are</a:t>
            </a:r>
            <a:r>
              <a:rPr lang="en-US" sz="3000">
                <a:solidFill>
                  <a:schemeClr val="dk1"/>
                </a:solidFill>
              </a:rPr>
              <a:t> too vague a description</a:t>
            </a:r>
            <a:endParaRPr sz="3000" b="1">
              <a:solidFill>
                <a:schemeClr val="dk1"/>
              </a:solidFill>
            </a:endParaRPr>
          </a:p>
          <a:p>
            <a:pPr marL="742950" lvl="1" indent="0" algn="l" rtl="0">
              <a:lnSpc>
                <a:spcPct val="100000"/>
              </a:lnSpc>
              <a:spcBef>
                <a:spcPts val="600"/>
              </a:spcBef>
              <a:spcAft>
                <a:spcPts val="0"/>
              </a:spcAft>
              <a:buClr>
                <a:srgbClr val="BA8E2C"/>
              </a:buClr>
              <a:buSzPts val="3770"/>
              <a:buNone/>
            </a:pPr>
            <a:endParaRPr sz="2600" b="1">
              <a:solidFill>
                <a:schemeClr val="dk1"/>
              </a:solidFill>
            </a:endParaRPr>
          </a:p>
          <a:p>
            <a:pPr marL="285750" lvl="0" indent="0" algn="l" rtl="0">
              <a:lnSpc>
                <a:spcPct val="100000"/>
              </a:lnSpc>
              <a:spcBef>
                <a:spcPts val="0"/>
              </a:spcBef>
              <a:spcAft>
                <a:spcPts val="0"/>
              </a:spcAft>
              <a:buClr>
                <a:srgbClr val="BA8E2C"/>
              </a:buClr>
              <a:buSzPts val="3770"/>
              <a:buNone/>
            </a:pPr>
            <a:r>
              <a:rPr lang="en-US" sz="2600">
                <a:solidFill>
                  <a:schemeClr val="dk1"/>
                </a:solidFill>
              </a:rPr>
              <a:t>	</a:t>
            </a:r>
            <a:r>
              <a:rPr lang="en-US" sz="2600">
                <a:solidFill>
                  <a:srgbClr val="FF0000"/>
                </a:solidFill>
              </a:rPr>
              <a:t>Instead, use ”f</a:t>
            </a:r>
            <a:r>
              <a:rPr lang="en-US" sz="2600" i="1">
                <a:solidFill>
                  <a:srgbClr val="FF0000"/>
                </a:solidFill>
              </a:rPr>
              <a:t>illing position of office manager</a:t>
            </a:r>
            <a:r>
              <a:rPr lang="en-US" sz="2600">
                <a:solidFill>
                  <a:srgbClr val="FF0000"/>
                </a:solidFill>
              </a:rPr>
              <a:t>,” or</a:t>
            </a:r>
            <a:endParaRPr/>
          </a:p>
          <a:p>
            <a:pPr marL="285750" lvl="0" indent="0" algn="l" rtl="0">
              <a:lnSpc>
                <a:spcPct val="100000"/>
              </a:lnSpc>
              <a:spcBef>
                <a:spcPts val="0"/>
              </a:spcBef>
              <a:spcAft>
                <a:spcPts val="0"/>
              </a:spcAft>
              <a:buClr>
                <a:srgbClr val="BA8E2C"/>
              </a:buClr>
              <a:buSzPts val="3770"/>
              <a:buNone/>
            </a:pPr>
            <a:r>
              <a:rPr lang="en-US" sz="2600">
                <a:solidFill>
                  <a:srgbClr val="FF0000"/>
                </a:solidFill>
              </a:rPr>
              <a:t>       “‘</a:t>
            </a:r>
            <a:r>
              <a:rPr lang="en-US" sz="2600" i="1">
                <a:solidFill>
                  <a:srgbClr val="FF0000"/>
                </a:solidFill>
              </a:rPr>
              <a:t>open sealed bids for city hall roof repair project.”</a:t>
            </a:r>
            <a:endParaRPr/>
          </a:p>
          <a:p>
            <a:pPr marL="285750" lvl="0" indent="0" algn="l" rtl="0">
              <a:lnSpc>
                <a:spcPct val="100000"/>
              </a:lnSpc>
              <a:spcBef>
                <a:spcPts val="0"/>
              </a:spcBef>
              <a:spcAft>
                <a:spcPts val="0"/>
              </a:spcAft>
              <a:buClr>
                <a:srgbClr val="BA8E2C"/>
              </a:buClr>
              <a:buSzPts val="3770"/>
              <a:buNone/>
            </a:pPr>
            <a:endParaRPr sz="2600" i="1"/>
          </a:p>
          <a:p>
            <a:pPr marL="742950" lvl="1" indent="0" algn="l" rtl="0">
              <a:lnSpc>
                <a:spcPct val="100000"/>
              </a:lnSpc>
              <a:spcBef>
                <a:spcPts val="0"/>
              </a:spcBef>
              <a:spcAft>
                <a:spcPts val="0"/>
              </a:spcAft>
              <a:buClr>
                <a:srgbClr val="D8B25C"/>
              </a:buClr>
              <a:buSzPts val="3770"/>
              <a:buNone/>
            </a:pPr>
            <a:r>
              <a:rPr lang="en-US" sz="2600">
                <a:solidFill>
                  <a:srgbClr val="000000"/>
                </a:solidFill>
              </a:rPr>
              <a:t>OMAO 99-10:  Marshall Co BOE  Employee grievance:  ”Level III grievance” is sufficient.</a:t>
            </a:r>
            <a:endParaRPr/>
          </a:p>
          <a:p>
            <a:pPr marL="742950" lvl="1" indent="0" algn="l" rtl="0">
              <a:lnSpc>
                <a:spcPct val="100000"/>
              </a:lnSpc>
              <a:spcBef>
                <a:spcPts val="0"/>
              </a:spcBef>
              <a:spcAft>
                <a:spcPts val="0"/>
              </a:spcAft>
              <a:buClr>
                <a:srgbClr val="D8B25C"/>
              </a:buClr>
              <a:buSzPts val="3770"/>
              <a:buNone/>
            </a:pPr>
            <a:endParaRPr sz="2600">
              <a:solidFill>
                <a:srgbClr val="000000"/>
              </a:solidFill>
            </a:endParaRPr>
          </a:p>
          <a:p>
            <a:pPr marL="285750" lvl="0" indent="0" algn="l" rtl="0">
              <a:lnSpc>
                <a:spcPct val="100000"/>
              </a:lnSpc>
              <a:spcBef>
                <a:spcPts val="0"/>
              </a:spcBef>
              <a:spcAft>
                <a:spcPts val="0"/>
              </a:spcAft>
              <a:buClr>
                <a:srgbClr val="BA8E2C"/>
              </a:buClr>
              <a:buSzPts val="3480"/>
              <a:buNone/>
            </a:pPr>
            <a:endParaRPr>
              <a:solidFill>
                <a:schemeClr val="dk1"/>
              </a:solidFill>
            </a:endParaRPr>
          </a:p>
        </p:txBody>
      </p:sp>
      <p:pic>
        <p:nvPicPr>
          <p:cNvPr id="1748" name="Google Shape;1748;p53"/>
          <p:cNvPicPr preferRelativeResize="0"/>
          <p:nvPr/>
        </p:nvPicPr>
        <p:blipFill rotWithShape="1">
          <a:blip r:embed="rId3">
            <a:alphaModFix/>
          </a:blip>
          <a:srcRect/>
          <a:stretch/>
        </p:blipFill>
        <p:spPr>
          <a:xfrm>
            <a:off x="3838311" y="5257800"/>
            <a:ext cx="2650870" cy="1450496"/>
          </a:xfrm>
          <a:prstGeom prst="rect">
            <a:avLst/>
          </a:prstGeom>
          <a:noFill/>
          <a:ln>
            <a:noFill/>
          </a:ln>
        </p:spPr>
      </p:pic>
      <p:pic>
        <p:nvPicPr>
          <p:cNvPr id="1749" name="Google Shape;1749;p53" descr="sealfront2"/>
          <p:cNvPicPr preferRelativeResize="0"/>
          <p:nvPr/>
        </p:nvPicPr>
        <p:blipFill rotWithShape="1">
          <a:blip r:embed="rId4">
            <a:alphaModFix/>
          </a:blip>
          <a:srcRect/>
          <a:stretch/>
        </p:blipFill>
        <p:spPr>
          <a:xfrm>
            <a:off x="685800" y="0"/>
            <a:ext cx="1523999" cy="1554684"/>
          </a:xfrm>
          <a:prstGeom prst="rect">
            <a:avLst/>
          </a:prstGeom>
          <a:noFill/>
          <a:ln>
            <a:noFill/>
          </a:ln>
        </p:spPr>
      </p:pic>
      <p:sp>
        <p:nvSpPr>
          <p:cNvPr id="1750" name="Google Shape;1750;p53"/>
          <p:cNvSpPr txBox="1">
            <a:spLocks noGrp="1"/>
          </p:cNvSpPr>
          <p:nvPr>
            <p:ph type="sldNum" idx="12"/>
          </p:nvPr>
        </p:nvSpPr>
        <p:spPr>
          <a:xfrm>
            <a:off x="8258967" y="6108173"/>
            <a:ext cx="427833"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000"/>
              <a:buNone/>
            </a:pPr>
            <a:fld id="{00000000-1234-1234-1234-123412341234}" type="slidenum">
              <a:rPr lang="en-US">
                <a:solidFill>
                  <a:srgbClr val="B3A787"/>
                </a:solidFill>
              </a:rPr>
              <a:t>76</a:t>
            </a:fld>
            <a:endParaRPr>
              <a:solidFill>
                <a:srgbClr val="B3A787"/>
              </a:solidFill>
            </a:endParaRPr>
          </a:p>
        </p:txBody>
      </p:sp>
    </p:spTree>
  </p:cSld>
  <p:clrMapOvr>
    <a:masterClrMapping/>
  </p:clrMapOvr>
  <p:transition spd="slow">
    <p:wipe/>
  </p:transition>
</p:sld>
</file>

<file path=ppt/slides/slide77.xml><?xml version="1.0" encoding="utf-8"?>
<p:sld xmlns:a="http://schemas.openxmlformats.org/drawingml/2006/main" xmlns:r="http://schemas.openxmlformats.org/officeDocument/2006/relationships" xmlns:p="http://schemas.openxmlformats.org/presentationml/2006/main" show="0">
  <p:cSld>
    <p:spTree>
      <p:nvGrpSpPr>
        <p:cNvPr id="1" name="Shape 1755"/>
        <p:cNvGrpSpPr/>
        <p:nvPr/>
      </p:nvGrpSpPr>
      <p:grpSpPr>
        <a:xfrm>
          <a:off x="0" y="0"/>
          <a:ext cx="0" cy="0"/>
          <a:chOff x="0" y="0"/>
          <a:chExt cx="0" cy="0"/>
        </a:xfrm>
      </p:grpSpPr>
      <p:sp>
        <p:nvSpPr>
          <p:cNvPr id="1756" name="Google Shape;1756;p54"/>
          <p:cNvSpPr txBox="1">
            <a:spLocks noGrp="1"/>
          </p:cNvSpPr>
          <p:nvPr>
            <p:ph type="title"/>
          </p:nvPr>
        </p:nvSpPr>
        <p:spPr>
          <a:xfrm>
            <a:off x="1895474" y="76200"/>
            <a:ext cx="6553200" cy="9906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rgbClr val="345D7E"/>
              </a:buClr>
              <a:buSzPts val="4000"/>
              <a:buFont typeface="Corbel"/>
              <a:buNone/>
            </a:pPr>
            <a:r>
              <a:rPr lang="en-US" cap="none">
                <a:solidFill>
                  <a:srgbClr val="345D7E"/>
                </a:solidFill>
              </a:rPr>
              <a:t>Executive Session</a:t>
            </a:r>
            <a:endParaRPr/>
          </a:p>
        </p:txBody>
      </p:sp>
      <p:sp>
        <p:nvSpPr>
          <p:cNvPr id="1757" name="Google Shape;1757;p54"/>
          <p:cNvSpPr txBox="1">
            <a:spLocks noGrp="1"/>
          </p:cNvSpPr>
          <p:nvPr>
            <p:ph type="body" idx="1"/>
          </p:nvPr>
        </p:nvSpPr>
        <p:spPr>
          <a:xfrm>
            <a:off x="1514473" y="1145452"/>
            <a:ext cx="7315200" cy="4800600"/>
          </a:xfrm>
          <a:prstGeom prst="rect">
            <a:avLst/>
          </a:prstGeom>
          <a:noFill/>
          <a:ln>
            <a:noFill/>
          </a:ln>
        </p:spPr>
        <p:txBody>
          <a:bodyPr spcFirstLastPara="1" wrap="square" lIns="91425" tIns="45700" rIns="91425" bIns="45700" anchor="ctr" anchorCtr="0">
            <a:normAutofit fontScale="62500" lnSpcReduction="20000"/>
          </a:bodyPr>
          <a:lstStyle/>
          <a:p>
            <a:pPr marL="285750" lvl="0" indent="-136128" algn="l" rtl="0">
              <a:lnSpc>
                <a:spcPct val="100000"/>
              </a:lnSpc>
              <a:spcBef>
                <a:spcPts val="0"/>
              </a:spcBef>
              <a:spcAft>
                <a:spcPts val="0"/>
              </a:spcAft>
              <a:buSzPct val="145000"/>
              <a:buNone/>
            </a:pPr>
            <a:endParaRPr sz="2600"/>
          </a:p>
          <a:p>
            <a:pPr marL="285750" lvl="0" indent="-285750" algn="l" rtl="0">
              <a:lnSpc>
                <a:spcPct val="120000"/>
              </a:lnSpc>
              <a:spcBef>
                <a:spcPts val="1125"/>
              </a:spcBef>
              <a:spcAft>
                <a:spcPts val="0"/>
              </a:spcAft>
              <a:buClr>
                <a:srgbClr val="BA8E2C"/>
              </a:buClr>
              <a:buSzPct val="145000"/>
              <a:buChar char="•"/>
            </a:pPr>
            <a:r>
              <a:rPr lang="en-US" sz="4200">
                <a:solidFill>
                  <a:schemeClr val="dk1"/>
                </a:solidFill>
              </a:rPr>
              <a:t>May only go into executive session for reasons permitted by the Open Meetings Act.</a:t>
            </a:r>
            <a:endParaRPr/>
          </a:p>
          <a:p>
            <a:pPr marL="285750" lvl="0" indent="-285750" algn="l" rtl="0">
              <a:lnSpc>
                <a:spcPct val="120000"/>
              </a:lnSpc>
              <a:spcBef>
                <a:spcPts val="1125"/>
              </a:spcBef>
              <a:spcAft>
                <a:spcPts val="0"/>
              </a:spcAft>
              <a:buClr>
                <a:srgbClr val="BA8E2C"/>
              </a:buClr>
              <a:buSzPct val="145000"/>
              <a:buChar char="•"/>
            </a:pPr>
            <a:r>
              <a:rPr lang="en-US" sz="4200">
                <a:solidFill>
                  <a:schemeClr val="dk1"/>
                </a:solidFill>
              </a:rPr>
              <a:t>There must be a corresponding agenda item.</a:t>
            </a:r>
            <a:endParaRPr/>
          </a:p>
          <a:p>
            <a:pPr marL="285750" lvl="0" indent="-285750" algn="l" rtl="0">
              <a:lnSpc>
                <a:spcPct val="120000"/>
              </a:lnSpc>
              <a:spcBef>
                <a:spcPts val="1125"/>
              </a:spcBef>
              <a:spcAft>
                <a:spcPts val="0"/>
              </a:spcAft>
              <a:buClr>
                <a:srgbClr val="BA8E2C"/>
              </a:buClr>
              <a:buSzPct val="145000"/>
              <a:buChar char="•"/>
            </a:pPr>
            <a:r>
              <a:rPr lang="en-US" sz="4200">
                <a:solidFill>
                  <a:schemeClr val="dk1"/>
                </a:solidFill>
              </a:rPr>
              <a:t>The motion to go into </a:t>
            </a:r>
            <a:r>
              <a:rPr lang="en-US" sz="4200"/>
              <a:t>e</a:t>
            </a:r>
            <a:r>
              <a:rPr lang="en-US" sz="4200">
                <a:solidFill>
                  <a:schemeClr val="dk1"/>
                </a:solidFill>
              </a:rPr>
              <a:t>xecutive session must identify the reason for entering the session.</a:t>
            </a:r>
            <a:endParaRPr/>
          </a:p>
          <a:p>
            <a:pPr marL="285750" lvl="0" indent="-285750" algn="l" rtl="0">
              <a:lnSpc>
                <a:spcPct val="120000"/>
              </a:lnSpc>
              <a:spcBef>
                <a:spcPts val="1125"/>
              </a:spcBef>
              <a:spcAft>
                <a:spcPts val="0"/>
              </a:spcAft>
              <a:buClr>
                <a:srgbClr val="BA8E2C"/>
              </a:buClr>
              <a:buSzPct val="145000"/>
              <a:buChar char="•"/>
            </a:pPr>
            <a:r>
              <a:rPr lang="en-US" sz="4200">
                <a:solidFill>
                  <a:schemeClr val="dk1"/>
                </a:solidFill>
              </a:rPr>
              <a:t>Majority vote of those present is required.</a:t>
            </a:r>
            <a:endParaRPr/>
          </a:p>
          <a:p>
            <a:pPr marL="285750" lvl="0" indent="-285750" algn="l" rtl="0">
              <a:lnSpc>
                <a:spcPct val="120000"/>
              </a:lnSpc>
              <a:spcBef>
                <a:spcPts val="1125"/>
              </a:spcBef>
              <a:spcAft>
                <a:spcPts val="0"/>
              </a:spcAft>
              <a:buClr>
                <a:srgbClr val="BA8E2C"/>
              </a:buClr>
              <a:buSzPct val="145000"/>
              <a:buChar char="•"/>
            </a:pPr>
            <a:r>
              <a:rPr lang="en-US" sz="4200"/>
              <a:t>Vote must be made in public (except for student matters).</a:t>
            </a:r>
            <a:endParaRPr sz="4200">
              <a:solidFill>
                <a:schemeClr val="dk1"/>
              </a:solidFill>
            </a:endParaRPr>
          </a:p>
        </p:txBody>
      </p:sp>
      <p:sp>
        <p:nvSpPr>
          <p:cNvPr id="1758" name="Google Shape;1758;p54"/>
          <p:cNvSpPr txBox="1"/>
          <p:nvPr/>
        </p:nvSpPr>
        <p:spPr>
          <a:xfrm>
            <a:off x="1514473" y="1055520"/>
            <a:ext cx="7315201" cy="36933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BA8E2C"/>
              </a:buClr>
              <a:buSzPts val="1800"/>
              <a:buFont typeface="Corbel"/>
              <a:buNone/>
            </a:pPr>
            <a:r>
              <a:rPr lang="en-US" sz="1800" b="1" i="0" u="none" strike="noStrike" cap="none">
                <a:solidFill>
                  <a:srgbClr val="BA8E2C"/>
                </a:solidFill>
                <a:latin typeface="Corbel"/>
                <a:ea typeface="Corbel"/>
                <a:cs typeface="Corbel"/>
                <a:sym typeface="Corbel"/>
              </a:rPr>
              <a:t>W.Va. Code § 6-9A-4</a:t>
            </a:r>
            <a:endParaRPr sz="1400" b="0" i="0" u="none" strike="noStrike" cap="none">
              <a:solidFill>
                <a:srgbClr val="000000"/>
              </a:solidFill>
              <a:latin typeface="Arial"/>
              <a:ea typeface="Arial"/>
              <a:cs typeface="Arial"/>
              <a:sym typeface="Arial"/>
            </a:endParaRPr>
          </a:p>
        </p:txBody>
      </p:sp>
      <p:pic>
        <p:nvPicPr>
          <p:cNvPr id="1759" name="Google Shape;1759;p54" descr="sealfront2"/>
          <p:cNvPicPr preferRelativeResize="0"/>
          <p:nvPr/>
        </p:nvPicPr>
        <p:blipFill rotWithShape="1">
          <a:blip r:embed="rId3">
            <a:alphaModFix/>
          </a:blip>
          <a:srcRect/>
          <a:stretch/>
        </p:blipFill>
        <p:spPr>
          <a:xfrm>
            <a:off x="449775" y="135395"/>
            <a:ext cx="1523999" cy="1554684"/>
          </a:xfrm>
          <a:prstGeom prst="rect">
            <a:avLst/>
          </a:prstGeom>
          <a:noFill/>
          <a:ln>
            <a:noFill/>
          </a:ln>
        </p:spPr>
      </p:pic>
      <p:sp>
        <p:nvSpPr>
          <p:cNvPr id="1760" name="Google Shape;1760;p54"/>
          <p:cNvSpPr txBox="1">
            <a:spLocks noGrp="1"/>
          </p:cNvSpPr>
          <p:nvPr>
            <p:ph type="sldNum" idx="12"/>
          </p:nvPr>
        </p:nvSpPr>
        <p:spPr>
          <a:xfrm>
            <a:off x="8273317" y="6116070"/>
            <a:ext cx="413483"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B3A787"/>
              </a:buClr>
              <a:buSzPts val="1000"/>
              <a:buFont typeface="Corbel"/>
              <a:buNone/>
            </a:pPr>
            <a:fld id="{00000000-1234-1234-1234-123412341234}" type="slidenum">
              <a:rPr lang="en-US" sz="1000" b="0" i="0" u="none" strike="noStrike" cap="none">
                <a:solidFill>
                  <a:srgbClr val="B3A787"/>
                </a:solidFill>
                <a:latin typeface="Corbel"/>
                <a:ea typeface="Corbel"/>
                <a:cs typeface="Corbel"/>
                <a:sym typeface="Corbel"/>
              </a:rPr>
              <a:t>77</a:t>
            </a:fld>
            <a:endParaRPr sz="1000" b="0" i="0" u="none" strike="noStrike" cap="none">
              <a:solidFill>
                <a:srgbClr val="B3A787"/>
              </a:solidFill>
              <a:latin typeface="Corbel"/>
              <a:ea typeface="Corbel"/>
              <a:cs typeface="Corbel"/>
              <a:sym typeface="Corbel"/>
            </a:endParaRPr>
          </a:p>
        </p:txBody>
      </p:sp>
    </p:spTree>
  </p:cSld>
  <p:clrMapOvr>
    <a:masterClrMapping/>
  </p:clrMapOvr>
  <p:transition spd="slow">
    <p:wipe/>
  </p:transition>
</p:sld>
</file>

<file path=ppt/slides/slide78.xml><?xml version="1.0" encoding="utf-8"?>
<p:sld xmlns:a="http://schemas.openxmlformats.org/drawingml/2006/main" xmlns:r="http://schemas.openxmlformats.org/officeDocument/2006/relationships" xmlns:p="http://schemas.openxmlformats.org/presentationml/2006/main" show="0">
  <p:cSld>
    <p:spTree>
      <p:nvGrpSpPr>
        <p:cNvPr id="1" name="Shape 1765"/>
        <p:cNvGrpSpPr/>
        <p:nvPr/>
      </p:nvGrpSpPr>
      <p:grpSpPr>
        <a:xfrm>
          <a:off x="0" y="0"/>
          <a:ext cx="0" cy="0"/>
          <a:chOff x="0" y="0"/>
          <a:chExt cx="0" cy="0"/>
        </a:xfrm>
      </p:grpSpPr>
      <p:sp>
        <p:nvSpPr>
          <p:cNvPr id="1766" name="Google Shape;1766;p55"/>
          <p:cNvSpPr txBox="1">
            <a:spLocks noGrp="1"/>
          </p:cNvSpPr>
          <p:nvPr>
            <p:ph type="title"/>
          </p:nvPr>
        </p:nvSpPr>
        <p:spPr>
          <a:xfrm>
            <a:off x="574675" y="304800"/>
            <a:ext cx="8001000" cy="1216025"/>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Clr>
                <a:srgbClr val="345D7E"/>
              </a:buClr>
              <a:buSzPts val="10000"/>
              <a:buFont typeface="Corbel"/>
              <a:buNone/>
            </a:pPr>
            <a:r>
              <a:rPr lang="en-US">
                <a:solidFill>
                  <a:srgbClr val="345D7E"/>
                </a:solidFill>
              </a:rPr>
              <a:t>Executive Session</a:t>
            </a:r>
            <a:br>
              <a:rPr lang="en-US">
                <a:solidFill>
                  <a:srgbClr val="345D7E"/>
                </a:solidFill>
              </a:rPr>
            </a:br>
            <a:r>
              <a:rPr lang="en-US">
                <a:solidFill>
                  <a:srgbClr val="345D7E"/>
                </a:solidFill>
              </a:rPr>
              <a:t>reasons include - </a:t>
            </a:r>
            <a:br>
              <a:rPr lang="en-US">
                <a:solidFill>
                  <a:srgbClr val="345D7E"/>
                </a:solidFill>
              </a:rPr>
            </a:br>
            <a:endParaRPr sz="2400">
              <a:solidFill>
                <a:srgbClr val="345D7E"/>
              </a:solidFill>
            </a:endParaRPr>
          </a:p>
        </p:txBody>
      </p:sp>
      <p:sp>
        <p:nvSpPr>
          <p:cNvPr id="1767" name="Google Shape;1767;p55"/>
          <p:cNvSpPr txBox="1">
            <a:spLocks noGrp="1"/>
          </p:cNvSpPr>
          <p:nvPr>
            <p:ph type="body" idx="1"/>
          </p:nvPr>
        </p:nvSpPr>
        <p:spPr>
          <a:xfrm>
            <a:off x="685800" y="1828525"/>
            <a:ext cx="8008800" cy="3957600"/>
          </a:xfrm>
          <a:prstGeom prst="rect">
            <a:avLst/>
          </a:prstGeom>
          <a:noFill/>
          <a:ln>
            <a:noFill/>
          </a:ln>
        </p:spPr>
        <p:txBody>
          <a:bodyPr spcFirstLastPara="1" wrap="square" lIns="91425" tIns="45700" rIns="91425" bIns="45700" anchor="ctr" anchorCtr="0">
            <a:normAutofit lnSpcReduction="20000"/>
          </a:bodyPr>
          <a:lstStyle/>
          <a:p>
            <a:pPr marL="285750" lvl="0" indent="-285750" algn="l" rtl="0">
              <a:lnSpc>
                <a:spcPct val="100000"/>
              </a:lnSpc>
              <a:spcBef>
                <a:spcPts val="0"/>
              </a:spcBef>
              <a:spcAft>
                <a:spcPts val="0"/>
              </a:spcAft>
              <a:buSzPts val="3480"/>
              <a:buChar char="•"/>
            </a:pPr>
            <a:r>
              <a:rPr lang="en-US"/>
              <a:t>To consider personnel matters of a particular public official or employee.  But must v</a:t>
            </a:r>
            <a:r>
              <a:rPr lang="en-US">
                <a:solidFill>
                  <a:srgbClr val="000000"/>
                </a:solidFill>
              </a:rPr>
              <a:t>ote in public and announce employee’s name.</a:t>
            </a:r>
            <a:r>
              <a:rPr lang="en-US"/>
              <a:t> OMAO 99-10 </a:t>
            </a:r>
            <a:endParaRPr/>
          </a:p>
          <a:p>
            <a:pPr marL="285750" lvl="0" indent="-285750" algn="l" rtl="0">
              <a:lnSpc>
                <a:spcPct val="100000"/>
              </a:lnSpc>
              <a:spcBef>
                <a:spcPts val="1080"/>
              </a:spcBef>
              <a:spcAft>
                <a:spcPts val="0"/>
              </a:spcAft>
              <a:buSzPts val="3480"/>
              <a:buChar char="•"/>
            </a:pPr>
            <a:r>
              <a:rPr lang="en-US"/>
              <a:t>To decide upon disciplining, suspension, or expulsion of any student in any public school, unless the student requests an open meeting.</a:t>
            </a:r>
            <a:endParaRPr/>
          </a:p>
          <a:p>
            <a:pPr marL="285750" lvl="0" indent="-285750" algn="l" rtl="0">
              <a:lnSpc>
                <a:spcPct val="100000"/>
              </a:lnSpc>
              <a:spcBef>
                <a:spcPts val="1080"/>
              </a:spcBef>
              <a:spcAft>
                <a:spcPts val="0"/>
              </a:spcAft>
              <a:buSzPts val="3480"/>
              <a:buChar char="•"/>
            </a:pPr>
            <a:r>
              <a:rPr lang="en-US"/>
              <a:t>To discuss matters which, by express provision of federal law or state statute or rule of court is rendered confidential. OMAO 2017-02.</a:t>
            </a:r>
            <a:endParaRPr/>
          </a:p>
          <a:p>
            <a:pPr marL="285750" lvl="0" indent="-285750" algn="l" rtl="0">
              <a:lnSpc>
                <a:spcPct val="100000"/>
              </a:lnSpc>
              <a:spcBef>
                <a:spcPts val="1080"/>
              </a:spcBef>
              <a:spcAft>
                <a:spcPts val="0"/>
              </a:spcAft>
              <a:buSzPts val="3480"/>
              <a:buChar char="•"/>
            </a:pPr>
            <a:r>
              <a:rPr lang="en-US"/>
              <a:t>W.  Va. Code § 6-9A-4 (contains complete list)</a:t>
            </a:r>
            <a:endParaRPr/>
          </a:p>
        </p:txBody>
      </p:sp>
      <p:sp>
        <p:nvSpPr>
          <p:cNvPr id="1768" name="Google Shape;1768;p55"/>
          <p:cNvSpPr txBox="1">
            <a:spLocks noGrp="1"/>
          </p:cNvSpPr>
          <p:nvPr>
            <p:ph type="sldNum" idx="12"/>
          </p:nvPr>
        </p:nvSpPr>
        <p:spPr>
          <a:xfrm>
            <a:off x="8273317" y="6116070"/>
            <a:ext cx="413483"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B3A787"/>
              </a:buClr>
              <a:buSzPts val="1000"/>
              <a:buFont typeface="Corbel"/>
              <a:buNone/>
            </a:pPr>
            <a:fld id="{00000000-1234-1234-1234-123412341234}" type="slidenum">
              <a:rPr lang="en-US" sz="1000" b="0" i="0" u="none" strike="noStrike" cap="none">
                <a:solidFill>
                  <a:srgbClr val="B3A787"/>
                </a:solidFill>
                <a:latin typeface="Corbel"/>
                <a:ea typeface="Corbel"/>
                <a:cs typeface="Corbel"/>
                <a:sym typeface="Corbel"/>
              </a:rPr>
              <a:t>78</a:t>
            </a:fld>
            <a:endParaRPr sz="1000" b="0" i="0" u="none" strike="noStrike" cap="none">
              <a:solidFill>
                <a:srgbClr val="B3A787"/>
              </a:solidFill>
              <a:latin typeface="Corbel"/>
              <a:ea typeface="Corbel"/>
              <a:cs typeface="Corbel"/>
              <a:sym typeface="Corbel"/>
            </a:endParaRPr>
          </a:p>
        </p:txBody>
      </p:sp>
      <p:pic>
        <p:nvPicPr>
          <p:cNvPr id="1769" name="Google Shape;1769;p55" descr="sealfront2"/>
          <p:cNvPicPr preferRelativeResize="0"/>
          <p:nvPr/>
        </p:nvPicPr>
        <p:blipFill rotWithShape="1">
          <a:blip r:embed="rId3">
            <a:alphaModFix/>
          </a:blip>
          <a:srcRect/>
          <a:stretch/>
        </p:blipFill>
        <p:spPr>
          <a:xfrm>
            <a:off x="990600" y="198270"/>
            <a:ext cx="1523999" cy="1554684"/>
          </a:xfrm>
          <a:prstGeom prst="rect">
            <a:avLst/>
          </a:prstGeom>
          <a:noFill/>
          <a:ln>
            <a:noFill/>
          </a:ln>
        </p:spPr>
      </p:pic>
    </p:spTree>
  </p:cSld>
  <p:clrMapOvr>
    <a:masterClrMapping/>
  </p:clrMapOvr>
  <p:transition spd="slow">
    <p:wipe/>
  </p:transition>
</p:sld>
</file>

<file path=ppt/slides/slide79.xml><?xml version="1.0" encoding="utf-8"?>
<p:sld xmlns:a="http://schemas.openxmlformats.org/drawingml/2006/main" xmlns:r="http://schemas.openxmlformats.org/officeDocument/2006/relationships" xmlns:p="http://schemas.openxmlformats.org/presentationml/2006/main" show="0">
  <p:cSld>
    <p:spTree>
      <p:nvGrpSpPr>
        <p:cNvPr id="1" name="Shape 1774"/>
        <p:cNvGrpSpPr/>
        <p:nvPr/>
      </p:nvGrpSpPr>
      <p:grpSpPr>
        <a:xfrm>
          <a:off x="0" y="0"/>
          <a:ext cx="0" cy="0"/>
          <a:chOff x="0" y="0"/>
          <a:chExt cx="0" cy="0"/>
        </a:xfrm>
      </p:grpSpPr>
      <p:sp>
        <p:nvSpPr>
          <p:cNvPr id="1775" name="Google Shape;1775;g1184ace1df9_0_1"/>
          <p:cNvSpPr txBox="1">
            <a:spLocks noGrp="1"/>
          </p:cNvSpPr>
          <p:nvPr>
            <p:ph type="title"/>
          </p:nvPr>
        </p:nvSpPr>
        <p:spPr>
          <a:xfrm>
            <a:off x="574675" y="304800"/>
            <a:ext cx="8001000" cy="12159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rgbClr val="345D7E"/>
              </a:buClr>
              <a:buSzPts val="6667"/>
              <a:buFont typeface="Corbel"/>
              <a:buNone/>
            </a:pPr>
            <a:r>
              <a:rPr lang="en-US">
                <a:solidFill>
                  <a:srgbClr val="345D7E"/>
                </a:solidFill>
              </a:rPr>
              <a:t>Executive Session</a:t>
            </a:r>
            <a:br>
              <a:rPr lang="en-US">
                <a:solidFill>
                  <a:srgbClr val="345D7E"/>
                </a:solidFill>
              </a:rPr>
            </a:br>
            <a:endParaRPr sz="2400">
              <a:solidFill>
                <a:srgbClr val="345D7E"/>
              </a:solidFill>
            </a:endParaRPr>
          </a:p>
        </p:txBody>
      </p:sp>
      <p:sp>
        <p:nvSpPr>
          <p:cNvPr id="1776" name="Google Shape;1776;g1184ace1df9_0_1"/>
          <p:cNvSpPr txBox="1">
            <a:spLocks noGrp="1"/>
          </p:cNvSpPr>
          <p:nvPr>
            <p:ph type="body" idx="1"/>
          </p:nvPr>
        </p:nvSpPr>
        <p:spPr>
          <a:xfrm>
            <a:off x="-136525" y="1828525"/>
            <a:ext cx="9280500" cy="3957600"/>
          </a:xfrm>
          <a:prstGeom prst="rect">
            <a:avLst/>
          </a:prstGeom>
          <a:noFill/>
          <a:ln>
            <a:noFill/>
          </a:ln>
        </p:spPr>
        <p:txBody>
          <a:bodyPr spcFirstLastPara="1" wrap="square" lIns="91425" tIns="45700" rIns="91425" bIns="45700" anchor="ctr" anchorCtr="0">
            <a:noAutofit/>
          </a:bodyPr>
          <a:lstStyle/>
          <a:p>
            <a:pPr marL="457200" lvl="0" indent="0" algn="l" rtl="0">
              <a:lnSpc>
                <a:spcPct val="100000"/>
              </a:lnSpc>
              <a:spcBef>
                <a:spcPts val="1080"/>
              </a:spcBef>
              <a:spcAft>
                <a:spcPts val="0"/>
              </a:spcAft>
              <a:buSzPts val="2610"/>
              <a:buNone/>
            </a:pPr>
            <a:r>
              <a:rPr lang="en-US" sz="3000" b="1">
                <a:solidFill>
                  <a:srgbClr val="222222"/>
                </a:solidFill>
              </a:rPr>
              <a:t>Open Meetings Advisory Opinion 2022-01 </a:t>
            </a:r>
            <a:endParaRPr sz="3000" b="1">
              <a:solidFill>
                <a:srgbClr val="222222"/>
              </a:solidFill>
            </a:endParaRPr>
          </a:p>
          <a:p>
            <a:pPr marL="457200" lvl="0" indent="0" algn="l" rtl="0">
              <a:lnSpc>
                <a:spcPct val="100000"/>
              </a:lnSpc>
              <a:spcBef>
                <a:spcPts val="1080"/>
              </a:spcBef>
              <a:spcAft>
                <a:spcPts val="0"/>
              </a:spcAft>
              <a:buSzPts val="2610"/>
              <a:buNone/>
            </a:pPr>
            <a:r>
              <a:rPr lang="en-US" sz="3000">
                <a:solidFill>
                  <a:srgbClr val="222222"/>
                </a:solidFill>
              </a:rPr>
              <a:t>The Open Meetings Act does not make information discussed during executive sessions confidential; nor does it create an excessive session privilege.  Other rules and laws may create a duty of confidentiality.</a:t>
            </a:r>
            <a:endParaRPr sz="3000">
              <a:solidFill>
                <a:srgbClr val="222222"/>
              </a:solidFill>
            </a:endParaRPr>
          </a:p>
          <a:p>
            <a:pPr marL="457200" lvl="0" indent="0" algn="l" rtl="0">
              <a:lnSpc>
                <a:spcPct val="100000"/>
              </a:lnSpc>
              <a:spcBef>
                <a:spcPts val="1080"/>
              </a:spcBef>
              <a:spcAft>
                <a:spcPts val="0"/>
              </a:spcAft>
              <a:buSzPts val="2610"/>
              <a:buNone/>
            </a:pPr>
            <a:endParaRPr sz="4000"/>
          </a:p>
        </p:txBody>
      </p:sp>
      <p:sp>
        <p:nvSpPr>
          <p:cNvPr id="1777" name="Google Shape;1777;g1184ace1df9_0_1"/>
          <p:cNvSpPr txBox="1">
            <a:spLocks noGrp="1"/>
          </p:cNvSpPr>
          <p:nvPr>
            <p:ph type="sldNum" idx="12"/>
          </p:nvPr>
        </p:nvSpPr>
        <p:spPr>
          <a:xfrm>
            <a:off x="8273317" y="6116070"/>
            <a:ext cx="413400" cy="3651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B3A787"/>
              </a:buClr>
              <a:buSzPts val="1000"/>
              <a:buFont typeface="Corbel"/>
              <a:buNone/>
            </a:pPr>
            <a:fld id="{00000000-1234-1234-1234-123412341234}" type="slidenum">
              <a:rPr lang="en-US" sz="1000" b="0" i="0" u="none" strike="noStrike" cap="none">
                <a:solidFill>
                  <a:srgbClr val="B3A787"/>
                </a:solidFill>
                <a:latin typeface="Corbel"/>
                <a:ea typeface="Corbel"/>
                <a:cs typeface="Corbel"/>
                <a:sym typeface="Corbel"/>
              </a:rPr>
              <a:t>79</a:t>
            </a:fld>
            <a:endParaRPr sz="1000" b="0" i="0" u="none" strike="noStrike" cap="none">
              <a:solidFill>
                <a:srgbClr val="B3A787"/>
              </a:solidFill>
              <a:latin typeface="Corbel"/>
              <a:ea typeface="Corbel"/>
              <a:cs typeface="Corbel"/>
              <a:sym typeface="Corbel"/>
            </a:endParaRPr>
          </a:p>
        </p:txBody>
      </p:sp>
      <p:pic>
        <p:nvPicPr>
          <p:cNvPr id="1778" name="Google Shape;1778;g1184ace1df9_0_1" descr="sealfront2"/>
          <p:cNvPicPr preferRelativeResize="0"/>
          <p:nvPr/>
        </p:nvPicPr>
        <p:blipFill rotWithShape="1">
          <a:blip r:embed="rId3">
            <a:alphaModFix/>
          </a:blip>
          <a:srcRect/>
          <a:stretch/>
        </p:blipFill>
        <p:spPr>
          <a:xfrm>
            <a:off x="990600" y="198270"/>
            <a:ext cx="1523999" cy="1554684"/>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Shape 1016"/>
        <p:cNvGrpSpPr/>
        <p:nvPr/>
      </p:nvGrpSpPr>
      <p:grpSpPr>
        <a:xfrm>
          <a:off x="0" y="0"/>
          <a:ext cx="0" cy="0"/>
          <a:chOff x="0" y="0"/>
          <a:chExt cx="0" cy="0"/>
        </a:xfrm>
      </p:grpSpPr>
      <p:sp>
        <p:nvSpPr>
          <p:cNvPr id="1017" name="Google Shape;1017;p5"/>
          <p:cNvSpPr txBox="1">
            <a:spLocks noGrp="1"/>
          </p:cNvSpPr>
          <p:nvPr>
            <p:ph type="title"/>
          </p:nvPr>
        </p:nvSpPr>
        <p:spPr>
          <a:xfrm>
            <a:off x="2400300" y="216297"/>
            <a:ext cx="57150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345D7E"/>
              </a:buClr>
              <a:buSzPts val="4000"/>
              <a:buFont typeface="Book Antiqua"/>
              <a:buNone/>
            </a:pPr>
            <a:br>
              <a:rPr lang="en-US" sz="4000">
                <a:solidFill>
                  <a:srgbClr val="345D7E"/>
                </a:solidFill>
                <a:latin typeface="Book Antiqua"/>
                <a:ea typeface="Book Antiqua"/>
                <a:cs typeface="Book Antiqua"/>
                <a:sym typeface="Book Antiqua"/>
              </a:rPr>
            </a:br>
            <a:r>
              <a:rPr lang="en-US" sz="4000">
                <a:solidFill>
                  <a:srgbClr val="345D7E"/>
                </a:solidFill>
                <a:latin typeface="Book Antiqua"/>
                <a:ea typeface="Book Antiqua"/>
                <a:cs typeface="Book Antiqua"/>
                <a:sym typeface="Book Antiqua"/>
              </a:rPr>
              <a:t>Use of </a:t>
            </a:r>
            <a:r>
              <a:rPr lang="en-US">
                <a:solidFill>
                  <a:srgbClr val="345D7E"/>
                </a:solidFill>
                <a:latin typeface="Book Antiqua"/>
                <a:ea typeface="Book Antiqua"/>
                <a:cs typeface="Book Antiqua"/>
                <a:sym typeface="Book Antiqua"/>
              </a:rPr>
              <a:t>Public </a:t>
            </a:r>
            <a:r>
              <a:rPr lang="en-US" sz="4000">
                <a:solidFill>
                  <a:srgbClr val="345D7E"/>
                </a:solidFill>
                <a:latin typeface="Book Antiqua"/>
                <a:ea typeface="Book Antiqua"/>
                <a:cs typeface="Book Antiqua"/>
                <a:sym typeface="Book Antiqua"/>
              </a:rPr>
              <a:t>Office for </a:t>
            </a:r>
            <a:br>
              <a:rPr lang="en-US" sz="4000">
                <a:solidFill>
                  <a:srgbClr val="345D7E"/>
                </a:solidFill>
                <a:latin typeface="Book Antiqua"/>
                <a:ea typeface="Book Antiqua"/>
                <a:cs typeface="Book Antiqua"/>
                <a:sym typeface="Book Antiqua"/>
              </a:rPr>
            </a:br>
            <a:r>
              <a:rPr lang="en-US" sz="4000">
                <a:solidFill>
                  <a:srgbClr val="345D7E"/>
                </a:solidFill>
                <a:latin typeface="Book Antiqua"/>
                <a:ea typeface="Book Antiqua"/>
                <a:cs typeface="Book Antiqua"/>
                <a:sym typeface="Book Antiqua"/>
              </a:rPr>
              <a:t>Private </a:t>
            </a:r>
            <a:r>
              <a:rPr lang="en-US">
                <a:solidFill>
                  <a:srgbClr val="345D7E"/>
                </a:solidFill>
                <a:latin typeface="Book Antiqua"/>
                <a:ea typeface="Book Antiqua"/>
                <a:cs typeface="Book Antiqua"/>
                <a:sym typeface="Book Antiqua"/>
              </a:rPr>
              <a:t>G</a:t>
            </a:r>
            <a:r>
              <a:rPr lang="en-US" sz="4000">
                <a:solidFill>
                  <a:srgbClr val="345D7E"/>
                </a:solidFill>
                <a:latin typeface="Book Antiqua"/>
                <a:ea typeface="Book Antiqua"/>
                <a:cs typeface="Book Antiqua"/>
                <a:sym typeface="Book Antiqua"/>
              </a:rPr>
              <a:t>ain</a:t>
            </a:r>
            <a:endParaRPr/>
          </a:p>
        </p:txBody>
      </p:sp>
      <p:sp>
        <p:nvSpPr>
          <p:cNvPr id="1018" name="Google Shape;1018;p5"/>
          <p:cNvSpPr txBox="1">
            <a:spLocks noGrp="1"/>
          </p:cNvSpPr>
          <p:nvPr>
            <p:ph type="body" idx="2"/>
          </p:nvPr>
        </p:nvSpPr>
        <p:spPr>
          <a:xfrm>
            <a:off x="2971800" y="663025"/>
            <a:ext cx="5486400" cy="5567400"/>
          </a:xfrm>
          <a:prstGeom prst="rect">
            <a:avLst/>
          </a:prstGeom>
          <a:noFill/>
          <a:ln>
            <a:noFill/>
          </a:ln>
        </p:spPr>
        <p:txBody>
          <a:bodyPr spcFirstLastPara="1" wrap="square" lIns="91425" tIns="45700" rIns="91425" bIns="45700" anchor="ctr" anchorCtr="0">
            <a:normAutofit fontScale="77500" lnSpcReduction="20000"/>
          </a:bodyPr>
          <a:lstStyle/>
          <a:p>
            <a:pPr marL="0" lvl="0" indent="0" algn="l" rtl="0">
              <a:lnSpc>
                <a:spcPct val="100000"/>
              </a:lnSpc>
              <a:spcBef>
                <a:spcPts val="0"/>
              </a:spcBef>
              <a:spcAft>
                <a:spcPts val="0"/>
              </a:spcAft>
              <a:buSzPct val="145000"/>
              <a:buNone/>
            </a:pPr>
            <a:br>
              <a:rPr lang="en-US" sz="1400" b="1" i="0">
                <a:solidFill>
                  <a:srgbClr val="222222"/>
                </a:solidFill>
                <a:latin typeface="Arial"/>
                <a:ea typeface="Arial"/>
                <a:cs typeface="Arial"/>
                <a:sym typeface="Arial"/>
              </a:rPr>
            </a:br>
            <a:endParaRPr sz="2800" b="0" i="0">
              <a:solidFill>
                <a:srgbClr val="222222"/>
              </a:solidFill>
            </a:endParaRPr>
          </a:p>
          <a:p>
            <a:pPr marL="0" lvl="0" indent="0" algn="l" rtl="0">
              <a:lnSpc>
                <a:spcPct val="100000"/>
              </a:lnSpc>
              <a:spcBef>
                <a:spcPts val="1000"/>
              </a:spcBef>
              <a:spcAft>
                <a:spcPts val="0"/>
              </a:spcAft>
              <a:buSzPct val="103571"/>
              <a:buNone/>
            </a:pPr>
            <a:endParaRPr sz="2800">
              <a:solidFill>
                <a:srgbClr val="000000"/>
              </a:solidFill>
            </a:endParaRPr>
          </a:p>
          <a:p>
            <a:pPr marL="0" lvl="0" indent="0" algn="l" rtl="0">
              <a:lnSpc>
                <a:spcPct val="100000"/>
              </a:lnSpc>
              <a:spcBef>
                <a:spcPts val="1000"/>
              </a:spcBef>
              <a:spcAft>
                <a:spcPts val="0"/>
              </a:spcAft>
              <a:buSzPct val="103571"/>
              <a:buNone/>
            </a:pPr>
            <a:endParaRPr sz="2800">
              <a:solidFill>
                <a:srgbClr val="000000"/>
              </a:solidFill>
            </a:endParaRPr>
          </a:p>
          <a:p>
            <a:pPr marL="0" lvl="0" indent="0" algn="l" rtl="0">
              <a:lnSpc>
                <a:spcPct val="100000"/>
              </a:lnSpc>
              <a:spcBef>
                <a:spcPts val="1000"/>
              </a:spcBef>
              <a:spcAft>
                <a:spcPts val="0"/>
              </a:spcAft>
              <a:buSzPct val="75324"/>
              <a:buNone/>
            </a:pPr>
            <a:r>
              <a:rPr lang="en-US" sz="3850" b="0" i="0">
                <a:solidFill>
                  <a:srgbClr val="000000"/>
                </a:solidFill>
              </a:rPr>
              <a:t>Agency employees and officials may not use their agency’s Sam’s Club card or similar shopping club memberships for personal purchases- even if the agency does not incur any additional costs.   </a:t>
            </a:r>
            <a:endParaRPr sz="3850"/>
          </a:p>
          <a:p>
            <a:pPr marL="0" lvl="0" indent="0" algn="l" rtl="0">
              <a:lnSpc>
                <a:spcPct val="100000"/>
              </a:lnSpc>
              <a:spcBef>
                <a:spcPts val="1000"/>
              </a:spcBef>
              <a:spcAft>
                <a:spcPts val="0"/>
              </a:spcAft>
              <a:buSzPct val="75324"/>
              <a:buNone/>
            </a:pPr>
            <a:endParaRPr sz="3850" u="none" strike="noStrike">
              <a:solidFill>
                <a:srgbClr val="000000"/>
              </a:solidFill>
            </a:endParaRPr>
          </a:p>
          <a:p>
            <a:pPr marL="0" lvl="0" indent="0" algn="ctr" rtl="0">
              <a:lnSpc>
                <a:spcPct val="100000"/>
              </a:lnSpc>
              <a:spcBef>
                <a:spcPts val="1000"/>
              </a:spcBef>
              <a:spcAft>
                <a:spcPts val="0"/>
              </a:spcAft>
              <a:buSzPct val="75324"/>
              <a:buNone/>
            </a:pPr>
            <a:r>
              <a:rPr lang="en-US" sz="3850" b="0" i="0" u="none" strike="noStrike">
                <a:solidFill>
                  <a:srgbClr val="0563C1"/>
                </a:solidFill>
              </a:rPr>
              <a:t>AO 2010-18</a:t>
            </a:r>
            <a:endParaRPr sz="3850" b="0" i="0" u="none" strike="noStrike">
              <a:solidFill>
                <a:srgbClr val="0563C1"/>
              </a:solidFill>
            </a:endParaRPr>
          </a:p>
          <a:p>
            <a:pPr marL="0" lvl="0" indent="0" algn="ctr" rtl="0">
              <a:lnSpc>
                <a:spcPct val="100000"/>
              </a:lnSpc>
              <a:spcBef>
                <a:spcPts val="1000"/>
              </a:spcBef>
              <a:spcAft>
                <a:spcPts val="0"/>
              </a:spcAft>
              <a:buSzPct val="103571"/>
              <a:buNone/>
            </a:pPr>
            <a:r>
              <a:rPr lang="en-US" sz="2800">
                <a:solidFill>
                  <a:srgbClr val="000000"/>
                </a:solidFill>
              </a:rPr>
              <a:t>CA</a:t>
            </a:r>
            <a:r>
              <a:rPr lang="en-US" sz="2800" b="0" i="0">
                <a:solidFill>
                  <a:srgbClr val="000000"/>
                </a:solidFill>
              </a:rPr>
              <a:t> </a:t>
            </a:r>
            <a:endParaRPr sz="2800">
              <a:solidFill>
                <a:schemeClr val="dk1"/>
              </a:solidFill>
            </a:endParaRPr>
          </a:p>
        </p:txBody>
      </p:sp>
      <p:pic>
        <p:nvPicPr>
          <p:cNvPr id="1019" name="Google Shape;1019;p5" descr="sealfront2"/>
          <p:cNvPicPr preferRelativeResize="0"/>
          <p:nvPr/>
        </p:nvPicPr>
        <p:blipFill rotWithShape="1">
          <a:blip r:embed="rId3">
            <a:alphaModFix/>
          </a:blip>
          <a:srcRect/>
          <a:stretch/>
        </p:blipFill>
        <p:spPr>
          <a:xfrm>
            <a:off x="880312" y="418366"/>
            <a:ext cx="1523999" cy="1554684"/>
          </a:xfrm>
          <a:prstGeom prst="rect">
            <a:avLst/>
          </a:prstGeom>
          <a:noFill/>
          <a:ln>
            <a:noFill/>
          </a:ln>
        </p:spPr>
      </p:pic>
      <p:pic>
        <p:nvPicPr>
          <p:cNvPr id="1020" name="Google Shape;1020;p5" descr="A blue and white sign&#10;&#10;Description automatically generated with low confidence"/>
          <p:cNvPicPr preferRelativeResize="0"/>
          <p:nvPr/>
        </p:nvPicPr>
        <p:blipFill rotWithShape="1">
          <a:blip r:embed="rId4">
            <a:alphaModFix/>
          </a:blip>
          <a:srcRect/>
          <a:stretch/>
        </p:blipFill>
        <p:spPr>
          <a:xfrm>
            <a:off x="685801" y="2743200"/>
            <a:ext cx="1905000" cy="2438400"/>
          </a:xfrm>
          <a:prstGeom prst="rect">
            <a:avLst/>
          </a:prstGeom>
          <a:noFill/>
          <a:ln>
            <a:noFill/>
          </a:ln>
        </p:spPr>
      </p:pic>
      <p:sp>
        <p:nvSpPr>
          <p:cNvPr id="1021" name="Google Shape;1021;p5"/>
          <p:cNvSpPr txBox="1"/>
          <p:nvPr/>
        </p:nvSpPr>
        <p:spPr>
          <a:xfrm>
            <a:off x="457201" y="5472112"/>
            <a:ext cx="2667000" cy="230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900"/>
              <a:buFont typeface="Arial"/>
              <a:buNone/>
            </a:pPr>
            <a:endParaRPr sz="900" b="0" i="0" u="none" strike="noStrike" cap="none">
              <a:solidFill>
                <a:schemeClr val="dk1"/>
              </a:solidFill>
              <a:latin typeface="Corbel"/>
              <a:ea typeface="Corbel"/>
              <a:cs typeface="Corbel"/>
              <a:sym typeface="Corbel"/>
            </a:endParaRPr>
          </a:p>
        </p:txBody>
      </p:sp>
    </p:spTree>
  </p:cSld>
  <p:clrMapOvr>
    <a:masterClrMapping/>
  </p:clrMapOvr>
  <p:transition spd="slow">
    <p:wipe/>
  </p:transition>
</p:sld>
</file>

<file path=ppt/slides/slide80.xml><?xml version="1.0" encoding="utf-8"?>
<p:sld xmlns:a="http://schemas.openxmlformats.org/drawingml/2006/main" xmlns:r="http://schemas.openxmlformats.org/officeDocument/2006/relationships" xmlns:p="http://schemas.openxmlformats.org/presentationml/2006/main" show="0">
  <p:cSld>
    <p:spTree>
      <p:nvGrpSpPr>
        <p:cNvPr id="1" name="Shape 1782"/>
        <p:cNvGrpSpPr/>
        <p:nvPr/>
      </p:nvGrpSpPr>
      <p:grpSpPr>
        <a:xfrm>
          <a:off x="0" y="0"/>
          <a:ext cx="0" cy="0"/>
          <a:chOff x="0" y="0"/>
          <a:chExt cx="0" cy="0"/>
        </a:xfrm>
      </p:grpSpPr>
      <p:sp>
        <p:nvSpPr>
          <p:cNvPr id="1783" name="Google Shape;1783;p56"/>
          <p:cNvSpPr/>
          <p:nvPr/>
        </p:nvSpPr>
        <p:spPr>
          <a:xfrm>
            <a:off x="3928228" y="3535939"/>
            <a:ext cx="3352800" cy="2495529"/>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84" name="Google Shape;1784;p56"/>
          <p:cNvSpPr txBox="1">
            <a:spLocks noGrp="1"/>
          </p:cNvSpPr>
          <p:nvPr>
            <p:ph type="title"/>
          </p:nvPr>
        </p:nvSpPr>
        <p:spPr>
          <a:xfrm>
            <a:off x="1828800" y="228600"/>
            <a:ext cx="6381750" cy="9144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rgbClr val="345D7E"/>
              </a:buClr>
              <a:buSzPts val="4000"/>
              <a:buFont typeface="Corbel"/>
              <a:buNone/>
            </a:pPr>
            <a:r>
              <a:rPr lang="en-US" cap="none">
                <a:solidFill>
                  <a:srgbClr val="345D7E"/>
                </a:solidFill>
              </a:rPr>
              <a:t>Meeting Minutes</a:t>
            </a:r>
            <a:endParaRPr/>
          </a:p>
        </p:txBody>
      </p:sp>
      <p:sp>
        <p:nvSpPr>
          <p:cNvPr id="1785" name="Google Shape;1785;p56"/>
          <p:cNvSpPr txBox="1">
            <a:spLocks noGrp="1"/>
          </p:cNvSpPr>
          <p:nvPr>
            <p:ph type="body" idx="1"/>
          </p:nvPr>
        </p:nvSpPr>
        <p:spPr>
          <a:xfrm>
            <a:off x="990600" y="1581025"/>
            <a:ext cx="7899000" cy="3817500"/>
          </a:xfrm>
          <a:prstGeom prst="rect">
            <a:avLst/>
          </a:prstGeom>
          <a:noFill/>
          <a:ln>
            <a:noFill/>
          </a:ln>
        </p:spPr>
        <p:txBody>
          <a:bodyPr spcFirstLastPara="1" wrap="square" lIns="91425" tIns="45700" rIns="91425" bIns="45700" anchor="ctr" anchorCtr="0">
            <a:normAutofit lnSpcReduction="20000"/>
          </a:bodyPr>
          <a:lstStyle/>
          <a:p>
            <a:pPr marL="0" lvl="0" indent="0" algn="l" rtl="0">
              <a:lnSpc>
                <a:spcPct val="100000"/>
              </a:lnSpc>
              <a:spcBef>
                <a:spcPts val="0"/>
              </a:spcBef>
              <a:spcAft>
                <a:spcPts val="0"/>
              </a:spcAft>
              <a:buClr>
                <a:srgbClr val="BA8E2C"/>
              </a:buClr>
              <a:buSzPts val="3770"/>
              <a:buNone/>
            </a:pPr>
            <a:endParaRPr sz="2600">
              <a:solidFill>
                <a:schemeClr val="dk1"/>
              </a:solidFill>
            </a:endParaRPr>
          </a:p>
          <a:p>
            <a:pPr marL="0" lvl="0" indent="0" algn="l" rtl="0">
              <a:lnSpc>
                <a:spcPct val="100000"/>
              </a:lnSpc>
              <a:spcBef>
                <a:spcPts val="1120"/>
              </a:spcBef>
              <a:spcAft>
                <a:spcPts val="0"/>
              </a:spcAft>
              <a:buClr>
                <a:srgbClr val="BA8E2C"/>
              </a:buClr>
              <a:buSzPts val="3770"/>
              <a:buNone/>
            </a:pPr>
            <a:r>
              <a:rPr lang="en-US" sz="3200">
                <a:solidFill>
                  <a:schemeClr val="dk1"/>
                </a:solidFill>
              </a:rPr>
              <a:t>Minutes required for all meetings, including committee and sub-committee meetings, but not what </a:t>
            </a:r>
            <a:r>
              <a:rPr lang="en-US" sz="3200"/>
              <a:t>is said in </a:t>
            </a:r>
            <a:r>
              <a:rPr lang="en-US" sz="3200">
                <a:solidFill>
                  <a:schemeClr val="dk1"/>
                </a:solidFill>
              </a:rPr>
              <a:t>executive sessions.</a:t>
            </a:r>
            <a:endParaRPr sz="3000"/>
          </a:p>
          <a:p>
            <a:pPr marL="285750" lvl="0" indent="-285750" algn="ctr" rtl="0">
              <a:lnSpc>
                <a:spcPct val="100000"/>
              </a:lnSpc>
              <a:spcBef>
                <a:spcPts val="1080"/>
              </a:spcBef>
              <a:spcAft>
                <a:spcPts val="0"/>
              </a:spcAft>
              <a:buSzPts val="3480"/>
              <a:buChar char="•"/>
            </a:pPr>
            <a:r>
              <a:rPr lang="en-US" sz="2400">
                <a:solidFill>
                  <a:srgbClr val="345D7E"/>
                </a:solidFill>
              </a:rPr>
              <a:t>OMAO 99-09</a:t>
            </a:r>
            <a:endParaRPr/>
          </a:p>
          <a:p>
            <a:pPr marL="0" lvl="0" indent="0" algn="l" rtl="0">
              <a:lnSpc>
                <a:spcPct val="100000"/>
              </a:lnSpc>
              <a:spcBef>
                <a:spcPts val="1120"/>
              </a:spcBef>
              <a:spcAft>
                <a:spcPts val="0"/>
              </a:spcAft>
              <a:buSzPts val="3770"/>
              <a:buNone/>
            </a:pPr>
            <a:endParaRPr sz="2600">
              <a:latin typeface="Arial"/>
              <a:ea typeface="Arial"/>
              <a:cs typeface="Arial"/>
              <a:sym typeface="Arial"/>
            </a:endParaRPr>
          </a:p>
          <a:p>
            <a:pPr marL="0" lvl="0" indent="0" algn="l" rtl="0">
              <a:lnSpc>
                <a:spcPct val="100000"/>
              </a:lnSpc>
              <a:spcBef>
                <a:spcPts val="1120"/>
              </a:spcBef>
              <a:spcAft>
                <a:spcPts val="0"/>
              </a:spcAft>
              <a:buSzPts val="3770"/>
              <a:buNone/>
            </a:pPr>
            <a:endParaRPr sz="2600">
              <a:latin typeface="Arial"/>
              <a:ea typeface="Arial"/>
              <a:cs typeface="Arial"/>
              <a:sym typeface="Arial"/>
            </a:endParaRPr>
          </a:p>
          <a:p>
            <a:pPr marL="285750" lvl="0" indent="-46354" algn="l" rtl="0">
              <a:lnSpc>
                <a:spcPct val="100000"/>
              </a:lnSpc>
              <a:spcBef>
                <a:spcPts val="1120"/>
              </a:spcBef>
              <a:spcAft>
                <a:spcPts val="0"/>
              </a:spcAft>
              <a:buSzPts val="3770"/>
              <a:buNone/>
            </a:pPr>
            <a:endParaRPr sz="2600" b="1">
              <a:latin typeface="Arial"/>
              <a:ea typeface="Arial"/>
              <a:cs typeface="Arial"/>
              <a:sym typeface="Arial"/>
            </a:endParaRPr>
          </a:p>
        </p:txBody>
      </p:sp>
      <p:sp>
        <p:nvSpPr>
          <p:cNvPr id="1786" name="Google Shape;1786;p56"/>
          <p:cNvSpPr txBox="1"/>
          <p:nvPr/>
        </p:nvSpPr>
        <p:spPr>
          <a:xfrm>
            <a:off x="1371600" y="990600"/>
            <a:ext cx="7315201" cy="36933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BA8E2C"/>
              </a:buClr>
              <a:buSzPts val="1800"/>
              <a:buFont typeface="Corbel"/>
              <a:buNone/>
            </a:pPr>
            <a:r>
              <a:rPr lang="en-US" sz="1800" b="1" i="0" u="none" strike="noStrike" cap="none">
                <a:solidFill>
                  <a:srgbClr val="BA8E2C"/>
                </a:solidFill>
                <a:latin typeface="Corbel"/>
                <a:ea typeface="Corbel"/>
                <a:cs typeface="Corbel"/>
                <a:sym typeface="Corbel"/>
              </a:rPr>
              <a:t>W.Va. Code § 6-9A-5</a:t>
            </a:r>
            <a:endParaRPr sz="1400" b="0" i="0" u="none" strike="noStrike" cap="none">
              <a:solidFill>
                <a:srgbClr val="000000"/>
              </a:solidFill>
              <a:latin typeface="Arial"/>
              <a:ea typeface="Arial"/>
              <a:cs typeface="Arial"/>
              <a:sym typeface="Arial"/>
            </a:endParaRPr>
          </a:p>
        </p:txBody>
      </p:sp>
      <p:pic>
        <p:nvPicPr>
          <p:cNvPr id="1787" name="Google Shape;1787;p56"/>
          <p:cNvPicPr preferRelativeResize="0"/>
          <p:nvPr/>
        </p:nvPicPr>
        <p:blipFill rotWithShape="1">
          <a:blip r:embed="rId3">
            <a:alphaModFix/>
          </a:blip>
          <a:srcRect/>
          <a:stretch/>
        </p:blipFill>
        <p:spPr>
          <a:xfrm>
            <a:off x="3001676" y="4570001"/>
            <a:ext cx="2308200" cy="2288000"/>
          </a:xfrm>
          <a:prstGeom prst="rect">
            <a:avLst/>
          </a:prstGeom>
          <a:noFill/>
          <a:ln>
            <a:noFill/>
          </a:ln>
        </p:spPr>
      </p:pic>
      <p:pic>
        <p:nvPicPr>
          <p:cNvPr id="1788" name="Google Shape;1788;p56" descr="sealfront2"/>
          <p:cNvPicPr preferRelativeResize="0"/>
          <p:nvPr/>
        </p:nvPicPr>
        <p:blipFill rotWithShape="1">
          <a:blip r:embed="rId4">
            <a:alphaModFix/>
          </a:blip>
          <a:srcRect/>
          <a:stretch/>
        </p:blipFill>
        <p:spPr>
          <a:xfrm>
            <a:off x="990600" y="198270"/>
            <a:ext cx="1523999" cy="1554684"/>
          </a:xfrm>
          <a:prstGeom prst="rect">
            <a:avLst/>
          </a:prstGeom>
          <a:noFill/>
          <a:ln>
            <a:noFill/>
          </a:ln>
        </p:spPr>
      </p:pic>
      <p:sp>
        <p:nvSpPr>
          <p:cNvPr id="1789" name="Google Shape;1789;p56"/>
          <p:cNvSpPr txBox="1">
            <a:spLocks noGrp="1"/>
          </p:cNvSpPr>
          <p:nvPr>
            <p:ph type="sldNum" idx="12"/>
          </p:nvPr>
        </p:nvSpPr>
        <p:spPr>
          <a:xfrm>
            <a:off x="6553200" y="6248400"/>
            <a:ext cx="2133600" cy="4572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000"/>
              <a:buNone/>
            </a:pPr>
            <a:fld id="{00000000-1234-1234-1234-123412341234}" type="slidenum">
              <a:rPr lang="en-US">
                <a:solidFill>
                  <a:srgbClr val="B3A787"/>
                </a:solidFill>
              </a:rPr>
              <a:t>80</a:t>
            </a:fld>
            <a:endParaRPr>
              <a:solidFill>
                <a:srgbClr val="B3A787"/>
              </a:solidFill>
            </a:endParaRPr>
          </a:p>
        </p:txBody>
      </p:sp>
    </p:spTree>
  </p:cSld>
  <p:clrMapOvr>
    <a:masterClrMapping/>
  </p:clrMapOvr>
  <p:transition spd="slow">
    <p:wipe/>
  </p:transition>
</p:sld>
</file>

<file path=ppt/slides/slide81.xml><?xml version="1.0" encoding="utf-8"?>
<p:sld xmlns:a="http://schemas.openxmlformats.org/drawingml/2006/main" xmlns:r="http://schemas.openxmlformats.org/officeDocument/2006/relationships" xmlns:p="http://schemas.openxmlformats.org/presentationml/2006/main" show="0">
  <p:cSld>
    <p:spTree>
      <p:nvGrpSpPr>
        <p:cNvPr id="1" name="Shape 1793"/>
        <p:cNvGrpSpPr/>
        <p:nvPr/>
      </p:nvGrpSpPr>
      <p:grpSpPr>
        <a:xfrm>
          <a:off x="0" y="0"/>
          <a:ext cx="0" cy="0"/>
          <a:chOff x="0" y="0"/>
          <a:chExt cx="0" cy="0"/>
        </a:xfrm>
      </p:grpSpPr>
      <p:sp>
        <p:nvSpPr>
          <p:cNvPr id="1794" name="Google Shape;1794;p57"/>
          <p:cNvSpPr txBox="1">
            <a:spLocks noGrp="1"/>
          </p:cNvSpPr>
          <p:nvPr>
            <p:ph type="title"/>
          </p:nvPr>
        </p:nvSpPr>
        <p:spPr>
          <a:xfrm>
            <a:off x="631989" y="311548"/>
            <a:ext cx="86106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345D7E"/>
              </a:buClr>
              <a:buSzPts val="4000"/>
              <a:buFont typeface="Corbel"/>
              <a:buNone/>
            </a:pPr>
            <a:r>
              <a:rPr lang="en-US" sz="4900">
                <a:solidFill>
                  <a:srgbClr val="345D7E"/>
                </a:solidFill>
                <a:latin typeface="Corbel"/>
                <a:ea typeface="Corbel"/>
                <a:cs typeface="Corbel"/>
                <a:sym typeface="Corbel"/>
              </a:rPr>
              <a:t>Minutes</a:t>
            </a:r>
            <a:endParaRPr sz="4900"/>
          </a:p>
        </p:txBody>
      </p:sp>
      <p:sp>
        <p:nvSpPr>
          <p:cNvPr id="1795" name="Google Shape;1795;p57"/>
          <p:cNvSpPr txBox="1">
            <a:spLocks noGrp="1"/>
          </p:cNvSpPr>
          <p:nvPr>
            <p:ph type="body" idx="1"/>
          </p:nvPr>
        </p:nvSpPr>
        <p:spPr>
          <a:xfrm>
            <a:off x="1439714" y="1670868"/>
            <a:ext cx="7200900" cy="4915500"/>
          </a:xfrm>
          <a:prstGeom prst="rect">
            <a:avLst/>
          </a:prstGeom>
          <a:noFill/>
          <a:ln>
            <a:noFill/>
          </a:ln>
        </p:spPr>
        <p:txBody>
          <a:bodyPr spcFirstLastPara="1" wrap="square" lIns="91425" tIns="45700" rIns="91425" bIns="45700" anchor="ctr" anchorCtr="0">
            <a:noAutofit/>
          </a:bodyPr>
          <a:lstStyle/>
          <a:p>
            <a:pPr marL="285750" lvl="0" indent="-285750" algn="l" rtl="0">
              <a:lnSpc>
                <a:spcPct val="100000"/>
              </a:lnSpc>
              <a:spcBef>
                <a:spcPts val="936"/>
              </a:spcBef>
              <a:spcAft>
                <a:spcPts val="0"/>
              </a:spcAft>
              <a:buClr>
                <a:srgbClr val="BA8E2C"/>
              </a:buClr>
              <a:buSzPts val="3036"/>
              <a:buChar char="•"/>
            </a:pPr>
            <a:r>
              <a:rPr lang="en-US" sz="2280">
                <a:solidFill>
                  <a:srgbClr val="000000"/>
                </a:solidFill>
              </a:rPr>
              <a:t>The date, time and place of the meeting;</a:t>
            </a:r>
            <a:endParaRPr sz="2280"/>
          </a:p>
          <a:p>
            <a:pPr marL="285750" lvl="0" indent="-285750" algn="l" rtl="0">
              <a:lnSpc>
                <a:spcPct val="100000"/>
              </a:lnSpc>
              <a:spcBef>
                <a:spcPts val="936"/>
              </a:spcBef>
              <a:spcAft>
                <a:spcPts val="0"/>
              </a:spcAft>
              <a:buClr>
                <a:srgbClr val="BA8E2C"/>
              </a:buClr>
              <a:buSzPts val="3036"/>
              <a:buChar char="•"/>
            </a:pPr>
            <a:r>
              <a:rPr lang="en-US" sz="2280">
                <a:solidFill>
                  <a:srgbClr val="000000"/>
                </a:solidFill>
              </a:rPr>
              <a:t>The name of each member of the governing body present and absent;</a:t>
            </a:r>
            <a:endParaRPr sz="2280"/>
          </a:p>
          <a:p>
            <a:pPr marL="285750" lvl="0" indent="-285750" algn="l" rtl="0">
              <a:lnSpc>
                <a:spcPct val="100000"/>
              </a:lnSpc>
              <a:spcBef>
                <a:spcPts val="936"/>
              </a:spcBef>
              <a:spcAft>
                <a:spcPts val="0"/>
              </a:spcAft>
              <a:buClr>
                <a:srgbClr val="BA8E2C"/>
              </a:buClr>
              <a:buSzPts val="3036"/>
              <a:buChar char="•"/>
            </a:pPr>
            <a:r>
              <a:rPr lang="en-US" sz="2280">
                <a:solidFill>
                  <a:srgbClr val="000000"/>
                </a:solidFill>
              </a:rPr>
              <a:t>All motions, proposals, resolutions, orders, ordinances and measures proposed, the name of the person proposing the same and their disposition, and</a:t>
            </a:r>
            <a:endParaRPr sz="2280"/>
          </a:p>
          <a:p>
            <a:pPr marL="285750" lvl="0" indent="-285750" algn="l" rtl="0">
              <a:lnSpc>
                <a:spcPct val="100000"/>
              </a:lnSpc>
              <a:spcBef>
                <a:spcPts val="936"/>
              </a:spcBef>
              <a:spcAft>
                <a:spcPts val="0"/>
              </a:spcAft>
              <a:buClr>
                <a:srgbClr val="BA8E2C"/>
              </a:buClr>
              <a:buSzPts val="3036"/>
              <a:buChar char="•"/>
            </a:pPr>
            <a:r>
              <a:rPr lang="en-US" sz="2280">
                <a:solidFill>
                  <a:srgbClr val="000000"/>
                </a:solidFill>
              </a:rPr>
              <a:t>The results of all votes and, upon the request of a member, pursuant to the rules, policies or procedures of the governing board for recording roll call votes, the vote of each member by name</a:t>
            </a:r>
            <a:r>
              <a:rPr lang="en-US" sz="2280"/>
              <a:t>.</a:t>
            </a:r>
            <a:endParaRPr sz="2280"/>
          </a:p>
        </p:txBody>
      </p:sp>
      <p:pic>
        <p:nvPicPr>
          <p:cNvPr id="1796" name="Google Shape;1796;p57" descr="sealfront2"/>
          <p:cNvPicPr preferRelativeResize="0"/>
          <p:nvPr/>
        </p:nvPicPr>
        <p:blipFill rotWithShape="1">
          <a:blip r:embed="rId3">
            <a:alphaModFix/>
          </a:blip>
          <a:srcRect/>
          <a:stretch/>
        </p:blipFill>
        <p:spPr>
          <a:xfrm>
            <a:off x="632000" y="-5"/>
            <a:ext cx="1523999" cy="1554684"/>
          </a:xfrm>
          <a:prstGeom prst="rect">
            <a:avLst/>
          </a:prstGeom>
          <a:noFill/>
          <a:ln>
            <a:noFill/>
          </a:ln>
        </p:spPr>
      </p:pic>
      <p:sp>
        <p:nvSpPr>
          <p:cNvPr id="1797" name="Google Shape;1797;p57"/>
          <p:cNvSpPr txBox="1">
            <a:spLocks noGrp="1"/>
          </p:cNvSpPr>
          <p:nvPr>
            <p:ph type="sldNum" idx="12"/>
          </p:nvPr>
        </p:nvSpPr>
        <p:spPr>
          <a:xfrm>
            <a:off x="8258967" y="6108173"/>
            <a:ext cx="427833"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000"/>
              <a:buNone/>
            </a:pPr>
            <a:fld id="{00000000-1234-1234-1234-123412341234}" type="slidenum">
              <a:rPr lang="en-US">
                <a:solidFill>
                  <a:srgbClr val="B3A787"/>
                </a:solidFill>
              </a:rPr>
              <a:t>81</a:t>
            </a:fld>
            <a:endParaRPr>
              <a:solidFill>
                <a:srgbClr val="B3A787"/>
              </a:solidFill>
            </a:endParaRPr>
          </a:p>
        </p:txBody>
      </p:sp>
    </p:spTree>
  </p:cSld>
  <p:clrMapOvr>
    <a:masterClrMapping/>
  </p:clrMapOvr>
  <p:transition spd="slow">
    <p:wipe/>
  </p:transition>
</p:sld>
</file>

<file path=ppt/slides/slide82.xml><?xml version="1.0" encoding="utf-8"?>
<p:sld xmlns:a="http://schemas.openxmlformats.org/drawingml/2006/main" xmlns:r="http://schemas.openxmlformats.org/officeDocument/2006/relationships" xmlns:p="http://schemas.openxmlformats.org/presentationml/2006/main" show="0">
  <p:cSld>
    <p:spTree>
      <p:nvGrpSpPr>
        <p:cNvPr id="1" name="Shape 1801"/>
        <p:cNvGrpSpPr/>
        <p:nvPr/>
      </p:nvGrpSpPr>
      <p:grpSpPr>
        <a:xfrm>
          <a:off x="0" y="0"/>
          <a:ext cx="0" cy="0"/>
          <a:chOff x="0" y="0"/>
          <a:chExt cx="0" cy="0"/>
        </a:xfrm>
      </p:grpSpPr>
      <p:sp>
        <p:nvSpPr>
          <p:cNvPr id="1802" name="Google Shape;1802;p58"/>
          <p:cNvSpPr txBox="1">
            <a:spLocks noGrp="1"/>
          </p:cNvSpPr>
          <p:nvPr>
            <p:ph type="title"/>
          </p:nvPr>
        </p:nvSpPr>
        <p:spPr>
          <a:xfrm>
            <a:off x="76200" y="2514600"/>
            <a:ext cx="3349500" cy="7620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3200"/>
              <a:buFont typeface="Corbel"/>
              <a:buNone/>
            </a:pPr>
            <a:r>
              <a:rPr lang="en-US" sz="3200"/>
              <a:t>Sample Minutes</a:t>
            </a:r>
            <a:endParaRPr/>
          </a:p>
        </p:txBody>
      </p:sp>
      <p:pic>
        <p:nvPicPr>
          <p:cNvPr id="1803" name="Google Shape;1803;p58"/>
          <p:cNvPicPr preferRelativeResize="0"/>
          <p:nvPr/>
        </p:nvPicPr>
        <p:blipFill rotWithShape="1">
          <a:blip r:embed="rId3">
            <a:alphaModFix/>
          </a:blip>
          <a:srcRect l="7413" t="7204" r="11045" b="4582"/>
          <a:stretch/>
        </p:blipFill>
        <p:spPr>
          <a:xfrm>
            <a:off x="3425725" y="276700"/>
            <a:ext cx="5982402" cy="6581300"/>
          </a:xfrm>
          <a:prstGeom prst="rect">
            <a:avLst/>
          </a:prstGeom>
          <a:noFill/>
          <a:ln>
            <a:noFill/>
          </a:ln>
        </p:spPr>
      </p:pic>
      <p:pic>
        <p:nvPicPr>
          <p:cNvPr id="1804" name="Google Shape;1804;p58" descr="sealfront2"/>
          <p:cNvPicPr preferRelativeResize="0"/>
          <p:nvPr/>
        </p:nvPicPr>
        <p:blipFill rotWithShape="1">
          <a:blip r:embed="rId4">
            <a:alphaModFix/>
          </a:blip>
          <a:srcRect/>
          <a:stretch/>
        </p:blipFill>
        <p:spPr>
          <a:xfrm>
            <a:off x="990600" y="198270"/>
            <a:ext cx="1523999" cy="1554684"/>
          </a:xfrm>
          <a:prstGeom prst="rect">
            <a:avLst/>
          </a:prstGeom>
          <a:noFill/>
          <a:ln>
            <a:noFill/>
          </a:ln>
        </p:spPr>
      </p:pic>
      <p:sp>
        <p:nvSpPr>
          <p:cNvPr id="1805" name="Google Shape;1805;p58"/>
          <p:cNvSpPr txBox="1">
            <a:spLocks noGrp="1"/>
          </p:cNvSpPr>
          <p:nvPr>
            <p:ph type="sldNum" idx="12"/>
          </p:nvPr>
        </p:nvSpPr>
        <p:spPr>
          <a:xfrm>
            <a:off x="8258967" y="6108173"/>
            <a:ext cx="427833"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000"/>
              <a:buNone/>
            </a:pPr>
            <a:fld id="{00000000-1234-1234-1234-123412341234}" type="slidenum">
              <a:rPr lang="en-US">
                <a:solidFill>
                  <a:srgbClr val="B3A787"/>
                </a:solidFill>
              </a:rPr>
              <a:t>82</a:t>
            </a:fld>
            <a:endParaRPr>
              <a:solidFill>
                <a:srgbClr val="B3A787"/>
              </a:solidFill>
            </a:endParaRPr>
          </a:p>
        </p:txBody>
      </p:sp>
    </p:spTree>
  </p:cSld>
  <p:clrMapOvr>
    <a:masterClrMapping/>
  </p:clrMapOvr>
  <p:transition spd="slow">
    <p:wipe/>
  </p:transition>
</p:sld>
</file>

<file path=ppt/slides/slide83.xml><?xml version="1.0" encoding="utf-8"?>
<p:sld xmlns:a="http://schemas.openxmlformats.org/drawingml/2006/main" xmlns:r="http://schemas.openxmlformats.org/officeDocument/2006/relationships" xmlns:p="http://schemas.openxmlformats.org/presentationml/2006/main" show="0">
  <p:cSld>
    <p:spTree>
      <p:nvGrpSpPr>
        <p:cNvPr id="1" name="Shape 1809"/>
        <p:cNvGrpSpPr/>
        <p:nvPr/>
      </p:nvGrpSpPr>
      <p:grpSpPr>
        <a:xfrm>
          <a:off x="0" y="0"/>
          <a:ext cx="0" cy="0"/>
          <a:chOff x="0" y="0"/>
          <a:chExt cx="0" cy="0"/>
        </a:xfrm>
      </p:grpSpPr>
      <p:sp>
        <p:nvSpPr>
          <p:cNvPr id="1810" name="Google Shape;1810;p59"/>
          <p:cNvSpPr txBox="1">
            <a:spLocks noGrp="1"/>
          </p:cNvSpPr>
          <p:nvPr>
            <p:ph type="title"/>
          </p:nvPr>
        </p:nvSpPr>
        <p:spPr>
          <a:xfrm>
            <a:off x="1828800" y="228600"/>
            <a:ext cx="6381750" cy="9144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rgbClr val="345D7E"/>
              </a:buClr>
              <a:buSzPts val="4000"/>
              <a:buFont typeface="Corbel"/>
              <a:buNone/>
            </a:pPr>
            <a:r>
              <a:rPr lang="en-US">
                <a:solidFill>
                  <a:srgbClr val="345D7E"/>
                </a:solidFill>
                <a:latin typeface="Corbel"/>
                <a:ea typeface="Corbel"/>
                <a:cs typeface="Corbel"/>
                <a:sym typeface="Corbel"/>
              </a:rPr>
              <a:t>Minutes</a:t>
            </a:r>
            <a:endParaRPr/>
          </a:p>
        </p:txBody>
      </p:sp>
      <p:sp>
        <p:nvSpPr>
          <p:cNvPr id="1811" name="Google Shape;1811;p59"/>
          <p:cNvSpPr txBox="1">
            <a:spLocks noGrp="1"/>
          </p:cNvSpPr>
          <p:nvPr>
            <p:ph type="body" idx="1"/>
          </p:nvPr>
        </p:nvSpPr>
        <p:spPr>
          <a:xfrm>
            <a:off x="942974" y="1325642"/>
            <a:ext cx="8153401" cy="5029200"/>
          </a:xfrm>
          <a:prstGeom prst="rect">
            <a:avLst/>
          </a:prstGeom>
          <a:noFill/>
          <a:ln>
            <a:noFill/>
          </a:ln>
        </p:spPr>
        <p:txBody>
          <a:bodyPr spcFirstLastPara="1" wrap="square" lIns="91425" tIns="45700" rIns="91425" bIns="45700" anchor="ctr" anchorCtr="0">
            <a:noAutofit/>
          </a:bodyPr>
          <a:lstStyle/>
          <a:p>
            <a:pPr marL="285750" lvl="0" indent="-285750" algn="l" rtl="0">
              <a:lnSpc>
                <a:spcPct val="100000"/>
              </a:lnSpc>
              <a:spcBef>
                <a:spcPts val="0"/>
              </a:spcBef>
              <a:spcAft>
                <a:spcPts val="0"/>
              </a:spcAft>
              <a:buClr>
                <a:srgbClr val="BA8E2C"/>
              </a:buClr>
              <a:buSzPts val="3100"/>
              <a:buChar char="•"/>
            </a:pPr>
            <a:r>
              <a:rPr lang="en-US" sz="2200">
                <a:solidFill>
                  <a:schemeClr val="dk1"/>
                </a:solidFill>
              </a:rPr>
              <a:t>Meeting minutes must be made available within a ‘reasonable time.’</a:t>
            </a:r>
            <a:endParaRPr sz="2600"/>
          </a:p>
          <a:p>
            <a:pPr marL="82296" lvl="0" indent="0" algn="l" rtl="0">
              <a:lnSpc>
                <a:spcPct val="100000"/>
              </a:lnSpc>
              <a:spcBef>
                <a:spcPts val="780"/>
              </a:spcBef>
              <a:spcAft>
                <a:spcPts val="0"/>
              </a:spcAft>
              <a:buClr>
                <a:srgbClr val="BA8E2C"/>
              </a:buClr>
              <a:buSzPts val="1305"/>
              <a:buNone/>
            </a:pPr>
            <a:endParaRPr sz="1100">
              <a:solidFill>
                <a:schemeClr val="dk1"/>
              </a:solidFill>
            </a:endParaRPr>
          </a:p>
          <a:p>
            <a:pPr marL="285750" lvl="0" indent="-285750" algn="l" rtl="0">
              <a:lnSpc>
                <a:spcPct val="100000"/>
              </a:lnSpc>
              <a:spcBef>
                <a:spcPts val="1000"/>
              </a:spcBef>
              <a:spcAft>
                <a:spcPts val="0"/>
              </a:spcAft>
              <a:buClr>
                <a:srgbClr val="BA8E2C"/>
              </a:buClr>
              <a:buSzPts val="3100"/>
              <a:buChar char="•"/>
            </a:pPr>
            <a:r>
              <a:rPr lang="en-US" sz="2200">
                <a:latin typeface="Arial"/>
                <a:ea typeface="Arial"/>
                <a:cs typeface="Arial"/>
                <a:sym typeface="Arial"/>
              </a:rPr>
              <a:t>‘</a:t>
            </a:r>
            <a:r>
              <a:rPr lang="en-US" sz="2200">
                <a:solidFill>
                  <a:schemeClr val="dk1"/>
                </a:solidFill>
              </a:rPr>
              <a:t>Reasonable time’ defined by OMAO 2010-04 as ‘close of business on the next </a:t>
            </a:r>
            <a:r>
              <a:rPr lang="en-US" sz="2200" b="1">
                <a:solidFill>
                  <a:schemeClr val="dk1"/>
                </a:solidFill>
              </a:rPr>
              <a:t>business day </a:t>
            </a:r>
            <a:r>
              <a:rPr lang="en-US" sz="2200">
                <a:solidFill>
                  <a:schemeClr val="dk1"/>
                </a:solidFill>
              </a:rPr>
              <a:t>following [the next meeting].’ </a:t>
            </a:r>
            <a:endParaRPr sz="2600"/>
          </a:p>
          <a:p>
            <a:pPr marL="82296" lvl="0" indent="0" algn="l" rtl="0">
              <a:lnSpc>
                <a:spcPct val="100000"/>
              </a:lnSpc>
              <a:spcBef>
                <a:spcPts val="780"/>
              </a:spcBef>
              <a:spcAft>
                <a:spcPts val="0"/>
              </a:spcAft>
              <a:buClr>
                <a:srgbClr val="BA8E2C"/>
              </a:buClr>
              <a:buSzPts val="1305"/>
              <a:buNone/>
            </a:pPr>
            <a:endParaRPr sz="1100">
              <a:solidFill>
                <a:schemeClr val="dk1"/>
              </a:solidFill>
            </a:endParaRPr>
          </a:p>
          <a:p>
            <a:pPr marL="285750" lvl="0" indent="-285750" algn="l" rtl="0">
              <a:lnSpc>
                <a:spcPct val="100000"/>
              </a:lnSpc>
              <a:spcBef>
                <a:spcPts val="1000"/>
              </a:spcBef>
              <a:spcAft>
                <a:spcPts val="0"/>
              </a:spcAft>
              <a:buClr>
                <a:srgbClr val="BA8E2C"/>
              </a:buClr>
              <a:buSzPts val="3100"/>
              <a:buChar char="•"/>
            </a:pPr>
            <a:r>
              <a:rPr lang="en-US" sz="2200">
                <a:solidFill>
                  <a:schemeClr val="dk1"/>
                </a:solidFill>
              </a:rPr>
              <a:t>If material changes to the minutes are necessary, then the minutes should be available no later than three business days following the next meeting.</a:t>
            </a:r>
            <a:endParaRPr sz="2600"/>
          </a:p>
          <a:p>
            <a:pPr marL="82296" lvl="0" indent="0" algn="l" rtl="0">
              <a:lnSpc>
                <a:spcPct val="100000"/>
              </a:lnSpc>
              <a:spcBef>
                <a:spcPts val="780"/>
              </a:spcBef>
              <a:spcAft>
                <a:spcPts val="0"/>
              </a:spcAft>
              <a:buClr>
                <a:srgbClr val="BA8E2C"/>
              </a:buClr>
              <a:buSzPts val="1305"/>
              <a:buNone/>
            </a:pPr>
            <a:endParaRPr sz="1100">
              <a:solidFill>
                <a:schemeClr val="dk1"/>
              </a:solidFill>
            </a:endParaRPr>
          </a:p>
          <a:p>
            <a:pPr marL="285750" lvl="0" indent="-285750" algn="l" rtl="0">
              <a:lnSpc>
                <a:spcPct val="100000"/>
              </a:lnSpc>
              <a:spcBef>
                <a:spcPts val="1000"/>
              </a:spcBef>
              <a:spcAft>
                <a:spcPts val="0"/>
              </a:spcAft>
              <a:buClr>
                <a:srgbClr val="BA8E2C"/>
              </a:buClr>
              <a:buSzPts val="3100"/>
              <a:buChar char="•"/>
            </a:pPr>
            <a:r>
              <a:rPr lang="en-US" sz="2200">
                <a:solidFill>
                  <a:schemeClr val="dk1"/>
                </a:solidFill>
              </a:rPr>
              <a:t>Draft minutes are encouraged, but not required, to be made available for public inspection.</a:t>
            </a:r>
            <a:endParaRPr sz="2600"/>
          </a:p>
        </p:txBody>
      </p:sp>
      <p:sp>
        <p:nvSpPr>
          <p:cNvPr id="1812" name="Google Shape;1812;p59"/>
          <p:cNvSpPr txBox="1"/>
          <p:nvPr/>
        </p:nvSpPr>
        <p:spPr>
          <a:xfrm>
            <a:off x="1371599" y="990600"/>
            <a:ext cx="7315201" cy="36933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BA8E2C"/>
              </a:buClr>
              <a:buSzPts val="1800"/>
              <a:buFont typeface="Corbel"/>
              <a:buNone/>
            </a:pPr>
            <a:r>
              <a:rPr lang="en-US" sz="1800" b="1" i="0" u="none" strike="noStrike" cap="none">
                <a:solidFill>
                  <a:srgbClr val="BA8E2C"/>
                </a:solidFill>
                <a:latin typeface="Corbel"/>
                <a:ea typeface="Corbel"/>
                <a:cs typeface="Corbel"/>
                <a:sym typeface="Corbel"/>
              </a:rPr>
              <a:t>W.Va. Code § 6-9A-5</a:t>
            </a:r>
            <a:endParaRPr sz="1400" b="0" i="0" u="none" strike="noStrike" cap="none">
              <a:solidFill>
                <a:srgbClr val="000000"/>
              </a:solidFill>
              <a:latin typeface="Arial"/>
              <a:ea typeface="Arial"/>
              <a:cs typeface="Arial"/>
              <a:sym typeface="Arial"/>
            </a:endParaRPr>
          </a:p>
        </p:txBody>
      </p:sp>
      <p:pic>
        <p:nvPicPr>
          <p:cNvPr id="1813" name="Google Shape;1813;p59" descr="sealfront2"/>
          <p:cNvPicPr preferRelativeResize="0"/>
          <p:nvPr/>
        </p:nvPicPr>
        <p:blipFill rotWithShape="1">
          <a:blip r:embed="rId3">
            <a:alphaModFix/>
          </a:blip>
          <a:srcRect/>
          <a:stretch/>
        </p:blipFill>
        <p:spPr>
          <a:xfrm>
            <a:off x="826350" y="-5"/>
            <a:ext cx="1523999" cy="1554684"/>
          </a:xfrm>
          <a:prstGeom prst="rect">
            <a:avLst/>
          </a:prstGeom>
          <a:noFill/>
          <a:ln>
            <a:noFill/>
          </a:ln>
        </p:spPr>
      </p:pic>
      <p:sp>
        <p:nvSpPr>
          <p:cNvPr id="1814" name="Google Shape;1814;p59"/>
          <p:cNvSpPr txBox="1">
            <a:spLocks noGrp="1"/>
          </p:cNvSpPr>
          <p:nvPr>
            <p:ph type="sldNum" idx="12"/>
          </p:nvPr>
        </p:nvSpPr>
        <p:spPr>
          <a:xfrm>
            <a:off x="6553200" y="6248400"/>
            <a:ext cx="2133600" cy="4572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000"/>
              <a:buNone/>
            </a:pPr>
            <a:fld id="{00000000-1234-1234-1234-123412341234}" type="slidenum">
              <a:rPr lang="en-US">
                <a:solidFill>
                  <a:srgbClr val="B3A787"/>
                </a:solidFill>
              </a:rPr>
              <a:t>83</a:t>
            </a:fld>
            <a:endParaRPr>
              <a:solidFill>
                <a:srgbClr val="B3A787"/>
              </a:solidFill>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811">
                                            <p:txEl>
                                              <p:pRg st="0" end="0"/>
                                            </p:txEl>
                                          </p:spTgt>
                                        </p:tgtEl>
                                        <p:attrNameLst>
                                          <p:attrName>style.visibility</p:attrName>
                                        </p:attrNameLst>
                                      </p:cBhvr>
                                      <p:to>
                                        <p:strVal val="visible"/>
                                      </p:to>
                                    </p:set>
                                    <p:animEffect transition="in" filter="fade">
                                      <p:cBhvr>
                                        <p:cTn id="7" dur="500"/>
                                        <p:tgtEl>
                                          <p:spTgt spid="1811">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811">
                                            <p:txEl>
                                              <p:pRg st="1" end="1"/>
                                            </p:txEl>
                                          </p:spTgt>
                                        </p:tgtEl>
                                        <p:attrNameLst>
                                          <p:attrName>style.visibility</p:attrName>
                                        </p:attrNameLst>
                                      </p:cBhvr>
                                      <p:to>
                                        <p:strVal val="visible"/>
                                      </p:to>
                                    </p:set>
                                    <p:animEffect transition="in" filter="fade">
                                      <p:cBhvr>
                                        <p:cTn id="10" dur="500"/>
                                        <p:tgtEl>
                                          <p:spTgt spid="1811">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1811">
                                            <p:txEl>
                                              <p:pRg st="2" end="2"/>
                                            </p:txEl>
                                          </p:spTgt>
                                        </p:tgtEl>
                                        <p:attrNameLst>
                                          <p:attrName>style.visibility</p:attrName>
                                        </p:attrNameLst>
                                      </p:cBhvr>
                                      <p:to>
                                        <p:strVal val="visible"/>
                                      </p:to>
                                    </p:set>
                                    <p:animEffect transition="in" filter="fade">
                                      <p:cBhvr>
                                        <p:cTn id="13" dur="500"/>
                                        <p:tgtEl>
                                          <p:spTgt spid="1811">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1811">
                                            <p:txEl>
                                              <p:pRg st="3" end="3"/>
                                            </p:txEl>
                                          </p:spTgt>
                                        </p:tgtEl>
                                        <p:attrNameLst>
                                          <p:attrName>style.visibility</p:attrName>
                                        </p:attrNameLst>
                                      </p:cBhvr>
                                      <p:to>
                                        <p:strVal val="visible"/>
                                      </p:to>
                                    </p:set>
                                    <p:animEffect transition="in" filter="fade">
                                      <p:cBhvr>
                                        <p:cTn id="16" dur="500"/>
                                        <p:tgtEl>
                                          <p:spTgt spid="1811">
                                            <p:txEl>
                                              <p:pRg st="3" end="3"/>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1811">
                                            <p:txEl>
                                              <p:pRg st="4" end="4"/>
                                            </p:txEl>
                                          </p:spTgt>
                                        </p:tgtEl>
                                        <p:attrNameLst>
                                          <p:attrName>style.visibility</p:attrName>
                                        </p:attrNameLst>
                                      </p:cBhvr>
                                      <p:to>
                                        <p:strVal val="visible"/>
                                      </p:to>
                                    </p:set>
                                    <p:animEffect transition="in" filter="fade">
                                      <p:cBhvr>
                                        <p:cTn id="19" dur="500"/>
                                        <p:tgtEl>
                                          <p:spTgt spid="1811">
                                            <p:txEl>
                                              <p:pRg st="4" end="4"/>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1811">
                                            <p:txEl>
                                              <p:pRg st="5" end="5"/>
                                            </p:txEl>
                                          </p:spTgt>
                                        </p:tgtEl>
                                        <p:attrNameLst>
                                          <p:attrName>style.visibility</p:attrName>
                                        </p:attrNameLst>
                                      </p:cBhvr>
                                      <p:to>
                                        <p:strVal val="visible"/>
                                      </p:to>
                                    </p:set>
                                    <p:animEffect transition="in" filter="fade">
                                      <p:cBhvr>
                                        <p:cTn id="22" dur="500"/>
                                        <p:tgtEl>
                                          <p:spTgt spid="1811">
                                            <p:txEl>
                                              <p:pRg st="5" end="5"/>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1811">
                                            <p:txEl>
                                              <p:pRg st="6" end="6"/>
                                            </p:txEl>
                                          </p:spTgt>
                                        </p:tgtEl>
                                        <p:attrNameLst>
                                          <p:attrName>style.visibility</p:attrName>
                                        </p:attrNameLst>
                                      </p:cBhvr>
                                      <p:to>
                                        <p:strVal val="visible"/>
                                      </p:to>
                                    </p:set>
                                    <p:animEffect transition="in" filter="fade">
                                      <p:cBhvr>
                                        <p:cTn id="25" dur="500"/>
                                        <p:tgtEl>
                                          <p:spTgt spid="1811">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show="0">
  <p:cSld>
    <p:spTree>
      <p:nvGrpSpPr>
        <p:cNvPr id="1" name="Shape 1818"/>
        <p:cNvGrpSpPr/>
        <p:nvPr/>
      </p:nvGrpSpPr>
      <p:grpSpPr>
        <a:xfrm>
          <a:off x="0" y="0"/>
          <a:ext cx="0" cy="0"/>
          <a:chOff x="0" y="0"/>
          <a:chExt cx="0" cy="0"/>
        </a:xfrm>
      </p:grpSpPr>
      <p:sp>
        <p:nvSpPr>
          <p:cNvPr id="1819" name="Google Shape;1819;p60"/>
          <p:cNvSpPr txBox="1">
            <a:spLocks noGrp="1"/>
          </p:cNvSpPr>
          <p:nvPr>
            <p:ph type="title"/>
          </p:nvPr>
        </p:nvSpPr>
        <p:spPr>
          <a:xfrm>
            <a:off x="1828800" y="228600"/>
            <a:ext cx="6381750" cy="9144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rgbClr val="345D7E"/>
              </a:buClr>
              <a:buSzPts val="4000"/>
              <a:buFont typeface="Corbel"/>
              <a:buNone/>
            </a:pPr>
            <a:r>
              <a:rPr lang="en-US" cap="none">
                <a:solidFill>
                  <a:srgbClr val="345D7E"/>
                </a:solidFill>
              </a:rPr>
              <a:t>Violations</a:t>
            </a:r>
            <a:endParaRPr/>
          </a:p>
        </p:txBody>
      </p:sp>
      <p:sp>
        <p:nvSpPr>
          <p:cNvPr id="1820" name="Google Shape;1820;p60"/>
          <p:cNvSpPr txBox="1">
            <a:spLocks noGrp="1"/>
          </p:cNvSpPr>
          <p:nvPr>
            <p:ph type="body" idx="1"/>
          </p:nvPr>
        </p:nvSpPr>
        <p:spPr>
          <a:xfrm>
            <a:off x="780250" y="1728650"/>
            <a:ext cx="7525500" cy="4191000"/>
          </a:xfrm>
          <a:prstGeom prst="rect">
            <a:avLst/>
          </a:prstGeom>
          <a:noFill/>
          <a:ln>
            <a:noFill/>
          </a:ln>
        </p:spPr>
        <p:txBody>
          <a:bodyPr spcFirstLastPara="1" wrap="square" lIns="91425" tIns="45700" rIns="91425" bIns="45700" anchor="ctr" anchorCtr="0">
            <a:normAutofit fontScale="55000" lnSpcReduction="10000"/>
          </a:bodyPr>
          <a:lstStyle/>
          <a:p>
            <a:pPr marL="285750" lvl="0" indent="-225425" algn="l" rtl="0">
              <a:lnSpc>
                <a:spcPct val="100000"/>
              </a:lnSpc>
              <a:spcBef>
                <a:spcPts val="0"/>
              </a:spcBef>
              <a:spcAft>
                <a:spcPts val="0"/>
              </a:spcAft>
              <a:buClr>
                <a:srgbClr val="BA8E2C"/>
              </a:buClr>
              <a:buSzPct val="100000"/>
              <a:buChar char="•"/>
            </a:pPr>
            <a:r>
              <a:rPr lang="en-US" sz="4600"/>
              <a:t>An i</a:t>
            </a:r>
            <a:r>
              <a:rPr lang="en-US" sz="4600">
                <a:solidFill>
                  <a:schemeClr val="dk1"/>
                </a:solidFill>
              </a:rPr>
              <a:t>ntentional violation is a criminal misdemeanor subject to prosecution by the county </a:t>
            </a:r>
            <a:r>
              <a:rPr lang="en-US" sz="4600"/>
              <a:t>p</a:t>
            </a:r>
            <a:r>
              <a:rPr lang="en-US" sz="4600">
                <a:solidFill>
                  <a:schemeClr val="dk1"/>
                </a:solidFill>
              </a:rPr>
              <a:t>rosecutor and up to a $500 fine. ($1,000 for additional violations)</a:t>
            </a:r>
            <a:endParaRPr sz="4600"/>
          </a:p>
          <a:p>
            <a:pPr marL="285750" lvl="0" indent="-175260" algn="l" rtl="0">
              <a:lnSpc>
                <a:spcPct val="100000"/>
              </a:lnSpc>
              <a:spcBef>
                <a:spcPts val="840"/>
              </a:spcBef>
              <a:spcAft>
                <a:spcPts val="0"/>
              </a:spcAft>
              <a:buClr>
                <a:srgbClr val="BA8E2C"/>
              </a:buClr>
              <a:buSzPct val="37826"/>
              <a:buNone/>
            </a:pPr>
            <a:endParaRPr sz="4600">
              <a:solidFill>
                <a:schemeClr val="dk1"/>
              </a:solidFill>
            </a:endParaRPr>
          </a:p>
          <a:p>
            <a:pPr marL="285750" lvl="0" indent="-225425" algn="l" rtl="0">
              <a:lnSpc>
                <a:spcPct val="100000"/>
              </a:lnSpc>
              <a:spcBef>
                <a:spcPts val="1080"/>
              </a:spcBef>
              <a:spcAft>
                <a:spcPts val="0"/>
              </a:spcAft>
              <a:buClr>
                <a:srgbClr val="BA8E2C"/>
              </a:buClr>
              <a:buSzPct val="100000"/>
              <a:buChar char="•"/>
            </a:pPr>
            <a:r>
              <a:rPr lang="en-US" sz="4600">
                <a:solidFill>
                  <a:schemeClr val="dk1"/>
                </a:solidFill>
              </a:rPr>
              <a:t>May also be liable to wronged parties in civil court. (within 120 days of action)</a:t>
            </a:r>
            <a:endParaRPr sz="4600"/>
          </a:p>
          <a:p>
            <a:pPr marL="285750" lvl="0" indent="-175260" algn="l" rtl="0">
              <a:lnSpc>
                <a:spcPct val="100000"/>
              </a:lnSpc>
              <a:spcBef>
                <a:spcPts val="840"/>
              </a:spcBef>
              <a:spcAft>
                <a:spcPts val="0"/>
              </a:spcAft>
              <a:buClr>
                <a:srgbClr val="BA8E2C"/>
              </a:buClr>
              <a:buSzPct val="37826"/>
              <a:buNone/>
            </a:pPr>
            <a:endParaRPr sz="4600">
              <a:solidFill>
                <a:schemeClr val="dk1"/>
              </a:solidFill>
            </a:endParaRPr>
          </a:p>
          <a:p>
            <a:pPr marL="285750" lvl="0" indent="-225425" algn="l" rtl="0">
              <a:lnSpc>
                <a:spcPct val="100000"/>
              </a:lnSpc>
              <a:spcBef>
                <a:spcPts val="1080"/>
              </a:spcBef>
              <a:spcAft>
                <a:spcPts val="0"/>
              </a:spcAft>
              <a:buClr>
                <a:srgbClr val="BA8E2C"/>
              </a:buClr>
              <a:buSzPct val="100000"/>
              <a:buChar char="•"/>
            </a:pPr>
            <a:r>
              <a:rPr lang="en-US" sz="4600">
                <a:solidFill>
                  <a:schemeClr val="dk1"/>
                </a:solidFill>
              </a:rPr>
              <a:t>Court may annul vote taken in violation of Act.</a:t>
            </a:r>
            <a:endParaRPr sz="4600"/>
          </a:p>
          <a:p>
            <a:pPr marL="285750" lvl="0" indent="-285750" algn="l" rtl="0">
              <a:lnSpc>
                <a:spcPct val="100000"/>
              </a:lnSpc>
              <a:spcBef>
                <a:spcPts val="1160"/>
              </a:spcBef>
              <a:spcAft>
                <a:spcPts val="0"/>
              </a:spcAft>
              <a:buSzPct val="145000"/>
              <a:buFont typeface="Noto Sans Symbols"/>
              <a:buNone/>
            </a:pPr>
            <a:endParaRPr sz="2800"/>
          </a:p>
          <a:p>
            <a:pPr marL="285750" lvl="0" indent="-285750" algn="l" rtl="0">
              <a:lnSpc>
                <a:spcPct val="100000"/>
              </a:lnSpc>
              <a:spcBef>
                <a:spcPts val="1160"/>
              </a:spcBef>
              <a:spcAft>
                <a:spcPts val="0"/>
              </a:spcAft>
              <a:buSzPct val="145000"/>
              <a:buFont typeface="Noto Sans Symbols"/>
              <a:buNone/>
            </a:pPr>
            <a:endParaRPr sz="2800"/>
          </a:p>
        </p:txBody>
      </p:sp>
      <p:sp>
        <p:nvSpPr>
          <p:cNvPr id="1821" name="Google Shape;1821;p60"/>
          <p:cNvSpPr txBox="1"/>
          <p:nvPr/>
        </p:nvSpPr>
        <p:spPr>
          <a:xfrm>
            <a:off x="1304039" y="1049300"/>
            <a:ext cx="7315201" cy="36933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BA8E2C"/>
              </a:buClr>
              <a:buSzPts val="1800"/>
              <a:buFont typeface="Corbel"/>
              <a:buNone/>
            </a:pPr>
            <a:r>
              <a:rPr lang="en-US" sz="1800" b="1" i="0" u="none" strike="noStrike" cap="none">
                <a:solidFill>
                  <a:srgbClr val="BA8E2C"/>
                </a:solidFill>
                <a:latin typeface="Corbel"/>
                <a:ea typeface="Corbel"/>
                <a:cs typeface="Corbel"/>
                <a:sym typeface="Corbel"/>
              </a:rPr>
              <a:t>W.Va. Code § § 6-9A-6 and 7</a:t>
            </a:r>
            <a:endParaRPr sz="1400" b="0" i="0" u="none" strike="noStrike" cap="none">
              <a:solidFill>
                <a:srgbClr val="000000"/>
              </a:solidFill>
              <a:latin typeface="Arial"/>
              <a:ea typeface="Arial"/>
              <a:cs typeface="Arial"/>
              <a:sym typeface="Arial"/>
            </a:endParaRPr>
          </a:p>
        </p:txBody>
      </p:sp>
      <p:pic>
        <p:nvPicPr>
          <p:cNvPr id="1822" name="Google Shape;1822;p60" descr="sealfront2"/>
          <p:cNvPicPr preferRelativeResize="0"/>
          <p:nvPr/>
        </p:nvPicPr>
        <p:blipFill rotWithShape="1">
          <a:blip r:embed="rId3">
            <a:alphaModFix/>
          </a:blip>
          <a:srcRect/>
          <a:stretch/>
        </p:blipFill>
        <p:spPr>
          <a:xfrm>
            <a:off x="990600" y="198270"/>
            <a:ext cx="1523999" cy="1554684"/>
          </a:xfrm>
          <a:prstGeom prst="rect">
            <a:avLst/>
          </a:prstGeom>
          <a:noFill/>
          <a:ln>
            <a:noFill/>
          </a:ln>
        </p:spPr>
      </p:pic>
      <p:pic>
        <p:nvPicPr>
          <p:cNvPr id="1823" name="Google Shape;1823;p60"/>
          <p:cNvPicPr preferRelativeResize="0"/>
          <p:nvPr/>
        </p:nvPicPr>
        <p:blipFill rotWithShape="1">
          <a:blip r:embed="rId4">
            <a:alphaModFix/>
          </a:blip>
          <a:srcRect/>
          <a:stretch/>
        </p:blipFill>
        <p:spPr>
          <a:xfrm>
            <a:off x="6130592" y="5296636"/>
            <a:ext cx="2488659" cy="1408964"/>
          </a:xfrm>
          <a:prstGeom prst="rect">
            <a:avLst/>
          </a:prstGeom>
          <a:noFill/>
          <a:ln>
            <a:noFill/>
          </a:ln>
        </p:spPr>
      </p:pic>
      <p:sp>
        <p:nvSpPr>
          <p:cNvPr id="1824" name="Google Shape;1824;p60"/>
          <p:cNvSpPr txBox="1">
            <a:spLocks noGrp="1"/>
          </p:cNvSpPr>
          <p:nvPr>
            <p:ph type="sldNum" idx="12"/>
          </p:nvPr>
        </p:nvSpPr>
        <p:spPr>
          <a:xfrm>
            <a:off x="6553200" y="6248400"/>
            <a:ext cx="2133600" cy="4572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000"/>
              <a:buNone/>
            </a:pPr>
            <a:fld id="{00000000-1234-1234-1234-123412341234}" type="slidenum">
              <a:rPr lang="en-US">
                <a:solidFill>
                  <a:srgbClr val="B3A787"/>
                </a:solidFill>
              </a:rPr>
              <a:t>84</a:t>
            </a:fld>
            <a:endParaRPr>
              <a:solidFill>
                <a:srgbClr val="B3A787"/>
              </a:solidFill>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1820">
                                            <p:txEl>
                                              <p:pRg st="0" end="0"/>
                                            </p:txEl>
                                          </p:spTgt>
                                        </p:tgtEl>
                                        <p:attrNameLst>
                                          <p:attrName>style.visibility</p:attrName>
                                        </p:attrNameLst>
                                      </p:cBhvr>
                                      <p:to>
                                        <p:strVal val="visible"/>
                                      </p:to>
                                    </p:set>
                                    <p:anim calcmode="lin" valueType="num">
                                      <p:cBhvr additive="base">
                                        <p:cTn id="7" dur="500"/>
                                        <p:tgtEl>
                                          <p:spTgt spid="1820">
                                            <p:txEl>
                                              <p:pRg st="0" end="0"/>
                                            </p:txEl>
                                          </p:spTgt>
                                        </p:tgtEl>
                                        <p:attrNameLst>
                                          <p:attrName>ppt_w</p:attrName>
                                        </p:attrNameLst>
                                      </p:cBhvr>
                                      <p:tavLst>
                                        <p:tav tm="0">
                                          <p:val>
                                            <p:strVal val="0"/>
                                          </p:val>
                                        </p:tav>
                                        <p:tav tm="100000">
                                          <p:val>
                                            <p:strVal val="#ppt_w"/>
                                          </p:val>
                                        </p:tav>
                                      </p:tavLst>
                                    </p:anim>
                                    <p:anim calcmode="lin" valueType="num">
                                      <p:cBhvr additive="base">
                                        <p:cTn id="8" dur="500"/>
                                        <p:tgtEl>
                                          <p:spTgt spid="1820">
                                            <p:txEl>
                                              <p:pRg st="0" end="0"/>
                                            </p:txEl>
                                          </p:spTgt>
                                        </p:tgtEl>
                                        <p:attrNameLst>
                                          <p:attrName>ppt_h</p:attrName>
                                        </p:attrNameLst>
                                      </p:cBhvr>
                                      <p:tavLst>
                                        <p:tav tm="0">
                                          <p:val>
                                            <p:strVal val="0"/>
                                          </p:val>
                                        </p:tav>
                                        <p:tav tm="100000">
                                          <p:val>
                                            <p:strVal val="#ppt_h"/>
                                          </p:val>
                                        </p:tav>
                                      </p:tavLst>
                                    </p:anim>
                                  </p:childTnLst>
                                </p:cTn>
                              </p:par>
                              <p:par>
                                <p:cTn id="9" presetID="23" presetClass="entr" presetSubtype="16" fill="hold" nodeType="withEffect">
                                  <p:stCondLst>
                                    <p:cond delay="0"/>
                                  </p:stCondLst>
                                  <p:childTnLst>
                                    <p:set>
                                      <p:cBhvr>
                                        <p:cTn id="10" dur="1" fill="hold">
                                          <p:stCondLst>
                                            <p:cond delay="0"/>
                                          </p:stCondLst>
                                        </p:cTn>
                                        <p:tgtEl>
                                          <p:spTgt spid="1820">
                                            <p:txEl>
                                              <p:pRg st="1" end="1"/>
                                            </p:txEl>
                                          </p:spTgt>
                                        </p:tgtEl>
                                        <p:attrNameLst>
                                          <p:attrName>style.visibility</p:attrName>
                                        </p:attrNameLst>
                                      </p:cBhvr>
                                      <p:to>
                                        <p:strVal val="visible"/>
                                      </p:to>
                                    </p:set>
                                    <p:anim calcmode="lin" valueType="num">
                                      <p:cBhvr additive="base">
                                        <p:cTn id="11" dur="500"/>
                                        <p:tgtEl>
                                          <p:spTgt spid="1820">
                                            <p:txEl>
                                              <p:pRg st="1" end="1"/>
                                            </p:txEl>
                                          </p:spTgt>
                                        </p:tgtEl>
                                        <p:attrNameLst>
                                          <p:attrName>ppt_w</p:attrName>
                                        </p:attrNameLst>
                                      </p:cBhvr>
                                      <p:tavLst>
                                        <p:tav tm="0">
                                          <p:val>
                                            <p:strVal val="0"/>
                                          </p:val>
                                        </p:tav>
                                        <p:tav tm="100000">
                                          <p:val>
                                            <p:strVal val="#ppt_w"/>
                                          </p:val>
                                        </p:tav>
                                      </p:tavLst>
                                    </p:anim>
                                    <p:anim calcmode="lin" valueType="num">
                                      <p:cBhvr additive="base">
                                        <p:cTn id="12" dur="500"/>
                                        <p:tgtEl>
                                          <p:spTgt spid="1820">
                                            <p:txEl>
                                              <p:pRg st="1" end="1"/>
                                            </p:txEl>
                                          </p:spTgt>
                                        </p:tgtEl>
                                        <p:attrNameLst>
                                          <p:attrName>ppt_h</p:attrName>
                                        </p:attrNameLst>
                                      </p:cBhvr>
                                      <p:tavLst>
                                        <p:tav tm="0">
                                          <p:val>
                                            <p:strVal val="0"/>
                                          </p:val>
                                        </p:tav>
                                        <p:tav tm="100000">
                                          <p:val>
                                            <p:strVal val="#ppt_h"/>
                                          </p:val>
                                        </p:tav>
                                      </p:tavLst>
                                    </p:anim>
                                  </p:childTnLst>
                                </p:cTn>
                              </p:par>
                              <p:par>
                                <p:cTn id="13" presetID="23" presetClass="entr" presetSubtype="16" fill="hold" nodeType="withEffect">
                                  <p:stCondLst>
                                    <p:cond delay="0"/>
                                  </p:stCondLst>
                                  <p:childTnLst>
                                    <p:set>
                                      <p:cBhvr>
                                        <p:cTn id="14" dur="1" fill="hold">
                                          <p:stCondLst>
                                            <p:cond delay="0"/>
                                          </p:stCondLst>
                                        </p:cTn>
                                        <p:tgtEl>
                                          <p:spTgt spid="1820">
                                            <p:txEl>
                                              <p:pRg st="2" end="2"/>
                                            </p:txEl>
                                          </p:spTgt>
                                        </p:tgtEl>
                                        <p:attrNameLst>
                                          <p:attrName>style.visibility</p:attrName>
                                        </p:attrNameLst>
                                      </p:cBhvr>
                                      <p:to>
                                        <p:strVal val="visible"/>
                                      </p:to>
                                    </p:set>
                                    <p:anim calcmode="lin" valueType="num">
                                      <p:cBhvr additive="base">
                                        <p:cTn id="15" dur="500"/>
                                        <p:tgtEl>
                                          <p:spTgt spid="1820">
                                            <p:txEl>
                                              <p:pRg st="2" end="2"/>
                                            </p:txEl>
                                          </p:spTgt>
                                        </p:tgtEl>
                                        <p:attrNameLst>
                                          <p:attrName>ppt_w</p:attrName>
                                        </p:attrNameLst>
                                      </p:cBhvr>
                                      <p:tavLst>
                                        <p:tav tm="0">
                                          <p:val>
                                            <p:strVal val="0"/>
                                          </p:val>
                                        </p:tav>
                                        <p:tav tm="100000">
                                          <p:val>
                                            <p:strVal val="#ppt_w"/>
                                          </p:val>
                                        </p:tav>
                                      </p:tavLst>
                                    </p:anim>
                                    <p:anim calcmode="lin" valueType="num">
                                      <p:cBhvr additive="base">
                                        <p:cTn id="16" dur="500"/>
                                        <p:tgtEl>
                                          <p:spTgt spid="1820">
                                            <p:txEl>
                                              <p:pRg st="2" end="2"/>
                                            </p:txEl>
                                          </p:spTgt>
                                        </p:tgtEl>
                                        <p:attrNameLst>
                                          <p:attrName>ppt_h</p:attrName>
                                        </p:attrNameLst>
                                      </p:cBhvr>
                                      <p:tavLst>
                                        <p:tav tm="0">
                                          <p:val>
                                            <p:strVal val="0"/>
                                          </p:val>
                                        </p:tav>
                                        <p:tav tm="100000">
                                          <p:val>
                                            <p:strVal val="#ppt_h"/>
                                          </p:val>
                                        </p:tav>
                                      </p:tavLst>
                                    </p:anim>
                                  </p:childTnLst>
                                </p:cTn>
                              </p:par>
                              <p:par>
                                <p:cTn id="17" presetID="23" presetClass="entr" presetSubtype="16" fill="hold" nodeType="withEffect">
                                  <p:stCondLst>
                                    <p:cond delay="0"/>
                                  </p:stCondLst>
                                  <p:childTnLst>
                                    <p:set>
                                      <p:cBhvr>
                                        <p:cTn id="18" dur="1" fill="hold">
                                          <p:stCondLst>
                                            <p:cond delay="0"/>
                                          </p:stCondLst>
                                        </p:cTn>
                                        <p:tgtEl>
                                          <p:spTgt spid="1820">
                                            <p:txEl>
                                              <p:pRg st="3" end="3"/>
                                            </p:txEl>
                                          </p:spTgt>
                                        </p:tgtEl>
                                        <p:attrNameLst>
                                          <p:attrName>style.visibility</p:attrName>
                                        </p:attrNameLst>
                                      </p:cBhvr>
                                      <p:to>
                                        <p:strVal val="visible"/>
                                      </p:to>
                                    </p:set>
                                    <p:anim calcmode="lin" valueType="num">
                                      <p:cBhvr additive="base">
                                        <p:cTn id="19" dur="500"/>
                                        <p:tgtEl>
                                          <p:spTgt spid="1820">
                                            <p:txEl>
                                              <p:pRg st="3" end="3"/>
                                            </p:txEl>
                                          </p:spTgt>
                                        </p:tgtEl>
                                        <p:attrNameLst>
                                          <p:attrName>ppt_w</p:attrName>
                                        </p:attrNameLst>
                                      </p:cBhvr>
                                      <p:tavLst>
                                        <p:tav tm="0">
                                          <p:val>
                                            <p:strVal val="0"/>
                                          </p:val>
                                        </p:tav>
                                        <p:tav tm="100000">
                                          <p:val>
                                            <p:strVal val="#ppt_w"/>
                                          </p:val>
                                        </p:tav>
                                      </p:tavLst>
                                    </p:anim>
                                    <p:anim calcmode="lin" valueType="num">
                                      <p:cBhvr additive="base">
                                        <p:cTn id="20" dur="500"/>
                                        <p:tgtEl>
                                          <p:spTgt spid="1820">
                                            <p:txEl>
                                              <p:pRg st="3" end="3"/>
                                            </p:txEl>
                                          </p:spTgt>
                                        </p:tgtEl>
                                        <p:attrNameLst>
                                          <p:attrName>ppt_h</p:attrName>
                                        </p:attrNameLst>
                                      </p:cBhvr>
                                      <p:tavLst>
                                        <p:tav tm="0">
                                          <p:val>
                                            <p:strVal val="0"/>
                                          </p:val>
                                        </p:tav>
                                        <p:tav tm="100000">
                                          <p:val>
                                            <p:strVal val="#ppt_h"/>
                                          </p:val>
                                        </p:tav>
                                      </p:tavLst>
                                    </p:anim>
                                  </p:childTnLst>
                                </p:cTn>
                              </p:par>
                              <p:par>
                                <p:cTn id="21" presetID="23" presetClass="entr" presetSubtype="16" fill="hold" nodeType="withEffect">
                                  <p:stCondLst>
                                    <p:cond delay="0"/>
                                  </p:stCondLst>
                                  <p:childTnLst>
                                    <p:set>
                                      <p:cBhvr>
                                        <p:cTn id="22" dur="1" fill="hold">
                                          <p:stCondLst>
                                            <p:cond delay="0"/>
                                          </p:stCondLst>
                                        </p:cTn>
                                        <p:tgtEl>
                                          <p:spTgt spid="1820">
                                            <p:txEl>
                                              <p:pRg st="4" end="4"/>
                                            </p:txEl>
                                          </p:spTgt>
                                        </p:tgtEl>
                                        <p:attrNameLst>
                                          <p:attrName>style.visibility</p:attrName>
                                        </p:attrNameLst>
                                      </p:cBhvr>
                                      <p:to>
                                        <p:strVal val="visible"/>
                                      </p:to>
                                    </p:set>
                                    <p:anim calcmode="lin" valueType="num">
                                      <p:cBhvr additive="base">
                                        <p:cTn id="23" dur="500"/>
                                        <p:tgtEl>
                                          <p:spTgt spid="1820">
                                            <p:txEl>
                                              <p:pRg st="4" end="4"/>
                                            </p:txEl>
                                          </p:spTgt>
                                        </p:tgtEl>
                                        <p:attrNameLst>
                                          <p:attrName>ppt_w</p:attrName>
                                        </p:attrNameLst>
                                      </p:cBhvr>
                                      <p:tavLst>
                                        <p:tav tm="0">
                                          <p:val>
                                            <p:strVal val="0"/>
                                          </p:val>
                                        </p:tav>
                                        <p:tav tm="100000">
                                          <p:val>
                                            <p:strVal val="#ppt_w"/>
                                          </p:val>
                                        </p:tav>
                                      </p:tavLst>
                                    </p:anim>
                                    <p:anim calcmode="lin" valueType="num">
                                      <p:cBhvr additive="base">
                                        <p:cTn id="24" dur="500"/>
                                        <p:tgtEl>
                                          <p:spTgt spid="1820">
                                            <p:txEl>
                                              <p:pRg st="4" end="4"/>
                                            </p:txEl>
                                          </p:spTgt>
                                        </p:tgtEl>
                                        <p:attrNameLst>
                                          <p:attrName>ppt_h</p:attrName>
                                        </p:attrNameLst>
                                      </p:cBhvr>
                                      <p:tavLst>
                                        <p:tav tm="0">
                                          <p:val>
                                            <p:strVal val="0"/>
                                          </p:val>
                                        </p:tav>
                                        <p:tav tm="100000">
                                          <p:val>
                                            <p:strVal val="#ppt_h"/>
                                          </p:val>
                                        </p:tav>
                                      </p:tavLst>
                                    </p:anim>
                                  </p:childTnLst>
                                </p:cTn>
                              </p:par>
                              <p:par>
                                <p:cTn id="25" presetID="23" presetClass="entr" presetSubtype="16" fill="hold" nodeType="withEffect">
                                  <p:stCondLst>
                                    <p:cond delay="0"/>
                                  </p:stCondLst>
                                  <p:childTnLst>
                                    <p:set>
                                      <p:cBhvr>
                                        <p:cTn id="26" dur="1" fill="hold">
                                          <p:stCondLst>
                                            <p:cond delay="0"/>
                                          </p:stCondLst>
                                        </p:cTn>
                                        <p:tgtEl>
                                          <p:spTgt spid="1820">
                                            <p:txEl>
                                              <p:pRg st="5" end="5"/>
                                            </p:txEl>
                                          </p:spTgt>
                                        </p:tgtEl>
                                        <p:attrNameLst>
                                          <p:attrName>style.visibility</p:attrName>
                                        </p:attrNameLst>
                                      </p:cBhvr>
                                      <p:to>
                                        <p:strVal val="visible"/>
                                      </p:to>
                                    </p:set>
                                    <p:anim calcmode="lin" valueType="num">
                                      <p:cBhvr additive="base">
                                        <p:cTn id="27" dur="500"/>
                                        <p:tgtEl>
                                          <p:spTgt spid="1820">
                                            <p:txEl>
                                              <p:pRg st="5" end="5"/>
                                            </p:txEl>
                                          </p:spTgt>
                                        </p:tgtEl>
                                        <p:attrNameLst>
                                          <p:attrName>ppt_w</p:attrName>
                                        </p:attrNameLst>
                                      </p:cBhvr>
                                      <p:tavLst>
                                        <p:tav tm="0">
                                          <p:val>
                                            <p:strVal val="0"/>
                                          </p:val>
                                        </p:tav>
                                        <p:tav tm="100000">
                                          <p:val>
                                            <p:strVal val="#ppt_w"/>
                                          </p:val>
                                        </p:tav>
                                      </p:tavLst>
                                    </p:anim>
                                    <p:anim calcmode="lin" valueType="num">
                                      <p:cBhvr additive="base">
                                        <p:cTn id="28" dur="500"/>
                                        <p:tgtEl>
                                          <p:spTgt spid="1820">
                                            <p:txEl>
                                              <p:pRg st="5" end="5"/>
                                            </p:txEl>
                                          </p:spTgt>
                                        </p:tgtEl>
                                        <p:attrNameLst>
                                          <p:attrName>ppt_h</p:attrName>
                                        </p:attrNameLst>
                                      </p:cBhvr>
                                      <p:tavLst>
                                        <p:tav tm="0">
                                          <p:val>
                                            <p:strVal val="0"/>
                                          </p:val>
                                        </p:tav>
                                        <p:tav tm="100000">
                                          <p:val>
                                            <p:strVal val="#ppt_h"/>
                                          </p:val>
                                        </p:tav>
                                      </p:tavLst>
                                    </p:anim>
                                  </p:childTnLst>
                                </p:cTn>
                              </p:par>
                              <p:par>
                                <p:cTn id="29" presetID="23" presetClass="entr" presetSubtype="16" fill="hold" nodeType="withEffect">
                                  <p:stCondLst>
                                    <p:cond delay="0"/>
                                  </p:stCondLst>
                                  <p:childTnLst>
                                    <p:set>
                                      <p:cBhvr>
                                        <p:cTn id="30" dur="1" fill="hold">
                                          <p:stCondLst>
                                            <p:cond delay="0"/>
                                          </p:stCondLst>
                                        </p:cTn>
                                        <p:tgtEl>
                                          <p:spTgt spid="1820">
                                            <p:txEl>
                                              <p:pRg st="6" end="6"/>
                                            </p:txEl>
                                          </p:spTgt>
                                        </p:tgtEl>
                                        <p:attrNameLst>
                                          <p:attrName>style.visibility</p:attrName>
                                        </p:attrNameLst>
                                      </p:cBhvr>
                                      <p:to>
                                        <p:strVal val="visible"/>
                                      </p:to>
                                    </p:set>
                                    <p:anim calcmode="lin" valueType="num">
                                      <p:cBhvr additive="base">
                                        <p:cTn id="31" dur="500"/>
                                        <p:tgtEl>
                                          <p:spTgt spid="1820">
                                            <p:txEl>
                                              <p:pRg st="6" end="6"/>
                                            </p:txEl>
                                          </p:spTgt>
                                        </p:tgtEl>
                                        <p:attrNameLst>
                                          <p:attrName>ppt_w</p:attrName>
                                        </p:attrNameLst>
                                      </p:cBhvr>
                                      <p:tavLst>
                                        <p:tav tm="0">
                                          <p:val>
                                            <p:strVal val="0"/>
                                          </p:val>
                                        </p:tav>
                                        <p:tav tm="100000">
                                          <p:val>
                                            <p:strVal val="#ppt_w"/>
                                          </p:val>
                                        </p:tav>
                                      </p:tavLst>
                                    </p:anim>
                                    <p:anim calcmode="lin" valueType="num">
                                      <p:cBhvr additive="base">
                                        <p:cTn id="32" dur="500"/>
                                        <p:tgtEl>
                                          <p:spTgt spid="1820">
                                            <p:txEl>
                                              <p:pRg st="6" end="6"/>
                                            </p:txEl>
                                          </p:spTgt>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1829"/>
        <p:cNvGrpSpPr/>
        <p:nvPr/>
      </p:nvGrpSpPr>
      <p:grpSpPr>
        <a:xfrm>
          <a:off x="0" y="0"/>
          <a:ext cx="0" cy="0"/>
          <a:chOff x="0" y="0"/>
          <a:chExt cx="0" cy="0"/>
        </a:xfrm>
      </p:grpSpPr>
      <p:sp>
        <p:nvSpPr>
          <p:cNvPr id="1830" name="Google Shape;1830;p61"/>
          <p:cNvSpPr txBox="1">
            <a:spLocks noGrp="1"/>
          </p:cNvSpPr>
          <p:nvPr>
            <p:ph type="ctrTitle"/>
          </p:nvPr>
        </p:nvSpPr>
        <p:spPr>
          <a:xfrm>
            <a:off x="2209800" y="381000"/>
            <a:ext cx="5257801" cy="1371599"/>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45700" rIns="91425" bIns="45700" anchor="b" anchorCtr="0">
            <a:noAutofit/>
          </a:bodyPr>
          <a:lstStyle/>
          <a:p>
            <a:pPr marL="0" lvl="0" indent="0" algn="ctr" rtl="0">
              <a:lnSpc>
                <a:spcPct val="100000"/>
              </a:lnSpc>
              <a:spcBef>
                <a:spcPts val="0"/>
              </a:spcBef>
              <a:spcAft>
                <a:spcPts val="0"/>
              </a:spcAft>
              <a:buClr>
                <a:srgbClr val="345D7E"/>
              </a:buClr>
              <a:buSzPts val="4000"/>
              <a:buFont typeface="Book Antiqua"/>
              <a:buNone/>
            </a:pPr>
            <a:r>
              <a:rPr lang="en-US" sz="4000">
                <a:solidFill>
                  <a:srgbClr val="345D7E"/>
                </a:solidFill>
                <a:latin typeface="Book Antiqua"/>
                <a:ea typeface="Book Antiqua"/>
                <a:cs typeface="Book Antiqua"/>
                <a:sym typeface="Book Antiqua"/>
              </a:rPr>
              <a:t>West Virginia  </a:t>
            </a:r>
            <a:br>
              <a:rPr lang="en-US" sz="4000">
                <a:solidFill>
                  <a:srgbClr val="345D7E"/>
                </a:solidFill>
                <a:latin typeface="Book Antiqua"/>
                <a:ea typeface="Book Antiqua"/>
                <a:cs typeface="Book Antiqua"/>
                <a:sym typeface="Book Antiqua"/>
              </a:rPr>
            </a:br>
            <a:r>
              <a:rPr lang="en-US" sz="4000">
                <a:solidFill>
                  <a:srgbClr val="345D7E"/>
                </a:solidFill>
                <a:latin typeface="Book Antiqua"/>
                <a:ea typeface="Book Antiqua"/>
                <a:cs typeface="Book Antiqua"/>
                <a:sym typeface="Book Antiqua"/>
              </a:rPr>
              <a:t>Ethics Commission</a:t>
            </a:r>
            <a:endParaRPr/>
          </a:p>
        </p:txBody>
      </p:sp>
      <p:sp>
        <p:nvSpPr>
          <p:cNvPr id="1831" name="Google Shape;1831;p61"/>
          <p:cNvSpPr txBox="1">
            <a:spLocks noGrp="1"/>
          </p:cNvSpPr>
          <p:nvPr>
            <p:ph type="subTitle" idx="1"/>
          </p:nvPr>
        </p:nvSpPr>
        <p:spPr>
          <a:xfrm>
            <a:off x="990600" y="2057400"/>
            <a:ext cx="7467600" cy="4419600"/>
          </a:xfrm>
          <a:prstGeom prst="rect">
            <a:avLst/>
          </a:prstGeom>
          <a:noFill/>
          <a:ln>
            <a:noFill/>
          </a:ln>
        </p:spPr>
        <p:txBody>
          <a:bodyPr spcFirstLastPara="1" wrap="square" lIns="91425" tIns="45700" rIns="91425" bIns="45700" anchor="t" anchorCtr="0">
            <a:normAutofit/>
          </a:bodyPr>
          <a:lstStyle/>
          <a:p>
            <a:pPr marL="0" lvl="0" indent="0" algn="r" rtl="0">
              <a:lnSpc>
                <a:spcPct val="100000"/>
              </a:lnSpc>
              <a:spcBef>
                <a:spcPts val="0"/>
              </a:spcBef>
              <a:spcAft>
                <a:spcPts val="0"/>
              </a:spcAft>
              <a:buSzPts val="4350"/>
              <a:buNone/>
            </a:pPr>
            <a:r>
              <a:rPr lang="en-US" sz="3000">
                <a:solidFill>
                  <a:schemeClr val="dk1"/>
                </a:solidFill>
                <a:latin typeface="Times New Roman"/>
                <a:ea typeface="Times New Roman"/>
                <a:cs typeface="Times New Roman"/>
                <a:sym typeface="Times New Roman"/>
              </a:rPr>
              <a:t>210 Brooks Street, Suite 300</a:t>
            </a:r>
            <a:endParaRPr/>
          </a:p>
          <a:p>
            <a:pPr marL="0" lvl="0" indent="0" algn="ctr" rtl="0">
              <a:lnSpc>
                <a:spcPct val="100000"/>
              </a:lnSpc>
              <a:spcBef>
                <a:spcPts val="1200"/>
              </a:spcBef>
              <a:spcAft>
                <a:spcPts val="0"/>
              </a:spcAft>
              <a:buSzPts val="4350"/>
              <a:buNone/>
            </a:pPr>
            <a:r>
              <a:rPr lang="en-US" sz="3000">
                <a:solidFill>
                  <a:schemeClr val="dk1"/>
                </a:solidFill>
                <a:latin typeface="Times New Roman"/>
                <a:ea typeface="Times New Roman"/>
                <a:cs typeface="Times New Roman"/>
                <a:sym typeface="Times New Roman"/>
              </a:rPr>
              <a:t>				Charleston WV 25301</a:t>
            </a:r>
            <a:endParaRPr/>
          </a:p>
          <a:p>
            <a:pPr marL="0" lvl="0" indent="0" algn="l" rtl="0">
              <a:lnSpc>
                <a:spcPct val="100000"/>
              </a:lnSpc>
              <a:spcBef>
                <a:spcPts val="1200"/>
              </a:spcBef>
              <a:spcAft>
                <a:spcPts val="0"/>
              </a:spcAft>
              <a:buSzPts val="4350"/>
              <a:buNone/>
            </a:pPr>
            <a:r>
              <a:rPr lang="en-US" sz="3000">
                <a:solidFill>
                  <a:schemeClr val="dk1"/>
                </a:solidFill>
                <a:latin typeface="Times New Roman"/>
                <a:ea typeface="Times New Roman"/>
                <a:cs typeface="Times New Roman"/>
                <a:sym typeface="Times New Roman"/>
              </a:rPr>
              <a:t>						</a:t>
            </a:r>
            <a:r>
              <a:rPr lang="en-US" sz="3000">
                <a:solidFill>
                  <a:srgbClr val="000000"/>
                </a:solidFill>
                <a:latin typeface="Times New Roman"/>
                <a:ea typeface="Times New Roman"/>
                <a:cs typeface="Times New Roman"/>
                <a:sym typeface="Times New Roman"/>
              </a:rPr>
              <a:t> (304) 558-0664 </a:t>
            </a:r>
            <a:endParaRPr sz="3000">
              <a:solidFill>
                <a:schemeClr val="dk1"/>
              </a:solidFill>
              <a:latin typeface="Times New Roman"/>
              <a:ea typeface="Times New Roman"/>
              <a:cs typeface="Times New Roman"/>
              <a:sym typeface="Times New Roman"/>
            </a:endParaRPr>
          </a:p>
          <a:p>
            <a:pPr marL="0" lvl="0" indent="0" algn="ctr" rtl="0">
              <a:lnSpc>
                <a:spcPct val="100000"/>
              </a:lnSpc>
              <a:spcBef>
                <a:spcPts val="1200"/>
              </a:spcBef>
              <a:spcAft>
                <a:spcPts val="0"/>
              </a:spcAft>
              <a:buSzPts val="4350"/>
              <a:buNone/>
            </a:pPr>
            <a:r>
              <a:rPr lang="en-US" sz="3000">
                <a:solidFill>
                  <a:srgbClr val="345D7E"/>
                </a:solidFill>
              </a:rPr>
              <a:t>			</a:t>
            </a:r>
            <a:r>
              <a:rPr lang="en-US" sz="3000" u="sng">
                <a:solidFill>
                  <a:srgbClr val="345D7E"/>
                </a:solidFill>
              </a:rPr>
              <a:t>www.ethics.wv.gov</a:t>
            </a:r>
            <a:endParaRPr/>
          </a:p>
          <a:p>
            <a:pPr marL="0" lvl="0" indent="0" algn="ctr" rtl="0">
              <a:lnSpc>
                <a:spcPct val="100000"/>
              </a:lnSpc>
              <a:spcBef>
                <a:spcPts val="1200"/>
              </a:spcBef>
              <a:spcAft>
                <a:spcPts val="0"/>
              </a:spcAft>
              <a:buSzPts val="4350"/>
              <a:buNone/>
            </a:pPr>
            <a:r>
              <a:rPr lang="en-US" sz="3000">
                <a:solidFill>
                  <a:schemeClr val="dk1"/>
                </a:solidFill>
              </a:rPr>
              <a:t>				Email:</a:t>
            </a:r>
            <a:r>
              <a:rPr lang="en-US" sz="3000">
                <a:solidFill>
                  <a:schemeClr val="dk2"/>
                </a:solidFill>
              </a:rPr>
              <a:t> </a:t>
            </a:r>
            <a:r>
              <a:rPr lang="en-US" sz="3000">
                <a:solidFill>
                  <a:srgbClr val="345D7E"/>
                </a:solidFill>
              </a:rPr>
              <a:t>ethics@wv.gov</a:t>
            </a:r>
            <a:endParaRPr/>
          </a:p>
          <a:p>
            <a:pPr marL="0" lvl="0" indent="0" algn="r" rtl="0">
              <a:lnSpc>
                <a:spcPct val="100000"/>
              </a:lnSpc>
              <a:spcBef>
                <a:spcPts val="1200"/>
              </a:spcBef>
              <a:spcAft>
                <a:spcPts val="0"/>
              </a:spcAft>
              <a:buSzPts val="4350"/>
              <a:buNone/>
            </a:pPr>
            <a:endParaRPr sz="3000">
              <a:solidFill>
                <a:schemeClr val="dk1"/>
              </a:solidFill>
            </a:endParaRPr>
          </a:p>
          <a:p>
            <a:pPr marL="0" lvl="0" indent="0" algn="r" rtl="0">
              <a:lnSpc>
                <a:spcPct val="100000"/>
              </a:lnSpc>
              <a:spcBef>
                <a:spcPts val="1200"/>
              </a:spcBef>
              <a:spcAft>
                <a:spcPts val="0"/>
              </a:spcAft>
              <a:buSzPts val="4350"/>
              <a:buNone/>
            </a:pPr>
            <a:endParaRPr sz="3000">
              <a:solidFill>
                <a:schemeClr val="dk1"/>
              </a:solidFill>
            </a:endParaRPr>
          </a:p>
          <a:p>
            <a:pPr marL="0" lvl="0" indent="0" algn="r" rtl="0">
              <a:lnSpc>
                <a:spcPct val="100000"/>
              </a:lnSpc>
              <a:spcBef>
                <a:spcPts val="960"/>
              </a:spcBef>
              <a:spcAft>
                <a:spcPts val="0"/>
              </a:spcAft>
              <a:buSzPts val="2610"/>
              <a:buNone/>
            </a:pPr>
            <a:endParaRPr b="1"/>
          </a:p>
          <a:p>
            <a:pPr marL="0" lvl="0" indent="0" algn="r" rtl="0">
              <a:lnSpc>
                <a:spcPct val="100000"/>
              </a:lnSpc>
              <a:spcBef>
                <a:spcPts val="960"/>
              </a:spcBef>
              <a:spcAft>
                <a:spcPts val="0"/>
              </a:spcAft>
              <a:buSzPts val="2610"/>
              <a:buNone/>
            </a:pPr>
            <a:endParaRPr b="1"/>
          </a:p>
          <a:p>
            <a:pPr marL="0" lvl="0" indent="0" algn="r" rtl="0">
              <a:lnSpc>
                <a:spcPct val="100000"/>
              </a:lnSpc>
              <a:spcBef>
                <a:spcPts val="960"/>
              </a:spcBef>
              <a:spcAft>
                <a:spcPts val="0"/>
              </a:spcAft>
              <a:buSzPts val="2610"/>
              <a:buNone/>
            </a:pPr>
            <a:endParaRPr b="1"/>
          </a:p>
          <a:p>
            <a:pPr marL="0" lvl="0" indent="0" algn="r" rtl="0">
              <a:lnSpc>
                <a:spcPct val="100000"/>
              </a:lnSpc>
              <a:spcBef>
                <a:spcPts val="960"/>
              </a:spcBef>
              <a:spcAft>
                <a:spcPts val="0"/>
              </a:spcAft>
              <a:buSzPts val="2610"/>
              <a:buNone/>
            </a:pPr>
            <a:endParaRPr b="1"/>
          </a:p>
        </p:txBody>
      </p:sp>
      <p:pic>
        <p:nvPicPr>
          <p:cNvPr id="1832" name="Google Shape;1832;p61" descr="sealfront2"/>
          <p:cNvPicPr preferRelativeResize="0"/>
          <p:nvPr/>
        </p:nvPicPr>
        <p:blipFill rotWithShape="1">
          <a:blip r:embed="rId3">
            <a:alphaModFix/>
          </a:blip>
          <a:srcRect/>
          <a:stretch/>
        </p:blipFill>
        <p:spPr>
          <a:xfrm>
            <a:off x="1371600" y="2077453"/>
            <a:ext cx="2065020" cy="2106598"/>
          </a:xfrm>
          <a:prstGeom prst="rect">
            <a:avLst/>
          </a:prstGeom>
          <a:noFill/>
          <a:ln>
            <a:noFill/>
          </a:ln>
        </p:spPr>
      </p:pic>
    </p:spTree>
  </p:cSld>
  <p:clrMapOvr>
    <a:masterClrMapping/>
  </p:clrMapOvr>
  <p:transition spd="slow">
    <p:wip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026"/>
        <p:cNvGrpSpPr/>
        <p:nvPr/>
      </p:nvGrpSpPr>
      <p:grpSpPr>
        <a:xfrm>
          <a:off x="0" y="0"/>
          <a:ext cx="0" cy="0"/>
          <a:chOff x="0" y="0"/>
          <a:chExt cx="0" cy="0"/>
        </a:xfrm>
      </p:grpSpPr>
      <p:sp>
        <p:nvSpPr>
          <p:cNvPr id="1027" name="Google Shape;1027;g25878edd1de_0_10"/>
          <p:cNvSpPr txBox="1">
            <a:spLocks noGrp="1"/>
          </p:cNvSpPr>
          <p:nvPr>
            <p:ph type="title"/>
          </p:nvPr>
        </p:nvSpPr>
        <p:spPr>
          <a:xfrm>
            <a:off x="2400300" y="216297"/>
            <a:ext cx="57150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345D7E"/>
              </a:buClr>
              <a:buSzPts val="4000"/>
              <a:buFont typeface="Book Antiqua"/>
              <a:buNone/>
            </a:pPr>
            <a:br>
              <a:rPr lang="en-US" sz="4000">
                <a:solidFill>
                  <a:srgbClr val="345D7E"/>
                </a:solidFill>
                <a:latin typeface="Book Antiqua"/>
                <a:ea typeface="Book Antiqua"/>
                <a:cs typeface="Book Antiqua"/>
                <a:sym typeface="Book Antiqua"/>
              </a:rPr>
            </a:br>
            <a:r>
              <a:rPr lang="en-US" sz="4000">
                <a:solidFill>
                  <a:srgbClr val="345D7E"/>
                </a:solidFill>
                <a:latin typeface="Book Antiqua"/>
                <a:ea typeface="Book Antiqua"/>
                <a:cs typeface="Book Antiqua"/>
                <a:sym typeface="Book Antiqua"/>
              </a:rPr>
              <a:t>Use of </a:t>
            </a:r>
            <a:r>
              <a:rPr lang="en-US">
                <a:solidFill>
                  <a:srgbClr val="345D7E"/>
                </a:solidFill>
                <a:latin typeface="Book Antiqua"/>
                <a:ea typeface="Book Antiqua"/>
                <a:cs typeface="Book Antiqua"/>
                <a:sym typeface="Book Antiqua"/>
              </a:rPr>
              <a:t>Public </a:t>
            </a:r>
            <a:r>
              <a:rPr lang="en-US" sz="4000">
                <a:solidFill>
                  <a:srgbClr val="345D7E"/>
                </a:solidFill>
                <a:latin typeface="Book Antiqua"/>
                <a:ea typeface="Book Antiqua"/>
                <a:cs typeface="Book Antiqua"/>
                <a:sym typeface="Book Antiqua"/>
              </a:rPr>
              <a:t>Office for </a:t>
            </a:r>
            <a:br>
              <a:rPr lang="en-US" sz="4000">
                <a:solidFill>
                  <a:srgbClr val="345D7E"/>
                </a:solidFill>
                <a:latin typeface="Book Antiqua"/>
                <a:ea typeface="Book Antiqua"/>
                <a:cs typeface="Book Antiqua"/>
                <a:sym typeface="Book Antiqua"/>
              </a:rPr>
            </a:br>
            <a:r>
              <a:rPr lang="en-US" sz="4000">
                <a:solidFill>
                  <a:srgbClr val="345D7E"/>
                </a:solidFill>
                <a:latin typeface="Book Antiqua"/>
                <a:ea typeface="Book Antiqua"/>
                <a:cs typeface="Book Antiqua"/>
                <a:sym typeface="Book Antiqua"/>
              </a:rPr>
              <a:t>Private </a:t>
            </a:r>
            <a:r>
              <a:rPr lang="en-US">
                <a:solidFill>
                  <a:srgbClr val="345D7E"/>
                </a:solidFill>
                <a:latin typeface="Book Antiqua"/>
                <a:ea typeface="Book Antiqua"/>
                <a:cs typeface="Book Antiqua"/>
                <a:sym typeface="Book Antiqua"/>
              </a:rPr>
              <a:t>G</a:t>
            </a:r>
            <a:r>
              <a:rPr lang="en-US" sz="4000">
                <a:solidFill>
                  <a:srgbClr val="345D7E"/>
                </a:solidFill>
                <a:latin typeface="Book Antiqua"/>
                <a:ea typeface="Book Antiqua"/>
                <a:cs typeface="Book Antiqua"/>
                <a:sym typeface="Book Antiqua"/>
              </a:rPr>
              <a:t>ain</a:t>
            </a:r>
            <a:endParaRPr/>
          </a:p>
        </p:txBody>
      </p:sp>
      <p:sp>
        <p:nvSpPr>
          <p:cNvPr id="1028" name="Google Shape;1028;g25878edd1de_0_10"/>
          <p:cNvSpPr txBox="1">
            <a:spLocks noGrp="1"/>
          </p:cNvSpPr>
          <p:nvPr>
            <p:ph type="body" idx="2"/>
          </p:nvPr>
        </p:nvSpPr>
        <p:spPr>
          <a:xfrm>
            <a:off x="1448300" y="1842300"/>
            <a:ext cx="7257900" cy="2948700"/>
          </a:xfrm>
          <a:prstGeom prst="rect">
            <a:avLst/>
          </a:prstGeom>
          <a:noFill/>
          <a:ln>
            <a:noFill/>
          </a:ln>
        </p:spPr>
        <p:txBody>
          <a:bodyPr spcFirstLastPara="1" wrap="square" lIns="91425" tIns="45700" rIns="91425" bIns="45700" anchor="t" anchorCtr="0">
            <a:normAutofit/>
          </a:bodyPr>
          <a:lstStyle/>
          <a:p>
            <a:pPr marL="0" lvl="0" indent="0" algn="ctr" rtl="0">
              <a:lnSpc>
                <a:spcPct val="100000"/>
              </a:lnSpc>
              <a:spcBef>
                <a:spcPts val="0"/>
              </a:spcBef>
              <a:spcAft>
                <a:spcPts val="0"/>
              </a:spcAft>
              <a:buSzPts val="2030"/>
              <a:buNone/>
            </a:pPr>
            <a:r>
              <a:rPr lang="en-US" b="1">
                <a:solidFill>
                  <a:srgbClr val="222222"/>
                </a:solidFill>
              </a:rPr>
              <a:t>P card misuse</a:t>
            </a:r>
            <a:endParaRPr sz="1200" b="1">
              <a:solidFill>
                <a:srgbClr val="222222"/>
              </a:solidFill>
            </a:endParaRPr>
          </a:p>
          <a:p>
            <a:pPr marL="0" lvl="0" indent="0" algn="l" rtl="0">
              <a:lnSpc>
                <a:spcPct val="100000"/>
              </a:lnSpc>
              <a:spcBef>
                <a:spcPts val="0"/>
              </a:spcBef>
              <a:spcAft>
                <a:spcPts val="0"/>
              </a:spcAft>
              <a:buSzPts val="2030"/>
              <a:buNone/>
            </a:pPr>
            <a:endParaRPr sz="1200" b="1">
              <a:solidFill>
                <a:srgbClr val="222222"/>
              </a:solidFill>
              <a:latin typeface="Arial"/>
              <a:ea typeface="Arial"/>
              <a:cs typeface="Arial"/>
              <a:sym typeface="Arial"/>
            </a:endParaRPr>
          </a:p>
          <a:p>
            <a:pPr marL="0" lvl="0" indent="0" algn="l" rtl="0">
              <a:lnSpc>
                <a:spcPct val="100000"/>
              </a:lnSpc>
              <a:spcBef>
                <a:spcPts val="0"/>
              </a:spcBef>
              <a:spcAft>
                <a:spcPts val="0"/>
              </a:spcAft>
              <a:buSzPts val="2030"/>
              <a:buNone/>
            </a:pPr>
            <a:r>
              <a:rPr lang="en-US" sz="1200">
                <a:solidFill>
                  <a:srgbClr val="0F2E59"/>
                </a:solidFill>
                <a:uFill>
                  <a:noFill/>
                </a:uFill>
                <a:hlinkClick r:id="rId3">
                  <a:extLst>
                    <a:ext uri="{A12FA001-AC4F-418D-AE19-62706E023703}">
                      <ahyp:hlinkClr xmlns:ahyp="http://schemas.microsoft.com/office/drawing/2018/hyperlinkcolor" val="tx"/>
                    </a:ext>
                  </a:extLst>
                </a:hlinkClick>
              </a:rPr>
              <a:t>CIC 2017-05</a:t>
            </a:r>
            <a:endParaRPr sz="1200">
              <a:solidFill>
                <a:srgbClr val="222222"/>
              </a:solidFill>
            </a:endParaRPr>
          </a:p>
          <a:p>
            <a:pPr marL="0" lvl="0" indent="0" algn="l" rtl="0">
              <a:lnSpc>
                <a:spcPct val="100000"/>
              </a:lnSpc>
              <a:spcBef>
                <a:spcPts val="0"/>
              </a:spcBef>
              <a:spcAft>
                <a:spcPts val="0"/>
              </a:spcAft>
              <a:buSzPts val="2030"/>
              <a:buNone/>
            </a:pPr>
            <a:endParaRPr sz="1200">
              <a:solidFill>
                <a:srgbClr val="222222"/>
              </a:solidFill>
            </a:endParaRPr>
          </a:p>
          <a:p>
            <a:pPr marL="0" lvl="0" indent="0" algn="l" rtl="0">
              <a:lnSpc>
                <a:spcPct val="100000"/>
              </a:lnSpc>
              <a:spcBef>
                <a:spcPts val="0"/>
              </a:spcBef>
              <a:spcAft>
                <a:spcPts val="0"/>
              </a:spcAft>
              <a:buSzPts val="2030"/>
              <a:buNone/>
            </a:pPr>
            <a:r>
              <a:rPr lang="en-US" sz="2100">
                <a:solidFill>
                  <a:srgbClr val="222222"/>
                </a:solidFill>
              </a:rPr>
              <a:t>An administrator at a High School was a P card holder.  In the past, she bought chair covers and decoration for school events.  In 2016, she charged $550 for table covers and chair covers for her wedding.   She received a public reprimand and $2,000 fine.</a:t>
            </a:r>
            <a:br>
              <a:rPr lang="en-US" sz="2100" i="0">
                <a:solidFill>
                  <a:srgbClr val="222222"/>
                </a:solidFill>
              </a:rPr>
            </a:br>
            <a:r>
              <a:rPr lang="en-US" sz="2800" b="0" i="0">
                <a:solidFill>
                  <a:srgbClr val="000000"/>
                </a:solidFill>
              </a:rPr>
              <a:t> </a:t>
            </a:r>
            <a:endParaRPr sz="2800">
              <a:solidFill>
                <a:schemeClr val="dk1"/>
              </a:solidFill>
            </a:endParaRPr>
          </a:p>
        </p:txBody>
      </p:sp>
      <p:pic>
        <p:nvPicPr>
          <p:cNvPr id="1029" name="Google Shape;1029;g25878edd1de_0_10" descr="sealfront2"/>
          <p:cNvPicPr preferRelativeResize="0"/>
          <p:nvPr/>
        </p:nvPicPr>
        <p:blipFill rotWithShape="1">
          <a:blip r:embed="rId4">
            <a:alphaModFix/>
          </a:blip>
          <a:srcRect/>
          <a:stretch/>
        </p:blipFill>
        <p:spPr>
          <a:xfrm>
            <a:off x="880312" y="418366"/>
            <a:ext cx="1523999" cy="1554684"/>
          </a:xfrm>
          <a:prstGeom prst="rect">
            <a:avLst/>
          </a:prstGeom>
          <a:noFill/>
          <a:ln>
            <a:noFill/>
          </a:ln>
        </p:spPr>
      </p:pic>
      <p:sp>
        <p:nvSpPr>
          <p:cNvPr id="1030" name="Google Shape;1030;g25878edd1de_0_10"/>
          <p:cNvSpPr txBox="1"/>
          <p:nvPr/>
        </p:nvSpPr>
        <p:spPr>
          <a:xfrm>
            <a:off x="457201" y="5472112"/>
            <a:ext cx="2667000" cy="230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900"/>
              <a:buFont typeface="Arial"/>
              <a:buNone/>
            </a:pPr>
            <a:endParaRPr sz="900" b="0" i="0" u="none" strike="noStrike" cap="none">
              <a:solidFill>
                <a:schemeClr val="dk1"/>
              </a:solidFill>
              <a:latin typeface="Corbel"/>
              <a:ea typeface="Corbel"/>
              <a:cs typeface="Corbel"/>
              <a:sym typeface="Corbel"/>
            </a:endParaRPr>
          </a:p>
        </p:txBody>
      </p:sp>
      <p:pic>
        <p:nvPicPr>
          <p:cNvPr id="1031" name="Google Shape;1031;g25878edd1de_0_10"/>
          <p:cNvPicPr preferRelativeResize="0"/>
          <p:nvPr/>
        </p:nvPicPr>
        <p:blipFill>
          <a:blip r:embed="rId5">
            <a:alphaModFix/>
          </a:blip>
          <a:stretch>
            <a:fillRect/>
          </a:stretch>
        </p:blipFill>
        <p:spPr>
          <a:xfrm>
            <a:off x="2936375" y="4376825"/>
            <a:ext cx="3940950" cy="2421249"/>
          </a:xfrm>
          <a:prstGeom prst="rect">
            <a:avLst/>
          </a:prstGeom>
          <a:noFill/>
          <a:ln>
            <a:noFill/>
          </a:ln>
        </p:spPr>
      </p:pic>
    </p:spTree>
  </p:cSld>
  <p:clrMapOvr>
    <a:masterClrMapping/>
  </p:clrMapOvr>
</p:sld>
</file>

<file path=ppt/theme/theme1.xml><?xml version="1.0" encoding="utf-8"?>
<a:theme xmlns:a="http://schemas.openxmlformats.org/drawingml/2006/main" name="Facet">
  <a:themeElements>
    <a:clrScheme name="Custom 3">
      <a:dk1>
        <a:srgbClr val="000000"/>
      </a:dk1>
      <a:lt1>
        <a:srgbClr val="FFFFFF"/>
      </a:lt1>
      <a:dk2>
        <a:srgbClr val="1F497D"/>
      </a:dk2>
      <a:lt2>
        <a:srgbClr val="EEECE1"/>
      </a:lt2>
      <a:accent1>
        <a:srgbClr val="4F81BD"/>
      </a:accent1>
      <a:accent2>
        <a:srgbClr val="EADC9E"/>
      </a:accent2>
      <a:accent3>
        <a:srgbClr val="9BBB59"/>
      </a:accent3>
      <a:accent4>
        <a:srgbClr val="8064A2"/>
      </a:accent4>
      <a:accent5>
        <a:srgbClr val="4BACC6"/>
      </a:accent5>
      <a:accent6>
        <a:srgbClr val="F79646"/>
      </a:accent6>
      <a:hlink>
        <a:srgbClr val="C0504D"/>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3_Parallax">
  <a:themeElements>
    <a:clrScheme name="Median">
      <a:dk1>
        <a:srgbClr val="000000"/>
      </a:dk1>
      <a:lt1>
        <a:srgbClr val="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Parallax">
  <a:themeElements>
    <a:clrScheme name="Median">
      <a:dk1>
        <a:srgbClr val="000000"/>
      </a:dk1>
      <a:lt1>
        <a:srgbClr val="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Parallax">
  <a:themeElements>
    <a:clrScheme name="Median">
      <a:dk1>
        <a:srgbClr val="000000"/>
      </a:dk1>
      <a:lt1>
        <a:srgbClr val="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2_Parallax">
  <a:themeElements>
    <a:clrScheme name="Median">
      <a:dk1>
        <a:srgbClr val="000000"/>
      </a:dk1>
      <a:lt1>
        <a:srgbClr val="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4_Parallax">
  <a:themeElements>
    <a:clrScheme name="Median">
      <a:dk1>
        <a:srgbClr val="000000"/>
      </a:dk1>
      <a:lt1>
        <a:srgbClr val="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6387</Words>
  <Application>Microsoft Office PowerPoint</Application>
  <PresentationFormat>On-screen Show (4:3)</PresentationFormat>
  <Paragraphs>836</Paragraphs>
  <Slides>85</Slides>
  <Notes>85</Notes>
  <HiddenSlides>45</HiddenSlides>
  <MMClips>0</MMClips>
  <ScaleCrop>false</ScaleCrop>
  <HeadingPairs>
    <vt:vector size="6" baseType="variant">
      <vt:variant>
        <vt:lpstr>Fonts Used</vt:lpstr>
      </vt:variant>
      <vt:variant>
        <vt:i4>9</vt:i4>
      </vt:variant>
      <vt:variant>
        <vt:lpstr>Theme</vt:lpstr>
      </vt:variant>
      <vt:variant>
        <vt:i4>6</vt:i4>
      </vt:variant>
      <vt:variant>
        <vt:lpstr>Slide Titles</vt:lpstr>
      </vt:variant>
      <vt:variant>
        <vt:i4>85</vt:i4>
      </vt:variant>
    </vt:vector>
  </HeadingPairs>
  <TitlesOfParts>
    <vt:vector size="100" baseType="lpstr">
      <vt:lpstr>Book Antiqua</vt:lpstr>
      <vt:lpstr>Times New Roman</vt:lpstr>
      <vt:lpstr>Arial</vt:lpstr>
      <vt:lpstr>Calibri</vt:lpstr>
      <vt:lpstr>Corbel</vt:lpstr>
      <vt:lpstr>Libre Franklin</vt:lpstr>
      <vt:lpstr>Levenim MT</vt:lpstr>
      <vt:lpstr>Noto Sans Symbols</vt:lpstr>
      <vt:lpstr>Roboto</vt:lpstr>
      <vt:lpstr>Facet</vt:lpstr>
      <vt:lpstr>3_Parallax</vt:lpstr>
      <vt:lpstr>Parallax</vt:lpstr>
      <vt:lpstr>1_Parallax</vt:lpstr>
      <vt:lpstr>2_Parallax</vt:lpstr>
      <vt:lpstr>4_Parallax</vt:lpstr>
      <vt:lpstr>     West Virginia  Ethics Commission </vt:lpstr>
      <vt:lpstr>     West Virginia  Ethics Commission </vt:lpstr>
      <vt:lpstr>     </vt:lpstr>
      <vt:lpstr>     </vt:lpstr>
      <vt:lpstr>Topics of Ethics Act</vt:lpstr>
      <vt:lpstr> Use of Public Office for  Private Gain</vt:lpstr>
      <vt:lpstr> Unauthorized Spending</vt:lpstr>
      <vt:lpstr> Use of Public Office for  Private Gain</vt:lpstr>
      <vt:lpstr> Use of Public Office for  Private Gain</vt:lpstr>
      <vt:lpstr> Use of Public Office for  Private Gain</vt:lpstr>
      <vt:lpstr>Bonus Points</vt:lpstr>
      <vt:lpstr> Use of Public Office for  Private Gain P card misuse</vt:lpstr>
      <vt:lpstr> Use of Public Office for  Private Gain</vt:lpstr>
      <vt:lpstr> Use of Public Office for  Private Gain</vt:lpstr>
      <vt:lpstr> Use of Public Office for  Private Gain</vt:lpstr>
      <vt:lpstr>2020 Employee Recognition/Retirement Events</vt:lpstr>
      <vt:lpstr>Retirement Gifts/Events</vt:lpstr>
      <vt:lpstr> Use of Public Office for  Private Gain</vt:lpstr>
      <vt:lpstr> Use of Public Office for  Private Gain     </vt:lpstr>
      <vt:lpstr>  Paying for Meals </vt:lpstr>
      <vt:lpstr> Unauthorized Expenditures:  Paying for Meals </vt:lpstr>
      <vt:lpstr>  Use of Public Office  Private Gain    </vt:lpstr>
      <vt:lpstr> Use of Public Office for  Private Gain</vt:lpstr>
      <vt:lpstr> Unauthorized Spending</vt:lpstr>
      <vt:lpstr> Spending Public Funds</vt:lpstr>
      <vt:lpstr> Spending Public Funds</vt:lpstr>
      <vt:lpstr>PowerPoint Presentation</vt:lpstr>
      <vt:lpstr>Endorsements</vt:lpstr>
      <vt:lpstr>Endorsements</vt:lpstr>
      <vt:lpstr>Endorsement candidate</vt:lpstr>
      <vt:lpstr> Use of Public Office for  Private Gain Nepotism  </vt:lpstr>
      <vt:lpstr>PowerPoint Presentation</vt:lpstr>
      <vt:lpstr> Use of Public Office for  Private Gain Nepotism  </vt:lpstr>
      <vt:lpstr>Confidential Info</vt:lpstr>
      <vt:lpstr>Gift Rules </vt:lpstr>
      <vt:lpstr>Gift Rules </vt:lpstr>
      <vt:lpstr>  Gift Rules</vt:lpstr>
      <vt:lpstr>Gift Rules Charitable Solicitations</vt:lpstr>
      <vt:lpstr>Gift Rules Charitable Solicitations</vt:lpstr>
      <vt:lpstr>Gift Rules Charitable Solicitations</vt:lpstr>
      <vt:lpstr>   Public Official’s Name or Likeness  </vt:lpstr>
      <vt:lpstr>  Public Official’s Name or Likeness  </vt:lpstr>
      <vt:lpstr>   Limitations on Public Official’s Name or Likeness  </vt:lpstr>
      <vt:lpstr>  Public Official’s Name or Likeness  </vt:lpstr>
      <vt:lpstr>Prohibited Interest in Agency Contracts</vt:lpstr>
      <vt:lpstr> Prohibited Contracts Exceptions </vt:lpstr>
      <vt:lpstr>Prohibited County  Contracts </vt:lpstr>
      <vt:lpstr>Prohibited County  Contracts </vt:lpstr>
      <vt:lpstr> Prohibited County  Contracts Exceptions </vt:lpstr>
      <vt:lpstr>Prohibited County  Contracts </vt:lpstr>
      <vt:lpstr>Prohibited County  Contracts and employment </vt:lpstr>
      <vt:lpstr>Prohibited County  Contracts </vt:lpstr>
      <vt:lpstr> Public  Contract </vt:lpstr>
      <vt:lpstr>Voting </vt:lpstr>
      <vt:lpstr>Voting </vt:lpstr>
      <vt:lpstr>  Voting  </vt:lpstr>
      <vt:lpstr>Employment Restrictions</vt:lpstr>
      <vt:lpstr> Post-employment Restrictions</vt:lpstr>
      <vt:lpstr>Financial Disclosures</vt:lpstr>
      <vt:lpstr>Lobbying Contracts</vt:lpstr>
      <vt:lpstr>Disclosure of $1 million dollar  Contracts</vt:lpstr>
      <vt:lpstr>Sanctions</vt:lpstr>
      <vt:lpstr>Open Meetings Act</vt:lpstr>
      <vt:lpstr>Meeting defined</vt:lpstr>
      <vt:lpstr>Topics of Open Meetings Act</vt:lpstr>
      <vt:lpstr>Exceptions</vt:lpstr>
      <vt:lpstr>Exceptions</vt:lpstr>
      <vt:lpstr>Coronavirus</vt:lpstr>
      <vt:lpstr>Notice  </vt:lpstr>
      <vt:lpstr>Meeting Notice</vt:lpstr>
      <vt:lpstr>Meeting Notice Days</vt:lpstr>
      <vt:lpstr>Notice: Ethics Commission website </vt:lpstr>
      <vt:lpstr>Agenda</vt:lpstr>
      <vt:lpstr>Emergency Meeting W. Va. Code § 6-9A-2-(2)</vt:lpstr>
      <vt:lpstr>Meeting Agenda</vt:lpstr>
      <vt:lpstr>Meeting Agenda</vt:lpstr>
      <vt:lpstr>Executive Session</vt:lpstr>
      <vt:lpstr>Executive Session reasons include -  </vt:lpstr>
      <vt:lpstr>Executive Session </vt:lpstr>
      <vt:lpstr>Meeting Minutes</vt:lpstr>
      <vt:lpstr>Minutes</vt:lpstr>
      <vt:lpstr>Sample Minutes</vt:lpstr>
      <vt:lpstr>Minutes</vt:lpstr>
      <vt:lpstr>Violations</vt:lpstr>
      <vt:lpstr>West Virginia   Ethics Commission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West Virginia  Ethics Commission </dc:title>
  <dc:creator>Visnic, Benjamin P</dc:creator>
  <cp:lastModifiedBy>Weber, Kimberly B</cp:lastModifiedBy>
  <cp:revision>1</cp:revision>
  <dcterms:created xsi:type="dcterms:W3CDTF">2014-05-14T15:19:01Z</dcterms:created>
  <dcterms:modified xsi:type="dcterms:W3CDTF">2023-07-11T16:00:10Z</dcterms:modified>
</cp:coreProperties>
</file>