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1.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2.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4.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2.xml" ContentType="application/vnd.openxmlformats-officedocument.themeOverride+xml"/>
  <Override PartName="/ppt/notesSlides/notesSlide14.xml" ContentType="application/vnd.openxmlformats-officedocument.presentationml.notesSlide+xml"/>
  <Override PartName="/ppt/theme/themeOverride3.xml" ContentType="application/vnd.openxmlformats-officedocument.themeOverride+xml"/>
  <Override PartName="/ppt/notesSlides/notesSlide15.xml" ContentType="application/vnd.openxmlformats-officedocument.presentationml.notesSlide+xml"/>
  <Override PartName="/ppt/theme/themeOverride4.xml" ContentType="application/vnd.openxmlformats-officedocument.themeOverride+xml"/>
  <Override PartName="/ppt/notesSlides/notesSlide16.xml" ContentType="application/vnd.openxmlformats-officedocument.presentationml.notesSlide+xml"/>
  <Override PartName="/ppt/theme/themeOverride5.xml" ContentType="application/vnd.openxmlformats-officedocument.themeOverride+xml"/>
  <Override PartName="/ppt/notesSlides/notesSlide17.xml" ContentType="application/vnd.openxmlformats-officedocument.presentationml.notesSlide+xml"/>
  <Override PartName="/ppt/theme/themeOverride6.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7.xml" ContentType="application/vnd.openxmlformats-officedocument.themeOverride+xml"/>
  <Override PartName="/ppt/notesSlides/notesSlide20.xml" ContentType="application/vnd.openxmlformats-officedocument.presentationml.notesSlide+xml"/>
  <Override PartName="/ppt/theme/themeOverride8.xml" ContentType="application/vnd.openxmlformats-officedocument.themeOverr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678" r:id="rId5"/>
    <p:sldMasterId id="2147483688" r:id="rId6"/>
    <p:sldMasterId id="2147483658" r:id="rId7"/>
    <p:sldMasterId id="2147483732" r:id="rId8"/>
    <p:sldMasterId id="2147483745" r:id="rId9"/>
    <p:sldMasterId id="2147483763" r:id="rId10"/>
    <p:sldMasterId id="2147483780" r:id="rId11"/>
    <p:sldMasterId id="2147484042" r:id="rId12"/>
    <p:sldMasterId id="2147484083" r:id="rId13"/>
    <p:sldMasterId id="2147484100" r:id="rId14"/>
    <p:sldMasterId id="2147484125" r:id="rId15"/>
    <p:sldMasterId id="2147484357" r:id="rId16"/>
    <p:sldMasterId id="2147484366" r:id="rId17"/>
    <p:sldMasterId id="2147484370" r:id="rId18"/>
  </p:sldMasterIdLst>
  <p:notesMasterIdLst>
    <p:notesMasterId r:id="rId40"/>
  </p:notesMasterIdLst>
  <p:sldIdLst>
    <p:sldId id="259" r:id="rId19"/>
    <p:sldId id="256" r:id="rId20"/>
    <p:sldId id="2144728609" r:id="rId21"/>
    <p:sldId id="263" r:id="rId22"/>
    <p:sldId id="430" r:id="rId23"/>
    <p:sldId id="431" r:id="rId24"/>
    <p:sldId id="262" r:id="rId25"/>
    <p:sldId id="270" r:id="rId26"/>
    <p:sldId id="2144728578" r:id="rId27"/>
    <p:sldId id="719" r:id="rId28"/>
    <p:sldId id="2800" r:id="rId29"/>
    <p:sldId id="2802" r:id="rId30"/>
    <p:sldId id="2803" r:id="rId31"/>
    <p:sldId id="2817" r:id="rId32"/>
    <p:sldId id="2816" r:id="rId33"/>
    <p:sldId id="2762" r:id="rId34"/>
    <p:sldId id="2761" r:id="rId35"/>
    <p:sldId id="298" r:id="rId36"/>
    <p:sldId id="2805" r:id="rId37"/>
    <p:sldId id="2144728650" r:id="rId38"/>
    <p:sldId id="2144728643" r:id="rId39"/>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F9BE602-8F68-4414-822A-D5311EBF5A47}">
          <p14:sldIdLst>
            <p14:sldId id="259"/>
            <p14:sldId id="256"/>
            <p14:sldId id="2144728609"/>
            <p14:sldId id="263"/>
            <p14:sldId id="430"/>
            <p14:sldId id="431"/>
            <p14:sldId id="262"/>
            <p14:sldId id="270"/>
            <p14:sldId id="2144728578"/>
            <p14:sldId id="719"/>
            <p14:sldId id="2800"/>
            <p14:sldId id="2802"/>
            <p14:sldId id="2803"/>
            <p14:sldId id="2817"/>
            <p14:sldId id="2816"/>
            <p14:sldId id="2762"/>
            <p14:sldId id="2761"/>
            <p14:sldId id="298"/>
            <p14:sldId id="2805"/>
            <p14:sldId id="2144728650"/>
            <p14:sldId id="2144728643"/>
          </p14:sldIdLst>
        </p14:section>
      </p14:sectionLst>
    </p:ext>
    <p:ext uri="{EFAFB233-063F-42B5-8137-9DF3F51BA10A}">
      <p15:sldGuideLst xmlns:p15="http://schemas.microsoft.com/office/powerpoint/2012/main">
        <p15:guide id="1" orient="horz" pos="2868" userDrawn="1">
          <p15:clr>
            <a:srgbClr val="A4A3A4"/>
          </p15:clr>
        </p15:guide>
        <p15:guide id="2" orient="horz" pos="324">
          <p15:clr>
            <a:srgbClr val="A4A3A4"/>
          </p15:clr>
        </p15:guide>
        <p15:guide id="4" orient="horz" pos="1620" userDrawn="1">
          <p15:clr>
            <a:srgbClr val="A4A3A4"/>
          </p15:clr>
        </p15:guide>
        <p15:guide id="5" pos="1920">
          <p15:clr>
            <a:srgbClr val="A4A3A4"/>
          </p15:clr>
        </p15:guide>
        <p15:guide id="6" pos="2688" userDrawn="1">
          <p15:clr>
            <a:srgbClr val="A4A3A4"/>
          </p15:clr>
        </p15:guide>
        <p15:guide id="7" pos="28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8FB9"/>
    <a:srgbClr val="17479E"/>
    <a:srgbClr val="4958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23" autoAdjust="0"/>
    <p:restoredTop sz="93842" autoAdjust="0"/>
  </p:normalViewPr>
  <p:slideViewPr>
    <p:cSldViewPr snapToGrid="0">
      <p:cViewPr varScale="1">
        <p:scale>
          <a:sx n="109" d="100"/>
          <a:sy n="109" d="100"/>
        </p:scale>
        <p:origin x="108" y="486"/>
      </p:cViewPr>
      <p:guideLst>
        <p:guide orient="horz" pos="2868"/>
        <p:guide orient="horz" pos="324"/>
        <p:guide orient="horz" pos="1620"/>
        <p:guide pos="1920"/>
        <p:guide pos="2688"/>
        <p:guide pos="28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47" d="100"/>
          <a:sy n="47" d="100"/>
        </p:scale>
        <p:origin x="248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15DE8AF2-D0EB-4289-B532-B7BE933301A5}" type="datetimeFigureOut">
              <a:rPr lang="en-US" smtClean="0"/>
              <a:t>10/24/2022</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C386E5BA-DA8F-4C55-B3A7-27BF19FC1F3D}" type="slidenum">
              <a:rPr lang="en-US" smtClean="0"/>
              <a:t>‹#›</a:t>
            </a:fld>
            <a:endParaRPr lang="en-US"/>
          </a:p>
        </p:txBody>
      </p:sp>
    </p:spTree>
    <p:extLst>
      <p:ext uri="{BB962C8B-B14F-4D97-AF65-F5344CB8AC3E}">
        <p14:creationId xmlns:p14="http://schemas.microsoft.com/office/powerpoint/2010/main" val="222267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000000"/>
              </a:solidFill>
              <a:latin typeface="Helvetica"/>
              <a:cs typeface="Helvetica"/>
              <a:sym typeface="Helvetica"/>
            </a:endParaRPr>
          </a:p>
        </p:txBody>
      </p:sp>
      <p:sp>
        <p:nvSpPr>
          <p:cNvPr id="4" name="Slide Number Placeholder 3"/>
          <p:cNvSpPr>
            <a:spLocks noGrp="1"/>
          </p:cNvSpPr>
          <p:nvPr>
            <p:ph type="sldNum" sz="quarter" idx="5"/>
          </p:nvPr>
        </p:nvSpPr>
        <p:spPr/>
        <p:txBody>
          <a:bodyPr/>
          <a:lstStyle/>
          <a:p>
            <a:fld id="{C386E5BA-DA8F-4C55-B3A7-27BF19FC1F3D}" type="slidenum">
              <a:rPr lang="en-US" smtClean="0"/>
              <a:t>1</a:t>
            </a:fld>
            <a:endParaRPr lang="en-US"/>
          </a:p>
        </p:txBody>
      </p:sp>
    </p:spTree>
    <p:extLst>
      <p:ext uri="{BB962C8B-B14F-4D97-AF65-F5344CB8AC3E}">
        <p14:creationId xmlns:p14="http://schemas.microsoft.com/office/powerpoint/2010/main" val="3704193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381000" y="685800"/>
            <a:ext cx="6096000" cy="3429000"/>
          </a:xfrm>
          <a:ln/>
        </p:spPr>
      </p:sp>
      <p:sp>
        <p:nvSpPr>
          <p:cNvPr id="51203" name="Notes Placeholder 2"/>
          <p:cNvSpPr>
            <a:spLocks noGrp="1"/>
          </p:cNvSpPr>
          <p:nvPr>
            <p:ph type="body" idx="1"/>
          </p:nvPr>
        </p:nvSpPr>
        <p:spPr>
          <a:noFill/>
        </p:spPr>
        <p:txBody>
          <a:bodyPr/>
          <a:lstStyle/>
          <a:p>
            <a:pPr>
              <a:lnSpc>
                <a:spcPct val="150000"/>
              </a:lnSpc>
              <a:spcBef>
                <a:spcPts val="788"/>
              </a:spcBef>
            </a:pPr>
            <a:endParaRPr lang="en-US" altLang="en-US" dirty="0"/>
          </a:p>
        </p:txBody>
      </p:sp>
      <p:sp>
        <p:nvSpPr>
          <p:cNvPr id="51204" name="Slide Number Placeholder 3"/>
          <p:cNvSpPr>
            <a:spLocks noGrp="1"/>
          </p:cNvSpPr>
          <p:nvPr>
            <p:ph type="sldNum" sz="quarter" idx="5"/>
          </p:nvPr>
        </p:nvSpPr>
        <p:spPr>
          <a:noFill/>
        </p:spPr>
        <p:txBody>
          <a:bodyPr/>
          <a:lstStyle>
            <a:lvl1pPr defTabSz="906451" eaLnBrk="0" hangingPunct="0">
              <a:spcBef>
                <a:spcPct val="30000"/>
              </a:spcBef>
              <a:defRPr sz="1200">
                <a:solidFill>
                  <a:schemeClr val="tx1"/>
                </a:solidFill>
                <a:latin typeface="Arial" charset="0"/>
              </a:defRPr>
            </a:lvl1pPr>
            <a:lvl2pPr marL="725479" indent="-277809" defTabSz="906451" eaLnBrk="0" hangingPunct="0">
              <a:spcBef>
                <a:spcPct val="30000"/>
              </a:spcBef>
              <a:defRPr sz="1200">
                <a:solidFill>
                  <a:schemeClr val="tx1"/>
                </a:solidFill>
                <a:latin typeface="Arial" charset="0"/>
              </a:defRPr>
            </a:lvl2pPr>
            <a:lvl3pPr marL="1115999" indent="-222248" defTabSz="906451" eaLnBrk="0" hangingPunct="0">
              <a:spcBef>
                <a:spcPct val="30000"/>
              </a:spcBef>
              <a:defRPr sz="1200">
                <a:solidFill>
                  <a:schemeClr val="tx1"/>
                </a:solidFill>
                <a:latin typeface="Arial" charset="0"/>
              </a:defRPr>
            </a:lvl3pPr>
            <a:lvl4pPr marL="1563667" indent="-222248" defTabSz="906451" eaLnBrk="0" hangingPunct="0">
              <a:spcBef>
                <a:spcPct val="30000"/>
              </a:spcBef>
              <a:defRPr sz="1200">
                <a:solidFill>
                  <a:schemeClr val="tx1"/>
                </a:solidFill>
                <a:latin typeface="Arial" charset="0"/>
              </a:defRPr>
            </a:lvl4pPr>
            <a:lvl5pPr marL="2009749" indent="-222248" defTabSz="906451" eaLnBrk="0" hangingPunct="0">
              <a:spcBef>
                <a:spcPct val="30000"/>
              </a:spcBef>
              <a:defRPr sz="1200">
                <a:solidFill>
                  <a:schemeClr val="tx1"/>
                </a:solidFill>
                <a:latin typeface="Arial" charset="0"/>
              </a:defRPr>
            </a:lvl5pPr>
            <a:lvl6pPr marL="2466943" indent="-222248" defTabSz="906451" eaLnBrk="0" fontAlgn="base" hangingPunct="0">
              <a:spcBef>
                <a:spcPct val="30000"/>
              </a:spcBef>
              <a:spcAft>
                <a:spcPct val="0"/>
              </a:spcAft>
              <a:defRPr sz="1200">
                <a:solidFill>
                  <a:schemeClr val="tx1"/>
                </a:solidFill>
                <a:latin typeface="Arial" charset="0"/>
              </a:defRPr>
            </a:lvl6pPr>
            <a:lvl7pPr marL="2924137" indent="-222248" defTabSz="906451" eaLnBrk="0" fontAlgn="base" hangingPunct="0">
              <a:spcBef>
                <a:spcPct val="30000"/>
              </a:spcBef>
              <a:spcAft>
                <a:spcPct val="0"/>
              </a:spcAft>
              <a:defRPr sz="1200">
                <a:solidFill>
                  <a:schemeClr val="tx1"/>
                </a:solidFill>
                <a:latin typeface="Arial" charset="0"/>
              </a:defRPr>
            </a:lvl7pPr>
            <a:lvl8pPr marL="3381331" indent="-222248" defTabSz="906451" eaLnBrk="0" fontAlgn="base" hangingPunct="0">
              <a:spcBef>
                <a:spcPct val="30000"/>
              </a:spcBef>
              <a:spcAft>
                <a:spcPct val="0"/>
              </a:spcAft>
              <a:defRPr sz="1200">
                <a:solidFill>
                  <a:schemeClr val="tx1"/>
                </a:solidFill>
                <a:latin typeface="Arial" charset="0"/>
              </a:defRPr>
            </a:lvl8pPr>
            <a:lvl9pPr marL="3838525" indent="-222248" defTabSz="90645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15215E5-EC65-4AA5-815E-76C3139D36E6}" type="slidenum">
              <a:rPr lang="en-US" altLang="en-US" smtClean="0">
                <a:solidFill>
                  <a:srgbClr val="000000"/>
                </a:solidFill>
              </a:rPr>
              <a:pPr eaLnBrk="1" hangingPunct="1">
                <a:spcBef>
                  <a:spcPct val="0"/>
                </a:spcBef>
              </a:pPr>
              <a:t>10</a:t>
            </a:fld>
            <a:endParaRPr lang="en-US" altLang="en-US" dirty="0">
              <a:solidFill>
                <a:srgbClr val="000000"/>
              </a:solidFill>
            </a:endParaRPr>
          </a:p>
        </p:txBody>
      </p:sp>
    </p:spTree>
    <p:extLst>
      <p:ext uri="{BB962C8B-B14F-4D97-AF65-F5344CB8AC3E}">
        <p14:creationId xmlns:p14="http://schemas.microsoft.com/office/powerpoint/2010/main" val="2888068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mn-lt"/>
            </a:endParaRPr>
          </a:p>
        </p:txBody>
      </p:sp>
      <p:sp>
        <p:nvSpPr>
          <p:cNvPr id="4" name="Slide Number Placeholder 3"/>
          <p:cNvSpPr>
            <a:spLocks noGrp="1"/>
          </p:cNvSpPr>
          <p:nvPr>
            <p:ph type="sldNum" sz="quarter" idx="5"/>
          </p:nvPr>
        </p:nvSpPr>
        <p:spPr/>
        <p:txBody>
          <a:bodyPr/>
          <a:lstStyle/>
          <a:p>
            <a:fld id="{C386E5BA-DA8F-4C55-B3A7-27BF19FC1F3D}" type="slidenum">
              <a:rPr lang="en-US" smtClean="0"/>
              <a:t>11</a:t>
            </a:fld>
            <a:endParaRPr lang="en-US"/>
          </a:p>
        </p:txBody>
      </p:sp>
    </p:spTree>
    <p:extLst>
      <p:ext uri="{BB962C8B-B14F-4D97-AF65-F5344CB8AC3E}">
        <p14:creationId xmlns:p14="http://schemas.microsoft.com/office/powerpoint/2010/main" val="1287929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mn-lt"/>
            </a:endParaRPr>
          </a:p>
        </p:txBody>
      </p:sp>
      <p:sp>
        <p:nvSpPr>
          <p:cNvPr id="4" name="Slide Number Placeholder 3"/>
          <p:cNvSpPr>
            <a:spLocks noGrp="1"/>
          </p:cNvSpPr>
          <p:nvPr>
            <p:ph type="sldNum" sz="quarter" idx="5"/>
          </p:nvPr>
        </p:nvSpPr>
        <p:spPr/>
        <p:txBody>
          <a:bodyPr/>
          <a:lstStyle/>
          <a:p>
            <a:fld id="{C386E5BA-DA8F-4C55-B3A7-27BF19FC1F3D}" type="slidenum">
              <a:rPr lang="en-US" smtClean="0"/>
              <a:t>12</a:t>
            </a:fld>
            <a:endParaRPr lang="en-US"/>
          </a:p>
        </p:txBody>
      </p:sp>
    </p:spTree>
    <p:extLst>
      <p:ext uri="{BB962C8B-B14F-4D97-AF65-F5344CB8AC3E}">
        <p14:creationId xmlns:p14="http://schemas.microsoft.com/office/powerpoint/2010/main" val="1531269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mn-lt"/>
            </a:endParaRPr>
          </a:p>
        </p:txBody>
      </p:sp>
      <p:sp>
        <p:nvSpPr>
          <p:cNvPr id="4" name="Slide Number Placeholder 3"/>
          <p:cNvSpPr>
            <a:spLocks noGrp="1"/>
          </p:cNvSpPr>
          <p:nvPr>
            <p:ph type="sldNum" sz="quarter" idx="5"/>
          </p:nvPr>
        </p:nvSpPr>
        <p:spPr/>
        <p:txBody>
          <a:bodyPr/>
          <a:lstStyle/>
          <a:p>
            <a:fld id="{C386E5BA-DA8F-4C55-B3A7-27BF19FC1F3D}" type="slidenum">
              <a:rPr lang="en-US" smtClean="0"/>
              <a:t>13</a:t>
            </a:fld>
            <a:endParaRPr lang="en-US"/>
          </a:p>
        </p:txBody>
      </p:sp>
    </p:spTree>
    <p:extLst>
      <p:ext uri="{BB962C8B-B14F-4D97-AF65-F5344CB8AC3E}">
        <p14:creationId xmlns:p14="http://schemas.microsoft.com/office/powerpoint/2010/main" val="4293224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baseline="0" dirty="0">
              <a:solidFill>
                <a:srgbClr val="000000"/>
              </a:solidFill>
              <a:latin typeface="+mn-lt"/>
            </a:endParaRPr>
          </a:p>
        </p:txBody>
      </p:sp>
      <p:sp>
        <p:nvSpPr>
          <p:cNvPr id="4" name="Slide Number Placeholder 3"/>
          <p:cNvSpPr>
            <a:spLocks noGrp="1"/>
          </p:cNvSpPr>
          <p:nvPr>
            <p:ph type="sldNum" sz="quarter" idx="5"/>
          </p:nvPr>
        </p:nvSpPr>
        <p:spPr/>
        <p:txBody>
          <a:bodyPr/>
          <a:lstStyle/>
          <a:p>
            <a:fld id="{C386E5BA-DA8F-4C55-B3A7-27BF19FC1F3D}" type="slidenum">
              <a:rPr lang="en-US" smtClean="0"/>
              <a:t>14</a:t>
            </a:fld>
            <a:endParaRPr lang="en-US"/>
          </a:p>
        </p:txBody>
      </p:sp>
    </p:spTree>
    <p:extLst>
      <p:ext uri="{BB962C8B-B14F-4D97-AF65-F5344CB8AC3E}">
        <p14:creationId xmlns:p14="http://schemas.microsoft.com/office/powerpoint/2010/main" val="1604967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baseline="0" dirty="0">
              <a:solidFill>
                <a:srgbClr val="000000"/>
              </a:solidFill>
              <a:latin typeface="+mn-lt"/>
            </a:endParaRPr>
          </a:p>
        </p:txBody>
      </p:sp>
      <p:sp>
        <p:nvSpPr>
          <p:cNvPr id="4" name="Slide Number Placeholder 3"/>
          <p:cNvSpPr>
            <a:spLocks noGrp="1"/>
          </p:cNvSpPr>
          <p:nvPr>
            <p:ph type="sldNum" sz="quarter" idx="5"/>
          </p:nvPr>
        </p:nvSpPr>
        <p:spPr/>
        <p:txBody>
          <a:bodyPr/>
          <a:lstStyle/>
          <a:p>
            <a:fld id="{C386E5BA-DA8F-4C55-B3A7-27BF19FC1F3D}" type="slidenum">
              <a:rPr lang="en-US" smtClean="0"/>
              <a:t>15</a:t>
            </a:fld>
            <a:endParaRPr lang="en-US"/>
          </a:p>
        </p:txBody>
      </p:sp>
    </p:spTree>
    <p:extLst>
      <p:ext uri="{BB962C8B-B14F-4D97-AF65-F5344CB8AC3E}">
        <p14:creationId xmlns:p14="http://schemas.microsoft.com/office/powerpoint/2010/main" val="1475078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86E5BA-DA8F-4C55-B3A7-27BF19FC1F3D}" type="slidenum">
              <a:rPr lang="en-US" smtClean="0"/>
              <a:t>16</a:t>
            </a:fld>
            <a:endParaRPr lang="en-US"/>
          </a:p>
        </p:txBody>
      </p:sp>
    </p:spTree>
    <p:extLst>
      <p:ext uri="{BB962C8B-B14F-4D97-AF65-F5344CB8AC3E}">
        <p14:creationId xmlns:p14="http://schemas.microsoft.com/office/powerpoint/2010/main" val="615636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86E5BA-DA8F-4C55-B3A7-27BF19FC1F3D}" type="slidenum">
              <a:rPr lang="en-US" smtClean="0"/>
              <a:t>17</a:t>
            </a:fld>
            <a:endParaRPr lang="en-US"/>
          </a:p>
        </p:txBody>
      </p:sp>
    </p:spTree>
    <p:extLst>
      <p:ext uri="{BB962C8B-B14F-4D97-AF65-F5344CB8AC3E}">
        <p14:creationId xmlns:p14="http://schemas.microsoft.com/office/powerpoint/2010/main" val="2491986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mn-lt"/>
            </a:endParaRPr>
          </a:p>
        </p:txBody>
      </p:sp>
      <p:sp>
        <p:nvSpPr>
          <p:cNvPr id="4" name="Slide Number Placeholder 3"/>
          <p:cNvSpPr>
            <a:spLocks noGrp="1"/>
          </p:cNvSpPr>
          <p:nvPr>
            <p:ph type="sldNum" sz="quarter" idx="5"/>
          </p:nvPr>
        </p:nvSpPr>
        <p:spPr/>
        <p:txBody>
          <a:bodyPr/>
          <a:lstStyle/>
          <a:p>
            <a:fld id="{C386E5BA-DA8F-4C55-B3A7-27BF19FC1F3D}" type="slidenum">
              <a:rPr lang="en-US" smtClean="0"/>
              <a:t>18</a:t>
            </a:fld>
            <a:endParaRPr lang="en-US"/>
          </a:p>
        </p:txBody>
      </p:sp>
    </p:spTree>
    <p:extLst>
      <p:ext uri="{BB962C8B-B14F-4D97-AF65-F5344CB8AC3E}">
        <p14:creationId xmlns:p14="http://schemas.microsoft.com/office/powerpoint/2010/main" val="535482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6E5BA-DA8F-4C55-B3A7-27BF19FC1F3D}" type="slidenum">
              <a:rPr lang="en-US" smtClean="0"/>
              <a:t>19</a:t>
            </a:fld>
            <a:endParaRPr lang="en-US"/>
          </a:p>
        </p:txBody>
      </p:sp>
    </p:spTree>
    <p:extLst>
      <p:ext uri="{BB962C8B-B14F-4D97-AF65-F5344CB8AC3E}">
        <p14:creationId xmlns:p14="http://schemas.microsoft.com/office/powerpoint/2010/main" val="335715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86E5BA-DA8F-4C55-B3A7-27BF19FC1F3D}" type="slidenum">
              <a:rPr lang="en-US" smtClean="0"/>
              <a:t>2</a:t>
            </a:fld>
            <a:endParaRPr lang="en-US"/>
          </a:p>
        </p:txBody>
      </p:sp>
    </p:spTree>
    <p:extLst>
      <p:ext uri="{BB962C8B-B14F-4D97-AF65-F5344CB8AC3E}">
        <p14:creationId xmlns:p14="http://schemas.microsoft.com/office/powerpoint/2010/main" val="3387870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i="0" u="none" strike="noStrike" baseline="0" dirty="0">
              <a:solidFill>
                <a:srgbClr val="000000"/>
              </a:solidFill>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C386E5BA-DA8F-4C55-B3A7-27BF19FC1F3D}" type="slidenum">
              <a:rPr lang="en-US" smtClean="0"/>
              <a:t>20</a:t>
            </a:fld>
            <a:endParaRPr lang="en-US"/>
          </a:p>
        </p:txBody>
      </p:sp>
    </p:spTree>
    <p:extLst>
      <p:ext uri="{BB962C8B-B14F-4D97-AF65-F5344CB8AC3E}">
        <p14:creationId xmlns:p14="http://schemas.microsoft.com/office/powerpoint/2010/main" val="13640547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rgbClr val="000000"/>
              </a:solidFill>
              <a:latin typeface="Helvetica"/>
              <a:cs typeface="Helvetica"/>
              <a:sym typeface="Helvetica"/>
            </a:endParaRPr>
          </a:p>
        </p:txBody>
      </p:sp>
      <p:sp>
        <p:nvSpPr>
          <p:cNvPr id="4" name="Slide Number Placeholder 3"/>
          <p:cNvSpPr>
            <a:spLocks noGrp="1"/>
          </p:cNvSpPr>
          <p:nvPr>
            <p:ph type="sldNum" sz="quarter" idx="5"/>
          </p:nvPr>
        </p:nvSpPr>
        <p:spPr/>
        <p:txBody>
          <a:bodyPr/>
          <a:lstStyle/>
          <a:p>
            <a:fld id="{C386E5BA-DA8F-4C55-B3A7-27BF19FC1F3D}" type="slidenum">
              <a:rPr lang="en-US" smtClean="0"/>
              <a:t>21</a:t>
            </a:fld>
            <a:endParaRPr lang="en-US"/>
          </a:p>
        </p:txBody>
      </p:sp>
    </p:spTree>
    <p:extLst>
      <p:ext uri="{BB962C8B-B14F-4D97-AF65-F5344CB8AC3E}">
        <p14:creationId xmlns:p14="http://schemas.microsoft.com/office/powerpoint/2010/main" val="172456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0" dirty="0">
              <a:solidFill>
                <a:srgbClr val="000000"/>
              </a:solidFill>
              <a:latin typeface="Helvetica"/>
              <a:cs typeface="Helvetica"/>
              <a:sym typeface="Helvetica"/>
            </a:endParaRPr>
          </a:p>
        </p:txBody>
      </p:sp>
      <p:sp>
        <p:nvSpPr>
          <p:cNvPr id="4" name="Slide Number Placeholder 3"/>
          <p:cNvSpPr>
            <a:spLocks noGrp="1"/>
          </p:cNvSpPr>
          <p:nvPr>
            <p:ph type="sldNum" sz="quarter" idx="5"/>
          </p:nvPr>
        </p:nvSpPr>
        <p:spPr/>
        <p:txBody>
          <a:bodyPr/>
          <a:lstStyle/>
          <a:p>
            <a:fld id="{C386E5BA-DA8F-4C55-B3A7-27BF19FC1F3D}" type="slidenum">
              <a:rPr lang="en-US" smtClean="0"/>
              <a:t>3</a:t>
            </a:fld>
            <a:endParaRPr lang="en-US"/>
          </a:p>
        </p:txBody>
      </p:sp>
    </p:spTree>
    <p:extLst>
      <p:ext uri="{BB962C8B-B14F-4D97-AF65-F5344CB8AC3E}">
        <p14:creationId xmlns:p14="http://schemas.microsoft.com/office/powerpoint/2010/main" val="427222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6E5BA-DA8F-4C55-B3A7-27BF19FC1F3D}" type="slidenum">
              <a:rPr lang="en-US" smtClean="0"/>
              <a:t>4</a:t>
            </a:fld>
            <a:endParaRPr lang="en-US"/>
          </a:p>
        </p:txBody>
      </p:sp>
    </p:spTree>
    <p:extLst>
      <p:ext uri="{BB962C8B-B14F-4D97-AF65-F5344CB8AC3E}">
        <p14:creationId xmlns:p14="http://schemas.microsoft.com/office/powerpoint/2010/main" val="2169671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6E5BA-DA8F-4C55-B3A7-27BF19FC1F3D}" type="slidenum">
              <a:rPr lang="en-US" smtClean="0"/>
              <a:t>5</a:t>
            </a:fld>
            <a:endParaRPr lang="en-US"/>
          </a:p>
        </p:txBody>
      </p:sp>
    </p:spTree>
    <p:extLst>
      <p:ext uri="{BB962C8B-B14F-4D97-AF65-F5344CB8AC3E}">
        <p14:creationId xmlns:p14="http://schemas.microsoft.com/office/powerpoint/2010/main" val="106175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6E5BA-DA8F-4C55-B3A7-27BF19FC1F3D}" type="slidenum">
              <a:rPr lang="en-US" smtClean="0"/>
              <a:t>6</a:t>
            </a:fld>
            <a:endParaRPr lang="en-US"/>
          </a:p>
        </p:txBody>
      </p:sp>
    </p:spTree>
    <p:extLst>
      <p:ext uri="{BB962C8B-B14F-4D97-AF65-F5344CB8AC3E}">
        <p14:creationId xmlns:p14="http://schemas.microsoft.com/office/powerpoint/2010/main" val="2098867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6E5BA-DA8F-4C55-B3A7-27BF19FC1F3D}" type="slidenum">
              <a:rPr lang="en-US" smtClean="0"/>
              <a:t>7</a:t>
            </a:fld>
            <a:endParaRPr lang="en-US"/>
          </a:p>
        </p:txBody>
      </p:sp>
    </p:spTree>
    <p:extLst>
      <p:ext uri="{BB962C8B-B14F-4D97-AF65-F5344CB8AC3E}">
        <p14:creationId xmlns:p14="http://schemas.microsoft.com/office/powerpoint/2010/main" val="3889507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6E5BA-DA8F-4C55-B3A7-27BF19FC1F3D}" type="slidenum">
              <a:rPr lang="en-US" smtClean="0"/>
              <a:t>8</a:t>
            </a:fld>
            <a:endParaRPr lang="en-US"/>
          </a:p>
        </p:txBody>
      </p:sp>
    </p:spTree>
    <p:extLst>
      <p:ext uri="{BB962C8B-B14F-4D97-AF65-F5344CB8AC3E}">
        <p14:creationId xmlns:p14="http://schemas.microsoft.com/office/powerpoint/2010/main" val="3409203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86E5BA-DA8F-4C55-B3A7-27BF19FC1F3D}" type="slidenum">
              <a:rPr lang="en-US" smtClean="0"/>
              <a:t>9</a:t>
            </a:fld>
            <a:endParaRPr lang="en-US"/>
          </a:p>
        </p:txBody>
      </p:sp>
    </p:spTree>
    <p:extLst>
      <p:ext uri="{BB962C8B-B14F-4D97-AF65-F5344CB8AC3E}">
        <p14:creationId xmlns:p14="http://schemas.microsoft.com/office/powerpoint/2010/main" val="5716484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wm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5" name="Rectangle 4"/>
          <p:cNvSpPr/>
          <p:nvPr userDrawn="1"/>
        </p:nvSpPr>
        <p:spPr>
          <a:xfrm>
            <a:off x="6553200" y="0"/>
            <a:ext cx="2590800" cy="438912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502920"/>
            <a:ext cx="5943600" cy="1851660"/>
          </a:xfrm>
        </p:spPr>
        <p:txBody>
          <a:bodyPr anchor="b" anchorCtr="0">
            <a:normAutofit/>
          </a:bodyPr>
          <a:lstStyle>
            <a:lvl1pPr algn="l">
              <a:defRPr sz="3200" b="0" cap="none">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457200" y="2503171"/>
            <a:ext cx="5943600" cy="822960"/>
          </a:xfrm>
        </p:spPr>
        <p:txBody>
          <a:bodyPr anchor="t" anchorCtr="0"/>
          <a:lstStyle>
            <a:lvl1pPr marL="0" indent="0">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60873" y="4626864"/>
            <a:ext cx="1138801" cy="286537"/>
          </a:xfrm>
          <a:prstGeom prst="rect">
            <a:avLst/>
          </a:prstGeom>
          <a:solidFill>
            <a:schemeClr val="bg1"/>
          </a:solidFill>
        </p:spPr>
      </p:pic>
      <p:sp>
        <p:nvSpPr>
          <p:cNvPr id="9" name="Text Placeholder 8"/>
          <p:cNvSpPr>
            <a:spLocks noGrp="1"/>
          </p:cNvSpPr>
          <p:nvPr>
            <p:ph type="body" sz="quarter" idx="10"/>
          </p:nvPr>
        </p:nvSpPr>
        <p:spPr>
          <a:xfrm>
            <a:off x="457200" y="3669031"/>
            <a:ext cx="5943600" cy="228600"/>
          </a:xfrm>
        </p:spPr>
        <p:txBody>
          <a:bodyPr/>
          <a:lstStyle>
            <a:lvl1pPr marL="9144" indent="0">
              <a:buNone/>
              <a:defRPr sz="1800">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10" name="Text Placeholder 8"/>
          <p:cNvSpPr>
            <a:spLocks noGrp="1"/>
          </p:cNvSpPr>
          <p:nvPr>
            <p:ph type="body" sz="quarter" idx="11"/>
          </p:nvPr>
        </p:nvSpPr>
        <p:spPr>
          <a:xfrm>
            <a:off x="457200" y="3943351"/>
            <a:ext cx="5943600" cy="228600"/>
          </a:xfrm>
        </p:spPr>
        <p:txBody>
          <a:bodyPr/>
          <a:lstStyle>
            <a:lvl1pPr marL="9144" indent="0">
              <a:buNone/>
              <a:defRPr sz="1600" i="1">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grpSp>
        <p:nvGrpSpPr>
          <p:cNvPr id="8" name="Group 7"/>
          <p:cNvGrpSpPr>
            <a:grpSpLocks noChangeAspect="1"/>
          </p:cNvGrpSpPr>
          <p:nvPr userDrawn="1"/>
        </p:nvGrpSpPr>
        <p:grpSpPr>
          <a:xfrm>
            <a:off x="6828219" y="5"/>
            <a:ext cx="2364322" cy="4253674"/>
            <a:chOff x="6355083" y="871449"/>
            <a:chExt cx="2637945" cy="4745946"/>
          </a:xfrm>
        </p:grpSpPr>
        <p:sp>
          <p:nvSpPr>
            <p:cNvPr id="11" name="Pentagon 8"/>
            <p:cNvSpPr>
              <a:spLocks noChangeAspect="1"/>
            </p:cNvSpPr>
            <p:nvPr userDrawn="1"/>
          </p:nvSpPr>
          <p:spPr>
            <a:xfrm rot="5400000">
              <a:off x="5617338" y="2243639"/>
              <a:ext cx="4111501" cy="263601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26169 w 926169"/>
                <a:gd name="connsiteY0" fmla="*/ 0 h 634375"/>
                <a:gd name="connsiteX1" fmla="*/ 717155 w 926169"/>
                <a:gd name="connsiteY1" fmla="*/ 634375 h 634375"/>
                <a:gd name="connsiteX2" fmla="*/ 3 w 926169"/>
                <a:gd name="connsiteY2" fmla="*/ 634375 h 634375"/>
                <a:gd name="connsiteX3" fmla="*/ 1306 w 926169"/>
                <a:gd name="connsiteY3" fmla="*/ 9108 h 634375"/>
                <a:gd name="connsiteX0" fmla="*/ 921146 w 921146"/>
                <a:gd name="connsiteY0" fmla="*/ 4189 h 625267"/>
                <a:gd name="connsiteX1" fmla="*/ 717155 w 921146"/>
                <a:gd name="connsiteY1" fmla="*/ 625267 h 625267"/>
                <a:gd name="connsiteX2" fmla="*/ 3 w 921146"/>
                <a:gd name="connsiteY2" fmla="*/ 625267 h 625267"/>
                <a:gd name="connsiteX3" fmla="*/ 1306 w 921146"/>
                <a:gd name="connsiteY3" fmla="*/ 0 h 625267"/>
              </a:gdLst>
              <a:ahLst/>
              <a:cxnLst>
                <a:cxn ang="0">
                  <a:pos x="connsiteX0" y="connsiteY0"/>
                </a:cxn>
                <a:cxn ang="0">
                  <a:pos x="connsiteX1" y="connsiteY1"/>
                </a:cxn>
                <a:cxn ang="0">
                  <a:pos x="connsiteX2" y="connsiteY2"/>
                </a:cxn>
                <a:cxn ang="0">
                  <a:pos x="connsiteX3" y="connsiteY3"/>
                </a:cxn>
              </a:cxnLst>
              <a:rect l="l" t="t" r="r" b="b"/>
              <a:pathLst>
                <a:path w="921146" h="625267">
                  <a:moveTo>
                    <a:pt x="921146" y="4189"/>
                  </a:moveTo>
                  <a:lnTo>
                    <a:pt x="717155" y="625267"/>
                  </a:lnTo>
                  <a:lnTo>
                    <a:pt x="3" y="625267"/>
                  </a:lnTo>
                  <a:cubicBezTo>
                    <a:pt x="-70" y="412021"/>
                    <a:pt x="1379" y="214007"/>
                    <a:pt x="1306" y="0"/>
                  </a:cubicBezTo>
                </a:path>
              </a:pathLst>
            </a:custGeom>
            <a:noFill/>
            <a:ln w="88900">
              <a:solidFill>
                <a:schemeClr val="bg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2" name="Pentagon 8"/>
            <p:cNvSpPr>
              <a:spLocks noChangeAspect="1"/>
            </p:cNvSpPr>
            <p:nvPr userDrawn="1"/>
          </p:nvSpPr>
          <p:spPr>
            <a:xfrm rot="5400000">
              <a:off x="6525665" y="1976966"/>
              <a:ext cx="3572879" cy="1361846"/>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 name="connsiteX0" fmla="*/ 841480 w 841480"/>
                <a:gd name="connsiteY0" fmla="*/ 0 h 349059"/>
                <a:gd name="connsiteX1" fmla="*/ 717585 w 841480"/>
                <a:gd name="connsiteY1" fmla="*/ 346554 h 349059"/>
                <a:gd name="connsiteX2" fmla="*/ 0 w 841480"/>
                <a:gd name="connsiteY2" fmla="*/ 349059 h 349059"/>
                <a:gd name="connsiteX0" fmla="*/ 841479 w 841479"/>
                <a:gd name="connsiteY0" fmla="*/ 0 h 346554"/>
                <a:gd name="connsiteX1" fmla="*/ 717584 w 841479"/>
                <a:gd name="connsiteY1" fmla="*/ 346554 h 346554"/>
                <a:gd name="connsiteX2" fmla="*/ 0 w 841479"/>
                <a:gd name="connsiteY2" fmla="*/ 346547 h 346554"/>
                <a:gd name="connsiteX0" fmla="*/ 827204 w 827204"/>
                <a:gd name="connsiteY0" fmla="*/ 0 h 305110"/>
                <a:gd name="connsiteX1" fmla="*/ 717584 w 827204"/>
                <a:gd name="connsiteY1" fmla="*/ 305110 h 305110"/>
                <a:gd name="connsiteX2" fmla="*/ 0 w 827204"/>
                <a:gd name="connsiteY2" fmla="*/ 305103 h 305110"/>
              </a:gdLst>
              <a:ahLst/>
              <a:cxnLst>
                <a:cxn ang="0">
                  <a:pos x="connsiteX0" y="connsiteY0"/>
                </a:cxn>
                <a:cxn ang="0">
                  <a:pos x="connsiteX1" y="connsiteY1"/>
                </a:cxn>
                <a:cxn ang="0">
                  <a:pos x="connsiteX2" y="connsiteY2"/>
                </a:cxn>
              </a:cxnLst>
              <a:rect l="l" t="t" r="r" b="b"/>
              <a:pathLst>
                <a:path w="827204" h="305110">
                  <a:moveTo>
                    <a:pt x="827204" y="0"/>
                  </a:moveTo>
                  <a:lnTo>
                    <a:pt x="717584" y="305110"/>
                  </a:lnTo>
                  <a:lnTo>
                    <a:pt x="0" y="305103"/>
                  </a:lnTo>
                </a:path>
              </a:pathLst>
            </a:custGeom>
            <a:noFill/>
            <a:ln w="88900">
              <a:solidFill>
                <a:schemeClr val="bg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13" name="Footer Placeholder 6"/>
          <p:cNvSpPr txBox="1">
            <a:spLocks/>
          </p:cNvSpPr>
          <p:nvPr userDrawn="1"/>
        </p:nvSpPr>
        <p:spPr>
          <a:xfrm>
            <a:off x="2286000" y="4727486"/>
            <a:ext cx="6432043"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0" spc="60" baseline="0">
                <a:solidFill>
                  <a:schemeClr val="tx2"/>
                </a:solidFill>
                <a:latin typeface="Arial Narrow" panose="020B0606020202030204" pitchFamily="34" charset="0"/>
              </a:rPr>
              <a:t>U.S. Bank Confidential</a:t>
            </a:r>
          </a:p>
        </p:txBody>
      </p:sp>
    </p:spTree>
    <p:extLst>
      <p:ext uri="{BB962C8B-B14F-4D97-AF65-F5344CB8AC3E}">
        <p14:creationId xmlns:p14="http://schemas.microsoft.com/office/powerpoint/2010/main" val="2578851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54432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1 sub title/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1"/>
            <a:ext cx="8229600" cy="479822"/>
          </a:xfrm>
        </p:spPr>
        <p:txBody>
          <a:bodyPr anchor="b"/>
          <a:lstStyle>
            <a:lvl1pPr marL="0" indent="0">
              <a:spcAft>
                <a:spcPts val="200"/>
              </a:spcAft>
              <a:buNone/>
              <a:defRPr sz="2000" b="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37086"/>
            <a:ext cx="4040188" cy="1591865"/>
          </a:xfrm>
        </p:spPr>
        <p:txBody>
          <a:bodyPr/>
          <a:lstStyle>
            <a:lvl1pPr marL="182876"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800"/>
            </a:lvl1pPr>
            <a:lvl2pPr marL="548627" marR="0"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600"/>
            </a:lvl2pPr>
            <a:lvl3pPr marL="91437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400"/>
            </a:lvl3pPr>
            <a:lvl4pPr marL="128012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100"/>
            </a:lvl4pPr>
            <a:lvl5pPr marL="1645879"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7" y="1437086"/>
            <a:ext cx="4041775" cy="1591865"/>
          </a:xfrm>
        </p:spPr>
        <p:txBody>
          <a:bodyPr/>
          <a:lstStyle>
            <a:lvl1pPr marL="182876"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800"/>
            </a:lvl1pPr>
            <a:lvl2pPr marL="548627" marR="0"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600"/>
            </a:lvl2pPr>
            <a:lvl3pPr marL="91437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400"/>
            </a:lvl3pPr>
            <a:lvl4pPr marL="128012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200"/>
            </a:lvl4pPr>
            <a:lvl5pPr marL="1645879"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1"/>
          </p:nvPr>
        </p:nvSpPr>
        <p:spPr>
          <a:xfrm>
            <a:off x="446050" y="3037286"/>
            <a:ext cx="8240751" cy="1420415"/>
          </a:xfrm>
        </p:spPr>
        <p:txBody>
          <a:bodyPr/>
          <a:lstStyle>
            <a:lvl1pPr marL="182876"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800"/>
            </a:lvl1pPr>
            <a:lvl2pPr marL="548627" marR="0"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600"/>
            </a:lvl2pPr>
            <a:lvl3pPr marL="91437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400"/>
            </a:lvl3pPr>
            <a:lvl4pPr marL="128012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200"/>
            </a:lvl4pPr>
            <a:lvl5pPr marL="1645879"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3737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2 sub titles/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1"/>
            <a:ext cx="4040188" cy="479822"/>
          </a:xfrm>
        </p:spPr>
        <p:txBody>
          <a:bodyPr anchor="b"/>
          <a:lstStyle>
            <a:lvl1pPr marL="0" indent="0">
              <a:spcAft>
                <a:spcPts val="200"/>
              </a:spcAft>
              <a:buNone/>
              <a:defRPr sz="2000" b="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37086"/>
            <a:ext cx="4040188" cy="1591865"/>
          </a:xfrm>
        </p:spPr>
        <p:txBody>
          <a:bodyPr/>
          <a:lstStyle>
            <a:lvl1pPr marL="182876"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27" marR="0"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37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2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879"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76" marR="0" lvl="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27" marR="0" lvl="1"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378" marR="0" lvl="2"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28" marR="0" lvl="3"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879" marR="0" lvl="4"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Text Placeholder 4"/>
          <p:cNvSpPr>
            <a:spLocks noGrp="1"/>
          </p:cNvSpPr>
          <p:nvPr>
            <p:ph type="body" sz="quarter" idx="3"/>
          </p:nvPr>
        </p:nvSpPr>
        <p:spPr>
          <a:xfrm>
            <a:off x="4645027" y="857251"/>
            <a:ext cx="4041775" cy="479822"/>
          </a:xfrm>
        </p:spPr>
        <p:txBody>
          <a:bodyPr anchor="b"/>
          <a:lstStyle>
            <a:lvl1pPr marL="0" indent="0">
              <a:spcAft>
                <a:spcPts val="200"/>
              </a:spcAft>
              <a:buNone/>
              <a:defRPr sz="2000" b="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437086"/>
            <a:ext cx="4041775" cy="1591865"/>
          </a:xfrm>
        </p:spPr>
        <p:txBody>
          <a:bodyPr/>
          <a:lstStyle>
            <a:lvl1pPr marL="182876"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27" marR="0"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37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2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879"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76" marR="0" lvl="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27" marR="0" lvl="1"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378" marR="0" lvl="2"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28" marR="0" lvl="3"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879" marR="0" lvl="4"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8" name="Content Placeholder 5"/>
          <p:cNvSpPr>
            <a:spLocks noGrp="1"/>
          </p:cNvSpPr>
          <p:nvPr>
            <p:ph sz="quarter" idx="11"/>
          </p:nvPr>
        </p:nvSpPr>
        <p:spPr>
          <a:xfrm>
            <a:off x="446050" y="3037286"/>
            <a:ext cx="8240751" cy="1420415"/>
          </a:xfrm>
        </p:spPr>
        <p:txBody>
          <a:bodyPr/>
          <a:lstStyle>
            <a:lvl1pPr marL="182876"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27" marR="0"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37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2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879"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76" marR="0" lvl="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27" marR="0" lvl="1"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378" marR="0" lvl="2"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28" marR="0" lvl="3"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879" marR="0" lvl="4"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36685846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2 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8229600" cy="1543050"/>
          </a:xfrm>
        </p:spPr>
        <p:txBody>
          <a:bodyPr/>
          <a:lstStyle>
            <a:lvl1pPr marL="182876"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27" marR="0"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37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2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879"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76" marR="0" lvl="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27" marR="0" lvl="1"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378" marR="0" lvl="2"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28" marR="0" lvl="3"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879" marR="0" lvl="4"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Content Placeholder 2"/>
          <p:cNvSpPr>
            <a:spLocks noGrp="1"/>
          </p:cNvSpPr>
          <p:nvPr>
            <p:ph sz="half" idx="10"/>
          </p:nvPr>
        </p:nvSpPr>
        <p:spPr>
          <a:xfrm>
            <a:off x="457200" y="2734837"/>
            <a:ext cx="8229600" cy="1543050"/>
          </a:xfrm>
        </p:spPr>
        <p:txBody>
          <a:bodyPr/>
          <a:lstStyle>
            <a:lvl1pPr marL="182876"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27" marR="0"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37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2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879"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76" marR="0" lvl="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27" marR="0" lvl="1"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378" marR="0" lvl="2"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28" marR="0" lvl="3"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879" marR="0" lvl="4"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191125186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2 sub titles/2 row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37113"/>
            <a:ext cx="8229600" cy="1200150"/>
          </a:xfrm>
        </p:spPr>
        <p:txBody>
          <a:bodyPr/>
          <a:lstStyle>
            <a:lvl1pPr marL="182876"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27" marR="0"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37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2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879"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76" marR="0" lvl="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27" marR="0" lvl="1"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378" marR="0" lvl="2"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28" marR="0" lvl="3"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879" marR="0" lvl="4"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Content Placeholder 2"/>
          <p:cNvSpPr>
            <a:spLocks noGrp="1"/>
          </p:cNvSpPr>
          <p:nvPr>
            <p:ph sz="half" idx="10"/>
          </p:nvPr>
        </p:nvSpPr>
        <p:spPr>
          <a:xfrm>
            <a:off x="457200" y="3249187"/>
            <a:ext cx="8229600" cy="1200150"/>
          </a:xfrm>
        </p:spPr>
        <p:txBody>
          <a:bodyPr/>
          <a:lstStyle>
            <a:lvl1pPr marL="182876"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27" marR="0"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37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2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879"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76" marR="0" lvl="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27" marR="0" lvl="1"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378" marR="0" lvl="2"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28" marR="0" lvl="3"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879" marR="0" lvl="4"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6" name="Text Placeholder 2"/>
          <p:cNvSpPr>
            <a:spLocks noGrp="1"/>
          </p:cNvSpPr>
          <p:nvPr>
            <p:ph type="body" idx="11"/>
          </p:nvPr>
        </p:nvSpPr>
        <p:spPr>
          <a:xfrm>
            <a:off x="457200" y="857251"/>
            <a:ext cx="8229600" cy="479822"/>
          </a:xfrm>
        </p:spPr>
        <p:txBody>
          <a:bodyPr anchor="b"/>
          <a:lstStyle>
            <a:lvl1pPr marL="0" indent="0">
              <a:spcAft>
                <a:spcPts val="200"/>
              </a:spcAft>
              <a:buNone/>
              <a:defRPr sz="2000" b="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7" name="Text Placeholder 2"/>
          <p:cNvSpPr>
            <a:spLocks noGrp="1"/>
          </p:cNvSpPr>
          <p:nvPr>
            <p:ph type="body" idx="12"/>
          </p:nvPr>
        </p:nvSpPr>
        <p:spPr>
          <a:xfrm>
            <a:off x="457200" y="2688518"/>
            <a:ext cx="8229600" cy="479822"/>
          </a:xfrm>
        </p:spPr>
        <p:txBody>
          <a:bodyPr anchor="b"/>
          <a:lstStyle>
            <a:lvl1pPr marL="0" indent="0">
              <a:spcAft>
                <a:spcPts val="200"/>
              </a:spcAft>
              <a:buNone/>
              <a:defRPr sz="2000" b="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Tree>
    <p:extLst>
      <p:ext uri="{BB962C8B-B14F-4D97-AF65-F5344CB8AC3E}">
        <p14:creationId xmlns:p14="http://schemas.microsoft.com/office/powerpoint/2010/main" val="147649376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4" name="Rectangle 3"/>
          <p:cNvSpPr/>
          <p:nvPr userDrawn="1"/>
        </p:nvSpPr>
        <p:spPr>
          <a:xfrm>
            <a:off x="0" y="1828800"/>
            <a:ext cx="7772400" cy="1377696"/>
          </a:xfrm>
          <a:custGeom>
            <a:avLst/>
            <a:gdLst>
              <a:gd name="connsiteX0" fmla="*/ 0 w 7772400"/>
              <a:gd name="connsiteY0" fmla="*/ 0 h 1325880"/>
              <a:gd name="connsiteX1" fmla="*/ 7772400 w 7772400"/>
              <a:gd name="connsiteY1" fmla="*/ 0 h 1325880"/>
              <a:gd name="connsiteX2" fmla="*/ 7772400 w 7772400"/>
              <a:gd name="connsiteY2" fmla="*/ 1325880 h 1325880"/>
              <a:gd name="connsiteX3" fmla="*/ 0 w 7772400"/>
              <a:gd name="connsiteY3" fmla="*/ 1325880 h 1325880"/>
              <a:gd name="connsiteX4" fmla="*/ 0 w 7772400"/>
              <a:gd name="connsiteY4" fmla="*/ 0 h 1325880"/>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25880 h 1345759"/>
              <a:gd name="connsiteX4" fmla="*/ 0 w 7772400"/>
              <a:gd name="connsiteY4" fmla="*/ 0 h 1345759"/>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40603 h 1345759"/>
              <a:gd name="connsiteX4" fmla="*/ 0 w 7772400"/>
              <a:gd name="connsiteY4" fmla="*/ 0 h 13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345759">
                <a:moveTo>
                  <a:pt x="0" y="0"/>
                </a:moveTo>
                <a:lnTo>
                  <a:pt x="7772400" y="0"/>
                </a:lnTo>
                <a:lnTo>
                  <a:pt x="7305261" y="1345759"/>
                </a:lnTo>
                <a:lnTo>
                  <a:pt x="0" y="1340603"/>
                </a:lnTo>
                <a:lnTo>
                  <a:pt x="0" y="0"/>
                </a:lnTo>
                <a:close/>
              </a:path>
            </a:pathLst>
          </a:cu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5" name="Group 4"/>
          <p:cNvGrpSpPr>
            <a:grpSpLocks noChangeAspect="1"/>
          </p:cNvGrpSpPr>
          <p:nvPr userDrawn="1"/>
        </p:nvGrpSpPr>
        <p:grpSpPr>
          <a:xfrm flipH="1">
            <a:off x="-27431" y="1828800"/>
            <a:ext cx="648897" cy="1267480"/>
            <a:chOff x="8511522" y="13974"/>
            <a:chExt cx="659705" cy="1288591"/>
          </a:xfrm>
        </p:grpSpPr>
        <p:sp>
          <p:nvSpPr>
            <p:cNvPr id="6"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a:p>
          </p:txBody>
        </p:sp>
        <p:sp>
          <p:nvSpPr>
            <p:cNvPr id="7"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a:p>
          </p:txBody>
        </p:sp>
      </p:grpSp>
      <p:sp>
        <p:nvSpPr>
          <p:cNvPr id="2" name="Title 1"/>
          <p:cNvSpPr>
            <a:spLocks noGrp="1"/>
          </p:cNvSpPr>
          <p:nvPr>
            <p:ph type="title" hasCustomPrompt="1"/>
          </p:nvPr>
        </p:nvSpPr>
        <p:spPr>
          <a:xfrm>
            <a:off x="838201" y="2013204"/>
            <a:ext cx="6477001" cy="960120"/>
          </a:xfrm>
        </p:spPr>
        <p:txBody>
          <a:bodyPr anchor="ctr" anchorCtr="0">
            <a:noAutofit/>
          </a:bodyPr>
          <a:lstStyle>
            <a:lvl1pPr algn="l">
              <a:defRPr sz="3200" b="0" cap="none">
                <a:solidFill>
                  <a:schemeClr val="bg1"/>
                </a:solidFill>
              </a:defRPr>
            </a:lvl1pPr>
          </a:lstStyle>
          <a:p>
            <a:r>
              <a:rPr lang="en-US"/>
              <a:t>Click to edit master title style</a:t>
            </a:r>
          </a:p>
        </p:txBody>
      </p:sp>
    </p:spTree>
    <p:extLst>
      <p:ext uri="{BB962C8B-B14F-4D97-AF65-F5344CB8AC3E}">
        <p14:creationId xmlns:p14="http://schemas.microsoft.com/office/powerpoint/2010/main" val="38598204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85948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438276"/>
            <a:ext cx="8229600" cy="30194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idx="10" hasCustomPrompt="1"/>
          </p:nvPr>
        </p:nvSpPr>
        <p:spPr>
          <a:xfrm>
            <a:off x="457200" y="857250"/>
            <a:ext cx="8229600" cy="479822"/>
          </a:xfrm>
        </p:spPr>
        <p:txBody>
          <a:bodyPr lIns="0"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30905231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4038600" cy="3422142"/>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35558"/>
            <a:ext cx="4038600" cy="3422142"/>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58703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457200" y="857250"/>
            <a:ext cx="8229600" cy="479822"/>
          </a:xfrm>
        </p:spPr>
        <p:txBody>
          <a:bodyPr lIns="0"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437085"/>
            <a:ext cx="4040188" cy="3020616"/>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6" y="1437085"/>
            <a:ext cx="4041775" cy="3020616"/>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86190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Title/ 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4040188" cy="479822"/>
          </a:xfrm>
        </p:spPr>
        <p:txBody>
          <a:bodyPr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437085"/>
            <a:ext cx="4040188" cy="3020616"/>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857250"/>
            <a:ext cx="4041775" cy="479822"/>
          </a:xfrm>
        </p:spPr>
        <p:txBody>
          <a:bodyPr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437085"/>
            <a:ext cx="4041775" cy="3020616"/>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3291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38276"/>
            <a:ext cx="8229600" cy="3019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type="body" idx="10"/>
          </p:nvPr>
        </p:nvSpPr>
        <p:spPr>
          <a:xfrm>
            <a:off x="457200" y="857250"/>
            <a:ext cx="8229600" cy="47982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5666833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052354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67353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4038600" cy="3422142"/>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0"/>
          </p:nvPr>
        </p:nvSpPr>
        <p:spPr>
          <a:xfrm>
            <a:off x="4648200" y="1028700"/>
            <a:ext cx="4038600" cy="3429000"/>
          </a:xfrm>
        </p:spPr>
        <p:txBody>
          <a:bodyPr/>
          <a:lstStyle>
            <a:lvl1pPr marL="6858" indent="0">
              <a:buFontTx/>
              <a:buNone/>
              <a:defRPr/>
            </a:lvl1pPr>
          </a:lstStyle>
          <a:p>
            <a:endParaRPr lang="en-US" dirty="0"/>
          </a:p>
        </p:txBody>
      </p:sp>
    </p:spTree>
    <p:extLst>
      <p:ext uri="{BB962C8B-B14F-4D97-AF65-F5344CB8AC3E}">
        <p14:creationId xmlns:p14="http://schemas.microsoft.com/office/powerpoint/2010/main" val="256882907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righ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035558"/>
            <a:ext cx="4038600" cy="3422142"/>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0"/>
          </p:nvPr>
        </p:nvSpPr>
        <p:spPr>
          <a:xfrm>
            <a:off x="457200" y="1028700"/>
            <a:ext cx="4038600" cy="3429000"/>
          </a:xfrm>
        </p:spPr>
        <p:txBody>
          <a:bodyPr/>
          <a:lstStyle>
            <a:lvl1pPr marL="6858" indent="0">
              <a:buFontTx/>
              <a:buNone/>
              <a:defRPr/>
            </a:lvl1pPr>
          </a:lstStyle>
          <a:p>
            <a:endParaRPr lang="en-US" dirty="0"/>
          </a:p>
        </p:txBody>
      </p:sp>
    </p:spTree>
    <p:extLst>
      <p:ext uri="{BB962C8B-B14F-4D97-AF65-F5344CB8AC3E}">
        <p14:creationId xmlns:p14="http://schemas.microsoft.com/office/powerpoint/2010/main" val="15561872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035558"/>
            <a:ext cx="4041648" cy="11658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645152" y="1035558"/>
            <a:ext cx="4041648" cy="11658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2"/>
          </p:nvPr>
        </p:nvSpPr>
        <p:spPr>
          <a:xfrm>
            <a:off x="457200" y="2343150"/>
            <a:ext cx="8229600" cy="2183130"/>
          </a:xfrm>
        </p:spPr>
        <p:txBody>
          <a:bodyPr/>
          <a:lstStyle>
            <a:lvl1pPr marL="6858" indent="0">
              <a:buFontTx/>
              <a:buNone/>
              <a:defRPr/>
            </a:lvl1pPr>
          </a:lstStyle>
          <a:p>
            <a:endParaRPr lang="en-US" dirty="0"/>
          </a:p>
        </p:txBody>
      </p:sp>
    </p:spTree>
    <p:extLst>
      <p:ext uri="{BB962C8B-B14F-4D97-AF65-F5344CB8AC3E}">
        <p14:creationId xmlns:p14="http://schemas.microsoft.com/office/powerpoint/2010/main" val="17937631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1 sub title/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hasCustomPrompt="1"/>
          </p:nvPr>
        </p:nvSpPr>
        <p:spPr>
          <a:xfrm>
            <a:off x="457200" y="857250"/>
            <a:ext cx="8229600" cy="479822"/>
          </a:xfrm>
        </p:spPr>
        <p:txBody>
          <a:bodyPr lIns="0"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437085"/>
            <a:ext cx="4040188" cy="1591865"/>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6" y="1437085"/>
            <a:ext cx="4041775" cy="1591865"/>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p:cNvSpPr>
            <a:spLocks noGrp="1"/>
          </p:cNvSpPr>
          <p:nvPr>
            <p:ph sz="quarter" idx="11"/>
          </p:nvPr>
        </p:nvSpPr>
        <p:spPr>
          <a:xfrm>
            <a:off x="446050" y="3037285"/>
            <a:ext cx="8240751" cy="1420415"/>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63057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2 sub titles/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857250"/>
            <a:ext cx="4040188" cy="479822"/>
          </a:xfrm>
        </p:spPr>
        <p:txBody>
          <a:bodyPr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57200" y="1437085"/>
            <a:ext cx="4040188" cy="1591865"/>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857250"/>
            <a:ext cx="4041775" cy="479822"/>
          </a:xfrm>
        </p:spPr>
        <p:txBody>
          <a:bodyPr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45026" y="1437085"/>
            <a:ext cx="4041775" cy="1591865"/>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p:cNvSpPr>
            <a:spLocks noGrp="1"/>
          </p:cNvSpPr>
          <p:nvPr>
            <p:ph sz="quarter" idx="11"/>
          </p:nvPr>
        </p:nvSpPr>
        <p:spPr>
          <a:xfrm>
            <a:off x="457200" y="3037285"/>
            <a:ext cx="8229600" cy="1420415"/>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99145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2 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8229600" cy="1543050"/>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457200" y="2734837"/>
            <a:ext cx="8229600" cy="1543050"/>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85053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2 sub titles/2 row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37113"/>
            <a:ext cx="8229600" cy="1200150"/>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457200" y="3249187"/>
            <a:ext cx="8229600" cy="1200150"/>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1" hasCustomPrompt="1"/>
          </p:nvPr>
        </p:nvSpPr>
        <p:spPr>
          <a:xfrm>
            <a:off x="457200" y="857250"/>
            <a:ext cx="8229600" cy="479822"/>
          </a:xfrm>
        </p:spPr>
        <p:txBody>
          <a:bodyPr lIns="0"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7" name="Text Placeholder 2"/>
          <p:cNvSpPr>
            <a:spLocks noGrp="1"/>
          </p:cNvSpPr>
          <p:nvPr>
            <p:ph type="body" idx="12"/>
          </p:nvPr>
        </p:nvSpPr>
        <p:spPr>
          <a:xfrm>
            <a:off x="457200" y="2688518"/>
            <a:ext cx="8229600" cy="479822"/>
          </a:xfrm>
        </p:spPr>
        <p:txBody>
          <a:bodyPr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Tree>
    <p:extLst>
      <p:ext uri="{BB962C8B-B14F-4D97-AF65-F5344CB8AC3E}">
        <p14:creationId xmlns:p14="http://schemas.microsoft.com/office/powerpoint/2010/main" val="8315622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Specialty Title/L content, R/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4648200" y="1028700"/>
            <a:ext cx="4038600" cy="3429000"/>
          </a:xfrm>
        </p:spPr>
        <p:txBody>
          <a:bodyPr/>
          <a:lstStyle>
            <a:lvl1pPr marL="6858" indent="0">
              <a:buFontTx/>
              <a:buNone/>
              <a:defRPr/>
            </a:lvl1pPr>
          </a:lstStyle>
          <a:p>
            <a:endParaRPr lang="en-US" dirty="0"/>
          </a:p>
        </p:txBody>
      </p:sp>
      <p:sp>
        <p:nvSpPr>
          <p:cNvPr id="4" name="Content Placeholder 3"/>
          <p:cNvSpPr>
            <a:spLocks noGrp="1"/>
          </p:cNvSpPr>
          <p:nvPr>
            <p:ph sz="quarter" idx="11"/>
          </p:nvPr>
        </p:nvSpPr>
        <p:spPr>
          <a:xfrm>
            <a:off x="457200" y="1035558"/>
            <a:ext cx="4041648" cy="34221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0875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4038600" cy="3422142"/>
          </a:xfrm>
        </p:spPr>
        <p:txBody>
          <a:bodyPr/>
          <a:lstStyle>
            <a:lvl1pPr>
              <a:defRPr sz="1800"/>
            </a:lvl1pPr>
            <a:lvl2pPr>
              <a:defRPr sz="16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35558"/>
            <a:ext cx="4038600" cy="3422142"/>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136452065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itle option 2">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42902"/>
            <a:ext cx="5659438" cy="1405277"/>
          </a:xfrm>
        </p:spPr>
        <p:txBody>
          <a:bodyPr anchor="b" anchorCtr="0">
            <a:normAutofit/>
          </a:bodyPr>
          <a:lstStyle>
            <a:lvl1pPr algn="l">
              <a:defRPr sz="1800" b="1" cap="none"/>
            </a:lvl1pPr>
          </a:lstStyle>
          <a:p>
            <a:r>
              <a:rPr lang="en-US" dirty="0"/>
              <a:t>Click to edit master title style</a:t>
            </a:r>
          </a:p>
        </p:txBody>
      </p:sp>
      <p:sp>
        <p:nvSpPr>
          <p:cNvPr id="7" name="Text Placeholder 2"/>
          <p:cNvSpPr>
            <a:spLocks noGrp="1"/>
          </p:cNvSpPr>
          <p:nvPr>
            <p:ph type="body" idx="1"/>
          </p:nvPr>
        </p:nvSpPr>
        <p:spPr>
          <a:xfrm>
            <a:off x="457200" y="1951435"/>
            <a:ext cx="5659438" cy="506015"/>
          </a:xfrm>
        </p:spPr>
        <p:txBody>
          <a:bodyPr anchor="t" anchorCtr="0"/>
          <a:lstStyle>
            <a:lvl1pPr marL="0" indent="0">
              <a:buNone/>
              <a:defRPr sz="1350">
                <a:solidFill>
                  <a:schemeClr val="accent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8" name="Text Placeholder 2"/>
          <p:cNvSpPr>
            <a:spLocks noGrp="1"/>
          </p:cNvSpPr>
          <p:nvPr>
            <p:ph type="body" idx="12"/>
          </p:nvPr>
        </p:nvSpPr>
        <p:spPr>
          <a:xfrm>
            <a:off x="400050" y="3600450"/>
            <a:ext cx="5334000" cy="256242"/>
          </a:xfrm>
        </p:spPr>
        <p:txBody>
          <a:bodyPr anchor="t" anchorCtr="0"/>
          <a:lstStyle>
            <a:lvl1pPr marL="0" indent="0">
              <a:buNone/>
              <a:defRPr sz="1013">
                <a:solidFill>
                  <a:schemeClr val="accent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3"/>
          </p:nvPr>
        </p:nvSpPr>
        <p:spPr>
          <a:xfrm>
            <a:off x="400050" y="3857366"/>
            <a:ext cx="5334000" cy="256242"/>
          </a:xfrm>
        </p:spPr>
        <p:txBody>
          <a:bodyPr anchor="t" anchorCtr="0"/>
          <a:lstStyle>
            <a:lvl1pPr marL="0" indent="0">
              <a:buNone/>
              <a:defRPr sz="900" i="1">
                <a:solidFill>
                  <a:schemeClr val="accent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61477" y="4790000"/>
            <a:ext cx="1134449" cy="214082"/>
          </a:xfrm>
          <a:prstGeom prst="rect">
            <a:avLst/>
          </a:prstGeom>
          <a:noFill/>
        </p:spPr>
      </p:pic>
      <p:sp>
        <p:nvSpPr>
          <p:cNvPr id="15" name="Footer Placeholder 6">
            <a:extLst>
              <a:ext uri="{FF2B5EF4-FFF2-40B4-BE49-F238E27FC236}">
                <a16:creationId xmlns:a16="http://schemas.microsoft.com/office/drawing/2014/main" id="{F0ED96DF-948A-4DB8-860D-3FD2A276617E}"/>
              </a:ext>
            </a:extLst>
          </p:cNvPr>
          <p:cNvSpPr txBox="1">
            <a:spLocks/>
          </p:cNvSpPr>
          <p:nvPr userDrawn="1"/>
        </p:nvSpPr>
        <p:spPr>
          <a:xfrm>
            <a:off x="2286002" y="4873026"/>
            <a:ext cx="64320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506" b="0" spc="34" baseline="0" dirty="0">
                <a:solidFill>
                  <a:schemeClr val="tx2"/>
                </a:solidFill>
                <a:latin typeface="Arial Narrow" panose="020B0606020202030204" pitchFamily="34" charset="0"/>
              </a:rPr>
              <a:t>U.S. Bank Confidential</a:t>
            </a:r>
          </a:p>
        </p:txBody>
      </p:sp>
      <p:grpSp>
        <p:nvGrpSpPr>
          <p:cNvPr id="16" name="Group 15">
            <a:extLst>
              <a:ext uri="{FF2B5EF4-FFF2-40B4-BE49-F238E27FC236}">
                <a16:creationId xmlns:a16="http://schemas.microsoft.com/office/drawing/2014/main" id="{218CB17D-987E-46E5-9600-A395B0ECDEF8}"/>
              </a:ext>
            </a:extLst>
          </p:cNvPr>
          <p:cNvGrpSpPr/>
          <p:nvPr userDrawn="1"/>
        </p:nvGrpSpPr>
        <p:grpSpPr>
          <a:xfrm>
            <a:off x="0" y="-16533"/>
            <a:ext cx="8625840" cy="4275098"/>
            <a:chOff x="-5501705" y="-22043"/>
            <a:chExt cx="8625840" cy="5700130"/>
          </a:xfrm>
        </p:grpSpPr>
        <p:cxnSp>
          <p:nvCxnSpPr>
            <p:cNvPr id="17" name="Straight Connector 16">
              <a:extLst>
                <a:ext uri="{FF2B5EF4-FFF2-40B4-BE49-F238E27FC236}">
                  <a16:creationId xmlns:a16="http://schemas.microsoft.com/office/drawing/2014/main" id="{B532827C-7568-4E5F-B512-3DAADBF9F31B}"/>
                </a:ext>
              </a:extLst>
            </p:cNvPr>
            <p:cNvCxnSpPr/>
            <p:nvPr userDrawn="1"/>
          </p:nvCxnSpPr>
          <p:spPr>
            <a:xfrm>
              <a:off x="802391" y="1718735"/>
              <a:ext cx="0" cy="3959352"/>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E62BB4-AE4A-499D-AAC6-A93AD21774DE}"/>
                </a:ext>
              </a:extLst>
            </p:cNvPr>
            <p:cNvCxnSpPr>
              <a:cxnSpLocks/>
            </p:cNvCxnSpPr>
            <p:nvPr userDrawn="1"/>
          </p:nvCxnSpPr>
          <p:spPr>
            <a:xfrm flipH="1">
              <a:off x="-5501705" y="5644780"/>
              <a:ext cx="6322284"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ight Arrow Callout 12">
              <a:extLst>
                <a:ext uri="{FF2B5EF4-FFF2-40B4-BE49-F238E27FC236}">
                  <a16:creationId xmlns:a16="http://schemas.microsoft.com/office/drawing/2014/main" id="{DA08578D-4B92-4050-893E-425ED09EE879}"/>
                </a:ext>
              </a:extLst>
            </p:cNvPr>
            <p:cNvSpPr/>
            <p:nvPr userDrawn="1"/>
          </p:nvSpPr>
          <p:spPr>
            <a:xfrm rot="16200000" flipH="1">
              <a:off x="337129" y="412864"/>
              <a:ext cx="3221914" cy="2352099"/>
            </a:xfrm>
            <a:custGeom>
              <a:avLst/>
              <a:gdLst>
                <a:gd name="connsiteX0" fmla="*/ 0 w 595311"/>
                <a:gd name="connsiteY0" fmla="*/ 0 h 990600"/>
                <a:gd name="connsiteX1" fmla="*/ 386815 w 595311"/>
                <a:gd name="connsiteY1" fmla="*/ 0 h 990600"/>
                <a:gd name="connsiteX2" fmla="*/ 386815 w 595311"/>
                <a:gd name="connsiteY2" fmla="*/ 420886 h 990600"/>
                <a:gd name="connsiteX3" fmla="*/ 446483 w 595311"/>
                <a:gd name="connsiteY3" fmla="*/ 420886 h 990600"/>
                <a:gd name="connsiteX4" fmla="*/ 446483 w 595311"/>
                <a:gd name="connsiteY4" fmla="*/ 346472 h 990600"/>
                <a:gd name="connsiteX5" fmla="*/ 595311 w 595311"/>
                <a:gd name="connsiteY5" fmla="*/ 495300 h 990600"/>
                <a:gd name="connsiteX6" fmla="*/ 446483 w 595311"/>
                <a:gd name="connsiteY6" fmla="*/ 644128 h 990600"/>
                <a:gd name="connsiteX7" fmla="*/ 446483 w 595311"/>
                <a:gd name="connsiteY7" fmla="*/ 569714 h 990600"/>
                <a:gd name="connsiteX8" fmla="*/ 386815 w 595311"/>
                <a:gd name="connsiteY8" fmla="*/ 569714 h 990600"/>
                <a:gd name="connsiteX9" fmla="*/ 386815 w 595311"/>
                <a:gd name="connsiteY9" fmla="*/ 990600 h 990600"/>
                <a:gd name="connsiteX10" fmla="*/ 0 w 595311"/>
                <a:gd name="connsiteY10" fmla="*/ 990600 h 990600"/>
                <a:gd name="connsiteX11" fmla="*/ 0 w 595311"/>
                <a:gd name="connsiteY11" fmla="*/ 0 h 990600"/>
                <a:gd name="connsiteX0" fmla="*/ 386815 w 595311"/>
                <a:gd name="connsiteY0" fmla="*/ 990600 h 1082040"/>
                <a:gd name="connsiteX1" fmla="*/ 0 w 595311"/>
                <a:gd name="connsiteY1" fmla="*/ 990600 h 1082040"/>
                <a:gd name="connsiteX2" fmla="*/ 0 w 595311"/>
                <a:gd name="connsiteY2" fmla="*/ 0 h 1082040"/>
                <a:gd name="connsiteX3" fmla="*/ 386815 w 595311"/>
                <a:gd name="connsiteY3" fmla="*/ 0 h 1082040"/>
                <a:gd name="connsiteX4" fmla="*/ 386815 w 595311"/>
                <a:gd name="connsiteY4" fmla="*/ 420886 h 1082040"/>
                <a:gd name="connsiteX5" fmla="*/ 446483 w 595311"/>
                <a:gd name="connsiteY5" fmla="*/ 420886 h 1082040"/>
                <a:gd name="connsiteX6" fmla="*/ 446483 w 595311"/>
                <a:gd name="connsiteY6" fmla="*/ 346472 h 1082040"/>
                <a:gd name="connsiteX7" fmla="*/ 595311 w 595311"/>
                <a:gd name="connsiteY7" fmla="*/ 495300 h 1082040"/>
                <a:gd name="connsiteX8" fmla="*/ 446483 w 595311"/>
                <a:gd name="connsiteY8" fmla="*/ 644128 h 1082040"/>
                <a:gd name="connsiteX9" fmla="*/ 446483 w 595311"/>
                <a:gd name="connsiteY9" fmla="*/ 569714 h 1082040"/>
                <a:gd name="connsiteX10" fmla="*/ 386815 w 595311"/>
                <a:gd name="connsiteY10" fmla="*/ 569714 h 1082040"/>
                <a:gd name="connsiteX11" fmla="*/ 478255 w 595311"/>
                <a:gd name="connsiteY11" fmla="*/ 1082040 h 1082040"/>
                <a:gd name="connsiteX0" fmla="*/ 386815 w 595311"/>
                <a:gd name="connsiteY0" fmla="*/ 990600 h 1082040"/>
                <a:gd name="connsiteX1" fmla="*/ 0 w 595311"/>
                <a:gd name="connsiteY1" fmla="*/ 990600 h 1082040"/>
                <a:gd name="connsiteX2" fmla="*/ 0 w 595311"/>
                <a:gd name="connsiteY2" fmla="*/ 0 h 1082040"/>
                <a:gd name="connsiteX3" fmla="*/ 386815 w 595311"/>
                <a:gd name="connsiteY3" fmla="*/ 0 h 1082040"/>
                <a:gd name="connsiteX4" fmla="*/ 386815 w 595311"/>
                <a:gd name="connsiteY4" fmla="*/ 420886 h 1082040"/>
                <a:gd name="connsiteX5" fmla="*/ 446483 w 595311"/>
                <a:gd name="connsiteY5" fmla="*/ 420886 h 1082040"/>
                <a:gd name="connsiteX6" fmla="*/ 446483 w 595311"/>
                <a:gd name="connsiteY6" fmla="*/ 346472 h 1082040"/>
                <a:gd name="connsiteX7" fmla="*/ 595311 w 595311"/>
                <a:gd name="connsiteY7" fmla="*/ 495300 h 1082040"/>
                <a:gd name="connsiteX8" fmla="*/ 503636 w 595311"/>
                <a:gd name="connsiteY8" fmla="*/ 775096 h 1082040"/>
                <a:gd name="connsiteX9" fmla="*/ 446483 w 595311"/>
                <a:gd name="connsiteY9" fmla="*/ 569714 h 1082040"/>
                <a:gd name="connsiteX10" fmla="*/ 386815 w 595311"/>
                <a:gd name="connsiteY10" fmla="*/ 569714 h 1082040"/>
                <a:gd name="connsiteX11" fmla="*/ 478255 w 595311"/>
                <a:gd name="connsiteY11" fmla="*/ 1082040 h 1082040"/>
                <a:gd name="connsiteX0" fmla="*/ 386815 w 595311"/>
                <a:gd name="connsiteY0" fmla="*/ 990600 h 1082040"/>
                <a:gd name="connsiteX1" fmla="*/ 0 w 595311"/>
                <a:gd name="connsiteY1" fmla="*/ 990600 h 1082040"/>
                <a:gd name="connsiteX2" fmla="*/ 0 w 595311"/>
                <a:gd name="connsiteY2" fmla="*/ 0 h 1082040"/>
                <a:gd name="connsiteX3" fmla="*/ 386815 w 595311"/>
                <a:gd name="connsiteY3" fmla="*/ 0 h 1082040"/>
                <a:gd name="connsiteX4" fmla="*/ 386815 w 595311"/>
                <a:gd name="connsiteY4" fmla="*/ 420886 h 1082040"/>
                <a:gd name="connsiteX5" fmla="*/ 446483 w 595311"/>
                <a:gd name="connsiteY5" fmla="*/ 420886 h 1082040"/>
                <a:gd name="connsiteX6" fmla="*/ 503636 w 595311"/>
                <a:gd name="connsiteY6" fmla="*/ 217885 h 1082040"/>
                <a:gd name="connsiteX7" fmla="*/ 595311 w 595311"/>
                <a:gd name="connsiteY7" fmla="*/ 495300 h 1082040"/>
                <a:gd name="connsiteX8" fmla="*/ 503636 w 595311"/>
                <a:gd name="connsiteY8" fmla="*/ 775096 h 1082040"/>
                <a:gd name="connsiteX9" fmla="*/ 446483 w 595311"/>
                <a:gd name="connsiteY9" fmla="*/ 569714 h 1082040"/>
                <a:gd name="connsiteX10" fmla="*/ 386815 w 595311"/>
                <a:gd name="connsiteY10" fmla="*/ 569714 h 1082040"/>
                <a:gd name="connsiteX11" fmla="*/ 478255 w 595311"/>
                <a:gd name="connsiteY11" fmla="*/ 1082040 h 1082040"/>
                <a:gd name="connsiteX0" fmla="*/ 386815 w 595311"/>
                <a:gd name="connsiteY0" fmla="*/ 990600 h 1082040"/>
                <a:gd name="connsiteX1" fmla="*/ 0 w 595311"/>
                <a:gd name="connsiteY1" fmla="*/ 990600 h 1082040"/>
                <a:gd name="connsiteX2" fmla="*/ 0 w 595311"/>
                <a:gd name="connsiteY2" fmla="*/ 0 h 1082040"/>
                <a:gd name="connsiteX3" fmla="*/ 386815 w 595311"/>
                <a:gd name="connsiteY3" fmla="*/ 0 h 1082040"/>
                <a:gd name="connsiteX4" fmla="*/ 386815 w 595311"/>
                <a:gd name="connsiteY4" fmla="*/ 420886 h 1082040"/>
                <a:gd name="connsiteX5" fmla="*/ 503636 w 595311"/>
                <a:gd name="connsiteY5" fmla="*/ 217885 h 1082040"/>
                <a:gd name="connsiteX6" fmla="*/ 595311 w 595311"/>
                <a:gd name="connsiteY6" fmla="*/ 495300 h 1082040"/>
                <a:gd name="connsiteX7" fmla="*/ 503636 w 595311"/>
                <a:gd name="connsiteY7" fmla="*/ 775096 h 1082040"/>
                <a:gd name="connsiteX8" fmla="*/ 446483 w 595311"/>
                <a:gd name="connsiteY8" fmla="*/ 569714 h 1082040"/>
                <a:gd name="connsiteX9" fmla="*/ 386815 w 595311"/>
                <a:gd name="connsiteY9" fmla="*/ 569714 h 1082040"/>
                <a:gd name="connsiteX10" fmla="*/ 478255 w 595311"/>
                <a:gd name="connsiteY10" fmla="*/ 1082040 h 1082040"/>
                <a:gd name="connsiteX0" fmla="*/ 386815 w 595311"/>
                <a:gd name="connsiteY0" fmla="*/ 990600 h 1082040"/>
                <a:gd name="connsiteX1" fmla="*/ 0 w 595311"/>
                <a:gd name="connsiteY1" fmla="*/ 990600 h 1082040"/>
                <a:gd name="connsiteX2" fmla="*/ 0 w 595311"/>
                <a:gd name="connsiteY2" fmla="*/ 0 h 1082040"/>
                <a:gd name="connsiteX3" fmla="*/ 386815 w 595311"/>
                <a:gd name="connsiteY3" fmla="*/ 0 h 1082040"/>
                <a:gd name="connsiteX4" fmla="*/ 386815 w 595311"/>
                <a:gd name="connsiteY4" fmla="*/ 420886 h 1082040"/>
                <a:gd name="connsiteX5" fmla="*/ 503636 w 595311"/>
                <a:gd name="connsiteY5" fmla="*/ 217885 h 1082040"/>
                <a:gd name="connsiteX6" fmla="*/ 595311 w 595311"/>
                <a:gd name="connsiteY6" fmla="*/ 495300 h 1082040"/>
                <a:gd name="connsiteX7" fmla="*/ 503636 w 595311"/>
                <a:gd name="connsiteY7" fmla="*/ 775096 h 1082040"/>
                <a:gd name="connsiteX8" fmla="*/ 386815 w 595311"/>
                <a:gd name="connsiteY8" fmla="*/ 569714 h 1082040"/>
                <a:gd name="connsiteX9" fmla="*/ 478255 w 595311"/>
                <a:gd name="connsiteY9" fmla="*/ 1082040 h 1082040"/>
                <a:gd name="connsiteX0" fmla="*/ 386815 w 595311"/>
                <a:gd name="connsiteY0" fmla="*/ 990600 h 1082040"/>
                <a:gd name="connsiteX1" fmla="*/ 0 w 595311"/>
                <a:gd name="connsiteY1" fmla="*/ 990600 h 1082040"/>
                <a:gd name="connsiteX2" fmla="*/ 0 w 595311"/>
                <a:gd name="connsiteY2" fmla="*/ 0 h 1082040"/>
                <a:gd name="connsiteX3" fmla="*/ 386815 w 595311"/>
                <a:gd name="connsiteY3" fmla="*/ 0 h 1082040"/>
                <a:gd name="connsiteX4" fmla="*/ 386815 w 595311"/>
                <a:gd name="connsiteY4" fmla="*/ 420886 h 1082040"/>
                <a:gd name="connsiteX5" fmla="*/ 503636 w 595311"/>
                <a:gd name="connsiteY5" fmla="*/ 217885 h 1082040"/>
                <a:gd name="connsiteX6" fmla="*/ 595311 w 595311"/>
                <a:gd name="connsiteY6" fmla="*/ 495300 h 1082040"/>
                <a:gd name="connsiteX7" fmla="*/ 503636 w 595311"/>
                <a:gd name="connsiteY7" fmla="*/ 775096 h 1082040"/>
                <a:gd name="connsiteX8" fmla="*/ 184411 w 595311"/>
                <a:gd name="connsiteY8" fmla="*/ 772120 h 1082040"/>
                <a:gd name="connsiteX9" fmla="*/ 478255 w 595311"/>
                <a:gd name="connsiteY9" fmla="*/ 1082040 h 1082040"/>
                <a:gd name="connsiteX0" fmla="*/ 386815 w 595311"/>
                <a:gd name="connsiteY0" fmla="*/ 990600 h 990600"/>
                <a:gd name="connsiteX1" fmla="*/ 0 w 595311"/>
                <a:gd name="connsiteY1" fmla="*/ 990600 h 990600"/>
                <a:gd name="connsiteX2" fmla="*/ 0 w 595311"/>
                <a:gd name="connsiteY2" fmla="*/ 0 h 990600"/>
                <a:gd name="connsiteX3" fmla="*/ 386815 w 595311"/>
                <a:gd name="connsiteY3" fmla="*/ 0 h 990600"/>
                <a:gd name="connsiteX4" fmla="*/ 386815 w 595311"/>
                <a:gd name="connsiteY4" fmla="*/ 420886 h 990600"/>
                <a:gd name="connsiteX5" fmla="*/ 503636 w 595311"/>
                <a:gd name="connsiteY5" fmla="*/ 217885 h 990600"/>
                <a:gd name="connsiteX6" fmla="*/ 595311 w 595311"/>
                <a:gd name="connsiteY6" fmla="*/ 495300 h 990600"/>
                <a:gd name="connsiteX7" fmla="*/ 503636 w 595311"/>
                <a:gd name="connsiteY7" fmla="*/ 775096 h 990600"/>
                <a:gd name="connsiteX8" fmla="*/ 184411 w 595311"/>
                <a:gd name="connsiteY8" fmla="*/ 772120 h 990600"/>
                <a:gd name="connsiteX0" fmla="*/ 386815 w 595311"/>
                <a:gd name="connsiteY0" fmla="*/ 990600 h 990600"/>
                <a:gd name="connsiteX1" fmla="*/ 0 w 595311"/>
                <a:gd name="connsiteY1" fmla="*/ 990600 h 990600"/>
                <a:gd name="connsiteX2" fmla="*/ 0 w 595311"/>
                <a:gd name="connsiteY2" fmla="*/ 0 h 990600"/>
                <a:gd name="connsiteX3" fmla="*/ 386815 w 595311"/>
                <a:gd name="connsiteY3" fmla="*/ 0 h 990600"/>
                <a:gd name="connsiteX4" fmla="*/ 503636 w 595311"/>
                <a:gd name="connsiteY4" fmla="*/ 217885 h 990600"/>
                <a:gd name="connsiteX5" fmla="*/ 595311 w 595311"/>
                <a:gd name="connsiteY5" fmla="*/ 495300 h 990600"/>
                <a:gd name="connsiteX6" fmla="*/ 503636 w 595311"/>
                <a:gd name="connsiteY6" fmla="*/ 775096 h 990600"/>
                <a:gd name="connsiteX7" fmla="*/ 184411 w 595311"/>
                <a:gd name="connsiteY7" fmla="*/ 772120 h 990600"/>
                <a:gd name="connsiteX0" fmla="*/ 386815 w 595311"/>
                <a:gd name="connsiteY0" fmla="*/ 990600 h 990600"/>
                <a:gd name="connsiteX1" fmla="*/ 0 w 595311"/>
                <a:gd name="connsiteY1" fmla="*/ 990600 h 990600"/>
                <a:gd name="connsiteX2" fmla="*/ 2 w 595311"/>
                <a:gd name="connsiteY2" fmla="*/ 531019 h 990600"/>
                <a:gd name="connsiteX3" fmla="*/ 386815 w 595311"/>
                <a:gd name="connsiteY3" fmla="*/ 0 h 990600"/>
                <a:gd name="connsiteX4" fmla="*/ 503636 w 595311"/>
                <a:gd name="connsiteY4" fmla="*/ 217885 h 990600"/>
                <a:gd name="connsiteX5" fmla="*/ 595311 w 595311"/>
                <a:gd name="connsiteY5" fmla="*/ 495300 h 990600"/>
                <a:gd name="connsiteX6" fmla="*/ 503636 w 595311"/>
                <a:gd name="connsiteY6" fmla="*/ 775096 h 990600"/>
                <a:gd name="connsiteX7" fmla="*/ 184411 w 595311"/>
                <a:gd name="connsiteY7" fmla="*/ 772120 h 990600"/>
                <a:gd name="connsiteX0" fmla="*/ 388144 w 596640"/>
                <a:gd name="connsiteY0" fmla="*/ 773906 h 773906"/>
                <a:gd name="connsiteX1" fmla="*/ 1329 w 596640"/>
                <a:gd name="connsiteY1" fmla="*/ 773906 h 773906"/>
                <a:gd name="connsiteX2" fmla="*/ 1331 w 596640"/>
                <a:gd name="connsiteY2" fmla="*/ 314325 h 773906"/>
                <a:gd name="connsiteX3" fmla="*/ 0 w 596640"/>
                <a:gd name="connsiteY3" fmla="*/ 0 h 773906"/>
                <a:gd name="connsiteX4" fmla="*/ 504965 w 596640"/>
                <a:gd name="connsiteY4" fmla="*/ 1191 h 773906"/>
                <a:gd name="connsiteX5" fmla="*/ 596640 w 596640"/>
                <a:gd name="connsiteY5" fmla="*/ 278606 h 773906"/>
                <a:gd name="connsiteX6" fmla="*/ 504965 w 596640"/>
                <a:gd name="connsiteY6" fmla="*/ 558402 h 773906"/>
                <a:gd name="connsiteX7" fmla="*/ 185740 w 596640"/>
                <a:gd name="connsiteY7" fmla="*/ 555426 h 773906"/>
                <a:gd name="connsiteX0" fmla="*/ 389197 w 597693"/>
                <a:gd name="connsiteY0" fmla="*/ 773906 h 1840706"/>
                <a:gd name="connsiteX1" fmla="*/ 0 w 597693"/>
                <a:gd name="connsiteY1" fmla="*/ 1840706 h 1840706"/>
                <a:gd name="connsiteX2" fmla="*/ 2384 w 597693"/>
                <a:gd name="connsiteY2" fmla="*/ 314325 h 1840706"/>
                <a:gd name="connsiteX3" fmla="*/ 1053 w 597693"/>
                <a:gd name="connsiteY3" fmla="*/ 0 h 1840706"/>
                <a:gd name="connsiteX4" fmla="*/ 506018 w 597693"/>
                <a:gd name="connsiteY4" fmla="*/ 1191 h 1840706"/>
                <a:gd name="connsiteX5" fmla="*/ 597693 w 597693"/>
                <a:gd name="connsiteY5" fmla="*/ 278606 h 1840706"/>
                <a:gd name="connsiteX6" fmla="*/ 506018 w 597693"/>
                <a:gd name="connsiteY6" fmla="*/ 558402 h 1840706"/>
                <a:gd name="connsiteX7" fmla="*/ 186793 w 597693"/>
                <a:gd name="connsiteY7" fmla="*/ 555426 h 1840706"/>
                <a:gd name="connsiteX0" fmla="*/ 0 w 856194"/>
                <a:gd name="connsiteY0" fmla="*/ 1843087 h 1843087"/>
                <a:gd name="connsiteX1" fmla="*/ 258501 w 856194"/>
                <a:gd name="connsiteY1" fmla="*/ 1840706 h 1843087"/>
                <a:gd name="connsiteX2" fmla="*/ 260885 w 856194"/>
                <a:gd name="connsiteY2" fmla="*/ 314325 h 1843087"/>
                <a:gd name="connsiteX3" fmla="*/ 259554 w 856194"/>
                <a:gd name="connsiteY3" fmla="*/ 0 h 1843087"/>
                <a:gd name="connsiteX4" fmla="*/ 764519 w 856194"/>
                <a:gd name="connsiteY4" fmla="*/ 1191 h 1843087"/>
                <a:gd name="connsiteX5" fmla="*/ 856194 w 856194"/>
                <a:gd name="connsiteY5" fmla="*/ 278606 h 1843087"/>
                <a:gd name="connsiteX6" fmla="*/ 764519 w 856194"/>
                <a:gd name="connsiteY6" fmla="*/ 558402 h 1843087"/>
                <a:gd name="connsiteX7" fmla="*/ 445294 w 856194"/>
                <a:gd name="connsiteY7" fmla="*/ 555426 h 1843087"/>
                <a:gd name="connsiteX0" fmla="*/ 0 w 868098"/>
                <a:gd name="connsiteY0" fmla="*/ 1843087 h 1843087"/>
                <a:gd name="connsiteX1" fmla="*/ 270405 w 868098"/>
                <a:gd name="connsiteY1" fmla="*/ 1840706 h 1843087"/>
                <a:gd name="connsiteX2" fmla="*/ 272789 w 868098"/>
                <a:gd name="connsiteY2" fmla="*/ 314325 h 1843087"/>
                <a:gd name="connsiteX3" fmla="*/ 271458 w 868098"/>
                <a:gd name="connsiteY3" fmla="*/ 0 h 1843087"/>
                <a:gd name="connsiteX4" fmla="*/ 776423 w 868098"/>
                <a:gd name="connsiteY4" fmla="*/ 1191 h 1843087"/>
                <a:gd name="connsiteX5" fmla="*/ 868098 w 868098"/>
                <a:gd name="connsiteY5" fmla="*/ 278606 h 1843087"/>
                <a:gd name="connsiteX6" fmla="*/ 776423 w 868098"/>
                <a:gd name="connsiteY6" fmla="*/ 558402 h 1843087"/>
                <a:gd name="connsiteX7" fmla="*/ 457198 w 868098"/>
                <a:gd name="connsiteY7" fmla="*/ 555426 h 1843087"/>
                <a:gd name="connsiteX0" fmla="*/ 0 w 868098"/>
                <a:gd name="connsiteY0" fmla="*/ 1843087 h 1847850"/>
                <a:gd name="connsiteX1" fmla="*/ 272789 w 868098"/>
                <a:gd name="connsiteY1" fmla="*/ 1847850 h 1847850"/>
                <a:gd name="connsiteX2" fmla="*/ 272789 w 868098"/>
                <a:gd name="connsiteY2" fmla="*/ 314325 h 1847850"/>
                <a:gd name="connsiteX3" fmla="*/ 271458 w 868098"/>
                <a:gd name="connsiteY3" fmla="*/ 0 h 1847850"/>
                <a:gd name="connsiteX4" fmla="*/ 776423 w 868098"/>
                <a:gd name="connsiteY4" fmla="*/ 1191 h 1847850"/>
                <a:gd name="connsiteX5" fmla="*/ 868098 w 868098"/>
                <a:gd name="connsiteY5" fmla="*/ 278606 h 1847850"/>
                <a:gd name="connsiteX6" fmla="*/ 776423 w 868098"/>
                <a:gd name="connsiteY6" fmla="*/ 558402 h 1847850"/>
                <a:gd name="connsiteX7" fmla="*/ 457198 w 868098"/>
                <a:gd name="connsiteY7" fmla="*/ 555426 h 1847850"/>
                <a:gd name="connsiteX0" fmla="*/ 0 w 872861"/>
                <a:gd name="connsiteY0" fmla="*/ 1845468 h 1847850"/>
                <a:gd name="connsiteX1" fmla="*/ 277552 w 872861"/>
                <a:gd name="connsiteY1" fmla="*/ 1847850 h 1847850"/>
                <a:gd name="connsiteX2" fmla="*/ 277552 w 872861"/>
                <a:gd name="connsiteY2" fmla="*/ 314325 h 1847850"/>
                <a:gd name="connsiteX3" fmla="*/ 276221 w 872861"/>
                <a:gd name="connsiteY3" fmla="*/ 0 h 1847850"/>
                <a:gd name="connsiteX4" fmla="*/ 781186 w 872861"/>
                <a:gd name="connsiteY4" fmla="*/ 1191 h 1847850"/>
                <a:gd name="connsiteX5" fmla="*/ 872861 w 872861"/>
                <a:gd name="connsiteY5" fmla="*/ 278606 h 1847850"/>
                <a:gd name="connsiteX6" fmla="*/ 781186 w 872861"/>
                <a:gd name="connsiteY6" fmla="*/ 558402 h 1847850"/>
                <a:gd name="connsiteX7" fmla="*/ 461961 w 872861"/>
                <a:gd name="connsiteY7" fmla="*/ 555426 h 1847850"/>
                <a:gd name="connsiteX0" fmla="*/ 0 w 860952"/>
                <a:gd name="connsiteY0" fmla="*/ 1845468 h 1847850"/>
                <a:gd name="connsiteX1" fmla="*/ 265643 w 860952"/>
                <a:gd name="connsiteY1" fmla="*/ 1847850 h 1847850"/>
                <a:gd name="connsiteX2" fmla="*/ 265643 w 860952"/>
                <a:gd name="connsiteY2" fmla="*/ 314325 h 1847850"/>
                <a:gd name="connsiteX3" fmla="*/ 264312 w 860952"/>
                <a:gd name="connsiteY3" fmla="*/ 0 h 1847850"/>
                <a:gd name="connsiteX4" fmla="*/ 769277 w 860952"/>
                <a:gd name="connsiteY4" fmla="*/ 1191 h 1847850"/>
                <a:gd name="connsiteX5" fmla="*/ 860952 w 860952"/>
                <a:gd name="connsiteY5" fmla="*/ 278606 h 1847850"/>
                <a:gd name="connsiteX6" fmla="*/ 769277 w 860952"/>
                <a:gd name="connsiteY6" fmla="*/ 558402 h 1847850"/>
                <a:gd name="connsiteX7" fmla="*/ 450052 w 860952"/>
                <a:gd name="connsiteY7" fmla="*/ 555426 h 1847850"/>
                <a:gd name="connsiteX0" fmla="*/ 0 w 870477"/>
                <a:gd name="connsiteY0" fmla="*/ 1847849 h 1847850"/>
                <a:gd name="connsiteX1" fmla="*/ 275168 w 870477"/>
                <a:gd name="connsiteY1" fmla="*/ 1847850 h 1847850"/>
                <a:gd name="connsiteX2" fmla="*/ 275168 w 870477"/>
                <a:gd name="connsiteY2" fmla="*/ 314325 h 1847850"/>
                <a:gd name="connsiteX3" fmla="*/ 273837 w 870477"/>
                <a:gd name="connsiteY3" fmla="*/ 0 h 1847850"/>
                <a:gd name="connsiteX4" fmla="*/ 778802 w 870477"/>
                <a:gd name="connsiteY4" fmla="*/ 1191 h 1847850"/>
                <a:gd name="connsiteX5" fmla="*/ 870477 w 870477"/>
                <a:gd name="connsiteY5" fmla="*/ 278606 h 1847850"/>
                <a:gd name="connsiteX6" fmla="*/ 778802 w 870477"/>
                <a:gd name="connsiteY6" fmla="*/ 558402 h 1847850"/>
                <a:gd name="connsiteX7" fmla="*/ 459577 w 870477"/>
                <a:gd name="connsiteY7" fmla="*/ 555426 h 1847850"/>
                <a:gd name="connsiteX0" fmla="*/ 0 w 870477"/>
                <a:gd name="connsiteY0" fmla="*/ 1847849 h 1847850"/>
                <a:gd name="connsiteX1" fmla="*/ 275168 w 870477"/>
                <a:gd name="connsiteY1" fmla="*/ 1847850 h 1847850"/>
                <a:gd name="connsiteX2" fmla="*/ 275168 w 870477"/>
                <a:gd name="connsiteY2" fmla="*/ 314325 h 1847850"/>
                <a:gd name="connsiteX3" fmla="*/ 273837 w 870477"/>
                <a:gd name="connsiteY3" fmla="*/ 0 h 1847850"/>
                <a:gd name="connsiteX4" fmla="*/ 778802 w 870477"/>
                <a:gd name="connsiteY4" fmla="*/ 1191 h 1847850"/>
                <a:gd name="connsiteX5" fmla="*/ 870477 w 870477"/>
                <a:gd name="connsiteY5" fmla="*/ 278606 h 1847850"/>
                <a:gd name="connsiteX6" fmla="*/ 778802 w 870477"/>
                <a:gd name="connsiteY6" fmla="*/ 558402 h 1847850"/>
                <a:gd name="connsiteX7" fmla="*/ 459577 w 870477"/>
                <a:gd name="connsiteY7" fmla="*/ 555426 h 1847850"/>
                <a:gd name="connsiteX8" fmla="*/ 458523 w 870477"/>
                <a:gd name="connsiteY8" fmla="*/ 559595 h 1847850"/>
                <a:gd name="connsiteX0" fmla="*/ 0 w 870477"/>
                <a:gd name="connsiteY0" fmla="*/ 2166939 h 2166940"/>
                <a:gd name="connsiteX1" fmla="*/ 275168 w 870477"/>
                <a:gd name="connsiteY1" fmla="*/ 2166940 h 2166940"/>
                <a:gd name="connsiteX2" fmla="*/ 275168 w 870477"/>
                <a:gd name="connsiteY2" fmla="*/ 633415 h 2166940"/>
                <a:gd name="connsiteX3" fmla="*/ 273837 w 870477"/>
                <a:gd name="connsiteY3" fmla="*/ 319090 h 2166940"/>
                <a:gd name="connsiteX4" fmla="*/ 778802 w 870477"/>
                <a:gd name="connsiteY4" fmla="*/ 320281 h 2166940"/>
                <a:gd name="connsiteX5" fmla="*/ 870477 w 870477"/>
                <a:gd name="connsiteY5" fmla="*/ 597696 h 2166940"/>
                <a:gd name="connsiteX6" fmla="*/ 778802 w 870477"/>
                <a:gd name="connsiteY6" fmla="*/ 877492 h 2166940"/>
                <a:gd name="connsiteX7" fmla="*/ 459577 w 870477"/>
                <a:gd name="connsiteY7" fmla="*/ 874516 h 2166940"/>
                <a:gd name="connsiteX8" fmla="*/ 460904 w 870477"/>
                <a:gd name="connsiteY8" fmla="*/ 0 h 2166940"/>
                <a:gd name="connsiteX0" fmla="*/ 0 w 870477"/>
                <a:gd name="connsiteY0" fmla="*/ 2166939 h 2166940"/>
                <a:gd name="connsiteX1" fmla="*/ 275168 w 870477"/>
                <a:gd name="connsiteY1" fmla="*/ 2166940 h 2166940"/>
                <a:gd name="connsiteX2" fmla="*/ 275168 w 870477"/>
                <a:gd name="connsiteY2" fmla="*/ 633415 h 2166940"/>
                <a:gd name="connsiteX3" fmla="*/ 273837 w 870477"/>
                <a:gd name="connsiteY3" fmla="*/ 319090 h 2166940"/>
                <a:gd name="connsiteX4" fmla="*/ 778802 w 870477"/>
                <a:gd name="connsiteY4" fmla="*/ 320281 h 2166940"/>
                <a:gd name="connsiteX5" fmla="*/ 870477 w 870477"/>
                <a:gd name="connsiteY5" fmla="*/ 597696 h 2166940"/>
                <a:gd name="connsiteX6" fmla="*/ 778802 w 870477"/>
                <a:gd name="connsiteY6" fmla="*/ 877492 h 2166940"/>
                <a:gd name="connsiteX7" fmla="*/ 459577 w 870477"/>
                <a:gd name="connsiteY7" fmla="*/ 874516 h 2166940"/>
                <a:gd name="connsiteX8" fmla="*/ 460904 w 870477"/>
                <a:gd name="connsiteY8" fmla="*/ 0 h 2166940"/>
                <a:gd name="connsiteX0" fmla="*/ 0 w 870477"/>
                <a:gd name="connsiteY0" fmla="*/ 2162180 h 2162181"/>
                <a:gd name="connsiteX1" fmla="*/ 275168 w 870477"/>
                <a:gd name="connsiteY1" fmla="*/ 2162181 h 2162181"/>
                <a:gd name="connsiteX2" fmla="*/ 275168 w 870477"/>
                <a:gd name="connsiteY2" fmla="*/ 628656 h 2162181"/>
                <a:gd name="connsiteX3" fmla="*/ 273837 w 870477"/>
                <a:gd name="connsiteY3" fmla="*/ 314331 h 2162181"/>
                <a:gd name="connsiteX4" fmla="*/ 778802 w 870477"/>
                <a:gd name="connsiteY4" fmla="*/ 315522 h 2162181"/>
                <a:gd name="connsiteX5" fmla="*/ 870477 w 870477"/>
                <a:gd name="connsiteY5" fmla="*/ 592937 h 2162181"/>
                <a:gd name="connsiteX6" fmla="*/ 778802 w 870477"/>
                <a:gd name="connsiteY6" fmla="*/ 872733 h 2162181"/>
                <a:gd name="connsiteX7" fmla="*/ 459577 w 870477"/>
                <a:gd name="connsiteY7" fmla="*/ 869757 h 2162181"/>
                <a:gd name="connsiteX8" fmla="*/ 458523 w 870477"/>
                <a:gd name="connsiteY8" fmla="*/ 1 h 2162181"/>
                <a:gd name="connsiteX0" fmla="*/ 0 w 870477"/>
                <a:gd name="connsiteY0" fmla="*/ 2166941 h 2166942"/>
                <a:gd name="connsiteX1" fmla="*/ 275168 w 870477"/>
                <a:gd name="connsiteY1" fmla="*/ 2166942 h 2166942"/>
                <a:gd name="connsiteX2" fmla="*/ 275168 w 870477"/>
                <a:gd name="connsiteY2" fmla="*/ 633417 h 2166942"/>
                <a:gd name="connsiteX3" fmla="*/ 273837 w 870477"/>
                <a:gd name="connsiteY3" fmla="*/ 319092 h 2166942"/>
                <a:gd name="connsiteX4" fmla="*/ 778802 w 870477"/>
                <a:gd name="connsiteY4" fmla="*/ 320283 h 2166942"/>
                <a:gd name="connsiteX5" fmla="*/ 870477 w 870477"/>
                <a:gd name="connsiteY5" fmla="*/ 597698 h 2166942"/>
                <a:gd name="connsiteX6" fmla="*/ 778802 w 870477"/>
                <a:gd name="connsiteY6" fmla="*/ 877494 h 2166942"/>
                <a:gd name="connsiteX7" fmla="*/ 459577 w 870477"/>
                <a:gd name="connsiteY7" fmla="*/ 874518 h 2166942"/>
                <a:gd name="connsiteX8" fmla="*/ 456142 w 870477"/>
                <a:gd name="connsiteY8" fmla="*/ 0 h 2166942"/>
                <a:gd name="connsiteX0" fmla="*/ 0 w 870477"/>
                <a:gd name="connsiteY0" fmla="*/ 2166943 h 2166944"/>
                <a:gd name="connsiteX1" fmla="*/ 275168 w 870477"/>
                <a:gd name="connsiteY1" fmla="*/ 2166944 h 2166944"/>
                <a:gd name="connsiteX2" fmla="*/ 275168 w 870477"/>
                <a:gd name="connsiteY2" fmla="*/ 633419 h 2166944"/>
                <a:gd name="connsiteX3" fmla="*/ 273837 w 870477"/>
                <a:gd name="connsiteY3" fmla="*/ 319094 h 2166944"/>
                <a:gd name="connsiteX4" fmla="*/ 778802 w 870477"/>
                <a:gd name="connsiteY4" fmla="*/ 320285 h 2166944"/>
                <a:gd name="connsiteX5" fmla="*/ 870477 w 870477"/>
                <a:gd name="connsiteY5" fmla="*/ 597700 h 2166944"/>
                <a:gd name="connsiteX6" fmla="*/ 778802 w 870477"/>
                <a:gd name="connsiteY6" fmla="*/ 877496 h 2166944"/>
                <a:gd name="connsiteX7" fmla="*/ 459577 w 870477"/>
                <a:gd name="connsiteY7" fmla="*/ 874520 h 2166944"/>
                <a:gd name="connsiteX8" fmla="*/ 460905 w 870477"/>
                <a:gd name="connsiteY8" fmla="*/ 0 h 2166944"/>
                <a:gd name="connsiteX0" fmla="*/ 0 w 870477"/>
                <a:gd name="connsiteY0" fmla="*/ 2169326 h 2169327"/>
                <a:gd name="connsiteX1" fmla="*/ 275168 w 870477"/>
                <a:gd name="connsiteY1" fmla="*/ 2169327 h 2169327"/>
                <a:gd name="connsiteX2" fmla="*/ 275168 w 870477"/>
                <a:gd name="connsiteY2" fmla="*/ 635802 h 2169327"/>
                <a:gd name="connsiteX3" fmla="*/ 273837 w 870477"/>
                <a:gd name="connsiteY3" fmla="*/ 321477 h 2169327"/>
                <a:gd name="connsiteX4" fmla="*/ 778802 w 870477"/>
                <a:gd name="connsiteY4" fmla="*/ 322668 h 2169327"/>
                <a:gd name="connsiteX5" fmla="*/ 870477 w 870477"/>
                <a:gd name="connsiteY5" fmla="*/ 600083 h 2169327"/>
                <a:gd name="connsiteX6" fmla="*/ 778802 w 870477"/>
                <a:gd name="connsiteY6" fmla="*/ 879879 h 2169327"/>
                <a:gd name="connsiteX7" fmla="*/ 459577 w 870477"/>
                <a:gd name="connsiteY7" fmla="*/ 876903 h 2169327"/>
                <a:gd name="connsiteX8" fmla="*/ 456142 w 870477"/>
                <a:gd name="connsiteY8" fmla="*/ 0 h 2169327"/>
                <a:gd name="connsiteX0" fmla="*/ 0 w 870477"/>
                <a:gd name="connsiteY0" fmla="*/ 2166946 h 2166947"/>
                <a:gd name="connsiteX1" fmla="*/ 275168 w 870477"/>
                <a:gd name="connsiteY1" fmla="*/ 2166947 h 2166947"/>
                <a:gd name="connsiteX2" fmla="*/ 275168 w 870477"/>
                <a:gd name="connsiteY2" fmla="*/ 633422 h 2166947"/>
                <a:gd name="connsiteX3" fmla="*/ 273837 w 870477"/>
                <a:gd name="connsiteY3" fmla="*/ 319097 h 2166947"/>
                <a:gd name="connsiteX4" fmla="*/ 778802 w 870477"/>
                <a:gd name="connsiteY4" fmla="*/ 320288 h 2166947"/>
                <a:gd name="connsiteX5" fmla="*/ 870477 w 870477"/>
                <a:gd name="connsiteY5" fmla="*/ 597703 h 2166947"/>
                <a:gd name="connsiteX6" fmla="*/ 778802 w 870477"/>
                <a:gd name="connsiteY6" fmla="*/ 877499 h 2166947"/>
                <a:gd name="connsiteX7" fmla="*/ 459577 w 870477"/>
                <a:gd name="connsiteY7" fmla="*/ 874523 h 2166947"/>
                <a:gd name="connsiteX8" fmla="*/ 458523 w 870477"/>
                <a:gd name="connsiteY8" fmla="*/ 1 h 2166947"/>
                <a:gd name="connsiteX0" fmla="*/ 0 w 870477"/>
                <a:gd name="connsiteY0" fmla="*/ 2166946 h 2166947"/>
                <a:gd name="connsiteX1" fmla="*/ 275168 w 870477"/>
                <a:gd name="connsiteY1" fmla="*/ 2166947 h 2166947"/>
                <a:gd name="connsiteX2" fmla="*/ 275168 w 870477"/>
                <a:gd name="connsiteY2" fmla="*/ 633422 h 2166947"/>
                <a:gd name="connsiteX3" fmla="*/ 273837 w 870477"/>
                <a:gd name="connsiteY3" fmla="*/ 319097 h 2166947"/>
                <a:gd name="connsiteX4" fmla="*/ 778802 w 870477"/>
                <a:gd name="connsiteY4" fmla="*/ 320288 h 2166947"/>
                <a:gd name="connsiteX5" fmla="*/ 870477 w 870477"/>
                <a:gd name="connsiteY5" fmla="*/ 597703 h 2166947"/>
                <a:gd name="connsiteX6" fmla="*/ 778802 w 870477"/>
                <a:gd name="connsiteY6" fmla="*/ 877499 h 2166947"/>
                <a:gd name="connsiteX7" fmla="*/ 459577 w 870477"/>
                <a:gd name="connsiteY7" fmla="*/ 874523 h 2166947"/>
                <a:gd name="connsiteX8" fmla="*/ 458523 w 870477"/>
                <a:gd name="connsiteY8" fmla="*/ 1 h 2166947"/>
                <a:gd name="connsiteX0" fmla="*/ 0 w 870477"/>
                <a:gd name="connsiteY0" fmla="*/ 2166946 h 2166947"/>
                <a:gd name="connsiteX1" fmla="*/ 275168 w 870477"/>
                <a:gd name="connsiteY1" fmla="*/ 2166947 h 2166947"/>
                <a:gd name="connsiteX2" fmla="*/ 275168 w 870477"/>
                <a:gd name="connsiteY2" fmla="*/ 633422 h 2166947"/>
                <a:gd name="connsiteX3" fmla="*/ 273837 w 870477"/>
                <a:gd name="connsiteY3" fmla="*/ 319097 h 2166947"/>
                <a:gd name="connsiteX4" fmla="*/ 778802 w 870477"/>
                <a:gd name="connsiteY4" fmla="*/ 320288 h 2166947"/>
                <a:gd name="connsiteX5" fmla="*/ 870477 w 870477"/>
                <a:gd name="connsiteY5" fmla="*/ 597703 h 2166947"/>
                <a:gd name="connsiteX6" fmla="*/ 778802 w 870477"/>
                <a:gd name="connsiteY6" fmla="*/ 877499 h 2166947"/>
                <a:gd name="connsiteX7" fmla="*/ 519108 w 870477"/>
                <a:gd name="connsiteY7" fmla="*/ 869760 h 2166947"/>
                <a:gd name="connsiteX8" fmla="*/ 458523 w 870477"/>
                <a:gd name="connsiteY8" fmla="*/ 1 h 2166947"/>
                <a:gd name="connsiteX0" fmla="*/ 0 w 870477"/>
                <a:gd name="connsiteY0" fmla="*/ 2166946 h 2166947"/>
                <a:gd name="connsiteX1" fmla="*/ 275168 w 870477"/>
                <a:gd name="connsiteY1" fmla="*/ 2166947 h 2166947"/>
                <a:gd name="connsiteX2" fmla="*/ 275168 w 870477"/>
                <a:gd name="connsiteY2" fmla="*/ 633422 h 2166947"/>
                <a:gd name="connsiteX3" fmla="*/ 273837 w 870477"/>
                <a:gd name="connsiteY3" fmla="*/ 319097 h 2166947"/>
                <a:gd name="connsiteX4" fmla="*/ 778802 w 870477"/>
                <a:gd name="connsiteY4" fmla="*/ 320288 h 2166947"/>
                <a:gd name="connsiteX5" fmla="*/ 870477 w 870477"/>
                <a:gd name="connsiteY5" fmla="*/ 597703 h 2166947"/>
                <a:gd name="connsiteX6" fmla="*/ 778802 w 870477"/>
                <a:gd name="connsiteY6" fmla="*/ 877499 h 2166947"/>
                <a:gd name="connsiteX7" fmla="*/ 464339 w 870477"/>
                <a:gd name="connsiteY7" fmla="*/ 879285 h 2166947"/>
                <a:gd name="connsiteX8" fmla="*/ 458523 w 870477"/>
                <a:gd name="connsiteY8" fmla="*/ 1 h 2166947"/>
                <a:gd name="connsiteX0" fmla="*/ 0 w 870477"/>
                <a:gd name="connsiteY0" fmla="*/ 2166946 h 2166947"/>
                <a:gd name="connsiteX1" fmla="*/ 275168 w 870477"/>
                <a:gd name="connsiteY1" fmla="*/ 2166947 h 2166947"/>
                <a:gd name="connsiteX2" fmla="*/ 275168 w 870477"/>
                <a:gd name="connsiteY2" fmla="*/ 633422 h 2166947"/>
                <a:gd name="connsiteX3" fmla="*/ 273837 w 870477"/>
                <a:gd name="connsiteY3" fmla="*/ 319097 h 2166947"/>
                <a:gd name="connsiteX4" fmla="*/ 778802 w 870477"/>
                <a:gd name="connsiteY4" fmla="*/ 320288 h 2166947"/>
                <a:gd name="connsiteX5" fmla="*/ 870477 w 870477"/>
                <a:gd name="connsiteY5" fmla="*/ 597703 h 2166947"/>
                <a:gd name="connsiteX6" fmla="*/ 778802 w 870477"/>
                <a:gd name="connsiteY6" fmla="*/ 877499 h 2166947"/>
                <a:gd name="connsiteX7" fmla="*/ 464339 w 870477"/>
                <a:gd name="connsiteY7" fmla="*/ 879285 h 2166947"/>
                <a:gd name="connsiteX8" fmla="*/ 463286 w 870477"/>
                <a:gd name="connsiteY8" fmla="*/ 1 h 2166947"/>
                <a:gd name="connsiteX0" fmla="*/ 0 w 870477"/>
                <a:gd name="connsiteY0" fmla="*/ 2166946 h 2166947"/>
                <a:gd name="connsiteX1" fmla="*/ 275168 w 870477"/>
                <a:gd name="connsiteY1" fmla="*/ 2166947 h 2166947"/>
                <a:gd name="connsiteX2" fmla="*/ 275168 w 870477"/>
                <a:gd name="connsiteY2" fmla="*/ 633422 h 2166947"/>
                <a:gd name="connsiteX3" fmla="*/ 273837 w 870477"/>
                <a:gd name="connsiteY3" fmla="*/ 319097 h 2166947"/>
                <a:gd name="connsiteX4" fmla="*/ 778802 w 870477"/>
                <a:gd name="connsiteY4" fmla="*/ 320288 h 2166947"/>
                <a:gd name="connsiteX5" fmla="*/ 870477 w 870477"/>
                <a:gd name="connsiteY5" fmla="*/ 597703 h 2166947"/>
                <a:gd name="connsiteX6" fmla="*/ 778802 w 870477"/>
                <a:gd name="connsiteY6" fmla="*/ 877499 h 2166947"/>
                <a:gd name="connsiteX7" fmla="*/ 457196 w 870477"/>
                <a:gd name="connsiteY7" fmla="*/ 879285 h 2166947"/>
                <a:gd name="connsiteX8" fmla="*/ 463286 w 870477"/>
                <a:gd name="connsiteY8" fmla="*/ 1 h 2166947"/>
                <a:gd name="connsiteX0" fmla="*/ 0 w 870477"/>
                <a:gd name="connsiteY0" fmla="*/ 2166946 h 2166947"/>
                <a:gd name="connsiteX1" fmla="*/ 275168 w 870477"/>
                <a:gd name="connsiteY1" fmla="*/ 2166947 h 2166947"/>
                <a:gd name="connsiteX2" fmla="*/ 275168 w 870477"/>
                <a:gd name="connsiteY2" fmla="*/ 633422 h 2166947"/>
                <a:gd name="connsiteX3" fmla="*/ 273837 w 870477"/>
                <a:gd name="connsiteY3" fmla="*/ 319097 h 2166947"/>
                <a:gd name="connsiteX4" fmla="*/ 778802 w 870477"/>
                <a:gd name="connsiteY4" fmla="*/ 320288 h 2166947"/>
                <a:gd name="connsiteX5" fmla="*/ 870477 w 870477"/>
                <a:gd name="connsiteY5" fmla="*/ 597703 h 2166947"/>
                <a:gd name="connsiteX6" fmla="*/ 778802 w 870477"/>
                <a:gd name="connsiteY6" fmla="*/ 877499 h 2166947"/>
                <a:gd name="connsiteX7" fmla="*/ 459577 w 870477"/>
                <a:gd name="connsiteY7" fmla="*/ 884047 h 2166947"/>
                <a:gd name="connsiteX8" fmla="*/ 463286 w 870477"/>
                <a:gd name="connsiteY8" fmla="*/ 1 h 2166947"/>
                <a:gd name="connsiteX0" fmla="*/ 0 w 870477"/>
                <a:gd name="connsiteY0" fmla="*/ 2166946 h 2166947"/>
                <a:gd name="connsiteX1" fmla="*/ 275168 w 870477"/>
                <a:gd name="connsiteY1" fmla="*/ 2166947 h 2166947"/>
                <a:gd name="connsiteX2" fmla="*/ 275168 w 870477"/>
                <a:gd name="connsiteY2" fmla="*/ 633422 h 2166947"/>
                <a:gd name="connsiteX3" fmla="*/ 273837 w 870477"/>
                <a:gd name="connsiteY3" fmla="*/ 319097 h 2166947"/>
                <a:gd name="connsiteX4" fmla="*/ 778802 w 870477"/>
                <a:gd name="connsiteY4" fmla="*/ 320288 h 2166947"/>
                <a:gd name="connsiteX5" fmla="*/ 870477 w 870477"/>
                <a:gd name="connsiteY5" fmla="*/ 597703 h 2166947"/>
                <a:gd name="connsiteX6" fmla="*/ 778802 w 870477"/>
                <a:gd name="connsiteY6" fmla="*/ 877499 h 2166947"/>
                <a:gd name="connsiteX7" fmla="*/ 466721 w 870477"/>
                <a:gd name="connsiteY7" fmla="*/ 876904 h 2166947"/>
                <a:gd name="connsiteX8" fmla="*/ 463286 w 870477"/>
                <a:gd name="connsiteY8" fmla="*/ 1 h 2166947"/>
                <a:gd name="connsiteX0" fmla="*/ 0 w 870477"/>
                <a:gd name="connsiteY0" fmla="*/ 2166946 h 2166947"/>
                <a:gd name="connsiteX1" fmla="*/ 275168 w 870477"/>
                <a:gd name="connsiteY1" fmla="*/ 2166947 h 2166947"/>
                <a:gd name="connsiteX2" fmla="*/ 275168 w 870477"/>
                <a:gd name="connsiteY2" fmla="*/ 633422 h 2166947"/>
                <a:gd name="connsiteX3" fmla="*/ 273837 w 870477"/>
                <a:gd name="connsiteY3" fmla="*/ 319097 h 2166947"/>
                <a:gd name="connsiteX4" fmla="*/ 778802 w 870477"/>
                <a:gd name="connsiteY4" fmla="*/ 320288 h 2166947"/>
                <a:gd name="connsiteX5" fmla="*/ 870477 w 870477"/>
                <a:gd name="connsiteY5" fmla="*/ 597703 h 2166947"/>
                <a:gd name="connsiteX6" fmla="*/ 778802 w 870477"/>
                <a:gd name="connsiteY6" fmla="*/ 877499 h 2166947"/>
                <a:gd name="connsiteX7" fmla="*/ 461959 w 870477"/>
                <a:gd name="connsiteY7" fmla="*/ 876904 h 2166947"/>
                <a:gd name="connsiteX8" fmla="*/ 463286 w 870477"/>
                <a:gd name="connsiteY8" fmla="*/ 1 h 2166947"/>
                <a:gd name="connsiteX0" fmla="*/ 0 w 870477"/>
                <a:gd name="connsiteY0" fmla="*/ 2166946 h 2166947"/>
                <a:gd name="connsiteX1" fmla="*/ 275168 w 870477"/>
                <a:gd name="connsiteY1" fmla="*/ 2166947 h 2166947"/>
                <a:gd name="connsiteX2" fmla="*/ 275168 w 870477"/>
                <a:gd name="connsiteY2" fmla="*/ 633422 h 2166947"/>
                <a:gd name="connsiteX3" fmla="*/ 273837 w 870477"/>
                <a:gd name="connsiteY3" fmla="*/ 319097 h 2166947"/>
                <a:gd name="connsiteX4" fmla="*/ 778802 w 870477"/>
                <a:gd name="connsiteY4" fmla="*/ 320288 h 2166947"/>
                <a:gd name="connsiteX5" fmla="*/ 870477 w 870477"/>
                <a:gd name="connsiteY5" fmla="*/ 597703 h 2166947"/>
                <a:gd name="connsiteX6" fmla="*/ 778802 w 870477"/>
                <a:gd name="connsiteY6" fmla="*/ 877499 h 2166947"/>
                <a:gd name="connsiteX7" fmla="*/ 388140 w 870477"/>
                <a:gd name="connsiteY7" fmla="*/ 874523 h 2166947"/>
                <a:gd name="connsiteX8" fmla="*/ 463286 w 870477"/>
                <a:gd name="connsiteY8" fmla="*/ 1 h 2166947"/>
                <a:gd name="connsiteX0" fmla="*/ 0 w 870477"/>
                <a:gd name="connsiteY0" fmla="*/ 2166946 h 2166947"/>
                <a:gd name="connsiteX1" fmla="*/ 275168 w 870477"/>
                <a:gd name="connsiteY1" fmla="*/ 2166947 h 2166947"/>
                <a:gd name="connsiteX2" fmla="*/ 275168 w 870477"/>
                <a:gd name="connsiteY2" fmla="*/ 633422 h 2166947"/>
                <a:gd name="connsiteX3" fmla="*/ 273837 w 870477"/>
                <a:gd name="connsiteY3" fmla="*/ 319097 h 2166947"/>
                <a:gd name="connsiteX4" fmla="*/ 778802 w 870477"/>
                <a:gd name="connsiteY4" fmla="*/ 320288 h 2166947"/>
                <a:gd name="connsiteX5" fmla="*/ 870477 w 870477"/>
                <a:gd name="connsiteY5" fmla="*/ 597703 h 2166947"/>
                <a:gd name="connsiteX6" fmla="*/ 778802 w 870477"/>
                <a:gd name="connsiteY6" fmla="*/ 877499 h 2166947"/>
                <a:gd name="connsiteX7" fmla="*/ 560917 w 870477"/>
                <a:gd name="connsiteY7" fmla="*/ 876311 h 2166947"/>
                <a:gd name="connsiteX8" fmla="*/ 388140 w 870477"/>
                <a:gd name="connsiteY8" fmla="*/ 874523 h 2166947"/>
                <a:gd name="connsiteX9" fmla="*/ 463286 w 870477"/>
                <a:gd name="connsiteY9" fmla="*/ 1 h 2166947"/>
                <a:gd name="connsiteX0" fmla="*/ 0 w 870477"/>
                <a:gd name="connsiteY0" fmla="*/ 2166946 h 2166947"/>
                <a:gd name="connsiteX1" fmla="*/ 275168 w 870477"/>
                <a:gd name="connsiteY1" fmla="*/ 2166947 h 2166947"/>
                <a:gd name="connsiteX2" fmla="*/ 275168 w 870477"/>
                <a:gd name="connsiteY2" fmla="*/ 633422 h 2166947"/>
                <a:gd name="connsiteX3" fmla="*/ 273837 w 870477"/>
                <a:gd name="connsiteY3" fmla="*/ 319097 h 2166947"/>
                <a:gd name="connsiteX4" fmla="*/ 778802 w 870477"/>
                <a:gd name="connsiteY4" fmla="*/ 320288 h 2166947"/>
                <a:gd name="connsiteX5" fmla="*/ 870477 w 870477"/>
                <a:gd name="connsiteY5" fmla="*/ 597703 h 2166947"/>
                <a:gd name="connsiteX6" fmla="*/ 778802 w 870477"/>
                <a:gd name="connsiteY6" fmla="*/ 877499 h 2166947"/>
                <a:gd name="connsiteX7" fmla="*/ 468049 w 870477"/>
                <a:gd name="connsiteY7" fmla="*/ 878692 h 2166947"/>
                <a:gd name="connsiteX8" fmla="*/ 388140 w 870477"/>
                <a:gd name="connsiteY8" fmla="*/ 874523 h 2166947"/>
                <a:gd name="connsiteX9" fmla="*/ 463286 w 870477"/>
                <a:gd name="connsiteY9" fmla="*/ 1 h 2166947"/>
                <a:gd name="connsiteX0" fmla="*/ 0 w 870477"/>
                <a:gd name="connsiteY0" fmla="*/ 1847849 h 1847850"/>
                <a:gd name="connsiteX1" fmla="*/ 275168 w 870477"/>
                <a:gd name="connsiteY1" fmla="*/ 1847850 h 1847850"/>
                <a:gd name="connsiteX2" fmla="*/ 275168 w 870477"/>
                <a:gd name="connsiteY2" fmla="*/ 314325 h 1847850"/>
                <a:gd name="connsiteX3" fmla="*/ 273837 w 870477"/>
                <a:gd name="connsiteY3" fmla="*/ 0 h 1847850"/>
                <a:gd name="connsiteX4" fmla="*/ 778802 w 870477"/>
                <a:gd name="connsiteY4" fmla="*/ 1191 h 1847850"/>
                <a:gd name="connsiteX5" fmla="*/ 870477 w 870477"/>
                <a:gd name="connsiteY5" fmla="*/ 278606 h 1847850"/>
                <a:gd name="connsiteX6" fmla="*/ 778802 w 870477"/>
                <a:gd name="connsiteY6" fmla="*/ 558402 h 1847850"/>
                <a:gd name="connsiteX7" fmla="*/ 468049 w 870477"/>
                <a:gd name="connsiteY7" fmla="*/ 559595 h 1847850"/>
                <a:gd name="connsiteX8" fmla="*/ 388140 w 870477"/>
                <a:gd name="connsiteY8" fmla="*/ 555426 h 1847850"/>
                <a:gd name="connsiteX0" fmla="*/ 0 w 870477"/>
                <a:gd name="connsiteY0" fmla="*/ 2163965 h 2163966"/>
                <a:gd name="connsiteX1" fmla="*/ 275168 w 870477"/>
                <a:gd name="connsiteY1" fmla="*/ 2163966 h 2163966"/>
                <a:gd name="connsiteX2" fmla="*/ 275168 w 870477"/>
                <a:gd name="connsiteY2" fmla="*/ 630441 h 2163966"/>
                <a:gd name="connsiteX3" fmla="*/ 273837 w 870477"/>
                <a:gd name="connsiteY3" fmla="*/ 316116 h 2163966"/>
                <a:gd name="connsiteX4" fmla="*/ 778802 w 870477"/>
                <a:gd name="connsiteY4" fmla="*/ 317307 h 2163966"/>
                <a:gd name="connsiteX5" fmla="*/ 870477 w 870477"/>
                <a:gd name="connsiteY5" fmla="*/ 594722 h 2163966"/>
                <a:gd name="connsiteX6" fmla="*/ 778802 w 870477"/>
                <a:gd name="connsiteY6" fmla="*/ 874518 h 2163966"/>
                <a:gd name="connsiteX7" fmla="*/ 468049 w 870477"/>
                <a:gd name="connsiteY7" fmla="*/ 875711 h 2163966"/>
                <a:gd name="connsiteX8" fmla="*/ 464340 w 870477"/>
                <a:gd name="connsiteY8" fmla="*/ 0 h 2163966"/>
                <a:gd name="connsiteX0" fmla="*/ 0 w 870477"/>
                <a:gd name="connsiteY0" fmla="*/ 2163965 h 2163966"/>
                <a:gd name="connsiteX1" fmla="*/ 275168 w 870477"/>
                <a:gd name="connsiteY1" fmla="*/ 2163966 h 2163966"/>
                <a:gd name="connsiteX2" fmla="*/ 275168 w 870477"/>
                <a:gd name="connsiteY2" fmla="*/ 630441 h 2163966"/>
                <a:gd name="connsiteX3" fmla="*/ 273837 w 870477"/>
                <a:gd name="connsiteY3" fmla="*/ 316116 h 2163966"/>
                <a:gd name="connsiteX4" fmla="*/ 778802 w 870477"/>
                <a:gd name="connsiteY4" fmla="*/ 317307 h 2163966"/>
                <a:gd name="connsiteX5" fmla="*/ 870477 w 870477"/>
                <a:gd name="connsiteY5" fmla="*/ 594722 h 2163966"/>
                <a:gd name="connsiteX6" fmla="*/ 778802 w 870477"/>
                <a:gd name="connsiteY6" fmla="*/ 874518 h 2163966"/>
                <a:gd name="connsiteX7" fmla="*/ 463290 w 870477"/>
                <a:gd name="connsiteY7" fmla="*/ 870949 h 2163966"/>
                <a:gd name="connsiteX8" fmla="*/ 464340 w 870477"/>
                <a:gd name="connsiteY8" fmla="*/ 0 h 2163966"/>
                <a:gd name="connsiteX0" fmla="*/ 0 w 870477"/>
                <a:gd name="connsiteY0" fmla="*/ 2163965 h 2163966"/>
                <a:gd name="connsiteX1" fmla="*/ 275168 w 870477"/>
                <a:gd name="connsiteY1" fmla="*/ 2163966 h 2163966"/>
                <a:gd name="connsiteX2" fmla="*/ 275168 w 870477"/>
                <a:gd name="connsiteY2" fmla="*/ 630441 h 2163966"/>
                <a:gd name="connsiteX3" fmla="*/ 273837 w 870477"/>
                <a:gd name="connsiteY3" fmla="*/ 316116 h 2163966"/>
                <a:gd name="connsiteX4" fmla="*/ 778802 w 870477"/>
                <a:gd name="connsiteY4" fmla="*/ 317307 h 2163966"/>
                <a:gd name="connsiteX5" fmla="*/ 870477 w 870477"/>
                <a:gd name="connsiteY5" fmla="*/ 594722 h 2163966"/>
                <a:gd name="connsiteX6" fmla="*/ 778802 w 870477"/>
                <a:gd name="connsiteY6" fmla="*/ 874518 h 2163966"/>
                <a:gd name="connsiteX7" fmla="*/ 463293 w 870477"/>
                <a:gd name="connsiteY7" fmla="*/ 878093 h 2163966"/>
                <a:gd name="connsiteX8" fmla="*/ 464340 w 870477"/>
                <a:gd name="connsiteY8" fmla="*/ 0 h 2163966"/>
                <a:gd name="connsiteX0" fmla="*/ 0 w 870477"/>
                <a:gd name="connsiteY0" fmla="*/ 2163965 h 2163966"/>
                <a:gd name="connsiteX1" fmla="*/ 275168 w 870477"/>
                <a:gd name="connsiteY1" fmla="*/ 2163966 h 2163966"/>
                <a:gd name="connsiteX2" fmla="*/ 275168 w 870477"/>
                <a:gd name="connsiteY2" fmla="*/ 630441 h 2163966"/>
                <a:gd name="connsiteX3" fmla="*/ 273837 w 870477"/>
                <a:gd name="connsiteY3" fmla="*/ 316116 h 2163966"/>
                <a:gd name="connsiteX4" fmla="*/ 778802 w 870477"/>
                <a:gd name="connsiteY4" fmla="*/ 317307 h 2163966"/>
                <a:gd name="connsiteX5" fmla="*/ 870477 w 870477"/>
                <a:gd name="connsiteY5" fmla="*/ 594722 h 2163966"/>
                <a:gd name="connsiteX6" fmla="*/ 778802 w 870477"/>
                <a:gd name="connsiteY6" fmla="*/ 874518 h 2163966"/>
                <a:gd name="connsiteX7" fmla="*/ 463296 w 870477"/>
                <a:gd name="connsiteY7" fmla="*/ 875711 h 2163966"/>
                <a:gd name="connsiteX8" fmla="*/ 464340 w 870477"/>
                <a:gd name="connsiteY8" fmla="*/ 0 h 2163966"/>
                <a:gd name="connsiteX0" fmla="*/ 0 w 870477"/>
                <a:gd name="connsiteY0" fmla="*/ 1937126 h 1937127"/>
                <a:gd name="connsiteX1" fmla="*/ 275168 w 870477"/>
                <a:gd name="connsiteY1" fmla="*/ 1937127 h 1937127"/>
                <a:gd name="connsiteX2" fmla="*/ 275168 w 870477"/>
                <a:gd name="connsiteY2" fmla="*/ 403602 h 1937127"/>
                <a:gd name="connsiteX3" fmla="*/ 273837 w 870477"/>
                <a:gd name="connsiteY3" fmla="*/ 89277 h 1937127"/>
                <a:gd name="connsiteX4" fmla="*/ 778802 w 870477"/>
                <a:gd name="connsiteY4" fmla="*/ 90468 h 1937127"/>
                <a:gd name="connsiteX5" fmla="*/ 870477 w 870477"/>
                <a:gd name="connsiteY5" fmla="*/ 367883 h 1937127"/>
                <a:gd name="connsiteX6" fmla="*/ 778802 w 870477"/>
                <a:gd name="connsiteY6" fmla="*/ 647679 h 1937127"/>
                <a:gd name="connsiteX7" fmla="*/ 463296 w 870477"/>
                <a:gd name="connsiteY7" fmla="*/ 648872 h 1937127"/>
                <a:gd name="connsiteX8" fmla="*/ 465556 w 870477"/>
                <a:gd name="connsiteY8" fmla="*/ 0 h 1937127"/>
                <a:gd name="connsiteX0" fmla="*/ 0 w 870477"/>
                <a:gd name="connsiteY0" fmla="*/ 1934647 h 1934648"/>
                <a:gd name="connsiteX1" fmla="*/ 275168 w 870477"/>
                <a:gd name="connsiteY1" fmla="*/ 1934648 h 1934648"/>
                <a:gd name="connsiteX2" fmla="*/ 275168 w 870477"/>
                <a:gd name="connsiteY2" fmla="*/ 401123 h 1934648"/>
                <a:gd name="connsiteX3" fmla="*/ 273837 w 870477"/>
                <a:gd name="connsiteY3" fmla="*/ 86798 h 1934648"/>
                <a:gd name="connsiteX4" fmla="*/ 778802 w 870477"/>
                <a:gd name="connsiteY4" fmla="*/ 87989 h 1934648"/>
                <a:gd name="connsiteX5" fmla="*/ 870477 w 870477"/>
                <a:gd name="connsiteY5" fmla="*/ 365404 h 1934648"/>
                <a:gd name="connsiteX6" fmla="*/ 778802 w 870477"/>
                <a:gd name="connsiteY6" fmla="*/ 645200 h 1934648"/>
                <a:gd name="connsiteX7" fmla="*/ 463296 w 870477"/>
                <a:gd name="connsiteY7" fmla="*/ 646393 h 1934648"/>
                <a:gd name="connsiteX8" fmla="*/ 461909 w 870477"/>
                <a:gd name="connsiteY8" fmla="*/ 0 h 1934648"/>
                <a:gd name="connsiteX0" fmla="*/ 0 w 870477"/>
                <a:gd name="connsiteY0" fmla="*/ 1934647 h 1934647"/>
                <a:gd name="connsiteX1" fmla="*/ 276991 w 870477"/>
                <a:gd name="connsiteY1" fmla="*/ 597782 h 1934647"/>
                <a:gd name="connsiteX2" fmla="*/ 275168 w 870477"/>
                <a:gd name="connsiteY2" fmla="*/ 401123 h 1934647"/>
                <a:gd name="connsiteX3" fmla="*/ 273837 w 870477"/>
                <a:gd name="connsiteY3" fmla="*/ 86798 h 1934647"/>
                <a:gd name="connsiteX4" fmla="*/ 778802 w 870477"/>
                <a:gd name="connsiteY4" fmla="*/ 87989 h 1934647"/>
                <a:gd name="connsiteX5" fmla="*/ 870477 w 870477"/>
                <a:gd name="connsiteY5" fmla="*/ 365404 h 1934647"/>
                <a:gd name="connsiteX6" fmla="*/ 778802 w 870477"/>
                <a:gd name="connsiteY6" fmla="*/ 645200 h 1934647"/>
                <a:gd name="connsiteX7" fmla="*/ 463296 w 870477"/>
                <a:gd name="connsiteY7" fmla="*/ 646393 h 1934647"/>
                <a:gd name="connsiteX8" fmla="*/ 461909 w 870477"/>
                <a:gd name="connsiteY8" fmla="*/ 0 h 1934647"/>
                <a:gd name="connsiteX0" fmla="*/ 0 w 813949"/>
                <a:gd name="connsiteY0" fmla="*/ 64152 h 646393"/>
                <a:gd name="connsiteX1" fmla="*/ 220463 w 813949"/>
                <a:gd name="connsiteY1" fmla="*/ 597782 h 646393"/>
                <a:gd name="connsiteX2" fmla="*/ 218640 w 813949"/>
                <a:gd name="connsiteY2" fmla="*/ 401123 h 646393"/>
                <a:gd name="connsiteX3" fmla="*/ 217309 w 813949"/>
                <a:gd name="connsiteY3" fmla="*/ 86798 h 646393"/>
                <a:gd name="connsiteX4" fmla="*/ 722274 w 813949"/>
                <a:gd name="connsiteY4" fmla="*/ 87989 h 646393"/>
                <a:gd name="connsiteX5" fmla="*/ 813949 w 813949"/>
                <a:gd name="connsiteY5" fmla="*/ 365404 h 646393"/>
                <a:gd name="connsiteX6" fmla="*/ 722274 w 813949"/>
                <a:gd name="connsiteY6" fmla="*/ 645200 h 646393"/>
                <a:gd name="connsiteX7" fmla="*/ 406768 w 813949"/>
                <a:gd name="connsiteY7" fmla="*/ 646393 h 646393"/>
                <a:gd name="connsiteX8" fmla="*/ 405381 w 813949"/>
                <a:gd name="connsiteY8" fmla="*/ 0 h 646393"/>
                <a:gd name="connsiteX0" fmla="*/ 0 w 813949"/>
                <a:gd name="connsiteY0" fmla="*/ 64152 h 646393"/>
                <a:gd name="connsiteX1" fmla="*/ 220463 w 813949"/>
                <a:gd name="connsiteY1" fmla="*/ 597782 h 646393"/>
                <a:gd name="connsiteX2" fmla="*/ 218640 w 813949"/>
                <a:gd name="connsiteY2" fmla="*/ 401123 h 646393"/>
                <a:gd name="connsiteX3" fmla="*/ 278852 w 813949"/>
                <a:gd name="connsiteY3" fmla="*/ 85404 h 646393"/>
                <a:gd name="connsiteX4" fmla="*/ 722274 w 813949"/>
                <a:gd name="connsiteY4" fmla="*/ 87989 h 646393"/>
                <a:gd name="connsiteX5" fmla="*/ 813949 w 813949"/>
                <a:gd name="connsiteY5" fmla="*/ 365404 h 646393"/>
                <a:gd name="connsiteX6" fmla="*/ 722274 w 813949"/>
                <a:gd name="connsiteY6" fmla="*/ 645200 h 646393"/>
                <a:gd name="connsiteX7" fmla="*/ 406768 w 813949"/>
                <a:gd name="connsiteY7" fmla="*/ 646393 h 646393"/>
                <a:gd name="connsiteX8" fmla="*/ 405381 w 813949"/>
                <a:gd name="connsiteY8" fmla="*/ 0 h 646393"/>
                <a:gd name="connsiteX0" fmla="*/ 0 w 813949"/>
                <a:gd name="connsiteY0" fmla="*/ 64152 h 646393"/>
                <a:gd name="connsiteX1" fmla="*/ 220463 w 813949"/>
                <a:gd name="connsiteY1" fmla="*/ 597782 h 646393"/>
                <a:gd name="connsiteX2" fmla="*/ 278815 w 813949"/>
                <a:gd name="connsiteY2" fmla="*/ 202638 h 646393"/>
                <a:gd name="connsiteX3" fmla="*/ 278852 w 813949"/>
                <a:gd name="connsiteY3" fmla="*/ 85404 h 646393"/>
                <a:gd name="connsiteX4" fmla="*/ 722274 w 813949"/>
                <a:gd name="connsiteY4" fmla="*/ 87989 h 646393"/>
                <a:gd name="connsiteX5" fmla="*/ 813949 w 813949"/>
                <a:gd name="connsiteY5" fmla="*/ 365404 h 646393"/>
                <a:gd name="connsiteX6" fmla="*/ 722274 w 813949"/>
                <a:gd name="connsiteY6" fmla="*/ 645200 h 646393"/>
                <a:gd name="connsiteX7" fmla="*/ 406768 w 813949"/>
                <a:gd name="connsiteY7" fmla="*/ 646393 h 646393"/>
                <a:gd name="connsiteX8" fmla="*/ 405381 w 813949"/>
                <a:gd name="connsiteY8" fmla="*/ 0 h 646393"/>
                <a:gd name="connsiteX0" fmla="*/ 0 w 813949"/>
                <a:gd name="connsiteY0" fmla="*/ 64152 h 646393"/>
                <a:gd name="connsiteX1" fmla="*/ 220463 w 813949"/>
                <a:gd name="connsiteY1" fmla="*/ 597782 h 646393"/>
                <a:gd name="connsiteX2" fmla="*/ 278815 w 813949"/>
                <a:gd name="connsiteY2" fmla="*/ 202638 h 646393"/>
                <a:gd name="connsiteX3" fmla="*/ 278396 w 813949"/>
                <a:gd name="connsiteY3" fmla="*/ 86334 h 646393"/>
                <a:gd name="connsiteX4" fmla="*/ 722274 w 813949"/>
                <a:gd name="connsiteY4" fmla="*/ 87989 h 646393"/>
                <a:gd name="connsiteX5" fmla="*/ 813949 w 813949"/>
                <a:gd name="connsiteY5" fmla="*/ 365404 h 646393"/>
                <a:gd name="connsiteX6" fmla="*/ 722274 w 813949"/>
                <a:gd name="connsiteY6" fmla="*/ 645200 h 646393"/>
                <a:gd name="connsiteX7" fmla="*/ 406768 w 813949"/>
                <a:gd name="connsiteY7" fmla="*/ 646393 h 646393"/>
                <a:gd name="connsiteX8" fmla="*/ 405381 w 813949"/>
                <a:gd name="connsiteY8" fmla="*/ 0 h 646393"/>
                <a:gd name="connsiteX0" fmla="*/ 0 w 813949"/>
                <a:gd name="connsiteY0" fmla="*/ 64152 h 646393"/>
                <a:gd name="connsiteX1" fmla="*/ 220463 w 813949"/>
                <a:gd name="connsiteY1" fmla="*/ 597782 h 646393"/>
                <a:gd name="connsiteX2" fmla="*/ 278815 w 813949"/>
                <a:gd name="connsiteY2" fmla="*/ 202638 h 646393"/>
                <a:gd name="connsiteX3" fmla="*/ 278396 w 813949"/>
                <a:gd name="connsiteY3" fmla="*/ 86334 h 646393"/>
                <a:gd name="connsiteX4" fmla="*/ 720451 w 813949"/>
                <a:gd name="connsiteY4" fmla="*/ 86594 h 646393"/>
                <a:gd name="connsiteX5" fmla="*/ 813949 w 813949"/>
                <a:gd name="connsiteY5" fmla="*/ 365404 h 646393"/>
                <a:gd name="connsiteX6" fmla="*/ 722274 w 813949"/>
                <a:gd name="connsiteY6" fmla="*/ 645200 h 646393"/>
                <a:gd name="connsiteX7" fmla="*/ 406768 w 813949"/>
                <a:gd name="connsiteY7" fmla="*/ 646393 h 646393"/>
                <a:gd name="connsiteX8" fmla="*/ 405381 w 813949"/>
                <a:gd name="connsiteY8" fmla="*/ 0 h 646393"/>
                <a:gd name="connsiteX0" fmla="*/ 0 w 813949"/>
                <a:gd name="connsiteY0" fmla="*/ 66476 h 648717"/>
                <a:gd name="connsiteX1" fmla="*/ 220463 w 813949"/>
                <a:gd name="connsiteY1" fmla="*/ 600106 h 648717"/>
                <a:gd name="connsiteX2" fmla="*/ 278815 w 813949"/>
                <a:gd name="connsiteY2" fmla="*/ 204962 h 648717"/>
                <a:gd name="connsiteX3" fmla="*/ 278396 w 813949"/>
                <a:gd name="connsiteY3" fmla="*/ 88658 h 648717"/>
                <a:gd name="connsiteX4" fmla="*/ 720451 w 813949"/>
                <a:gd name="connsiteY4" fmla="*/ 88918 h 648717"/>
                <a:gd name="connsiteX5" fmla="*/ 813949 w 813949"/>
                <a:gd name="connsiteY5" fmla="*/ 367728 h 648717"/>
                <a:gd name="connsiteX6" fmla="*/ 722274 w 813949"/>
                <a:gd name="connsiteY6" fmla="*/ 647524 h 648717"/>
                <a:gd name="connsiteX7" fmla="*/ 406768 w 813949"/>
                <a:gd name="connsiteY7" fmla="*/ 648717 h 648717"/>
                <a:gd name="connsiteX8" fmla="*/ 406749 w 813949"/>
                <a:gd name="connsiteY8" fmla="*/ 0 h 648717"/>
                <a:gd name="connsiteX0" fmla="*/ 0 w 813949"/>
                <a:gd name="connsiteY0" fmla="*/ 66476 h 648717"/>
                <a:gd name="connsiteX1" fmla="*/ 220463 w 813949"/>
                <a:gd name="connsiteY1" fmla="*/ 600106 h 648717"/>
                <a:gd name="connsiteX2" fmla="*/ 278815 w 813949"/>
                <a:gd name="connsiteY2" fmla="*/ 204962 h 648717"/>
                <a:gd name="connsiteX3" fmla="*/ 278396 w 813949"/>
                <a:gd name="connsiteY3" fmla="*/ 88658 h 648717"/>
                <a:gd name="connsiteX4" fmla="*/ 720451 w 813949"/>
                <a:gd name="connsiteY4" fmla="*/ 88918 h 648717"/>
                <a:gd name="connsiteX5" fmla="*/ 813949 w 813949"/>
                <a:gd name="connsiteY5" fmla="*/ 367728 h 648717"/>
                <a:gd name="connsiteX6" fmla="*/ 722274 w 813949"/>
                <a:gd name="connsiteY6" fmla="*/ 647524 h 648717"/>
                <a:gd name="connsiteX7" fmla="*/ 406768 w 813949"/>
                <a:gd name="connsiteY7" fmla="*/ 648717 h 648717"/>
                <a:gd name="connsiteX8" fmla="*/ 405381 w 813949"/>
                <a:gd name="connsiteY8" fmla="*/ 0 h 648717"/>
                <a:gd name="connsiteX0" fmla="*/ 0 w 813949"/>
                <a:gd name="connsiteY0" fmla="*/ 66011 h 648252"/>
                <a:gd name="connsiteX1" fmla="*/ 220463 w 813949"/>
                <a:gd name="connsiteY1" fmla="*/ 599641 h 648252"/>
                <a:gd name="connsiteX2" fmla="*/ 278815 w 813949"/>
                <a:gd name="connsiteY2" fmla="*/ 204497 h 648252"/>
                <a:gd name="connsiteX3" fmla="*/ 278396 w 813949"/>
                <a:gd name="connsiteY3" fmla="*/ 88193 h 648252"/>
                <a:gd name="connsiteX4" fmla="*/ 720451 w 813949"/>
                <a:gd name="connsiteY4" fmla="*/ 88453 h 648252"/>
                <a:gd name="connsiteX5" fmla="*/ 813949 w 813949"/>
                <a:gd name="connsiteY5" fmla="*/ 367263 h 648252"/>
                <a:gd name="connsiteX6" fmla="*/ 722274 w 813949"/>
                <a:gd name="connsiteY6" fmla="*/ 647059 h 648252"/>
                <a:gd name="connsiteX7" fmla="*/ 406768 w 813949"/>
                <a:gd name="connsiteY7" fmla="*/ 648252 h 648252"/>
                <a:gd name="connsiteX8" fmla="*/ 406749 w 813949"/>
                <a:gd name="connsiteY8" fmla="*/ 0 h 648252"/>
                <a:gd name="connsiteX0" fmla="*/ 0 w 813949"/>
                <a:gd name="connsiteY0" fmla="*/ 66011 h 648252"/>
                <a:gd name="connsiteX1" fmla="*/ 336558 w 813949"/>
                <a:gd name="connsiteY1" fmla="*/ 208560 h 648252"/>
                <a:gd name="connsiteX2" fmla="*/ 278815 w 813949"/>
                <a:gd name="connsiteY2" fmla="*/ 204497 h 648252"/>
                <a:gd name="connsiteX3" fmla="*/ 278396 w 813949"/>
                <a:gd name="connsiteY3" fmla="*/ 88193 h 648252"/>
                <a:gd name="connsiteX4" fmla="*/ 720451 w 813949"/>
                <a:gd name="connsiteY4" fmla="*/ 88453 h 648252"/>
                <a:gd name="connsiteX5" fmla="*/ 813949 w 813949"/>
                <a:gd name="connsiteY5" fmla="*/ 367263 h 648252"/>
                <a:gd name="connsiteX6" fmla="*/ 722274 w 813949"/>
                <a:gd name="connsiteY6" fmla="*/ 647059 h 648252"/>
                <a:gd name="connsiteX7" fmla="*/ 406768 w 813949"/>
                <a:gd name="connsiteY7" fmla="*/ 648252 h 648252"/>
                <a:gd name="connsiteX8" fmla="*/ 406749 w 813949"/>
                <a:gd name="connsiteY8" fmla="*/ 0 h 648252"/>
                <a:gd name="connsiteX0" fmla="*/ 0 w 684482"/>
                <a:gd name="connsiteY0" fmla="*/ 142244 h 648252"/>
                <a:gd name="connsiteX1" fmla="*/ 207091 w 684482"/>
                <a:gd name="connsiteY1" fmla="*/ 208560 h 648252"/>
                <a:gd name="connsiteX2" fmla="*/ 149348 w 684482"/>
                <a:gd name="connsiteY2" fmla="*/ 204497 h 648252"/>
                <a:gd name="connsiteX3" fmla="*/ 148929 w 684482"/>
                <a:gd name="connsiteY3" fmla="*/ 88193 h 648252"/>
                <a:gd name="connsiteX4" fmla="*/ 590984 w 684482"/>
                <a:gd name="connsiteY4" fmla="*/ 88453 h 648252"/>
                <a:gd name="connsiteX5" fmla="*/ 684482 w 684482"/>
                <a:gd name="connsiteY5" fmla="*/ 367263 h 648252"/>
                <a:gd name="connsiteX6" fmla="*/ 592807 w 684482"/>
                <a:gd name="connsiteY6" fmla="*/ 647059 h 648252"/>
                <a:gd name="connsiteX7" fmla="*/ 277301 w 684482"/>
                <a:gd name="connsiteY7" fmla="*/ 648252 h 648252"/>
                <a:gd name="connsiteX8" fmla="*/ 277282 w 684482"/>
                <a:gd name="connsiteY8" fmla="*/ 0 h 648252"/>
                <a:gd name="connsiteX0" fmla="*/ 0 w 684482"/>
                <a:gd name="connsiteY0" fmla="*/ 142244 h 648252"/>
                <a:gd name="connsiteX1" fmla="*/ 208459 w 684482"/>
                <a:gd name="connsiteY1" fmla="*/ 207165 h 648252"/>
                <a:gd name="connsiteX2" fmla="*/ 149348 w 684482"/>
                <a:gd name="connsiteY2" fmla="*/ 204497 h 648252"/>
                <a:gd name="connsiteX3" fmla="*/ 148929 w 684482"/>
                <a:gd name="connsiteY3" fmla="*/ 88193 h 648252"/>
                <a:gd name="connsiteX4" fmla="*/ 590984 w 684482"/>
                <a:gd name="connsiteY4" fmla="*/ 88453 h 648252"/>
                <a:gd name="connsiteX5" fmla="*/ 684482 w 684482"/>
                <a:gd name="connsiteY5" fmla="*/ 367263 h 648252"/>
                <a:gd name="connsiteX6" fmla="*/ 592807 w 684482"/>
                <a:gd name="connsiteY6" fmla="*/ 647059 h 648252"/>
                <a:gd name="connsiteX7" fmla="*/ 277301 w 684482"/>
                <a:gd name="connsiteY7" fmla="*/ 648252 h 648252"/>
                <a:gd name="connsiteX8" fmla="*/ 277282 w 684482"/>
                <a:gd name="connsiteY8" fmla="*/ 0 h 648252"/>
                <a:gd name="connsiteX0" fmla="*/ 0 w 684482"/>
                <a:gd name="connsiteY0" fmla="*/ 142244 h 648252"/>
                <a:gd name="connsiteX1" fmla="*/ 208459 w 684482"/>
                <a:gd name="connsiteY1" fmla="*/ 207165 h 648252"/>
                <a:gd name="connsiteX2" fmla="*/ 149348 w 684482"/>
                <a:gd name="connsiteY2" fmla="*/ 204497 h 648252"/>
                <a:gd name="connsiteX3" fmla="*/ 148929 w 684482"/>
                <a:gd name="connsiteY3" fmla="*/ 88193 h 648252"/>
                <a:gd name="connsiteX4" fmla="*/ 590984 w 684482"/>
                <a:gd name="connsiteY4" fmla="*/ 88453 h 648252"/>
                <a:gd name="connsiteX5" fmla="*/ 684482 w 684482"/>
                <a:gd name="connsiteY5" fmla="*/ 367263 h 648252"/>
                <a:gd name="connsiteX6" fmla="*/ 592807 w 684482"/>
                <a:gd name="connsiteY6" fmla="*/ 647059 h 648252"/>
                <a:gd name="connsiteX7" fmla="*/ 277301 w 684482"/>
                <a:gd name="connsiteY7" fmla="*/ 648252 h 648252"/>
                <a:gd name="connsiteX8" fmla="*/ 277282 w 684482"/>
                <a:gd name="connsiteY8" fmla="*/ 0 h 648252"/>
                <a:gd name="connsiteX0" fmla="*/ 0 w 684482"/>
                <a:gd name="connsiteY0" fmla="*/ 142244 h 648252"/>
                <a:gd name="connsiteX1" fmla="*/ 208459 w 684482"/>
                <a:gd name="connsiteY1" fmla="*/ 207165 h 648252"/>
                <a:gd name="connsiteX2" fmla="*/ 149348 w 684482"/>
                <a:gd name="connsiteY2" fmla="*/ 204497 h 648252"/>
                <a:gd name="connsiteX3" fmla="*/ 148929 w 684482"/>
                <a:gd name="connsiteY3" fmla="*/ 88193 h 648252"/>
                <a:gd name="connsiteX4" fmla="*/ 590984 w 684482"/>
                <a:gd name="connsiteY4" fmla="*/ 88453 h 648252"/>
                <a:gd name="connsiteX5" fmla="*/ 684482 w 684482"/>
                <a:gd name="connsiteY5" fmla="*/ 367263 h 648252"/>
                <a:gd name="connsiteX6" fmla="*/ 592807 w 684482"/>
                <a:gd name="connsiteY6" fmla="*/ 647059 h 648252"/>
                <a:gd name="connsiteX7" fmla="*/ 277301 w 684482"/>
                <a:gd name="connsiteY7" fmla="*/ 648252 h 648252"/>
                <a:gd name="connsiteX8" fmla="*/ 277282 w 684482"/>
                <a:gd name="connsiteY8" fmla="*/ 0 h 648252"/>
                <a:gd name="connsiteX0" fmla="*/ 0 w 684482"/>
                <a:gd name="connsiteY0" fmla="*/ 142244 h 648252"/>
                <a:gd name="connsiteX1" fmla="*/ 109475 w 684482"/>
                <a:gd name="connsiteY1" fmla="*/ 176579 h 648252"/>
                <a:gd name="connsiteX2" fmla="*/ 208459 w 684482"/>
                <a:gd name="connsiteY2" fmla="*/ 207165 h 648252"/>
                <a:gd name="connsiteX3" fmla="*/ 149348 w 684482"/>
                <a:gd name="connsiteY3" fmla="*/ 204497 h 648252"/>
                <a:gd name="connsiteX4" fmla="*/ 148929 w 684482"/>
                <a:gd name="connsiteY4" fmla="*/ 88193 h 648252"/>
                <a:gd name="connsiteX5" fmla="*/ 590984 w 684482"/>
                <a:gd name="connsiteY5" fmla="*/ 88453 h 648252"/>
                <a:gd name="connsiteX6" fmla="*/ 684482 w 684482"/>
                <a:gd name="connsiteY6" fmla="*/ 367263 h 648252"/>
                <a:gd name="connsiteX7" fmla="*/ 592807 w 684482"/>
                <a:gd name="connsiteY7" fmla="*/ 647059 h 648252"/>
                <a:gd name="connsiteX8" fmla="*/ 277301 w 684482"/>
                <a:gd name="connsiteY8" fmla="*/ 648252 h 648252"/>
                <a:gd name="connsiteX9" fmla="*/ 277282 w 684482"/>
                <a:gd name="connsiteY9" fmla="*/ 0 h 648252"/>
                <a:gd name="connsiteX0" fmla="*/ 0 w 684482"/>
                <a:gd name="connsiteY0" fmla="*/ 142244 h 648252"/>
                <a:gd name="connsiteX1" fmla="*/ 207944 w 684482"/>
                <a:gd name="connsiteY1" fmla="*/ 140787 h 648252"/>
                <a:gd name="connsiteX2" fmla="*/ 208459 w 684482"/>
                <a:gd name="connsiteY2" fmla="*/ 207165 h 648252"/>
                <a:gd name="connsiteX3" fmla="*/ 149348 w 684482"/>
                <a:gd name="connsiteY3" fmla="*/ 204497 h 648252"/>
                <a:gd name="connsiteX4" fmla="*/ 148929 w 684482"/>
                <a:gd name="connsiteY4" fmla="*/ 88193 h 648252"/>
                <a:gd name="connsiteX5" fmla="*/ 590984 w 684482"/>
                <a:gd name="connsiteY5" fmla="*/ 88453 h 648252"/>
                <a:gd name="connsiteX6" fmla="*/ 684482 w 684482"/>
                <a:gd name="connsiteY6" fmla="*/ 367263 h 648252"/>
                <a:gd name="connsiteX7" fmla="*/ 592807 w 684482"/>
                <a:gd name="connsiteY7" fmla="*/ 647059 h 648252"/>
                <a:gd name="connsiteX8" fmla="*/ 277301 w 684482"/>
                <a:gd name="connsiteY8" fmla="*/ 648252 h 648252"/>
                <a:gd name="connsiteX9" fmla="*/ 277282 w 684482"/>
                <a:gd name="connsiteY9" fmla="*/ 0 h 648252"/>
                <a:gd name="connsiteX0" fmla="*/ 0 w 701349"/>
                <a:gd name="connsiteY0" fmla="*/ 140850 h 648252"/>
                <a:gd name="connsiteX1" fmla="*/ 224811 w 701349"/>
                <a:gd name="connsiteY1" fmla="*/ 140787 h 648252"/>
                <a:gd name="connsiteX2" fmla="*/ 225326 w 701349"/>
                <a:gd name="connsiteY2" fmla="*/ 207165 h 648252"/>
                <a:gd name="connsiteX3" fmla="*/ 166215 w 701349"/>
                <a:gd name="connsiteY3" fmla="*/ 204497 h 648252"/>
                <a:gd name="connsiteX4" fmla="*/ 165796 w 701349"/>
                <a:gd name="connsiteY4" fmla="*/ 88193 h 648252"/>
                <a:gd name="connsiteX5" fmla="*/ 607851 w 701349"/>
                <a:gd name="connsiteY5" fmla="*/ 88453 h 648252"/>
                <a:gd name="connsiteX6" fmla="*/ 701349 w 701349"/>
                <a:gd name="connsiteY6" fmla="*/ 367263 h 648252"/>
                <a:gd name="connsiteX7" fmla="*/ 609674 w 701349"/>
                <a:gd name="connsiteY7" fmla="*/ 647059 h 648252"/>
                <a:gd name="connsiteX8" fmla="*/ 294168 w 701349"/>
                <a:gd name="connsiteY8" fmla="*/ 648252 h 648252"/>
                <a:gd name="connsiteX9" fmla="*/ 294149 w 701349"/>
                <a:gd name="connsiteY9" fmla="*/ 0 h 648252"/>
                <a:gd name="connsiteX0" fmla="*/ 0 w 703172"/>
                <a:gd name="connsiteY0" fmla="*/ 140385 h 648252"/>
                <a:gd name="connsiteX1" fmla="*/ 226634 w 703172"/>
                <a:gd name="connsiteY1" fmla="*/ 140787 h 648252"/>
                <a:gd name="connsiteX2" fmla="*/ 227149 w 703172"/>
                <a:gd name="connsiteY2" fmla="*/ 207165 h 648252"/>
                <a:gd name="connsiteX3" fmla="*/ 168038 w 703172"/>
                <a:gd name="connsiteY3" fmla="*/ 204497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168038 w 703172"/>
                <a:gd name="connsiteY2" fmla="*/ 204497 h 648252"/>
                <a:gd name="connsiteX3" fmla="*/ 167619 w 703172"/>
                <a:gd name="connsiteY3" fmla="*/ 88193 h 648252"/>
                <a:gd name="connsiteX4" fmla="*/ 609674 w 703172"/>
                <a:gd name="connsiteY4" fmla="*/ 88453 h 648252"/>
                <a:gd name="connsiteX5" fmla="*/ 703172 w 703172"/>
                <a:gd name="connsiteY5" fmla="*/ 367263 h 648252"/>
                <a:gd name="connsiteX6" fmla="*/ 611497 w 703172"/>
                <a:gd name="connsiteY6" fmla="*/ 647059 h 648252"/>
                <a:gd name="connsiteX7" fmla="*/ 295991 w 703172"/>
                <a:gd name="connsiteY7" fmla="*/ 648252 h 648252"/>
                <a:gd name="connsiteX8" fmla="*/ 295972 w 703172"/>
                <a:gd name="connsiteY8" fmla="*/ 0 h 648252"/>
                <a:gd name="connsiteX0" fmla="*/ 0 w 703172"/>
                <a:gd name="connsiteY0" fmla="*/ 140385 h 648252"/>
                <a:gd name="connsiteX1" fmla="*/ 226634 w 703172"/>
                <a:gd name="connsiteY1" fmla="*/ 140787 h 648252"/>
                <a:gd name="connsiteX2" fmla="*/ 204296 w 703172"/>
                <a:gd name="connsiteY2" fmla="*/ 186805 h 648252"/>
                <a:gd name="connsiteX3" fmla="*/ 168038 w 703172"/>
                <a:gd name="connsiteY3" fmla="*/ 204497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6634 w 703172"/>
                <a:gd name="connsiteY2" fmla="*/ 203539 h 648252"/>
                <a:gd name="connsiteX3" fmla="*/ 168038 w 703172"/>
                <a:gd name="connsiteY3" fmla="*/ 204497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6634 w 703172"/>
                <a:gd name="connsiteY2" fmla="*/ 203539 h 648252"/>
                <a:gd name="connsiteX3" fmla="*/ 168038 w 703172"/>
                <a:gd name="connsiteY3" fmla="*/ 204497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6634 w 703172"/>
                <a:gd name="connsiteY2" fmla="*/ 203539 h 648252"/>
                <a:gd name="connsiteX3" fmla="*/ 168038 w 703172"/>
                <a:gd name="connsiteY3" fmla="*/ 204497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7090 w 703172"/>
                <a:gd name="connsiteY2" fmla="*/ 204934 h 648252"/>
                <a:gd name="connsiteX3" fmla="*/ 168038 w 703172"/>
                <a:gd name="connsiteY3" fmla="*/ 204497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7090 w 703172"/>
                <a:gd name="connsiteY2" fmla="*/ 204934 h 648252"/>
                <a:gd name="connsiteX3" fmla="*/ 168038 w 703172"/>
                <a:gd name="connsiteY3" fmla="*/ 204497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5722 w 703172"/>
                <a:gd name="connsiteY2" fmla="*/ 204469 h 648252"/>
                <a:gd name="connsiteX3" fmla="*/ 168038 w 703172"/>
                <a:gd name="connsiteY3" fmla="*/ 204497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5722 w 703172"/>
                <a:gd name="connsiteY2" fmla="*/ 204469 h 648252"/>
                <a:gd name="connsiteX3" fmla="*/ 167582 w 703172"/>
                <a:gd name="connsiteY3" fmla="*/ 20403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5722 w 703172"/>
                <a:gd name="connsiteY2" fmla="*/ 204469 h 648252"/>
                <a:gd name="connsiteX3" fmla="*/ 167582 w 703172"/>
                <a:gd name="connsiteY3" fmla="*/ 20403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5722 w 703172"/>
                <a:gd name="connsiteY2" fmla="*/ 204469 h 648252"/>
                <a:gd name="connsiteX3" fmla="*/ 167582 w 703172"/>
                <a:gd name="connsiteY3" fmla="*/ 20496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5722 w 703172"/>
                <a:gd name="connsiteY2" fmla="*/ 204469 h 648252"/>
                <a:gd name="connsiteX3" fmla="*/ 167582 w 703172"/>
                <a:gd name="connsiteY3" fmla="*/ 20496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5722 w 703172"/>
                <a:gd name="connsiteY2" fmla="*/ 204469 h 648252"/>
                <a:gd name="connsiteX3" fmla="*/ 167582 w 703172"/>
                <a:gd name="connsiteY3" fmla="*/ 20496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5722 w 703172"/>
                <a:gd name="connsiteY2" fmla="*/ 204469 h 648252"/>
                <a:gd name="connsiteX3" fmla="*/ 167582 w 703172"/>
                <a:gd name="connsiteY3" fmla="*/ 20496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6178 w 703172"/>
                <a:gd name="connsiteY2" fmla="*/ 205399 h 648252"/>
                <a:gd name="connsiteX3" fmla="*/ 167582 w 703172"/>
                <a:gd name="connsiteY3" fmla="*/ 20496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7546 w 703172"/>
                <a:gd name="connsiteY2" fmla="*/ 204934 h 648252"/>
                <a:gd name="connsiteX3" fmla="*/ 167582 w 703172"/>
                <a:gd name="connsiteY3" fmla="*/ 20496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6634 w 703172"/>
                <a:gd name="connsiteY2" fmla="*/ 204469 h 648252"/>
                <a:gd name="connsiteX3" fmla="*/ 167582 w 703172"/>
                <a:gd name="connsiteY3" fmla="*/ 20496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6634 w 703172"/>
                <a:gd name="connsiteY2" fmla="*/ 204469 h 648252"/>
                <a:gd name="connsiteX3" fmla="*/ 167582 w 703172"/>
                <a:gd name="connsiteY3" fmla="*/ 20496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6634 w 703172"/>
                <a:gd name="connsiteY2" fmla="*/ 205399 h 648252"/>
                <a:gd name="connsiteX3" fmla="*/ 167582 w 703172"/>
                <a:gd name="connsiteY3" fmla="*/ 20496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6634 w 703172"/>
                <a:gd name="connsiteY2" fmla="*/ 205399 h 648252"/>
                <a:gd name="connsiteX3" fmla="*/ 167126 w 703172"/>
                <a:gd name="connsiteY3" fmla="*/ 206357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6634 w 703172"/>
                <a:gd name="connsiteY2" fmla="*/ 205399 h 648252"/>
                <a:gd name="connsiteX3" fmla="*/ 167582 w 703172"/>
                <a:gd name="connsiteY3" fmla="*/ 20496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6634 w 703172"/>
                <a:gd name="connsiteY2" fmla="*/ 205399 h 648252"/>
                <a:gd name="connsiteX3" fmla="*/ 167126 w 703172"/>
                <a:gd name="connsiteY3" fmla="*/ 205427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6634 w 703172"/>
                <a:gd name="connsiteY2" fmla="*/ 205399 h 648252"/>
                <a:gd name="connsiteX3" fmla="*/ 167582 w 703172"/>
                <a:gd name="connsiteY3" fmla="*/ 20496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6634 w 703172"/>
                <a:gd name="connsiteY2" fmla="*/ 204934 h 648252"/>
                <a:gd name="connsiteX3" fmla="*/ 167582 w 703172"/>
                <a:gd name="connsiteY3" fmla="*/ 20496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6634 w 703172"/>
                <a:gd name="connsiteY2" fmla="*/ 204934 h 648252"/>
                <a:gd name="connsiteX3" fmla="*/ 167582 w 703172"/>
                <a:gd name="connsiteY3" fmla="*/ 20496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6634 w 703172"/>
                <a:gd name="connsiteY2" fmla="*/ 204934 h 648252"/>
                <a:gd name="connsiteX3" fmla="*/ 167582 w 703172"/>
                <a:gd name="connsiteY3" fmla="*/ 20496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6634 w 703172"/>
                <a:gd name="connsiteY2" fmla="*/ 204934 h 648252"/>
                <a:gd name="connsiteX3" fmla="*/ 167582 w 703172"/>
                <a:gd name="connsiteY3" fmla="*/ 20496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6634 w 703172"/>
                <a:gd name="connsiteY2" fmla="*/ 204934 h 648252"/>
                <a:gd name="connsiteX3" fmla="*/ 167582 w 703172"/>
                <a:gd name="connsiteY3" fmla="*/ 20496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5972 w 703172"/>
                <a:gd name="connsiteY9" fmla="*/ 0 h 648252"/>
                <a:gd name="connsiteX0" fmla="*/ 0 w 703172"/>
                <a:gd name="connsiteY0" fmla="*/ 140385 h 648252"/>
                <a:gd name="connsiteX1" fmla="*/ 226634 w 703172"/>
                <a:gd name="connsiteY1" fmla="*/ 140787 h 648252"/>
                <a:gd name="connsiteX2" fmla="*/ 226634 w 703172"/>
                <a:gd name="connsiteY2" fmla="*/ 204934 h 648252"/>
                <a:gd name="connsiteX3" fmla="*/ 167582 w 703172"/>
                <a:gd name="connsiteY3" fmla="*/ 204962 h 648252"/>
                <a:gd name="connsiteX4" fmla="*/ 167619 w 703172"/>
                <a:gd name="connsiteY4" fmla="*/ 88193 h 648252"/>
                <a:gd name="connsiteX5" fmla="*/ 609674 w 703172"/>
                <a:gd name="connsiteY5" fmla="*/ 88453 h 648252"/>
                <a:gd name="connsiteX6" fmla="*/ 703172 w 703172"/>
                <a:gd name="connsiteY6" fmla="*/ 367263 h 648252"/>
                <a:gd name="connsiteX7" fmla="*/ 611497 w 703172"/>
                <a:gd name="connsiteY7" fmla="*/ 647059 h 648252"/>
                <a:gd name="connsiteX8" fmla="*/ 295991 w 703172"/>
                <a:gd name="connsiteY8" fmla="*/ 648252 h 648252"/>
                <a:gd name="connsiteX9" fmla="*/ 297188 w 703172"/>
                <a:gd name="connsiteY9" fmla="*/ 0 h 648252"/>
                <a:gd name="connsiteX0" fmla="*/ 0 w 703172"/>
                <a:gd name="connsiteY0" fmla="*/ 141817 h 649684"/>
                <a:gd name="connsiteX1" fmla="*/ 226634 w 703172"/>
                <a:gd name="connsiteY1" fmla="*/ 142219 h 649684"/>
                <a:gd name="connsiteX2" fmla="*/ 226634 w 703172"/>
                <a:gd name="connsiteY2" fmla="*/ 206366 h 649684"/>
                <a:gd name="connsiteX3" fmla="*/ 167582 w 703172"/>
                <a:gd name="connsiteY3" fmla="*/ 206394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7582 w 703172"/>
                <a:gd name="connsiteY3" fmla="*/ 206394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7582 w 703172"/>
                <a:gd name="connsiteY3" fmla="*/ 206394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7582 w 703172"/>
                <a:gd name="connsiteY3" fmla="*/ 206394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7582 w 703172"/>
                <a:gd name="connsiteY3" fmla="*/ 206394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7582 w 703172"/>
                <a:gd name="connsiteY3" fmla="*/ 206394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7582 w 703172"/>
                <a:gd name="connsiteY3" fmla="*/ 206394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7582 w 703172"/>
                <a:gd name="connsiteY3" fmla="*/ 206394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7582 w 703172"/>
                <a:gd name="connsiteY3" fmla="*/ 206394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7582 w 703172"/>
                <a:gd name="connsiteY3" fmla="*/ 206394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6214 w 703172"/>
                <a:gd name="connsiteY3" fmla="*/ 206394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8038 w 703172"/>
                <a:gd name="connsiteY3" fmla="*/ 206394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6670 w 703172"/>
                <a:gd name="connsiteY3" fmla="*/ 206394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7582 w 703172"/>
                <a:gd name="connsiteY3" fmla="*/ 206859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8038 w 703172"/>
                <a:gd name="connsiteY3" fmla="*/ 205929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8038 w 703172"/>
                <a:gd name="connsiteY3" fmla="*/ 205929 h 649684"/>
                <a:gd name="connsiteX4" fmla="*/ 168075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8038 w 703172"/>
                <a:gd name="connsiteY3" fmla="*/ 205929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8038 w 703172"/>
                <a:gd name="connsiteY3" fmla="*/ 205929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8038 w 703172"/>
                <a:gd name="connsiteY3" fmla="*/ 205929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1817 h 649684"/>
                <a:gd name="connsiteX1" fmla="*/ 226634 w 703172"/>
                <a:gd name="connsiteY1" fmla="*/ 142219 h 649684"/>
                <a:gd name="connsiteX2" fmla="*/ 226634 w 703172"/>
                <a:gd name="connsiteY2" fmla="*/ 206366 h 649684"/>
                <a:gd name="connsiteX3" fmla="*/ 168038 w 703172"/>
                <a:gd name="connsiteY3" fmla="*/ 205929 h 649684"/>
                <a:gd name="connsiteX4" fmla="*/ 167619 w 703172"/>
                <a:gd name="connsiteY4" fmla="*/ 89625 h 649684"/>
                <a:gd name="connsiteX5" fmla="*/ 609674 w 703172"/>
                <a:gd name="connsiteY5" fmla="*/ 89885 h 649684"/>
                <a:gd name="connsiteX6" fmla="*/ 703172 w 703172"/>
                <a:gd name="connsiteY6" fmla="*/ 368695 h 649684"/>
                <a:gd name="connsiteX7" fmla="*/ 611497 w 703172"/>
                <a:gd name="connsiteY7" fmla="*/ 648491 h 649684"/>
                <a:gd name="connsiteX8" fmla="*/ 295991 w 703172"/>
                <a:gd name="connsiteY8" fmla="*/ 649684 h 649684"/>
                <a:gd name="connsiteX9" fmla="*/ 296252 w 703172"/>
                <a:gd name="connsiteY9" fmla="*/ 0 h 649684"/>
                <a:gd name="connsiteX0" fmla="*/ 0 w 703172"/>
                <a:gd name="connsiteY0" fmla="*/ 142437 h 650304"/>
                <a:gd name="connsiteX1" fmla="*/ 226634 w 703172"/>
                <a:gd name="connsiteY1" fmla="*/ 142839 h 650304"/>
                <a:gd name="connsiteX2" fmla="*/ 226634 w 703172"/>
                <a:gd name="connsiteY2" fmla="*/ 206986 h 650304"/>
                <a:gd name="connsiteX3" fmla="*/ 168038 w 703172"/>
                <a:gd name="connsiteY3" fmla="*/ 206549 h 650304"/>
                <a:gd name="connsiteX4" fmla="*/ 167619 w 703172"/>
                <a:gd name="connsiteY4" fmla="*/ 90245 h 650304"/>
                <a:gd name="connsiteX5" fmla="*/ 609674 w 703172"/>
                <a:gd name="connsiteY5" fmla="*/ 90505 h 650304"/>
                <a:gd name="connsiteX6" fmla="*/ 703172 w 703172"/>
                <a:gd name="connsiteY6" fmla="*/ 369315 h 650304"/>
                <a:gd name="connsiteX7" fmla="*/ 611497 w 703172"/>
                <a:gd name="connsiteY7" fmla="*/ 649111 h 650304"/>
                <a:gd name="connsiteX8" fmla="*/ 295991 w 703172"/>
                <a:gd name="connsiteY8" fmla="*/ 650304 h 650304"/>
                <a:gd name="connsiteX9" fmla="*/ 295036 w 703172"/>
                <a:gd name="connsiteY9" fmla="*/ 0 h 650304"/>
                <a:gd name="connsiteX0" fmla="*/ 0 w 703172"/>
                <a:gd name="connsiteY0" fmla="*/ 143677 h 651544"/>
                <a:gd name="connsiteX1" fmla="*/ 226634 w 703172"/>
                <a:gd name="connsiteY1" fmla="*/ 144079 h 651544"/>
                <a:gd name="connsiteX2" fmla="*/ 226634 w 703172"/>
                <a:gd name="connsiteY2" fmla="*/ 208226 h 651544"/>
                <a:gd name="connsiteX3" fmla="*/ 168038 w 703172"/>
                <a:gd name="connsiteY3" fmla="*/ 207789 h 651544"/>
                <a:gd name="connsiteX4" fmla="*/ 167619 w 703172"/>
                <a:gd name="connsiteY4" fmla="*/ 91485 h 651544"/>
                <a:gd name="connsiteX5" fmla="*/ 609674 w 703172"/>
                <a:gd name="connsiteY5" fmla="*/ 91745 h 651544"/>
                <a:gd name="connsiteX6" fmla="*/ 703172 w 703172"/>
                <a:gd name="connsiteY6" fmla="*/ 370555 h 651544"/>
                <a:gd name="connsiteX7" fmla="*/ 611497 w 703172"/>
                <a:gd name="connsiteY7" fmla="*/ 650351 h 651544"/>
                <a:gd name="connsiteX8" fmla="*/ 295991 w 703172"/>
                <a:gd name="connsiteY8" fmla="*/ 651544 h 651544"/>
                <a:gd name="connsiteX9" fmla="*/ 295644 w 703172"/>
                <a:gd name="connsiteY9" fmla="*/ 0 h 651544"/>
                <a:gd name="connsiteX0" fmla="*/ 0 w 703172"/>
                <a:gd name="connsiteY0" fmla="*/ 137882 h 645749"/>
                <a:gd name="connsiteX1" fmla="*/ 226634 w 703172"/>
                <a:gd name="connsiteY1" fmla="*/ 138284 h 645749"/>
                <a:gd name="connsiteX2" fmla="*/ 226634 w 703172"/>
                <a:gd name="connsiteY2" fmla="*/ 202431 h 645749"/>
                <a:gd name="connsiteX3" fmla="*/ 168038 w 703172"/>
                <a:gd name="connsiteY3" fmla="*/ 201994 h 645749"/>
                <a:gd name="connsiteX4" fmla="*/ 167619 w 703172"/>
                <a:gd name="connsiteY4" fmla="*/ 85690 h 645749"/>
                <a:gd name="connsiteX5" fmla="*/ 609674 w 703172"/>
                <a:gd name="connsiteY5" fmla="*/ 85950 h 645749"/>
                <a:gd name="connsiteX6" fmla="*/ 703172 w 703172"/>
                <a:gd name="connsiteY6" fmla="*/ 364760 h 645749"/>
                <a:gd name="connsiteX7" fmla="*/ 611497 w 703172"/>
                <a:gd name="connsiteY7" fmla="*/ 644556 h 645749"/>
                <a:gd name="connsiteX8" fmla="*/ 295991 w 703172"/>
                <a:gd name="connsiteY8" fmla="*/ 645749 h 645749"/>
                <a:gd name="connsiteX9" fmla="*/ 296781 w 703172"/>
                <a:gd name="connsiteY9" fmla="*/ 0 h 645749"/>
                <a:gd name="connsiteX0" fmla="*/ 0 w 703172"/>
                <a:gd name="connsiteY0" fmla="*/ 140977 h 648844"/>
                <a:gd name="connsiteX1" fmla="*/ 226634 w 703172"/>
                <a:gd name="connsiteY1" fmla="*/ 141379 h 648844"/>
                <a:gd name="connsiteX2" fmla="*/ 226634 w 703172"/>
                <a:gd name="connsiteY2" fmla="*/ 205526 h 648844"/>
                <a:gd name="connsiteX3" fmla="*/ 168038 w 703172"/>
                <a:gd name="connsiteY3" fmla="*/ 205089 h 648844"/>
                <a:gd name="connsiteX4" fmla="*/ 167619 w 703172"/>
                <a:gd name="connsiteY4" fmla="*/ 88785 h 648844"/>
                <a:gd name="connsiteX5" fmla="*/ 609674 w 703172"/>
                <a:gd name="connsiteY5" fmla="*/ 89045 h 648844"/>
                <a:gd name="connsiteX6" fmla="*/ 703172 w 703172"/>
                <a:gd name="connsiteY6" fmla="*/ 367855 h 648844"/>
                <a:gd name="connsiteX7" fmla="*/ 611497 w 703172"/>
                <a:gd name="connsiteY7" fmla="*/ 647651 h 648844"/>
                <a:gd name="connsiteX8" fmla="*/ 295991 w 703172"/>
                <a:gd name="connsiteY8" fmla="*/ 648844 h 648844"/>
                <a:gd name="connsiteX9" fmla="*/ 295770 w 703172"/>
                <a:gd name="connsiteY9" fmla="*/ 0 h 648844"/>
                <a:gd name="connsiteX0" fmla="*/ 59015 w 535553"/>
                <a:gd name="connsiteY0" fmla="*/ 141379 h 648844"/>
                <a:gd name="connsiteX1" fmla="*/ 59015 w 535553"/>
                <a:gd name="connsiteY1" fmla="*/ 205526 h 648844"/>
                <a:gd name="connsiteX2" fmla="*/ 419 w 535553"/>
                <a:gd name="connsiteY2" fmla="*/ 205089 h 648844"/>
                <a:gd name="connsiteX3" fmla="*/ 0 w 535553"/>
                <a:gd name="connsiteY3" fmla="*/ 88785 h 648844"/>
                <a:gd name="connsiteX4" fmla="*/ 442055 w 535553"/>
                <a:gd name="connsiteY4" fmla="*/ 89045 h 648844"/>
                <a:gd name="connsiteX5" fmla="*/ 535553 w 535553"/>
                <a:gd name="connsiteY5" fmla="*/ 367855 h 648844"/>
                <a:gd name="connsiteX6" fmla="*/ 443878 w 535553"/>
                <a:gd name="connsiteY6" fmla="*/ 647651 h 648844"/>
                <a:gd name="connsiteX7" fmla="*/ 128372 w 535553"/>
                <a:gd name="connsiteY7" fmla="*/ 648844 h 648844"/>
                <a:gd name="connsiteX8" fmla="*/ 128151 w 535553"/>
                <a:gd name="connsiteY8" fmla="*/ 0 h 648844"/>
                <a:gd name="connsiteX0" fmla="*/ 59015 w 535553"/>
                <a:gd name="connsiteY0" fmla="*/ 205526 h 648844"/>
                <a:gd name="connsiteX1" fmla="*/ 419 w 535553"/>
                <a:gd name="connsiteY1" fmla="*/ 205089 h 648844"/>
                <a:gd name="connsiteX2" fmla="*/ 0 w 535553"/>
                <a:gd name="connsiteY2" fmla="*/ 88785 h 648844"/>
                <a:gd name="connsiteX3" fmla="*/ 442055 w 535553"/>
                <a:gd name="connsiteY3" fmla="*/ 89045 h 648844"/>
                <a:gd name="connsiteX4" fmla="*/ 535553 w 535553"/>
                <a:gd name="connsiteY4" fmla="*/ 367855 h 648844"/>
                <a:gd name="connsiteX5" fmla="*/ 443878 w 535553"/>
                <a:gd name="connsiteY5" fmla="*/ 647651 h 648844"/>
                <a:gd name="connsiteX6" fmla="*/ 128372 w 535553"/>
                <a:gd name="connsiteY6" fmla="*/ 648844 h 648844"/>
                <a:gd name="connsiteX7" fmla="*/ 128151 w 535553"/>
                <a:gd name="connsiteY7" fmla="*/ 0 h 648844"/>
                <a:gd name="connsiteX0" fmla="*/ 419 w 535553"/>
                <a:gd name="connsiteY0" fmla="*/ 205089 h 648844"/>
                <a:gd name="connsiteX1" fmla="*/ 0 w 535553"/>
                <a:gd name="connsiteY1" fmla="*/ 88785 h 648844"/>
                <a:gd name="connsiteX2" fmla="*/ 442055 w 535553"/>
                <a:gd name="connsiteY2" fmla="*/ 89045 h 648844"/>
                <a:gd name="connsiteX3" fmla="*/ 535553 w 535553"/>
                <a:gd name="connsiteY3" fmla="*/ 367855 h 648844"/>
                <a:gd name="connsiteX4" fmla="*/ 443878 w 535553"/>
                <a:gd name="connsiteY4" fmla="*/ 647651 h 648844"/>
                <a:gd name="connsiteX5" fmla="*/ 128372 w 535553"/>
                <a:gd name="connsiteY5" fmla="*/ 648844 h 648844"/>
                <a:gd name="connsiteX6" fmla="*/ 128151 w 535553"/>
                <a:gd name="connsiteY6" fmla="*/ 0 h 648844"/>
                <a:gd name="connsiteX0" fmla="*/ 0 w 535553"/>
                <a:gd name="connsiteY0" fmla="*/ 88785 h 648844"/>
                <a:gd name="connsiteX1" fmla="*/ 442055 w 535553"/>
                <a:gd name="connsiteY1" fmla="*/ 89045 h 648844"/>
                <a:gd name="connsiteX2" fmla="*/ 535553 w 535553"/>
                <a:gd name="connsiteY2" fmla="*/ 367855 h 648844"/>
                <a:gd name="connsiteX3" fmla="*/ 443878 w 535553"/>
                <a:gd name="connsiteY3" fmla="*/ 647651 h 648844"/>
                <a:gd name="connsiteX4" fmla="*/ 128372 w 535553"/>
                <a:gd name="connsiteY4" fmla="*/ 648844 h 648844"/>
                <a:gd name="connsiteX5" fmla="*/ 128151 w 535553"/>
                <a:gd name="connsiteY5" fmla="*/ 0 h 648844"/>
                <a:gd name="connsiteX0" fmla="*/ 0 w 646478"/>
                <a:gd name="connsiteY0" fmla="*/ 87901 h 648844"/>
                <a:gd name="connsiteX1" fmla="*/ 552980 w 646478"/>
                <a:gd name="connsiteY1" fmla="*/ 89045 h 648844"/>
                <a:gd name="connsiteX2" fmla="*/ 646478 w 646478"/>
                <a:gd name="connsiteY2" fmla="*/ 367855 h 648844"/>
                <a:gd name="connsiteX3" fmla="*/ 554803 w 646478"/>
                <a:gd name="connsiteY3" fmla="*/ 647651 h 648844"/>
                <a:gd name="connsiteX4" fmla="*/ 239297 w 646478"/>
                <a:gd name="connsiteY4" fmla="*/ 648844 h 648844"/>
                <a:gd name="connsiteX5" fmla="*/ 239076 w 646478"/>
                <a:gd name="connsiteY5" fmla="*/ 0 h 648844"/>
                <a:gd name="connsiteX0" fmla="*/ 0 w 646478"/>
                <a:gd name="connsiteY0" fmla="*/ 115043 h 675986"/>
                <a:gd name="connsiteX1" fmla="*/ 552980 w 646478"/>
                <a:gd name="connsiteY1" fmla="*/ 116187 h 675986"/>
                <a:gd name="connsiteX2" fmla="*/ 646478 w 646478"/>
                <a:gd name="connsiteY2" fmla="*/ 394997 h 675986"/>
                <a:gd name="connsiteX3" fmla="*/ 554803 w 646478"/>
                <a:gd name="connsiteY3" fmla="*/ 674793 h 675986"/>
                <a:gd name="connsiteX4" fmla="*/ 239297 w 646478"/>
                <a:gd name="connsiteY4" fmla="*/ 675986 h 675986"/>
                <a:gd name="connsiteX5" fmla="*/ 239173 w 646478"/>
                <a:gd name="connsiteY5" fmla="*/ 55279 h 675986"/>
                <a:gd name="connsiteX6" fmla="*/ 239076 w 646478"/>
                <a:gd name="connsiteY6" fmla="*/ 27142 h 675986"/>
                <a:gd name="connsiteX0" fmla="*/ 0 w 646478"/>
                <a:gd name="connsiteY0" fmla="*/ 115043 h 675986"/>
                <a:gd name="connsiteX1" fmla="*/ 552980 w 646478"/>
                <a:gd name="connsiteY1" fmla="*/ 116187 h 675986"/>
                <a:gd name="connsiteX2" fmla="*/ 646478 w 646478"/>
                <a:gd name="connsiteY2" fmla="*/ 394997 h 675986"/>
                <a:gd name="connsiteX3" fmla="*/ 554803 w 646478"/>
                <a:gd name="connsiteY3" fmla="*/ 674793 h 675986"/>
                <a:gd name="connsiteX4" fmla="*/ 239297 w 646478"/>
                <a:gd name="connsiteY4" fmla="*/ 675986 h 675986"/>
                <a:gd name="connsiteX5" fmla="*/ 239173 w 646478"/>
                <a:gd name="connsiteY5" fmla="*/ 55279 h 675986"/>
                <a:gd name="connsiteX6" fmla="*/ 239076 w 646478"/>
                <a:gd name="connsiteY6" fmla="*/ 27142 h 675986"/>
                <a:gd name="connsiteX0" fmla="*/ 0 w 646478"/>
                <a:gd name="connsiteY0" fmla="*/ 115043 h 675986"/>
                <a:gd name="connsiteX1" fmla="*/ 552980 w 646478"/>
                <a:gd name="connsiteY1" fmla="*/ 116187 h 675986"/>
                <a:gd name="connsiteX2" fmla="*/ 646478 w 646478"/>
                <a:gd name="connsiteY2" fmla="*/ 394997 h 675986"/>
                <a:gd name="connsiteX3" fmla="*/ 554803 w 646478"/>
                <a:gd name="connsiteY3" fmla="*/ 674793 h 675986"/>
                <a:gd name="connsiteX4" fmla="*/ 239297 w 646478"/>
                <a:gd name="connsiteY4" fmla="*/ 675986 h 675986"/>
                <a:gd name="connsiteX5" fmla="*/ 239173 w 646478"/>
                <a:gd name="connsiteY5" fmla="*/ 55279 h 675986"/>
                <a:gd name="connsiteX6" fmla="*/ 239076 w 646478"/>
                <a:gd name="connsiteY6" fmla="*/ 27142 h 675986"/>
                <a:gd name="connsiteX0" fmla="*/ 0 w 646478"/>
                <a:gd name="connsiteY0" fmla="*/ 115043 h 675986"/>
                <a:gd name="connsiteX1" fmla="*/ 552980 w 646478"/>
                <a:gd name="connsiteY1" fmla="*/ 116187 h 675986"/>
                <a:gd name="connsiteX2" fmla="*/ 646478 w 646478"/>
                <a:gd name="connsiteY2" fmla="*/ 394997 h 675986"/>
                <a:gd name="connsiteX3" fmla="*/ 554803 w 646478"/>
                <a:gd name="connsiteY3" fmla="*/ 674793 h 675986"/>
                <a:gd name="connsiteX4" fmla="*/ 239297 w 646478"/>
                <a:gd name="connsiteY4" fmla="*/ 675986 h 675986"/>
                <a:gd name="connsiteX5" fmla="*/ 239173 w 646478"/>
                <a:gd name="connsiteY5" fmla="*/ 55279 h 675986"/>
                <a:gd name="connsiteX6" fmla="*/ 239076 w 646478"/>
                <a:gd name="connsiteY6" fmla="*/ 27142 h 675986"/>
                <a:gd name="connsiteX0" fmla="*/ 0 w 963608"/>
                <a:gd name="connsiteY0" fmla="*/ 107020 h 667963"/>
                <a:gd name="connsiteX1" fmla="*/ 552980 w 963608"/>
                <a:gd name="connsiteY1" fmla="*/ 108164 h 667963"/>
                <a:gd name="connsiteX2" fmla="*/ 646478 w 963608"/>
                <a:gd name="connsiteY2" fmla="*/ 386974 h 667963"/>
                <a:gd name="connsiteX3" fmla="*/ 554803 w 963608"/>
                <a:gd name="connsiteY3" fmla="*/ 666770 h 667963"/>
                <a:gd name="connsiteX4" fmla="*/ 239297 w 963608"/>
                <a:gd name="connsiteY4" fmla="*/ 667963 h 667963"/>
                <a:gd name="connsiteX5" fmla="*/ 239173 w 963608"/>
                <a:gd name="connsiteY5" fmla="*/ 47256 h 667963"/>
                <a:gd name="connsiteX6" fmla="*/ 963608 w 963608"/>
                <a:gd name="connsiteY6" fmla="*/ 46389 h 667963"/>
                <a:gd name="connsiteX0" fmla="*/ 0 w 963608"/>
                <a:gd name="connsiteY0" fmla="*/ 60631 h 621574"/>
                <a:gd name="connsiteX1" fmla="*/ 552980 w 963608"/>
                <a:gd name="connsiteY1" fmla="*/ 61775 h 621574"/>
                <a:gd name="connsiteX2" fmla="*/ 646478 w 963608"/>
                <a:gd name="connsiteY2" fmla="*/ 340585 h 621574"/>
                <a:gd name="connsiteX3" fmla="*/ 554803 w 963608"/>
                <a:gd name="connsiteY3" fmla="*/ 620381 h 621574"/>
                <a:gd name="connsiteX4" fmla="*/ 239297 w 963608"/>
                <a:gd name="connsiteY4" fmla="*/ 621574 h 621574"/>
                <a:gd name="connsiteX5" fmla="*/ 239173 w 963608"/>
                <a:gd name="connsiteY5" fmla="*/ 867 h 621574"/>
                <a:gd name="connsiteX6" fmla="*/ 963608 w 963608"/>
                <a:gd name="connsiteY6" fmla="*/ 0 h 621574"/>
                <a:gd name="connsiteX0" fmla="*/ 0 w 963608"/>
                <a:gd name="connsiteY0" fmla="*/ 60631 h 621574"/>
                <a:gd name="connsiteX1" fmla="*/ 552980 w 963608"/>
                <a:gd name="connsiteY1" fmla="*/ 61775 h 621574"/>
                <a:gd name="connsiteX2" fmla="*/ 646478 w 963608"/>
                <a:gd name="connsiteY2" fmla="*/ 340585 h 621574"/>
                <a:gd name="connsiteX3" fmla="*/ 554803 w 963608"/>
                <a:gd name="connsiteY3" fmla="*/ 620381 h 621574"/>
                <a:gd name="connsiteX4" fmla="*/ 239297 w 963608"/>
                <a:gd name="connsiteY4" fmla="*/ 621574 h 621574"/>
                <a:gd name="connsiteX5" fmla="*/ 239173 w 963608"/>
                <a:gd name="connsiteY5" fmla="*/ 867 h 621574"/>
                <a:gd name="connsiteX6" fmla="*/ 963608 w 963608"/>
                <a:gd name="connsiteY6" fmla="*/ 0 h 621574"/>
                <a:gd name="connsiteX0" fmla="*/ 0 w 1017378"/>
                <a:gd name="connsiteY0" fmla="*/ 61293 h 622236"/>
                <a:gd name="connsiteX1" fmla="*/ 552980 w 1017378"/>
                <a:gd name="connsiteY1" fmla="*/ 62437 h 622236"/>
                <a:gd name="connsiteX2" fmla="*/ 646478 w 1017378"/>
                <a:gd name="connsiteY2" fmla="*/ 341247 h 622236"/>
                <a:gd name="connsiteX3" fmla="*/ 554803 w 1017378"/>
                <a:gd name="connsiteY3" fmla="*/ 621043 h 622236"/>
                <a:gd name="connsiteX4" fmla="*/ 239297 w 1017378"/>
                <a:gd name="connsiteY4" fmla="*/ 622236 h 622236"/>
                <a:gd name="connsiteX5" fmla="*/ 239173 w 1017378"/>
                <a:gd name="connsiteY5" fmla="*/ 1529 h 622236"/>
                <a:gd name="connsiteX6" fmla="*/ 963608 w 1017378"/>
                <a:gd name="connsiteY6" fmla="*/ 662 h 622236"/>
                <a:gd name="connsiteX7" fmla="*/ 963986 w 1017378"/>
                <a:gd name="connsiteY7" fmla="*/ 0 h 622236"/>
                <a:gd name="connsiteX0" fmla="*/ 0 w 1017951"/>
                <a:gd name="connsiteY0" fmla="*/ 61293 h 622236"/>
                <a:gd name="connsiteX1" fmla="*/ 552980 w 1017951"/>
                <a:gd name="connsiteY1" fmla="*/ 62437 h 622236"/>
                <a:gd name="connsiteX2" fmla="*/ 646478 w 1017951"/>
                <a:gd name="connsiteY2" fmla="*/ 341247 h 622236"/>
                <a:gd name="connsiteX3" fmla="*/ 554803 w 1017951"/>
                <a:gd name="connsiteY3" fmla="*/ 621043 h 622236"/>
                <a:gd name="connsiteX4" fmla="*/ 239297 w 1017951"/>
                <a:gd name="connsiteY4" fmla="*/ 622236 h 622236"/>
                <a:gd name="connsiteX5" fmla="*/ 239173 w 1017951"/>
                <a:gd name="connsiteY5" fmla="*/ 1529 h 622236"/>
                <a:gd name="connsiteX6" fmla="*/ 963608 w 1017951"/>
                <a:gd name="connsiteY6" fmla="*/ 662 h 622236"/>
                <a:gd name="connsiteX7" fmla="*/ 951098 w 1017951"/>
                <a:gd name="connsiteY7" fmla="*/ 135789 h 622236"/>
                <a:gd name="connsiteX8" fmla="*/ 963986 w 1017951"/>
                <a:gd name="connsiteY8" fmla="*/ 0 h 622236"/>
                <a:gd name="connsiteX0" fmla="*/ 0 w 1017951"/>
                <a:gd name="connsiteY0" fmla="*/ 61293 h 622236"/>
                <a:gd name="connsiteX1" fmla="*/ 552980 w 1017951"/>
                <a:gd name="connsiteY1" fmla="*/ 62437 h 622236"/>
                <a:gd name="connsiteX2" fmla="*/ 646478 w 1017951"/>
                <a:gd name="connsiteY2" fmla="*/ 341247 h 622236"/>
                <a:gd name="connsiteX3" fmla="*/ 554803 w 1017951"/>
                <a:gd name="connsiteY3" fmla="*/ 621043 h 622236"/>
                <a:gd name="connsiteX4" fmla="*/ 239297 w 1017951"/>
                <a:gd name="connsiteY4" fmla="*/ 622236 h 622236"/>
                <a:gd name="connsiteX5" fmla="*/ 239173 w 1017951"/>
                <a:gd name="connsiteY5" fmla="*/ 1529 h 622236"/>
                <a:gd name="connsiteX6" fmla="*/ 963608 w 1017951"/>
                <a:gd name="connsiteY6" fmla="*/ 662 h 622236"/>
                <a:gd name="connsiteX7" fmla="*/ 951098 w 1017951"/>
                <a:gd name="connsiteY7" fmla="*/ 135789 h 622236"/>
                <a:gd name="connsiteX8" fmla="*/ 966134 w 1017951"/>
                <a:gd name="connsiteY8" fmla="*/ 77750 h 622236"/>
                <a:gd name="connsiteX9" fmla="*/ 963986 w 1017951"/>
                <a:gd name="connsiteY9" fmla="*/ 0 h 622236"/>
                <a:gd name="connsiteX0" fmla="*/ 0 w 1017951"/>
                <a:gd name="connsiteY0" fmla="*/ 61293 h 622236"/>
                <a:gd name="connsiteX1" fmla="*/ 552980 w 1017951"/>
                <a:gd name="connsiteY1" fmla="*/ 62437 h 622236"/>
                <a:gd name="connsiteX2" fmla="*/ 646478 w 1017951"/>
                <a:gd name="connsiteY2" fmla="*/ 341247 h 622236"/>
                <a:gd name="connsiteX3" fmla="*/ 554803 w 1017951"/>
                <a:gd name="connsiteY3" fmla="*/ 621043 h 622236"/>
                <a:gd name="connsiteX4" fmla="*/ 239297 w 1017951"/>
                <a:gd name="connsiteY4" fmla="*/ 622236 h 622236"/>
                <a:gd name="connsiteX5" fmla="*/ 239173 w 1017951"/>
                <a:gd name="connsiteY5" fmla="*/ 1529 h 622236"/>
                <a:gd name="connsiteX6" fmla="*/ 963608 w 1017951"/>
                <a:gd name="connsiteY6" fmla="*/ 662 h 622236"/>
                <a:gd name="connsiteX7" fmla="*/ 951098 w 1017951"/>
                <a:gd name="connsiteY7" fmla="*/ 135789 h 622236"/>
                <a:gd name="connsiteX8" fmla="*/ 866257 w 1017951"/>
                <a:gd name="connsiteY8" fmla="*/ 165356 h 622236"/>
                <a:gd name="connsiteX9" fmla="*/ 963986 w 1017951"/>
                <a:gd name="connsiteY9" fmla="*/ 0 h 622236"/>
                <a:gd name="connsiteX0" fmla="*/ 0 w 1017951"/>
                <a:gd name="connsiteY0" fmla="*/ 60632 h 621575"/>
                <a:gd name="connsiteX1" fmla="*/ 552980 w 1017951"/>
                <a:gd name="connsiteY1" fmla="*/ 61776 h 621575"/>
                <a:gd name="connsiteX2" fmla="*/ 646478 w 1017951"/>
                <a:gd name="connsiteY2" fmla="*/ 340586 h 621575"/>
                <a:gd name="connsiteX3" fmla="*/ 554803 w 1017951"/>
                <a:gd name="connsiteY3" fmla="*/ 620382 h 621575"/>
                <a:gd name="connsiteX4" fmla="*/ 239297 w 1017951"/>
                <a:gd name="connsiteY4" fmla="*/ 621575 h 621575"/>
                <a:gd name="connsiteX5" fmla="*/ 239173 w 1017951"/>
                <a:gd name="connsiteY5" fmla="*/ 868 h 621575"/>
                <a:gd name="connsiteX6" fmla="*/ 963608 w 1017951"/>
                <a:gd name="connsiteY6" fmla="*/ 1 h 621575"/>
                <a:gd name="connsiteX7" fmla="*/ 951098 w 1017951"/>
                <a:gd name="connsiteY7" fmla="*/ 135128 h 621575"/>
                <a:gd name="connsiteX8" fmla="*/ 866257 w 1017951"/>
                <a:gd name="connsiteY8" fmla="*/ 164695 h 621575"/>
                <a:gd name="connsiteX9" fmla="*/ 844778 w 1017951"/>
                <a:gd name="connsiteY9" fmla="*/ 94610 h 621575"/>
                <a:gd name="connsiteX0" fmla="*/ 0 w 1021401"/>
                <a:gd name="connsiteY0" fmla="*/ 60632 h 621575"/>
                <a:gd name="connsiteX1" fmla="*/ 552980 w 1021401"/>
                <a:gd name="connsiteY1" fmla="*/ 61776 h 621575"/>
                <a:gd name="connsiteX2" fmla="*/ 646478 w 1021401"/>
                <a:gd name="connsiteY2" fmla="*/ 340586 h 621575"/>
                <a:gd name="connsiteX3" fmla="*/ 554803 w 1021401"/>
                <a:gd name="connsiteY3" fmla="*/ 620382 h 621575"/>
                <a:gd name="connsiteX4" fmla="*/ 239297 w 1021401"/>
                <a:gd name="connsiteY4" fmla="*/ 621575 h 621575"/>
                <a:gd name="connsiteX5" fmla="*/ 239173 w 1021401"/>
                <a:gd name="connsiteY5" fmla="*/ 868 h 621575"/>
                <a:gd name="connsiteX6" fmla="*/ 963608 w 1021401"/>
                <a:gd name="connsiteY6" fmla="*/ 1 h 621575"/>
                <a:gd name="connsiteX7" fmla="*/ 965060 w 1021401"/>
                <a:gd name="connsiteY7" fmla="*/ 63948 h 621575"/>
                <a:gd name="connsiteX8" fmla="*/ 866257 w 1021401"/>
                <a:gd name="connsiteY8" fmla="*/ 164695 h 621575"/>
                <a:gd name="connsiteX9" fmla="*/ 844778 w 1021401"/>
                <a:gd name="connsiteY9" fmla="*/ 94610 h 621575"/>
                <a:gd name="connsiteX0" fmla="*/ 0 w 1021401"/>
                <a:gd name="connsiteY0" fmla="*/ 60632 h 621575"/>
                <a:gd name="connsiteX1" fmla="*/ 552980 w 1021401"/>
                <a:gd name="connsiteY1" fmla="*/ 61776 h 621575"/>
                <a:gd name="connsiteX2" fmla="*/ 646478 w 1021401"/>
                <a:gd name="connsiteY2" fmla="*/ 340586 h 621575"/>
                <a:gd name="connsiteX3" fmla="*/ 554803 w 1021401"/>
                <a:gd name="connsiteY3" fmla="*/ 620382 h 621575"/>
                <a:gd name="connsiteX4" fmla="*/ 239297 w 1021401"/>
                <a:gd name="connsiteY4" fmla="*/ 621575 h 621575"/>
                <a:gd name="connsiteX5" fmla="*/ 239173 w 1021401"/>
                <a:gd name="connsiteY5" fmla="*/ 868 h 621575"/>
                <a:gd name="connsiteX6" fmla="*/ 963608 w 1021401"/>
                <a:gd name="connsiteY6" fmla="*/ 1 h 621575"/>
                <a:gd name="connsiteX7" fmla="*/ 965060 w 1021401"/>
                <a:gd name="connsiteY7" fmla="*/ 63948 h 621575"/>
                <a:gd name="connsiteX8" fmla="*/ 907067 w 1021401"/>
                <a:gd name="connsiteY8" fmla="*/ 65043 h 621575"/>
                <a:gd name="connsiteX9" fmla="*/ 844778 w 1021401"/>
                <a:gd name="connsiteY9" fmla="*/ 94610 h 621575"/>
                <a:gd name="connsiteX0" fmla="*/ 0 w 1021401"/>
                <a:gd name="connsiteY0" fmla="*/ 134663 h 695606"/>
                <a:gd name="connsiteX1" fmla="*/ 552980 w 1021401"/>
                <a:gd name="connsiteY1" fmla="*/ 135807 h 695606"/>
                <a:gd name="connsiteX2" fmla="*/ 646478 w 1021401"/>
                <a:gd name="connsiteY2" fmla="*/ 414617 h 695606"/>
                <a:gd name="connsiteX3" fmla="*/ 554803 w 1021401"/>
                <a:gd name="connsiteY3" fmla="*/ 694413 h 695606"/>
                <a:gd name="connsiteX4" fmla="*/ 239297 w 1021401"/>
                <a:gd name="connsiteY4" fmla="*/ 695606 h 695606"/>
                <a:gd name="connsiteX5" fmla="*/ 239173 w 1021401"/>
                <a:gd name="connsiteY5" fmla="*/ 74899 h 695606"/>
                <a:gd name="connsiteX6" fmla="*/ 963608 w 1021401"/>
                <a:gd name="connsiteY6" fmla="*/ 74032 h 695606"/>
                <a:gd name="connsiteX7" fmla="*/ 965060 w 1021401"/>
                <a:gd name="connsiteY7" fmla="*/ 137979 h 695606"/>
                <a:gd name="connsiteX8" fmla="*/ 907067 w 1021401"/>
                <a:gd name="connsiteY8" fmla="*/ 139074 h 695606"/>
                <a:gd name="connsiteX9" fmla="*/ 905993 w 1021401"/>
                <a:gd name="connsiteY9" fmla="*/ 0 h 695606"/>
                <a:gd name="connsiteX0" fmla="*/ 0 w 1021401"/>
                <a:gd name="connsiteY0" fmla="*/ 133568 h 694511"/>
                <a:gd name="connsiteX1" fmla="*/ 552980 w 1021401"/>
                <a:gd name="connsiteY1" fmla="*/ 134712 h 694511"/>
                <a:gd name="connsiteX2" fmla="*/ 646478 w 1021401"/>
                <a:gd name="connsiteY2" fmla="*/ 413522 h 694511"/>
                <a:gd name="connsiteX3" fmla="*/ 554803 w 1021401"/>
                <a:gd name="connsiteY3" fmla="*/ 693318 h 694511"/>
                <a:gd name="connsiteX4" fmla="*/ 239297 w 1021401"/>
                <a:gd name="connsiteY4" fmla="*/ 694511 h 694511"/>
                <a:gd name="connsiteX5" fmla="*/ 239173 w 1021401"/>
                <a:gd name="connsiteY5" fmla="*/ 73804 h 694511"/>
                <a:gd name="connsiteX6" fmla="*/ 963608 w 1021401"/>
                <a:gd name="connsiteY6" fmla="*/ 72937 h 694511"/>
                <a:gd name="connsiteX7" fmla="*/ 965060 w 1021401"/>
                <a:gd name="connsiteY7" fmla="*/ 136884 h 694511"/>
                <a:gd name="connsiteX8" fmla="*/ 907067 w 1021401"/>
                <a:gd name="connsiteY8" fmla="*/ 137979 h 694511"/>
                <a:gd name="connsiteX9" fmla="*/ 907067 w 1021401"/>
                <a:gd name="connsiteY9" fmla="*/ 0 h 694511"/>
                <a:gd name="connsiteX0" fmla="*/ 0 w 1021401"/>
                <a:gd name="connsiteY0" fmla="*/ 133568 h 694511"/>
                <a:gd name="connsiteX1" fmla="*/ 552980 w 1021401"/>
                <a:gd name="connsiteY1" fmla="*/ 134712 h 694511"/>
                <a:gd name="connsiteX2" fmla="*/ 646478 w 1021401"/>
                <a:gd name="connsiteY2" fmla="*/ 413522 h 694511"/>
                <a:gd name="connsiteX3" fmla="*/ 554803 w 1021401"/>
                <a:gd name="connsiteY3" fmla="*/ 693318 h 694511"/>
                <a:gd name="connsiteX4" fmla="*/ 239297 w 1021401"/>
                <a:gd name="connsiteY4" fmla="*/ 694511 h 694511"/>
                <a:gd name="connsiteX5" fmla="*/ 239173 w 1021401"/>
                <a:gd name="connsiteY5" fmla="*/ 73804 h 694511"/>
                <a:gd name="connsiteX6" fmla="*/ 963608 w 1021401"/>
                <a:gd name="connsiteY6" fmla="*/ 72937 h 694511"/>
                <a:gd name="connsiteX7" fmla="*/ 965060 w 1021401"/>
                <a:gd name="connsiteY7" fmla="*/ 136884 h 694511"/>
                <a:gd name="connsiteX8" fmla="*/ 907067 w 1021401"/>
                <a:gd name="connsiteY8" fmla="*/ 137979 h 694511"/>
                <a:gd name="connsiteX9" fmla="*/ 907067 w 1021401"/>
                <a:gd name="connsiteY9" fmla="*/ 0 h 694511"/>
                <a:gd name="connsiteX0" fmla="*/ 0 w 1021401"/>
                <a:gd name="connsiteY0" fmla="*/ 133568 h 694511"/>
                <a:gd name="connsiteX1" fmla="*/ 552980 w 1021401"/>
                <a:gd name="connsiteY1" fmla="*/ 134712 h 694511"/>
                <a:gd name="connsiteX2" fmla="*/ 646478 w 1021401"/>
                <a:gd name="connsiteY2" fmla="*/ 413522 h 694511"/>
                <a:gd name="connsiteX3" fmla="*/ 554803 w 1021401"/>
                <a:gd name="connsiteY3" fmla="*/ 693318 h 694511"/>
                <a:gd name="connsiteX4" fmla="*/ 239297 w 1021401"/>
                <a:gd name="connsiteY4" fmla="*/ 694511 h 694511"/>
                <a:gd name="connsiteX5" fmla="*/ 239173 w 1021401"/>
                <a:gd name="connsiteY5" fmla="*/ 73804 h 694511"/>
                <a:gd name="connsiteX6" fmla="*/ 963608 w 1021401"/>
                <a:gd name="connsiteY6" fmla="*/ 72937 h 694511"/>
                <a:gd name="connsiteX7" fmla="*/ 965060 w 1021401"/>
                <a:gd name="connsiteY7" fmla="*/ 136884 h 694511"/>
                <a:gd name="connsiteX8" fmla="*/ 907067 w 1021401"/>
                <a:gd name="connsiteY8" fmla="*/ 137979 h 694511"/>
                <a:gd name="connsiteX9" fmla="*/ 907067 w 1021401"/>
                <a:gd name="connsiteY9" fmla="*/ 0 h 694511"/>
                <a:gd name="connsiteX0" fmla="*/ 0 w 1021401"/>
                <a:gd name="connsiteY0" fmla="*/ 133568 h 694511"/>
                <a:gd name="connsiteX1" fmla="*/ 552980 w 1021401"/>
                <a:gd name="connsiteY1" fmla="*/ 134712 h 694511"/>
                <a:gd name="connsiteX2" fmla="*/ 646478 w 1021401"/>
                <a:gd name="connsiteY2" fmla="*/ 413522 h 694511"/>
                <a:gd name="connsiteX3" fmla="*/ 554803 w 1021401"/>
                <a:gd name="connsiteY3" fmla="*/ 693318 h 694511"/>
                <a:gd name="connsiteX4" fmla="*/ 239297 w 1021401"/>
                <a:gd name="connsiteY4" fmla="*/ 694511 h 694511"/>
                <a:gd name="connsiteX5" fmla="*/ 239173 w 1021401"/>
                <a:gd name="connsiteY5" fmla="*/ 73804 h 694511"/>
                <a:gd name="connsiteX6" fmla="*/ 963608 w 1021401"/>
                <a:gd name="connsiteY6" fmla="*/ 72937 h 694511"/>
                <a:gd name="connsiteX7" fmla="*/ 965060 w 1021401"/>
                <a:gd name="connsiteY7" fmla="*/ 136884 h 694511"/>
                <a:gd name="connsiteX8" fmla="*/ 907067 w 1021401"/>
                <a:gd name="connsiteY8" fmla="*/ 137979 h 694511"/>
                <a:gd name="connsiteX9" fmla="*/ 907067 w 1021401"/>
                <a:gd name="connsiteY9" fmla="*/ 0 h 694511"/>
                <a:gd name="connsiteX0" fmla="*/ 0 w 1021401"/>
                <a:gd name="connsiteY0" fmla="*/ 133568 h 694511"/>
                <a:gd name="connsiteX1" fmla="*/ 552980 w 1021401"/>
                <a:gd name="connsiteY1" fmla="*/ 134712 h 694511"/>
                <a:gd name="connsiteX2" fmla="*/ 646478 w 1021401"/>
                <a:gd name="connsiteY2" fmla="*/ 413522 h 694511"/>
                <a:gd name="connsiteX3" fmla="*/ 554803 w 1021401"/>
                <a:gd name="connsiteY3" fmla="*/ 693318 h 694511"/>
                <a:gd name="connsiteX4" fmla="*/ 239297 w 1021401"/>
                <a:gd name="connsiteY4" fmla="*/ 694511 h 694511"/>
                <a:gd name="connsiteX5" fmla="*/ 239173 w 1021401"/>
                <a:gd name="connsiteY5" fmla="*/ 73804 h 694511"/>
                <a:gd name="connsiteX6" fmla="*/ 963608 w 1021401"/>
                <a:gd name="connsiteY6" fmla="*/ 72937 h 694511"/>
                <a:gd name="connsiteX7" fmla="*/ 965060 w 1021401"/>
                <a:gd name="connsiteY7" fmla="*/ 136884 h 694511"/>
                <a:gd name="connsiteX8" fmla="*/ 907067 w 1021401"/>
                <a:gd name="connsiteY8" fmla="*/ 138693 h 694511"/>
                <a:gd name="connsiteX9" fmla="*/ 907067 w 1021401"/>
                <a:gd name="connsiteY9" fmla="*/ 0 h 694511"/>
                <a:gd name="connsiteX0" fmla="*/ 0 w 1021401"/>
                <a:gd name="connsiteY0" fmla="*/ 133568 h 694511"/>
                <a:gd name="connsiteX1" fmla="*/ 552980 w 1021401"/>
                <a:gd name="connsiteY1" fmla="*/ 134712 h 694511"/>
                <a:gd name="connsiteX2" fmla="*/ 646478 w 1021401"/>
                <a:gd name="connsiteY2" fmla="*/ 413522 h 694511"/>
                <a:gd name="connsiteX3" fmla="*/ 554803 w 1021401"/>
                <a:gd name="connsiteY3" fmla="*/ 693318 h 694511"/>
                <a:gd name="connsiteX4" fmla="*/ 239297 w 1021401"/>
                <a:gd name="connsiteY4" fmla="*/ 694511 h 694511"/>
                <a:gd name="connsiteX5" fmla="*/ 239173 w 1021401"/>
                <a:gd name="connsiteY5" fmla="*/ 73804 h 694511"/>
                <a:gd name="connsiteX6" fmla="*/ 963608 w 1021401"/>
                <a:gd name="connsiteY6" fmla="*/ 72937 h 694511"/>
                <a:gd name="connsiteX7" fmla="*/ 965060 w 1021401"/>
                <a:gd name="connsiteY7" fmla="*/ 136884 h 694511"/>
                <a:gd name="connsiteX8" fmla="*/ 907067 w 1021401"/>
                <a:gd name="connsiteY8" fmla="*/ 138693 h 694511"/>
                <a:gd name="connsiteX9" fmla="*/ 907067 w 1021401"/>
                <a:gd name="connsiteY9" fmla="*/ 0 h 694511"/>
                <a:gd name="connsiteX0" fmla="*/ 0 w 1021585"/>
                <a:gd name="connsiteY0" fmla="*/ 133568 h 694511"/>
                <a:gd name="connsiteX1" fmla="*/ 552980 w 1021585"/>
                <a:gd name="connsiteY1" fmla="*/ 134712 h 694511"/>
                <a:gd name="connsiteX2" fmla="*/ 646478 w 1021585"/>
                <a:gd name="connsiteY2" fmla="*/ 413522 h 694511"/>
                <a:gd name="connsiteX3" fmla="*/ 554803 w 1021585"/>
                <a:gd name="connsiteY3" fmla="*/ 693318 h 694511"/>
                <a:gd name="connsiteX4" fmla="*/ 239297 w 1021585"/>
                <a:gd name="connsiteY4" fmla="*/ 694511 h 694511"/>
                <a:gd name="connsiteX5" fmla="*/ 239173 w 1021585"/>
                <a:gd name="connsiteY5" fmla="*/ 73804 h 694511"/>
                <a:gd name="connsiteX6" fmla="*/ 963608 w 1021585"/>
                <a:gd name="connsiteY6" fmla="*/ 72937 h 694511"/>
                <a:gd name="connsiteX7" fmla="*/ 965760 w 1021585"/>
                <a:gd name="connsiteY7" fmla="*/ 146166 h 694511"/>
                <a:gd name="connsiteX8" fmla="*/ 907067 w 1021585"/>
                <a:gd name="connsiteY8" fmla="*/ 138693 h 694511"/>
                <a:gd name="connsiteX9" fmla="*/ 907067 w 1021585"/>
                <a:gd name="connsiteY9" fmla="*/ 0 h 694511"/>
                <a:gd name="connsiteX0" fmla="*/ 0 w 1021771"/>
                <a:gd name="connsiteY0" fmla="*/ 133568 h 694511"/>
                <a:gd name="connsiteX1" fmla="*/ 552980 w 1021771"/>
                <a:gd name="connsiteY1" fmla="*/ 134712 h 694511"/>
                <a:gd name="connsiteX2" fmla="*/ 646478 w 1021771"/>
                <a:gd name="connsiteY2" fmla="*/ 413522 h 694511"/>
                <a:gd name="connsiteX3" fmla="*/ 554803 w 1021771"/>
                <a:gd name="connsiteY3" fmla="*/ 693318 h 694511"/>
                <a:gd name="connsiteX4" fmla="*/ 239297 w 1021771"/>
                <a:gd name="connsiteY4" fmla="*/ 694511 h 694511"/>
                <a:gd name="connsiteX5" fmla="*/ 239173 w 1021771"/>
                <a:gd name="connsiteY5" fmla="*/ 73804 h 694511"/>
                <a:gd name="connsiteX6" fmla="*/ 963608 w 1021771"/>
                <a:gd name="connsiteY6" fmla="*/ 72937 h 694511"/>
                <a:gd name="connsiteX7" fmla="*/ 966461 w 1021771"/>
                <a:gd name="connsiteY7" fmla="*/ 136884 h 694511"/>
                <a:gd name="connsiteX8" fmla="*/ 907067 w 1021771"/>
                <a:gd name="connsiteY8" fmla="*/ 138693 h 694511"/>
                <a:gd name="connsiteX9" fmla="*/ 907067 w 1021771"/>
                <a:gd name="connsiteY9" fmla="*/ 0 h 694511"/>
                <a:gd name="connsiteX0" fmla="*/ 0 w 966461"/>
                <a:gd name="connsiteY0" fmla="*/ 133568 h 694511"/>
                <a:gd name="connsiteX1" fmla="*/ 552980 w 966461"/>
                <a:gd name="connsiteY1" fmla="*/ 134712 h 694511"/>
                <a:gd name="connsiteX2" fmla="*/ 646478 w 966461"/>
                <a:gd name="connsiteY2" fmla="*/ 413522 h 694511"/>
                <a:gd name="connsiteX3" fmla="*/ 554803 w 966461"/>
                <a:gd name="connsiteY3" fmla="*/ 693318 h 694511"/>
                <a:gd name="connsiteX4" fmla="*/ 239297 w 966461"/>
                <a:gd name="connsiteY4" fmla="*/ 694511 h 694511"/>
                <a:gd name="connsiteX5" fmla="*/ 239173 w 966461"/>
                <a:gd name="connsiteY5" fmla="*/ 73804 h 694511"/>
                <a:gd name="connsiteX6" fmla="*/ 963608 w 966461"/>
                <a:gd name="connsiteY6" fmla="*/ 72937 h 694511"/>
                <a:gd name="connsiteX7" fmla="*/ 966461 w 966461"/>
                <a:gd name="connsiteY7" fmla="*/ 136884 h 694511"/>
                <a:gd name="connsiteX8" fmla="*/ 907067 w 966461"/>
                <a:gd name="connsiteY8" fmla="*/ 138693 h 694511"/>
                <a:gd name="connsiteX9" fmla="*/ 907067 w 966461"/>
                <a:gd name="connsiteY9" fmla="*/ 0 h 694511"/>
                <a:gd name="connsiteX0" fmla="*/ 0 w 967328"/>
                <a:gd name="connsiteY0" fmla="*/ 133568 h 694511"/>
                <a:gd name="connsiteX1" fmla="*/ 552980 w 967328"/>
                <a:gd name="connsiteY1" fmla="*/ 134712 h 694511"/>
                <a:gd name="connsiteX2" fmla="*/ 646478 w 967328"/>
                <a:gd name="connsiteY2" fmla="*/ 413522 h 694511"/>
                <a:gd name="connsiteX3" fmla="*/ 554803 w 967328"/>
                <a:gd name="connsiteY3" fmla="*/ 693318 h 694511"/>
                <a:gd name="connsiteX4" fmla="*/ 239297 w 967328"/>
                <a:gd name="connsiteY4" fmla="*/ 694511 h 694511"/>
                <a:gd name="connsiteX5" fmla="*/ 239173 w 967328"/>
                <a:gd name="connsiteY5" fmla="*/ 73804 h 694511"/>
                <a:gd name="connsiteX6" fmla="*/ 965709 w 967328"/>
                <a:gd name="connsiteY6" fmla="*/ 72937 h 694511"/>
                <a:gd name="connsiteX7" fmla="*/ 966461 w 967328"/>
                <a:gd name="connsiteY7" fmla="*/ 136884 h 694511"/>
                <a:gd name="connsiteX8" fmla="*/ 907067 w 967328"/>
                <a:gd name="connsiteY8" fmla="*/ 138693 h 694511"/>
                <a:gd name="connsiteX9" fmla="*/ 907067 w 967328"/>
                <a:gd name="connsiteY9" fmla="*/ 0 h 694511"/>
                <a:gd name="connsiteX0" fmla="*/ 0 w 966461"/>
                <a:gd name="connsiteY0" fmla="*/ 133568 h 694511"/>
                <a:gd name="connsiteX1" fmla="*/ 552980 w 966461"/>
                <a:gd name="connsiteY1" fmla="*/ 134712 h 694511"/>
                <a:gd name="connsiteX2" fmla="*/ 646478 w 966461"/>
                <a:gd name="connsiteY2" fmla="*/ 413522 h 694511"/>
                <a:gd name="connsiteX3" fmla="*/ 554803 w 966461"/>
                <a:gd name="connsiteY3" fmla="*/ 693318 h 694511"/>
                <a:gd name="connsiteX4" fmla="*/ 239297 w 966461"/>
                <a:gd name="connsiteY4" fmla="*/ 694511 h 694511"/>
                <a:gd name="connsiteX5" fmla="*/ 239173 w 966461"/>
                <a:gd name="connsiteY5" fmla="*/ 73804 h 694511"/>
                <a:gd name="connsiteX6" fmla="*/ 965709 w 966461"/>
                <a:gd name="connsiteY6" fmla="*/ 72937 h 694511"/>
                <a:gd name="connsiteX7" fmla="*/ 966461 w 966461"/>
                <a:gd name="connsiteY7" fmla="*/ 136884 h 694511"/>
                <a:gd name="connsiteX8" fmla="*/ 907067 w 966461"/>
                <a:gd name="connsiteY8" fmla="*/ 138693 h 694511"/>
                <a:gd name="connsiteX9" fmla="*/ 907067 w 966461"/>
                <a:gd name="connsiteY9" fmla="*/ 0 h 694511"/>
                <a:gd name="connsiteX0" fmla="*/ 0 w 965875"/>
                <a:gd name="connsiteY0" fmla="*/ 133568 h 694511"/>
                <a:gd name="connsiteX1" fmla="*/ 552980 w 965875"/>
                <a:gd name="connsiteY1" fmla="*/ 134712 h 694511"/>
                <a:gd name="connsiteX2" fmla="*/ 646478 w 965875"/>
                <a:gd name="connsiteY2" fmla="*/ 413522 h 694511"/>
                <a:gd name="connsiteX3" fmla="*/ 554803 w 965875"/>
                <a:gd name="connsiteY3" fmla="*/ 693318 h 694511"/>
                <a:gd name="connsiteX4" fmla="*/ 239297 w 965875"/>
                <a:gd name="connsiteY4" fmla="*/ 694511 h 694511"/>
                <a:gd name="connsiteX5" fmla="*/ 239173 w 965875"/>
                <a:gd name="connsiteY5" fmla="*/ 73804 h 694511"/>
                <a:gd name="connsiteX6" fmla="*/ 965709 w 965875"/>
                <a:gd name="connsiteY6" fmla="*/ 72937 h 694511"/>
                <a:gd name="connsiteX7" fmla="*/ 965761 w 965875"/>
                <a:gd name="connsiteY7" fmla="*/ 139026 h 694511"/>
                <a:gd name="connsiteX8" fmla="*/ 907067 w 965875"/>
                <a:gd name="connsiteY8" fmla="*/ 138693 h 694511"/>
                <a:gd name="connsiteX9" fmla="*/ 907067 w 965875"/>
                <a:gd name="connsiteY9" fmla="*/ 0 h 694511"/>
                <a:gd name="connsiteX0" fmla="*/ 0 w 965875"/>
                <a:gd name="connsiteY0" fmla="*/ 133568 h 694511"/>
                <a:gd name="connsiteX1" fmla="*/ 552980 w 965875"/>
                <a:gd name="connsiteY1" fmla="*/ 134712 h 694511"/>
                <a:gd name="connsiteX2" fmla="*/ 646478 w 965875"/>
                <a:gd name="connsiteY2" fmla="*/ 413522 h 694511"/>
                <a:gd name="connsiteX3" fmla="*/ 554803 w 965875"/>
                <a:gd name="connsiteY3" fmla="*/ 693318 h 694511"/>
                <a:gd name="connsiteX4" fmla="*/ 239297 w 965875"/>
                <a:gd name="connsiteY4" fmla="*/ 694511 h 694511"/>
                <a:gd name="connsiteX5" fmla="*/ 239173 w 965875"/>
                <a:gd name="connsiteY5" fmla="*/ 73804 h 694511"/>
                <a:gd name="connsiteX6" fmla="*/ 965709 w 965875"/>
                <a:gd name="connsiteY6" fmla="*/ 72937 h 694511"/>
                <a:gd name="connsiteX7" fmla="*/ 965761 w 965875"/>
                <a:gd name="connsiteY7" fmla="*/ 139026 h 694511"/>
                <a:gd name="connsiteX8" fmla="*/ 906367 w 965875"/>
                <a:gd name="connsiteY8" fmla="*/ 155115 h 694511"/>
                <a:gd name="connsiteX9" fmla="*/ 907067 w 965875"/>
                <a:gd name="connsiteY9" fmla="*/ 0 h 694511"/>
                <a:gd name="connsiteX0" fmla="*/ 0 w 965875"/>
                <a:gd name="connsiteY0" fmla="*/ 133568 h 694511"/>
                <a:gd name="connsiteX1" fmla="*/ 552980 w 965875"/>
                <a:gd name="connsiteY1" fmla="*/ 134712 h 694511"/>
                <a:gd name="connsiteX2" fmla="*/ 646478 w 965875"/>
                <a:gd name="connsiteY2" fmla="*/ 413522 h 694511"/>
                <a:gd name="connsiteX3" fmla="*/ 554803 w 965875"/>
                <a:gd name="connsiteY3" fmla="*/ 693318 h 694511"/>
                <a:gd name="connsiteX4" fmla="*/ 239297 w 965875"/>
                <a:gd name="connsiteY4" fmla="*/ 694511 h 694511"/>
                <a:gd name="connsiteX5" fmla="*/ 239173 w 965875"/>
                <a:gd name="connsiteY5" fmla="*/ 73804 h 694511"/>
                <a:gd name="connsiteX6" fmla="*/ 965709 w 965875"/>
                <a:gd name="connsiteY6" fmla="*/ 72937 h 694511"/>
                <a:gd name="connsiteX7" fmla="*/ 965761 w 965875"/>
                <a:gd name="connsiteY7" fmla="*/ 139026 h 694511"/>
                <a:gd name="connsiteX8" fmla="*/ 902866 w 965875"/>
                <a:gd name="connsiteY8" fmla="*/ 157257 h 694511"/>
                <a:gd name="connsiteX9" fmla="*/ 907067 w 965875"/>
                <a:gd name="connsiteY9" fmla="*/ 0 h 694511"/>
                <a:gd name="connsiteX0" fmla="*/ 0 w 965875"/>
                <a:gd name="connsiteY0" fmla="*/ 133568 h 694511"/>
                <a:gd name="connsiteX1" fmla="*/ 552980 w 965875"/>
                <a:gd name="connsiteY1" fmla="*/ 134712 h 694511"/>
                <a:gd name="connsiteX2" fmla="*/ 646478 w 965875"/>
                <a:gd name="connsiteY2" fmla="*/ 413522 h 694511"/>
                <a:gd name="connsiteX3" fmla="*/ 554803 w 965875"/>
                <a:gd name="connsiteY3" fmla="*/ 693318 h 694511"/>
                <a:gd name="connsiteX4" fmla="*/ 239297 w 965875"/>
                <a:gd name="connsiteY4" fmla="*/ 694511 h 694511"/>
                <a:gd name="connsiteX5" fmla="*/ 239173 w 965875"/>
                <a:gd name="connsiteY5" fmla="*/ 73804 h 694511"/>
                <a:gd name="connsiteX6" fmla="*/ 965709 w 965875"/>
                <a:gd name="connsiteY6" fmla="*/ 72937 h 694511"/>
                <a:gd name="connsiteX7" fmla="*/ 965761 w 965875"/>
                <a:gd name="connsiteY7" fmla="*/ 139026 h 694511"/>
                <a:gd name="connsiteX8" fmla="*/ 908468 w 965875"/>
                <a:gd name="connsiteY8" fmla="*/ 140835 h 694511"/>
                <a:gd name="connsiteX9" fmla="*/ 907067 w 965875"/>
                <a:gd name="connsiteY9" fmla="*/ 0 h 694511"/>
                <a:gd name="connsiteX0" fmla="*/ 0 w 965875"/>
                <a:gd name="connsiteY0" fmla="*/ 133568 h 694511"/>
                <a:gd name="connsiteX1" fmla="*/ 552980 w 965875"/>
                <a:gd name="connsiteY1" fmla="*/ 134712 h 694511"/>
                <a:gd name="connsiteX2" fmla="*/ 646478 w 965875"/>
                <a:gd name="connsiteY2" fmla="*/ 413522 h 694511"/>
                <a:gd name="connsiteX3" fmla="*/ 554803 w 965875"/>
                <a:gd name="connsiteY3" fmla="*/ 693318 h 694511"/>
                <a:gd name="connsiteX4" fmla="*/ 239297 w 965875"/>
                <a:gd name="connsiteY4" fmla="*/ 694511 h 694511"/>
                <a:gd name="connsiteX5" fmla="*/ 239173 w 965875"/>
                <a:gd name="connsiteY5" fmla="*/ 73804 h 694511"/>
                <a:gd name="connsiteX6" fmla="*/ 965709 w 965875"/>
                <a:gd name="connsiteY6" fmla="*/ 72937 h 694511"/>
                <a:gd name="connsiteX7" fmla="*/ 965761 w 965875"/>
                <a:gd name="connsiteY7" fmla="*/ 139026 h 694511"/>
                <a:gd name="connsiteX8" fmla="*/ 908468 w 965875"/>
                <a:gd name="connsiteY8" fmla="*/ 140835 h 694511"/>
                <a:gd name="connsiteX9" fmla="*/ 907067 w 965875"/>
                <a:gd name="connsiteY9" fmla="*/ 0 h 694511"/>
                <a:gd name="connsiteX0" fmla="*/ 0 w 965875"/>
                <a:gd name="connsiteY0" fmla="*/ 133568 h 694511"/>
                <a:gd name="connsiteX1" fmla="*/ 552980 w 965875"/>
                <a:gd name="connsiteY1" fmla="*/ 134712 h 694511"/>
                <a:gd name="connsiteX2" fmla="*/ 646478 w 965875"/>
                <a:gd name="connsiteY2" fmla="*/ 413522 h 694511"/>
                <a:gd name="connsiteX3" fmla="*/ 554803 w 965875"/>
                <a:gd name="connsiteY3" fmla="*/ 693318 h 694511"/>
                <a:gd name="connsiteX4" fmla="*/ 239297 w 965875"/>
                <a:gd name="connsiteY4" fmla="*/ 694511 h 694511"/>
                <a:gd name="connsiteX5" fmla="*/ 239173 w 965875"/>
                <a:gd name="connsiteY5" fmla="*/ 73804 h 694511"/>
                <a:gd name="connsiteX6" fmla="*/ 965709 w 965875"/>
                <a:gd name="connsiteY6" fmla="*/ 72937 h 694511"/>
                <a:gd name="connsiteX7" fmla="*/ 965761 w 965875"/>
                <a:gd name="connsiteY7" fmla="*/ 139026 h 694511"/>
                <a:gd name="connsiteX8" fmla="*/ 908468 w 965875"/>
                <a:gd name="connsiteY8" fmla="*/ 140835 h 694511"/>
                <a:gd name="connsiteX9" fmla="*/ 907067 w 965875"/>
                <a:gd name="connsiteY9" fmla="*/ 0 h 694511"/>
                <a:gd name="connsiteX0" fmla="*/ 0 w 965875"/>
                <a:gd name="connsiteY0" fmla="*/ 133568 h 694511"/>
                <a:gd name="connsiteX1" fmla="*/ 552980 w 965875"/>
                <a:gd name="connsiteY1" fmla="*/ 134712 h 694511"/>
                <a:gd name="connsiteX2" fmla="*/ 646478 w 965875"/>
                <a:gd name="connsiteY2" fmla="*/ 413522 h 694511"/>
                <a:gd name="connsiteX3" fmla="*/ 554803 w 965875"/>
                <a:gd name="connsiteY3" fmla="*/ 693318 h 694511"/>
                <a:gd name="connsiteX4" fmla="*/ 239297 w 965875"/>
                <a:gd name="connsiteY4" fmla="*/ 694511 h 694511"/>
                <a:gd name="connsiteX5" fmla="*/ 239173 w 965875"/>
                <a:gd name="connsiteY5" fmla="*/ 73804 h 694511"/>
                <a:gd name="connsiteX6" fmla="*/ 965709 w 965875"/>
                <a:gd name="connsiteY6" fmla="*/ 72937 h 694511"/>
                <a:gd name="connsiteX7" fmla="*/ 965761 w 965875"/>
                <a:gd name="connsiteY7" fmla="*/ 139026 h 694511"/>
                <a:gd name="connsiteX8" fmla="*/ 908468 w 965875"/>
                <a:gd name="connsiteY8" fmla="*/ 140835 h 694511"/>
                <a:gd name="connsiteX9" fmla="*/ 907067 w 965875"/>
                <a:gd name="connsiteY9" fmla="*/ 0 h 694511"/>
                <a:gd name="connsiteX0" fmla="*/ 0 w 965875"/>
                <a:gd name="connsiteY0" fmla="*/ 133568 h 694511"/>
                <a:gd name="connsiteX1" fmla="*/ 552980 w 965875"/>
                <a:gd name="connsiteY1" fmla="*/ 134712 h 694511"/>
                <a:gd name="connsiteX2" fmla="*/ 646478 w 965875"/>
                <a:gd name="connsiteY2" fmla="*/ 413522 h 694511"/>
                <a:gd name="connsiteX3" fmla="*/ 554803 w 965875"/>
                <a:gd name="connsiteY3" fmla="*/ 693318 h 694511"/>
                <a:gd name="connsiteX4" fmla="*/ 239297 w 965875"/>
                <a:gd name="connsiteY4" fmla="*/ 694511 h 694511"/>
                <a:gd name="connsiteX5" fmla="*/ 239173 w 965875"/>
                <a:gd name="connsiteY5" fmla="*/ 73804 h 694511"/>
                <a:gd name="connsiteX6" fmla="*/ 965709 w 965875"/>
                <a:gd name="connsiteY6" fmla="*/ 72937 h 694511"/>
                <a:gd name="connsiteX7" fmla="*/ 965761 w 965875"/>
                <a:gd name="connsiteY7" fmla="*/ 139026 h 694511"/>
                <a:gd name="connsiteX8" fmla="*/ 908468 w 965875"/>
                <a:gd name="connsiteY8" fmla="*/ 140835 h 694511"/>
                <a:gd name="connsiteX9" fmla="*/ 907067 w 965875"/>
                <a:gd name="connsiteY9" fmla="*/ 0 h 694511"/>
                <a:gd name="connsiteX0" fmla="*/ 0 w 965875"/>
                <a:gd name="connsiteY0" fmla="*/ 133568 h 694511"/>
                <a:gd name="connsiteX1" fmla="*/ 552980 w 965875"/>
                <a:gd name="connsiteY1" fmla="*/ 134712 h 694511"/>
                <a:gd name="connsiteX2" fmla="*/ 646478 w 965875"/>
                <a:gd name="connsiteY2" fmla="*/ 413522 h 694511"/>
                <a:gd name="connsiteX3" fmla="*/ 554803 w 965875"/>
                <a:gd name="connsiteY3" fmla="*/ 693318 h 694511"/>
                <a:gd name="connsiteX4" fmla="*/ 239297 w 965875"/>
                <a:gd name="connsiteY4" fmla="*/ 694511 h 694511"/>
                <a:gd name="connsiteX5" fmla="*/ 239173 w 965875"/>
                <a:gd name="connsiteY5" fmla="*/ 73804 h 694511"/>
                <a:gd name="connsiteX6" fmla="*/ 965709 w 965875"/>
                <a:gd name="connsiteY6" fmla="*/ 72937 h 694511"/>
                <a:gd name="connsiteX7" fmla="*/ 965761 w 965875"/>
                <a:gd name="connsiteY7" fmla="*/ 139026 h 694511"/>
                <a:gd name="connsiteX8" fmla="*/ 908468 w 965875"/>
                <a:gd name="connsiteY8" fmla="*/ 140835 h 694511"/>
                <a:gd name="connsiteX9" fmla="*/ 907067 w 965875"/>
                <a:gd name="connsiteY9" fmla="*/ 0 h 694511"/>
                <a:gd name="connsiteX0" fmla="*/ 0 w 965875"/>
                <a:gd name="connsiteY0" fmla="*/ 133568 h 694511"/>
                <a:gd name="connsiteX1" fmla="*/ 552980 w 965875"/>
                <a:gd name="connsiteY1" fmla="*/ 134712 h 694511"/>
                <a:gd name="connsiteX2" fmla="*/ 646478 w 965875"/>
                <a:gd name="connsiteY2" fmla="*/ 413522 h 694511"/>
                <a:gd name="connsiteX3" fmla="*/ 554803 w 965875"/>
                <a:gd name="connsiteY3" fmla="*/ 693318 h 694511"/>
                <a:gd name="connsiteX4" fmla="*/ 239297 w 965875"/>
                <a:gd name="connsiteY4" fmla="*/ 694511 h 694511"/>
                <a:gd name="connsiteX5" fmla="*/ 239173 w 965875"/>
                <a:gd name="connsiteY5" fmla="*/ 73804 h 694511"/>
                <a:gd name="connsiteX6" fmla="*/ 965709 w 965875"/>
                <a:gd name="connsiteY6" fmla="*/ 72937 h 694511"/>
                <a:gd name="connsiteX7" fmla="*/ 965761 w 965875"/>
                <a:gd name="connsiteY7" fmla="*/ 139026 h 694511"/>
                <a:gd name="connsiteX8" fmla="*/ 907768 w 965875"/>
                <a:gd name="connsiteY8" fmla="*/ 139407 h 694511"/>
                <a:gd name="connsiteX9" fmla="*/ 907067 w 965875"/>
                <a:gd name="connsiteY9" fmla="*/ 0 h 694511"/>
                <a:gd name="connsiteX0" fmla="*/ 0 w 965875"/>
                <a:gd name="connsiteY0" fmla="*/ 133568 h 694511"/>
                <a:gd name="connsiteX1" fmla="*/ 552980 w 965875"/>
                <a:gd name="connsiteY1" fmla="*/ 134712 h 694511"/>
                <a:gd name="connsiteX2" fmla="*/ 646478 w 965875"/>
                <a:gd name="connsiteY2" fmla="*/ 413522 h 694511"/>
                <a:gd name="connsiteX3" fmla="*/ 554803 w 965875"/>
                <a:gd name="connsiteY3" fmla="*/ 693318 h 694511"/>
                <a:gd name="connsiteX4" fmla="*/ 239297 w 965875"/>
                <a:gd name="connsiteY4" fmla="*/ 694511 h 694511"/>
                <a:gd name="connsiteX5" fmla="*/ 239173 w 965875"/>
                <a:gd name="connsiteY5" fmla="*/ 73804 h 694511"/>
                <a:gd name="connsiteX6" fmla="*/ 965709 w 965875"/>
                <a:gd name="connsiteY6" fmla="*/ 73681 h 694511"/>
                <a:gd name="connsiteX7" fmla="*/ 965761 w 965875"/>
                <a:gd name="connsiteY7" fmla="*/ 139026 h 694511"/>
                <a:gd name="connsiteX8" fmla="*/ 907768 w 965875"/>
                <a:gd name="connsiteY8" fmla="*/ 139407 h 694511"/>
                <a:gd name="connsiteX9" fmla="*/ 907067 w 965875"/>
                <a:gd name="connsiteY9" fmla="*/ 0 h 694511"/>
                <a:gd name="connsiteX0" fmla="*/ 0 w 965875"/>
                <a:gd name="connsiteY0" fmla="*/ 132824 h 693767"/>
                <a:gd name="connsiteX1" fmla="*/ 552980 w 965875"/>
                <a:gd name="connsiteY1" fmla="*/ 133968 h 693767"/>
                <a:gd name="connsiteX2" fmla="*/ 646478 w 965875"/>
                <a:gd name="connsiteY2" fmla="*/ 412778 h 693767"/>
                <a:gd name="connsiteX3" fmla="*/ 554803 w 965875"/>
                <a:gd name="connsiteY3" fmla="*/ 692574 h 693767"/>
                <a:gd name="connsiteX4" fmla="*/ 239297 w 965875"/>
                <a:gd name="connsiteY4" fmla="*/ 693767 h 693767"/>
                <a:gd name="connsiteX5" fmla="*/ 239173 w 965875"/>
                <a:gd name="connsiteY5" fmla="*/ 73060 h 693767"/>
                <a:gd name="connsiteX6" fmla="*/ 965709 w 965875"/>
                <a:gd name="connsiteY6" fmla="*/ 72937 h 693767"/>
                <a:gd name="connsiteX7" fmla="*/ 965761 w 965875"/>
                <a:gd name="connsiteY7" fmla="*/ 138282 h 693767"/>
                <a:gd name="connsiteX8" fmla="*/ 907768 w 965875"/>
                <a:gd name="connsiteY8" fmla="*/ 138663 h 693767"/>
                <a:gd name="connsiteX9" fmla="*/ 908527 w 965875"/>
                <a:gd name="connsiteY9" fmla="*/ 0 h 693767"/>
                <a:gd name="connsiteX0" fmla="*/ 0 w 965875"/>
                <a:gd name="connsiteY0" fmla="*/ 135799 h 696742"/>
                <a:gd name="connsiteX1" fmla="*/ 552980 w 965875"/>
                <a:gd name="connsiteY1" fmla="*/ 136943 h 696742"/>
                <a:gd name="connsiteX2" fmla="*/ 646478 w 965875"/>
                <a:gd name="connsiteY2" fmla="*/ 415753 h 696742"/>
                <a:gd name="connsiteX3" fmla="*/ 554803 w 965875"/>
                <a:gd name="connsiteY3" fmla="*/ 695549 h 696742"/>
                <a:gd name="connsiteX4" fmla="*/ 239297 w 965875"/>
                <a:gd name="connsiteY4" fmla="*/ 696742 h 696742"/>
                <a:gd name="connsiteX5" fmla="*/ 239173 w 965875"/>
                <a:gd name="connsiteY5" fmla="*/ 76035 h 696742"/>
                <a:gd name="connsiteX6" fmla="*/ 965709 w 965875"/>
                <a:gd name="connsiteY6" fmla="*/ 75912 h 696742"/>
                <a:gd name="connsiteX7" fmla="*/ 965761 w 965875"/>
                <a:gd name="connsiteY7" fmla="*/ 141257 h 696742"/>
                <a:gd name="connsiteX8" fmla="*/ 907768 w 965875"/>
                <a:gd name="connsiteY8" fmla="*/ 141638 h 696742"/>
                <a:gd name="connsiteX9" fmla="*/ 907798 w 965875"/>
                <a:gd name="connsiteY9" fmla="*/ 0 h 696742"/>
                <a:gd name="connsiteX0" fmla="*/ 0 w 1626729"/>
                <a:gd name="connsiteY0" fmla="*/ 133485 h 696742"/>
                <a:gd name="connsiteX1" fmla="*/ 1213834 w 1626729"/>
                <a:gd name="connsiteY1" fmla="*/ 136943 h 696742"/>
                <a:gd name="connsiteX2" fmla="*/ 1307332 w 1626729"/>
                <a:gd name="connsiteY2" fmla="*/ 415753 h 696742"/>
                <a:gd name="connsiteX3" fmla="*/ 1215657 w 1626729"/>
                <a:gd name="connsiteY3" fmla="*/ 695549 h 696742"/>
                <a:gd name="connsiteX4" fmla="*/ 900151 w 1626729"/>
                <a:gd name="connsiteY4" fmla="*/ 696742 h 696742"/>
                <a:gd name="connsiteX5" fmla="*/ 900027 w 1626729"/>
                <a:gd name="connsiteY5" fmla="*/ 76035 h 696742"/>
                <a:gd name="connsiteX6" fmla="*/ 1626563 w 1626729"/>
                <a:gd name="connsiteY6" fmla="*/ 75912 h 696742"/>
                <a:gd name="connsiteX7" fmla="*/ 1626615 w 1626729"/>
                <a:gd name="connsiteY7" fmla="*/ 141257 h 696742"/>
                <a:gd name="connsiteX8" fmla="*/ 1568622 w 1626729"/>
                <a:gd name="connsiteY8" fmla="*/ 141638 h 696742"/>
                <a:gd name="connsiteX9" fmla="*/ 1568652 w 1626729"/>
                <a:gd name="connsiteY9" fmla="*/ 0 h 696742"/>
                <a:gd name="connsiteX0" fmla="*/ 0 w 1626729"/>
                <a:gd name="connsiteY0" fmla="*/ 133485 h 696742"/>
                <a:gd name="connsiteX1" fmla="*/ 1213834 w 1626729"/>
                <a:gd name="connsiteY1" fmla="*/ 136943 h 696742"/>
                <a:gd name="connsiteX2" fmla="*/ 1307332 w 1626729"/>
                <a:gd name="connsiteY2" fmla="*/ 415753 h 696742"/>
                <a:gd name="connsiteX3" fmla="*/ 1215657 w 1626729"/>
                <a:gd name="connsiteY3" fmla="*/ 695549 h 696742"/>
                <a:gd name="connsiteX4" fmla="*/ 900151 w 1626729"/>
                <a:gd name="connsiteY4" fmla="*/ 696742 h 696742"/>
                <a:gd name="connsiteX5" fmla="*/ 897756 w 1626729"/>
                <a:gd name="connsiteY5" fmla="*/ 27407 h 696742"/>
                <a:gd name="connsiteX6" fmla="*/ 1626563 w 1626729"/>
                <a:gd name="connsiteY6" fmla="*/ 75912 h 696742"/>
                <a:gd name="connsiteX7" fmla="*/ 1626615 w 1626729"/>
                <a:gd name="connsiteY7" fmla="*/ 141257 h 696742"/>
                <a:gd name="connsiteX8" fmla="*/ 1568622 w 1626729"/>
                <a:gd name="connsiteY8" fmla="*/ 141638 h 696742"/>
                <a:gd name="connsiteX9" fmla="*/ 1568652 w 1626729"/>
                <a:gd name="connsiteY9" fmla="*/ 0 h 696742"/>
                <a:gd name="connsiteX0" fmla="*/ 0 w 1626729"/>
                <a:gd name="connsiteY0" fmla="*/ 133485 h 696742"/>
                <a:gd name="connsiteX1" fmla="*/ 1213834 w 1626729"/>
                <a:gd name="connsiteY1" fmla="*/ 136943 h 696742"/>
                <a:gd name="connsiteX2" fmla="*/ 1307332 w 1626729"/>
                <a:gd name="connsiteY2" fmla="*/ 415753 h 696742"/>
                <a:gd name="connsiteX3" fmla="*/ 1215657 w 1626729"/>
                <a:gd name="connsiteY3" fmla="*/ 695549 h 696742"/>
                <a:gd name="connsiteX4" fmla="*/ 900151 w 1626729"/>
                <a:gd name="connsiteY4" fmla="*/ 696742 h 696742"/>
                <a:gd name="connsiteX5" fmla="*/ 902298 w 1626729"/>
                <a:gd name="connsiteY5" fmla="*/ 25091 h 696742"/>
                <a:gd name="connsiteX6" fmla="*/ 1626563 w 1626729"/>
                <a:gd name="connsiteY6" fmla="*/ 75912 h 696742"/>
                <a:gd name="connsiteX7" fmla="*/ 1626615 w 1626729"/>
                <a:gd name="connsiteY7" fmla="*/ 141257 h 696742"/>
                <a:gd name="connsiteX8" fmla="*/ 1568622 w 1626729"/>
                <a:gd name="connsiteY8" fmla="*/ 141638 h 696742"/>
                <a:gd name="connsiteX9" fmla="*/ 1568652 w 1626729"/>
                <a:gd name="connsiteY9" fmla="*/ 0 h 696742"/>
                <a:gd name="connsiteX0" fmla="*/ 0 w 1626729"/>
                <a:gd name="connsiteY0" fmla="*/ 133485 h 696742"/>
                <a:gd name="connsiteX1" fmla="*/ 1213834 w 1626729"/>
                <a:gd name="connsiteY1" fmla="*/ 136943 h 696742"/>
                <a:gd name="connsiteX2" fmla="*/ 1307332 w 1626729"/>
                <a:gd name="connsiteY2" fmla="*/ 415753 h 696742"/>
                <a:gd name="connsiteX3" fmla="*/ 1215657 w 1626729"/>
                <a:gd name="connsiteY3" fmla="*/ 695549 h 696742"/>
                <a:gd name="connsiteX4" fmla="*/ 900151 w 1626729"/>
                <a:gd name="connsiteY4" fmla="*/ 696742 h 696742"/>
                <a:gd name="connsiteX5" fmla="*/ 897756 w 1626729"/>
                <a:gd name="connsiteY5" fmla="*/ 25091 h 696742"/>
                <a:gd name="connsiteX6" fmla="*/ 1626563 w 1626729"/>
                <a:gd name="connsiteY6" fmla="*/ 75912 h 696742"/>
                <a:gd name="connsiteX7" fmla="*/ 1626615 w 1626729"/>
                <a:gd name="connsiteY7" fmla="*/ 141257 h 696742"/>
                <a:gd name="connsiteX8" fmla="*/ 1568622 w 1626729"/>
                <a:gd name="connsiteY8" fmla="*/ 141638 h 696742"/>
                <a:gd name="connsiteX9" fmla="*/ 1568652 w 1626729"/>
                <a:gd name="connsiteY9" fmla="*/ 0 h 696742"/>
                <a:gd name="connsiteX0" fmla="*/ 0 w 1626615"/>
                <a:gd name="connsiteY0" fmla="*/ 133485 h 696742"/>
                <a:gd name="connsiteX1" fmla="*/ 1213834 w 1626615"/>
                <a:gd name="connsiteY1" fmla="*/ 136943 h 696742"/>
                <a:gd name="connsiteX2" fmla="*/ 1307332 w 1626615"/>
                <a:gd name="connsiteY2" fmla="*/ 415753 h 696742"/>
                <a:gd name="connsiteX3" fmla="*/ 1215657 w 1626615"/>
                <a:gd name="connsiteY3" fmla="*/ 695549 h 696742"/>
                <a:gd name="connsiteX4" fmla="*/ 900151 w 1626615"/>
                <a:gd name="connsiteY4" fmla="*/ 696742 h 696742"/>
                <a:gd name="connsiteX5" fmla="*/ 897756 w 1626615"/>
                <a:gd name="connsiteY5" fmla="*/ 25091 h 696742"/>
                <a:gd name="connsiteX6" fmla="*/ 1508472 w 1626615"/>
                <a:gd name="connsiteY6" fmla="*/ 27284 h 696742"/>
                <a:gd name="connsiteX7" fmla="*/ 1626615 w 1626615"/>
                <a:gd name="connsiteY7" fmla="*/ 141257 h 696742"/>
                <a:gd name="connsiteX8" fmla="*/ 1568622 w 1626615"/>
                <a:gd name="connsiteY8" fmla="*/ 141638 h 696742"/>
                <a:gd name="connsiteX9" fmla="*/ 1568652 w 1626615"/>
                <a:gd name="connsiteY9" fmla="*/ 0 h 696742"/>
                <a:gd name="connsiteX0" fmla="*/ 0 w 1571298"/>
                <a:gd name="connsiteY0" fmla="*/ 286313 h 849570"/>
                <a:gd name="connsiteX1" fmla="*/ 1213834 w 1571298"/>
                <a:gd name="connsiteY1" fmla="*/ 289771 h 849570"/>
                <a:gd name="connsiteX2" fmla="*/ 1307332 w 1571298"/>
                <a:gd name="connsiteY2" fmla="*/ 568581 h 849570"/>
                <a:gd name="connsiteX3" fmla="*/ 1215657 w 1571298"/>
                <a:gd name="connsiteY3" fmla="*/ 848377 h 849570"/>
                <a:gd name="connsiteX4" fmla="*/ 900151 w 1571298"/>
                <a:gd name="connsiteY4" fmla="*/ 849570 h 849570"/>
                <a:gd name="connsiteX5" fmla="*/ 897756 w 1571298"/>
                <a:gd name="connsiteY5" fmla="*/ 177919 h 849570"/>
                <a:gd name="connsiteX6" fmla="*/ 1508472 w 1571298"/>
                <a:gd name="connsiteY6" fmla="*/ 180112 h 849570"/>
                <a:gd name="connsiteX7" fmla="*/ 1508525 w 1571298"/>
                <a:gd name="connsiteY7" fmla="*/ 0 h 849570"/>
                <a:gd name="connsiteX8" fmla="*/ 1568622 w 1571298"/>
                <a:gd name="connsiteY8" fmla="*/ 294466 h 849570"/>
                <a:gd name="connsiteX9" fmla="*/ 1568652 w 1571298"/>
                <a:gd name="connsiteY9" fmla="*/ 152828 h 849570"/>
                <a:gd name="connsiteX0" fmla="*/ 0 w 1568652"/>
                <a:gd name="connsiteY0" fmla="*/ 286433 h 849690"/>
                <a:gd name="connsiteX1" fmla="*/ 1213834 w 1568652"/>
                <a:gd name="connsiteY1" fmla="*/ 289891 h 849690"/>
                <a:gd name="connsiteX2" fmla="*/ 1307332 w 1568652"/>
                <a:gd name="connsiteY2" fmla="*/ 568701 h 849690"/>
                <a:gd name="connsiteX3" fmla="*/ 1215657 w 1568652"/>
                <a:gd name="connsiteY3" fmla="*/ 848497 h 849690"/>
                <a:gd name="connsiteX4" fmla="*/ 900151 w 1568652"/>
                <a:gd name="connsiteY4" fmla="*/ 849690 h 849690"/>
                <a:gd name="connsiteX5" fmla="*/ 897756 w 1568652"/>
                <a:gd name="connsiteY5" fmla="*/ 178039 h 849690"/>
                <a:gd name="connsiteX6" fmla="*/ 1508472 w 1568652"/>
                <a:gd name="connsiteY6" fmla="*/ 180232 h 849690"/>
                <a:gd name="connsiteX7" fmla="*/ 1508525 w 1568652"/>
                <a:gd name="connsiteY7" fmla="*/ 120 h 849690"/>
                <a:gd name="connsiteX8" fmla="*/ 1568652 w 1568652"/>
                <a:gd name="connsiteY8" fmla="*/ 152948 h 849690"/>
                <a:gd name="connsiteX0" fmla="*/ 0 w 1508638"/>
                <a:gd name="connsiteY0" fmla="*/ 286313 h 849570"/>
                <a:gd name="connsiteX1" fmla="*/ 1213834 w 1508638"/>
                <a:gd name="connsiteY1" fmla="*/ 289771 h 849570"/>
                <a:gd name="connsiteX2" fmla="*/ 1307332 w 1508638"/>
                <a:gd name="connsiteY2" fmla="*/ 568581 h 849570"/>
                <a:gd name="connsiteX3" fmla="*/ 1215657 w 1508638"/>
                <a:gd name="connsiteY3" fmla="*/ 848377 h 849570"/>
                <a:gd name="connsiteX4" fmla="*/ 900151 w 1508638"/>
                <a:gd name="connsiteY4" fmla="*/ 849570 h 849570"/>
                <a:gd name="connsiteX5" fmla="*/ 897756 w 1508638"/>
                <a:gd name="connsiteY5" fmla="*/ 177919 h 849570"/>
                <a:gd name="connsiteX6" fmla="*/ 1508472 w 1508638"/>
                <a:gd name="connsiteY6" fmla="*/ 180112 h 849570"/>
                <a:gd name="connsiteX7" fmla="*/ 1508525 w 1508638"/>
                <a:gd name="connsiteY7" fmla="*/ 0 h 849570"/>
                <a:gd name="connsiteX0" fmla="*/ 0 w 1508638"/>
                <a:gd name="connsiteY0" fmla="*/ 286313 h 849570"/>
                <a:gd name="connsiteX1" fmla="*/ 1213834 w 1508638"/>
                <a:gd name="connsiteY1" fmla="*/ 289771 h 849570"/>
                <a:gd name="connsiteX2" fmla="*/ 1307332 w 1508638"/>
                <a:gd name="connsiteY2" fmla="*/ 568581 h 849570"/>
                <a:gd name="connsiteX3" fmla="*/ 1215657 w 1508638"/>
                <a:gd name="connsiteY3" fmla="*/ 848377 h 849570"/>
                <a:gd name="connsiteX4" fmla="*/ 900151 w 1508638"/>
                <a:gd name="connsiteY4" fmla="*/ 849570 h 849570"/>
                <a:gd name="connsiteX5" fmla="*/ 901441 w 1508638"/>
                <a:gd name="connsiteY5" fmla="*/ 176980 h 849570"/>
                <a:gd name="connsiteX6" fmla="*/ 1508472 w 1508638"/>
                <a:gd name="connsiteY6" fmla="*/ 180112 h 849570"/>
                <a:gd name="connsiteX7" fmla="*/ 1508525 w 1508638"/>
                <a:gd name="connsiteY7" fmla="*/ 0 h 849570"/>
                <a:gd name="connsiteX0" fmla="*/ 0 w 1508638"/>
                <a:gd name="connsiteY0" fmla="*/ 286313 h 849570"/>
                <a:gd name="connsiteX1" fmla="*/ 1213834 w 1508638"/>
                <a:gd name="connsiteY1" fmla="*/ 289771 h 849570"/>
                <a:gd name="connsiteX2" fmla="*/ 1307332 w 1508638"/>
                <a:gd name="connsiteY2" fmla="*/ 568581 h 849570"/>
                <a:gd name="connsiteX3" fmla="*/ 1215657 w 1508638"/>
                <a:gd name="connsiteY3" fmla="*/ 848377 h 849570"/>
                <a:gd name="connsiteX4" fmla="*/ 900151 w 1508638"/>
                <a:gd name="connsiteY4" fmla="*/ 849570 h 849570"/>
                <a:gd name="connsiteX5" fmla="*/ 898677 w 1508638"/>
                <a:gd name="connsiteY5" fmla="*/ 176980 h 849570"/>
                <a:gd name="connsiteX6" fmla="*/ 1508472 w 1508638"/>
                <a:gd name="connsiteY6" fmla="*/ 180112 h 849570"/>
                <a:gd name="connsiteX7" fmla="*/ 1508525 w 1508638"/>
                <a:gd name="connsiteY7" fmla="*/ 0 h 849570"/>
                <a:gd name="connsiteX0" fmla="*/ 0 w 1508638"/>
                <a:gd name="connsiteY0" fmla="*/ 286313 h 849570"/>
                <a:gd name="connsiteX1" fmla="*/ 1213834 w 1508638"/>
                <a:gd name="connsiteY1" fmla="*/ 289771 h 849570"/>
                <a:gd name="connsiteX2" fmla="*/ 1307332 w 1508638"/>
                <a:gd name="connsiteY2" fmla="*/ 568581 h 849570"/>
                <a:gd name="connsiteX3" fmla="*/ 1215657 w 1508638"/>
                <a:gd name="connsiteY3" fmla="*/ 848377 h 849570"/>
                <a:gd name="connsiteX4" fmla="*/ 900151 w 1508638"/>
                <a:gd name="connsiteY4" fmla="*/ 849570 h 849570"/>
                <a:gd name="connsiteX5" fmla="*/ 898677 w 1508638"/>
                <a:gd name="connsiteY5" fmla="*/ 176980 h 849570"/>
                <a:gd name="connsiteX6" fmla="*/ 1508472 w 1508638"/>
                <a:gd name="connsiteY6" fmla="*/ 180112 h 849570"/>
                <a:gd name="connsiteX7" fmla="*/ 1508525 w 1508638"/>
                <a:gd name="connsiteY7" fmla="*/ 0 h 849570"/>
                <a:gd name="connsiteX0" fmla="*/ 0 w 1508638"/>
                <a:gd name="connsiteY0" fmla="*/ 286313 h 849570"/>
                <a:gd name="connsiteX1" fmla="*/ 1213834 w 1508638"/>
                <a:gd name="connsiteY1" fmla="*/ 289771 h 849570"/>
                <a:gd name="connsiteX2" fmla="*/ 1307332 w 1508638"/>
                <a:gd name="connsiteY2" fmla="*/ 568581 h 849570"/>
                <a:gd name="connsiteX3" fmla="*/ 1215657 w 1508638"/>
                <a:gd name="connsiteY3" fmla="*/ 848377 h 849570"/>
                <a:gd name="connsiteX4" fmla="*/ 900151 w 1508638"/>
                <a:gd name="connsiteY4" fmla="*/ 849570 h 849570"/>
                <a:gd name="connsiteX5" fmla="*/ 907889 w 1508638"/>
                <a:gd name="connsiteY5" fmla="*/ 172284 h 849570"/>
                <a:gd name="connsiteX6" fmla="*/ 1508472 w 1508638"/>
                <a:gd name="connsiteY6" fmla="*/ 180112 h 849570"/>
                <a:gd name="connsiteX7" fmla="*/ 1508525 w 1508638"/>
                <a:gd name="connsiteY7" fmla="*/ 0 h 849570"/>
                <a:gd name="connsiteX0" fmla="*/ 0 w 1508638"/>
                <a:gd name="connsiteY0" fmla="*/ 286313 h 849570"/>
                <a:gd name="connsiteX1" fmla="*/ 1213834 w 1508638"/>
                <a:gd name="connsiteY1" fmla="*/ 289771 h 849570"/>
                <a:gd name="connsiteX2" fmla="*/ 1307332 w 1508638"/>
                <a:gd name="connsiteY2" fmla="*/ 568581 h 849570"/>
                <a:gd name="connsiteX3" fmla="*/ 1215657 w 1508638"/>
                <a:gd name="connsiteY3" fmla="*/ 848377 h 849570"/>
                <a:gd name="connsiteX4" fmla="*/ 900151 w 1508638"/>
                <a:gd name="connsiteY4" fmla="*/ 849570 h 849570"/>
                <a:gd name="connsiteX5" fmla="*/ 907889 w 1508638"/>
                <a:gd name="connsiteY5" fmla="*/ 172284 h 849570"/>
                <a:gd name="connsiteX6" fmla="*/ 1508472 w 1508638"/>
                <a:gd name="connsiteY6" fmla="*/ 180112 h 849570"/>
                <a:gd name="connsiteX7" fmla="*/ 1508525 w 1508638"/>
                <a:gd name="connsiteY7" fmla="*/ 0 h 849570"/>
                <a:gd name="connsiteX0" fmla="*/ 0 w 1508638"/>
                <a:gd name="connsiteY0" fmla="*/ 286313 h 849570"/>
                <a:gd name="connsiteX1" fmla="*/ 1213834 w 1508638"/>
                <a:gd name="connsiteY1" fmla="*/ 289771 h 849570"/>
                <a:gd name="connsiteX2" fmla="*/ 1307332 w 1508638"/>
                <a:gd name="connsiteY2" fmla="*/ 568581 h 849570"/>
                <a:gd name="connsiteX3" fmla="*/ 1215657 w 1508638"/>
                <a:gd name="connsiteY3" fmla="*/ 848377 h 849570"/>
                <a:gd name="connsiteX4" fmla="*/ 900151 w 1508638"/>
                <a:gd name="connsiteY4" fmla="*/ 849570 h 849570"/>
                <a:gd name="connsiteX5" fmla="*/ 907889 w 1508638"/>
                <a:gd name="connsiteY5" fmla="*/ 172284 h 849570"/>
                <a:gd name="connsiteX6" fmla="*/ 1508472 w 1508638"/>
                <a:gd name="connsiteY6" fmla="*/ 180112 h 849570"/>
                <a:gd name="connsiteX7" fmla="*/ 1508525 w 1508638"/>
                <a:gd name="connsiteY7" fmla="*/ 0 h 849570"/>
                <a:gd name="connsiteX0" fmla="*/ 0 w 1508638"/>
                <a:gd name="connsiteY0" fmla="*/ 286313 h 849570"/>
                <a:gd name="connsiteX1" fmla="*/ 1213834 w 1508638"/>
                <a:gd name="connsiteY1" fmla="*/ 289771 h 849570"/>
                <a:gd name="connsiteX2" fmla="*/ 1307332 w 1508638"/>
                <a:gd name="connsiteY2" fmla="*/ 568581 h 849570"/>
                <a:gd name="connsiteX3" fmla="*/ 1215657 w 1508638"/>
                <a:gd name="connsiteY3" fmla="*/ 848377 h 849570"/>
                <a:gd name="connsiteX4" fmla="*/ 900151 w 1508638"/>
                <a:gd name="connsiteY4" fmla="*/ 849570 h 849570"/>
                <a:gd name="connsiteX5" fmla="*/ 901441 w 1508638"/>
                <a:gd name="connsiteY5" fmla="*/ 180738 h 849570"/>
                <a:gd name="connsiteX6" fmla="*/ 1508472 w 1508638"/>
                <a:gd name="connsiteY6" fmla="*/ 180112 h 849570"/>
                <a:gd name="connsiteX7" fmla="*/ 1508525 w 1508638"/>
                <a:gd name="connsiteY7" fmla="*/ 0 h 849570"/>
                <a:gd name="connsiteX0" fmla="*/ 0 w 1508638"/>
                <a:gd name="connsiteY0" fmla="*/ 286313 h 849570"/>
                <a:gd name="connsiteX1" fmla="*/ 1213834 w 1508638"/>
                <a:gd name="connsiteY1" fmla="*/ 289771 h 849570"/>
                <a:gd name="connsiteX2" fmla="*/ 1307332 w 1508638"/>
                <a:gd name="connsiteY2" fmla="*/ 568581 h 849570"/>
                <a:gd name="connsiteX3" fmla="*/ 1215657 w 1508638"/>
                <a:gd name="connsiteY3" fmla="*/ 848377 h 849570"/>
                <a:gd name="connsiteX4" fmla="*/ 900151 w 1508638"/>
                <a:gd name="connsiteY4" fmla="*/ 849570 h 849570"/>
                <a:gd name="connsiteX5" fmla="*/ 901441 w 1508638"/>
                <a:gd name="connsiteY5" fmla="*/ 180738 h 849570"/>
                <a:gd name="connsiteX6" fmla="*/ 1508472 w 1508638"/>
                <a:gd name="connsiteY6" fmla="*/ 180112 h 849570"/>
                <a:gd name="connsiteX7" fmla="*/ 1508525 w 1508638"/>
                <a:gd name="connsiteY7" fmla="*/ 0 h 849570"/>
                <a:gd name="connsiteX0" fmla="*/ 0 w 1508638"/>
                <a:gd name="connsiteY0" fmla="*/ 286313 h 849570"/>
                <a:gd name="connsiteX1" fmla="*/ 1213834 w 1508638"/>
                <a:gd name="connsiteY1" fmla="*/ 289771 h 849570"/>
                <a:gd name="connsiteX2" fmla="*/ 1307332 w 1508638"/>
                <a:gd name="connsiteY2" fmla="*/ 568581 h 849570"/>
                <a:gd name="connsiteX3" fmla="*/ 1215657 w 1508638"/>
                <a:gd name="connsiteY3" fmla="*/ 848377 h 849570"/>
                <a:gd name="connsiteX4" fmla="*/ 900151 w 1508638"/>
                <a:gd name="connsiteY4" fmla="*/ 849570 h 849570"/>
                <a:gd name="connsiteX5" fmla="*/ 901441 w 1508638"/>
                <a:gd name="connsiteY5" fmla="*/ 180738 h 849570"/>
                <a:gd name="connsiteX6" fmla="*/ 1508472 w 1508638"/>
                <a:gd name="connsiteY6" fmla="*/ 180112 h 849570"/>
                <a:gd name="connsiteX7" fmla="*/ 1508525 w 1508638"/>
                <a:gd name="connsiteY7" fmla="*/ 0 h 849570"/>
                <a:gd name="connsiteX0" fmla="*/ 0 w 1508638"/>
                <a:gd name="connsiteY0" fmla="*/ 286313 h 850509"/>
                <a:gd name="connsiteX1" fmla="*/ 1213834 w 1508638"/>
                <a:gd name="connsiteY1" fmla="*/ 289771 h 850509"/>
                <a:gd name="connsiteX2" fmla="*/ 1307332 w 1508638"/>
                <a:gd name="connsiteY2" fmla="*/ 568581 h 850509"/>
                <a:gd name="connsiteX3" fmla="*/ 1215657 w 1508638"/>
                <a:gd name="connsiteY3" fmla="*/ 848377 h 850509"/>
                <a:gd name="connsiteX4" fmla="*/ 901993 w 1508638"/>
                <a:gd name="connsiteY4" fmla="*/ 850509 h 850509"/>
                <a:gd name="connsiteX5" fmla="*/ 901441 w 1508638"/>
                <a:gd name="connsiteY5" fmla="*/ 180738 h 850509"/>
                <a:gd name="connsiteX6" fmla="*/ 1508472 w 1508638"/>
                <a:gd name="connsiteY6" fmla="*/ 180112 h 850509"/>
                <a:gd name="connsiteX7" fmla="*/ 1508525 w 1508638"/>
                <a:gd name="connsiteY7" fmla="*/ 0 h 850509"/>
                <a:gd name="connsiteX0" fmla="*/ 0 w 1508638"/>
                <a:gd name="connsiteY0" fmla="*/ 286313 h 850509"/>
                <a:gd name="connsiteX1" fmla="*/ 1213834 w 1508638"/>
                <a:gd name="connsiteY1" fmla="*/ 289771 h 850509"/>
                <a:gd name="connsiteX2" fmla="*/ 1307332 w 1508638"/>
                <a:gd name="connsiteY2" fmla="*/ 568581 h 850509"/>
                <a:gd name="connsiteX3" fmla="*/ 1215657 w 1508638"/>
                <a:gd name="connsiteY3" fmla="*/ 848377 h 850509"/>
                <a:gd name="connsiteX4" fmla="*/ 901993 w 1508638"/>
                <a:gd name="connsiteY4" fmla="*/ 850509 h 850509"/>
                <a:gd name="connsiteX5" fmla="*/ 901441 w 1508638"/>
                <a:gd name="connsiteY5" fmla="*/ 180738 h 850509"/>
                <a:gd name="connsiteX6" fmla="*/ 1508472 w 1508638"/>
                <a:gd name="connsiteY6" fmla="*/ 180112 h 850509"/>
                <a:gd name="connsiteX7" fmla="*/ 1508525 w 1508638"/>
                <a:gd name="connsiteY7" fmla="*/ 0 h 850509"/>
                <a:gd name="connsiteX0" fmla="*/ 0 w 1508638"/>
                <a:gd name="connsiteY0" fmla="*/ 286313 h 850509"/>
                <a:gd name="connsiteX1" fmla="*/ 1213834 w 1508638"/>
                <a:gd name="connsiteY1" fmla="*/ 289771 h 850509"/>
                <a:gd name="connsiteX2" fmla="*/ 1307332 w 1508638"/>
                <a:gd name="connsiteY2" fmla="*/ 568581 h 850509"/>
                <a:gd name="connsiteX3" fmla="*/ 1215657 w 1508638"/>
                <a:gd name="connsiteY3" fmla="*/ 848377 h 850509"/>
                <a:gd name="connsiteX4" fmla="*/ 901993 w 1508638"/>
                <a:gd name="connsiteY4" fmla="*/ 850509 h 850509"/>
                <a:gd name="connsiteX5" fmla="*/ 901441 w 1508638"/>
                <a:gd name="connsiteY5" fmla="*/ 180738 h 850509"/>
                <a:gd name="connsiteX6" fmla="*/ 1508472 w 1508638"/>
                <a:gd name="connsiteY6" fmla="*/ 180112 h 850509"/>
                <a:gd name="connsiteX7" fmla="*/ 1508525 w 1508638"/>
                <a:gd name="connsiteY7" fmla="*/ 0 h 850509"/>
                <a:gd name="connsiteX0" fmla="*/ 0 w 1508638"/>
                <a:gd name="connsiteY0" fmla="*/ 286313 h 850509"/>
                <a:gd name="connsiteX1" fmla="*/ 1213834 w 1508638"/>
                <a:gd name="connsiteY1" fmla="*/ 289771 h 850509"/>
                <a:gd name="connsiteX2" fmla="*/ 1307332 w 1508638"/>
                <a:gd name="connsiteY2" fmla="*/ 568581 h 850509"/>
                <a:gd name="connsiteX3" fmla="*/ 1215657 w 1508638"/>
                <a:gd name="connsiteY3" fmla="*/ 848377 h 850509"/>
                <a:gd name="connsiteX4" fmla="*/ 901993 w 1508638"/>
                <a:gd name="connsiteY4" fmla="*/ 850509 h 850509"/>
                <a:gd name="connsiteX5" fmla="*/ 901441 w 1508638"/>
                <a:gd name="connsiteY5" fmla="*/ 180738 h 850509"/>
                <a:gd name="connsiteX6" fmla="*/ 1508472 w 1508638"/>
                <a:gd name="connsiteY6" fmla="*/ 180112 h 850509"/>
                <a:gd name="connsiteX7" fmla="*/ 1508525 w 1508638"/>
                <a:gd name="connsiteY7" fmla="*/ 0 h 850509"/>
                <a:gd name="connsiteX0" fmla="*/ 0 w 1508638"/>
                <a:gd name="connsiteY0" fmla="*/ 286313 h 850509"/>
                <a:gd name="connsiteX1" fmla="*/ 1213834 w 1508638"/>
                <a:gd name="connsiteY1" fmla="*/ 289771 h 850509"/>
                <a:gd name="connsiteX2" fmla="*/ 1307332 w 1508638"/>
                <a:gd name="connsiteY2" fmla="*/ 568581 h 850509"/>
                <a:gd name="connsiteX3" fmla="*/ 1215657 w 1508638"/>
                <a:gd name="connsiteY3" fmla="*/ 848377 h 850509"/>
                <a:gd name="connsiteX4" fmla="*/ 901993 w 1508638"/>
                <a:gd name="connsiteY4" fmla="*/ 850509 h 850509"/>
                <a:gd name="connsiteX5" fmla="*/ 901441 w 1508638"/>
                <a:gd name="connsiteY5" fmla="*/ 180738 h 850509"/>
                <a:gd name="connsiteX6" fmla="*/ 1508472 w 1508638"/>
                <a:gd name="connsiteY6" fmla="*/ 180112 h 850509"/>
                <a:gd name="connsiteX7" fmla="*/ 1508525 w 1508638"/>
                <a:gd name="connsiteY7" fmla="*/ 0 h 850509"/>
                <a:gd name="connsiteX0" fmla="*/ 0 w 1508638"/>
                <a:gd name="connsiteY0" fmla="*/ 286313 h 850509"/>
                <a:gd name="connsiteX1" fmla="*/ 1213834 w 1508638"/>
                <a:gd name="connsiteY1" fmla="*/ 289771 h 850509"/>
                <a:gd name="connsiteX2" fmla="*/ 1307332 w 1508638"/>
                <a:gd name="connsiteY2" fmla="*/ 568581 h 850509"/>
                <a:gd name="connsiteX3" fmla="*/ 1215657 w 1508638"/>
                <a:gd name="connsiteY3" fmla="*/ 848377 h 850509"/>
                <a:gd name="connsiteX4" fmla="*/ 901993 w 1508638"/>
                <a:gd name="connsiteY4" fmla="*/ 850509 h 850509"/>
                <a:gd name="connsiteX5" fmla="*/ 901441 w 1508638"/>
                <a:gd name="connsiteY5" fmla="*/ 180738 h 850509"/>
                <a:gd name="connsiteX6" fmla="*/ 1508472 w 1508638"/>
                <a:gd name="connsiteY6" fmla="*/ 180112 h 850509"/>
                <a:gd name="connsiteX7" fmla="*/ 1508525 w 1508638"/>
                <a:gd name="connsiteY7" fmla="*/ 0 h 850509"/>
                <a:gd name="connsiteX0" fmla="*/ 0 w 1508638"/>
                <a:gd name="connsiteY0" fmla="*/ 286313 h 850509"/>
                <a:gd name="connsiteX1" fmla="*/ 1213834 w 1508638"/>
                <a:gd name="connsiteY1" fmla="*/ 289771 h 850509"/>
                <a:gd name="connsiteX2" fmla="*/ 1307332 w 1508638"/>
                <a:gd name="connsiteY2" fmla="*/ 568581 h 850509"/>
                <a:gd name="connsiteX3" fmla="*/ 1215657 w 1508638"/>
                <a:gd name="connsiteY3" fmla="*/ 848377 h 850509"/>
                <a:gd name="connsiteX4" fmla="*/ 901993 w 1508638"/>
                <a:gd name="connsiteY4" fmla="*/ 850509 h 850509"/>
                <a:gd name="connsiteX5" fmla="*/ 901441 w 1508638"/>
                <a:gd name="connsiteY5" fmla="*/ 180738 h 850509"/>
                <a:gd name="connsiteX6" fmla="*/ 1508472 w 1508638"/>
                <a:gd name="connsiteY6" fmla="*/ 180112 h 850509"/>
                <a:gd name="connsiteX7" fmla="*/ 1508525 w 1508638"/>
                <a:gd name="connsiteY7" fmla="*/ 0 h 850509"/>
                <a:gd name="connsiteX0" fmla="*/ 0 w 1508638"/>
                <a:gd name="connsiteY0" fmla="*/ 286313 h 850509"/>
                <a:gd name="connsiteX1" fmla="*/ 1213834 w 1508638"/>
                <a:gd name="connsiteY1" fmla="*/ 289771 h 850509"/>
                <a:gd name="connsiteX2" fmla="*/ 1307332 w 1508638"/>
                <a:gd name="connsiteY2" fmla="*/ 568581 h 850509"/>
                <a:gd name="connsiteX3" fmla="*/ 1215657 w 1508638"/>
                <a:gd name="connsiteY3" fmla="*/ 848377 h 850509"/>
                <a:gd name="connsiteX4" fmla="*/ 901993 w 1508638"/>
                <a:gd name="connsiteY4" fmla="*/ 850509 h 850509"/>
                <a:gd name="connsiteX5" fmla="*/ 901441 w 1508638"/>
                <a:gd name="connsiteY5" fmla="*/ 180738 h 850509"/>
                <a:gd name="connsiteX6" fmla="*/ 1508472 w 1508638"/>
                <a:gd name="connsiteY6" fmla="*/ 180112 h 850509"/>
                <a:gd name="connsiteX7" fmla="*/ 1508525 w 1508638"/>
                <a:gd name="connsiteY7" fmla="*/ 0 h 850509"/>
                <a:gd name="connsiteX0" fmla="*/ 0 w 1507717"/>
                <a:gd name="connsiteY0" fmla="*/ 290072 h 850509"/>
                <a:gd name="connsiteX1" fmla="*/ 1212913 w 1507717"/>
                <a:gd name="connsiteY1" fmla="*/ 289771 h 850509"/>
                <a:gd name="connsiteX2" fmla="*/ 1306411 w 1507717"/>
                <a:gd name="connsiteY2" fmla="*/ 568581 h 850509"/>
                <a:gd name="connsiteX3" fmla="*/ 1214736 w 1507717"/>
                <a:gd name="connsiteY3" fmla="*/ 848377 h 850509"/>
                <a:gd name="connsiteX4" fmla="*/ 901072 w 1507717"/>
                <a:gd name="connsiteY4" fmla="*/ 850509 h 850509"/>
                <a:gd name="connsiteX5" fmla="*/ 900520 w 1507717"/>
                <a:gd name="connsiteY5" fmla="*/ 180738 h 850509"/>
                <a:gd name="connsiteX6" fmla="*/ 1507551 w 1507717"/>
                <a:gd name="connsiteY6" fmla="*/ 180112 h 850509"/>
                <a:gd name="connsiteX7" fmla="*/ 1507604 w 1507717"/>
                <a:gd name="connsiteY7" fmla="*/ 0 h 850509"/>
                <a:gd name="connsiteX0" fmla="*/ 0 w 1508638"/>
                <a:gd name="connsiteY0" fmla="*/ 292890 h 850509"/>
                <a:gd name="connsiteX1" fmla="*/ 1213834 w 1508638"/>
                <a:gd name="connsiteY1" fmla="*/ 289771 h 850509"/>
                <a:gd name="connsiteX2" fmla="*/ 1307332 w 1508638"/>
                <a:gd name="connsiteY2" fmla="*/ 568581 h 850509"/>
                <a:gd name="connsiteX3" fmla="*/ 1215657 w 1508638"/>
                <a:gd name="connsiteY3" fmla="*/ 848377 h 850509"/>
                <a:gd name="connsiteX4" fmla="*/ 901993 w 1508638"/>
                <a:gd name="connsiteY4" fmla="*/ 850509 h 850509"/>
                <a:gd name="connsiteX5" fmla="*/ 901441 w 1508638"/>
                <a:gd name="connsiteY5" fmla="*/ 180738 h 850509"/>
                <a:gd name="connsiteX6" fmla="*/ 1508472 w 1508638"/>
                <a:gd name="connsiteY6" fmla="*/ 180112 h 850509"/>
                <a:gd name="connsiteX7" fmla="*/ 1508525 w 1508638"/>
                <a:gd name="connsiteY7" fmla="*/ 0 h 850509"/>
                <a:gd name="connsiteX0" fmla="*/ 0 w 1509559"/>
                <a:gd name="connsiteY0" fmla="*/ 291951 h 850509"/>
                <a:gd name="connsiteX1" fmla="*/ 1214755 w 1509559"/>
                <a:gd name="connsiteY1" fmla="*/ 289771 h 850509"/>
                <a:gd name="connsiteX2" fmla="*/ 1308253 w 1509559"/>
                <a:gd name="connsiteY2" fmla="*/ 568581 h 850509"/>
                <a:gd name="connsiteX3" fmla="*/ 1216578 w 1509559"/>
                <a:gd name="connsiteY3" fmla="*/ 848377 h 850509"/>
                <a:gd name="connsiteX4" fmla="*/ 902914 w 1509559"/>
                <a:gd name="connsiteY4" fmla="*/ 850509 h 850509"/>
                <a:gd name="connsiteX5" fmla="*/ 902362 w 1509559"/>
                <a:gd name="connsiteY5" fmla="*/ 180738 h 850509"/>
                <a:gd name="connsiteX6" fmla="*/ 1509393 w 1509559"/>
                <a:gd name="connsiteY6" fmla="*/ 180112 h 850509"/>
                <a:gd name="connsiteX7" fmla="*/ 1509446 w 1509559"/>
                <a:gd name="connsiteY7" fmla="*/ 0 h 850509"/>
                <a:gd name="connsiteX0" fmla="*/ 0 w 1509446"/>
                <a:gd name="connsiteY0" fmla="*/ 291951 h 850509"/>
                <a:gd name="connsiteX1" fmla="*/ 1214755 w 1509446"/>
                <a:gd name="connsiteY1" fmla="*/ 289771 h 850509"/>
                <a:gd name="connsiteX2" fmla="*/ 1308253 w 1509446"/>
                <a:gd name="connsiteY2" fmla="*/ 568581 h 850509"/>
                <a:gd name="connsiteX3" fmla="*/ 1216578 w 1509446"/>
                <a:gd name="connsiteY3" fmla="*/ 848377 h 850509"/>
                <a:gd name="connsiteX4" fmla="*/ 902914 w 1509446"/>
                <a:gd name="connsiteY4" fmla="*/ 850509 h 850509"/>
                <a:gd name="connsiteX5" fmla="*/ 902362 w 1509446"/>
                <a:gd name="connsiteY5" fmla="*/ 180738 h 850509"/>
                <a:gd name="connsiteX6" fmla="*/ 1509393 w 1509446"/>
                <a:gd name="connsiteY6" fmla="*/ 180112 h 850509"/>
                <a:gd name="connsiteX7" fmla="*/ 1509446 w 1509446"/>
                <a:gd name="connsiteY7" fmla="*/ 0 h 850509"/>
                <a:gd name="connsiteX0" fmla="*/ 0 w 1507827"/>
                <a:gd name="connsiteY0" fmla="*/ 286998 h 850509"/>
                <a:gd name="connsiteX1" fmla="*/ 1213136 w 1507827"/>
                <a:gd name="connsiteY1" fmla="*/ 289771 h 850509"/>
                <a:gd name="connsiteX2" fmla="*/ 1306634 w 1507827"/>
                <a:gd name="connsiteY2" fmla="*/ 568581 h 850509"/>
                <a:gd name="connsiteX3" fmla="*/ 1214959 w 1507827"/>
                <a:gd name="connsiteY3" fmla="*/ 848377 h 850509"/>
                <a:gd name="connsiteX4" fmla="*/ 901295 w 1507827"/>
                <a:gd name="connsiteY4" fmla="*/ 850509 h 850509"/>
                <a:gd name="connsiteX5" fmla="*/ 900743 w 1507827"/>
                <a:gd name="connsiteY5" fmla="*/ 180738 h 850509"/>
                <a:gd name="connsiteX6" fmla="*/ 1507774 w 1507827"/>
                <a:gd name="connsiteY6" fmla="*/ 180112 h 850509"/>
                <a:gd name="connsiteX7" fmla="*/ 1507827 w 1507827"/>
                <a:gd name="connsiteY7" fmla="*/ 0 h 850509"/>
                <a:gd name="connsiteX0" fmla="*/ 0 w 1504589"/>
                <a:gd name="connsiteY0" fmla="*/ 290301 h 850509"/>
                <a:gd name="connsiteX1" fmla="*/ 1209898 w 1504589"/>
                <a:gd name="connsiteY1" fmla="*/ 289771 h 850509"/>
                <a:gd name="connsiteX2" fmla="*/ 1303396 w 1504589"/>
                <a:gd name="connsiteY2" fmla="*/ 568581 h 850509"/>
                <a:gd name="connsiteX3" fmla="*/ 1211721 w 1504589"/>
                <a:gd name="connsiteY3" fmla="*/ 848377 h 850509"/>
                <a:gd name="connsiteX4" fmla="*/ 898057 w 1504589"/>
                <a:gd name="connsiteY4" fmla="*/ 850509 h 850509"/>
                <a:gd name="connsiteX5" fmla="*/ 897505 w 1504589"/>
                <a:gd name="connsiteY5" fmla="*/ 180738 h 850509"/>
                <a:gd name="connsiteX6" fmla="*/ 1504536 w 1504589"/>
                <a:gd name="connsiteY6" fmla="*/ 180112 h 850509"/>
                <a:gd name="connsiteX7" fmla="*/ 1504589 w 1504589"/>
                <a:gd name="connsiteY7" fmla="*/ 0 h 850509"/>
                <a:gd name="connsiteX0" fmla="*/ 0 w 1502970"/>
                <a:gd name="connsiteY0" fmla="*/ 287000 h 850509"/>
                <a:gd name="connsiteX1" fmla="*/ 1208279 w 1502970"/>
                <a:gd name="connsiteY1" fmla="*/ 289771 h 850509"/>
                <a:gd name="connsiteX2" fmla="*/ 1301777 w 1502970"/>
                <a:gd name="connsiteY2" fmla="*/ 568581 h 850509"/>
                <a:gd name="connsiteX3" fmla="*/ 1210102 w 1502970"/>
                <a:gd name="connsiteY3" fmla="*/ 848377 h 850509"/>
                <a:gd name="connsiteX4" fmla="*/ 896438 w 1502970"/>
                <a:gd name="connsiteY4" fmla="*/ 850509 h 850509"/>
                <a:gd name="connsiteX5" fmla="*/ 895886 w 1502970"/>
                <a:gd name="connsiteY5" fmla="*/ 180738 h 850509"/>
                <a:gd name="connsiteX6" fmla="*/ 1502917 w 1502970"/>
                <a:gd name="connsiteY6" fmla="*/ 180112 h 850509"/>
                <a:gd name="connsiteX7" fmla="*/ 1502970 w 1502970"/>
                <a:gd name="connsiteY7" fmla="*/ 0 h 850509"/>
                <a:gd name="connsiteX0" fmla="*/ 0 w 1297367"/>
                <a:gd name="connsiteY0" fmla="*/ 288651 h 850509"/>
                <a:gd name="connsiteX1" fmla="*/ 1002676 w 1297367"/>
                <a:gd name="connsiteY1" fmla="*/ 289771 h 850509"/>
                <a:gd name="connsiteX2" fmla="*/ 1096174 w 1297367"/>
                <a:gd name="connsiteY2" fmla="*/ 568581 h 850509"/>
                <a:gd name="connsiteX3" fmla="*/ 1004499 w 1297367"/>
                <a:gd name="connsiteY3" fmla="*/ 848377 h 850509"/>
                <a:gd name="connsiteX4" fmla="*/ 690835 w 1297367"/>
                <a:gd name="connsiteY4" fmla="*/ 850509 h 850509"/>
                <a:gd name="connsiteX5" fmla="*/ 690283 w 1297367"/>
                <a:gd name="connsiteY5" fmla="*/ 180738 h 850509"/>
                <a:gd name="connsiteX6" fmla="*/ 1297314 w 1297367"/>
                <a:gd name="connsiteY6" fmla="*/ 180112 h 850509"/>
                <a:gd name="connsiteX7" fmla="*/ 1297367 w 1297367"/>
                <a:gd name="connsiteY7" fmla="*/ 0 h 850509"/>
                <a:gd name="connsiteX0" fmla="*/ 0 w 1297367"/>
                <a:gd name="connsiteY0" fmla="*/ 288651 h 850509"/>
                <a:gd name="connsiteX1" fmla="*/ 512749 w 1297367"/>
                <a:gd name="connsiteY1" fmla="*/ 285154 h 850509"/>
                <a:gd name="connsiteX2" fmla="*/ 1002676 w 1297367"/>
                <a:gd name="connsiteY2" fmla="*/ 289771 h 850509"/>
                <a:gd name="connsiteX3" fmla="*/ 1096174 w 1297367"/>
                <a:gd name="connsiteY3" fmla="*/ 568581 h 850509"/>
                <a:gd name="connsiteX4" fmla="*/ 1004499 w 1297367"/>
                <a:gd name="connsiteY4" fmla="*/ 848377 h 850509"/>
                <a:gd name="connsiteX5" fmla="*/ 690835 w 1297367"/>
                <a:gd name="connsiteY5" fmla="*/ 850509 h 850509"/>
                <a:gd name="connsiteX6" fmla="*/ 690283 w 1297367"/>
                <a:gd name="connsiteY6" fmla="*/ 180738 h 850509"/>
                <a:gd name="connsiteX7" fmla="*/ 1297314 w 1297367"/>
                <a:gd name="connsiteY7" fmla="*/ 180112 h 850509"/>
                <a:gd name="connsiteX8" fmla="*/ 1297367 w 1297367"/>
                <a:gd name="connsiteY8" fmla="*/ 0 h 850509"/>
                <a:gd name="connsiteX0" fmla="*/ 3744 w 784618"/>
                <a:gd name="connsiteY0" fmla="*/ 1284702 h 1284702"/>
                <a:gd name="connsiteX1" fmla="*/ 0 w 784618"/>
                <a:gd name="connsiteY1" fmla="*/ 285154 h 1284702"/>
                <a:gd name="connsiteX2" fmla="*/ 489927 w 784618"/>
                <a:gd name="connsiteY2" fmla="*/ 289771 h 1284702"/>
                <a:gd name="connsiteX3" fmla="*/ 583425 w 784618"/>
                <a:gd name="connsiteY3" fmla="*/ 568581 h 1284702"/>
                <a:gd name="connsiteX4" fmla="*/ 491750 w 784618"/>
                <a:gd name="connsiteY4" fmla="*/ 848377 h 1284702"/>
                <a:gd name="connsiteX5" fmla="*/ 178086 w 784618"/>
                <a:gd name="connsiteY5" fmla="*/ 850509 h 1284702"/>
                <a:gd name="connsiteX6" fmla="*/ 177534 w 784618"/>
                <a:gd name="connsiteY6" fmla="*/ 180738 h 1284702"/>
                <a:gd name="connsiteX7" fmla="*/ 784565 w 784618"/>
                <a:gd name="connsiteY7" fmla="*/ 180112 h 1284702"/>
                <a:gd name="connsiteX8" fmla="*/ 784618 w 784618"/>
                <a:gd name="connsiteY8" fmla="*/ 0 h 1284702"/>
                <a:gd name="connsiteX0" fmla="*/ 3744 w 784618"/>
                <a:gd name="connsiteY0" fmla="*/ 1303784 h 1303784"/>
                <a:gd name="connsiteX1" fmla="*/ 0 w 784618"/>
                <a:gd name="connsiteY1" fmla="*/ 285154 h 1303784"/>
                <a:gd name="connsiteX2" fmla="*/ 489927 w 784618"/>
                <a:gd name="connsiteY2" fmla="*/ 289771 h 1303784"/>
                <a:gd name="connsiteX3" fmla="*/ 583425 w 784618"/>
                <a:gd name="connsiteY3" fmla="*/ 568581 h 1303784"/>
                <a:gd name="connsiteX4" fmla="*/ 491750 w 784618"/>
                <a:gd name="connsiteY4" fmla="*/ 848377 h 1303784"/>
                <a:gd name="connsiteX5" fmla="*/ 178086 w 784618"/>
                <a:gd name="connsiteY5" fmla="*/ 850509 h 1303784"/>
                <a:gd name="connsiteX6" fmla="*/ 177534 w 784618"/>
                <a:gd name="connsiteY6" fmla="*/ 180738 h 1303784"/>
                <a:gd name="connsiteX7" fmla="*/ 784565 w 784618"/>
                <a:gd name="connsiteY7" fmla="*/ 180112 h 1303784"/>
                <a:gd name="connsiteX8" fmla="*/ 784618 w 784618"/>
                <a:gd name="connsiteY8" fmla="*/ 0 h 1303784"/>
                <a:gd name="connsiteX0" fmla="*/ 3744 w 784565"/>
                <a:gd name="connsiteY0" fmla="*/ 1123672 h 1123672"/>
                <a:gd name="connsiteX1" fmla="*/ 0 w 784565"/>
                <a:gd name="connsiteY1" fmla="*/ 105042 h 1123672"/>
                <a:gd name="connsiteX2" fmla="*/ 489927 w 784565"/>
                <a:gd name="connsiteY2" fmla="*/ 109659 h 1123672"/>
                <a:gd name="connsiteX3" fmla="*/ 583425 w 784565"/>
                <a:gd name="connsiteY3" fmla="*/ 388469 h 1123672"/>
                <a:gd name="connsiteX4" fmla="*/ 491750 w 784565"/>
                <a:gd name="connsiteY4" fmla="*/ 668265 h 1123672"/>
                <a:gd name="connsiteX5" fmla="*/ 178086 w 784565"/>
                <a:gd name="connsiteY5" fmla="*/ 670397 h 1123672"/>
                <a:gd name="connsiteX6" fmla="*/ 177534 w 784565"/>
                <a:gd name="connsiteY6" fmla="*/ 626 h 1123672"/>
                <a:gd name="connsiteX7" fmla="*/ 784565 w 784565"/>
                <a:gd name="connsiteY7" fmla="*/ 0 h 1123672"/>
                <a:gd name="connsiteX0" fmla="*/ 3744 w 583425"/>
                <a:gd name="connsiteY0" fmla="*/ 4894164 h 4894164"/>
                <a:gd name="connsiteX1" fmla="*/ 0 w 583425"/>
                <a:gd name="connsiteY1" fmla="*/ 3875534 h 4894164"/>
                <a:gd name="connsiteX2" fmla="*/ 489927 w 583425"/>
                <a:gd name="connsiteY2" fmla="*/ 3880151 h 4894164"/>
                <a:gd name="connsiteX3" fmla="*/ 583425 w 583425"/>
                <a:gd name="connsiteY3" fmla="*/ 4158961 h 4894164"/>
                <a:gd name="connsiteX4" fmla="*/ 491750 w 583425"/>
                <a:gd name="connsiteY4" fmla="*/ 4438757 h 4894164"/>
                <a:gd name="connsiteX5" fmla="*/ 178086 w 583425"/>
                <a:gd name="connsiteY5" fmla="*/ 4440889 h 4894164"/>
                <a:gd name="connsiteX6" fmla="*/ 177534 w 583425"/>
                <a:gd name="connsiteY6" fmla="*/ 3771118 h 4894164"/>
                <a:gd name="connsiteX7" fmla="*/ 174506 w 583425"/>
                <a:gd name="connsiteY7" fmla="*/ 0 h 4894164"/>
                <a:gd name="connsiteX0" fmla="*/ 3744 w 583425"/>
                <a:gd name="connsiteY0" fmla="*/ 4894164 h 4894164"/>
                <a:gd name="connsiteX1" fmla="*/ 0 w 583425"/>
                <a:gd name="connsiteY1" fmla="*/ 3883441 h 4894164"/>
                <a:gd name="connsiteX2" fmla="*/ 489927 w 583425"/>
                <a:gd name="connsiteY2" fmla="*/ 3880151 h 4894164"/>
                <a:gd name="connsiteX3" fmla="*/ 583425 w 583425"/>
                <a:gd name="connsiteY3" fmla="*/ 4158961 h 4894164"/>
                <a:gd name="connsiteX4" fmla="*/ 491750 w 583425"/>
                <a:gd name="connsiteY4" fmla="*/ 4438757 h 4894164"/>
                <a:gd name="connsiteX5" fmla="*/ 178086 w 583425"/>
                <a:gd name="connsiteY5" fmla="*/ 4440889 h 4894164"/>
                <a:gd name="connsiteX6" fmla="*/ 177534 w 583425"/>
                <a:gd name="connsiteY6" fmla="*/ 3771118 h 4894164"/>
                <a:gd name="connsiteX7" fmla="*/ 174506 w 583425"/>
                <a:gd name="connsiteY7" fmla="*/ 0 h 4894164"/>
                <a:gd name="connsiteX0" fmla="*/ 1158 w 580839"/>
                <a:gd name="connsiteY0" fmla="*/ 4894164 h 4894164"/>
                <a:gd name="connsiteX1" fmla="*/ 0 w 580839"/>
                <a:gd name="connsiteY1" fmla="*/ 3878170 h 4894164"/>
                <a:gd name="connsiteX2" fmla="*/ 487341 w 580839"/>
                <a:gd name="connsiteY2" fmla="*/ 3880151 h 4894164"/>
                <a:gd name="connsiteX3" fmla="*/ 580839 w 580839"/>
                <a:gd name="connsiteY3" fmla="*/ 4158961 h 4894164"/>
                <a:gd name="connsiteX4" fmla="*/ 489164 w 580839"/>
                <a:gd name="connsiteY4" fmla="*/ 4438757 h 4894164"/>
                <a:gd name="connsiteX5" fmla="*/ 175500 w 580839"/>
                <a:gd name="connsiteY5" fmla="*/ 4440889 h 4894164"/>
                <a:gd name="connsiteX6" fmla="*/ 174948 w 580839"/>
                <a:gd name="connsiteY6" fmla="*/ 3771118 h 4894164"/>
                <a:gd name="connsiteX7" fmla="*/ 171920 w 580839"/>
                <a:gd name="connsiteY7" fmla="*/ 0 h 4894164"/>
                <a:gd name="connsiteX0" fmla="*/ 1156 w 580837"/>
                <a:gd name="connsiteY0" fmla="*/ 4894164 h 4894164"/>
                <a:gd name="connsiteX1" fmla="*/ 0 w 580837"/>
                <a:gd name="connsiteY1" fmla="*/ 3880808 h 4894164"/>
                <a:gd name="connsiteX2" fmla="*/ 487339 w 580837"/>
                <a:gd name="connsiteY2" fmla="*/ 3880151 h 4894164"/>
                <a:gd name="connsiteX3" fmla="*/ 580837 w 580837"/>
                <a:gd name="connsiteY3" fmla="*/ 4158961 h 4894164"/>
                <a:gd name="connsiteX4" fmla="*/ 489162 w 580837"/>
                <a:gd name="connsiteY4" fmla="*/ 4438757 h 4894164"/>
                <a:gd name="connsiteX5" fmla="*/ 175498 w 580837"/>
                <a:gd name="connsiteY5" fmla="*/ 4440889 h 4894164"/>
                <a:gd name="connsiteX6" fmla="*/ 174946 w 580837"/>
                <a:gd name="connsiteY6" fmla="*/ 3771118 h 4894164"/>
                <a:gd name="connsiteX7" fmla="*/ 171918 w 580837"/>
                <a:gd name="connsiteY7" fmla="*/ 0 h 4894164"/>
                <a:gd name="connsiteX0" fmla="*/ 1156 w 580837"/>
                <a:gd name="connsiteY0" fmla="*/ 7329561 h 7329561"/>
                <a:gd name="connsiteX1" fmla="*/ 0 w 580837"/>
                <a:gd name="connsiteY1" fmla="*/ 6316205 h 7329561"/>
                <a:gd name="connsiteX2" fmla="*/ 487339 w 580837"/>
                <a:gd name="connsiteY2" fmla="*/ 6315548 h 7329561"/>
                <a:gd name="connsiteX3" fmla="*/ 580837 w 580837"/>
                <a:gd name="connsiteY3" fmla="*/ 6594358 h 7329561"/>
                <a:gd name="connsiteX4" fmla="*/ 489162 w 580837"/>
                <a:gd name="connsiteY4" fmla="*/ 6874154 h 7329561"/>
                <a:gd name="connsiteX5" fmla="*/ 175498 w 580837"/>
                <a:gd name="connsiteY5" fmla="*/ 6876286 h 7329561"/>
                <a:gd name="connsiteX6" fmla="*/ 174946 w 580837"/>
                <a:gd name="connsiteY6" fmla="*/ 6206515 h 7329561"/>
                <a:gd name="connsiteX7" fmla="*/ 174503 w 580837"/>
                <a:gd name="connsiteY7" fmla="*/ 0 h 7329561"/>
                <a:gd name="connsiteX0" fmla="*/ 1156 w 580837"/>
                <a:gd name="connsiteY0" fmla="*/ 20215308 h 20215308"/>
                <a:gd name="connsiteX1" fmla="*/ 0 w 580837"/>
                <a:gd name="connsiteY1" fmla="*/ 19201952 h 20215308"/>
                <a:gd name="connsiteX2" fmla="*/ 487339 w 580837"/>
                <a:gd name="connsiteY2" fmla="*/ 19201295 h 20215308"/>
                <a:gd name="connsiteX3" fmla="*/ 580837 w 580837"/>
                <a:gd name="connsiteY3" fmla="*/ 19480105 h 20215308"/>
                <a:gd name="connsiteX4" fmla="*/ 489162 w 580837"/>
                <a:gd name="connsiteY4" fmla="*/ 19759901 h 20215308"/>
                <a:gd name="connsiteX5" fmla="*/ 175498 w 580837"/>
                <a:gd name="connsiteY5" fmla="*/ 19762033 h 20215308"/>
                <a:gd name="connsiteX6" fmla="*/ 174946 w 580837"/>
                <a:gd name="connsiteY6" fmla="*/ 19092262 h 20215308"/>
                <a:gd name="connsiteX7" fmla="*/ 174503 w 580837"/>
                <a:gd name="connsiteY7" fmla="*/ 0 h 20215308"/>
                <a:gd name="connsiteX0" fmla="*/ 1156 w 580837"/>
                <a:gd name="connsiteY0" fmla="*/ 20215308 h 20215308"/>
                <a:gd name="connsiteX1" fmla="*/ 0 w 580837"/>
                <a:gd name="connsiteY1" fmla="*/ 19201952 h 20215308"/>
                <a:gd name="connsiteX2" fmla="*/ 487339 w 580837"/>
                <a:gd name="connsiteY2" fmla="*/ 19201295 h 20215308"/>
                <a:gd name="connsiteX3" fmla="*/ 580837 w 580837"/>
                <a:gd name="connsiteY3" fmla="*/ 19480105 h 20215308"/>
                <a:gd name="connsiteX4" fmla="*/ 489162 w 580837"/>
                <a:gd name="connsiteY4" fmla="*/ 19759901 h 20215308"/>
                <a:gd name="connsiteX5" fmla="*/ 175498 w 580837"/>
                <a:gd name="connsiteY5" fmla="*/ 19762033 h 20215308"/>
                <a:gd name="connsiteX6" fmla="*/ 174946 w 580837"/>
                <a:gd name="connsiteY6" fmla="*/ 19092262 h 20215308"/>
                <a:gd name="connsiteX7" fmla="*/ 174503 w 580837"/>
                <a:gd name="connsiteY7" fmla="*/ 0 h 20215308"/>
                <a:gd name="connsiteX0" fmla="*/ 1156 w 580837"/>
                <a:gd name="connsiteY0" fmla="*/ 20215308 h 20215308"/>
                <a:gd name="connsiteX1" fmla="*/ 0 w 580837"/>
                <a:gd name="connsiteY1" fmla="*/ 19201952 h 20215308"/>
                <a:gd name="connsiteX2" fmla="*/ 487339 w 580837"/>
                <a:gd name="connsiteY2" fmla="*/ 19201295 h 20215308"/>
                <a:gd name="connsiteX3" fmla="*/ 580837 w 580837"/>
                <a:gd name="connsiteY3" fmla="*/ 19480105 h 20215308"/>
                <a:gd name="connsiteX4" fmla="*/ 489162 w 580837"/>
                <a:gd name="connsiteY4" fmla="*/ 19759901 h 20215308"/>
                <a:gd name="connsiteX5" fmla="*/ 175498 w 580837"/>
                <a:gd name="connsiteY5" fmla="*/ 19762033 h 20215308"/>
                <a:gd name="connsiteX6" fmla="*/ 174946 w 580837"/>
                <a:gd name="connsiteY6" fmla="*/ 19092262 h 20215308"/>
                <a:gd name="connsiteX7" fmla="*/ 174503 w 580837"/>
                <a:gd name="connsiteY7" fmla="*/ 0 h 20215308"/>
                <a:gd name="connsiteX0" fmla="*/ 1156 w 580837"/>
                <a:gd name="connsiteY0" fmla="*/ 21422754 h 21422754"/>
                <a:gd name="connsiteX1" fmla="*/ 0 w 580837"/>
                <a:gd name="connsiteY1" fmla="*/ 20409398 h 21422754"/>
                <a:gd name="connsiteX2" fmla="*/ 487339 w 580837"/>
                <a:gd name="connsiteY2" fmla="*/ 20408741 h 21422754"/>
                <a:gd name="connsiteX3" fmla="*/ 580837 w 580837"/>
                <a:gd name="connsiteY3" fmla="*/ 20687551 h 21422754"/>
                <a:gd name="connsiteX4" fmla="*/ 489162 w 580837"/>
                <a:gd name="connsiteY4" fmla="*/ 20967347 h 21422754"/>
                <a:gd name="connsiteX5" fmla="*/ 175498 w 580837"/>
                <a:gd name="connsiteY5" fmla="*/ 20969479 h 21422754"/>
                <a:gd name="connsiteX6" fmla="*/ 174946 w 580837"/>
                <a:gd name="connsiteY6" fmla="*/ 20299708 h 21422754"/>
                <a:gd name="connsiteX7" fmla="*/ 174504 w 580837"/>
                <a:gd name="connsiteY7" fmla="*/ 1 h 21422754"/>
                <a:gd name="connsiteX0" fmla="*/ 1156 w 580837"/>
                <a:gd name="connsiteY0" fmla="*/ 21422754 h 21422754"/>
                <a:gd name="connsiteX1" fmla="*/ 0 w 580837"/>
                <a:gd name="connsiteY1" fmla="*/ 20409398 h 21422754"/>
                <a:gd name="connsiteX2" fmla="*/ 487339 w 580837"/>
                <a:gd name="connsiteY2" fmla="*/ 20408741 h 21422754"/>
                <a:gd name="connsiteX3" fmla="*/ 580837 w 580837"/>
                <a:gd name="connsiteY3" fmla="*/ 20687551 h 21422754"/>
                <a:gd name="connsiteX4" fmla="*/ 489162 w 580837"/>
                <a:gd name="connsiteY4" fmla="*/ 20967347 h 21422754"/>
                <a:gd name="connsiteX5" fmla="*/ 175498 w 580837"/>
                <a:gd name="connsiteY5" fmla="*/ 20969479 h 21422754"/>
                <a:gd name="connsiteX6" fmla="*/ 174946 w 580837"/>
                <a:gd name="connsiteY6" fmla="*/ 20299708 h 21422754"/>
                <a:gd name="connsiteX7" fmla="*/ 174504 w 580837"/>
                <a:gd name="connsiteY7" fmla="*/ 1 h 21422754"/>
                <a:gd name="connsiteX0" fmla="*/ 1156 w 580837"/>
                <a:gd name="connsiteY0" fmla="*/ 21422754 h 21429455"/>
                <a:gd name="connsiteX1" fmla="*/ 0 w 580837"/>
                <a:gd name="connsiteY1" fmla="*/ 20409398 h 21429455"/>
                <a:gd name="connsiteX2" fmla="*/ 487339 w 580837"/>
                <a:gd name="connsiteY2" fmla="*/ 20408741 h 21429455"/>
                <a:gd name="connsiteX3" fmla="*/ 580837 w 580837"/>
                <a:gd name="connsiteY3" fmla="*/ 20687551 h 21429455"/>
                <a:gd name="connsiteX4" fmla="*/ 489162 w 580837"/>
                <a:gd name="connsiteY4" fmla="*/ 20967347 h 21429455"/>
                <a:gd name="connsiteX5" fmla="*/ 175498 w 580837"/>
                <a:gd name="connsiteY5" fmla="*/ 20969479 h 21429455"/>
                <a:gd name="connsiteX6" fmla="*/ 174946 w 580837"/>
                <a:gd name="connsiteY6" fmla="*/ 20299708 h 21429455"/>
                <a:gd name="connsiteX7" fmla="*/ 174504 w 580837"/>
                <a:gd name="connsiteY7" fmla="*/ 1 h 21429455"/>
                <a:gd name="connsiteX0" fmla="*/ 1156 w 580837"/>
                <a:gd name="connsiteY0" fmla="*/ 21536810 h 21542702"/>
                <a:gd name="connsiteX1" fmla="*/ 0 w 580837"/>
                <a:gd name="connsiteY1" fmla="*/ 20409398 h 21542702"/>
                <a:gd name="connsiteX2" fmla="*/ 487339 w 580837"/>
                <a:gd name="connsiteY2" fmla="*/ 20408741 h 21542702"/>
                <a:gd name="connsiteX3" fmla="*/ 580837 w 580837"/>
                <a:gd name="connsiteY3" fmla="*/ 20687551 h 21542702"/>
                <a:gd name="connsiteX4" fmla="*/ 489162 w 580837"/>
                <a:gd name="connsiteY4" fmla="*/ 20967347 h 21542702"/>
                <a:gd name="connsiteX5" fmla="*/ 175498 w 580837"/>
                <a:gd name="connsiteY5" fmla="*/ 20969479 h 21542702"/>
                <a:gd name="connsiteX6" fmla="*/ 174946 w 580837"/>
                <a:gd name="connsiteY6" fmla="*/ 20299708 h 21542702"/>
                <a:gd name="connsiteX7" fmla="*/ 174504 w 580837"/>
                <a:gd name="connsiteY7" fmla="*/ 1 h 21542702"/>
                <a:gd name="connsiteX0" fmla="*/ 0 w 580837"/>
                <a:gd name="connsiteY0" fmla="*/ 20409397 h 20969478"/>
                <a:gd name="connsiteX1" fmla="*/ 487339 w 580837"/>
                <a:gd name="connsiteY1" fmla="*/ 20408740 h 20969478"/>
                <a:gd name="connsiteX2" fmla="*/ 580837 w 580837"/>
                <a:gd name="connsiteY2" fmla="*/ 20687550 h 20969478"/>
                <a:gd name="connsiteX3" fmla="*/ 489162 w 580837"/>
                <a:gd name="connsiteY3" fmla="*/ 20967346 h 20969478"/>
                <a:gd name="connsiteX4" fmla="*/ 175498 w 580837"/>
                <a:gd name="connsiteY4" fmla="*/ 20969478 h 20969478"/>
                <a:gd name="connsiteX5" fmla="*/ 174946 w 580837"/>
                <a:gd name="connsiteY5" fmla="*/ 20299707 h 20969478"/>
                <a:gd name="connsiteX6" fmla="*/ 174504 w 580837"/>
                <a:gd name="connsiteY6" fmla="*/ 0 h 20969478"/>
                <a:gd name="connsiteX0" fmla="*/ 0 w 884170"/>
                <a:gd name="connsiteY0" fmla="*/ 20409397 h 20969478"/>
                <a:gd name="connsiteX1" fmla="*/ 790672 w 884170"/>
                <a:gd name="connsiteY1" fmla="*/ 20408740 h 20969478"/>
                <a:gd name="connsiteX2" fmla="*/ 884170 w 884170"/>
                <a:gd name="connsiteY2" fmla="*/ 20687550 h 20969478"/>
                <a:gd name="connsiteX3" fmla="*/ 792495 w 884170"/>
                <a:gd name="connsiteY3" fmla="*/ 20967346 h 20969478"/>
                <a:gd name="connsiteX4" fmla="*/ 478831 w 884170"/>
                <a:gd name="connsiteY4" fmla="*/ 20969478 h 20969478"/>
                <a:gd name="connsiteX5" fmla="*/ 478279 w 884170"/>
                <a:gd name="connsiteY5" fmla="*/ 20299707 h 20969478"/>
                <a:gd name="connsiteX6" fmla="*/ 477837 w 884170"/>
                <a:gd name="connsiteY6" fmla="*/ 0 h 20969478"/>
                <a:gd name="connsiteX0" fmla="*/ 0 w 884170"/>
                <a:gd name="connsiteY0" fmla="*/ 16890324 h 17450405"/>
                <a:gd name="connsiteX1" fmla="*/ 790672 w 884170"/>
                <a:gd name="connsiteY1" fmla="*/ 16889667 h 17450405"/>
                <a:gd name="connsiteX2" fmla="*/ 884170 w 884170"/>
                <a:gd name="connsiteY2" fmla="*/ 17168477 h 17450405"/>
                <a:gd name="connsiteX3" fmla="*/ 792495 w 884170"/>
                <a:gd name="connsiteY3" fmla="*/ 17448273 h 17450405"/>
                <a:gd name="connsiteX4" fmla="*/ 478831 w 884170"/>
                <a:gd name="connsiteY4" fmla="*/ 17450405 h 17450405"/>
                <a:gd name="connsiteX5" fmla="*/ 478279 w 884170"/>
                <a:gd name="connsiteY5" fmla="*/ 16780634 h 17450405"/>
                <a:gd name="connsiteX6" fmla="*/ 473595 w 884170"/>
                <a:gd name="connsiteY6" fmla="*/ 0 h 17450405"/>
                <a:gd name="connsiteX0" fmla="*/ 0 w 884170"/>
                <a:gd name="connsiteY0" fmla="*/ 13475070 h 14035151"/>
                <a:gd name="connsiteX1" fmla="*/ 790672 w 884170"/>
                <a:gd name="connsiteY1" fmla="*/ 13474413 h 14035151"/>
                <a:gd name="connsiteX2" fmla="*/ 884170 w 884170"/>
                <a:gd name="connsiteY2" fmla="*/ 13753223 h 14035151"/>
                <a:gd name="connsiteX3" fmla="*/ 792495 w 884170"/>
                <a:gd name="connsiteY3" fmla="*/ 14033019 h 14035151"/>
                <a:gd name="connsiteX4" fmla="*/ 478831 w 884170"/>
                <a:gd name="connsiteY4" fmla="*/ 14035151 h 14035151"/>
                <a:gd name="connsiteX5" fmla="*/ 478279 w 884170"/>
                <a:gd name="connsiteY5" fmla="*/ 13365380 h 14035151"/>
                <a:gd name="connsiteX6" fmla="*/ 479959 w 884170"/>
                <a:gd name="connsiteY6" fmla="*/ 0 h 14035151"/>
                <a:gd name="connsiteX0" fmla="*/ 0 w 884170"/>
                <a:gd name="connsiteY0" fmla="*/ 13475070 h 14035151"/>
                <a:gd name="connsiteX1" fmla="*/ 790672 w 884170"/>
                <a:gd name="connsiteY1" fmla="*/ 13474413 h 14035151"/>
                <a:gd name="connsiteX2" fmla="*/ 884170 w 884170"/>
                <a:gd name="connsiteY2" fmla="*/ 13753223 h 14035151"/>
                <a:gd name="connsiteX3" fmla="*/ 792495 w 884170"/>
                <a:gd name="connsiteY3" fmla="*/ 14033019 h 14035151"/>
                <a:gd name="connsiteX4" fmla="*/ 478831 w 884170"/>
                <a:gd name="connsiteY4" fmla="*/ 14035151 h 14035151"/>
                <a:gd name="connsiteX5" fmla="*/ 478279 w 884170"/>
                <a:gd name="connsiteY5" fmla="*/ 13365380 h 14035151"/>
                <a:gd name="connsiteX6" fmla="*/ 479959 w 884170"/>
                <a:gd name="connsiteY6" fmla="*/ 0 h 14035151"/>
                <a:gd name="connsiteX0" fmla="*/ 0 w 884170"/>
                <a:gd name="connsiteY0" fmla="*/ 10747626 h 11307707"/>
                <a:gd name="connsiteX1" fmla="*/ 790672 w 884170"/>
                <a:gd name="connsiteY1" fmla="*/ 10746969 h 11307707"/>
                <a:gd name="connsiteX2" fmla="*/ 884170 w 884170"/>
                <a:gd name="connsiteY2" fmla="*/ 11025779 h 11307707"/>
                <a:gd name="connsiteX3" fmla="*/ 792495 w 884170"/>
                <a:gd name="connsiteY3" fmla="*/ 11305575 h 11307707"/>
                <a:gd name="connsiteX4" fmla="*/ 478831 w 884170"/>
                <a:gd name="connsiteY4" fmla="*/ 11307707 h 11307707"/>
                <a:gd name="connsiteX5" fmla="*/ 478279 w 884170"/>
                <a:gd name="connsiteY5" fmla="*/ 10637936 h 11307707"/>
                <a:gd name="connsiteX6" fmla="*/ 499050 w 884170"/>
                <a:gd name="connsiteY6" fmla="*/ 0 h 11307707"/>
                <a:gd name="connsiteX0" fmla="*/ 0 w 884170"/>
                <a:gd name="connsiteY0" fmla="*/ 10747626 h 11307707"/>
                <a:gd name="connsiteX1" fmla="*/ 790672 w 884170"/>
                <a:gd name="connsiteY1" fmla="*/ 10746969 h 11307707"/>
                <a:gd name="connsiteX2" fmla="*/ 884170 w 884170"/>
                <a:gd name="connsiteY2" fmla="*/ 11025779 h 11307707"/>
                <a:gd name="connsiteX3" fmla="*/ 792495 w 884170"/>
                <a:gd name="connsiteY3" fmla="*/ 11305575 h 11307707"/>
                <a:gd name="connsiteX4" fmla="*/ 478831 w 884170"/>
                <a:gd name="connsiteY4" fmla="*/ 11307707 h 11307707"/>
                <a:gd name="connsiteX5" fmla="*/ 478279 w 884170"/>
                <a:gd name="connsiteY5" fmla="*/ 10637936 h 11307707"/>
                <a:gd name="connsiteX6" fmla="*/ 499050 w 884170"/>
                <a:gd name="connsiteY6" fmla="*/ 0 h 11307707"/>
                <a:gd name="connsiteX0" fmla="*/ 0 w 884170"/>
                <a:gd name="connsiteY0" fmla="*/ 10747626 h 11307707"/>
                <a:gd name="connsiteX1" fmla="*/ 790672 w 884170"/>
                <a:gd name="connsiteY1" fmla="*/ 10746969 h 11307707"/>
                <a:gd name="connsiteX2" fmla="*/ 884170 w 884170"/>
                <a:gd name="connsiteY2" fmla="*/ 11025779 h 11307707"/>
                <a:gd name="connsiteX3" fmla="*/ 792495 w 884170"/>
                <a:gd name="connsiteY3" fmla="*/ 11305575 h 11307707"/>
                <a:gd name="connsiteX4" fmla="*/ 478831 w 884170"/>
                <a:gd name="connsiteY4" fmla="*/ 11307707 h 11307707"/>
                <a:gd name="connsiteX5" fmla="*/ 478279 w 884170"/>
                <a:gd name="connsiteY5" fmla="*/ 10637936 h 11307707"/>
                <a:gd name="connsiteX6" fmla="*/ 499050 w 884170"/>
                <a:gd name="connsiteY6" fmla="*/ 0 h 11307707"/>
                <a:gd name="connsiteX0" fmla="*/ 0 w 884170"/>
                <a:gd name="connsiteY0" fmla="*/ 7483778 h 8043859"/>
                <a:gd name="connsiteX1" fmla="*/ 790672 w 884170"/>
                <a:gd name="connsiteY1" fmla="*/ 7483121 h 8043859"/>
                <a:gd name="connsiteX2" fmla="*/ 884170 w 884170"/>
                <a:gd name="connsiteY2" fmla="*/ 7761931 h 8043859"/>
                <a:gd name="connsiteX3" fmla="*/ 792495 w 884170"/>
                <a:gd name="connsiteY3" fmla="*/ 8041727 h 8043859"/>
                <a:gd name="connsiteX4" fmla="*/ 478831 w 884170"/>
                <a:gd name="connsiteY4" fmla="*/ 8043859 h 8043859"/>
                <a:gd name="connsiteX5" fmla="*/ 478279 w 884170"/>
                <a:gd name="connsiteY5" fmla="*/ 7374088 h 8043859"/>
                <a:gd name="connsiteX6" fmla="*/ 528747 w 884170"/>
                <a:gd name="connsiteY6" fmla="*/ 0 h 8043859"/>
                <a:gd name="connsiteX0" fmla="*/ 0 w 884170"/>
                <a:gd name="connsiteY0" fmla="*/ 4209115 h 4769196"/>
                <a:gd name="connsiteX1" fmla="*/ 790672 w 884170"/>
                <a:gd name="connsiteY1" fmla="*/ 4208458 h 4769196"/>
                <a:gd name="connsiteX2" fmla="*/ 884170 w 884170"/>
                <a:gd name="connsiteY2" fmla="*/ 4487268 h 4769196"/>
                <a:gd name="connsiteX3" fmla="*/ 792495 w 884170"/>
                <a:gd name="connsiteY3" fmla="*/ 4767064 h 4769196"/>
                <a:gd name="connsiteX4" fmla="*/ 478831 w 884170"/>
                <a:gd name="connsiteY4" fmla="*/ 4769196 h 4769196"/>
                <a:gd name="connsiteX5" fmla="*/ 478279 w 884170"/>
                <a:gd name="connsiteY5" fmla="*/ 4099425 h 4769196"/>
                <a:gd name="connsiteX6" fmla="*/ 592384 w 884170"/>
                <a:gd name="connsiteY6" fmla="*/ 0 h 4769196"/>
                <a:gd name="connsiteX0" fmla="*/ 0 w 884170"/>
                <a:gd name="connsiteY0" fmla="*/ 707344 h 1272545"/>
                <a:gd name="connsiteX1" fmla="*/ 790672 w 884170"/>
                <a:gd name="connsiteY1" fmla="*/ 706687 h 1272545"/>
                <a:gd name="connsiteX2" fmla="*/ 884170 w 884170"/>
                <a:gd name="connsiteY2" fmla="*/ 985497 h 1272545"/>
                <a:gd name="connsiteX3" fmla="*/ 792495 w 884170"/>
                <a:gd name="connsiteY3" fmla="*/ 1265293 h 1272545"/>
                <a:gd name="connsiteX4" fmla="*/ 478831 w 884170"/>
                <a:gd name="connsiteY4" fmla="*/ 1267425 h 1272545"/>
                <a:gd name="connsiteX5" fmla="*/ 478279 w 884170"/>
                <a:gd name="connsiteY5" fmla="*/ 597654 h 1272545"/>
                <a:gd name="connsiteX6" fmla="*/ 634808 w 884170"/>
                <a:gd name="connsiteY6" fmla="*/ 0 h 1272545"/>
                <a:gd name="connsiteX0" fmla="*/ 0 w 884170"/>
                <a:gd name="connsiteY0" fmla="*/ 109690 h 669771"/>
                <a:gd name="connsiteX1" fmla="*/ 790672 w 884170"/>
                <a:gd name="connsiteY1" fmla="*/ 109033 h 669771"/>
                <a:gd name="connsiteX2" fmla="*/ 884170 w 884170"/>
                <a:gd name="connsiteY2" fmla="*/ 387843 h 669771"/>
                <a:gd name="connsiteX3" fmla="*/ 792495 w 884170"/>
                <a:gd name="connsiteY3" fmla="*/ 667639 h 669771"/>
                <a:gd name="connsiteX4" fmla="*/ 478831 w 884170"/>
                <a:gd name="connsiteY4" fmla="*/ 669771 h 669771"/>
                <a:gd name="connsiteX5" fmla="*/ 478279 w 884170"/>
                <a:gd name="connsiteY5" fmla="*/ 0 h 669771"/>
                <a:gd name="connsiteX0" fmla="*/ 0 w 884170"/>
                <a:gd name="connsiteY0" fmla="*/ 160765 h 720846"/>
                <a:gd name="connsiteX1" fmla="*/ 790672 w 884170"/>
                <a:gd name="connsiteY1" fmla="*/ 160108 h 720846"/>
                <a:gd name="connsiteX2" fmla="*/ 884170 w 884170"/>
                <a:gd name="connsiteY2" fmla="*/ 438918 h 720846"/>
                <a:gd name="connsiteX3" fmla="*/ 792495 w 884170"/>
                <a:gd name="connsiteY3" fmla="*/ 718714 h 720846"/>
                <a:gd name="connsiteX4" fmla="*/ 478831 w 884170"/>
                <a:gd name="connsiteY4" fmla="*/ 720846 h 720846"/>
                <a:gd name="connsiteX5" fmla="*/ 478279 w 884170"/>
                <a:gd name="connsiteY5" fmla="*/ 51075 h 720846"/>
                <a:gd name="connsiteX6" fmla="*/ 475150 w 884170"/>
                <a:gd name="connsiteY6" fmla="*/ 46063 h 720846"/>
                <a:gd name="connsiteX0" fmla="*/ 0 w 1635452"/>
                <a:gd name="connsiteY0" fmla="*/ 158524 h 718605"/>
                <a:gd name="connsiteX1" fmla="*/ 790672 w 1635452"/>
                <a:gd name="connsiteY1" fmla="*/ 157867 h 718605"/>
                <a:gd name="connsiteX2" fmla="*/ 884170 w 1635452"/>
                <a:gd name="connsiteY2" fmla="*/ 436677 h 718605"/>
                <a:gd name="connsiteX3" fmla="*/ 792495 w 1635452"/>
                <a:gd name="connsiteY3" fmla="*/ 716473 h 718605"/>
                <a:gd name="connsiteX4" fmla="*/ 478831 w 1635452"/>
                <a:gd name="connsiteY4" fmla="*/ 718605 h 718605"/>
                <a:gd name="connsiteX5" fmla="*/ 478279 w 1635452"/>
                <a:gd name="connsiteY5" fmla="*/ 48834 h 718605"/>
                <a:gd name="connsiteX6" fmla="*/ 1635452 w 1635452"/>
                <a:gd name="connsiteY6" fmla="*/ 52474 h 718605"/>
                <a:gd name="connsiteX0" fmla="*/ 0 w 884170"/>
                <a:gd name="connsiteY0" fmla="*/ 109690 h 669771"/>
                <a:gd name="connsiteX1" fmla="*/ 790672 w 884170"/>
                <a:gd name="connsiteY1" fmla="*/ 109033 h 669771"/>
                <a:gd name="connsiteX2" fmla="*/ 884170 w 884170"/>
                <a:gd name="connsiteY2" fmla="*/ 387843 h 669771"/>
                <a:gd name="connsiteX3" fmla="*/ 792495 w 884170"/>
                <a:gd name="connsiteY3" fmla="*/ 667639 h 669771"/>
                <a:gd name="connsiteX4" fmla="*/ 478831 w 884170"/>
                <a:gd name="connsiteY4" fmla="*/ 669771 h 669771"/>
                <a:gd name="connsiteX5" fmla="*/ 478279 w 884170"/>
                <a:gd name="connsiteY5" fmla="*/ 0 h 669771"/>
                <a:gd name="connsiteX0" fmla="*/ 0 w 884170"/>
                <a:gd name="connsiteY0" fmla="*/ 109690 h 667639"/>
                <a:gd name="connsiteX1" fmla="*/ 790672 w 884170"/>
                <a:gd name="connsiteY1" fmla="*/ 109033 h 667639"/>
                <a:gd name="connsiteX2" fmla="*/ 884170 w 884170"/>
                <a:gd name="connsiteY2" fmla="*/ 387843 h 667639"/>
                <a:gd name="connsiteX3" fmla="*/ 792495 w 884170"/>
                <a:gd name="connsiteY3" fmla="*/ 667639 h 667639"/>
                <a:gd name="connsiteX4" fmla="*/ 478831 w 884170"/>
                <a:gd name="connsiteY4" fmla="*/ 667608 h 667639"/>
                <a:gd name="connsiteX5" fmla="*/ 478279 w 884170"/>
                <a:gd name="connsiteY5" fmla="*/ 0 h 667639"/>
                <a:gd name="connsiteX0" fmla="*/ 0 w 884170"/>
                <a:gd name="connsiteY0" fmla="*/ 158881 h 716830"/>
                <a:gd name="connsiteX1" fmla="*/ 790672 w 884170"/>
                <a:gd name="connsiteY1" fmla="*/ 158224 h 716830"/>
                <a:gd name="connsiteX2" fmla="*/ 884170 w 884170"/>
                <a:gd name="connsiteY2" fmla="*/ 437034 h 716830"/>
                <a:gd name="connsiteX3" fmla="*/ 792495 w 884170"/>
                <a:gd name="connsiteY3" fmla="*/ 716830 h 716830"/>
                <a:gd name="connsiteX4" fmla="*/ 478831 w 884170"/>
                <a:gd name="connsiteY4" fmla="*/ 716799 h 716830"/>
                <a:gd name="connsiteX5" fmla="*/ 478279 w 884170"/>
                <a:gd name="connsiteY5" fmla="*/ 49191 h 716830"/>
                <a:gd name="connsiteX6" fmla="*/ 474915 w 884170"/>
                <a:gd name="connsiteY6" fmla="*/ 50104 h 716830"/>
                <a:gd name="connsiteX0" fmla="*/ 0 w 1628854"/>
                <a:gd name="connsiteY0" fmla="*/ 169685 h 727634"/>
                <a:gd name="connsiteX1" fmla="*/ 790672 w 1628854"/>
                <a:gd name="connsiteY1" fmla="*/ 169028 h 727634"/>
                <a:gd name="connsiteX2" fmla="*/ 884170 w 1628854"/>
                <a:gd name="connsiteY2" fmla="*/ 447838 h 727634"/>
                <a:gd name="connsiteX3" fmla="*/ 792495 w 1628854"/>
                <a:gd name="connsiteY3" fmla="*/ 727634 h 727634"/>
                <a:gd name="connsiteX4" fmla="*/ 478831 w 1628854"/>
                <a:gd name="connsiteY4" fmla="*/ 727603 h 727634"/>
                <a:gd name="connsiteX5" fmla="*/ 478279 w 1628854"/>
                <a:gd name="connsiteY5" fmla="*/ 59995 h 727634"/>
                <a:gd name="connsiteX6" fmla="*/ 1628854 w 1628854"/>
                <a:gd name="connsiteY6" fmla="*/ 26301 h 727634"/>
                <a:gd name="connsiteX0" fmla="*/ 0 w 1628854"/>
                <a:gd name="connsiteY0" fmla="*/ 169685 h 727634"/>
                <a:gd name="connsiteX1" fmla="*/ 790672 w 1628854"/>
                <a:gd name="connsiteY1" fmla="*/ 169028 h 727634"/>
                <a:gd name="connsiteX2" fmla="*/ 884170 w 1628854"/>
                <a:gd name="connsiteY2" fmla="*/ 447838 h 727634"/>
                <a:gd name="connsiteX3" fmla="*/ 792495 w 1628854"/>
                <a:gd name="connsiteY3" fmla="*/ 727634 h 727634"/>
                <a:gd name="connsiteX4" fmla="*/ 478831 w 1628854"/>
                <a:gd name="connsiteY4" fmla="*/ 727603 h 727634"/>
                <a:gd name="connsiteX5" fmla="*/ 478279 w 1628854"/>
                <a:gd name="connsiteY5" fmla="*/ 59995 h 727634"/>
                <a:gd name="connsiteX6" fmla="*/ 1628854 w 1628854"/>
                <a:gd name="connsiteY6" fmla="*/ 26301 h 727634"/>
                <a:gd name="connsiteX0" fmla="*/ 0 w 1628854"/>
                <a:gd name="connsiteY0" fmla="*/ 169685 h 727634"/>
                <a:gd name="connsiteX1" fmla="*/ 790672 w 1628854"/>
                <a:gd name="connsiteY1" fmla="*/ 169028 h 727634"/>
                <a:gd name="connsiteX2" fmla="*/ 884170 w 1628854"/>
                <a:gd name="connsiteY2" fmla="*/ 447838 h 727634"/>
                <a:gd name="connsiteX3" fmla="*/ 792495 w 1628854"/>
                <a:gd name="connsiteY3" fmla="*/ 727634 h 727634"/>
                <a:gd name="connsiteX4" fmla="*/ 478831 w 1628854"/>
                <a:gd name="connsiteY4" fmla="*/ 727603 h 727634"/>
                <a:gd name="connsiteX5" fmla="*/ 478279 w 1628854"/>
                <a:gd name="connsiteY5" fmla="*/ 59995 h 727634"/>
                <a:gd name="connsiteX6" fmla="*/ 1628854 w 1628854"/>
                <a:gd name="connsiteY6" fmla="*/ 26301 h 727634"/>
                <a:gd name="connsiteX0" fmla="*/ 0 w 1637339"/>
                <a:gd name="connsiteY0" fmla="*/ 301277 h 859226"/>
                <a:gd name="connsiteX1" fmla="*/ 790672 w 1637339"/>
                <a:gd name="connsiteY1" fmla="*/ 300620 h 859226"/>
                <a:gd name="connsiteX2" fmla="*/ 884170 w 1637339"/>
                <a:gd name="connsiteY2" fmla="*/ 579430 h 859226"/>
                <a:gd name="connsiteX3" fmla="*/ 792495 w 1637339"/>
                <a:gd name="connsiteY3" fmla="*/ 859226 h 859226"/>
                <a:gd name="connsiteX4" fmla="*/ 478831 w 1637339"/>
                <a:gd name="connsiteY4" fmla="*/ 859195 h 859226"/>
                <a:gd name="connsiteX5" fmla="*/ 478279 w 1637339"/>
                <a:gd name="connsiteY5" fmla="*/ 191587 h 859226"/>
                <a:gd name="connsiteX6" fmla="*/ 1637339 w 1637339"/>
                <a:gd name="connsiteY6" fmla="*/ 0 h 859226"/>
                <a:gd name="connsiteX0" fmla="*/ 0 w 1721986"/>
                <a:gd name="connsiteY0" fmla="*/ 316105 h 874054"/>
                <a:gd name="connsiteX1" fmla="*/ 790672 w 1721986"/>
                <a:gd name="connsiteY1" fmla="*/ 315448 h 874054"/>
                <a:gd name="connsiteX2" fmla="*/ 884170 w 1721986"/>
                <a:gd name="connsiteY2" fmla="*/ 594258 h 874054"/>
                <a:gd name="connsiteX3" fmla="*/ 792495 w 1721986"/>
                <a:gd name="connsiteY3" fmla="*/ 874054 h 874054"/>
                <a:gd name="connsiteX4" fmla="*/ 478831 w 1721986"/>
                <a:gd name="connsiteY4" fmla="*/ 874023 h 874054"/>
                <a:gd name="connsiteX5" fmla="*/ 478279 w 1721986"/>
                <a:gd name="connsiteY5" fmla="*/ 206415 h 874054"/>
                <a:gd name="connsiteX6" fmla="*/ 1637339 w 1721986"/>
                <a:gd name="connsiteY6" fmla="*/ 14828 h 874054"/>
                <a:gd name="connsiteX7" fmla="*/ 1633095 w 1721986"/>
                <a:gd name="connsiteY7" fmla="*/ 12665 h 874054"/>
                <a:gd name="connsiteX0" fmla="*/ 0 w 1723632"/>
                <a:gd name="connsiteY0" fmla="*/ 774957 h 1332906"/>
                <a:gd name="connsiteX1" fmla="*/ 790672 w 1723632"/>
                <a:gd name="connsiteY1" fmla="*/ 774300 h 1332906"/>
                <a:gd name="connsiteX2" fmla="*/ 884170 w 1723632"/>
                <a:gd name="connsiteY2" fmla="*/ 1053110 h 1332906"/>
                <a:gd name="connsiteX3" fmla="*/ 792495 w 1723632"/>
                <a:gd name="connsiteY3" fmla="*/ 1332906 h 1332906"/>
                <a:gd name="connsiteX4" fmla="*/ 478831 w 1723632"/>
                <a:gd name="connsiteY4" fmla="*/ 1332875 h 1332906"/>
                <a:gd name="connsiteX5" fmla="*/ 478279 w 1723632"/>
                <a:gd name="connsiteY5" fmla="*/ 665267 h 1332906"/>
                <a:gd name="connsiteX6" fmla="*/ 1637339 w 1723632"/>
                <a:gd name="connsiteY6" fmla="*/ 473680 h 1332906"/>
                <a:gd name="connsiteX7" fmla="*/ 1639459 w 1723632"/>
                <a:gd name="connsiteY7" fmla="*/ 0 h 1332906"/>
                <a:gd name="connsiteX0" fmla="*/ 0 w 1637339"/>
                <a:gd name="connsiteY0" fmla="*/ 301278 h 859227"/>
                <a:gd name="connsiteX1" fmla="*/ 790672 w 1637339"/>
                <a:gd name="connsiteY1" fmla="*/ 300621 h 859227"/>
                <a:gd name="connsiteX2" fmla="*/ 884170 w 1637339"/>
                <a:gd name="connsiteY2" fmla="*/ 579431 h 859227"/>
                <a:gd name="connsiteX3" fmla="*/ 792495 w 1637339"/>
                <a:gd name="connsiteY3" fmla="*/ 859227 h 859227"/>
                <a:gd name="connsiteX4" fmla="*/ 478831 w 1637339"/>
                <a:gd name="connsiteY4" fmla="*/ 859196 h 859227"/>
                <a:gd name="connsiteX5" fmla="*/ 478279 w 1637339"/>
                <a:gd name="connsiteY5" fmla="*/ 191588 h 859227"/>
                <a:gd name="connsiteX6" fmla="*/ 1637339 w 1637339"/>
                <a:gd name="connsiteY6" fmla="*/ 1 h 859227"/>
                <a:gd name="connsiteX0" fmla="*/ 0 w 884170"/>
                <a:gd name="connsiteY0" fmla="*/ 109690 h 667639"/>
                <a:gd name="connsiteX1" fmla="*/ 790672 w 884170"/>
                <a:gd name="connsiteY1" fmla="*/ 109033 h 667639"/>
                <a:gd name="connsiteX2" fmla="*/ 884170 w 884170"/>
                <a:gd name="connsiteY2" fmla="*/ 387843 h 667639"/>
                <a:gd name="connsiteX3" fmla="*/ 792495 w 884170"/>
                <a:gd name="connsiteY3" fmla="*/ 667639 h 667639"/>
                <a:gd name="connsiteX4" fmla="*/ 478831 w 884170"/>
                <a:gd name="connsiteY4" fmla="*/ 667608 h 667639"/>
                <a:gd name="connsiteX5" fmla="*/ 478279 w 884170"/>
                <a:gd name="connsiteY5" fmla="*/ 0 h 667639"/>
                <a:gd name="connsiteX0" fmla="*/ 0 w 884170"/>
                <a:gd name="connsiteY0" fmla="*/ 109690 h 667639"/>
                <a:gd name="connsiteX1" fmla="*/ 790672 w 884170"/>
                <a:gd name="connsiteY1" fmla="*/ 109033 h 667639"/>
                <a:gd name="connsiteX2" fmla="*/ 884170 w 884170"/>
                <a:gd name="connsiteY2" fmla="*/ 387843 h 667639"/>
                <a:gd name="connsiteX3" fmla="*/ 792495 w 884170"/>
                <a:gd name="connsiteY3" fmla="*/ 667639 h 667639"/>
                <a:gd name="connsiteX4" fmla="*/ 478831 w 884170"/>
                <a:gd name="connsiteY4" fmla="*/ 667608 h 667639"/>
                <a:gd name="connsiteX5" fmla="*/ 478279 w 884170"/>
                <a:gd name="connsiteY5" fmla="*/ 0 h 667639"/>
                <a:gd name="connsiteX0" fmla="*/ 0 w 896897"/>
                <a:gd name="connsiteY0" fmla="*/ 107527 h 667639"/>
                <a:gd name="connsiteX1" fmla="*/ 803399 w 896897"/>
                <a:gd name="connsiteY1" fmla="*/ 109033 h 667639"/>
                <a:gd name="connsiteX2" fmla="*/ 896897 w 896897"/>
                <a:gd name="connsiteY2" fmla="*/ 387843 h 667639"/>
                <a:gd name="connsiteX3" fmla="*/ 805222 w 896897"/>
                <a:gd name="connsiteY3" fmla="*/ 667639 h 667639"/>
                <a:gd name="connsiteX4" fmla="*/ 491558 w 896897"/>
                <a:gd name="connsiteY4" fmla="*/ 667608 h 667639"/>
                <a:gd name="connsiteX5" fmla="*/ 491006 w 896897"/>
                <a:gd name="connsiteY5" fmla="*/ 0 h 66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897" h="667639">
                  <a:moveTo>
                    <a:pt x="0" y="107527"/>
                  </a:moveTo>
                  <a:lnTo>
                    <a:pt x="803399" y="109033"/>
                  </a:lnTo>
                  <a:lnTo>
                    <a:pt x="896897" y="387843"/>
                  </a:lnTo>
                  <a:lnTo>
                    <a:pt x="805222" y="667639"/>
                  </a:lnTo>
                  <a:lnTo>
                    <a:pt x="491558" y="667608"/>
                  </a:lnTo>
                  <a:lnTo>
                    <a:pt x="491006" y="0"/>
                  </a:lnTo>
                </a:path>
              </a:pathLst>
            </a:custGeom>
            <a:no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013" dirty="0">
                <a:ln w="38100">
                  <a:solidFill>
                    <a:schemeClr val="tx1"/>
                  </a:solidFill>
                </a:ln>
              </a:endParaRPr>
            </a:p>
          </p:txBody>
        </p:sp>
      </p:grpSp>
    </p:spTree>
    <p:extLst>
      <p:ext uri="{BB962C8B-B14F-4D97-AF65-F5344CB8AC3E}">
        <p14:creationId xmlns:p14="http://schemas.microsoft.com/office/powerpoint/2010/main" val="13940540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19780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57200" y="1438277"/>
            <a:ext cx="8229600" cy="3019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2"/>
          <p:cNvSpPr>
            <a:spLocks noGrp="1"/>
          </p:cNvSpPr>
          <p:nvPr>
            <p:ph type="body" idx="10"/>
          </p:nvPr>
        </p:nvSpPr>
        <p:spPr>
          <a:xfrm>
            <a:off x="457200" y="857250"/>
            <a:ext cx="8229600" cy="479822"/>
          </a:xfrm>
        </p:spPr>
        <p:txBody>
          <a:bodyPr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5303332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4038600" cy="3422142"/>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035558"/>
            <a:ext cx="4038600" cy="3422142"/>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88928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857250"/>
            <a:ext cx="8229600" cy="479822"/>
          </a:xfrm>
        </p:spPr>
        <p:txBody>
          <a:bodyPr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437085"/>
            <a:ext cx="4040188" cy="3020616"/>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7" y="1437085"/>
            <a:ext cx="4041775" cy="3020616"/>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57084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Title/ 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4040188" cy="479822"/>
          </a:xfrm>
        </p:spPr>
        <p:txBody>
          <a:bodyPr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437085"/>
            <a:ext cx="4040188" cy="3020616"/>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857250"/>
            <a:ext cx="4041775" cy="479822"/>
          </a:xfrm>
        </p:spPr>
        <p:txBody>
          <a:bodyPr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437085"/>
            <a:ext cx="4041775" cy="3020616"/>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225438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534789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77356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4038600" cy="3422142"/>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648200" y="1028700"/>
            <a:ext cx="4038600" cy="3429000"/>
          </a:xfrm>
        </p:spPr>
        <p:txBody>
          <a:bodyPr/>
          <a:lstStyle>
            <a:lvl1pPr marL="6858" indent="0">
              <a:buFontTx/>
              <a:buNone/>
              <a:defRPr/>
            </a:lvl1pPr>
          </a:lstStyle>
          <a:p>
            <a:r>
              <a:rPr lang="en-US"/>
              <a:t>Click icon to add picture</a:t>
            </a:r>
          </a:p>
        </p:txBody>
      </p:sp>
    </p:spTree>
    <p:extLst>
      <p:ext uri="{BB962C8B-B14F-4D97-AF65-F5344CB8AC3E}">
        <p14:creationId xmlns:p14="http://schemas.microsoft.com/office/powerpoint/2010/main" val="7482085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right content/photo">
    <p:spTree>
      <p:nvGrpSpPr>
        <p:cNvPr id="1" name=""/>
        <p:cNvGrpSpPr/>
        <p:nvPr/>
      </p:nvGrpSpPr>
      <p:grpSpPr>
        <a:xfrm>
          <a:off x="0" y="0"/>
          <a:ext cx="0" cy="0"/>
          <a:chOff x="0" y="0"/>
          <a:chExt cx="0" cy="0"/>
        </a:xfrm>
      </p:grpSpPr>
      <p:sp>
        <p:nvSpPr>
          <p:cNvPr id="2" name="Title 1"/>
          <p:cNvSpPr>
            <a:spLocks noGrp="1"/>
          </p:cNvSpPr>
          <p:nvPr>
            <p:ph type="title"/>
          </p:nvPr>
        </p:nvSpPr>
        <p:spPr>
          <a:xfrm>
            <a:off x="457200" y="360164"/>
            <a:ext cx="7955280" cy="651272"/>
          </a:xfrm>
        </p:spPr>
        <p:txBody>
          <a:bodyPr/>
          <a:lstStyle/>
          <a:p>
            <a:r>
              <a:rPr lang="en-US"/>
              <a:t>Click to edit Master title style</a:t>
            </a:r>
          </a:p>
        </p:txBody>
      </p:sp>
      <p:sp>
        <p:nvSpPr>
          <p:cNvPr id="4" name="Content Placeholder 3"/>
          <p:cNvSpPr>
            <a:spLocks noGrp="1"/>
          </p:cNvSpPr>
          <p:nvPr>
            <p:ph sz="half" idx="2"/>
          </p:nvPr>
        </p:nvSpPr>
        <p:spPr>
          <a:xfrm>
            <a:off x="4648200" y="1035558"/>
            <a:ext cx="4038600" cy="3422142"/>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5"/>
          <p:cNvSpPr>
            <a:spLocks noGrp="1"/>
          </p:cNvSpPr>
          <p:nvPr>
            <p:ph type="pic" sz="quarter" idx="10"/>
          </p:nvPr>
        </p:nvSpPr>
        <p:spPr>
          <a:xfrm>
            <a:off x="457200" y="1028700"/>
            <a:ext cx="4038600" cy="3429000"/>
          </a:xfrm>
        </p:spPr>
        <p:txBody>
          <a:bodyPr/>
          <a:lstStyle>
            <a:lvl1pPr marL="6858" indent="0">
              <a:buFontTx/>
              <a:buNone/>
              <a:defRPr/>
            </a:lvl1pPr>
          </a:lstStyle>
          <a:p>
            <a:r>
              <a:rPr lang="en-US"/>
              <a:t>Click icon to add picture</a:t>
            </a:r>
          </a:p>
        </p:txBody>
      </p:sp>
    </p:spTree>
    <p:extLst>
      <p:ext uri="{BB962C8B-B14F-4D97-AF65-F5344CB8AC3E}">
        <p14:creationId xmlns:p14="http://schemas.microsoft.com/office/powerpoint/2010/main" val="556836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Text Placeholder 2"/>
          <p:cNvSpPr>
            <a:spLocks noGrp="1"/>
          </p:cNvSpPr>
          <p:nvPr>
            <p:ph type="body" idx="1"/>
          </p:nvPr>
        </p:nvSpPr>
        <p:spPr>
          <a:xfrm>
            <a:off x="457200" y="857250"/>
            <a:ext cx="8229600" cy="47982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457200" y="1437085"/>
            <a:ext cx="4040188" cy="2963465"/>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4"/>
          </p:nvPr>
        </p:nvSpPr>
        <p:spPr>
          <a:xfrm>
            <a:off x="4645026" y="1437085"/>
            <a:ext cx="4041775" cy="2963465"/>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39314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2 col w/photo">
    <p:spTree>
      <p:nvGrpSpPr>
        <p:cNvPr id="1" name=""/>
        <p:cNvGrpSpPr/>
        <p:nvPr/>
      </p:nvGrpSpPr>
      <p:grpSpPr>
        <a:xfrm>
          <a:off x="0" y="0"/>
          <a:ext cx="0" cy="0"/>
          <a:chOff x="0" y="0"/>
          <a:chExt cx="0" cy="0"/>
        </a:xfrm>
      </p:grpSpPr>
      <p:sp>
        <p:nvSpPr>
          <p:cNvPr id="2" name="Title 1"/>
          <p:cNvSpPr>
            <a:spLocks noGrp="1"/>
          </p:cNvSpPr>
          <p:nvPr>
            <p:ph type="title"/>
          </p:nvPr>
        </p:nvSpPr>
        <p:spPr>
          <a:xfrm>
            <a:off x="457200" y="384286"/>
            <a:ext cx="7955280" cy="651272"/>
          </a:xfrm>
        </p:spPr>
        <p:txBody>
          <a:bodyPr/>
          <a:lstStyle/>
          <a:p>
            <a:r>
              <a:rPr lang="en-US"/>
              <a:t>Click to edit Master title style</a:t>
            </a:r>
          </a:p>
        </p:txBody>
      </p:sp>
      <p:sp>
        <p:nvSpPr>
          <p:cNvPr id="4" name="Content Placeholder 3"/>
          <p:cNvSpPr>
            <a:spLocks noGrp="1"/>
          </p:cNvSpPr>
          <p:nvPr>
            <p:ph sz="quarter" idx="10"/>
          </p:nvPr>
        </p:nvSpPr>
        <p:spPr>
          <a:xfrm>
            <a:off x="457200"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1"/>
          </p:nvPr>
        </p:nvSpPr>
        <p:spPr>
          <a:xfrm>
            <a:off x="4645152"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2"/>
          </p:nvPr>
        </p:nvSpPr>
        <p:spPr>
          <a:xfrm>
            <a:off x="457200" y="2343150"/>
            <a:ext cx="8229600" cy="2183130"/>
          </a:xfrm>
        </p:spPr>
        <p:txBody>
          <a:bodyPr/>
          <a:lstStyle>
            <a:lvl1pPr marL="6858" indent="0">
              <a:buFontTx/>
              <a:buNone/>
              <a:defRPr/>
            </a:lvl1pPr>
          </a:lstStyle>
          <a:p>
            <a:r>
              <a:rPr lang="en-US"/>
              <a:t>Click icon to add picture</a:t>
            </a:r>
            <a:endParaRPr lang="en-US" dirty="0"/>
          </a:p>
        </p:txBody>
      </p:sp>
    </p:spTree>
    <p:extLst>
      <p:ext uri="{BB962C8B-B14F-4D97-AF65-F5344CB8AC3E}">
        <p14:creationId xmlns:p14="http://schemas.microsoft.com/office/powerpoint/2010/main" val="13027821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1 sub title/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8229600" cy="479822"/>
          </a:xfrm>
        </p:spPr>
        <p:txBody>
          <a:bodyPr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437087"/>
            <a:ext cx="4040188" cy="1591865"/>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7" y="1437087"/>
            <a:ext cx="4041775" cy="1591865"/>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1"/>
          </p:nvPr>
        </p:nvSpPr>
        <p:spPr>
          <a:xfrm>
            <a:off x="446051" y="3037287"/>
            <a:ext cx="8240751" cy="1420415"/>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267004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2 sub titles/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857250"/>
            <a:ext cx="4040188" cy="479822"/>
          </a:xfrm>
        </p:spPr>
        <p:txBody>
          <a:bodyPr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437087"/>
            <a:ext cx="4040188" cy="1591865"/>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857250"/>
            <a:ext cx="4041775" cy="479822"/>
          </a:xfrm>
        </p:spPr>
        <p:txBody>
          <a:bodyPr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437087"/>
            <a:ext cx="4041775" cy="1591865"/>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5"/>
          <p:cNvSpPr>
            <a:spLocks noGrp="1"/>
          </p:cNvSpPr>
          <p:nvPr>
            <p:ph sz="quarter" idx="11"/>
          </p:nvPr>
        </p:nvSpPr>
        <p:spPr>
          <a:xfrm>
            <a:off x="446051" y="3037287"/>
            <a:ext cx="8240751" cy="1420415"/>
          </a:xfrm>
        </p:spPr>
        <p:txBody>
          <a:bodyPr/>
          <a:lstStyle>
            <a:lvl1pPr>
              <a:defRPr sz="1500"/>
            </a:lvl1pPr>
            <a:lvl2pPr>
              <a:defRPr sz="1350"/>
            </a:lvl2pPr>
            <a:lvl3pPr>
              <a:defRPr sz="1200"/>
            </a:lvl3pPr>
            <a:lvl4pPr>
              <a:defRPr sz="1050"/>
            </a:lvl4pPr>
            <a:lvl5pPr>
              <a:defRPr sz="9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9844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2 row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286"/>
            <a:ext cx="7955280" cy="651272"/>
          </a:xfrm>
        </p:spPr>
        <p:txBody>
          <a:bodyPr/>
          <a:lstStyle/>
          <a:p>
            <a:r>
              <a:rPr lang="en-US"/>
              <a:t>Click to edit Master title style</a:t>
            </a:r>
          </a:p>
        </p:txBody>
      </p:sp>
      <p:sp>
        <p:nvSpPr>
          <p:cNvPr id="3" name="Content Placeholder 2"/>
          <p:cNvSpPr>
            <a:spLocks noGrp="1"/>
          </p:cNvSpPr>
          <p:nvPr>
            <p:ph sz="half" idx="1"/>
          </p:nvPr>
        </p:nvSpPr>
        <p:spPr>
          <a:xfrm>
            <a:off x="457200" y="1035558"/>
            <a:ext cx="8229600" cy="1543050"/>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457200" y="2734837"/>
            <a:ext cx="8229600" cy="1543050"/>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389539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itle/2 sub titles/2 row content ">
    <p:spTree>
      <p:nvGrpSpPr>
        <p:cNvPr id="1" name=""/>
        <p:cNvGrpSpPr/>
        <p:nvPr/>
      </p:nvGrpSpPr>
      <p:grpSpPr>
        <a:xfrm>
          <a:off x="0" y="0"/>
          <a:ext cx="0" cy="0"/>
          <a:chOff x="0" y="0"/>
          <a:chExt cx="0" cy="0"/>
        </a:xfrm>
      </p:grpSpPr>
      <p:sp>
        <p:nvSpPr>
          <p:cNvPr id="2" name="Title 1"/>
          <p:cNvSpPr>
            <a:spLocks noGrp="1"/>
          </p:cNvSpPr>
          <p:nvPr>
            <p:ph type="title"/>
          </p:nvPr>
        </p:nvSpPr>
        <p:spPr>
          <a:xfrm>
            <a:off x="457200" y="281227"/>
            <a:ext cx="7955280" cy="651272"/>
          </a:xfrm>
        </p:spPr>
        <p:txBody>
          <a:bodyPr/>
          <a:lstStyle/>
          <a:p>
            <a:r>
              <a:rPr lang="en-US"/>
              <a:t>Click to edit Master title style</a:t>
            </a:r>
          </a:p>
        </p:txBody>
      </p:sp>
      <p:sp>
        <p:nvSpPr>
          <p:cNvPr id="3" name="Content Placeholder 2"/>
          <p:cNvSpPr>
            <a:spLocks noGrp="1"/>
          </p:cNvSpPr>
          <p:nvPr>
            <p:ph sz="half" idx="1"/>
          </p:nvPr>
        </p:nvSpPr>
        <p:spPr>
          <a:xfrm>
            <a:off x="457200" y="1437113"/>
            <a:ext cx="8229600" cy="1200150"/>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457200" y="3249187"/>
            <a:ext cx="8229600" cy="1200150"/>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idx="11"/>
          </p:nvPr>
        </p:nvSpPr>
        <p:spPr>
          <a:xfrm>
            <a:off x="457200" y="1013346"/>
            <a:ext cx="8229600" cy="323726"/>
          </a:xfrm>
        </p:spPr>
        <p:txBody>
          <a:bodyPr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Text Placeholder 2"/>
          <p:cNvSpPr>
            <a:spLocks noGrp="1"/>
          </p:cNvSpPr>
          <p:nvPr>
            <p:ph type="body" idx="12"/>
          </p:nvPr>
        </p:nvSpPr>
        <p:spPr>
          <a:xfrm>
            <a:off x="457200" y="2688518"/>
            <a:ext cx="8229600" cy="479822"/>
          </a:xfrm>
        </p:spPr>
        <p:txBody>
          <a:bodyPr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21451139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1_Title option 2">
    <p:spTree>
      <p:nvGrpSpPr>
        <p:cNvPr id="1" name=""/>
        <p:cNvGrpSpPr/>
        <p:nvPr/>
      </p:nvGrpSpPr>
      <p:grpSpPr>
        <a:xfrm>
          <a:off x="0" y="0"/>
          <a:ext cx="0" cy="0"/>
          <a:chOff x="0" y="0"/>
          <a:chExt cx="0" cy="0"/>
        </a:xfrm>
      </p:grpSpPr>
      <p:grpSp>
        <p:nvGrpSpPr>
          <p:cNvPr id="18" name="Group 17"/>
          <p:cNvGrpSpPr/>
          <p:nvPr/>
        </p:nvGrpSpPr>
        <p:grpSpPr>
          <a:xfrm flipH="1">
            <a:off x="-45720" y="0"/>
            <a:ext cx="2825572" cy="4276104"/>
            <a:chOff x="6355081" y="0"/>
            <a:chExt cx="2825572" cy="5701472"/>
          </a:xfrm>
        </p:grpSpPr>
        <p:sp>
          <p:nvSpPr>
            <p:cNvPr id="19" name="Pentagon 8"/>
            <p:cNvSpPr>
              <a:spLocks noChangeAspect="1"/>
            </p:cNvSpPr>
            <p:nvPr/>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92075">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a:p>
          </p:txBody>
        </p:sp>
        <p:sp>
          <p:nvSpPr>
            <p:cNvPr id="20" name="Pentagon 8"/>
            <p:cNvSpPr>
              <a:spLocks noChangeAspect="1"/>
            </p:cNvSpPr>
            <p:nvPr/>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92075">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a:p>
          </p:txBody>
        </p:sp>
      </p:grpSp>
      <p:sp>
        <p:nvSpPr>
          <p:cNvPr id="21" name="Rectangle 20"/>
          <p:cNvSpPr/>
          <p:nvPr/>
        </p:nvSpPr>
        <p:spPr>
          <a:xfrm>
            <a:off x="0" y="4629150"/>
            <a:ext cx="9144000" cy="51435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itle 1"/>
          <p:cNvSpPr>
            <a:spLocks noGrp="1"/>
          </p:cNvSpPr>
          <p:nvPr>
            <p:ph type="title" hasCustomPrompt="1"/>
          </p:nvPr>
        </p:nvSpPr>
        <p:spPr>
          <a:xfrm>
            <a:off x="3017520" y="685799"/>
            <a:ext cx="5669280" cy="1851660"/>
          </a:xfrm>
        </p:spPr>
        <p:txBody>
          <a:bodyPr anchor="b" anchorCtr="0">
            <a:normAutofit/>
          </a:bodyPr>
          <a:lstStyle>
            <a:lvl1pPr algn="l">
              <a:defRPr sz="2700" b="0" cap="none">
                <a:solidFill>
                  <a:schemeClr val="tx1"/>
                </a:solidFill>
              </a:defRPr>
            </a:lvl1pPr>
          </a:lstStyle>
          <a:p>
            <a:r>
              <a:rPr lang="en-US" dirty="0"/>
              <a:t>Click to edit master title style</a:t>
            </a:r>
          </a:p>
        </p:txBody>
      </p:sp>
      <p:sp>
        <p:nvSpPr>
          <p:cNvPr id="24" name="Text Placeholder 2"/>
          <p:cNvSpPr>
            <a:spLocks noGrp="1"/>
          </p:cNvSpPr>
          <p:nvPr>
            <p:ph type="body" idx="1"/>
          </p:nvPr>
        </p:nvSpPr>
        <p:spPr>
          <a:xfrm>
            <a:off x="3017520" y="2674620"/>
            <a:ext cx="5669280" cy="822960"/>
          </a:xfrm>
        </p:spPr>
        <p:txBody>
          <a:bodyPr anchor="t" anchorCtr="0"/>
          <a:lstStyle>
            <a:lvl1pPr marL="0" indent="0">
              <a:spcAft>
                <a:spcPts val="225"/>
              </a:spcAft>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25" name="Text Placeholder 8"/>
          <p:cNvSpPr>
            <a:spLocks noGrp="1"/>
          </p:cNvSpPr>
          <p:nvPr>
            <p:ph type="body" sz="quarter" idx="10"/>
          </p:nvPr>
        </p:nvSpPr>
        <p:spPr>
          <a:xfrm>
            <a:off x="3017520" y="3840480"/>
            <a:ext cx="5669280" cy="228600"/>
          </a:xfrm>
        </p:spPr>
        <p:txBody>
          <a:bodyPr/>
          <a:lstStyle>
            <a:lvl1pPr marL="6858" indent="0">
              <a:buNone/>
              <a:defRPr>
                <a:solidFill>
                  <a:schemeClr val="tx2"/>
                </a:solidFill>
              </a:defRPr>
            </a:lvl1pPr>
            <a:lvl2pPr marL="240030" indent="0">
              <a:buNone/>
              <a:defRPr>
                <a:solidFill>
                  <a:schemeClr val="bg1"/>
                </a:solidFill>
              </a:defRPr>
            </a:lvl2pPr>
            <a:lvl3pPr marL="555498" indent="0">
              <a:buNone/>
              <a:defRPr>
                <a:solidFill>
                  <a:schemeClr val="bg1"/>
                </a:solidFill>
              </a:defRPr>
            </a:lvl3pPr>
            <a:lvl4pPr marL="829818" indent="0">
              <a:buNone/>
              <a:defRPr>
                <a:solidFill>
                  <a:schemeClr val="bg1"/>
                </a:solidFill>
              </a:defRPr>
            </a:lvl4pPr>
            <a:lvl5pPr marL="1104138" indent="0">
              <a:buNone/>
              <a:defRPr>
                <a:solidFill>
                  <a:schemeClr val="bg1"/>
                </a:solidFill>
              </a:defRPr>
            </a:lvl5pPr>
          </a:lstStyle>
          <a:p>
            <a:pPr lvl="0"/>
            <a:r>
              <a:rPr lang="en-US"/>
              <a:t>Click to edit Master text styles</a:t>
            </a:r>
          </a:p>
        </p:txBody>
      </p:sp>
      <p:sp>
        <p:nvSpPr>
          <p:cNvPr id="26" name="Text Placeholder 8"/>
          <p:cNvSpPr>
            <a:spLocks noGrp="1"/>
          </p:cNvSpPr>
          <p:nvPr>
            <p:ph type="body" sz="quarter" idx="11"/>
          </p:nvPr>
        </p:nvSpPr>
        <p:spPr>
          <a:xfrm>
            <a:off x="3017520" y="4114800"/>
            <a:ext cx="5669280" cy="228600"/>
          </a:xfrm>
        </p:spPr>
        <p:txBody>
          <a:bodyPr/>
          <a:lstStyle>
            <a:lvl1pPr marL="6858" indent="0">
              <a:buNone/>
              <a:defRPr sz="1200" i="1">
                <a:solidFill>
                  <a:schemeClr val="tx2"/>
                </a:solidFill>
              </a:defRPr>
            </a:lvl1pPr>
            <a:lvl2pPr marL="240030" indent="0">
              <a:buNone/>
              <a:defRPr>
                <a:solidFill>
                  <a:schemeClr val="bg1"/>
                </a:solidFill>
              </a:defRPr>
            </a:lvl2pPr>
            <a:lvl3pPr marL="555498" indent="0">
              <a:buNone/>
              <a:defRPr>
                <a:solidFill>
                  <a:schemeClr val="bg1"/>
                </a:solidFill>
              </a:defRPr>
            </a:lvl3pPr>
            <a:lvl4pPr marL="829818" indent="0">
              <a:buNone/>
              <a:defRPr>
                <a:solidFill>
                  <a:schemeClr val="bg1"/>
                </a:solidFill>
              </a:defRPr>
            </a:lvl4pPr>
            <a:lvl5pPr marL="1104138" indent="0">
              <a:buNone/>
              <a:defRPr>
                <a:solidFill>
                  <a:schemeClr val="bg1"/>
                </a:solidFill>
              </a:defRPr>
            </a:lvl5pPr>
          </a:lstStyle>
          <a:p>
            <a:pPr lvl="0"/>
            <a:r>
              <a:rPr lang="en-US"/>
              <a:t>Click to edit Master text styles</a:t>
            </a:r>
          </a:p>
        </p:txBody>
      </p:sp>
      <p:sp>
        <p:nvSpPr>
          <p:cNvPr id="11" name="Footer Placeholder 6"/>
          <p:cNvSpPr txBox="1">
            <a:spLocks/>
          </p:cNvSpPr>
          <p:nvPr/>
        </p:nvSpPr>
        <p:spPr>
          <a:xfrm>
            <a:off x="2286002" y="4873026"/>
            <a:ext cx="64320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675" b="0" spc="45" baseline="0" dirty="0">
                <a:solidFill>
                  <a:srgbClr val="FFFFFF"/>
                </a:solidFill>
                <a:latin typeface="Arial Narrow" panose="020B0606020202030204" pitchFamily="34" charset="0"/>
              </a:rPr>
              <a:t>U.S. BANK CUSTOMER CONFIDENTIAL</a:t>
            </a:r>
          </a:p>
        </p:txBody>
      </p:sp>
    </p:spTree>
    <p:extLst>
      <p:ext uri="{BB962C8B-B14F-4D97-AF65-F5344CB8AC3E}">
        <p14:creationId xmlns:p14="http://schemas.microsoft.com/office/powerpoint/2010/main" val="27694575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4A-Box Expanded Content FICM">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754379"/>
            <a:ext cx="4050791" cy="171450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57202" y="581025"/>
            <a:ext cx="4050791" cy="171450"/>
          </a:xfrm>
          <a:solidFill>
            <a:schemeClr val="accent2">
              <a:lumMod val="40000"/>
              <a:lumOff val="60000"/>
            </a:schemeClr>
          </a:solidFill>
        </p:spPr>
        <p:txBody>
          <a:bodyPr tIns="27432" bIns="36576" anchor="ctr"/>
          <a:lstStyle>
            <a:lvl1pPr marL="6858" indent="0">
              <a:buNone/>
              <a:defRPr sz="750" b="1">
                <a:solidFill>
                  <a:schemeClr val="accent1"/>
                </a:solidFill>
              </a:defRPr>
            </a:lvl1pPr>
          </a:lstStyle>
          <a:p>
            <a:pPr lvl="0"/>
            <a:r>
              <a:rPr lang="en-US"/>
              <a:t>Click to edit Master text styles</a:t>
            </a:r>
          </a:p>
        </p:txBody>
      </p:sp>
      <p:sp>
        <p:nvSpPr>
          <p:cNvPr id="5" name="Content Placeholder 2"/>
          <p:cNvSpPr>
            <a:spLocks noGrp="1"/>
          </p:cNvSpPr>
          <p:nvPr>
            <p:ph idx="11"/>
          </p:nvPr>
        </p:nvSpPr>
        <p:spPr>
          <a:xfrm>
            <a:off x="4636011" y="754379"/>
            <a:ext cx="4050791" cy="171450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4636011" y="581025"/>
            <a:ext cx="4050791" cy="171450"/>
          </a:xfrm>
          <a:solidFill>
            <a:schemeClr val="accent2">
              <a:lumMod val="40000"/>
              <a:lumOff val="60000"/>
            </a:schemeClr>
          </a:solidFill>
        </p:spPr>
        <p:txBody>
          <a:bodyPr tIns="27432" bIns="36576" anchor="ctr"/>
          <a:lstStyle>
            <a:lvl1pPr marL="6858" indent="0">
              <a:buNone/>
              <a:defRPr sz="750" b="1">
                <a:solidFill>
                  <a:schemeClr val="accent1"/>
                </a:solidFill>
              </a:defRPr>
            </a:lvl1pPr>
          </a:lstStyle>
          <a:p>
            <a:pPr lvl="0"/>
            <a:r>
              <a:rPr lang="en-US"/>
              <a:t>Click to edit Master text styles</a:t>
            </a:r>
          </a:p>
        </p:txBody>
      </p:sp>
      <p:sp>
        <p:nvSpPr>
          <p:cNvPr id="8" name="Title Placeholder 1"/>
          <p:cNvSpPr>
            <a:spLocks noGrp="1"/>
          </p:cNvSpPr>
          <p:nvPr>
            <p:ph type="title"/>
          </p:nvPr>
        </p:nvSpPr>
        <p:spPr>
          <a:xfrm>
            <a:off x="457200" y="171450"/>
            <a:ext cx="8229600" cy="398319"/>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7" name="Content Placeholder 2"/>
          <p:cNvSpPr>
            <a:spLocks noGrp="1"/>
          </p:cNvSpPr>
          <p:nvPr>
            <p:ph idx="13"/>
          </p:nvPr>
        </p:nvSpPr>
        <p:spPr>
          <a:xfrm>
            <a:off x="4637901" y="2748513"/>
            <a:ext cx="4050791" cy="171450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637901" y="2575159"/>
            <a:ext cx="4050791" cy="171450"/>
          </a:xfrm>
          <a:solidFill>
            <a:schemeClr val="accent2">
              <a:lumMod val="40000"/>
              <a:lumOff val="60000"/>
            </a:schemeClr>
          </a:solidFill>
        </p:spPr>
        <p:txBody>
          <a:bodyPr tIns="27432" bIns="36576" anchor="ctr"/>
          <a:lstStyle>
            <a:lvl1pPr marL="6858" indent="0">
              <a:buNone/>
              <a:defRPr sz="750" b="1">
                <a:solidFill>
                  <a:schemeClr val="accent1"/>
                </a:solidFill>
              </a:defRPr>
            </a:lvl1pPr>
          </a:lstStyle>
          <a:p>
            <a:pPr lvl="0"/>
            <a:r>
              <a:rPr lang="en-US"/>
              <a:t>Click to edit Master text styles</a:t>
            </a:r>
          </a:p>
        </p:txBody>
      </p:sp>
      <p:sp>
        <p:nvSpPr>
          <p:cNvPr id="10" name="Content Placeholder 2"/>
          <p:cNvSpPr>
            <a:spLocks noGrp="1"/>
          </p:cNvSpPr>
          <p:nvPr>
            <p:ph idx="15"/>
          </p:nvPr>
        </p:nvSpPr>
        <p:spPr>
          <a:xfrm>
            <a:off x="457202" y="2748513"/>
            <a:ext cx="4050791" cy="171450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6"/>
          </p:nvPr>
        </p:nvSpPr>
        <p:spPr>
          <a:xfrm>
            <a:off x="457202" y="2575159"/>
            <a:ext cx="4050791" cy="171450"/>
          </a:xfrm>
          <a:solidFill>
            <a:schemeClr val="accent2">
              <a:lumMod val="40000"/>
              <a:lumOff val="60000"/>
            </a:schemeClr>
          </a:solidFill>
        </p:spPr>
        <p:txBody>
          <a:bodyPr tIns="27432" bIns="36576" anchor="ctr"/>
          <a:lstStyle>
            <a:lvl1pPr marL="6858" indent="0">
              <a:buNone/>
              <a:defRPr sz="750" b="1">
                <a:solidFill>
                  <a:schemeClr val="accent1"/>
                </a:solidFill>
              </a:defRPr>
            </a:lvl1pPr>
          </a:lstStyle>
          <a:p>
            <a:pPr lvl="0"/>
            <a:r>
              <a:rPr lang="en-US"/>
              <a:t>Click to edit Master text styles</a:t>
            </a:r>
          </a:p>
        </p:txBody>
      </p:sp>
      <p:sp>
        <p:nvSpPr>
          <p:cNvPr id="14" name="Content Placeholder 4"/>
          <p:cNvSpPr>
            <a:spLocks noGrp="1"/>
          </p:cNvSpPr>
          <p:nvPr>
            <p:ph sz="quarter" idx="21" hasCustomPrompt="1"/>
          </p:nvPr>
        </p:nvSpPr>
        <p:spPr>
          <a:xfrm>
            <a:off x="466725" y="4663440"/>
            <a:ext cx="6958624" cy="377190"/>
          </a:xfrm>
        </p:spPr>
        <p:txBody>
          <a:bodyPr anchor="b" anchorCtr="0"/>
          <a:lstStyle>
            <a:lvl1pPr marL="6858" marR="0" indent="0" algn="l" defTabSz="685800" rtl="0" eaLnBrk="1" fontAlgn="auto" latinLnBrk="0" hangingPunct="1">
              <a:lnSpc>
                <a:spcPct val="100000"/>
              </a:lnSpc>
              <a:spcBef>
                <a:spcPts val="0"/>
              </a:spcBef>
              <a:spcAft>
                <a:spcPts val="150"/>
              </a:spcAft>
              <a:buClrTx/>
              <a:buSzTx/>
              <a:buFont typeface="Arial" panose="020B0604020202020204" pitchFamily="34" charset="0"/>
              <a:buNone/>
              <a:tabLst/>
              <a:defRPr sz="675" baseline="0">
                <a:solidFill>
                  <a:schemeClr val="tx2"/>
                </a:solidFill>
              </a:defRPr>
            </a:lvl1pPr>
            <a:lvl2pPr marL="134540" indent="0">
              <a:buNone/>
              <a:defRPr/>
            </a:lvl2pPr>
          </a:lstStyle>
          <a:p>
            <a:pPr marL="6858" marR="0" lvl="0" indent="0" algn="l" defTabSz="685800" rtl="0" eaLnBrk="1" fontAlgn="auto" latinLnBrk="0" hangingPunct="1">
              <a:lnSpc>
                <a:spcPct val="100000"/>
              </a:lnSpc>
              <a:spcBef>
                <a:spcPts val="0"/>
              </a:spcBef>
              <a:spcAft>
                <a:spcPts val="150"/>
              </a:spcAft>
              <a:buClrTx/>
              <a:buSzTx/>
              <a:buFont typeface="Arial" panose="020B0604020202020204" pitchFamily="34" charset="0"/>
              <a:buNone/>
              <a:tabLst/>
              <a:defRPr/>
            </a:pPr>
            <a:r>
              <a:rPr lang="en-US" dirty="0"/>
              <a:t>Click to add text. Place disclosures, sources and disclaimers here. Use asterisks if necessary.</a:t>
            </a:r>
          </a:p>
        </p:txBody>
      </p:sp>
    </p:spTree>
    <p:extLst>
      <p:ext uri="{BB962C8B-B14F-4D97-AF65-F5344CB8AC3E}">
        <p14:creationId xmlns:p14="http://schemas.microsoft.com/office/powerpoint/2010/main" val="15267785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Box Expanded Content FICM">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54379"/>
            <a:ext cx="8229600" cy="370332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57200" y="581025"/>
            <a:ext cx="8229600" cy="171450"/>
          </a:xfrm>
          <a:solidFill>
            <a:schemeClr val="accent2">
              <a:lumMod val="40000"/>
              <a:lumOff val="60000"/>
            </a:schemeClr>
          </a:solidFill>
        </p:spPr>
        <p:txBody>
          <a:bodyPr tIns="27432" bIns="36576" anchor="ctr"/>
          <a:lstStyle>
            <a:lvl1pPr marL="6858" indent="0">
              <a:buNone/>
              <a:defRPr sz="750" b="1">
                <a:solidFill>
                  <a:schemeClr val="accent1"/>
                </a:solidFill>
              </a:defRPr>
            </a:lvl1pPr>
          </a:lstStyle>
          <a:p>
            <a:pPr lvl="0"/>
            <a:r>
              <a:rPr lang="en-US"/>
              <a:t>Click to edit Master text styles</a:t>
            </a:r>
          </a:p>
        </p:txBody>
      </p:sp>
      <p:sp>
        <p:nvSpPr>
          <p:cNvPr id="6" name="Title Placeholder 1"/>
          <p:cNvSpPr>
            <a:spLocks noGrp="1"/>
          </p:cNvSpPr>
          <p:nvPr>
            <p:ph type="title"/>
          </p:nvPr>
        </p:nvSpPr>
        <p:spPr>
          <a:xfrm>
            <a:off x="457200" y="171450"/>
            <a:ext cx="8229600" cy="398319"/>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9" name="Content Placeholder 4"/>
          <p:cNvSpPr>
            <a:spLocks noGrp="1"/>
          </p:cNvSpPr>
          <p:nvPr>
            <p:ph sz="quarter" idx="21" hasCustomPrompt="1"/>
          </p:nvPr>
        </p:nvSpPr>
        <p:spPr>
          <a:xfrm>
            <a:off x="466725" y="4661907"/>
            <a:ext cx="6958624" cy="376818"/>
          </a:xfrm>
        </p:spPr>
        <p:txBody>
          <a:bodyPr anchor="b" anchorCtr="0"/>
          <a:lstStyle>
            <a:lvl1pPr marL="6858" marR="0" indent="0" algn="l" defTabSz="685800" rtl="0" eaLnBrk="1" fontAlgn="auto" latinLnBrk="0" hangingPunct="1">
              <a:lnSpc>
                <a:spcPct val="100000"/>
              </a:lnSpc>
              <a:spcBef>
                <a:spcPts val="0"/>
              </a:spcBef>
              <a:spcAft>
                <a:spcPts val="150"/>
              </a:spcAft>
              <a:buClrTx/>
              <a:buSzTx/>
              <a:buFont typeface="Arial" panose="020B0604020202020204" pitchFamily="34" charset="0"/>
              <a:buNone/>
              <a:tabLst/>
              <a:defRPr sz="675" baseline="0">
                <a:solidFill>
                  <a:schemeClr val="tx2"/>
                </a:solidFill>
              </a:defRPr>
            </a:lvl1pPr>
            <a:lvl2pPr marL="134540" indent="0">
              <a:buNone/>
              <a:defRPr/>
            </a:lvl2pPr>
          </a:lstStyle>
          <a:p>
            <a:pPr marL="6858" marR="0" lvl="0" indent="0" algn="l" defTabSz="685800" rtl="0" eaLnBrk="1" fontAlgn="auto" latinLnBrk="0" hangingPunct="1">
              <a:lnSpc>
                <a:spcPct val="100000"/>
              </a:lnSpc>
              <a:spcBef>
                <a:spcPts val="0"/>
              </a:spcBef>
              <a:spcAft>
                <a:spcPts val="150"/>
              </a:spcAft>
              <a:buClrTx/>
              <a:buSzTx/>
              <a:buFont typeface="Arial" panose="020B0604020202020204" pitchFamily="34" charset="0"/>
              <a:buNone/>
              <a:tabLst/>
              <a:defRPr/>
            </a:pPr>
            <a:r>
              <a:rPr lang="en-US" dirty="0"/>
              <a:t>Click to add text. Place disclosures, sources and disclaimers here. Use asterisks if necessary.</a:t>
            </a:r>
          </a:p>
        </p:txBody>
      </p:sp>
    </p:spTree>
    <p:extLst>
      <p:ext uri="{BB962C8B-B14F-4D97-AF65-F5344CB8AC3E}">
        <p14:creationId xmlns:p14="http://schemas.microsoft.com/office/powerpoint/2010/main" val="22194404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0-Box Expanded Content FICM">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509233"/>
            <a:ext cx="8229600" cy="398319"/>
          </a:xfrm>
          <a:prstGeom prst="rect">
            <a:avLst/>
          </a:prstGeom>
        </p:spPr>
        <p:txBody>
          <a:bodyPr vert="horz" lIns="0" tIns="0" rIns="0" bIns="0" rtlCol="0" anchor="t" anchorCtr="0">
            <a:normAutofit/>
          </a:bodyPr>
          <a:lstStyle/>
          <a:p>
            <a:r>
              <a:rPr lang="en-US"/>
              <a:t>Click to edit Master title style</a:t>
            </a:r>
            <a:endParaRPr lang="en-US" dirty="0"/>
          </a:p>
        </p:txBody>
      </p:sp>
      <p:cxnSp>
        <p:nvCxnSpPr>
          <p:cNvPr id="5" name="Straight Connector 4">
            <a:extLst>
              <a:ext uri="{FF2B5EF4-FFF2-40B4-BE49-F238E27FC236}">
                <a16:creationId xmlns:a16="http://schemas.microsoft.com/office/drawing/2014/main" id="{C813179D-5113-4781-8D84-956002CDC827}"/>
              </a:ext>
            </a:extLst>
          </p:cNvPr>
          <p:cNvCxnSpPr/>
          <p:nvPr userDrawn="1"/>
        </p:nvCxnSpPr>
        <p:spPr>
          <a:xfrm flipH="1">
            <a:off x="0" y="4808699"/>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2823F01-4558-4497-931C-4898CCD9CB8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7200" y="4911652"/>
            <a:ext cx="640080" cy="120789"/>
          </a:xfrm>
          <a:prstGeom prst="rect">
            <a:avLst/>
          </a:prstGeom>
          <a:solidFill>
            <a:schemeClr val="bg1"/>
          </a:solidFill>
        </p:spPr>
      </p:pic>
      <p:sp>
        <p:nvSpPr>
          <p:cNvPr id="10" name="Footer Placeholder 6">
            <a:extLst>
              <a:ext uri="{FF2B5EF4-FFF2-40B4-BE49-F238E27FC236}">
                <a16:creationId xmlns:a16="http://schemas.microsoft.com/office/drawing/2014/main" id="{C6D7B7A9-277B-4C42-9BF5-CB7E8F2EFBFA}"/>
              </a:ext>
            </a:extLst>
          </p:cNvPr>
          <p:cNvSpPr txBox="1">
            <a:spLocks/>
          </p:cNvSpPr>
          <p:nvPr userDrawn="1"/>
        </p:nvSpPr>
        <p:spPr>
          <a:xfrm>
            <a:off x="1134245" y="4926695"/>
            <a:ext cx="91440" cy="90702"/>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342892" rtl="0" eaLnBrk="1" fontAlgn="auto" latinLnBrk="0" hangingPunct="1">
              <a:lnSpc>
                <a:spcPct val="100000"/>
              </a:lnSpc>
              <a:spcBef>
                <a:spcPts val="0"/>
              </a:spcBef>
              <a:spcAft>
                <a:spcPts val="0"/>
              </a:spcAft>
              <a:buClrTx/>
              <a:buSzTx/>
              <a:buFontTx/>
              <a:buNone/>
              <a:tabLst/>
              <a:defRPr/>
            </a:pPr>
            <a:r>
              <a:rPr lang="en-US" sz="675" b="0" spc="45" baseline="0">
                <a:solidFill>
                  <a:schemeClr val="accent3"/>
                </a:solidFill>
                <a:latin typeface="Arial Narrow" panose="020B0606020202030204" pitchFamily="34" charset="0"/>
              </a:rPr>
              <a:t>|</a:t>
            </a:r>
          </a:p>
        </p:txBody>
      </p:sp>
    </p:spTree>
    <p:extLst>
      <p:ext uri="{BB962C8B-B14F-4D97-AF65-F5344CB8AC3E}">
        <p14:creationId xmlns:p14="http://schemas.microsoft.com/office/powerpoint/2010/main" val="4744530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4C-Box Expanded Content FICM">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54379"/>
            <a:ext cx="8229600" cy="857250"/>
          </a:xfrm>
          <a:noFill/>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57200" y="581025"/>
            <a:ext cx="8229600" cy="171450"/>
          </a:xfrm>
          <a:solidFill>
            <a:schemeClr val="accent2">
              <a:lumMod val="40000"/>
              <a:lumOff val="60000"/>
            </a:schemeClr>
          </a:solidFill>
        </p:spPr>
        <p:txBody>
          <a:bodyPr tIns="27432" bIns="36576" anchor="ctr"/>
          <a:lstStyle>
            <a:lvl1pPr marL="6858" indent="0">
              <a:buNone/>
              <a:defRPr sz="750" b="1">
                <a:solidFill>
                  <a:schemeClr val="accent1"/>
                </a:solidFill>
              </a:defRPr>
            </a:lvl1pPr>
          </a:lstStyle>
          <a:p>
            <a:pPr lvl="0"/>
            <a:r>
              <a:rPr lang="en-US"/>
              <a:t>Click to edit Master text styles</a:t>
            </a:r>
          </a:p>
        </p:txBody>
      </p:sp>
      <p:sp>
        <p:nvSpPr>
          <p:cNvPr id="6" name="Content Placeholder 2"/>
          <p:cNvSpPr>
            <a:spLocks noGrp="1"/>
          </p:cNvSpPr>
          <p:nvPr>
            <p:ph idx="11"/>
          </p:nvPr>
        </p:nvSpPr>
        <p:spPr>
          <a:xfrm>
            <a:off x="457200" y="1891606"/>
            <a:ext cx="2651760" cy="2566094"/>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457200" y="1718252"/>
            <a:ext cx="2651760" cy="171450"/>
          </a:xfrm>
          <a:solidFill>
            <a:schemeClr val="accent2">
              <a:lumMod val="40000"/>
              <a:lumOff val="60000"/>
            </a:schemeClr>
          </a:solidFill>
        </p:spPr>
        <p:txBody>
          <a:bodyPr tIns="27432" bIns="36576" anchor="ctr"/>
          <a:lstStyle>
            <a:lvl1pPr marL="6858" indent="0">
              <a:buNone/>
              <a:defRPr sz="750" b="1">
                <a:solidFill>
                  <a:schemeClr val="accent1"/>
                </a:solidFill>
              </a:defRPr>
            </a:lvl1pPr>
          </a:lstStyle>
          <a:p>
            <a:pPr lvl="0"/>
            <a:r>
              <a:rPr lang="en-US"/>
              <a:t>Click to edit Master text styles</a:t>
            </a:r>
          </a:p>
        </p:txBody>
      </p:sp>
      <p:sp>
        <p:nvSpPr>
          <p:cNvPr id="12" name="Title Placeholder 1"/>
          <p:cNvSpPr>
            <a:spLocks noGrp="1"/>
          </p:cNvSpPr>
          <p:nvPr>
            <p:ph type="title"/>
          </p:nvPr>
        </p:nvSpPr>
        <p:spPr>
          <a:xfrm>
            <a:off x="457200" y="171450"/>
            <a:ext cx="8229600" cy="398319"/>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11" name="Content Placeholder 2"/>
          <p:cNvSpPr>
            <a:spLocks noGrp="1"/>
          </p:cNvSpPr>
          <p:nvPr>
            <p:ph idx="13"/>
          </p:nvPr>
        </p:nvSpPr>
        <p:spPr>
          <a:xfrm>
            <a:off x="3246120" y="1891606"/>
            <a:ext cx="2651760" cy="2566094"/>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4"/>
          </p:nvPr>
        </p:nvSpPr>
        <p:spPr>
          <a:xfrm>
            <a:off x="3246120" y="1718252"/>
            <a:ext cx="2651760" cy="171450"/>
          </a:xfrm>
          <a:solidFill>
            <a:schemeClr val="accent2">
              <a:lumMod val="40000"/>
              <a:lumOff val="60000"/>
            </a:schemeClr>
          </a:solidFill>
        </p:spPr>
        <p:txBody>
          <a:bodyPr tIns="27432" bIns="36576" anchor="ctr"/>
          <a:lstStyle>
            <a:lvl1pPr marL="6858" indent="0">
              <a:buNone/>
              <a:defRPr sz="750" b="1">
                <a:solidFill>
                  <a:schemeClr val="accent1"/>
                </a:solidFill>
              </a:defRPr>
            </a:lvl1pPr>
          </a:lstStyle>
          <a:p>
            <a:pPr lvl="0"/>
            <a:r>
              <a:rPr lang="en-US"/>
              <a:t>Click to edit Master text styles</a:t>
            </a:r>
          </a:p>
        </p:txBody>
      </p:sp>
      <p:sp>
        <p:nvSpPr>
          <p:cNvPr id="18" name="Content Placeholder 2"/>
          <p:cNvSpPr>
            <a:spLocks noGrp="1"/>
          </p:cNvSpPr>
          <p:nvPr>
            <p:ph idx="17"/>
          </p:nvPr>
        </p:nvSpPr>
        <p:spPr>
          <a:xfrm>
            <a:off x="6035040" y="1891606"/>
            <a:ext cx="2651760" cy="2566094"/>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idx="18"/>
          </p:nvPr>
        </p:nvSpPr>
        <p:spPr>
          <a:xfrm>
            <a:off x="6035040" y="1718252"/>
            <a:ext cx="2651760" cy="171450"/>
          </a:xfrm>
          <a:solidFill>
            <a:schemeClr val="accent2">
              <a:lumMod val="40000"/>
              <a:lumOff val="60000"/>
            </a:schemeClr>
          </a:solidFill>
        </p:spPr>
        <p:txBody>
          <a:bodyPr tIns="27432" bIns="36576" anchor="ctr"/>
          <a:lstStyle>
            <a:lvl1pPr marL="6858" indent="0">
              <a:buNone/>
              <a:defRPr sz="750" b="1">
                <a:solidFill>
                  <a:schemeClr val="accent1"/>
                </a:solidFill>
              </a:defRPr>
            </a:lvl1pPr>
          </a:lstStyle>
          <a:p>
            <a:pPr lvl="0"/>
            <a:r>
              <a:rPr lang="en-US"/>
              <a:t>Click to edit Master text styles</a:t>
            </a:r>
          </a:p>
        </p:txBody>
      </p:sp>
      <p:sp>
        <p:nvSpPr>
          <p:cNvPr id="14" name="Content Placeholder 4"/>
          <p:cNvSpPr>
            <a:spLocks noGrp="1"/>
          </p:cNvSpPr>
          <p:nvPr>
            <p:ph sz="quarter" idx="21" hasCustomPrompt="1"/>
          </p:nvPr>
        </p:nvSpPr>
        <p:spPr>
          <a:xfrm>
            <a:off x="466725" y="4663440"/>
            <a:ext cx="6958624" cy="377190"/>
          </a:xfrm>
        </p:spPr>
        <p:txBody>
          <a:bodyPr anchor="b" anchorCtr="0"/>
          <a:lstStyle>
            <a:lvl1pPr marL="6858" marR="0" indent="0" algn="l" defTabSz="685800" rtl="0" eaLnBrk="1" fontAlgn="auto" latinLnBrk="0" hangingPunct="1">
              <a:lnSpc>
                <a:spcPct val="100000"/>
              </a:lnSpc>
              <a:spcBef>
                <a:spcPts val="0"/>
              </a:spcBef>
              <a:spcAft>
                <a:spcPts val="150"/>
              </a:spcAft>
              <a:buClrTx/>
              <a:buSzTx/>
              <a:buFont typeface="Arial" panose="020B0604020202020204" pitchFamily="34" charset="0"/>
              <a:buNone/>
              <a:tabLst/>
              <a:defRPr sz="675" baseline="0">
                <a:solidFill>
                  <a:schemeClr val="tx2"/>
                </a:solidFill>
              </a:defRPr>
            </a:lvl1pPr>
            <a:lvl2pPr marL="134540" indent="0">
              <a:buNone/>
              <a:defRPr/>
            </a:lvl2pPr>
          </a:lstStyle>
          <a:p>
            <a:pPr marL="6858" marR="0" lvl="0" indent="0" algn="l" defTabSz="685800" rtl="0" eaLnBrk="1" fontAlgn="auto" latinLnBrk="0" hangingPunct="1">
              <a:lnSpc>
                <a:spcPct val="100000"/>
              </a:lnSpc>
              <a:spcBef>
                <a:spcPts val="0"/>
              </a:spcBef>
              <a:spcAft>
                <a:spcPts val="150"/>
              </a:spcAft>
              <a:buClrTx/>
              <a:buSzTx/>
              <a:buFont typeface="Arial" panose="020B0604020202020204" pitchFamily="34" charset="0"/>
              <a:buNone/>
              <a:tabLst/>
              <a:defRPr/>
            </a:pPr>
            <a:r>
              <a:rPr lang="en-US" dirty="0"/>
              <a:t>Click to add text. Place disclosures, sources and disclaimers here. Use asterisks if necessary.</a:t>
            </a:r>
          </a:p>
        </p:txBody>
      </p:sp>
    </p:spTree>
    <p:extLst>
      <p:ext uri="{BB962C8B-B14F-4D97-AF65-F5344CB8AC3E}">
        <p14:creationId xmlns:p14="http://schemas.microsoft.com/office/powerpoint/2010/main" val="314407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Title/ 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7955280" cy="65127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4040188"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37085"/>
            <a:ext cx="4040188" cy="3020616"/>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857250"/>
            <a:ext cx="4041775"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437085"/>
            <a:ext cx="4041775" cy="3020616"/>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30095134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3B-Box Expanded Content FICM">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4" y="754380"/>
            <a:ext cx="4050791" cy="3710942"/>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457204" y="581025"/>
            <a:ext cx="4050791" cy="171450"/>
          </a:xfrm>
          <a:solidFill>
            <a:schemeClr val="accent2">
              <a:lumMod val="40000"/>
              <a:lumOff val="60000"/>
            </a:schemeClr>
          </a:solidFill>
        </p:spPr>
        <p:txBody>
          <a:bodyPr tIns="27432" bIns="36576" anchor="ctr"/>
          <a:lstStyle>
            <a:lvl1pPr marL="6858" indent="0">
              <a:buNone/>
              <a:defRPr sz="750" b="1">
                <a:solidFill>
                  <a:schemeClr val="accent1"/>
                </a:solidFill>
              </a:defRPr>
            </a:lvl1pPr>
          </a:lstStyle>
          <a:p>
            <a:pPr lvl="0"/>
            <a:r>
              <a:rPr lang="en-US"/>
              <a:t>Click to edit Master text styles</a:t>
            </a:r>
          </a:p>
        </p:txBody>
      </p:sp>
      <p:sp>
        <p:nvSpPr>
          <p:cNvPr id="5" name="Content Placeholder 2"/>
          <p:cNvSpPr>
            <a:spLocks noGrp="1"/>
          </p:cNvSpPr>
          <p:nvPr>
            <p:ph idx="11"/>
          </p:nvPr>
        </p:nvSpPr>
        <p:spPr>
          <a:xfrm>
            <a:off x="4636012" y="754379"/>
            <a:ext cx="4050791" cy="171450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2"/>
          </p:nvPr>
        </p:nvSpPr>
        <p:spPr>
          <a:xfrm>
            <a:off x="4636012" y="581025"/>
            <a:ext cx="4050791" cy="171450"/>
          </a:xfrm>
          <a:solidFill>
            <a:schemeClr val="accent2">
              <a:lumMod val="40000"/>
              <a:lumOff val="60000"/>
            </a:schemeClr>
          </a:solidFill>
        </p:spPr>
        <p:txBody>
          <a:bodyPr tIns="27432" bIns="36576" anchor="ctr"/>
          <a:lstStyle>
            <a:lvl1pPr marL="6858" indent="0">
              <a:buNone/>
              <a:defRPr sz="750" b="1">
                <a:solidFill>
                  <a:schemeClr val="accent1"/>
                </a:solidFill>
              </a:defRPr>
            </a:lvl1pPr>
          </a:lstStyle>
          <a:p>
            <a:pPr lvl="0"/>
            <a:r>
              <a:rPr lang="en-US"/>
              <a:t>Click to edit Master text styles</a:t>
            </a:r>
          </a:p>
        </p:txBody>
      </p:sp>
      <p:sp>
        <p:nvSpPr>
          <p:cNvPr id="8" name="Title Placeholder 1"/>
          <p:cNvSpPr>
            <a:spLocks noGrp="1"/>
          </p:cNvSpPr>
          <p:nvPr>
            <p:ph type="title"/>
          </p:nvPr>
        </p:nvSpPr>
        <p:spPr>
          <a:xfrm>
            <a:off x="457200" y="171451"/>
            <a:ext cx="8229600" cy="398319"/>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7" name="Content Placeholder 2"/>
          <p:cNvSpPr>
            <a:spLocks noGrp="1"/>
          </p:cNvSpPr>
          <p:nvPr>
            <p:ph idx="13"/>
          </p:nvPr>
        </p:nvSpPr>
        <p:spPr>
          <a:xfrm>
            <a:off x="4637903" y="2748513"/>
            <a:ext cx="4050791" cy="1714500"/>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4637903" y="2575159"/>
            <a:ext cx="4050791" cy="171450"/>
          </a:xfrm>
          <a:solidFill>
            <a:schemeClr val="accent2">
              <a:lumMod val="40000"/>
              <a:lumOff val="60000"/>
            </a:schemeClr>
          </a:solidFill>
        </p:spPr>
        <p:txBody>
          <a:bodyPr tIns="27432" bIns="36576" anchor="ctr"/>
          <a:lstStyle>
            <a:lvl1pPr marL="6858" indent="0">
              <a:buNone/>
              <a:defRPr sz="750" b="1">
                <a:solidFill>
                  <a:schemeClr val="accent1"/>
                </a:solidFill>
              </a:defRPr>
            </a:lvl1pPr>
          </a:lstStyle>
          <a:p>
            <a:pPr lvl="0"/>
            <a:r>
              <a:rPr lang="en-US"/>
              <a:t>Click to edit Master text styles</a:t>
            </a:r>
          </a:p>
        </p:txBody>
      </p:sp>
      <p:sp>
        <p:nvSpPr>
          <p:cNvPr id="11" name="Content Placeholder 4"/>
          <p:cNvSpPr>
            <a:spLocks noGrp="1"/>
          </p:cNvSpPr>
          <p:nvPr>
            <p:ph sz="quarter" idx="21" hasCustomPrompt="1"/>
          </p:nvPr>
        </p:nvSpPr>
        <p:spPr>
          <a:xfrm>
            <a:off x="466725" y="4663440"/>
            <a:ext cx="6958624" cy="377190"/>
          </a:xfrm>
        </p:spPr>
        <p:txBody>
          <a:bodyPr anchor="b" anchorCtr="0"/>
          <a:lstStyle>
            <a:lvl1pPr marL="6858" marR="0" indent="0" algn="l" defTabSz="685800" rtl="0" eaLnBrk="1" fontAlgn="auto" latinLnBrk="0" hangingPunct="1">
              <a:lnSpc>
                <a:spcPct val="100000"/>
              </a:lnSpc>
              <a:spcBef>
                <a:spcPts val="0"/>
              </a:spcBef>
              <a:spcAft>
                <a:spcPts val="150"/>
              </a:spcAft>
              <a:buClrTx/>
              <a:buSzTx/>
              <a:buFont typeface="Arial" panose="020B0604020202020204" pitchFamily="34" charset="0"/>
              <a:buNone/>
              <a:tabLst/>
              <a:defRPr sz="675" baseline="0">
                <a:solidFill>
                  <a:schemeClr val="tx2"/>
                </a:solidFill>
              </a:defRPr>
            </a:lvl1pPr>
            <a:lvl2pPr marL="134540" indent="0">
              <a:buNone/>
              <a:defRPr/>
            </a:lvl2pPr>
          </a:lstStyle>
          <a:p>
            <a:pPr marL="6858" marR="0" lvl="0" indent="0" algn="l" defTabSz="685800" rtl="0" eaLnBrk="1" fontAlgn="auto" latinLnBrk="0" hangingPunct="1">
              <a:lnSpc>
                <a:spcPct val="100000"/>
              </a:lnSpc>
              <a:spcBef>
                <a:spcPts val="0"/>
              </a:spcBef>
              <a:spcAft>
                <a:spcPts val="150"/>
              </a:spcAft>
              <a:buClrTx/>
              <a:buSzTx/>
              <a:buFont typeface="Arial" panose="020B0604020202020204" pitchFamily="34" charset="0"/>
              <a:buNone/>
              <a:tabLst/>
              <a:defRPr/>
            </a:pPr>
            <a:r>
              <a:rPr lang="en-US" dirty="0"/>
              <a:t>Click to add text. Place disclosures, sources and disclaimers here. Use asterisks if necessary.</a:t>
            </a:r>
          </a:p>
        </p:txBody>
      </p:sp>
    </p:spTree>
    <p:extLst>
      <p:ext uri="{BB962C8B-B14F-4D97-AF65-F5344CB8AC3E}">
        <p14:creationId xmlns:p14="http://schemas.microsoft.com/office/powerpoint/2010/main" val="222495604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Statement/quote slide">
    <p:spTree>
      <p:nvGrpSpPr>
        <p:cNvPr id="1" name=""/>
        <p:cNvGrpSpPr/>
        <p:nvPr/>
      </p:nvGrpSpPr>
      <p:grpSpPr>
        <a:xfrm>
          <a:off x="0" y="0"/>
          <a:ext cx="0" cy="0"/>
          <a:chOff x="0" y="0"/>
          <a:chExt cx="0" cy="0"/>
        </a:xfrm>
      </p:grpSpPr>
      <p:grpSp>
        <p:nvGrpSpPr>
          <p:cNvPr id="6" name="Group 5"/>
          <p:cNvGrpSpPr/>
          <p:nvPr/>
        </p:nvGrpSpPr>
        <p:grpSpPr>
          <a:xfrm flipH="1">
            <a:off x="-45720" y="0"/>
            <a:ext cx="2825572" cy="4276104"/>
            <a:chOff x="6355081" y="0"/>
            <a:chExt cx="2825572" cy="5701472"/>
          </a:xfrm>
        </p:grpSpPr>
        <p:sp>
          <p:nvSpPr>
            <p:cNvPr id="7" name="Pentagon 8"/>
            <p:cNvSpPr>
              <a:spLocks noChangeAspect="1"/>
            </p:cNvSpPr>
            <p:nvPr/>
          </p:nvSpPr>
          <p:spPr>
            <a:xfrm rot="5400000">
              <a:off x="5670078" y="2190897"/>
              <a:ext cx="4195578" cy="2825572"/>
            </a:xfrm>
            <a:custGeom>
              <a:avLst/>
              <a:gdLst>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92075">
              <a:solidFill>
                <a:schemeClr val="accent2"/>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350"/>
            </a:p>
          </p:txBody>
        </p:sp>
        <p:sp>
          <p:nvSpPr>
            <p:cNvPr id="8" name="Pentagon 8"/>
            <p:cNvSpPr>
              <a:spLocks noChangeAspect="1"/>
            </p:cNvSpPr>
            <p:nvPr/>
          </p:nvSpPr>
          <p:spPr>
            <a:xfrm rot="5400000">
              <a:off x="6340995" y="1279005"/>
              <a:ext cx="4116021" cy="1558011"/>
            </a:xfrm>
            <a:custGeom>
              <a:avLst/>
              <a:gdLst>
                <a:gd name="connsiteX0" fmla="*/ 841480 w 841480"/>
                <a:gd name="connsiteY0" fmla="*/ 0 h 349059"/>
                <a:gd name="connsiteX1" fmla="*/ 733158 w 841480"/>
                <a:gd name="connsiteY1" fmla="*/ 346554 h 349059"/>
                <a:gd name="connsiteX2" fmla="*/ 0 w 841480"/>
                <a:gd name="connsiteY2" fmla="*/ 349059 h 349059"/>
                <a:gd name="connsiteX3" fmla="*/ 0 w 953710"/>
                <a:gd name="connsiteY3" fmla="*/ 19206 h 659705"/>
                <a:gd name="connsiteX4" fmla="*/ 808592 w 951205"/>
                <a:gd name="connsiteY4" fmla="*/ 91440 h 1284337"/>
                <a:gd name="connsiteX5" fmla="*/ 808592 w 951205"/>
                <a:gd name="connsiteY5" fmla="*/ 91440 h 1284337"/>
              </a:gdLst>
              <a:ahLst/>
              <a:cxnLst>
                <a:cxn ang="0">
                  <a:pos x="connsiteX0" y="connsiteY0"/>
                </a:cxn>
                <a:cxn ang="0">
                  <a:pos x="connsiteX1" y="connsiteY1"/>
                </a:cxn>
                <a:cxn ang="0">
                  <a:pos x="connsiteX2" y="connsiteY2"/>
                </a:cxn>
              </a:cxnLst>
              <a:rect l="l" t="t" r="r" b="b"/>
              <a:pathLst>
                <a:path w="841479" h="349059">
                  <a:moveTo>
                    <a:pt x="841480" y="0"/>
                  </a:moveTo>
                  <a:lnTo>
                    <a:pt x="733158" y="346554"/>
                  </a:lnTo>
                  <a:lnTo>
                    <a:pt x="0" y="349059"/>
                  </a:lnTo>
                </a:path>
              </a:pathLst>
            </a:custGeom>
            <a:noFill/>
            <a:ln w="92075">
              <a:solidFill>
                <a:schemeClr val="accent2"/>
              </a:solidFill>
              <a:miter lim="800000"/>
            </a:ln>
          </p:spPr>
          <p:style>
            <a:lnRef idx="2">
              <a:schemeClr val="accent4"/>
            </a:lnRef>
            <a:fillRef idx="1">
              <a:schemeClr val="lt1"/>
            </a:fillRef>
            <a:effectRef idx="0">
              <a:schemeClr val="accent4"/>
            </a:effectRef>
            <a:fontRef idx="minor">
              <a:schemeClr val="dk1"/>
            </a:fontRef>
          </p:style>
          <p:txBody>
            <a:bodyPr rtlCol="0" anchor="ctr"/>
            <a:lstStyle>
              <a:defPPr>
                <a:defRPr lang="en-US"/>
              </a:defPPr>
            </a:lstStyle>
            <a:p>
              <a:pPr algn="ctr"/>
              <a:endParaRPr lang="en-US" sz="1350"/>
            </a:p>
          </p:txBody>
        </p:sp>
      </p:grpSp>
      <p:sp>
        <p:nvSpPr>
          <p:cNvPr id="5" name="Title 1"/>
          <p:cNvSpPr>
            <a:spLocks noGrp="1"/>
          </p:cNvSpPr>
          <p:nvPr>
            <p:ph type="title" hasCustomPrompt="1"/>
          </p:nvPr>
        </p:nvSpPr>
        <p:spPr>
          <a:xfrm>
            <a:off x="3058510" y="1085850"/>
            <a:ext cx="5715000" cy="2457450"/>
          </a:xfrm>
        </p:spPr>
        <p:txBody>
          <a:bodyPr anchor="ctr" anchorCtr="0">
            <a:normAutofit/>
          </a:bodyPr>
          <a:lstStyle>
            <a:lvl1pPr algn="l">
              <a:defRPr sz="2700" b="0" cap="none"/>
            </a:lvl1pPr>
          </a:lstStyle>
          <a:p>
            <a:r>
              <a:rPr lang="en-US"/>
              <a:t>Click to edit master title style</a:t>
            </a:r>
          </a:p>
        </p:txBody>
      </p:sp>
    </p:spTree>
    <p:extLst>
      <p:ext uri="{BB962C8B-B14F-4D97-AF65-F5344CB8AC3E}">
        <p14:creationId xmlns:p14="http://schemas.microsoft.com/office/powerpoint/2010/main" val="3107943492"/>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custom_Title/left content/photo">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219698" y="1142999"/>
            <a:ext cx="3924302" cy="3478096"/>
          </a:xfrm>
        </p:spPr>
        <p:txBody>
          <a:bodyPr/>
          <a:lstStyle>
            <a:lvl1pPr marL="6858" indent="0">
              <a:buFontTx/>
              <a:buNone/>
              <a:defRPr/>
            </a:lvl1pPr>
          </a:lstStyle>
          <a:p>
            <a:r>
              <a:rPr lang="en-US"/>
              <a:t>Click icon to add picture</a:t>
            </a:r>
          </a:p>
        </p:txBody>
      </p:sp>
      <p:sp>
        <p:nvSpPr>
          <p:cNvPr id="2" name="Title 1"/>
          <p:cNvSpPr>
            <a:spLocks noGrp="1"/>
          </p:cNvSpPr>
          <p:nvPr>
            <p:ph type="title"/>
          </p:nvPr>
        </p:nvSpPr>
        <p:spPr>
          <a:xfrm>
            <a:off x="457200" y="666289"/>
            <a:ext cx="7955280" cy="468654"/>
          </a:xfrm>
        </p:spPr>
        <p:txBody>
          <a:bodyPr/>
          <a:lstStyle/>
          <a:p>
            <a:r>
              <a:rPr lang="en-US"/>
              <a:t>Click to edit Master title style</a:t>
            </a:r>
          </a:p>
        </p:txBody>
      </p:sp>
      <p:sp>
        <p:nvSpPr>
          <p:cNvPr id="3" name="Content Placeholder 2"/>
          <p:cNvSpPr>
            <a:spLocks noGrp="1"/>
          </p:cNvSpPr>
          <p:nvPr>
            <p:ph sz="half" idx="1" hasCustomPrompt="1"/>
          </p:nvPr>
        </p:nvSpPr>
        <p:spPr>
          <a:xfrm>
            <a:off x="457200" y="1142998"/>
            <a:ext cx="4038600" cy="3314702"/>
          </a:xfrm>
        </p:spPr>
        <p:txBody>
          <a:bodyPr lIns="0" tIns="0" rIns="0" bIns="0"/>
          <a:lstStyle>
            <a:lvl1pPr marL="221171" indent="-214313">
              <a:spcBef>
                <a:spcPts val="450"/>
              </a:spcBef>
              <a:buFont typeface="Arial" panose="020B0604020202020204" pitchFamily="34" charset="0"/>
              <a:buChar char="•"/>
              <a:defRPr sz="1350"/>
            </a:lvl1pPr>
            <a:lvl2pPr>
              <a:spcBef>
                <a:spcPts val="450"/>
              </a:spcBef>
              <a:defRPr sz="1200"/>
            </a:lvl2pPr>
            <a:lvl3pPr>
              <a:spcBef>
                <a:spcPts val="450"/>
              </a:spcBef>
              <a:defRPr sz="1200"/>
            </a:lvl3pPr>
            <a:lvl4pPr>
              <a:spcBef>
                <a:spcPts val="450"/>
              </a:spcBef>
              <a:defRPr sz="1050"/>
            </a:lvl4pPr>
            <a:lvl5pPr>
              <a:spcBef>
                <a:spcPts val="450"/>
              </a:spcBef>
              <a:defRPr sz="90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126527CF-CF35-EC48-8078-A1E123467153}"/>
              </a:ext>
            </a:extLst>
          </p:cNvPr>
          <p:cNvCxnSpPr/>
          <p:nvPr userDrawn="1"/>
        </p:nvCxnSpPr>
        <p:spPr>
          <a:xfrm flipH="1">
            <a:off x="0" y="462915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06836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33079"/>
            <a:ext cx="7772399" cy="714891"/>
          </a:xfrm>
        </p:spPr>
        <p:txBody>
          <a:bodyPr/>
          <a:lstStyle>
            <a:lvl1pPr algn="l">
              <a:defRPr/>
            </a:lvl1pPr>
          </a:lstStyle>
          <a:p>
            <a:r>
              <a:rPr lang="en-US" dirty="0"/>
              <a:t>Click to edit Master title style</a:t>
            </a:r>
          </a:p>
        </p:txBody>
      </p:sp>
      <p:sp>
        <p:nvSpPr>
          <p:cNvPr id="4" name="Text Placeholder 3"/>
          <p:cNvSpPr>
            <a:spLocks noGrp="1"/>
          </p:cNvSpPr>
          <p:nvPr>
            <p:ph type="body" sz="quarter" idx="10"/>
          </p:nvPr>
        </p:nvSpPr>
        <p:spPr>
          <a:xfrm>
            <a:off x="455146" y="974173"/>
            <a:ext cx="8231655" cy="3619859"/>
          </a:xfrm>
        </p:spPr>
        <p:txBody>
          <a:bodyPr>
            <a:normAutofit/>
          </a:bodyPr>
          <a:lstStyle>
            <a:lvl1pPr>
              <a:lnSpc>
                <a:spcPct val="100000"/>
              </a:lnSpc>
              <a:defRPr sz="1800"/>
            </a:lvl1pPr>
            <a:lvl2pPr>
              <a:lnSpc>
                <a:spcPct val="100000"/>
              </a:lnSpc>
              <a:defRPr sz="1500"/>
            </a:lvl2pPr>
            <a:lvl3pPr>
              <a:lnSpc>
                <a:spcPct val="100000"/>
              </a:lnSpc>
              <a:defRPr sz="1350"/>
            </a:lvl3pPr>
            <a:lvl4pPr>
              <a:lnSpc>
                <a:spcPct val="100000"/>
              </a:lnSpc>
              <a:defRPr sz="1200"/>
            </a:lvl4pPr>
            <a:lvl5pPr>
              <a:lnSpc>
                <a:spcPct val="100000"/>
              </a:lnSpc>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6"/>
          <p:cNvSpPr txBox="1">
            <a:spLocks/>
          </p:cNvSpPr>
          <p:nvPr userDrawn="1"/>
        </p:nvSpPr>
        <p:spPr>
          <a:xfrm>
            <a:off x="251785" y="4873024"/>
            <a:ext cx="325346" cy="139436"/>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2066355A-084C-D24E-9AD2-7E4FC41EA627}" type="slidenum">
              <a:rPr lang="en-US" sz="675" b="0" smtClean="0"/>
              <a:pPr algn="r"/>
              <a:t>‹#›</a:t>
            </a:fld>
            <a:endParaRPr lang="en-US" sz="675" b="0" dirty="0"/>
          </a:p>
        </p:txBody>
      </p:sp>
      <p:sp>
        <p:nvSpPr>
          <p:cNvPr id="6" name="Footer Placeholder 6"/>
          <p:cNvSpPr txBox="1">
            <a:spLocks/>
          </p:cNvSpPr>
          <p:nvPr userDrawn="1"/>
        </p:nvSpPr>
        <p:spPr>
          <a:xfrm>
            <a:off x="615229" y="4873024"/>
            <a:ext cx="1589180" cy="136922"/>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675" b="0" dirty="0"/>
              <a:t>| U.S. Bank Confidential</a:t>
            </a:r>
          </a:p>
        </p:txBody>
      </p:sp>
    </p:spTree>
    <p:extLst>
      <p:ext uri="{BB962C8B-B14F-4D97-AF65-F5344CB8AC3E}">
        <p14:creationId xmlns:p14="http://schemas.microsoft.com/office/powerpoint/2010/main" val="155637686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x">
  <p:cSld name="1_Title/2 col w/photo">
    <p:spTree>
      <p:nvGrpSpPr>
        <p:cNvPr id="1" name=""/>
        <p:cNvGrpSpPr/>
        <p:nvPr/>
      </p:nvGrpSpPr>
      <p:grpSpPr>
        <a:xfrm>
          <a:off x="0" y="0"/>
          <a:ext cx="0" cy="0"/>
          <a:chOff x="0" y="0"/>
          <a:chExt cx="0" cy="0"/>
        </a:xfrm>
      </p:grpSpPr>
      <p:grpSp>
        <p:nvGrpSpPr>
          <p:cNvPr id="178" name="Group 178"/>
          <p:cNvGrpSpPr/>
          <p:nvPr/>
        </p:nvGrpSpPr>
        <p:grpSpPr>
          <a:xfrm>
            <a:off x="8419909" y="-2"/>
            <a:ext cx="725492" cy="1001361"/>
            <a:chOff x="-1" y="-1"/>
            <a:chExt cx="725491" cy="1335146"/>
          </a:xfrm>
        </p:grpSpPr>
        <p:sp>
          <p:nvSpPr>
            <p:cNvPr id="176" name="Shape 176"/>
            <p:cNvSpPr/>
            <p:nvPr/>
          </p:nvSpPr>
          <p:spPr>
            <a:xfrm>
              <a:off x="-1" y="-1"/>
              <a:ext cx="725491" cy="1335145"/>
            </a:xfrm>
            <a:prstGeom prst="rect">
              <a:avLst/>
            </a:prstGeom>
            <a:solidFill>
              <a:srgbClr val="FFFFFF"/>
            </a:solidFill>
            <a:ln w="12700" cap="flat">
              <a:noFill/>
              <a:miter lim="400000"/>
            </a:ln>
            <a:effectLst/>
          </p:spPr>
          <p:txBody>
            <a:bodyPr wrap="square" lIns="45718" tIns="45718" rIns="45718" bIns="45718" numCol="1" anchor="ctr">
              <a:noAutofit/>
            </a:bodyPr>
            <a:lstStyle/>
            <a:p>
              <a:pPr>
                <a:defRPr>
                  <a:latin typeface="Arial"/>
                  <a:ea typeface="Arial"/>
                  <a:cs typeface="Arial"/>
                  <a:sym typeface="Arial"/>
                </a:defRPr>
              </a:pPr>
              <a:endParaRPr sz="1350"/>
            </a:p>
          </p:txBody>
        </p:sp>
        <p:pic>
          <p:nvPicPr>
            <p:cNvPr id="177" name="image6.png"/>
            <p:cNvPicPr>
              <a:picLocks noChangeAspect="1"/>
            </p:cNvPicPr>
            <p:nvPr/>
          </p:nvPicPr>
          <p:blipFill>
            <a:blip r:embed="rId2"/>
            <a:stretch>
              <a:fillRect/>
            </a:stretch>
          </p:blipFill>
          <p:spPr>
            <a:xfrm>
              <a:off x="-2" y="-2"/>
              <a:ext cx="725493" cy="1335148"/>
            </a:xfrm>
            <a:prstGeom prst="rect">
              <a:avLst/>
            </a:prstGeom>
            <a:ln w="12700" cap="flat">
              <a:noFill/>
              <a:miter lim="400000"/>
            </a:ln>
            <a:effectLst/>
          </p:spPr>
        </p:pic>
      </p:grpSp>
      <p:sp>
        <p:nvSpPr>
          <p:cNvPr id="179" name="Shape 179"/>
          <p:cNvSpPr/>
          <p:nvPr/>
        </p:nvSpPr>
        <p:spPr>
          <a:xfrm flipH="1" flipV="1">
            <a:off x="-2" y="4629149"/>
            <a:ext cx="9144003" cy="2"/>
          </a:xfrm>
          <a:prstGeom prst="line">
            <a:avLst/>
          </a:prstGeom>
          <a:ln w="25400">
            <a:solidFill>
              <a:schemeClr val="accent1"/>
            </a:solidFill>
          </a:ln>
        </p:spPr>
        <p:txBody>
          <a:bodyPr lIns="34289" tIns="34289" rIns="34289" bIns="34289"/>
          <a:lstStyle/>
          <a:p>
            <a:endParaRPr sz="1350"/>
          </a:p>
        </p:txBody>
      </p:sp>
      <p:sp>
        <p:nvSpPr>
          <p:cNvPr id="180" name="Shape 180"/>
          <p:cNvSpPr/>
          <p:nvPr/>
        </p:nvSpPr>
        <p:spPr>
          <a:xfrm>
            <a:off x="7186042" y="4908584"/>
            <a:ext cx="1532005" cy="10387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algn="r" defTabSz="342900">
              <a:defRPr sz="900" spc="60">
                <a:solidFill>
                  <a:srgbClr val="4D4D4D"/>
                </a:solidFill>
                <a:latin typeface="Arial Narrow"/>
                <a:ea typeface="Arial Narrow"/>
                <a:cs typeface="Arial Narrow"/>
                <a:sym typeface="Arial Narrow"/>
              </a:defRPr>
            </a:pPr>
            <a:r>
              <a:rPr sz="675"/>
              <a:t>U.S. BANK CONFIDENTIAL</a:t>
            </a:r>
            <a:r>
              <a:rPr sz="675">
                <a:solidFill>
                  <a:schemeClr val="accent1"/>
                </a:solidFill>
              </a:rPr>
              <a:t>  |</a:t>
            </a:r>
          </a:p>
        </p:txBody>
      </p:sp>
      <p:sp>
        <p:nvSpPr>
          <p:cNvPr id="181" name="Shape 181"/>
          <p:cNvSpPr>
            <a:spLocks noGrp="1"/>
          </p:cNvSpPr>
          <p:nvPr>
            <p:ph type="title"/>
          </p:nvPr>
        </p:nvSpPr>
        <p:spPr>
          <a:xfrm>
            <a:off x="457200" y="0"/>
            <a:ext cx="7955282" cy="822722"/>
          </a:xfrm>
          <a:prstGeom prst="rect">
            <a:avLst/>
          </a:prstGeom>
        </p:spPr>
        <p:txBody>
          <a:bodyPr/>
          <a:lstStyle/>
          <a:p>
            <a:r>
              <a:t>Title Text</a:t>
            </a:r>
          </a:p>
        </p:txBody>
      </p:sp>
      <p:sp>
        <p:nvSpPr>
          <p:cNvPr id="182" name="Shape 182"/>
          <p:cNvSpPr>
            <a:spLocks noGrp="1"/>
          </p:cNvSpPr>
          <p:nvPr>
            <p:ph type="body" sz="half" idx="1"/>
          </p:nvPr>
        </p:nvSpPr>
        <p:spPr>
          <a:xfrm>
            <a:off x="457200" y="1035558"/>
            <a:ext cx="4041648" cy="245173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83" name="Shape 183"/>
          <p:cNvSpPr>
            <a:spLocks noGrp="1"/>
          </p:cNvSpPr>
          <p:nvPr>
            <p:ph type="sldNum" sz="quarter" idx="2"/>
          </p:nvPr>
        </p:nvSpPr>
        <p:spPr>
          <a:xfrm>
            <a:off x="8787004" y="4917210"/>
            <a:ext cx="139837" cy="95251"/>
          </a:xfrm>
          <a:prstGeom prst="rect">
            <a:avLst/>
          </a:prstGeom>
        </p:spPr>
        <p:txBody>
          <a:bodyPr lIns="0" tIns="0" rIns="0" bIns="0" anchor="b"/>
          <a:lstStyle>
            <a:lvl1pPr algn="l" defTabSz="342900">
              <a:defRPr sz="675">
                <a:solidFill>
                  <a:srgbClr val="4D4D4D"/>
                </a:solidFill>
              </a:defRPr>
            </a:lvl1pPr>
          </a:lstStyle>
          <a:p>
            <a:fld id="{86CB4B4D-7CA3-9044-876B-883B54F8677D}" type="slidenum">
              <a:t>‹#›</a:t>
            </a:fld>
            <a:endParaRPr/>
          </a:p>
        </p:txBody>
      </p:sp>
    </p:spTree>
    <p:extLst>
      <p:ext uri="{BB962C8B-B14F-4D97-AF65-F5344CB8AC3E}">
        <p14:creationId xmlns:p14="http://schemas.microsoft.com/office/powerpoint/2010/main" val="4044122622"/>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1526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38276"/>
            <a:ext cx="8229600" cy="3019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type="body" idx="10"/>
          </p:nvPr>
        </p:nvSpPr>
        <p:spPr>
          <a:xfrm>
            <a:off x="457200" y="857250"/>
            <a:ext cx="8229600" cy="47982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28204606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4038600" cy="3422142"/>
          </a:xfrm>
        </p:spPr>
        <p:txBody>
          <a:bodyPr/>
          <a:lstStyle>
            <a:lvl1pPr>
              <a:defRPr sz="1800"/>
            </a:lvl1pPr>
            <a:lvl2pPr>
              <a:defRPr sz="16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35558"/>
            <a:ext cx="4038600" cy="3422142"/>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173157325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Text Placeholder 2"/>
          <p:cNvSpPr>
            <a:spLocks noGrp="1"/>
          </p:cNvSpPr>
          <p:nvPr>
            <p:ph type="body" idx="1"/>
          </p:nvPr>
        </p:nvSpPr>
        <p:spPr>
          <a:xfrm>
            <a:off x="457200" y="857250"/>
            <a:ext cx="8229600" cy="47982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457200" y="1437085"/>
            <a:ext cx="4040188" cy="2963465"/>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4"/>
          </p:nvPr>
        </p:nvSpPr>
        <p:spPr>
          <a:xfrm>
            <a:off x="4645026" y="1437085"/>
            <a:ext cx="4041775" cy="2963465"/>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67602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Title/ 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7955280" cy="65127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4040188"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37085"/>
            <a:ext cx="4040188" cy="3020616"/>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857250"/>
            <a:ext cx="4041775"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437085"/>
            <a:ext cx="4041775" cy="3020616"/>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575473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4645152"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2"/>
          </p:nvPr>
        </p:nvSpPr>
        <p:spPr>
          <a:xfrm>
            <a:off x="457200" y="2343150"/>
            <a:ext cx="8229600" cy="2057400"/>
          </a:xfrm>
        </p:spPr>
        <p:txBody>
          <a:bodyPr/>
          <a:lstStyle>
            <a:lvl1pPr marL="9144" indent="0">
              <a:buFontTx/>
              <a:buNone/>
              <a:defRPr/>
            </a:lvl1pPr>
          </a:lstStyle>
          <a:p>
            <a:r>
              <a:rPr lang="en-US"/>
              <a:t>Click icon to add picture</a:t>
            </a:r>
          </a:p>
        </p:txBody>
      </p:sp>
    </p:spTree>
    <p:extLst>
      <p:ext uri="{BB962C8B-B14F-4D97-AF65-F5344CB8AC3E}">
        <p14:creationId xmlns:p14="http://schemas.microsoft.com/office/powerpoint/2010/main" val="258105614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4645152"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2"/>
          </p:nvPr>
        </p:nvSpPr>
        <p:spPr>
          <a:xfrm>
            <a:off x="457200" y="2343150"/>
            <a:ext cx="8229600" cy="2057400"/>
          </a:xfrm>
        </p:spPr>
        <p:txBody>
          <a:bodyPr/>
          <a:lstStyle>
            <a:lvl1pPr marL="9144" indent="0">
              <a:buFontTx/>
              <a:buNone/>
              <a:defRPr/>
            </a:lvl1pPr>
          </a:lstStyle>
          <a:p>
            <a:r>
              <a:rPr lang="en-US"/>
              <a:t>Click icon to add picture</a:t>
            </a:r>
          </a:p>
        </p:txBody>
      </p:sp>
    </p:spTree>
    <p:extLst>
      <p:ext uri="{BB962C8B-B14F-4D97-AF65-F5344CB8AC3E}">
        <p14:creationId xmlns:p14="http://schemas.microsoft.com/office/powerpoint/2010/main" val="7693950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422531-C449-422E-B49F-BD6514BF37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503541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24520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4038600" cy="3422142"/>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6" name="Picture Placeholder 5"/>
          <p:cNvSpPr>
            <a:spLocks noGrp="1"/>
          </p:cNvSpPr>
          <p:nvPr>
            <p:ph type="pic" sz="quarter" idx="10"/>
          </p:nvPr>
        </p:nvSpPr>
        <p:spPr>
          <a:xfrm>
            <a:off x="4648200" y="1028700"/>
            <a:ext cx="4038600" cy="3429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146222885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righ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035558"/>
            <a:ext cx="4038600" cy="3422142"/>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Picture Placeholder 5"/>
          <p:cNvSpPr>
            <a:spLocks noGrp="1"/>
          </p:cNvSpPr>
          <p:nvPr>
            <p:ph type="pic" sz="quarter" idx="10"/>
          </p:nvPr>
        </p:nvSpPr>
        <p:spPr>
          <a:xfrm>
            <a:off x="457200" y="1028700"/>
            <a:ext cx="4038600" cy="3429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7569006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4645152"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2"/>
          </p:nvPr>
        </p:nvSpPr>
        <p:spPr>
          <a:xfrm>
            <a:off x="457200" y="2343150"/>
            <a:ext cx="8229600" cy="218313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18552785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1 sub title/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8229600"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37085"/>
            <a:ext cx="4040188" cy="159186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1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437085"/>
            <a:ext cx="4041775" cy="159186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1"/>
          </p:nvPr>
        </p:nvSpPr>
        <p:spPr>
          <a:xfrm>
            <a:off x="446049" y="3037285"/>
            <a:ext cx="8240751" cy="142041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337467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2 sub titles/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4040188"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37085"/>
            <a:ext cx="4040188" cy="159186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Text Placeholder 4"/>
          <p:cNvSpPr>
            <a:spLocks noGrp="1"/>
          </p:cNvSpPr>
          <p:nvPr>
            <p:ph type="body" sz="quarter" idx="3"/>
          </p:nvPr>
        </p:nvSpPr>
        <p:spPr>
          <a:xfrm>
            <a:off x="4645026" y="857250"/>
            <a:ext cx="4041775"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437085"/>
            <a:ext cx="4041775" cy="159186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8" name="Content Placeholder 5"/>
          <p:cNvSpPr>
            <a:spLocks noGrp="1"/>
          </p:cNvSpPr>
          <p:nvPr>
            <p:ph sz="quarter" idx="11"/>
          </p:nvPr>
        </p:nvSpPr>
        <p:spPr>
          <a:xfrm>
            <a:off x="446049" y="3037285"/>
            <a:ext cx="8240751" cy="142041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234658064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2 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8229600" cy="1543050"/>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Content Placeholder 2"/>
          <p:cNvSpPr>
            <a:spLocks noGrp="1"/>
          </p:cNvSpPr>
          <p:nvPr>
            <p:ph sz="half" idx="10"/>
          </p:nvPr>
        </p:nvSpPr>
        <p:spPr>
          <a:xfrm>
            <a:off x="457200" y="2734837"/>
            <a:ext cx="8229600" cy="1543050"/>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2064649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2 sub titles/2 row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37113"/>
            <a:ext cx="8229600" cy="1200150"/>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Content Placeholder 2"/>
          <p:cNvSpPr>
            <a:spLocks noGrp="1"/>
          </p:cNvSpPr>
          <p:nvPr>
            <p:ph sz="half" idx="10"/>
          </p:nvPr>
        </p:nvSpPr>
        <p:spPr>
          <a:xfrm>
            <a:off x="457200" y="3249187"/>
            <a:ext cx="8229600" cy="1200150"/>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6" name="Text Placeholder 2"/>
          <p:cNvSpPr>
            <a:spLocks noGrp="1"/>
          </p:cNvSpPr>
          <p:nvPr>
            <p:ph type="body" idx="11"/>
          </p:nvPr>
        </p:nvSpPr>
        <p:spPr>
          <a:xfrm>
            <a:off x="457200" y="857250"/>
            <a:ext cx="8229600"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2"/>
          <p:cNvSpPr>
            <a:spLocks noGrp="1"/>
          </p:cNvSpPr>
          <p:nvPr>
            <p:ph type="body" idx="12"/>
          </p:nvPr>
        </p:nvSpPr>
        <p:spPr>
          <a:xfrm>
            <a:off x="457200" y="2688518"/>
            <a:ext cx="8229600"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798553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422531-C449-422E-B49F-BD6514BF37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5018367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x">
  <p:cSld name="1_Title/1 sub title/2 column content">
    <p:spTree>
      <p:nvGrpSpPr>
        <p:cNvPr id="1" name=""/>
        <p:cNvGrpSpPr/>
        <p:nvPr/>
      </p:nvGrpSpPr>
      <p:grpSpPr>
        <a:xfrm>
          <a:off x="0" y="0"/>
          <a:ext cx="0" cy="0"/>
          <a:chOff x="0" y="0"/>
          <a:chExt cx="0" cy="0"/>
        </a:xfrm>
      </p:grpSpPr>
      <p:sp>
        <p:nvSpPr>
          <p:cNvPr id="71" name="Shape 71"/>
          <p:cNvSpPr>
            <a:spLocks noGrp="1"/>
          </p:cNvSpPr>
          <p:nvPr>
            <p:ph type="title"/>
          </p:nvPr>
        </p:nvSpPr>
        <p:spPr>
          <a:xfrm>
            <a:off x="457201" y="0"/>
            <a:ext cx="7955281" cy="822722"/>
          </a:xfrm>
          <a:prstGeom prst="rect">
            <a:avLst/>
          </a:prstGeom>
        </p:spPr>
        <p:txBody>
          <a:bodyPr/>
          <a:lstStyle>
            <a:lvl1pPr>
              <a:defRPr sz="2100"/>
            </a:lvl1pPr>
          </a:lstStyle>
          <a:p>
            <a:pPr lvl="0">
              <a:defRPr sz="1800">
                <a:solidFill>
                  <a:srgbClr val="000000"/>
                </a:solidFill>
              </a:defRPr>
            </a:pPr>
            <a:r>
              <a:rPr sz="2100">
                <a:solidFill>
                  <a:srgbClr val="0C2074"/>
                </a:solidFill>
              </a:rPr>
              <a:t>Title Text</a:t>
            </a:r>
          </a:p>
        </p:txBody>
      </p:sp>
      <p:sp>
        <p:nvSpPr>
          <p:cNvPr id="72" name="Shape 72"/>
          <p:cNvSpPr>
            <a:spLocks noGrp="1"/>
          </p:cNvSpPr>
          <p:nvPr>
            <p:ph type="body" idx="1"/>
          </p:nvPr>
        </p:nvSpPr>
        <p:spPr>
          <a:xfrm>
            <a:off x="457200" y="822722"/>
            <a:ext cx="8229600" cy="514351"/>
          </a:xfrm>
          <a:prstGeom prst="rect">
            <a:avLst/>
          </a:prstGeom>
        </p:spPr>
        <p:txBody>
          <a:bodyPr anchor="b"/>
          <a:lstStyle>
            <a:lvl1pPr marL="0" indent="0">
              <a:buSzTx/>
              <a:buFontTx/>
              <a:buNone/>
              <a:defRPr sz="1650">
                <a:solidFill>
                  <a:srgbClr val="67B2E8"/>
                </a:solidFill>
              </a:defRPr>
            </a:lvl1pPr>
            <a:lvl2pPr marL="0" indent="342900">
              <a:buSzTx/>
              <a:buFontTx/>
              <a:buNone/>
              <a:defRPr sz="1650">
                <a:solidFill>
                  <a:srgbClr val="67B2E8"/>
                </a:solidFill>
              </a:defRPr>
            </a:lvl2pPr>
            <a:lvl3pPr marL="0" indent="685800">
              <a:buSzTx/>
              <a:buFontTx/>
              <a:buNone/>
              <a:defRPr sz="1650">
                <a:solidFill>
                  <a:srgbClr val="67B2E8"/>
                </a:solidFill>
              </a:defRPr>
            </a:lvl3pPr>
            <a:lvl4pPr marL="0" indent="1028700">
              <a:buSzTx/>
              <a:buFontTx/>
              <a:buNone/>
              <a:defRPr sz="1650">
                <a:solidFill>
                  <a:srgbClr val="67B2E8"/>
                </a:solidFill>
              </a:defRPr>
            </a:lvl4pPr>
            <a:lvl5pPr marL="0" indent="1371600">
              <a:buSzTx/>
              <a:buFontTx/>
              <a:buNone/>
              <a:defRPr sz="1650">
                <a:solidFill>
                  <a:srgbClr val="67B2E8"/>
                </a:solidFill>
              </a:defRPr>
            </a:lvl5pPr>
          </a:lstStyle>
          <a:p>
            <a:pPr lvl="0">
              <a:defRPr sz="1800">
                <a:solidFill>
                  <a:srgbClr val="000000"/>
                </a:solidFill>
              </a:defRPr>
            </a:pPr>
            <a:r>
              <a:rPr sz="1650">
                <a:solidFill>
                  <a:srgbClr val="67B2E8"/>
                </a:solidFill>
              </a:rPr>
              <a:t>Body Level One</a:t>
            </a:r>
          </a:p>
          <a:p>
            <a:pPr lvl="1">
              <a:defRPr sz="1800">
                <a:solidFill>
                  <a:srgbClr val="000000"/>
                </a:solidFill>
              </a:defRPr>
            </a:pPr>
            <a:r>
              <a:rPr sz="1650">
                <a:solidFill>
                  <a:srgbClr val="67B2E8"/>
                </a:solidFill>
              </a:rPr>
              <a:t>Body Level Two</a:t>
            </a:r>
          </a:p>
          <a:p>
            <a:pPr lvl="2">
              <a:defRPr sz="1800">
                <a:solidFill>
                  <a:srgbClr val="000000"/>
                </a:solidFill>
              </a:defRPr>
            </a:pPr>
            <a:r>
              <a:rPr sz="1650">
                <a:solidFill>
                  <a:srgbClr val="67B2E8"/>
                </a:solidFill>
              </a:rPr>
              <a:t>Body Level Three</a:t>
            </a:r>
          </a:p>
          <a:p>
            <a:pPr lvl="3">
              <a:defRPr sz="1800">
                <a:solidFill>
                  <a:srgbClr val="000000"/>
                </a:solidFill>
              </a:defRPr>
            </a:pPr>
            <a:r>
              <a:rPr sz="1650">
                <a:solidFill>
                  <a:srgbClr val="67B2E8"/>
                </a:solidFill>
              </a:rPr>
              <a:t>Body Level Four</a:t>
            </a:r>
          </a:p>
          <a:p>
            <a:pPr lvl="4">
              <a:defRPr sz="1800">
                <a:solidFill>
                  <a:srgbClr val="000000"/>
                </a:solidFill>
              </a:defRPr>
            </a:pPr>
            <a:r>
              <a:rPr sz="1650">
                <a:solidFill>
                  <a:srgbClr val="67B2E8"/>
                </a:solidFill>
              </a:rPr>
              <a:t>Body Level Five</a:t>
            </a:r>
          </a:p>
        </p:txBody>
      </p:sp>
    </p:spTree>
    <p:extLst>
      <p:ext uri="{BB962C8B-B14F-4D97-AF65-F5344CB8AC3E}">
        <p14:creationId xmlns:p14="http://schemas.microsoft.com/office/powerpoint/2010/main" val="575345426"/>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2_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4038600" cy="3422142"/>
          </a:xfrm>
        </p:spPr>
        <p:txBody>
          <a:bodyPr/>
          <a:lstStyle>
            <a:lvl1pPr>
              <a:defRPr sz="1500"/>
            </a:lvl1pPr>
            <a:lvl2pPr>
              <a:defRPr sz="1350"/>
            </a:lvl2pPr>
            <a:lvl3pPr>
              <a:defRPr sz="1200"/>
            </a:lvl3pPr>
            <a:lvl4pPr>
              <a:defRPr sz="1050"/>
            </a:lvl4pPr>
            <a:lvl5pPr>
              <a:defRPr sz="90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0"/>
          </p:nvPr>
        </p:nvSpPr>
        <p:spPr>
          <a:xfrm>
            <a:off x="4648200" y="1028700"/>
            <a:ext cx="4038600" cy="3429000"/>
          </a:xfrm>
        </p:spPr>
        <p:txBody>
          <a:bodyPr/>
          <a:lstStyle>
            <a:lvl1pPr marL="6852" indent="0">
              <a:buFontTx/>
              <a:buNone/>
              <a:defRPr/>
            </a:lvl1pPr>
          </a:lstStyle>
          <a:p>
            <a:endParaRPr lang="en-US" dirty="0"/>
          </a:p>
        </p:txBody>
      </p:sp>
    </p:spTree>
    <p:extLst>
      <p:ext uri="{BB962C8B-B14F-4D97-AF65-F5344CB8AC3E}">
        <p14:creationId xmlns:p14="http://schemas.microsoft.com/office/powerpoint/2010/main" val="25225968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Title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680129-17F1-4BE4-9A53-09F3DCAA2A6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929" t="12903" r="-1558" b="5053"/>
          <a:stretch/>
        </p:blipFill>
        <p:spPr>
          <a:xfrm>
            <a:off x="0" y="0"/>
            <a:ext cx="9315450" cy="4407694"/>
          </a:xfrm>
          <a:prstGeom prst="rect">
            <a:avLst/>
          </a:prstGeom>
        </p:spPr>
      </p:pic>
      <p:sp>
        <p:nvSpPr>
          <p:cNvPr id="13" name="Rectangle 12">
            <a:extLst>
              <a:ext uri="{FF2B5EF4-FFF2-40B4-BE49-F238E27FC236}">
                <a16:creationId xmlns:a16="http://schemas.microsoft.com/office/drawing/2014/main" id="{5810D392-D396-4BAC-9EA6-C23144C72566}"/>
              </a:ext>
            </a:extLst>
          </p:cNvPr>
          <p:cNvSpPr/>
          <p:nvPr userDrawn="1"/>
        </p:nvSpPr>
        <p:spPr bwMode="auto">
          <a:xfrm>
            <a:off x="4710519" y="9242"/>
            <a:ext cx="4447822" cy="4648483"/>
          </a:xfrm>
          <a:prstGeom prst="rect">
            <a:avLst/>
          </a:prstGeom>
          <a:solidFill>
            <a:srgbClr val="0C2474"/>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r" defTabSz="685800" rtl="0" eaLnBrk="1" fontAlgn="base" latinLnBrk="0" hangingPunct="1">
              <a:lnSpc>
                <a:spcPct val="100000"/>
              </a:lnSpc>
              <a:spcBef>
                <a:spcPct val="0"/>
              </a:spcBef>
              <a:spcAft>
                <a:spcPct val="0"/>
              </a:spcAft>
              <a:buClrTx/>
              <a:buSzTx/>
              <a:buFontTx/>
              <a:buNone/>
              <a:tabLst/>
            </a:pPr>
            <a:endParaRPr kumimoji="0" lang="en-US" sz="1350" b="1" i="0" u="none" strike="noStrike" cap="none" normalizeH="0" baseline="0" dirty="0">
              <a:ln>
                <a:noFill/>
              </a:ln>
              <a:solidFill>
                <a:schemeClr val="bg1"/>
              </a:solidFill>
              <a:effectLst/>
              <a:latin typeface="Arial" charset="0"/>
            </a:endParaRPr>
          </a:p>
        </p:txBody>
      </p:sp>
      <p:sp>
        <p:nvSpPr>
          <p:cNvPr id="2" name="Title 1"/>
          <p:cNvSpPr>
            <a:spLocks noGrp="1"/>
          </p:cNvSpPr>
          <p:nvPr>
            <p:ph type="title" hasCustomPrompt="1"/>
          </p:nvPr>
        </p:nvSpPr>
        <p:spPr>
          <a:xfrm>
            <a:off x="4851631" y="695042"/>
            <a:ext cx="3719689" cy="1851660"/>
          </a:xfrm>
        </p:spPr>
        <p:txBody>
          <a:bodyPr anchor="b" anchorCtr="0">
            <a:normAutofit/>
          </a:bodyPr>
          <a:lstStyle>
            <a:lvl1pPr algn="l">
              <a:defRPr sz="2700" b="0" cap="none">
                <a:solidFill>
                  <a:schemeClr val="bg2"/>
                </a:solidFill>
              </a:defRPr>
            </a:lvl1pPr>
          </a:lstStyle>
          <a:p>
            <a:r>
              <a:rPr lang="en-US" dirty="0"/>
              <a:t>Click to edit master title style</a:t>
            </a:r>
          </a:p>
        </p:txBody>
      </p:sp>
      <p:sp>
        <p:nvSpPr>
          <p:cNvPr id="10" name="Text Placeholder 8"/>
          <p:cNvSpPr>
            <a:spLocks noGrp="1"/>
          </p:cNvSpPr>
          <p:nvPr>
            <p:ph type="body" sz="quarter" idx="11"/>
          </p:nvPr>
        </p:nvSpPr>
        <p:spPr>
          <a:xfrm>
            <a:off x="4851630" y="4124043"/>
            <a:ext cx="3854220" cy="205070"/>
          </a:xfrm>
        </p:spPr>
        <p:txBody>
          <a:bodyPr/>
          <a:lstStyle>
            <a:lvl1pPr marL="6858" indent="0">
              <a:buNone/>
              <a:defRPr sz="900" i="1">
                <a:solidFill>
                  <a:schemeClr val="bg1"/>
                </a:solidFill>
              </a:defRPr>
            </a:lvl1pPr>
            <a:lvl2pPr marL="240030" indent="0">
              <a:buNone/>
              <a:defRPr>
                <a:solidFill>
                  <a:schemeClr val="bg1"/>
                </a:solidFill>
              </a:defRPr>
            </a:lvl2pPr>
            <a:lvl3pPr marL="555498" indent="0">
              <a:buNone/>
              <a:defRPr>
                <a:solidFill>
                  <a:schemeClr val="bg1"/>
                </a:solidFill>
              </a:defRPr>
            </a:lvl3pPr>
            <a:lvl4pPr marL="829818" indent="0">
              <a:buNone/>
              <a:defRPr>
                <a:solidFill>
                  <a:schemeClr val="bg1"/>
                </a:solidFill>
              </a:defRPr>
            </a:lvl4pPr>
            <a:lvl5pPr marL="1104138"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8447130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Title option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3505200" y="438150"/>
            <a:ext cx="4754880" cy="1851660"/>
          </a:xfrm>
        </p:spPr>
        <p:txBody>
          <a:bodyPr anchor="b" anchorCtr="0">
            <a:normAutofit/>
          </a:bodyPr>
          <a:lstStyle>
            <a:lvl1pPr algn="l">
              <a:defRPr sz="2800" b="0" cap="none">
                <a:solidFill>
                  <a:schemeClr val="tx1"/>
                </a:solidFill>
              </a:defRPr>
            </a:lvl1pPr>
          </a:lstStyle>
          <a:p>
            <a:r>
              <a:rPr lang="en-US" dirty="0"/>
              <a:t>Click to edit master title style</a:t>
            </a:r>
          </a:p>
        </p:txBody>
      </p:sp>
      <p:sp>
        <p:nvSpPr>
          <p:cNvPr id="9" name="Text Placeholder 2"/>
          <p:cNvSpPr>
            <a:spLocks noGrp="1"/>
          </p:cNvSpPr>
          <p:nvPr>
            <p:ph type="body" idx="1"/>
          </p:nvPr>
        </p:nvSpPr>
        <p:spPr>
          <a:xfrm>
            <a:off x="3505200" y="2438401"/>
            <a:ext cx="4754880" cy="822960"/>
          </a:xfrm>
          <a:prstGeom prst="rect">
            <a:avLst/>
          </a:prstGeom>
        </p:spPr>
        <p:txBody>
          <a:bodyPr anchor="t" anchorCtr="0"/>
          <a:lstStyle>
            <a:lvl1pPr marL="0" indent="0">
              <a:spcBef>
                <a:spcPts val="1000"/>
              </a:spcBef>
              <a:spcAft>
                <a:spcPts val="1000"/>
              </a:spcAft>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Text Placeholder 8"/>
          <p:cNvSpPr>
            <a:spLocks noGrp="1"/>
          </p:cNvSpPr>
          <p:nvPr>
            <p:ph type="body" sz="quarter" idx="11"/>
          </p:nvPr>
        </p:nvSpPr>
        <p:spPr>
          <a:xfrm>
            <a:off x="3481346" y="3426018"/>
            <a:ext cx="4754880" cy="422413"/>
          </a:xfrm>
          <a:prstGeom prst="rect">
            <a:avLst/>
          </a:prstGeom>
        </p:spPr>
        <p:txBody>
          <a:bodyPr/>
          <a:lstStyle>
            <a:lvl1pPr marL="9144" indent="0">
              <a:buNone/>
              <a:defRPr sz="1800">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dirty="0"/>
              <a:t>Click to edit Master text styles</a:t>
            </a:r>
          </a:p>
        </p:txBody>
      </p:sp>
      <p:sp>
        <p:nvSpPr>
          <p:cNvPr id="10" name="Picture Placeholder 3">
            <a:extLst>
              <a:ext uri="{FF2B5EF4-FFF2-40B4-BE49-F238E27FC236}">
                <a16:creationId xmlns:a16="http://schemas.microsoft.com/office/drawing/2014/main" id="{A8A1BCD5-BFDA-4C6C-8AC9-FCF1F8064D4F}"/>
              </a:ext>
            </a:extLst>
          </p:cNvPr>
          <p:cNvSpPr>
            <a:spLocks noGrp="1"/>
          </p:cNvSpPr>
          <p:nvPr>
            <p:ph type="pic" sz="quarter" idx="13"/>
          </p:nvPr>
        </p:nvSpPr>
        <p:spPr>
          <a:xfrm>
            <a:off x="0" y="0"/>
            <a:ext cx="3276600" cy="4781550"/>
          </a:xfrm>
          <a:prstGeom prst="rect">
            <a:avLst/>
          </a:prstGeom>
        </p:spPr>
        <p:txBody>
          <a:bodyPr/>
          <a:lstStyle>
            <a:lvl1pPr marL="9144" indent="0">
              <a:buNone/>
              <a:defRPr/>
            </a:lvl1pPr>
          </a:lstStyle>
          <a:p>
            <a:r>
              <a:rPr lang="en-US" dirty="0"/>
              <a:t>Click icon to add picture</a:t>
            </a:r>
          </a:p>
        </p:txBody>
      </p:sp>
      <p:sp>
        <p:nvSpPr>
          <p:cNvPr id="13" name="Text Placeholder 8">
            <a:extLst>
              <a:ext uri="{FF2B5EF4-FFF2-40B4-BE49-F238E27FC236}">
                <a16:creationId xmlns:a16="http://schemas.microsoft.com/office/drawing/2014/main" id="{2B466449-E56E-480D-8F1F-6E7C05996924}"/>
              </a:ext>
            </a:extLst>
          </p:cNvPr>
          <p:cNvSpPr>
            <a:spLocks noGrp="1"/>
          </p:cNvSpPr>
          <p:nvPr>
            <p:ph type="body" sz="quarter" idx="12"/>
          </p:nvPr>
        </p:nvSpPr>
        <p:spPr>
          <a:xfrm>
            <a:off x="3484659" y="3894483"/>
            <a:ext cx="4754880" cy="380999"/>
          </a:xfrm>
          <a:prstGeom prst="rect">
            <a:avLst/>
          </a:prstGeom>
        </p:spPr>
        <p:txBody>
          <a:bodyPr/>
          <a:lstStyle>
            <a:lvl1pPr marL="9144" indent="0">
              <a:spcBef>
                <a:spcPts val="0"/>
              </a:spcBef>
              <a:spcAft>
                <a:spcPts val="0"/>
              </a:spcAft>
              <a:buNone/>
              <a:defRPr sz="1200" i="1">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2051381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Rectangle 3"/>
          <p:cNvSpPr/>
          <p:nvPr userDrawn="1"/>
        </p:nvSpPr>
        <p:spPr>
          <a:xfrm>
            <a:off x="0" y="1828800"/>
            <a:ext cx="7772400" cy="1377696"/>
          </a:xfrm>
          <a:custGeom>
            <a:avLst/>
            <a:gdLst>
              <a:gd name="connsiteX0" fmla="*/ 0 w 7772400"/>
              <a:gd name="connsiteY0" fmla="*/ 0 h 1325880"/>
              <a:gd name="connsiteX1" fmla="*/ 7772400 w 7772400"/>
              <a:gd name="connsiteY1" fmla="*/ 0 h 1325880"/>
              <a:gd name="connsiteX2" fmla="*/ 7772400 w 7772400"/>
              <a:gd name="connsiteY2" fmla="*/ 1325880 h 1325880"/>
              <a:gd name="connsiteX3" fmla="*/ 0 w 7772400"/>
              <a:gd name="connsiteY3" fmla="*/ 1325880 h 1325880"/>
              <a:gd name="connsiteX4" fmla="*/ 0 w 7772400"/>
              <a:gd name="connsiteY4" fmla="*/ 0 h 1325880"/>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25880 h 1345759"/>
              <a:gd name="connsiteX4" fmla="*/ 0 w 7772400"/>
              <a:gd name="connsiteY4" fmla="*/ 0 h 1345759"/>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40603 h 1345759"/>
              <a:gd name="connsiteX4" fmla="*/ 0 w 7772400"/>
              <a:gd name="connsiteY4" fmla="*/ 0 h 13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345759">
                <a:moveTo>
                  <a:pt x="0" y="0"/>
                </a:moveTo>
                <a:lnTo>
                  <a:pt x="7772400" y="0"/>
                </a:lnTo>
                <a:lnTo>
                  <a:pt x="7305261" y="1345759"/>
                </a:lnTo>
                <a:lnTo>
                  <a:pt x="0" y="1340603"/>
                </a:lnTo>
                <a:lnTo>
                  <a:pt x="0" y="0"/>
                </a:lnTo>
                <a:close/>
              </a:path>
            </a:pathLst>
          </a:cu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a:grpSpLocks noChangeAspect="1"/>
          </p:cNvGrpSpPr>
          <p:nvPr userDrawn="1"/>
        </p:nvGrpSpPr>
        <p:grpSpPr>
          <a:xfrm flipH="1">
            <a:off x="-27432" y="1828800"/>
            <a:ext cx="648897" cy="1267480"/>
            <a:chOff x="8511522" y="13974"/>
            <a:chExt cx="659705" cy="1288591"/>
          </a:xfrm>
        </p:grpSpPr>
        <p:sp>
          <p:nvSpPr>
            <p:cNvPr id="6"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2" name="Title 1"/>
          <p:cNvSpPr>
            <a:spLocks noGrp="1"/>
          </p:cNvSpPr>
          <p:nvPr>
            <p:ph type="title" hasCustomPrompt="1"/>
          </p:nvPr>
        </p:nvSpPr>
        <p:spPr>
          <a:xfrm>
            <a:off x="838200" y="2013204"/>
            <a:ext cx="6477001" cy="960120"/>
          </a:xfrm>
        </p:spPr>
        <p:txBody>
          <a:bodyPr anchor="ctr" anchorCtr="0">
            <a:noAutofit/>
          </a:bodyPr>
          <a:lstStyle>
            <a:lvl1pPr algn="l">
              <a:defRPr sz="3200" b="0" cap="none">
                <a:solidFill>
                  <a:schemeClr val="bg1"/>
                </a:solidFill>
              </a:defRPr>
            </a:lvl1pPr>
          </a:lstStyle>
          <a:p>
            <a:r>
              <a:rPr lang="en-US"/>
              <a:t>Click to edit master title style</a:t>
            </a:r>
          </a:p>
        </p:txBody>
      </p:sp>
    </p:spTree>
    <p:extLst>
      <p:ext uri="{BB962C8B-B14F-4D97-AF65-F5344CB8AC3E}">
        <p14:creationId xmlns:p14="http://schemas.microsoft.com/office/powerpoint/2010/main" val="201653276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ection divider w/text">
    <p:spTree>
      <p:nvGrpSpPr>
        <p:cNvPr id="1" name=""/>
        <p:cNvGrpSpPr/>
        <p:nvPr/>
      </p:nvGrpSpPr>
      <p:grpSpPr>
        <a:xfrm>
          <a:off x="0" y="0"/>
          <a:ext cx="0" cy="0"/>
          <a:chOff x="0" y="0"/>
          <a:chExt cx="0" cy="0"/>
        </a:xfrm>
      </p:grpSpPr>
      <p:sp>
        <p:nvSpPr>
          <p:cNvPr id="5" name="Rectangle 3"/>
          <p:cNvSpPr/>
          <p:nvPr userDrawn="1"/>
        </p:nvSpPr>
        <p:spPr>
          <a:xfrm>
            <a:off x="0" y="1828800"/>
            <a:ext cx="7772400" cy="1377696"/>
          </a:xfrm>
          <a:custGeom>
            <a:avLst/>
            <a:gdLst>
              <a:gd name="connsiteX0" fmla="*/ 0 w 7772400"/>
              <a:gd name="connsiteY0" fmla="*/ 0 h 1325880"/>
              <a:gd name="connsiteX1" fmla="*/ 7772400 w 7772400"/>
              <a:gd name="connsiteY1" fmla="*/ 0 h 1325880"/>
              <a:gd name="connsiteX2" fmla="*/ 7772400 w 7772400"/>
              <a:gd name="connsiteY2" fmla="*/ 1325880 h 1325880"/>
              <a:gd name="connsiteX3" fmla="*/ 0 w 7772400"/>
              <a:gd name="connsiteY3" fmla="*/ 1325880 h 1325880"/>
              <a:gd name="connsiteX4" fmla="*/ 0 w 7772400"/>
              <a:gd name="connsiteY4" fmla="*/ 0 h 1325880"/>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25880 h 1345759"/>
              <a:gd name="connsiteX4" fmla="*/ 0 w 7772400"/>
              <a:gd name="connsiteY4" fmla="*/ 0 h 1345759"/>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40603 h 1345759"/>
              <a:gd name="connsiteX4" fmla="*/ 0 w 7772400"/>
              <a:gd name="connsiteY4" fmla="*/ 0 h 13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345759">
                <a:moveTo>
                  <a:pt x="0" y="0"/>
                </a:moveTo>
                <a:lnTo>
                  <a:pt x="7772400" y="0"/>
                </a:lnTo>
                <a:lnTo>
                  <a:pt x="7305261" y="1345759"/>
                </a:lnTo>
                <a:lnTo>
                  <a:pt x="0" y="134060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userDrawn="1"/>
        </p:nvGrpSpPr>
        <p:grpSpPr>
          <a:xfrm flipH="1">
            <a:off x="-27432" y="1828800"/>
            <a:ext cx="648897" cy="1267480"/>
            <a:chOff x="8511522" y="13974"/>
            <a:chExt cx="659705" cy="1288591"/>
          </a:xfrm>
        </p:grpSpPr>
        <p:sp>
          <p:nvSpPr>
            <p:cNvPr id="7"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bg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bg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3" name="Text Placeholder 2"/>
          <p:cNvSpPr>
            <a:spLocks noGrp="1"/>
          </p:cNvSpPr>
          <p:nvPr>
            <p:ph type="body" idx="1"/>
          </p:nvPr>
        </p:nvSpPr>
        <p:spPr>
          <a:xfrm>
            <a:off x="838200" y="3291840"/>
            <a:ext cx="6172200" cy="1371599"/>
          </a:xfrm>
        </p:spPr>
        <p:txBody>
          <a:bodyPr anchor="t" anchorCtr="0"/>
          <a:lstStyle>
            <a:lvl1pPr marL="0" indent="0">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itle 1"/>
          <p:cNvSpPr>
            <a:spLocks noGrp="1"/>
          </p:cNvSpPr>
          <p:nvPr>
            <p:ph type="title" hasCustomPrompt="1"/>
          </p:nvPr>
        </p:nvSpPr>
        <p:spPr>
          <a:xfrm>
            <a:off x="838200" y="2013204"/>
            <a:ext cx="6477001" cy="960120"/>
          </a:xfrm>
        </p:spPr>
        <p:txBody>
          <a:bodyPr anchor="ctr" anchorCtr="0">
            <a:noAutofit/>
          </a:bodyPr>
          <a:lstStyle>
            <a:lvl1pPr algn="l">
              <a:defRPr sz="3200" b="0" cap="none">
                <a:solidFill>
                  <a:schemeClr val="tx1"/>
                </a:solidFill>
              </a:defRPr>
            </a:lvl1pPr>
          </a:lstStyle>
          <a:p>
            <a:r>
              <a:rPr lang="en-US"/>
              <a:t>Click to edit master title style</a:t>
            </a:r>
          </a:p>
        </p:txBody>
      </p:sp>
    </p:spTree>
    <p:extLst>
      <p:ext uri="{BB962C8B-B14F-4D97-AF65-F5344CB8AC3E}">
        <p14:creationId xmlns:p14="http://schemas.microsoft.com/office/powerpoint/2010/main" val="30315588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tatement/quote slide">
    <p:spTree>
      <p:nvGrpSpPr>
        <p:cNvPr id="1" name=""/>
        <p:cNvGrpSpPr/>
        <p:nvPr/>
      </p:nvGrpSpPr>
      <p:grpSpPr>
        <a:xfrm>
          <a:off x="0" y="0"/>
          <a:ext cx="0" cy="0"/>
          <a:chOff x="0" y="0"/>
          <a:chExt cx="0" cy="0"/>
        </a:xfrm>
      </p:grpSpPr>
      <p:grpSp>
        <p:nvGrpSpPr>
          <p:cNvPr id="4" name="Group 3"/>
          <p:cNvGrpSpPr/>
          <p:nvPr userDrawn="1"/>
        </p:nvGrpSpPr>
        <p:grpSpPr>
          <a:xfrm flipH="1">
            <a:off x="-45720" y="0"/>
            <a:ext cx="2362701" cy="4767485"/>
            <a:chOff x="6355081" y="0"/>
            <a:chExt cx="2825572" cy="5701472"/>
          </a:xfrm>
        </p:grpSpPr>
        <p:sp>
          <p:nvSpPr>
            <p:cNvPr id="6"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762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762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5" name="Title 1"/>
          <p:cNvSpPr>
            <a:spLocks noGrp="1"/>
          </p:cNvSpPr>
          <p:nvPr>
            <p:ph type="title" hasCustomPrompt="1"/>
          </p:nvPr>
        </p:nvSpPr>
        <p:spPr>
          <a:xfrm>
            <a:off x="3058510" y="1085850"/>
            <a:ext cx="5715000" cy="2457450"/>
          </a:xfrm>
        </p:spPr>
        <p:txBody>
          <a:bodyPr anchor="ctr" anchorCtr="0">
            <a:normAutofit/>
          </a:bodyPr>
          <a:lstStyle>
            <a:lvl1pPr algn="l">
              <a:defRPr sz="3000" b="0" cap="none"/>
            </a:lvl1pPr>
          </a:lstStyle>
          <a:p>
            <a:r>
              <a:rPr lang="en-US"/>
              <a:t>Click to edit master title style</a:t>
            </a:r>
          </a:p>
        </p:txBody>
      </p:sp>
    </p:spTree>
    <p:extLst>
      <p:ext uri="{BB962C8B-B14F-4D97-AF65-F5344CB8AC3E}">
        <p14:creationId xmlns:p14="http://schemas.microsoft.com/office/powerpoint/2010/main" val="33979740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tatement/quote slide w/text">
    <p:spTree>
      <p:nvGrpSpPr>
        <p:cNvPr id="1" name=""/>
        <p:cNvGrpSpPr/>
        <p:nvPr/>
      </p:nvGrpSpPr>
      <p:grpSpPr>
        <a:xfrm>
          <a:off x="0" y="0"/>
          <a:ext cx="0" cy="0"/>
          <a:chOff x="0" y="0"/>
          <a:chExt cx="0" cy="0"/>
        </a:xfrm>
      </p:grpSpPr>
      <p:grpSp>
        <p:nvGrpSpPr>
          <p:cNvPr id="6" name="Group 5"/>
          <p:cNvGrpSpPr/>
          <p:nvPr userDrawn="1"/>
        </p:nvGrpSpPr>
        <p:grpSpPr>
          <a:xfrm>
            <a:off x="6812280" y="0"/>
            <a:ext cx="2362701" cy="4767485"/>
            <a:chOff x="6355081" y="0"/>
            <a:chExt cx="2825572" cy="5701472"/>
          </a:xfrm>
        </p:grpSpPr>
        <p:sp>
          <p:nvSpPr>
            <p:cNvPr id="7"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76200">
              <a:solidFill>
                <a:schemeClr val="accent4"/>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76200">
              <a:solidFill>
                <a:schemeClr val="accent4"/>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2" name="Title 1"/>
          <p:cNvSpPr>
            <a:spLocks noGrp="1"/>
          </p:cNvSpPr>
          <p:nvPr>
            <p:ph type="title" hasCustomPrompt="1"/>
          </p:nvPr>
        </p:nvSpPr>
        <p:spPr>
          <a:xfrm>
            <a:off x="457200" y="1085851"/>
            <a:ext cx="5715000" cy="1021556"/>
          </a:xfrm>
        </p:spPr>
        <p:txBody>
          <a:bodyPr anchor="b" anchorCtr="0">
            <a:normAutofit/>
          </a:bodyPr>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457200" y="2220459"/>
            <a:ext cx="5715000" cy="2506265"/>
          </a:xfrm>
        </p:spPr>
        <p:txBody>
          <a:bodyPr anchor="t" anchorCtr="0"/>
          <a:lstStyle>
            <a:lvl1pPr marL="0" indent="0">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948341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28" name="Rectangle 27"/>
          <p:cNvSpPr/>
          <p:nvPr userDrawn="1"/>
        </p:nvSpPr>
        <p:spPr>
          <a:xfrm>
            <a:off x="0" y="0"/>
            <a:ext cx="9144000" cy="4629150"/>
          </a:xfrm>
          <a:prstGeom prst="rect">
            <a:avLst/>
          </a:prstGeom>
          <a:gradFill>
            <a:gsLst>
              <a:gs pos="0">
                <a:schemeClr val="accent1"/>
              </a:gs>
              <a:gs pos="100000">
                <a:schemeClr val="accent1"/>
              </a:gs>
            </a:gsLst>
            <a:lin ang="5400000" scaled="0"/>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Title 1"/>
          <p:cNvSpPr>
            <a:spLocks noGrp="1"/>
          </p:cNvSpPr>
          <p:nvPr>
            <p:ph type="title" hasCustomPrompt="1"/>
          </p:nvPr>
        </p:nvSpPr>
        <p:spPr bwMode="invGray">
          <a:xfrm>
            <a:off x="457200" y="685799"/>
            <a:ext cx="5669280" cy="1851660"/>
          </a:xfrm>
        </p:spPr>
        <p:txBody>
          <a:bodyPr anchor="b" anchorCtr="0">
            <a:normAutofit/>
          </a:bodyPr>
          <a:lstStyle>
            <a:lvl1pPr algn="l">
              <a:defRPr sz="2025" b="0" cap="none">
                <a:solidFill>
                  <a:schemeClr val="bg2"/>
                </a:solidFill>
              </a:defRPr>
            </a:lvl1pPr>
          </a:lstStyle>
          <a:p>
            <a:r>
              <a:rPr lang="en-US" dirty="0"/>
              <a:t>Click to edit master title style</a:t>
            </a:r>
          </a:p>
        </p:txBody>
      </p:sp>
      <p:sp>
        <p:nvSpPr>
          <p:cNvPr id="30" name="Text Placeholder 2"/>
          <p:cNvSpPr>
            <a:spLocks noGrp="1"/>
          </p:cNvSpPr>
          <p:nvPr>
            <p:ph type="body" idx="1"/>
          </p:nvPr>
        </p:nvSpPr>
        <p:spPr bwMode="grayWhite">
          <a:xfrm>
            <a:off x="457200" y="2674620"/>
            <a:ext cx="5669280" cy="822960"/>
          </a:xfrm>
        </p:spPr>
        <p:txBody>
          <a:bodyPr anchor="t" anchorCtr="0"/>
          <a:lstStyle>
            <a:lvl1pPr marL="0" indent="0">
              <a:buNone/>
              <a:defRPr sz="1350">
                <a:solidFill>
                  <a:schemeClr val="bg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pic>
        <p:nvPicPr>
          <p:cNvPr id="31" name="Picture 3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4766310"/>
            <a:ext cx="1143000" cy="214082"/>
          </a:xfrm>
          <a:prstGeom prst="rect">
            <a:avLst/>
          </a:prstGeom>
          <a:noFill/>
        </p:spPr>
      </p:pic>
      <p:sp>
        <p:nvSpPr>
          <p:cNvPr id="32" name="Text Placeholder 8"/>
          <p:cNvSpPr>
            <a:spLocks noGrp="1"/>
          </p:cNvSpPr>
          <p:nvPr>
            <p:ph type="body" sz="quarter" idx="10"/>
          </p:nvPr>
        </p:nvSpPr>
        <p:spPr bwMode="blackWhite">
          <a:xfrm>
            <a:off x="457200" y="3840480"/>
            <a:ext cx="5669280" cy="228600"/>
          </a:xfrm>
        </p:spPr>
        <p:txBody>
          <a:bodyPr/>
          <a:lstStyle>
            <a:lvl1pPr marL="5144" indent="0">
              <a:buNone/>
              <a:defRPr>
                <a:solidFill>
                  <a:schemeClr val="bg1"/>
                </a:solidFill>
              </a:defRPr>
            </a:lvl1pPr>
            <a:lvl2pPr marL="180023" indent="0">
              <a:buNone/>
              <a:defRPr>
                <a:solidFill>
                  <a:schemeClr val="bg1"/>
                </a:solidFill>
              </a:defRPr>
            </a:lvl2pPr>
            <a:lvl3pPr marL="416624" indent="0">
              <a:buNone/>
              <a:defRPr>
                <a:solidFill>
                  <a:schemeClr val="bg1"/>
                </a:solidFill>
              </a:defRPr>
            </a:lvl3pPr>
            <a:lvl4pPr marL="622364" indent="0">
              <a:buNone/>
              <a:defRPr>
                <a:solidFill>
                  <a:schemeClr val="bg1"/>
                </a:solidFill>
              </a:defRPr>
            </a:lvl4pPr>
            <a:lvl5pPr marL="828104" indent="0">
              <a:buNone/>
              <a:defRPr>
                <a:solidFill>
                  <a:schemeClr val="bg1"/>
                </a:solidFill>
              </a:defRPr>
            </a:lvl5pPr>
          </a:lstStyle>
          <a:p>
            <a:pPr lvl="0"/>
            <a:r>
              <a:rPr lang="en-US"/>
              <a:t>Edit Master text styles</a:t>
            </a:r>
          </a:p>
        </p:txBody>
      </p:sp>
      <p:sp>
        <p:nvSpPr>
          <p:cNvPr id="33" name="Text Placeholder 8"/>
          <p:cNvSpPr>
            <a:spLocks noGrp="1"/>
          </p:cNvSpPr>
          <p:nvPr>
            <p:ph type="body" sz="quarter" idx="11"/>
          </p:nvPr>
        </p:nvSpPr>
        <p:spPr bwMode="blackWhite">
          <a:xfrm>
            <a:off x="457200" y="4114800"/>
            <a:ext cx="5669280" cy="228600"/>
          </a:xfrm>
        </p:spPr>
        <p:txBody>
          <a:bodyPr/>
          <a:lstStyle>
            <a:lvl1pPr marL="5144" indent="0">
              <a:buNone/>
              <a:defRPr sz="900" i="1">
                <a:solidFill>
                  <a:schemeClr val="bg1"/>
                </a:solidFill>
              </a:defRPr>
            </a:lvl1pPr>
            <a:lvl2pPr marL="180023" indent="0">
              <a:buNone/>
              <a:defRPr>
                <a:solidFill>
                  <a:schemeClr val="bg1"/>
                </a:solidFill>
              </a:defRPr>
            </a:lvl2pPr>
            <a:lvl3pPr marL="416624" indent="0">
              <a:buNone/>
              <a:defRPr>
                <a:solidFill>
                  <a:schemeClr val="bg1"/>
                </a:solidFill>
              </a:defRPr>
            </a:lvl3pPr>
            <a:lvl4pPr marL="622364" indent="0">
              <a:buNone/>
              <a:defRPr>
                <a:solidFill>
                  <a:schemeClr val="bg1"/>
                </a:solidFill>
              </a:defRPr>
            </a:lvl4pPr>
            <a:lvl5pPr marL="828104" indent="0">
              <a:buNone/>
              <a:defRPr>
                <a:solidFill>
                  <a:schemeClr val="bg1"/>
                </a:solidFill>
              </a:defRPr>
            </a:lvl5pPr>
          </a:lstStyle>
          <a:p>
            <a:pPr lvl="0"/>
            <a:r>
              <a:rPr lang="en-US"/>
              <a:t>Edit Master text styles</a:t>
            </a:r>
          </a:p>
        </p:txBody>
      </p:sp>
      <p:grpSp>
        <p:nvGrpSpPr>
          <p:cNvPr id="34" name="Group 33"/>
          <p:cNvGrpSpPr/>
          <p:nvPr userDrawn="1"/>
        </p:nvGrpSpPr>
        <p:grpSpPr>
          <a:xfrm>
            <a:off x="6355083" y="0"/>
            <a:ext cx="2825572" cy="4276104"/>
            <a:chOff x="6355081" y="0"/>
            <a:chExt cx="2825572" cy="5701472"/>
          </a:xfrm>
        </p:grpSpPr>
        <p:sp>
          <p:nvSpPr>
            <p:cNvPr id="35"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92075">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013"/>
            </a:p>
          </p:txBody>
        </p:sp>
        <p:sp>
          <p:nvSpPr>
            <p:cNvPr id="36"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92075">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013"/>
            </a:p>
          </p:txBody>
        </p:sp>
      </p:grpSp>
      <p:sp>
        <p:nvSpPr>
          <p:cNvPr id="12" name="Footer Placeholder 6"/>
          <p:cNvSpPr txBox="1">
            <a:spLocks/>
          </p:cNvSpPr>
          <p:nvPr userDrawn="1"/>
        </p:nvSpPr>
        <p:spPr>
          <a:xfrm>
            <a:off x="2286002" y="4873027"/>
            <a:ext cx="64320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506" b="0" spc="34" baseline="0" dirty="0">
                <a:solidFill>
                  <a:schemeClr val="tx2"/>
                </a:solidFill>
                <a:latin typeface="Arial Narrow" panose="020B0606020202030204" pitchFamily="34" charset="0"/>
              </a:rPr>
              <a:t>U.S. BANK CONFIDENTIAL</a:t>
            </a:r>
          </a:p>
        </p:txBody>
      </p:sp>
    </p:spTree>
    <p:extLst>
      <p:ext uri="{BB962C8B-B14F-4D97-AF65-F5344CB8AC3E}">
        <p14:creationId xmlns:p14="http://schemas.microsoft.com/office/powerpoint/2010/main" val="21242950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grpSp>
        <p:nvGrpSpPr>
          <p:cNvPr id="18" name="Group 17"/>
          <p:cNvGrpSpPr/>
          <p:nvPr userDrawn="1"/>
        </p:nvGrpSpPr>
        <p:grpSpPr>
          <a:xfrm flipH="1">
            <a:off x="-45720" y="0"/>
            <a:ext cx="2825572" cy="4276104"/>
            <a:chOff x="6355081" y="0"/>
            <a:chExt cx="2825572" cy="5701472"/>
          </a:xfrm>
        </p:grpSpPr>
        <p:sp>
          <p:nvSpPr>
            <p:cNvPr id="19"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92075">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013"/>
            </a:p>
          </p:txBody>
        </p:sp>
        <p:sp>
          <p:nvSpPr>
            <p:cNvPr id="20"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92075">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013"/>
            </a:p>
          </p:txBody>
        </p:sp>
      </p:grpSp>
      <p:sp>
        <p:nvSpPr>
          <p:cNvPr id="21" name="Rectangle 20"/>
          <p:cNvSpPr/>
          <p:nvPr userDrawn="1"/>
        </p:nvSpPr>
        <p:spPr>
          <a:xfrm>
            <a:off x="0" y="4629150"/>
            <a:ext cx="9144000" cy="51435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4766310"/>
            <a:ext cx="1143000" cy="214313"/>
          </a:xfrm>
          <a:prstGeom prst="rect">
            <a:avLst/>
          </a:prstGeom>
          <a:gradFill>
            <a:gsLst>
              <a:gs pos="0">
                <a:schemeClr val="accent1"/>
              </a:gs>
              <a:gs pos="100000">
                <a:schemeClr val="accent1"/>
              </a:gs>
            </a:gsLst>
            <a:lin ang="5400000" scaled="0"/>
          </a:gradFill>
        </p:spPr>
      </p:pic>
      <p:sp>
        <p:nvSpPr>
          <p:cNvPr id="23" name="Title 1"/>
          <p:cNvSpPr>
            <a:spLocks noGrp="1"/>
          </p:cNvSpPr>
          <p:nvPr>
            <p:ph type="title" hasCustomPrompt="1"/>
          </p:nvPr>
        </p:nvSpPr>
        <p:spPr>
          <a:xfrm>
            <a:off x="3017520" y="685799"/>
            <a:ext cx="5669280" cy="1851660"/>
          </a:xfrm>
        </p:spPr>
        <p:txBody>
          <a:bodyPr anchor="b" anchorCtr="0">
            <a:normAutofit/>
          </a:bodyPr>
          <a:lstStyle>
            <a:lvl1pPr algn="l">
              <a:defRPr sz="2025" b="0" cap="none">
                <a:solidFill>
                  <a:schemeClr val="tx1"/>
                </a:solidFill>
              </a:defRPr>
            </a:lvl1pPr>
          </a:lstStyle>
          <a:p>
            <a:r>
              <a:rPr lang="en-US" dirty="0"/>
              <a:t>Click to edit master title style</a:t>
            </a:r>
          </a:p>
        </p:txBody>
      </p:sp>
      <p:sp>
        <p:nvSpPr>
          <p:cNvPr id="24" name="Text Placeholder 2"/>
          <p:cNvSpPr>
            <a:spLocks noGrp="1"/>
          </p:cNvSpPr>
          <p:nvPr>
            <p:ph type="body" idx="1"/>
          </p:nvPr>
        </p:nvSpPr>
        <p:spPr>
          <a:xfrm>
            <a:off x="3017520" y="2674620"/>
            <a:ext cx="5669280" cy="822960"/>
          </a:xfrm>
        </p:spPr>
        <p:txBody>
          <a:bodyPr anchor="t" anchorCtr="0"/>
          <a:lstStyle>
            <a:lvl1pPr marL="0" indent="0">
              <a:spcAft>
                <a:spcPts val="169"/>
              </a:spcAft>
              <a:buNone/>
              <a:defRPr sz="1350">
                <a:solidFill>
                  <a:schemeClr val="tx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25" name="Text Placeholder 8"/>
          <p:cNvSpPr>
            <a:spLocks noGrp="1"/>
          </p:cNvSpPr>
          <p:nvPr>
            <p:ph type="body" sz="quarter" idx="10"/>
          </p:nvPr>
        </p:nvSpPr>
        <p:spPr>
          <a:xfrm>
            <a:off x="3017520" y="3840480"/>
            <a:ext cx="5669280" cy="228600"/>
          </a:xfrm>
        </p:spPr>
        <p:txBody>
          <a:bodyPr/>
          <a:lstStyle>
            <a:lvl1pPr marL="5144" indent="0">
              <a:buNone/>
              <a:defRPr>
                <a:solidFill>
                  <a:schemeClr val="tx2"/>
                </a:solidFill>
              </a:defRPr>
            </a:lvl1pPr>
            <a:lvl2pPr marL="180023" indent="0">
              <a:buNone/>
              <a:defRPr>
                <a:solidFill>
                  <a:schemeClr val="bg1"/>
                </a:solidFill>
              </a:defRPr>
            </a:lvl2pPr>
            <a:lvl3pPr marL="416624" indent="0">
              <a:buNone/>
              <a:defRPr>
                <a:solidFill>
                  <a:schemeClr val="bg1"/>
                </a:solidFill>
              </a:defRPr>
            </a:lvl3pPr>
            <a:lvl4pPr marL="622364" indent="0">
              <a:buNone/>
              <a:defRPr>
                <a:solidFill>
                  <a:schemeClr val="bg1"/>
                </a:solidFill>
              </a:defRPr>
            </a:lvl4pPr>
            <a:lvl5pPr marL="828104" indent="0">
              <a:buNone/>
              <a:defRPr>
                <a:solidFill>
                  <a:schemeClr val="bg1"/>
                </a:solidFill>
              </a:defRPr>
            </a:lvl5pPr>
          </a:lstStyle>
          <a:p>
            <a:pPr lvl="0"/>
            <a:r>
              <a:rPr lang="en-US"/>
              <a:t>Edit Master text styles</a:t>
            </a:r>
          </a:p>
        </p:txBody>
      </p:sp>
      <p:sp>
        <p:nvSpPr>
          <p:cNvPr id="26" name="Text Placeholder 8"/>
          <p:cNvSpPr>
            <a:spLocks noGrp="1"/>
          </p:cNvSpPr>
          <p:nvPr>
            <p:ph type="body" sz="quarter" idx="11"/>
          </p:nvPr>
        </p:nvSpPr>
        <p:spPr>
          <a:xfrm>
            <a:off x="3017520" y="4114800"/>
            <a:ext cx="5669280" cy="228600"/>
          </a:xfrm>
        </p:spPr>
        <p:txBody>
          <a:bodyPr/>
          <a:lstStyle>
            <a:lvl1pPr marL="5144" indent="0">
              <a:buNone/>
              <a:defRPr sz="900" i="1">
                <a:solidFill>
                  <a:schemeClr val="tx2"/>
                </a:solidFill>
              </a:defRPr>
            </a:lvl1pPr>
            <a:lvl2pPr marL="180023" indent="0">
              <a:buNone/>
              <a:defRPr>
                <a:solidFill>
                  <a:schemeClr val="bg1"/>
                </a:solidFill>
              </a:defRPr>
            </a:lvl2pPr>
            <a:lvl3pPr marL="416624" indent="0">
              <a:buNone/>
              <a:defRPr>
                <a:solidFill>
                  <a:schemeClr val="bg1"/>
                </a:solidFill>
              </a:defRPr>
            </a:lvl3pPr>
            <a:lvl4pPr marL="622364" indent="0">
              <a:buNone/>
              <a:defRPr>
                <a:solidFill>
                  <a:schemeClr val="bg1"/>
                </a:solidFill>
              </a:defRPr>
            </a:lvl4pPr>
            <a:lvl5pPr marL="828104" indent="0">
              <a:buNone/>
              <a:defRPr>
                <a:solidFill>
                  <a:schemeClr val="bg1"/>
                </a:solidFill>
              </a:defRPr>
            </a:lvl5pPr>
          </a:lstStyle>
          <a:p>
            <a:pPr lvl="0"/>
            <a:r>
              <a:rPr lang="en-US"/>
              <a:t>Edit Master text styles</a:t>
            </a:r>
          </a:p>
        </p:txBody>
      </p:sp>
      <p:sp>
        <p:nvSpPr>
          <p:cNvPr id="11" name="Footer Placeholder 6"/>
          <p:cNvSpPr txBox="1">
            <a:spLocks/>
          </p:cNvSpPr>
          <p:nvPr userDrawn="1"/>
        </p:nvSpPr>
        <p:spPr>
          <a:xfrm>
            <a:off x="2286002" y="4873027"/>
            <a:ext cx="64320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506" b="0" spc="34" baseline="0" dirty="0">
                <a:solidFill>
                  <a:srgbClr val="FFFFFF"/>
                </a:solidFill>
                <a:latin typeface="Arial Narrow" panose="020B0606020202030204" pitchFamily="34" charset="0"/>
              </a:rPr>
              <a:t>Insert information classification here - e.g. U.S. BANK CONFIDENTIAL, U.S. BANK PERSONAL</a:t>
            </a:r>
          </a:p>
        </p:txBody>
      </p:sp>
    </p:spTree>
    <p:extLst>
      <p:ext uri="{BB962C8B-B14F-4D97-AF65-F5344CB8AC3E}">
        <p14:creationId xmlns:p14="http://schemas.microsoft.com/office/powerpoint/2010/main" val="2047004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61662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w/photo">
    <p:spTree>
      <p:nvGrpSpPr>
        <p:cNvPr id="1" name=""/>
        <p:cNvGrpSpPr/>
        <p:nvPr/>
      </p:nvGrpSpPr>
      <p:grpSpPr>
        <a:xfrm>
          <a:off x="0" y="0"/>
          <a:ext cx="0" cy="0"/>
          <a:chOff x="0" y="0"/>
          <a:chExt cx="0" cy="0"/>
        </a:xfrm>
      </p:grpSpPr>
      <p:sp>
        <p:nvSpPr>
          <p:cNvPr id="10" name="Rectangle 9"/>
          <p:cNvSpPr/>
          <p:nvPr userDrawn="1"/>
        </p:nvSpPr>
        <p:spPr>
          <a:xfrm>
            <a:off x="0" y="4629150"/>
            <a:ext cx="9144000" cy="51435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91400" y="4766310"/>
            <a:ext cx="1143000" cy="214313"/>
          </a:xfrm>
          <a:prstGeom prst="rect">
            <a:avLst/>
          </a:prstGeom>
          <a:gradFill>
            <a:gsLst>
              <a:gs pos="0">
                <a:schemeClr val="accent1"/>
              </a:gs>
              <a:gs pos="100000">
                <a:schemeClr val="accent1"/>
              </a:gs>
            </a:gsLst>
            <a:lin ang="5400000" scaled="0"/>
          </a:gradFill>
        </p:spPr>
      </p:pic>
      <p:sp>
        <p:nvSpPr>
          <p:cNvPr id="8" name="Title 1"/>
          <p:cNvSpPr>
            <a:spLocks noGrp="1"/>
          </p:cNvSpPr>
          <p:nvPr>
            <p:ph type="title" hasCustomPrompt="1"/>
          </p:nvPr>
        </p:nvSpPr>
        <p:spPr>
          <a:xfrm>
            <a:off x="3962400" y="685799"/>
            <a:ext cx="4754880" cy="1851660"/>
          </a:xfrm>
        </p:spPr>
        <p:txBody>
          <a:bodyPr anchor="b" anchorCtr="0">
            <a:normAutofit/>
          </a:bodyPr>
          <a:lstStyle>
            <a:lvl1pPr algn="l">
              <a:defRPr sz="2025" b="0" cap="none">
                <a:solidFill>
                  <a:schemeClr val="tx1"/>
                </a:solidFill>
              </a:defRPr>
            </a:lvl1pPr>
          </a:lstStyle>
          <a:p>
            <a:r>
              <a:rPr lang="en-US" dirty="0"/>
              <a:t>Click to edit master title style</a:t>
            </a:r>
          </a:p>
        </p:txBody>
      </p:sp>
      <p:sp>
        <p:nvSpPr>
          <p:cNvPr id="9" name="Text Placeholder 2"/>
          <p:cNvSpPr>
            <a:spLocks noGrp="1"/>
          </p:cNvSpPr>
          <p:nvPr>
            <p:ph type="body" idx="1"/>
          </p:nvPr>
        </p:nvSpPr>
        <p:spPr>
          <a:xfrm>
            <a:off x="3962400" y="2674620"/>
            <a:ext cx="4754880" cy="822960"/>
          </a:xfrm>
        </p:spPr>
        <p:txBody>
          <a:bodyPr anchor="t" anchorCtr="0"/>
          <a:lstStyle>
            <a:lvl1pPr marL="0" indent="0">
              <a:spcAft>
                <a:spcPts val="169"/>
              </a:spcAft>
              <a:buNone/>
              <a:defRPr sz="1350">
                <a:solidFill>
                  <a:schemeClr val="tx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3" name="Picture Placeholder 2"/>
          <p:cNvSpPr>
            <a:spLocks noGrp="1"/>
          </p:cNvSpPr>
          <p:nvPr>
            <p:ph type="pic" sz="quarter" idx="10"/>
          </p:nvPr>
        </p:nvSpPr>
        <p:spPr>
          <a:xfrm>
            <a:off x="0" y="887018"/>
            <a:ext cx="3554856" cy="3988594"/>
          </a:xfrm>
          <a:custGeom>
            <a:avLst/>
            <a:gdLst>
              <a:gd name="connsiteX0" fmla="*/ 0 w 3541208"/>
              <a:gd name="connsiteY0" fmla="*/ 0 h 5318125"/>
              <a:gd name="connsiteX1" fmla="*/ 3541208 w 3541208"/>
              <a:gd name="connsiteY1" fmla="*/ 0 h 5318125"/>
              <a:gd name="connsiteX2" fmla="*/ 3541208 w 3541208"/>
              <a:gd name="connsiteY2" fmla="*/ 0 h 5318125"/>
              <a:gd name="connsiteX3" fmla="*/ 3541208 w 3541208"/>
              <a:gd name="connsiteY3" fmla="*/ 5318125 h 5318125"/>
              <a:gd name="connsiteX4" fmla="*/ 0 w 3541208"/>
              <a:gd name="connsiteY4" fmla="*/ 5318125 h 5318125"/>
              <a:gd name="connsiteX5" fmla="*/ 0 w 3541208"/>
              <a:gd name="connsiteY5" fmla="*/ 0 h 5318125"/>
              <a:gd name="connsiteX0" fmla="*/ 0 w 3554856"/>
              <a:gd name="connsiteY0" fmla="*/ 0 h 5318125"/>
              <a:gd name="connsiteX1" fmla="*/ 3541208 w 3554856"/>
              <a:gd name="connsiteY1" fmla="*/ 0 h 5318125"/>
              <a:gd name="connsiteX2" fmla="*/ 3541208 w 3554856"/>
              <a:gd name="connsiteY2" fmla="*/ 0 h 5318125"/>
              <a:gd name="connsiteX3" fmla="*/ 3554856 w 3554856"/>
              <a:gd name="connsiteY3" fmla="*/ 4103475 h 5318125"/>
              <a:gd name="connsiteX4" fmla="*/ 0 w 3554856"/>
              <a:gd name="connsiteY4" fmla="*/ 5318125 h 5318125"/>
              <a:gd name="connsiteX5" fmla="*/ 0 w 3554856"/>
              <a:gd name="connsiteY5" fmla="*/ 0 h 531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4856" h="5318125">
                <a:moveTo>
                  <a:pt x="0" y="0"/>
                </a:moveTo>
                <a:lnTo>
                  <a:pt x="3541208" y="0"/>
                </a:lnTo>
                <a:lnTo>
                  <a:pt x="3541208" y="0"/>
                </a:lnTo>
                <a:cubicBezTo>
                  <a:pt x="3545757" y="1367825"/>
                  <a:pt x="3550307" y="2735650"/>
                  <a:pt x="3554856" y="4103475"/>
                </a:cubicBezTo>
                <a:lnTo>
                  <a:pt x="0" y="5318125"/>
                </a:lnTo>
                <a:lnTo>
                  <a:pt x="0" y="0"/>
                </a:lnTo>
                <a:close/>
              </a:path>
            </a:pathLst>
          </a:custGeom>
        </p:spPr>
        <p:txBody>
          <a:bodyPr lIns="274320" tIns="731520" anchor="t" anchorCtr="0"/>
          <a:lstStyle>
            <a:lvl1pPr marL="5144" indent="0">
              <a:buNone/>
              <a:defRPr sz="1575">
                <a:solidFill>
                  <a:schemeClr val="tx2"/>
                </a:solidFill>
              </a:defRPr>
            </a:lvl1pPr>
          </a:lstStyle>
          <a:p>
            <a:r>
              <a:rPr lang="en-US"/>
              <a:t>Click icon to add picture</a:t>
            </a:r>
            <a:endParaRPr lang="en-US" dirty="0"/>
          </a:p>
        </p:txBody>
      </p:sp>
      <p:sp>
        <p:nvSpPr>
          <p:cNvPr id="14" name="Text Placeholder 8"/>
          <p:cNvSpPr>
            <a:spLocks noGrp="1"/>
          </p:cNvSpPr>
          <p:nvPr>
            <p:ph type="body" sz="quarter" idx="11"/>
          </p:nvPr>
        </p:nvSpPr>
        <p:spPr>
          <a:xfrm>
            <a:off x="3962400" y="3840480"/>
            <a:ext cx="4754880" cy="228600"/>
          </a:xfrm>
        </p:spPr>
        <p:txBody>
          <a:bodyPr/>
          <a:lstStyle>
            <a:lvl1pPr marL="5144" indent="0">
              <a:buNone/>
              <a:defRPr>
                <a:solidFill>
                  <a:schemeClr val="tx2"/>
                </a:solidFill>
              </a:defRPr>
            </a:lvl1pPr>
            <a:lvl2pPr marL="180023" indent="0">
              <a:buNone/>
              <a:defRPr>
                <a:solidFill>
                  <a:schemeClr val="bg1"/>
                </a:solidFill>
              </a:defRPr>
            </a:lvl2pPr>
            <a:lvl3pPr marL="416624" indent="0">
              <a:buNone/>
              <a:defRPr>
                <a:solidFill>
                  <a:schemeClr val="bg1"/>
                </a:solidFill>
              </a:defRPr>
            </a:lvl3pPr>
            <a:lvl4pPr marL="622364" indent="0">
              <a:buNone/>
              <a:defRPr>
                <a:solidFill>
                  <a:schemeClr val="bg1"/>
                </a:solidFill>
              </a:defRPr>
            </a:lvl4pPr>
            <a:lvl5pPr marL="828104" indent="0">
              <a:buNone/>
              <a:defRPr>
                <a:solidFill>
                  <a:schemeClr val="bg1"/>
                </a:solidFill>
              </a:defRPr>
            </a:lvl5pPr>
          </a:lstStyle>
          <a:p>
            <a:pPr lvl="0"/>
            <a:r>
              <a:rPr lang="en-US"/>
              <a:t>Edit Master text styles</a:t>
            </a:r>
          </a:p>
        </p:txBody>
      </p:sp>
      <p:sp>
        <p:nvSpPr>
          <p:cNvPr id="15" name="Text Placeholder 8"/>
          <p:cNvSpPr>
            <a:spLocks noGrp="1"/>
          </p:cNvSpPr>
          <p:nvPr>
            <p:ph type="body" sz="quarter" idx="12"/>
          </p:nvPr>
        </p:nvSpPr>
        <p:spPr>
          <a:xfrm>
            <a:off x="3962400" y="4114800"/>
            <a:ext cx="4754880" cy="228600"/>
          </a:xfrm>
        </p:spPr>
        <p:txBody>
          <a:bodyPr/>
          <a:lstStyle>
            <a:lvl1pPr marL="5144" indent="0">
              <a:buNone/>
              <a:defRPr sz="900" i="1">
                <a:solidFill>
                  <a:schemeClr val="tx2"/>
                </a:solidFill>
              </a:defRPr>
            </a:lvl1pPr>
            <a:lvl2pPr marL="180023" indent="0">
              <a:buNone/>
              <a:defRPr>
                <a:solidFill>
                  <a:schemeClr val="bg1"/>
                </a:solidFill>
              </a:defRPr>
            </a:lvl2pPr>
            <a:lvl3pPr marL="416624" indent="0">
              <a:buNone/>
              <a:defRPr>
                <a:solidFill>
                  <a:schemeClr val="bg1"/>
                </a:solidFill>
              </a:defRPr>
            </a:lvl3pPr>
            <a:lvl4pPr marL="622364" indent="0">
              <a:buNone/>
              <a:defRPr>
                <a:solidFill>
                  <a:schemeClr val="bg1"/>
                </a:solidFill>
              </a:defRPr>
            </a:lvl4pPr>
            <a:lvl5pPr marL="828104" indent="0">
              <a:buNone/>
              <a:defRPr>
                <a:solidFill>
                  <a:schemeClr val="bg1"/>
                </a:solidFill>
              </a:defRPr>
            </a:lvl5pPr>
          </a:lstStyle>
          <a:p>
            <a:pPr lvl="0"/>
            <a:r>
              <a:rPr lang="en-US"/>
              <a:t>Edit Master text styles</a:t>
            </a:r>
          </a:p>
        </p:txBody>
      </p:sp>
      <p:sp>
        <p:nvSpPr>
          <p:cNvPr id="12" name="Footer Placeholder 6"/>
          <p:cNvSpPr txBox="1">
            <a:spLocks/>
          </p:cNvSpPr>
          <p:nvPr userDrawn="1"/>
        </p:nvSpPr>
        <p:spPr>
          <a:xfrm>
            <a:off x="3829051" y="4967633"/>
            <a:ext cx="64320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506" b="0" spc="34" baseline="0" dirty="0">
                <a:solidFill>
                  <a:srgbClr val="FFFFFF"/>
                </a:solidFill>
                <a:latin typeface="Arial Narrow" panose="020B0606020202030204" pitchFamily="34" charset="0"/>
              </a:rPr>
              <a:t> U.S. BANK CONFIDENTIAL</a:t>
            </a:r>
          </a:p>
        </p:txBody>
      </p:sp>
    </p:spTree>
    <p:extLst>
      <p:ext uri="{BB962C8B-B14F-4D97-AF65-F5344CB8AC3E}">
        <p14:creationId xmlns:p14="http://schemas.microsoft.com/office/powerpoint/2010/main" val="425641132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6BDEDCE-1EDC-4839-A202-35A09709AC85}"/>
              </a:ext>
            </a:extLst>
          </p:cNvPr>
          <p:cNvSpPr>
            <a:spLocks noGrp="1" noChangeArrowheads="1"/>
          </p:cNvSpPr>
          <p:nvPr>
            <p:ph type="dt" sz="half" idx="10"/>
          </p:nvPr>
        </p:nvSpPr>
        <p:spPr>
          <a:ln/>
        </p:spPr>
        <p:txBody>
          <a:bodyPr/>
          <a:lstStyle>
            <a:lvl1pPr>
              <a:defRPr/>
            </a:lvl1pPr>
          </a:lstStyle>
          <a:p>
            <a:fld id="{23D42407-9DE9-4DD5-9751-4F40B39160E5}" type="datetimeFigureOut">
              <a:rPr lang="en-US" smtClean="0"/>
              <a:t>10/24/2022</a:t>
            </a:fld>
            <a:endParaRPr lang="en-US" dirty="0"/>
          </a:p>
        </p:txBody>
      </p:sp>
      <p:sp>
        <p:nvSpPr>
          <p:cNvPr id="5" name="Rectangle 5">
            <a:extLst>
              <a:ext uri="{FF2B5EF4-FFF2-40B4-BE49-F238E27FC236}">
                <a16:creationId xmlns:a16="http://schemas.microsoft.com/office/drawing/2014/main" id="{09E735B2-D99B-4231-BB18-C10490D45F49}"/>
              </a:ext>
            </a:extLst>
          </p:cNvPr>
          <p:cNvSpPr>
            <a:spLocks noGrp="1" noChangeArrowheads="1"/>
          </p:cNvSpPr>
          <p:nvPr>
            <p:ph type="ftr" sz="quarter" idx="11"/>
          </p:nvPr>
        </p:nvSpPr>
        <p:spPr>
          <a:ln/>
        </p:spPr>
        <p:txBody>
          <a:bodyPr/>
          <a:lstStyle>
            <a:lvl1pPr>
              <a:defRPr/>
            </a:lvl1pPr>
          </a:lstStyle>
          <a:p>
            <a:endParaRPr lang="en-US" dirty="0"/>
          </a:p>
        </p:txBody>
      </p:sp>
      <p:sp>
        <p:nvSpPr>
          <p:cNvPr id="6" name="Rectangle 6">
            <a:extLst>
              <a:ext uri="{FF2B5EF4-FFF2-40B4-BE49-F238E27FC236}">
                <a16:creationId xmlns:a16="http://schemas.microsoft.com/office/drawing/2014/main" id="{83BB6D28-64BA-4C22-82DE-37192E990428}"/>
              </a:ext>
            </a:extLst>
          </p:cNvPr>
          <p:cNvSpPr>
            <a:spLocks noGrp="1" noChangeArrowheads="1"/>
          </p:cNvSpPr>
          <p:nvPr>
            <p:ph type="sldNum" sz="quarter" idx="12"/>
          </p:nvPr>
        </p:nvSpPr>
        <p:spPr>
          <a:ln/>
        </p:spPr>
        <p:txBody>
          <a:bodyPr/>
          <a:lstStyle>
            <a:lvl1pPr>
              <a:defRPr/>
            </a:lvl1pPr>
          </a:lstStyle>
          <a:p>
            <a:fld id="{A146CBD0-6EA5-4DE9-A0A5-8198DB6859BE}" type="slidenum">
              <a:rPr lang="en-US" smtClean="0"/>
              <a:t>‹#›</a:t>
            </a:fld>
            <a:endParaRPr lang="en-US" dirty="0"/>
          </a:p>
        </p:txBody>
      </p:sp>
    </p:spTree>
    <p:extLst>
      <p:ext uri="{BB962C8B-B14F-4D97-AF65-F5344CB8AC3E}">
        <p14:creationId xmlns:p14="http://schemas.microsoft.com/office/powerpoint/2010/main" val="27691944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8893736-91D7-4017-B26A-1CA033B072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1DC14C8-FB2C-40D9-A7A9-928B400462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647491-32C3-46C8-90ED-4E43BF1CBB1B}"/>
              </a:ext>
            </a:extLst>
          </p:cNvPr>
          <p:cNvSpPr>
            <a:spLocks noGrp="1" noChangeArrowheads="1"/>
          </p:cNvSpPr>
          <p:nvPr>
            <p:ph type="sldNum" sz="quarter" idx="12"/>
          </p:nvPr>
        </p:nvSpPr>
        <p:spPr>
          <a:ln/>
        </p:spPr>
        <p:txBody>
          <a:bodyPr/>
          <a:lstStyle>
            <a:lvl1pPr>
              <a:defRPr/>
            </a:lvl1pPr>
          </a:lstStyle>
          <a:p>
            <a:pPr>
              <a:defRPr/>
            </a:pPr>
            <a:fld id="{D89EB34C-A2B7-4D11-BA9B-D71A17D16526}" type="slidenum">
              <a:rPr lang="en-US" altLang="en-US"/>
              <a:pPr>
                <a:defRPr/>
              </a:pPr>
              <a:t>‹#›</a:t>
            </a:fld>
            <a:endParaRPr lang="en-US" altLang="en-US"/>
          </a:p>
        </p:txBody>
      </p:sp>
    </p:spTree>
    <p:extLst>
      <p:ext uri="{BB962C8B-B14F-4D97-AF65-F5344CB8AC3E}">
        <p14:creationId xmlns:p14="http://schemas.microsoft.com/office/powerpoint/2010/main" val="4176479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a:extLst>
              <a:ext uri="{FF2B5EF4-FFF2-40B4-BE49-F238E27FC236}">
                <a16:creationId xmlns:a16="http://schemas.microsoft.com/office/drawing/2014/main" id="{E162B3BB-0530-4653-B79D-812B63363E3F}"/>
              </a:ext>
            </a:extLst>
          </p:cNvPr>
          <p:cNvSpPr>
            <a:spLocks noGrp="1" noChangeArrowheads="1"/>
          </p:cNvSpPr>
          <p:nvPr>
            <p:ph type="dt" sz="half" idx="10"/>
          </p:nvPr>
        </p:nvSpPr>
        <p:spPr>
          <a:ln/>
        </p:spPr>
        <p:txBody>
          <a:bodyPr/>
          <a:lstStyle>
            <a:lvl1pPr>
              <a:defRPr/>
            </a:lvl1pPr>
          </a:lstStyle>
          <a:p>
            <a:fld id="{23D42407-9DE9-4DD5-9751-4F40B39160E5}" type="datetimeFigureOut">
              <a:rPr lang="en-US" smtClean="0"/>
              <a:t>10/24/2022</a:t>
            </a:fld>
            <a:endParaRPr lang="en-US" dirty="0"/>
          </a:p>
        </p:txBody>
      </p:sp>
      <p:sp>
        <p:nvSpPr>
          <p:cNvPr id="5" name="Rectangle 5">
            <a:extLst>
              <a:ext uri="{FF2B5EF4-FFF2-40B4-BE49-F238E27FC236}">
                <a16:creationId xmlns:a16="http://schemas.microsoft.com/office/drawing/2014/main" id="{10A63D56-CDC2-4466-829A-5D611F23FEBA}"/>
              </a:ext>
            </a:extLst>
          </p:cNvPr>
          <p:cNvSpPr>
            <a:spLocks noGrp="1" noChangeArrowheads="1"/>
          </p:cNvSpPr>
          <p:nvPr>
            <p:ph type="ftr" sz="quarter" idx="11"/>
          </p:nvPr>
        </p:nvSpPr>
        <p:spPr>
          <a:ln/>
        </p:spPr>
        <p:txBody>
          <a:bodyPr/>
          <a:lstStyle>
            <a:lvl1pPr>
              <a:defRPr/>
            </a:lvl1pPr>
          </a:lstStyle>
          <a:p>
            <a:endParaRPr lang="en-US" dirty="0"/>
          </a:p>
        </p:txBody>
      </p:sp>
      <p:sp>
        <p:nvSpPr>
          <p:cNvPr id="6" name="Rectangle 6">
            <a:extLst>
              <a:ext uri="{FF2B5EF4-FFF2-40B4-BE49-F238E27FC236}">
                <a16:creationId xmlns:a16="http://schemas.microsoft.com/office/drawing/2014/main" id="{860974B6-F8D0-4893-AED7-EC63873591CC}"/>
              </a:ext>
            </a:extLst>
          </p:cNvPr>
          <p:cNvSpPr>
            <a:spLocks noGrp="1" noChangeArrowheads="1"/>
          </p:cNvSpPr>
          <p:nvPr>
            <p:ph type="sldNum" sz="quarter" idx="12"/>
          </p:nvPr>
        </p:nvSpPr>
        <p:spPr>
          <a:ln/>
        </p:spPr>
        <p:txBody>
          <a:bodyPr/>
          <a:lstStyle>
            <a:lvl1pPr>
              <a:defRPr/>
            </a:lvl1pPr>
          </a:lstStyle>
          <a:p>
            <a:fld id="{A146CBD0-6EA5-4DE9-A0A5-8198DB6859BE}" type="slidenum">
              <a:rPr lang="en-US" smtClean="0"/>
              <a:t>‹#›</a:t>
            </a:fld>
            <a:endParaRPr lang="en-US" dirty="0"/>
          </a:p>
        </p:txBody>
      </p:sp>
    </p:spTree>
    <p:extLst>
      <p:ext uri="{BB962C8B-B14F-4D97-AF65-F5344CB8AC3E}">
        <p14:creationId xmlns:p14="http://schemas.microsoft.com/office/powerpoint/2010/main" val="6769717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8AD4DBE-6957-451F-8020-0D2CCAFC22C6}"/>
              </a:ext>
            </a:extLst>
          </p:cNvPr>
          <p:cNvSpPr>
            <a:spLocks noGrp="1" noChangeArrowheads="1"/>
          </p:cNvSpPr>
          <p:nvPr>
            <p:ph type="dt" sz="half" idx="10"/>
          </p:nvPr>
        </p:nvSpPr>
        <p:spPr>
          <a:ln/>
        </p:spPr>
        <p:txBody>
          <a:bodyPr/>
          <a:lstStyle>
            <a:lvl1pPr>
              <a:defRPr/>
            </a:lvl1pPr>
          </a:lstStyle>
          <a:p>
            <a:fld id="{23D42407-9DE9-4DD5-9751-4F40B39160E5}" type="datetimeFigureOut">
              <a:rPr lang="en-US" smtClean="0"/>
              <a:t>10/24/2022</a:t>
            </a:fld>
            <a:endParaRPr lang="en-US" dirty="0"/>
          </a:p>
        </p:txBody>
      </p:sp>
      <p:sp>
        <p:nvSpPr>
          <p:cNvPr id="6" name="Rectangle 5">
            <a:extLst>
              <a:ext uri="{FF2B5EF4-FFF2-40B4-BE49-F238E27FC236}">
                <a16:creationId xmlns:a16="http://schemas.microsoft.com/office/drawing/2014/main" id="{44FAB378-A118-468F-A027-C65F9242DA73}"/>
              </a:ext>
            </a:extLst>
          </p:cNvPr>
          <p:cNvSpPr>
            <a:spLocks noGrp="1" noChangeArrowheads="1"/>
          </p:cNvSpPr>
          <p:nvPr>
            <p:ph type="ftr" sz="quarter" idx="11"/>
          </p:nvPr>
        </p:nvSpPr>
        <p:spPr>
          <a:ln/>
        </p:spPr>
        <p:txBody>
          <a:bodyPr/>
          <a:lstStyle>
            <a:lvl1pPr>
              <a:defRPr/>
            </a:lvl1pPr>
          </a:lstStyle>
          <a:p>
            <a:endParaRPr lang="en-US" dirty="0"/>
          </a:p>
        </p:txBody>
      </p:sp>
      <p:sp>
        <p:nvSpPr>
          <p:cNvPr id="7" name="Rectangle 6">
            <a:extLst>
              <a:ext uri="{FF2B5EF4-FFF2-40B4-BE49-F238E27FC236}">
                <a16:creationId xmlns:a16="http://schemas.microsoft.com/office/drawing/2014/main" id="{7B1D76A1-1FA7-4F0D-BF30-62B0D6CFB010}"/>
              </a:ext>
            </a:extLst>
          </p:cNvPr>
          <p:cNvSpPr>
            <a:spLocks noGrp="1" noChangeArrowheads="1"/>
          </p:cNvSpPr>
          <p:nvPr>
            <p:ph type="sldNum" sz="quarter" idx="12"/>
          </p:nvPr>
        </p:nvSpPr>
        <p:spPr>
          <a:ln/>
        </p:spPr>
        <p:txBody>
          <a:bodyPr/>
          <a:lstStyle>
            <a:lvl1pPr>
              <a:defRPr/>
            </a:lvl1pPr>
          </a:lstStyle>
          <a:p>
            <a:fld id="{A146CBD0-6EA5-4DE9-A0A5-8198DB6859BE}" type="slidenum">
              <a:rPr lang="en-US" smtClean="0"/>
              <a:t>‹#›</a:t>
            </a:fld>
            <a:endParaRPr lang="en-US" dirty="0"/>
          </a:p>
        </p:txBody>
      </p:sp>
    </p:spTree>
    <p:extLst>
      <p:ext uri="{BB962C8B-B14F-4D97-AF65-F5344CB8AC3E}">
        <p14:creationId xmlns:p14="http://schemas.microsoft.com/office/powerpoint/2010/main" val="39617890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F6E1DAF-3458-4750-B3CE-F4E29DBF7043}"/>
              </a:ext>
            </a:extLst>
          </p:cNvPr>
          <p:cNvSpPr>
            <a:spLocks noGrp="1" noChangeArrowheads="1"/>
          </p:cNvSpPr>
          <p:nvPr>
            <p:ph type="dt" sz="half" idx="10"/>
          </p:nvPr>
        </p:nvSpPr>
        <p:spPr>
          <a:ln/>
        </p:spPr>
        <p:txBody>
          <a:bodyPr/>
          <a:lstStyle>
            <a:lvl1pPr>
              <a:defRPr/>
            </a:lvl1pPr>
          </a:lstStyle>
          <a:p>
            <a:fld id="{23D42407-9DE9-4DD5-9751-4F40B39160E5}" type="datetimeFigureOut">
              <a:rPr lang="en-US" smtClean="0"/>
              <a:t>10/24/2022</a:t>
            </a:fld>
            <a:endParaRPr lang="en-US" dirty="0"/>
          </a:p>
        </p:txBody>
      </p:sp>
      <p:sp>
        <p:nvSpPr>
          <p:cNvPr id="8" name="Rectangle 5">
            <a:extLst>
              <a:ext uri="{FF2B5EF4-FFF2-40B4-BE49-F238E27FC236}">
                <a16:creationId xmlns:a16="http://schemas.microsoft.com/office/drawing/2014/main" id="{761C858C-326A-4F19-BB35-A7DC9E4F200F}"/>
              </a:ext>
            </a:extLst>
          </p:cNvPr>
          <p:cNvSpPr>
            <a:spLocks noGrp="1" noChangeArrowheads="1"/>
          </p:cNvSpPr>
          <p:nvPr>
            <p:ph type="ftr" sz="quarter" idx="11"/>
          </p:nvPr>
        </p:nvSpPr>
        <p:spPr>
          <a:ln/>
        </p:spPr>
        <p:txBody>
          <a:bodyPr/>
          <a:lstStyle>
            <a:lvl1pPr>
              <a:defRPr/>
            </a:lvl1pPr>
          </a:lstStyle>
          <a:p>
            <a:endParaRPr lang="en-US" dirty="0"/>
          </a:p>
        </p:txBody>
      </p:sp>
      <p:sp>
        <p:nvSpPr>
          <p:cNvPr id="9" name="Rectangle 6">
            <a:extLst>
              <a:ext uri="{FF2B5EF4-FFF2-40B4-BE49-F238E27FC236}">
                <a16:creationId xmlns:a16="http://schemas.microsoft.com/office/drawing/2014/main" id="{BECAE8C3-0C87-4D0B-A994-CA9902CECC1E}"/>
              </a:ext>
            </a:extLst>
          </p:cNvPr>
          <p:cNvSpPr>
            <a:spLocks noGrp="1" noChangeArrowheads="1"/>
          </p:cNvSpPr>
          <p:nvPr>
            <p:ph type="sldNum" sz="quarter" idx="12"/>
          </p:nvPr>
        </p:nvSpPr>
        <p:spPr>
          <a:ln/>
        </p:spPr>
        <p:txBody>
          <a:bodyPr/>
          <a:lstStyle>
            <a:lvl1pPr>
              <a:defRPr/>
            </a:lvl1pPr>
          </a:lstStyle>
          <a:p>
            <a:fld id="{A146CBD0-6EA5-4DE9-A0A5-8198DB6859BE}" type="slidenum">
              <a:rPr lang="en-US" smtClean="0"/>
              <a:t>‹#›</a:t>
            </a:fld>
            <a:endParaRPr lang="en-US" dirty="0"/>
          </a:p>
        </p:txBody>
      </p:sp>
    </p:spTree>
    <p:extLst>
      <p:ext uri="{BB962C8B-B14F-4D97-AF65-F5344CB8AC3E}">
        <p14:creationId xmlns:p14="http://schemas.microsoft.com/office/powerpoint/2010/main" val="145691218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0625387-CB54-4EE1-8747-CE06069BDA41}"/>
              </a:ext>
            </a:extLst>
          </p:cNvPr>
          <p:cNvSpPr>
            <a:spLocks noGrp="1" noChangeArrowheads="1"/>
          </p:cNvSpPr>
          <p:nvPr>
            <p:ph type="dt" sz="half" idx="10"/>
          </p:nvPr>
        </p:nvSpPr>
        <p:spPr>
          <a:ln/>
        </p:spPr>
        <p:txBody>
          <a:bodyPr/>
          <a:lstStyle>
            <a:lvl1pPr>
              <a:defRPr/>
            </a:lvl1pPr>
          </a:lstStyle>
          <a:p>
            <a:fld id="{23D42407-9DE9-4DD5-9751-4F40B39160E5}" type="datetimeFigureOut">
              <a:rPr lang="en-US" smtClean="0"/>
              <a:t>10/24/2022</a:t>
            </a:fld>
            <a:endParaRPr lang="en-US" dirty="0"/>
          </a:p>
        </p:txBody>
      </p:sp>
      <p:sp>
        <p:nvSpPr>
          <p:cNvPr id="4" name="Rectangle 5">
            <a:extLst>
              <a:ext uri="{FF2B5EF4-FFF2-40B4-BE49-F238E27FC236}">
                <a16:creationId xmlns:a16="http://schemas.microsoft.com/office/drawing/2014/main" id="{C6FEB7B1-6016-458A-98E3-830E7D38A35B}"/>
              </a:ext>
            </a:extLst>
          </p:cNvPr>
          <p:cNvSpPr>
            <a:spLocks noGrp="1" noChangeArrowheads="1"/>
          </p:cNvSpPr>
          <p:nvPr>
            <p:ph type="ftr" sz="quarter" idx="11"/>
          </p:nvPr>
        </p:nvSpPr>
        <p:spPr>
          <a:ln/>
        </p:spPr>
        <p:txBody>
          <a:bodyPr/>
          <a:lstStyle>
            <a:lvl1pPr>
              <a:defRPr/>
            </a:lvl1pPr>
          </a:lstStyle>
          <a:p>
            <a:endParaRPr lang="en-US" dirty="0"/>
          </a:p>
        </p:txBody>
      </p:sp>
      <p:sp>
        <p:nvSpPr>
          <p:cNvPr id="5" name="Rectangle 6">
            <a:extLst>
              <a:ext uri="{FF2B5EF4-FFF2-40B4-BE49-F238E27FC236}">
                <a16:creationId xmlns:a16="http://schemas.microsoft.com/office/drawing/2014/main" id="{E8462131-CDE3-4DB3-8E70-2A7608EF85CA}"/>
              </a:ext>
            </a:extLst>
          </p:cNvPr>
          <p:cNvSpPr>
            <a:spLocks noGrp="1" noChangeArrowheads="1"/>
          </p:cNvSpPr>
          <p:nvPr>
            <p:ph type="sldNum" sz="quarter" idx="12"/>
          </p:nvPr>
        </p:nvSpPr>
        <p:spPr>
          <a:ln/>
        </p:spPr>
        <p:txBody>
          <a:bodyPr/>
          <a:lstStyle>
            <a:lvl1pPr>
              <a:defRPr/>
            </a:lvl1pPr>
          </a:lstStyle>
          <a:p>
            <a:fld id="{A146CBD0-6EA5-4DE9-A0A5-8198DB6859BE}" type="slidenum">
              <a:rPr lang="en-US" smtClean="0"/>
              <a:t>‹#›</a:t>
            </a:fld>
            <a:endParaRPr lang="en-US" dirty="0"/>
          </a:p>
        </p:txBody>
      </p:sp>
    </p:spTree>
    <p:extLst>
      <p:ext uri="{BB962C8B-B14F-4D97-AF65-F5344CB8AC3E}">
        <p14:creationId xmlns:p14="http://schemas.microsoft.com/office/powerpoint/2010/main" val="89491892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6F208FB-DCA3-4767-B276-C0903EE13D5E}"/>
              </a:ext>
            </a:extLst>
          </p:cNvPr>
          <p:cNvSpPr>
            <a:spLocks noGrp="1" noChangeArrowheads="1"/>
          </p:cNvSpPr>
          <p:nvPr>
            <p:ph type="dt" sz="half" idx="10"/>
          </p:nvPr>
        </p:nvSpPr>
        <p:spPr>
          <a:ln/>
        </p:spPr>
        <p:txBody>
          <a:bodyPr/>
          <a:lstStyle>
            <a:lvl1pPr>
              <a:defRPr/>
            </a:lvl1pPr>
          </a:lstStyle>
          <a:p>
            <a:fld id="{23D42407-9DE9-4DD5-9751-4F40B39160E5}" type="datetimeFigureOut">
              <a:rPr lang="en-US" smtClean="0"/>
              <a:t>10/24/2022</a:t>
            </a:fld>
            <a:endParaRPr lang="en-US" dirty="0"/>
          </a:p>
        </p:txBody>
      </p:sp>
      <p:sp>
        <p:nvSpPr>
          <p:cNvPr id="3" name="Rectangle 5">
            <a:extLst>
              <a:ext uri="{FF2B5EF4-FFF2-40B4-BE49-F238E27FC236}">
                <a16:creationId xmlns:a16="http://schemas.microsoft.com/office/drawing/2014/main" id="{B2B2F460-892E-46BF-B3D5-661AB49D3D15}"/>
              </a:ext>
            </a:extLst>
          </p:cNvPr>
          <p:cNvSpPr>
            <a:spLocks noGrp="1" noChangeArrowheads="1"/>
          </p:cNvSpPr>
          <p:nvPr>
            <p:ph type="ftr" sz="quarter" idx="11"/>
          </p:nvPr>
        </p:nvSpPr>
        <p:spPr>
          <a:ln/>
        </p:spPr>
        <p:txBody>
          <a:bodyPr/>
          <a:lstStyle>
            <a:lvl1pPr>
              <a:defRPr/>
            </a:lvl1pPr>
          </a:lstStyle>
          <a:p>
            <a:endParaRPr lang="en-US" dirty="0"/>
          </a:p>
        </p:txBody>
      </p:sp>
      <p:sp>
        <p:nvSpPr>
          <p:cNvPr id="4" name="Rectangle 6">
            <a:extLst>
              <a:ext uri="{FF2B5EF4-FFF2-40B4-BE49-F238E27FC236}">
                <a16:creationId xmlns:a16="http://schemas.microsoft.com/office/drawing/2014/main" id="{2CDF7B52-294E-4588-BE1E-162374588E80}"/>
              </a:ext>
            </a:extLst>
          </p:cNvPr>
          <p:cNvSpPr>
            <a:spLocks noGrp="1" noChangeArrowheads="1"/>
          </p:cNvSpPr>
          <p:nvPr>
            <p:ph type="sldNum" sz="quarter" idx="12"/>
          </p:nvPr>
        </p:nvSpPr>
        <p:spPr>
          <a:ln/>
        </p:spPr>
        <p:txBody>
          <a:bodyPr/>
          <a:lstStyle>
            <a:lvl1pPr>
              <a:defRPr/>
            </a:lvl1pPr>
          </a:lstStyle>
          <a:p>
            <a:fld id="{A146CBD0-6EA5-4DE9-A0A5-8198DB6859BE}" type="slidenum">
              <a:rPr lang="en-US" smtClean="0"/>
              <a:t>‹#›</a:t>
            </a:fld>
            <a:endParaRPr lang="en-US" dirty="0"/>
          </a:p>
        </p:txBody>
      </p:sp>
    </p:spTree>
    <p:extLst>
      <p:ext uri="{BB962C8B-B14F-4D97-AF65-F5344CB8AC3E}">
        <p14:creationId xmlns:p14="http://schemas.microsoft.com/office/powerpoint/2010/main" val="334541171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B89AB9AD-C978-40FE-BF0B-4A19F61A49C0}"/>
              </a:ext>
            </a:extLst>
          </p:cNvPr>
          <p:cNvSpPr>
            <a:spLocks noGrp="1" noChangeArrowheads="1"/>
          </p:cNvSpPr>
          <p:nvPr>
            <p:ph type="dt" sz="half" idx="10"/>
          </p:nvPr>
        </p:nvSpPr>
        <p:spPr>
          <a:ln/>
        </p:spPr>
        <p:txBody>
          <a:bodyPr/>
          <a:lstStyle>
            <a:lvl1pPr>
              <a:defRPr/>
            </a:lvl1pPr>
          </a:lstStyle>
          <a:p>
            <a:fld id="{23D42407-9DE9-4DD5-9751-4F40B39160E5}" type="datetimeFigureOut">
              <a:rPr lang="en-US" smtClean="0"/>
              <a:t>10/24/2022</a:t>
            </a:fld>
            <a:endParaRPr lang="en-US" dirty="0"/>
          </a:p>
        </p:txBody>
      </p:sp>
      <p:sp>
        <p:nvSpPr>
          <p:cNvPr id="6" name="Rectangle 5">
            <a:extLst>
              <a:ext uri="{FF2B5EF4-FFF2-40B4-BE49-F238E27FC236}">
                <a16:creationId xmlns:a16="http://schemas.microsoft.com/office/drawing/2014/main" id="{37B4DF4D-9936-4726-8BAD-8EDF6A43D689}"/>
              </a:ext>
            </a:extLst>
          </p:cNvPr>
          <p:cNvSpPr>
            <a:spLocks noGrp="1" noChangeArrowheads="1"/>
          </p:cNvSpPr>
          <p:nvPr>
            <p:ph type="ftr" sz="quarter" idx="11"/>
          </p:nvPr>
        </p:nvSpPr>
        <p:spPr>
          <a:ln/>
        </p:spPr>
        <p:txBody>
          <a:bodyPr/>
          <a:lstStyle>
            <a:lvl1pPr>
              <a:defRPr/>
            </a:lvl1pPr>
          </a:lstStyle>
          <a:p>
            <a:endParaRPr lang="en-US" dirty="0"/>
          </a:p>
        </p:txBody>
      </p:sp>
      <p:sp>
        <p:nvSpPr>
          <p:cNvPr id="7" name="Rectangle 6">
            <a:extLst>
              <a:ext uri="{FF2B5EF4-FFF2-40B4-BE49-F238E27FC236}">
                <a16:creationId xmlns:a16="http://schemas.microsoft.com/office/drawing/2014/main" id="{1BC39C21-0592-41D3-8E73-310E6A638BC0}"/>
              </a:ext>
            </a:extLst>
          </p:cNvPr>
          <p:cNvSpPr>
            <a:spLocks noGrp="1" noChangeArrowheads="1"/>
          </p:cNvSpPr>
          <p:nvPr>
            <p:ph type="sldNum" sz="quarter" idx="12"/>
          </p:nvPr>
        </p:nvSpPr>
        <p:spPr>
          <a:ln/>
        </p:spPr>
        <p:txBody>
          <a:bodyPr/>
          <a:lstStyle>
            <a:lvl1pPr>
              <a:defRPr/>
            </a:lvl1pPr>
          </a:lstStyle>
          <a:p>
            <a:fld id="{A146CBD0-6EA5-4DE9-A0A5-8198DB6859BE}" type="slidenum">
              <a:rPr lang="en-US" smtClean="0"/>
              <a:t>‹#›</a:t>
            </a:fld>
            <a:endParaRPr lang="en-US" dirty="0"/>
          </a:p>
        </p:txBody>
      </p:sp>
    </p:spTree>
    <p:extLst>
      <p:ext uri="{BB962C8B-B14F-4D97-AF65-F5344CB8AC3E}">
        <p14:creationId xmlns:p14="http://schemas.microsoft.com/office/powerpoint/2010/main" val="182589856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a:extLst>
              <a:ext uri="{FF2B5EF4-FFF2-40B4-BE49-F238E27FC236}">
                <a16:creationId xmlns:a16="http://schemas.microsoft.com/office/drawing/2014/main" id="{C288AF64-3A44-4AAC-9956-596B1CF07B3E}"/>
              </a:ext>
            </a:extLst>
          </p:cNvPr>
          <p:cNvSpPr>
            <a:spLocks noGrp="1" noChangeArrowheads="1"/>
          </p:cNvSpPr>
          <p:nvPr>
            <p:ph type="dt" sz="half" idx="10"/>
          </p:nvPr>
        </p:nvSpPr>
        <p:spPr>
          <a:ln/>
        </p:spPr>
        <p:txBody>
          <a:bodyPr/>
          <a:lstStyle>
            <a:lvl1pPr>
              <a:defRPr/>
            </a:lvl1pPr>
          </a:lstStyle>
          <a:p>
            <a:fld id="{23D42407-9DE9-4DD5-9751-4F40B39160E5}" type="datetimeFigureOut">
              <a:rPr lang="en-US" smtClean="0"/>
              <a:t>10/24/2022</a:t>
            </a:fld>
            <a:endParaRPr lang="en-US" dirty="0"/>
          </a:p>
        </p:txBody>
      </p:sp>
      <p:sp>
        <p:nvSpPr>
          <p:cNvPr id="6" name="Rectangle 5">
            <a:extLst>
              <a:ext uri="{FF2B5EF4-FFF2-40B4-BE49-F238E27FC236}">
                <a16:creationId xmlns:a16="http://schemas.microsoft.com/office/drawing/2014/main" id="{C28D7BB4-3943-4813-B640-383EE8EEFE78}"/>
              </a:ext>
            </a:extLst>
          </p:cNvPr>
          <p:cNvSpPr>
            <a:spLocks noGrp="1" noChangeArrowheads="1"/>
          </p:cNvSpPr>
          <p:nvPr>
            <p:ph type="ftr" sz="quarter" idx="11"/>
          </p:nvPr>
        </p:nvSpPr>
        <p:spPr>
          <a:ln/>
        </p:spPr>
        <p:txBody>
          <a:bodyPr/>
          <a:lstStyle>
            <a:lvl1pPr>
              <a:defRPr/>
            </a:lvl1pPr>
          </a:lstStyle>
          <a:p>
            <a:endParaRPr lang="en-US" dirty="0"/>
          </a:p>
        </p:txBody>
      </p:sp>
      <p:sp>
        <p:nvSpPr>
          <p:cNvPr id="7" name="Rectangle 6">
            <a:extLst>
              <a:ext uri="{FF2B5EF4-FFF2-40B4-BE49-F238E27FC236}">
                <a16:creationId xmlns:a16="http://schemas.microsoft.com/office/drawing/2014/main" id="{3ABF2456-D263-46C9-8140-71E9F1D33A8E}"/>
              </a:ext>
            </a:extLst>
          </p:cNvPr>
          <p:cNvSpPr>
            <a:spLocks noGrp="1" noChangeArrowheads="1"/>
          </p:cNvSpPr>
          <p:nvPr>
            <p:ph type="sldNum" sz="quarter" idx="12"/>
          </p:nvPr>
        </p:nvSpPr>
        <p:spPr>
          <a:ln/>
        </p:spPr>
        <p:txBody>
          <a:bodyPr/>
          <a:lstStyle>
            <a:lvl1pPr>
              <a:defRPr/>
            </a:lvl1pPr>
          </a:lstStyle>
          <a:p>
            <a:fld id="{A146CBD0-6EA5-4DE9-A0A5-8198DB6859BE}" type="slidenum">
              <a:rPr lang="en-US" smtClean="0"/>
              <a:t>‹#›</a:t>
            </a:fld>
            <a:endParaRPr lang="en-US" dirty="0"/>
          </a:p>
        </p:txBody>
      </p:sp>
    </p:spTree>
    <p:extLst>
      <p:ext uri="{BB962C8B-B14F-4D97-AF65-F5344CB8AC3E}">
        <p14:creationId xmlns:p14="http://schemas.microsoft.com/office/powerpoint/2010/main" val="75091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4038600" cy="3422142"/>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6" name="Picture Placeholder 5"/>
          <p:cNvSpPr>
            <a:spLocks noGrp="1"/>
          </p:cNvSpPr>
          <p:nvPr>
            <p:ph type="pic" sz="quarter" idx="10"/>
          </p:nvPr>
        </p:nvSpPr>
        <p:spPr>
          <a:xfrm>
            <a:off x="4648200" y="1028700"/>
            <a:ext cx="4038600" cy="3429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373075706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5E7C55-C7E1-4D76-8632-13FBE5B61B1C}"/>
              </a:ext>
            </a:extLst>
          </p:cNvPr>
          <p:cNvSpPr>
            <a:spLocks noGrp="1" noChangeArrowheads="1"/>
          </p:cNvSpPr>
          <p:nvPr>
            <p:ph type="dt" sz="half" idx="10"/>
          </p:nvPr>
        </p:nvSpPr>
        <p:spPr>
          <a:ln/>
        </p:spPr>
        <p:txBody>
          <a:bodyPr/>
          <a:lstStyle>
            <a:lvl1pPr>
              <a:defRPr/>
            </a:lvl1pPr>
          </a:lstStyle>
          <a:p>
            <a:fld id="{23D42407-9DE9-4DD5-9751-4F40B39160E5}" type="datetimeFigureOut">
              <a:rPr lang="en-US" smtClean="0"/>
              <a:t>10/24/2022</a:t>
            </a:fld>
            <a:endParaRPr lang="en-US" dirty="0"/>
          </a:p>
        </p:txBody>
      </p:sp>
      <p:sp>
        <p:nvSpPr>
          <p:cNvPr id="5" name="Rectangle 5">
            <a:extLst>
              <a:ext uri="{FF2B5EF4-FFF2-40B4-BE49-F238E27FC236}">
                <a16:creationId xmlns:a16="http://schemas.microsoft.com/office/drawing/2014/main" id="{9A7A7612-88B0-4C05-BCBE-CDEF340E0CD7}"/>
              </a:ext>
            </a:extLst>
          </p:cNvPr>
          <p:cNvSpPr>
            <a:spLocks noGrp="1" noChangeArrowheads="1"/>
          </p:cNvSpPr>
          <p:nvPr>
            <p:ph type="ftr" sz="quarter" idx="11"/>
          </p:nvPr>
        </p:nvSpPr>
        <p:spPr>
          <a:ln/>
        </p:spPr>
        <p:txBody>
          <a:bodyPr/>
          <a:lstStyle>
            <a:lvl1pPr>
              <a:defRPr/>
            </a:lvl1pPr>
          </a:lstStyle>
          <a:p>
            <a:endParaRPr lang="en-US" dirty="0"/>
          </a:p>
        </p:txBody>
      </p:sp>
      <p:sp>
        <p:nvSpPr>
          <p:cNvPr id="6" name="Rectangle 6">
            <a:extLst>
              <a:ext uri="{FF2B5EF4-FFF2-40B4-BE49-F238E27FC236}">
                <a16:creationId xmlns:a16="http://schemas.microsoft.com/office/drawing/2014/main" id="{7362223A-5A12-4109-839F-5C6342151F6A}"/>
              </a:ext>
            </a:extLst>
          </p:cNvPr>
          <p:cNvSpPr>
            <a:spLocks noGrp="1" noChangeArrowheads="1"/>
          </p:cNvSpPr>
          <p:nvPr>
            <p:ph type="sldNum" sz="quarter" idx="12"/>
          </p:nvPr>
        </p:nvSpPr>
        <p:spPr>
          <a:ln/>
        </p:spPr>
        <p:txBody>
          <a:bodyPr/>
          <a:lstStyle>
            <a:lvl1pPr>
              <a:defRPr/>
            </a:lvl1pPr>
          </a:lstStyle>
          <a:p>
            <a:fld id="{A146CBD0-6EA5-4DE9-A0A5-8198DB6859BE}" type="slidenum">
              <a:rPr lang="en-US" smtClean="0"/>
              <a:t>‹#›</a:t>
            </a:fld>
            <a:endParaRPr lang="en-US" dirty="0"/>
          </a:p>
        </p:txBody>
      </p:sp>
    </p:spTree>
    <p:extLst>
      <p:ext uri="{BB962C8B-B14F-4D97-AF65-F5344CB8AC3E}">
        <p14:creationId xmlns:p14="http://schemas.microsoft.com/office/powerpoint/2010/main" val="224963466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EB3159-552B-4B57-9598-871ADC4E2EF4}"/>
              </a:ext>
            </a:extLst>
          </p:cNvPr>
          <p:cNvSpPr>
            <a:spLocks noGrp="1" noChangeArrowheads="1"/>
          </p:cNvSpPr>
          <p:nvPr>
            <p:ph type="dt" sz="half" idx="10"/>
          </p:nvPr>
        </p:nvSpPr>
        <p:spPr>
          <a:ln/>
        </p:spPr>
        <p:txBody>
          <a:bodyPr/>
          <a:lstStyle>
            <a:lvl1pPr>
              <a:defRPr/>
            </a:lvl1pPr>
          </a:lstStyle>
          <a:p>
            <a:fld id="{23D42407-9DE9-4DD5-9751-4F40B39160E5}" type="datetimeFigureOut">
              <a:rPr lang="en-US" smtClean="0"/>
              <a:t>10/24/2022</a:t>
            </a:fld>
            <a:endParaRPr lang="en-US" dirty="0"/>
          </a:p>
        </p:txBody>
      </p:sp>
      <p:sp>
        <p:nvSpPr>
          <p:cNvPr id="5" name="Rectangle 5">
            <a:extLst>
              <a:ext uri="{FF2B5EF4-FFF2-40B4-BE49-F238E27FC236}">
                <a16:creationId xmlns:a16="http://schemas.microsoft.com/office/drawing/2014/main" id="{3ACC9AB1-5704-4CA3-A52F-70E54338BA55}"/>
              </a:ext>
            </a:extLst>
          </p:cNvPr>
          <p:cNvSpPr>
            <a:spLocks noGrp="1" noChangeArrowheads="1"/>
          </p:cNvSpPr>
          <p:nvPr>
            <p:ph type="ftr" sz="quarter" idx="11"/>
          </p:nvPr>
        </p:nvSpPr>
        <p:spPr>
          <a:ln/>
        </p:spPr>
        <p:txBody>
          <a:bodyPr/>
          <a:lstStyle>
            <a:lvl1pPr>
              <a:defRPr/>
            </a:lvl1pPr>
          </a:lstStyle>
          <a:p>
            <a:endParaRPr lang="en-US" dirty="0"/>
          </a:p>
        </p:txBody>
      </p:sp>
      <p:sp>
        <p:nvSpPr>
          <p:cNvPr id="6" name="Rectangle 6">
            <a:extLst>
              <a:ext uri="{FF2B5EF4-FFF2-40B4-BE49-F238E27FC236}">
                <a16:creationId xmlns:a16="http://schemas.microsoft.com/office/drawing/2014/main" id="{D900155F-3198-490D-97AD-078AE3D633A1}"/>
              </a:ext>
            </a:extLst>
          </p:cNvPr>
          <p:cNvSpPr>
            <a:spLocks noGrp="1" noChangeArrowheads="1"/>
          </p:cNvSpPr>
          <p:nvPr>
            <p:ph type="sldNum" sz="quarter" idx="12"/>
          </p:nvPr>
        </p:nvSpPr>
        <p:spPr>
          <a:ln/>
        </p:spPr>
        <p:txBody>
          <a:bodyPr/>
          <a:lstStyle>
            <a:lvl1pPr>
              <a:defRPr/>
            </a:lvl1pPr>
          </a:lstStyle>
          <a:p>
            <a:fld id="{A146CBD0-6EA5-4DE9-A0A5-8198DB6859BE}" type="slidenum">
              <a:rPr lang="en-US" smtClean="0"/>
              <a:t>‹#›</a:t>
            </a:fld>
            <a:endParaRPr lang="en-US" dirty="0"/>
          </a:p>
        </p:txBody>
      </p:sp>
    </p:spTree>
    <p:extLst>
      <p:ext uri="{BB962C8B-B14F-4D97-AF65-F5344CB8AC3E}">
        <p14:creationId xmlns:p14="http://schemas.microsoft.com/office/powerpoint/2010/main" val="2158219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righ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035558"/>
            <a:ext cx="4038600" cy="3422142"/>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Picture Placeholder 5"/>
          <p:cNvSpPr>
            <a:spLocks noGrp="1"/>
          </p:cNvSpPr>
          <p:nvPr>
            <p:ph type="pic" sz="quarter" idx="10"/>
          </p:nvPr>
        </p:nvSpPr>
        <p:spPr>
          <a:xfrm>
            <a:off x="457200" y="1028700"/>
            <a:ext cx="4038600" cy="3429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3019099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sp>
        <p:nvSpPr>
          <p:cNvPr id="13" name="Rectangle 12"/>
          <p:cNvSpPr/>
          <p:nvPr userDrawn="1"/>
        </p:nvSpPr>
        <p:spPr>
          <a:xfrm>
            <a:off x="0" y="4400550"/>
            <a:ext cx="9144000" cy="74295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60863" y="4629150"/>
            <a:ext cx="1135673" cy="285750"/>
          </a:xfrm>
          <a:prstGeom prst="rect">
            <a:avLst/>
          </a:prstGeom>
          <a:gradFill>
            <a:gsLst>
              <a:gs pos="0">
                <a:schemeClr val="accent1"/>
              </a:gs>
              <a:gs pos="100000">
                <a:schemeClr val="accent1"/>
              </a:gs>
            </a:gsLst>
            <a:lin ang="5400000" scaled="0"/>
          </a:gradFill>
        </p:spPr>
      </p:pic>
      <p:sp>
        <p:nvSpPr>
          <p:cNvPr id="8" name="Title 1"/>
          <p:cNvSpPr>
            <a:spLocks noGrp="1"/>
          </p:cNvSpPr>
          <p:nvPr>
            <p:ph type="title" hasCustomPrompt="1"/>
          </p:nvPr>
        </p:nvSpPr>
        <p:spPr>
          <a:xfrm>
            <a:off x="3017520" y="502920"/>
            <a:ext cx="5669280" cy="1851660"/>
          </a:xfrm>
        </p:spPr>
        <p:txBody>
          <a:bodyPr anchor="b" anchorCtr="0">
            <a:normAutofit/>
          </a:bodyPr>
          <a:lstStyle>
            <a:lvl1pPr algn="l">
              <a:defRPr sz="3200" b="0" cap="none">
                <a:solidFill>
                  <a:schemeClr val="tx1"/>
                </a:solidFill>
              </a:defRPr>
            </a:lvl1pPr>
          </a:lstStyle>
          <a:p>
            <a:r>
              <a:rPr lang="en-US"/>
              <a:t>Click to edit master title style</a:t>
            </a:r>
          </a:p>
        </p:txBody>
      </p:sp>
      <p:sp>
        <p:nvSpPr>
          <p:cNvPr id="9" name="Text Placeholder 2"/>
          <p:cNvSpPr>
            <a:spLocks noGrp="1"/>
          </p:cNvSpPr>
          <p:nvPr>
            <p:ph type="body" idx="1"/>
          </p:nvPr>
        </p:nvSpPr>
        <p:spPr>
          <a:xfrm>
            <a:off x="3017520" y="2512696"/>
            <a:ext cx="5669280" cy="822960"/>
          </a:xfrm>
        </p:spPr>
        <p:txBody>
          <a:bodyPr anchor="t" anchorCtr="0"/>
          <a:lstStyle>
            <a:lvl1pPr marL="0" indent="0">
              <a:spcAft>
                <a:spcPts val="300"/>
              </a:spcAft>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1" name="Text Placeholder 8"/>
          <p:cNvSpPr>
            <a:spLocks noGrp="1"/>
          </p:cNvSpPr>
          <p:nvPr>
            <p:ph type="body" sz="quarter" idx="10"/>
          </p:nvPr>
        </p:nvSpPr>
        <p:spPr>
          <a:xfrm>
            <a:off x="3017520" y="3678556"/>
            <a:ext cx="5669280" cy="228600"/>
          </a:xfrm>
        </p:spPr>
        <p:txBody>
          <a:bodyPr/>
          <a:lstStyle>
            <a:lvl1pPr marL="9144" indent="0">
              <a:buNone/>
              <a:defRPr sz="1800">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12" name="Text Placeholder 8"/>
          <p:cNvSpPr>
            <a:spLocks noGrp="1"/>
          </p:cNvSpPr>
          <p:nvPr>
            <p:ph type="body" sz="quarter" idx="11"/>
          </p:nvPr>
        </p:nvSpPr>
        <p:spPr>
          <a:xfrm>
            <a:off x="3017520" y="3952876"/>
            <a:ext cx="5669280" cy="228600"/>
          </a:xfrm>
        </p:spPr>
        <p:txBody>
          <a:bodyPr/>
          <a:lstStyle>
            <a:lvl1pPr marL="9144" indent="0">
              <a:buNone/>
              <a:defRPr sz="1600" i="1">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grpSp>
        <p:nvGrpSpPr>
          <p:cNvPr id="10" name="Group 9"/>
          <p:cNvGrpSpPr>
            <a:grpSpLocks noChangeAspect="1"/>
          </p:cNvGrpSpPr>
          <p:nvPr userDrawn="1"/>
        </p:nvGrpSpPr>
        <p:grpSpPr>
          <a:xfrm flipH="1">
            <a:off x="-27432" y="5"/>
            <a:ext cx="2364322" cy="4253674"/>
            <a:chOff x="6355083" y="871449"/>
            <a:chExt cx="2637945" cy="4745946"/>
          </a:xfrm>
        </p:grpSpPr>
        <p:sp>
          <p:nvSpPr>
            <p:cNvPr id="14" name="Pentagon 8"/>
            <p:cNvSpPr>
              <a:spLocks noChangeAspect="1"/>
            </p:cNvSpPr>
            <p:nvPr userDrawn="1"/>
          </p:nvSpPr>
          <p:spPr>
            <a:xfrm rot="5400000">
              <a:off x="5617338" y="2243639"/>
              <a:ext cx="4111501" cy="263601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26169 w 926169"/>
                <a:gd name="connsiteY0" fmla="*/ 0 h 634375"/>
                <a:gd name="connsiteX1" fmla="*/ 717155 w 926169"/>
                <a:gd name="connsiteY1" fmla="*/ 634375 h 634375"/>
                <a:gd name="connsiteX2" fmla="*/ 3 w 926169"/>
                <a:gd name="connsiteY2" fmla="*/ 634375 h 634375"/>
                <a:gd name="connsiteX3" fmla="*/ 1306 w 926169"/>
                <a:gd name="connsiteY3" fmla="*/ 9108 h 634375"/>
                <a:gd name="connsiteX0" fmla="*/ 921146 w 921146"/>
                <a:gd name="connsiteY0" fmla="*/ 4189 h 625267"/>
                <a:gd name="connsiteX1" fmla="*/ 717155 w 921146"/>
                <a:gd name="connsiteY1" fmla="*/ 625267 h 625267"/>
                <a:gd name="connsiteX2" fmla="*/ 3 w 921146"/>
                <a:gd name="connsiteY2" fmla="*/ 625267 h 625267"/>
                <a:gd name="connsiteX3" fmla="*/ 1306 w 921146"/>
                <a:gd name="connsiteY3" fmla="*/ 0 h 625267"/>
              </a:gdLst>
              <a:ahLst/>
              <a:cxnLst>
                <a:cxn ang="0">
                  <a:pos x="connsiteX0" y="connsiteY0"/>
                </a:cxn>
                <a:cxn ang="0">
                  <a:pos x="connsiteX1" y="connsiteY1"/>
                </a:cxn>
                <a:cxn ang="0">
                  <a:pos x="connsiteX2" y="connsiteY2"/>
                </a:cxn>
                <a:cxn ang="0">
                  <a:pos x="connsiteX3" y="connsiteY3"/>
                </a:cxn>
              </a:cxnLst>
              <a:rect l="l" t="t" r="r" b="b"/>
              <a:pathLst>
                <a:path w="921146" h="625267">
                  <a:moveTo>
                    <a:pt x="921146" y="4189"/>
                  </a:moveTo>
                  <a:lnTo>
                    <a:pt x="717155" y="625267"/>
                  </a:lnTo>
                  <a:lnTo>
                    <a:pt x="3" y="625267"/>
                  </a:lnTo>
                  <a:cubicBezTo>
                    <a:pt x="-70" y="412021"/>
                    <a:pt x="1379" y="214007"/>
                    <a:pt x="1306" y="0"/>
                  </a:cubicBezTo>
                </a:path>
              </a:pathLst>
            </a:custGeom>
            <a:noFill/>
            <a:ln w="889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5" name="Pentagon 8"/>
            <p:cNvSpPr>
              <a:spLocks noChangeAspect="1"/>
            </p:cNvSpPr>
            <p:nvPr userDrawn="1"/>
          </p:nvSpPr>
          <p:spPr>
            <a:xfrm rot="5400000">
              <a:off x="6525665" y="1976966"/>
              <a:ext cx="3572879" cy="1361846"/>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 name="connsiteX0" fmla="*/ 841480 w 841480"/>
                <a:gd name="connsiteY0" fmla="*/ 0 h 349059"/>
                <a:gd name="connsiteX1" fmla="*/ 717585 w 841480"/>
                <a:gd name="connsiteY1" fmla="*/ 346554 h 349059"/>
                <a:gd name="connsiteX2" fmla="*/ 0 w 841480"/>
                <a:gd name="connsiteY2" fmla="*/ 349059 h 349059"/>
                <a:gd name="connsiteX0" fmla="*/ 841479 w 841479"/>
                <a:gd name="connsiteY0" fmla="*/ 0 h 346554"/>
                <a:gd name="connsiteX1" fmla="*/ 717584 w 841479"/>
                <a:gd name="connsiteY1" fmla="*/ 346554 h 346554"/>
                <a:gd name="connsiteX2" fmla="*/ 0 w 841479"/>
                <a:gd name="connsiteY2" fmla="*/ 346547 h 346554"/>
                <a:gd name="connsiteX0" fmla="*/ 827204 w 827204"/>
                <a:gd name="connsiteY0" fmla="*/ 0 h 305110"/>
                <a:gd name="connsiteX1" fmla="*/ 717584 w 827204"/>
                <a:gd name="connsiteY1" fmla="*/ 305110 h 305110"/>
                <a:gd name="connsiteX2" fmla="*/ 0 w 827204"/>
                <a:gd name="connsiteY2" fmla="*/ 305103 h 305110"/>
              </a:gdLst>
              <a:ahLst/>
              <a:cxnLst>
                <a:cxn ang="0">
                  <a:pos x="connsiteX0" y="connsiteY0"/>
                </a:cxn>
                <a:cxn ang="0">
                  <a:pos x="connsiteX1" y="connsiteY1"/>
                </a:cxn>
                <a:cxn ang="0">
                  <a:pos x="connsiteX2" y="connsiteY2"/>
                </a:cxn>
              </a:cxnLst>
              <a:rect l="l" t="t" r="r" b="b"/>
              <a:pathLst>
                <a:path w="827204" h="305110">
                  <a:moveTo>
                    <a:pt x="827204" y="0"/>
                  </a:moveTo>
                  <a:lnTo>
                    <a:pt x="717584" y="305110"/>
                  </a:lnTo>
                  <a:lnTo>
                    <a:pt x="0" y="305103"/>
                  </a:lnTo>
                </a:path>
              </a:pathLst>
            </a:custGeom>
            <a:noFill/>
            <a:ln w="889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16" name="Footer Placeholder 6"/>
          <p:cNvSpPr txBox="1">
            <a:spLocks/>
          </p:cNvSpPr>
          <p:nvPr userDrawn="1"/>
        </p:nvSpPr>
        <p:spPr>
          <a:xfrm>
            <a:off x="2286000" y="4727486"/>
            <a:ext cx="6432043"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0" spc="60" baseline="0">
                <a:solidFill>
                  <a:srgbClr val="FFFFFF"/>
                </a:solidFill>
                <a:latin typeface="Arial Narrow" panose="020B0606020202030204" pitchFamily="34" charset="0"/>
              </a:rPr>
              <a:t>U.S. Bank Confidential</a:t>
            </a:r>
          </a:p>
        </p:txBody>
      </p:sp>
    </p:spTree>
    <p:extLst>
      <p:ext uri="{BB962C8B-B14F-4D97-AF65-F5344CB8AC3E}">
        <p14:creationId xmlns:p14="http://schemas.microsoft.com/office/powerpoint/2010/main" val="1959405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4645152"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2"/>
          </p:nvPr>
        </p:nvSpPr>
        <p:spPr>
          <a:xfrm>
            <a:off x="457200" y="2343150"/>
            <a:ext cx="8229600" cy="218313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19740247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1 sub title/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8229600"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37085"/>
            <a:ext cx="4040188" cy="159186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1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437085"/>
            <a:ext cx="4041775" cy="159186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1"/>
          </p:nvPr>
        </p:nvSpPr>
        <p:spPr>
          <a:xfrm>
            <a:off x="446049" y="3037285"/>
            <a:ext cx="8240751" cy="142041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89248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2 sub titles/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4040188"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37085"/>
            <a:ext cx="4040188" cy="159186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Text Placeholder 4"/>
          <p:cNvSpPr>
            <a:spLocks noGrp="1"/>
          </p:cNvSpPr>
          <p:nvPr>
            <p:ph type="body" sz="quarter" idx="3"/>
          </p:nvPr>
        </p:nvSpPr>
        <p:spPr>
          <a:xfrm>
            <a:off x="4645026" y="857250"/>
            <a:ext cx="4041775"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437085"/>
            <a:ext cx="4041775" cy="159186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8" name="Content Placeholder 5"/>
          <p:cNvSpPr>
            <a:spLocks noGrp="1"/>
          </p:cNvSpPr>
          <p:nvPr>
            <p:ph sz="quarter" idx="11"/>
          </p:nvPr>
        </p:nvSpPr>
        <p:spPr>
          <a:xfrm>
            <a:off x="446049" y="3037285"/>
            <a:ext cx="8240751" cy="142041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484123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2 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8229600" cy="1543050"/>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Content Placeholder 2"/>
          <p:cNvSpPr>
            <a:spLocks noGrp="1"/>
          </p:cNvSpPr>
          <p:nvPr>
            <p:ph sz="half" idx="10"/>
          </p:nvPr>
        </p:nvSpPr>
        <p:spPr>
          <a:xfrm>
            <a:off x="457200" y="2734837"/>
            <a:ext cx="8229600" cy="1543050"/>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1877706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2 sub titles/2 row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37113"/>
            <a:ext cx="8229600" cy="1200150"/>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Content Placeholder 2"/>
          <p:cNvSpPr>
            <a:spLocks noGrp="1"/>
          </p:cNvSpPr>
          <p:nvPr>
            <p:ph sz="half" idx="10"/>
          </p:nvPr>
        </p:nvSpPr>
        <p:spPr>
          <a:xfrm>
            <a:off x="457200" y="3249187"/>
            <a:ext cx="8229600" cy="1200150"/>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6" name="Text Placeholder 2"/>
          <p:cNvSpPr>
            <a:spLocks noGrp="1"/>
          </p:cNvSpPr>
          <p:nvPr>
            <p:ph type="body" idx="11"/>
          </p:nvPr>
        </p:nvSpPr>
        <p:spPr>
          <a:xfrm>
            <a:off x="457200" y="857250"/>
            <a:ext cx="8229600"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2"/>
          <p:cNvSpPr>
            <a:spLocks noGrp="1"/>
          </p:cNvSpPr>
          <p:nvPr>
            <p:ph type="body" idx="12"/>
          </p:nvPr>
        </p:nvSpPr>
        <p:spPr>
          <a:xfrm>
            <a:off x="457200" y="2688518"/>
            <a:ext cx="8229600"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367483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Expanded 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9838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xpanded title/sub 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265663"/>
            <a:ext cx="8229600" cy="3192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type="body" idx="10"/>
          </p:nvPr>
        </p:nvSpPr>
        <p:spPr>
          <a:xfrm>
            <a:off x="457200" y="766647"/>
            <a:ext cx="7955280" cy="406004"/>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246103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Expanded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768040"/>
            <a:ext cx="4038600" cy="3689660"/>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68040"/>
            <a:ext cx="4038600" cy="3689660"/>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36870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xpanded title/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63254"/>
            <a:ext cx="4038600" cy="3194446"/>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63254"/>
            <a:ext cx="4038600" cy="3194446"/>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p:cNvSpPr>
            <a:spLocks noGrp="1"/>
          </p:cNvSpPr>
          <p:nvPr>
            <p:ph type="body" idx="10"/>
          </p:nvPr>
        </p:nvSpPr>
        <p:spPr>
          <a:xfrm>
            <a:off x="457200" y="766647"/>
            <a:ext cx="8229600" cy="406004"/>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133223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panded title/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1265663"/>
            <a:ext cx="4040188" cy="3192037"/>
          </a:xfrm>
        </p:spPr>
        <p:txBody>
          <a:bodyPr/>
          <a:lstStyle>
            <a:lvl1pPr>
              <a:defRPr sz="1400"/>
            </a:lvl1pPr>
            <a:lvl2pPr>
              <a:defRPr sz="1200"/>
            </a:lvl2pPr>
            <a:lvl3pPr>
              <a:defRPr sz="1100"/>
            </a:lvl3pPr>
            <a:lvl4pPr>
              <a:defRPr sz="1000"/>
            </a:lvl4pPr>
            <a:lvl5pPr>
              <a:defRPr sz="9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265663"/>
            <a:ext cx="4041775" cy="3192037"/>
          </a:xfrm>
        </p:spPr>
        <p:txBody>
          <a:bodyPr/>
          <a:lstStyle>
            <a:lvl1pPr>
              <a:defRPr sz="1400"/>
            </a:lvl1pPr>
            <a:lvl2pPr>
              <a:defRPr sz="1200"/>
            </a:lvl2pPr>
            <a:lvl3pPr>
              <a:defRPr sz="1100"/>
            </a:lvl3pPr>
            <a:lvl4pPr>
              <a:defRPr sz="1000"/>
            </a:lvl4pPr>
            <a:lvl5pPr>
              <a:defRPr sz="9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0"/>
          </p:nvPr>
        </p:nvSpPr>
        <p:spPr>
          <a:xfrm>
            <a:off x="457200" y="766647"/>
            <a:ext cx="4038600" cy="406004"/>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p:cNvSpPr>
            <a:spLocks noGrp="1"/>
          </p:cNvSpPr>
          <p:nvPr>
            <p:ph type="body" idx="11"/>
          </p:nvPr>
        </p:nvSpPr>
        <p:spPr>
          <a:xfrm>
            <a:off x="4640766" y="766647"/>
            <a:ext cx="4038600" cy="406004"/>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246743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photo">
    <p:spTree>
      <p:nvGrpSpPr>
        <p:cNvPr id="1" name=""/>
        <p:cNvGrpSpPr/>
        <p:nvPr/>
      </p:nvGrpSpPr>
      <p:grpSpPr>
        <a:xfrm>
          <a:off x="0" y="0"/>
          <a:ext cx="0" cy="0"/>
          <a:chOff x="0" y="0"/>
          <a:chExt cx="0" cy="0"/>
        </a:xfrm>
      </p:grpSpPr>
      <p:sp>
        <p:nvSpPr>
          <p:cNvPr id="2" name="Rectangle 1"/>
          <p:cNvSpPr/>
          <p:nvPr userDrawn="1"/>
        </p:nvSpPr>
        <p:spPr>
          <a:xfrm>
            <a:off x="0" y="4400550"/>
            <a:ext cx="9144000" cy="74295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6"/>
          <p:cNvSpPr txBox="1">
            <a:spLocks/>
          </p:cNvSpPr>
          <p:nvPr userDrawn="1"/>
        </p:nvSpPr>
        <p:spPr>
          <a:xfrm>
            <a:off x="609600" y="4727486"/>
            <a:ext cx="6432043" cy="185915"/>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b="0" spc="60" baseline="0">
                <a:solidFill>
                  <a:srgbClr val="FFFFFF"/>
                </a:solidFill>
                <a:latin typeface="Arial Narrow" panose="020B0606020202030204" pitchFamily="34" charset="0"/>
              </a:rPr>
              <a:t>U.S. Bank Confidential</a:t>
            </a:r>
          </a:p>
        </p:txBody>
      </p:sp>
      <p:pic>
        <p:nvPicPr>
          <p:cNvPr id="7" name="Picture 6"/>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395063" y="4626864"/>
            <a:ext cx="1135673" cy="285750"/>
          </a:xfrm>
          <a:prstGeom prst="rect">
            <a:avLst/>
          </a:prstGeom>
          <a:gradFill>
            <a:gsLst>
              <a:gs pos="0">
                <a:schemeClr val="accent1"/>
              </a:gs>
              <a:gs pos="100000">
                <a:schemeClr val="accent1"/>
              </a:gs>
            </a:gsLst>
            <a:lin ang="5400000" scaled="0"/>
          </a:gradFill>
        </p:spPr>
      </p:pic>
      <p:sp>
        <p:nvSpPr>
          <p:cNvPr id="8" name="Title 1"/>
          <p:cNvSpPr>
            <a:spLocks noGrp="1"/>
          </p:cNvSpPr>
          <p:nvPr>
            <p:ph type="title" hasCustomPrompt="1"/>
          </p:nvPr>
        </p:nvSpPr>
        <p:spPr>
          <a:xfrm>
            <a:off x="3962400" y="502920"/>
            <a:ext cx="4754880" cy="1851660"/>
          </a:xfrm>
        </p:spPr>
        <p:txBody>
          <a:bodyPr anchor="b" anchorCtr="0">
            <a:normAutofit/>
          </a:bodyPr>
          <a:lstStyle>
            <a:lvl1pPr algn="l">
              <a:defRPr sz="3200" b="0" cap="none">
                <a:solidFill>
                  <a:schemeClr val="tx1"/>
                </a:solidFill>
              </a:defRPr>
            </a:lvl1pPr>
          </a:lstStyle>
          <a:p>
            <a:r>
              <a:rPr lang="en-US"/>
              <a:t>Click to edit master title style</a:t>
            </a:r>
          </a:p>
        </p:txBody>
      </p:sp>
      <p:sp>
        <p:nvSpPr>
          <p:cNvPr id="9" name="Text Placeholder 2"/>
          <p:cNvSpPr>
            <a:spLocks noGrp="1"/>
          </p:cNvSpPr>
          <p:nvPr>
            <p:ph type="body" idx="1"/>
          </p:nvPr>
        </p:nvSpPr>
        <p:spPr>
          <a:xfrm>
            <a:off x="3962400" y="2503171"/>
            <a:ext cx="4754880" cy="822960"/>
          </a:xfrm>
        </p:spPr>
        <p:txBody>
          <a:bodyPr anchor="t" anchorCtr="0"/>
          <a:lstStyle>
            <a:lvl1pPr marL="0" indent="0">
              <a:spcAft>
                <a:spcPts val="300"/>
              </a:spcAft>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Picture Placeholder 2"/>
          <p:cNvSpPr>
            <a:spLocks noGrp="1"/>
          </p:cNvSpPr>
          <p:nvPr>
            <p:ph type="pic" sz="quarter" idx="10"/>
          </p:nvPr>
        </p:nvSpPr>
        <p:spPr>
          <a:xfrm>
            <a:off x="-1590" y="1017270"/>
            <a:ext cx="3007522" cy="3886518"/>
          </a:xfrm>
          <a:custGeom>
            <a:avLst/>
            <a:gdLst>
              <a:gd name="connsiteX0" fmla="*/ 0 w 3541208"/>
              <a:gd name="connsiteY0" fmla="*/ 0 h 5318125"/>
              <a:gd name="connsiteX1" fmla="*/ 3541208 w 3541208"/>
              <a:gd name="connsiteY1" fmla="*/ 0 h 5318125"/>
              <a:gd name="connsiteX2" fmla="*/ 3541208 w 3541208"/>
              <a:gd name="connsiteY2" fmla="*/ 0 h 5318125"/>
              <a:gd name="connsiteX3" fmla="*/ 3541208 w 3541208"/>
              <a:gd name="connsiteY3" fmla="*/ 5318125 h 5318125"/>
              <a:gd name="connsiteX4" fmla="*/ 0 w 3541208"/>
              <a:gd name="connsiteY4" fmla="*/ 5318125 h 5318125"/>
              <a:gd name="connsiteX5" fmla="*/ 0 w 3541208"/>
              <a:gd name="connsiteY5" fmla="*/ 0 h 5318125"/>
              <a:gd name="connsiteX0" fmla="*/ 0 w 3554856"/>
              <a:gd name="connsiteY0" fmla="*/ 0 h 5318125"/>
              <a:gd name="connsiteX1" fmla="*/ 3541208 w 3554856"/>
              <a:gd name="connsiteY1" fmla="*/ 0 h 5318125"/>
              <a:gd name="connsiteX2" fmla="*/ 3541208 w 3554856"/>
              <a:gd name="connsiteY2" fmla="*/ 0 h 5318125"/>
              <a:gd name="connsiteX3" fmla="*/ 3554856 w 3554856"/>
              <a:gd name="connsiteY3" fmla="*/ 4103475 h 5318125"/>
              <a:gd name="connsiteX4" fmla="*/ 0 w 3554856"/>
              <a:gd name="connsiteY4" fmla="*/ 5318125 h 5318125"/>
              <a:gd name="connsiteX5" fmla="*/ 0 w 3554856"/>
              <a:gd name="connsiteY5" fmla="*/ 0 h 5318125"/>
              <a:gd name="connsiteX0" fmla="*/ 1871 w 3556727"/>
              <a:gd name="connsiteY0" fmla="*/ 0 h 5379677"/>
              <a:gd name="connsiteX1" fmla="*/ 3543079 w 3556727"/>
              <a:gd name="connsiteY1" fmla="*/ 0 h 5379677"/>
              <a:gd name="connsiteX2" fmla="*/ 3543079 w 3556727"/>
              <a:gd name="connsiteY2" fmla="*/ 0 h 5379677"/>
              <a:gd name="connsiteX3" fmla="*/ 3556727 w 3556727"/>
              <a:gd name="connsiteY3" fmla="*/ 4103475 h 5379677"/>
              <a:gd name="connsiteX4" fmla="*/ 0 w 3556727"/>
              <a:gd name="connsiteY4" fmla="*/ 5379677 h 5379677"/>
              <a:gd name="connsiteX5" fmla="*/ 1871 w 3556727"/>
              <a:gd name="connsiteY5" fmla="*/ 0 h 5379677"/>
              <a:gd name="connsiteX0" fmla="*/ 1871 w 3547377"/>
              <a:gd name="connsiteY0" fmla="*/ 0 h 5379677"/>
              <a:gd name="connsiteX1" fmla="*/ 3543079 w 3547377"/>
              <a:gd name="connsiteY1" fmla="*/ 0 h 5379677"/>
              <a:gd name="connsiteX2" fmla="*/ 3543079 w 3547377"/>
              <a:gd name="connsiteY2" fmla="*/ 0 h 5379677"/>
              <a:gd name="connsiteX3" fmla="*/ 3547377 w 3547377"/>
              <a:gd name="connsiteY3" fmla="*/ 3967181 h 5379677"/>
              <a:gd name="connsiteX4" fmla="*/ 0 w 3547377"/>
              <a:gd name="connsiteY4" fmla="*/ 5379677 h 5379677"/>
              <a:gd name="connsiteX5" fmla="*/ 1871 w 3547377"/>
              <a:gd name="connsiteY5" fmla="*/ 0 h 5379677"/>
              <a:gd name="connsiteX0" fmla="*/ 1871 w 3549248"/>
              <a:gd name="connsiteY0" fmla="*/ 0 h 5379677"/>
              <a:gd name="connsiteX1" fmla="*/ 3543079 w 3549248"/>
              <a:gd name="connsiteY1" fmla="*/ 0 h 5379677"/>
              <a:gd name="connsiteX2" fmla="*/ 3543079 w 3549248"/>
              <a:gd name="connsiteY2" fmla="*/ 0 h 5379677"/>
              <a:gd name="connsiteX3" fmla="*/ 3549248 w 3549248"/>
              <a:gd name="connsiteY3" fmla="*/ 3967181 h 5379677"/>
              <a:gd name="connsiteX4" fmla="*/ 0 w 3549248"/>
              <a:gd name="connsiteY4" fmla="*/ 5379677 h 5379677"/>
              <a:gd name="connsiteX5" fmla="*/ 1871 w 3549248"/>
              <a:gd name="connsiteY5" fmla="*/ 0 h 5379677"/>
              <a:gd name="connsiteX0" fmla="*/ 1871 w 3549248"/>
              <a:gd name="connsiteY0" fmla="*/ 0 h 5379677"/>
              <a:gd name="connsiteX1" fmla="*/ 3543079 w 3549248"/>
              <a:gd name="connsiteY1" fmla="*/ 0 h 5379677"/>
              <a:gd name="connsiteX2" fmla="*/ 3543079 w 3549248"/>
              <a:gd name="connsiteY2" fmla="*/ 0 h 5379677"/>
              <a:gd name="connsiteX3" fmla="*/ 3549248 w 3549248"/>
              <a:gd name="connsiteY3" fmla="*/ 3967181 h 5379677"/>
              <a:gd name="connsiteX4" fmla="*/ 0 w 3549248"/>
              <a:gd name="connsiteY4" fmla="*/ 5379677 h 5379677"/>
              <a:gd name="connsiteX5" fmla="*/ 1871 w 3549248"/>
              <a:gd name="connsiteY5" fmla="*/ 0 h 5379677"/>
              <a:gd name="connsiteX0" fmla="*/ 1871 w 3544108"/>
              <a:gd name="connsiteY0" fmla="*/ 0 h 5379677"/>
              <a:gd name="connsiteX1" fmla="*/ 3543079 w 3544108"/>
              <a:gd name="connsiteY1" fmla="*/ 0 h 5379677"/>
              <a:gd name="connsiteX2" fmla="*/ 3543079 w 3544108"/>
              <a:gd name="connsiteY2" fmla="*/ 0 h 5379677"/>
              <a:gd name="connsiteX3" fmla="*/ 3539898 w 3544108"/>
              <a:gd name="connsiteY3" fmla="*/ 3971578 h 5379677"/>
              <a:gd name="connsiteX4" fmla="*/ 0 w 3544108"/>
              <a:gd name="connsiteY4" fmla="*/ 5379677 h 5379677"/>
              <a:gd name="connsiteX5" fmla="*/ 1871 w 3544108"/>
              <a:gd name="connsiteY5" fmla="*/ 0 h 5379677"/>
              <a:gd name="connsiteX0" fmla="*/ 1871 w 3543080"/>
              <a:gd name="connsiteY0" fmla="*/ 0 h 5379677"/>
              <a:gd name="connsiteX1" fmla="*/ 3543079 w 3543080"/>
              <a:gd name="connsiteY1" fmla="*/ 0 h 5379677"/>
              <a:gd name="connsiteX2" fmla="*/ 3539339 w 3543080"/>
              <a:gd name="connsiteY2" fmla="*/ 0 h 5379677"/>
              <a:gd name="connsiteX3" fmla="*/ 3539898 w 3543080"/>
              <a:gd name="connsiteY3" fmla="*/ 3971578 h 5379677"/>
              <a:gd name="connsiteX4" fmla="*/ 0 w 3543080"/>
              <a:gd name="connsiteY4" fmla="*/ 5379677 h 5379677"/>
              <a:gd name="connsiteX5" fmla="*/ 1871 w 3543080"/>
              <a:gd name="connsiteY5" fmla="*/ 0 h 5379677"/>
              <a:gd name="connsiteX0" fmla="*/ 1871 w 3543079"/>
              <a:gd name="connsiteY0" fmla="*/ 0 h 5379677"/>
              <a:gd name="connsiteX1" fmla="*/ 3543079 w 3543079"/>
              <a:gd name="connsiteY1" fmla="*/ 0 h 5379677"/>
              <a:gd name="connsiteX2" fmla="*/ 3541209 w 3543079"/>
              <a:gd name="connsiteY2" fmla="*/ 0 h 5379677"/>
              <a:gd name="connsiteX3" fmla="*/ 3539898 w 3543079"/>
              <a:gd name="connsiteY3" fmla="*/ 3971578 h 5379677"/>
              <a:gd name="connsiteX4" fmla="*/ 0 w 3543079"/>
              <a:gd name="connsiteY4" fmla="*/ 5379677 h 5379677"/>
              <a:gd name="connsiteX5" fmla="*/ 1871 w 3543079"/>
              <a:gd name="connsiteY5" fmla="*/ 0 h 5379677"/>
              <a:gd name="connsiteX0" fmla="*/ 1871 w 3543079"/>
              <a:gd name="connsiteY0" fmla="*/ 0 h 5379677"/>
              <a:gd name="connsiteX1" fmla="*/ 3543079 w 3543079"/>
              <a:gd name="connsiteY1" fmla="*/ 0 h 5379677"/>
              <a:gd name="connsiteX2" fmla="*/ 3541209 w 3543079"/>
              <a:gd name="connsiteY2" fmla="*/ 0 h 5379677"/>
              <a:gd name="connsiteX3" fmla="*/ 3539898 w 3543079"/>
              <a:gd name="connsiteY3" fmla="*/ 3971578 h 5379677"/>
              <a:gd name="connsiteX4" fmla="*/ 0 w 3543079"/>
              <a:gd name="connsiteY4" fmla="*/ 5379677 h 5379677"/>
              <a:gd name="connsiteX5" fmla="*/ 1871 w 3543079"/>
              <a:gd name="connsiteY5" fmla="*/ 0 h 5379677"/>
              <a:gd name="connsiteX0" fmla="*/ 1871 w 3543079"/>
              <a:gd name="connsiteY0" fmla="*/ 0 h 5379677"/>
              <a:gd name="connsiteX1" fmla="*/ 3543079 w 3543079"/>
              <a:gd name="connsiteY1" fmla="*/ 0 h 5379677"/>
              <a:gd name="connsiteX2" fmla="*/ 3541209 w 3543079"/>
              <a:gd name="connsiteY2" fmla="*/ 0 h 5379677"/>
              <a:gd name="connsiteX3" fmla="*/ 3539898 w 3543079"/>
              <a:gd name="connsiteY3" fmla="*/ 3971578 h 5379677"/>
              <a:gd name="connsiteX4" fmla="*/ 0 w 3543079"/>
              <a:gd name="connsiteY4" fmla="*/ 5379677 h 5379677"/>
              <a:gd name="connsiteX5" fmla="*/ 1871 w 3543079"/>
              <a:gd name="connsiteY5" fmla="*/ 0 h 5379677"/>
              <a:gd name="connsiteX0" fmla="*/ 1871 w 3543079"/>
              <a:gd name="connsiteY0" fmla="*/ 0 h 5381876"/>
              <a:gd name="connsiteX1" fmla="*/ 3543079 w 3543079"/>
              <a:gd name="connsiteY1" fmla="*/ 0 h 5381876"/>
              <a:gd name="connsiteX2" fmla="*/ 3541209 w 3543079"/>
              <a:gd name="connsiteY2" fmla="*/ 0 h 5381876"/>
              <a:gd name="connsiteX3" fmla="*/ 3539898 w 3543079"/>
              <a:gd name="connsiteY3" fmla="*/ 3971578 h 5381876"/>
              <a:gd name="connsiteX4" fmla="*/ 0 w 3543079"/>
              <a:gd name="connsiteY4" fmla="*/ 5381876 h 5381876"/>
              <a:gd name="connsiteX5" fmla="*/ 1871 w 3543079"/>
              <a:gd name="connsiteY5" fmla="*/ 0 h 538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43079" h="5381876">
                <a:moveTo>
                  <a:pt x="1871" y="0"/>
                </a:moveTo>
                <a:lnTo>
                  <a:pt x="3543079" y="0"/>
                </a:lnTo>
                <a:lnTo>
                  <a:pt x="3541209" y="0"/>
                </a:lnTo>
                <a:cubicBezTo>
                  <a:pt x="3542018" y="1374421"/>
                  <a:pt x="3535349" y="2603753"/>
                  <a:pt x="3539898" y="3971578"/>
                </a:cubicBezTo>
                <a:lnTo>
                  <a:pt x="0" y="5381876"/>
                </a:lnTo>
                <a:cubicBezTo>
                  <a:pt x="624" y="3588650"/>
                  <a:pt x="1247" y="1793226"/>
                  <a:pt x="1871" y="0"/>
                </a:cubicBezTo>
                <a:close/>
              </a:path>
            </a:pathLst>
          </a:custGeom>
          <a:ln>
            <a:noFill/>
          </a:ln>
        </p:spPr>
        <p:txBody>
          <a:bodyPr lIns="274320" tIns="731520" anchor="t" anchorCtr="0"/>
          <a:lstStyle>
            <a:lvl1pPr marL="9144" indent="0">
              <a:buNone/>
              <a:defRPr sz="2800">
                <a:solidFill>
                  <a:schemeClr val="tx2"/>
                </a:solidFill>
              </a:defRPr>
            </a:lvl1pPr>
          </a:lstStyle>
          <a:p>
            <a:r>
              <a:rPr lang="en-US"/>
              <a:t>Click icon to add picture</a:t>
            </a:r>
          </a:p>
        </p:txBody>
      </p:sp>
      <p:sp>
        <p:nvSpPr>
          <p:cNvPr id="14" name="Text Placeholder 8"/>
          <p:cNvSpPr>
            <a:spLocks noGrp="1"/>
          </p:cNvSpPr>
          <p:nvPr>
            <p:ph type="body" sz="quarter" idx="11"/>
          </p:nvPr>
        </p:nvSpPr>
        <p:spPr>
          <a:xfrm>
            <a:off x="3962400" y="3669031"/>
            <a:ext cx="4754880" cy="228600"/>
          </a:xfrm>
        </p:spPr>
        <p:txBody>
          <a:bodyPr/>
          <a:lstStyle>
            <a:lvl1pPr marL="9144" indent="0">
              <a:buNone/>
              <a:defRPr sz="1800">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
        <p:nvSpPr>
          <p:cNvPr id="15" name="Text Placeholder 8"/>
          <p:cNvSpPr>
            <a:spLocks noGrp="1"/>
          </p:cNvSpPr>
          <p:nvPr>
            <p:ph type="body" sz="quarter" idx="12"/>
          </p:nvPr>
        </p:nvSpPr>
        <p:spPr>
          <a:xfrm>
            <a:off x="3962400" y="3943351"/>
            <a:ext cx="4754880" cy="228600"/>
          </a:xfrm>
        </p:spPr>
        <p:txBody>
          <a:bodyPr/>
          <a:lstStyle>
            <a:lvl1pPr marL="9144" indent="0">
              <a:buNone/>
              <a:defRPr sz="1600" i="1">
                <a:solidFill>
                  <a:schemeClr val="tx2"/>
                </a:solidFill>
              </a:defRPr>
            </a:lvl1pPr>
            <a:lvl2pPr marL="320040" indent="0">
              <a:buNone/>
              <a:defRPr>
                <a:solidFill>
                  <a:schemeClr val="bg1"/>
                </a:solidFill>
              </a:defRPr>
            </a:lvl2pPr>
            <a:lvl3pPr marL="740664" indent="0">
              <a:buNone/>
              <a:defRPr>
                <a:solidFill>
                  <a:schemeClr val="bg1"/>
                </a:solidFill>
              </a:defRPr>
            </a:lvl3pPr>
            <a:lvl4pPr marL="1106424" indent="0">
              <a:buNone/>
              <a:defRPr>
                <a:solidFill>
                  <a:schemeClr val="bg1"/>
                </a:solidFill>
              </a:defRPr>
            </a:lvl4pPr>
            <a:lvl5pPr marL="1472184"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499385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Expanded title/4 sub titles/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63254"/>
            <a:ext cx="4038600" cy="1365647"/>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675" y="1263254"/>
            <a:ext cx="4038600" cy="1365647"/>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p:cNvSpPr>
            <a:spLocks noGrp="1"/>
          </p:cNvSpPr>
          <p:nvPr>
            <p:ph type="body" idx="10"/>
          </p:nvPr>
        </p:nvSpPr>
        <p:spPr>
          <a:xfrm>
            <a:off x="457200" y="765571"/>
            <a:ext cx="4038600" cy="406004"/>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2"/>
          <p:cNvSpPr>
            <a:spLocks noGrp="1"/>
          </p:cNvSpPr>
          <p:nvPr>
            <p:ph sz="half" idx="11"/>
          </p:nvPr>
        </p:nvSpPr>
        <p:spPr>
          <a:xfrm>
            <a:off x="457200" y="3084910"/>
            <a:ext cx="4038600" cy="1365647"/>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12"/>
          </p:nvPr>
        </p:nvSpPr>
        <p:spPr>
          <a:xfrm>
            <a:off x="4638675" y="3084910"/>
            <a:ext cx="4038600" cy="1365647"/>
          </a:xfrm>
        </p:spPr>
        <p:txBody>
          <a:bodyPr/>
          <a:lstStyle>
            <a:lvl1pPr>
              <a:defRPr sz="1400"/>
            </a:lvl1pPr>
            <a:lvl2pPr>
              <a:defRPr sz="1200"/>
            </a:lvl2pPr>
            <a:lvl3pPr>
              <a:defRPr sz="1100"/>
            </a:lvl3pPr>
            <a:lvl4pPr>
              <a:defRPr sz="1000"/>
            </a:lvl4pPr>
            <a:lvl5pPr>
              <a:defRPr sz="9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p:cNvSpPr>
            <a:spLocks noGrp="1"/>
          </p:cNvSpPr>
          <p:nvPr>
            <p:ph type="body" idx="13"/>
          </p:nvPr>
        </p:nvSpPr>
        <p:spPr>
          <a:xfrm>
            <a:off x="4638675" y="765571"/>
            <a:ext cx="4038600" cy="406004"/>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2"/>
          <p:cNvSpPr>
            <a:spLocks noGrp="1"/>
          </p:cNvSpPr>
          <p:nvPr>
            <p:ph type="body" idx="14"/>
          </p:nvPr>
        </p:nvSpPr>
        <p:spPr>
          <a:xfrm>
            <a:off x="457200" y="2686050"/>
            <a:ext cx="4038600" cy="406004"/>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2"/>
          <p:cNvSpPr>
            <a:spLocks noGrp="1"/>
          </p:cNvSpPr>
          <p:nvPr>
            <p:ph type="body" idx="15"/>
          </p:nvPr>
        </p:nvSpPr>
        <p:spPr>
          <a:xfrm>
            <a:off x="4638675" y="2686050"/>
            <a:ext cx="4038600" cy="406004"/>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694602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xpanded 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2045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xpanded title/3 sub titles/3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1" y="1265663"/>
            <a:ext cx="2666189" cy="3192037"/>
          </a:xfrm>
        </p:spPr>
        <p:txBody>
          <a:bodyPr/>
          <a:lstStyle>
            <a:lvl1pPr>
              <a:defRPr sz="1400"/>
            </a:lvl1pPr>
            <a:lvl2pPr>
              <a:defRPr sz="1200"/>
            </a:lvl2pPr>
            <a:lvl3pPr>
              <a:defRPr sz="1100"/>
            </a:lvl3pPr>
            <a:lvl4pPr>
              <a:defRPr sz="1000"/>
            </a:lvl4pPr>
            <a:lvl5pPr>
              <a:defRPr sz="9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3260460" y="1265663"/>
            <a:ext cx="2611437" cy="3192037"/>
          </a:xfrm>
        </p:spPr>
        <p:txBody>
          <a:bodyPr/>
          <a:lstStyle>
            <a:lvl1pPr>
              <a:defRPr sz="1400"/>
            </a:lvl1pPr>
            <a:lvl2pPr>
              <a:defRPr sz="1200"/>
            </a:lvl2pPr>
            <a:lvl3pPr>
              <a:defRPr sz="1100"/>
            </a:lvl3pPr>
            <a:lvl4pPr>
              <a:defRPr sz="1000"/>
            </a:lvl4pPr>
            <a:lvl5pPr>
              <a:defRPr sz="9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0"/>
          </p:nvPr>
        </p:nvSpPr>
        <p:spPr>
          <a:xfrm>
            <a:off x="457201" y="766647"/>
            <a:ext cx="2665141" cy="406004"/>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2"/>
          <p:cNvSpPr>
            <a:spLocks noGrp="1"/>
          </p:cNvSpPr>
          <p:nvPr>
            <p:ph type="body" idx="11"/>
          </p:nvPr>
        </p:nvSpPr>
        <p:spPr>
          <a:xfrm>
            <a:off x="3256157" y="766647"/>
            <a:ext cx="2609385" cy="406004"/>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5"/>
          <p:cNvSpPr>
            <a:spLocks noGrp="1"/>
          </p:cNvSpPr>
          <p:nvPr>
            <p:ph sz="quarter" idx="12"/>
          </p:nvPr>
        </p:nvSpPr>
        <p:spPr>
          <a:xfrm>
            <a:off x="6003677" y="1265663"/>
            <a:ext cx="2667237" cy="3192037"/>
          </a:xfrm>
        </p:spPr>
        <p:txBody>
          <a:bodyPr/>
          <a:lstStyle>
            <a:lvl1pPr>
              <a:defRPr sz="1400"/>
            </a:lvl1pPr>
            <a:lvl2pPr>
              <a:defRPr sz="1200"/>
            </a:lvl2pPr>
            <a:lvl3pPr>
              <a:defRPr sz="1100"/>
            </a:lvl3pPr>
            <a:lvl4pPr>
              <a:defRPr sz="1000"/>
            </a:lvl4pPr>
            <a:lvl5pPr>
              <a:defRPr sz="9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idx="13"/>
          </p:nvPr>
        </p:nvSpPr>
        <p:spPr>
          <a:xfrm>
            <a:off x="5999357" y="766647"/>
            <a:ext cx="2665141" cy="406004"/>
          </a:xfrm>
        </p:spPr>
        <p:txBody>
          <a:bodyPr anchor="b"/>
          <a:lstStyle>
            <a:lvl1pPr marL="0" indent="0">
              <a:spcAft>
                <a:spcPts val="200"/>
              </a:spcAft>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872442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Rectangle 3"/>
          <p:cNvSpPr/>
          <p:nvPr userDrawn="1"/>
        </p:nvSpPr>
        <p:spPr bwMode="black">
          <a:xfrm>
            <a:off x="0" y="1995678"/>
            <a:ext cx="7772400" cy="1033272"/>
          </a:xfrm>
          <a:custGeom>
            <a:avLst/>
            <a:gdLst>
              <a:gd name="connsiteX0" fmla="*/ 0 w 7772400"/>
              <a:gd name="connsiteY0" fmla="*/ 0 h 1325880"/>
              <a:gd name="connsiteX1" fmla="*/ 7772400 w 7772400"/>
              <a:gd name="connsiteY1" fmla="*/ 0 h 1325880"/>
              <a:gd name="connsiteX2" fmla="*/ 7772400 w 7772400"/>
              <a:gd name="connsiteY2" fmla="*/ 1325880 h 1325880"/>
              <a:gd name="connsiteX3" fmla="*/ 0 w 7772400"/>
              <a:gd name="connsiteY3" fmla="*/ 1325880 h 1325880"/>
              <a:gd name="connsiteX4" fmla="*/ 0 w 7772400"/>
              <a:gd name="connsiteY4" fmla="*/ 0 h 1325880"/>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25880 h 1345759"/>
              <a:gd name="connsiteX4" fmla="*/ 0 w 7772400"/>
              <a:gd name="connsiteY4" fmla="*/ 0 h 1345759"/>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40603 h 1345759"/>
              <a:gd name="connsiteX4" fmla="*/ 0 w 7772400"/>
              <a:gd name="connsiteY4" fmla="*/ 0 h 13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345759">
                <a:moveTo>
                  <a:pt x="0" y="0"/>
                </a:moveTo>
                <a:lnTo>
                  <a:pt x="7772400" y="0"/>
                </a:lnTo>
                <a:lnTo>
                  <a:pt x="7305261" y="1345759"/>
                </a:lnTo>
                <a:lnTo>
                  <a:pt x="0" y="1340603"/>
                </a:lnTo>
                <a:lnTo>
                  <a:pt x="0" y="0"/>
                </a:lnTo>
                <a:close/>
              </a:path>
            </a:pathLst>
          </a:cu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5" name="Group 4"/>
          <p:cNvGrpSpPr>
            <a:grpSpLocks noChangeAspect="1"/>
          </p:cNvGrpSpPr>
          <p:nvPr userDrawn="1"/>
        </p:nvGrpSpPr>
        <p:grpSpPr bwMode="white">
          <a:xfrm flipH="1">
            <a:off x="-27432" y="1996753"/>
            <a:ext cx="648897" cy="950610"/>
            <a:chOff x="8511522" y="13974"/>
            <a:chExt cx="659705" cy="1288591"/>
          </a:xfrm>
        </p:grpSpPr>
        <p:sp>
          <p:nvSpPr>
            <p:cNvPr id="6" name="Pentagon 8"/>
            <p:cNvSpPr>
              <a:spLocks noChangeAspect="1"/>
            </p:cNvSpPr>
            <p:nvPr userDrawn="1"/>
          </p:nvSpPr>
          <p:spPr bwMode="white">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7" name="Pentagon 8"/>
            <p:cNvSpPr>
              <a:spLocks noChangeAspect="1"/>
            </p:cNvSpPr>
            <p:nvPr userDrawn="1"/>
          </p:nvSpPr>
          <p:spPr bwMode="white">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grpSp>
      <p:sp>
        <p:nvSpPr>
          <p:cNvPr id="8" name="Title 1"/>
          <p:cNvSpPr>
            <a:spLocks noGrp="1"/>
          </p:cNvSpPr>
          <p:nvPr>
            <p:ph type="title" hasCustomPrompt="1"/>
          </p:nvPr>
        </p:nvSpPr>
        <p:spPr bwMode="white">
          <a:xfrm>
            <a:off x="838200" y="2015094"/>
            <a:ext cx="6477001" cy="960120"/>
          </a:xfrm>
        </p:spPr>
        <p:txBody>
          <a:bodyPr anchor="ctr" anchorCtr="0">
            <a:noAutofit/>
          </a:bodyPr>
          <a:lstStyle>
            <a:lvl1pPr algn="l">
              <a:defRPr sz="2700" b="0" cap="none">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832382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w/text">
    <p:spTree>
      <p:nvGrpSpPr>
        <p:cNvPr id="1" name=""/>
        <p:cNvGrpSpPr/>
        <p:nvPr/>
      </p:nvGrpSpPr>
      <p:grpSpPr>
        <a:xfrm>
          <a:off x="0" y="0"/>
          <a:ext cx="0" cy="0"/>
          <a:chOff x="0" y="0"/>
          <a:chExt cx="0" cy="0"/>
        </a:xfrm>
      </p:grpSpPr>
      <p:sp>
        <p:nvSpPr>
          <p:cNvPr id="5" name="Rectangle 3"/>
          <p:cNvSpPr/>
          <p:nvPr userDrawn="1"/>
        </p:nvSpPr>
        <p:spPr bwMode="gray">
          <a:xfrm>
            <a:off x="0" y="1995678"/>
            <a:ext cx="7772400" cy="1033272"/>
          </a:xfrm>
          <a:custGeom>
            <a:avLst/>
            <a:gdLst>
              <a:gd name="connsiteX0" fmla="*/ 0 w 7772400"/>
              <a:gd name="connsiteY0" fmla="*/ 0 h 1325880"/>
              <a:gd name="connsiteX1" fmla="*/ 7772400 w 7772400"/>
              <a:gd name="connsiteY1" fmla="*/ 0 h 1325880"/>
              <a:gd name="connsiteX2" fmla="*/ 7772400 w 7772400"/>
              <a:gd name="connsiteY2" fmla="*/ 1325880 h 1325880"/>
              <a:gd name="connsiteX3" fmla="*/ 0 w 7772400"/>
              <a:gd name="connsiteY3" fmla="*/ 1325880 h 1325880"/>
              <a:gd name="connsiteX4" fmla="*/ 0 w 7772400"/>
              <a:gd name="connsiteY4" fmla="*/ 0 h 1325880"/>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25880 h 1345759"/>
              <a:gd name="connsiteX4" fmla="*/ 0 w 7772400"/>
              <a:gd name="connsiteY4" fmla="*/ 0 h 1345759"/>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40603 h 1345759"/>
              <a:gd name="connsiteX4" fmla="*/ 0 w 7772400"/>
              <a:gd name="connsiteY4" fmla="*/ 0 h 13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345759">
                <a:moveTo>
                  <a:pt x="0" y="0"/>
                </a:moveTo>
                <a:lnTo>
                  <a:pt x="7772400" y="0"/>
                </a:lnTo>
                <a:lnTo>
                  <a:pt x="7305261" y="1345759"/>
                </a:lnTo>
                <a:lnTo>
                  <a:pt x="0" y="134060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 Placeholder 2"/>
          <p:cNvSpPr>
            <a:spLocks noGrp="1"/>
          </p:cNvSpPr>
          <p:nvPr>
            <p:ph type="body" idx="1"/>
          </p:nvPr>
        </p:nvSpPr>
        <p:spPr>
          <a:xfrm>
            <a:off x="838200" y="3086100"/>
            <a:ext cx="6172200" cy="1371599"/>
          </a:xfrm>
        </p:spPr>
        <p:txBody>
          <a:bodyPr anchor="t" anchorCtr="0"/>
          <a:lstStyle>
            <a:lvl1pPr marL="0" indent="0">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7" name="Title 1"/>
          <p:cNvSpPr>
            <a:spLocks noGrp="1"/>
          </p:cNvSpPr>
          <p:nvPr>
            <p:ph type="title" hasCustomPrompt="1"/>
          </p:nvPr>
        </p:nvSpPr>
        <p:spPr bwMode="black">
          <a:xfrm>
            <a:off x="838200" y="2015094"/>
            <a:ext cx="6477001" cy="960120"/>
          </a:xfrm>
        </p:spPr>
        <p:txBody>
          <a:bodyPr anchor="ctr" anchorCtr="0">
            <a:noAutofit/>
          </a:bodyPr>
          <a:lstStyle>
            <a:lvl1pPr algn="l">
              <a:defRPr sz="2700" b="0" cap="none">
                <a:solidFill>
                  <a:schemeClr val="tx1"/>
                </a:solidFill>
              </a:defRPr>
            </a:lvl1pPr>
          </a:lstStyle>
          <a:p>
            <a:r>
              <a:rPr lang="en-US" dirty="0"/>
              <a:t>Click to edit master title style</a:t>
            </a:r>
          </a:p>
        </p:txBody>
      </p:sp>
      <p:grpSp>
        <p:nvGrpSpPr>
          <p:cNvPr id="9" name="Group 8"/>
          <p:cNvGrpSpPr>
            <a:grpSpLocks noChangeAspect="1"/>
          </p:cNvGrpSpPr>
          <p:nvPr userDrawn="1"/>
        </p:nvGrpSpPr>
        <p:grpSpPr bwMode="white">
          <a:xfrm flipH="1">
            <a:off x="-27432" y="1996753"/>
            <a:ext cx="648897" cy="950610"/>
            <a:chOff x="8511522" y="13974"/>
            <a:chExt cx="659705" cy="1288591"/>
          </a:xfrm>
        </p:grpSpPr>
        <p:sp>
          <p:nvSpPr>
            <p:cNvPr id="10" name="Pentagon 8"/>
            <p:cNvSpPr>
              <a:spLocks noChangeAspect="1"/>
            </p:cNvSpPr>
            <p:nvPr userDrawn="1"/>
          </p:nvSpPr>
          <p:spPr bwMode="white">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bg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11" name="Pentagon 8"/>
            <p:cNvSpPr>
              <a:spLocks noChangeAspect="1"/>
            </p:cNvSpPr>
            <p:nvPr userDrawn="1"/>
          </p:nvSpPr>
          <p:spPr bwMode="white">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bg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grpSp>
    </p:spTree>
    <p:extLst>
      <p:ext uri="{BB962C8B-B14F-4D97-AF65-F5344CB8AC3E}">
        <p14:creationId xmlns:p14="http://schemas.microsoft.com/office/powerpoint/2010/main" val="27933254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tement/quote slide">
    <p:spTree>
      <p:nvGrpSpPr>
        <p:cNvPr id="1" name=""/>
        <p:cNvGrpSpPr/>
        <p:nvPr/>
      </p:nvGrpSpPr>
      <p:grpSpPr>
        <a:xfrm>
          <a:off x="0" y="0"/>
          <a:ext cx="0" cy="0"/>
          <a:chOff x="0" y="0"/>
          <a:chExt cx="0" cy="0"/>
        </a:xfrm>
      </p:grpSpPr>
      <p:grpSp>
        <p:nvGrpSpPr>
          <p:cNvPr id="6" name="Group 5"/>
          <p:cNvGrpSpPr/>
          <p:nvPr userDrawn="1"/>
        </p:nvGrpSpPr>
        <p:grpSpPr>
          <a:xfrm flipH="1">
            <a:off x="-45720" y="0"/>
            <a:ext cx="2825572" cy="4276104"/>
            <a:chOff x="6355081" y="0"/>
            <a:chExt cx="2825572" cy="5701472"/>
          </a:xfrm>
        </p:grpSpPr>
        <p:sp>
          <p:nvSpPr>
            <p:cNvPr id="7"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92075">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8"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92075">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grpSp>
      <p:sp>
        <p:nvSpPr>
          <p:cNvPr id="5" name="Title 1"/>
          <p:cNvSpPr>
            <a:spLocks noGrp="1"/>
          </p:cNvSpPr>
          <p:nvPr>
            <p:ph type="title" hasCustomPrompt="1"/>
          </p:nvPr>
        </p:nvSpPr>
        <p:spPr>
          <a:xfrm>
            <a:off x="3058510" y="1085850"/>
            <a:ext cx="5715000" cy="2457450"/>
          </a:xfrm>
        </p:spPr>
        <p:txBody>
          <a:bodyPr anchor="ctr" anchorCtr="0">
            <a:normAutofit/>
          </a:bodyPr>
          <a:lstStyle>
            <a:lvl1pPr algn="l">
              <a:defRPr sz="2700" b="0" cap="none"/>
            </a:lvl1pPr>
          </a:lstStyle>
          <a:p>
            <a:r>
              <a:rPr lang="en-US" dirty="0"/>
              <a:t>Click to edit master title style</a:t>
            </a:r>
          </a:p>
        </p:txBody>
      </p:sp>
    </p:spTree>
    <p:extLst>
      <p:ext uri="{BB962C8B-B14F-4D97-AF65-F5344CB8AC3E}">
        <p14:creationId xmlns:p14="http://schemas.microsoft.com/office/powerpoint/2010/main" val="27544599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tatement/quote slide w/text">
    <p:spTree>
      <p:nvGrpSpPr>
        <p:cNvPr id="1" name=""/>
        <p:cNvGrpSpPr/>
        <p:nvPr/>
      </p:nvGrpSpPr>
      <p:grpSpPr>
        <a:xfrm>
          <a:off x="0" y="0"/>
          <a:ext cx="0" cy="0"/>
          <a:chOff x="0" y="0"/>
          <a:chExt cx="0" cy="0"/>
        </a:xfrm>
      </p:grpSpPr>
      <p:grpSp>
        <p:nvGrpSpPr>
          <p:cNvPr id="5" name="Group 4"/>
          <p:cNvGrpSpPr/>
          <p:nvPr userDrawn="1"/>
        </p:nvGrpSpPr>
        <p:grpSpPr>
          <a:xfrm>
            <a:off x="6355081" y="0"/>
            <a:ext cx="2825572" cy="4276104"/>
            <a:chOff x="6355081" y="0"/>
            <a:chExt cx="2825572" cy="5701472"/>
          </a:xfrm>
        </p:grpSpPr>
        <p:sp>
          <p:nvSpPr>
            <p:cNvPr id="6"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92075">
              <a:solidFill>
                <a:schemeClr val="accent4"/>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7"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92075">
              <a:solidFill>
                <a:schemeClr val="accent4"/>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grpSp>
      <p:sp>
        <p:nvSpPr>
          <p:cNvPr id="2" name="Title 1"/>
          <p:cNvSpPr>
            <a:spLocks noGrp="1"/>
          </p:cNvSpPr>
          <p:nvPr>
            <p:ph type="title" hasCustomPrompt="1"/>
          </p:nvPr>
        </p:nvSpPr>
        <p:spPr>
          <a:xfrm>
            <a:off x="457200" y="1085851"/>
            <a:ext cx="5715000" cy="1021556"/>
          </a:xfrm>
        </p:spPr>
        <p:txBody>
          <a:bodyPr anchor="b" anchorCtr="0">
            <a:normAutofit/>
          </a:bodyPr>
          <a:lstStyle>
            <a:lvl1pPr algn="l">
              <a:defRPr sz="2700" b="0" cap="none"/>
            </a:lvl1pPr>
          </a:lstStyle>
          <a:p>
            <a:r>
              <a:rPr lang="en-US" dirty="0"/>
              <a:t>Click to edit master title style</a:t>
            </a:r>
          </a:p>
        </p:txBody>
      </p:sp>
      <p:sp>
        <p:nvSpPr>
          <p:cNvPr id="3" name="Text Placeholder 2"/>
          <p:cNvSpPr>
            <a:spLocks noGrp="1"/>
          </p:cNvSpPr>
          <p:nvPr>
            <p:ph type="body" idx="1"/>
          </p:nvPr>
        </p:nvSpPr>
        <p:spPr>
          <a:xfrm>
            <a:off x="457200" y="2220459"/>
            <a:ext cx="5715000" cy="2506265"/>
          </a:xfrm>
        </p:spPr>
        <p:txBody>
          <a:bodyPr anchor="t" anchorCtr="0"/>
          <a:lstStyle>
            <a:lvl1pPr marL="0" indent="0">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785180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itle/content">
    <p:spTree>
      <p:nvGrpSpPr>
        <p:cNvPr id="1" name=""/>
        <p:cNvGrpSpPr/>
        <p:nvPr/>
      </p:nvGrpSpPr>
      <p:grpSpPr>
        <a:xfrm>
          <a:off x="0" y="0"/>
          <a:ext cx="0" cy="0"/>
          <a:chOff x="0" y="0"/>
          <a:chExt cx="0" cy="0"/>
        </a:xfrm>
      </p:grpSpPr>
      <p:sp>
        <p:nvSpPr>
          <p:cNvPr id="340" name="Title Text"/>
          <p:cNvSpPr txBox="1">
            <a:spLocks noGrp="1"/>
          </p:cNvSpPr>
          <p:nvPr>
            <p:ph type="title"/>
          </p:nvPr>
        </p:nvSpPr>
        <p:spPr>
          <a:prstGeom prst="rect">
            <a:avLst/>
          </a:prstGeom>
        </p:spPr>
        <p:txBody>
          <a:bodyPr/>
          <a:lstStyle/>
          <a:p>
            <a:r>
              <a:t>Title Text</a:t>
            </a:r>
          </a:p>
        </p:txBody>
      </p:sp>
      <p:sp>
        <p:nvSpPr>
          <p:cNvPr id="34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2"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8886697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87345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438277"/>
            <a:ext cx="8229600" cy="301942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idx="10"/>
          </p:nvPr>
        </p:nvSpPr>
        <p:spPr>
          <a:xfrm>
            <a:off x="457200" y="857250"/>
            <a:ext cx="8229600" cy="479822"/>
          </a:xfrm>
        </p:spPr>
        <p:txBody>
          <a:bodyPr anchor="b"/>
          <a:lstStyle>
            <a:lvl1pPr marL="0" indent="0">
              <a:spcAft>
                <a:spcPts val="113"/>
              </a:spcAft>
              <a:buNone/>
              <a:defRPr sz="1238" b="0">
                <a:solidFill>
                  <a:schemeClr val="accent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Tree>
    <p:extLst>
      <p:ext uri="{BB962C8B-B14F-4D97-AF65-F5344CB8AC3E}">
        <p14:creationId xmlns:p14="http://schemas.microsoft.com/office/powerpoint/2010/main" val="2127473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Rectangle 3"/>
          <p:cNvSpPr/>
          <p:nvPr userDrawn="1"/>
        </p:nvSpPr>
        <p:spPr>
          <a:xfrm>
            <a:off x="0" y="1828800"/>
            <a:ext cx="7772400" cy="1377696"/>
          </a:xfrm>
          <a:custGeom>
            <a:avLst/>
            <a:gdLst>
              <a:gd name="connsiteX0" fmla="*/ 0 w 7772400"/>
              <a:gd name="connsiteY0" fmla="*/ 0 h 1325880"/>
              <a:gd name="connsiteX1" fmla="*/ 7772400 w 7772400"/>
              <a:gd name="connsiteY1" fmla="*/ 0 h 1325880"/>
              <a:gd name="connsiteX2" fmla="*/ 7772400 w 7772400"/>
              <a:gd name="connsiteY2" fmla="*/ 1325880 h 1325880"/>
              <a:gd name="connsiteX3" fmla="*/ 0 w 7772400"/>
              <a:gd name="connsiteY3" fmla="*/ 1325880 h 1325880"/>
              <a:gd name="connsiteX4" fmla="*/ 0 w 7772400"/>
              <a:gd name="connsiteY4" fmla="*/ 0 h 1325880"/>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25880 h 1345759"/>
              <a:gd name="connsiteX4" fmla="*/ 0 w 7772400"/>
              <a:gd name="connsiteY4" fmla="*/ 0 h 1345759"/>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40603 h 1345759"/>
              <a:gd name="connsiteX4" fmla="*/ 0 w 7772400"/>
              <a:gd name="connsiteY4" fmla="*/ 0 h 13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345759">
                <a:moveTo>
                  <a:pt x="0" y="0"/>
                </a:moveTo>
                <a:lnTo>
                  <a:pt x="7772400" y="0"/>
                </a:lnTo>
                <a:lnTo>
                  <a:pt x="7305261" y="1345759"/>
                </a:lnTo>
                <a:lnTo>
                  <a:pt x="0" y="1340603"/>
                </a:lnTo>
                <a:lnTo>
                  <a:pt x="0" y="0"/>
                </a:lnTo>
                <a:close/>
              </a:path>
            </a:pathLst>
          </a:cu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a:grpSpLocks noChangeAspect="1"/>
          </p:cNvGrpSpPr>
          <p:nvPr userDrawn="1"/>
        </p:nvGrpSpPr>
        <p:grpSpPr>
          <a:xfrm flipH="1">
            <a:off x="-27432" y="1828800"/>
            <a:ext cx="648897" cy="1267480"/>
            <a:chOff x="8511522" y="13974"/>
            <a:chExt cx="659705" cy="1288591"/>
          </a:xfrm>
        </p:grpSpPr>
        <p:sp>
          <p:nvSpPr>
            <p:cNvPr id="6"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2" name="Title 1"/>
          <p:cNvSpPr>
            <a:spLocks noGrp="1"/>
          </p:cNvSpPr>
          <p:nvPr>
            <p:ph type="title" hasCustomPrompt="1"/>
          </p:nvPr>
        </p:nvSpPr>
        <p:spPr>
          <a:xfrm>
            <a:off x="838200" y="2013204"/>
            <a:ext cx="6477001" cy="960120"/>
          </a:xfrm>
        </p:spPr>
        <p:txBody>
          <a:bodyPr anchor="ctr" anchorCtr="0">
            <a:noAutofit/>
          </a:bodyPr>
          <a:lstStyle>
            <a:lvl1pPr algn="l">
              <a:defRPr sz="3200" b="0" cap="none">
                <a:solidFill>
                  <a:schemeClr val="bg1"/>
                </a:solidFill>
              </a:defRPr>
            </a:lvl1pPr>
          </a:lstStyle>
          <a:p>
            <a:r>
              <a:rPr lang="en-US"/>
              <a:t>Click to edit master title style</a:t>
            </a:r>
          </a:p>
        </p:txBody>
      </p:sp>
    </p:spTree>
    <p:extLst>
      <p:ext uri="{BB962C8B-B14F-4D97-AF65-F5344CB8AC3E}">
        <p14:creationId xmlns:p14="http://schemas.microsoft.com/office/powerpoint/2010/main" val="26660751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4038600" cy="3422142"/>
          </a:xfrm>
        </p:spPr>
        <p:txBody>
          <a:bodyPr/>
          <a:lstStyle>
            <a:lvl1pPr>
              <a:defRPr sz="1125"/>
            </a:lvl1pPr>
            <a:lvl2pPr>
              <a:defRPr sz="1013"/>
            </a:lvl2pPr>
            <a:lvl3pPr>
              <a:defRPr sz="900"/>
            </a:lvl3pPr>
            <a:lvl4pPr>
              <a:defRPr sz="788"/>
            </a:lvl4pPr>
            <a:lvl5pPr>
              <a:defRPr sz="675"/>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35558"/>
            <a:ext cx="4038600" cy="3422142"/>
          </a:xfrm>
        </p:spPr>
        <p:txBody>
          <a:bodyPr/>
          <a:lstStyle>
            <a:lvl1pPr>
              <a:defRPr sz="1125"/>
            </a:lvl1pPr>
            <a:lvl2pPr>
              <a:defRPr sz="1013"/>
            </a:lvl2pPr>
            <a:lvl3pPr>
              <a:defRPr sz="900"/>
            </a:lvl3pPr>
            <a:lvl4pPr>
              <a:defRPr sz="788"/>
            </a:lvl4pPr>
            <a:lvl5pPr>
              <a:defRPr sz="675"/>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121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857250"/>
            <a:ext cx="8229600" cy="479822"/>
          </a:xfrm>
        </p:spPr>
        <p:txBody>
          <a:bodyPr anchor="b"/>
          <a:lstStyle>
            <a:lvl1pPr marL="0" indent="0">
              <a:spcAft>
                <a:spcPts val="113"/>
              </a:spcAft>
              <a:buNone/>
              <a:defRPr sz="1238" b="0">
                <a:solidFill>
                  <a:schemeClr val="accent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457200" y="1437085"/>
            <a:ext cx="4040188" cy="3020616"/>
          </a:xfrm>
        </p:spPr>
        <p:txBody>
          <a:bodyPr/>
          <a:lstStyle>
            <a:lvl1pPr>
              <a:defRPr sz="1125"/>
            </a:lvl1pPr>
            <a:lvl2pPr>
              <a:defRPr sz="1013"/>
            </a:lvl2pPr>
            <a:lvl3pPr>
              <a:defRPr sz="900"/>
            </a:lvl3pPr>
            <a:lvl4pPr>
              <a:defRPr sz="788"/>
            </a:lvl4pPr>
            <a:lvl5pPr>
              <a:defRPr sz="675"/>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7" y="1437085"/>
            <a:ext cx="4041775" cy="3020616"/>
          </a:xfrm>
        </p:spPr>
        <p:txBody>
          <a:bodyPr/>
          <a:lstStyle>
            <a:lvl1pPr>
              <a:defRPr sz="1125"/>
            </a:lvl1pPr>
            <a:lvl2pPr>
              <a:defRPr sz="1013"/>
            </a:lvl2pPr>
            <a:lvl3pPr>
              <a:defRPr sz="900"/>
            </a:lvl3pPr>
            <a:lvl4pPr>
              <a:defRPr sz="788"/>
            </a:lvl4pPr>
            <a:lvl5pPr>
              <a:defRPr sz="675"/>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17749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Title/ 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4040188" cy="479822"/>
          </a:xfrm>
        </p:spPr>
        <p:txBody>
          <a:bodyPr anchor="b"/>
          <a:lstStyle>
            <a:lvl1pPr marL="0" indent="0">
              <a:spcAft>
                <a:spcPts val="113"/>
              </a:spcAft>
              <a:buNone/>
              <a:defRPr sz="1238" b="0">
                <a:solidFill>
                  <a:schemeClr val="accent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457200" y="1437085"/>
            <a:ext cx="4040188" cy="3020616"/>
          </a:xfrm>
        </p:spPr>
        <p:txBody>
          <a:bodyPr/>
          <a:lstStyle>
            <a:lvl1pPr>
              <a:defRPr sz="1125"/>
            </a:lvl1pPr>
            <a:lvl2pPr>
              <a:defRPr sz="1013"/>
            </a:lvl2pPr>
            <a:lvl3pPr>
              <a:defRPr sz="900"/>
            </a:lvl3pPr>
            <a:lvl4pPr>
              <a:defRPr sz="788"/>
            </a:lvl4pPr>
            <a:lvl5pPr>
              <a:defRPr sz="675"/>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857250"/>
            <a:ext cx="4041775" cy="479822"/>
          </a:xfrm>
        </p:spPr>
        <p:txBody>
          <a:bodyPr anchor="b"/>
          <a:lstStyle>
            <a:lvl1pPr marL="0" indent="0">
              <a:spcAft>
                <a:spcPts val="113"/>
              </a:spcAft>
              <a:buNone/>
              <a:defRPr sz="1238" b="0">
                <a:solidFill>
                  <a:schemeClr val="accent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4645027" y="1437085"/>
            <a:ext cx="4041775" cy="3020616"/>
          </a:xfrm>
        </p:spPr>
        <p:txBody>
          <a:bodyPr/>
          <a:lstStyle>
            <a:lvl1pPr>
              <a:defRPr sz="1125"/>
            </a:lvl1pPr>
            <a:lvl2pPr>
              <a:defRPr sz="1013"/>
            </a:lvl2pPr>
            <a:lvl3pPr>
              <a:defRPr sz="900"/>
            </a:lvl3pPr>
            <a:lvl4pPr>
              <a:defRPr sz="788"/>
            </a:lvl4pPr>
            <a:lvl5pPr>
              <a:defRPr sz="675"/>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1052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96744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5343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4038600" cy="3422142"/>
          </a:xfrm>
        </p:spPr>
        <p:txBody>
          <a:bodyPr/>
          <a:lstStyle>
            <a:lvl1pPr>
              <a:defRPr sz="1125"/>
            </a:lvl1pPr>
            <a:lvl2pPr>
              <a:defRPr sz="1013"/>
            </a:lvl2pPr>
            <a:lvl3pPr>
              <a:defRPr sz="900"/>
            </a:lvl3pPr>
            <a:lvl4pPr>
              <a:defRPr sz="788"/>
            </a:lvl4pPr>
            <a:lvl5pPr>
              <a:defRPr sz="675"/>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p:cNvSpPr>
            <a:spLocks noGrp="1"/>
          </p:cNvSpPr>
          <p:nvPr>
            <p:ph type="pic" sz="quarter" idx="10"/>
          </p:nvPr>
        </p:nvSpPr>
        <p:spPr>
          <a:xfrm>
            <a:off x="4648200" y="1028700"/>
            <a:ext cx="4038600" cy="3429000"/>
          </a:xfrm>
        </p:spPr>
        <p:txBody>
          <a:bodyPr/>
          <a:lstStyle>
            <a:lvl1pPr marL="5144" indent="0">
              <a:buFontTx/>
              <a:buNone/>
              <a:defRPr/>
            </a:lvl1pPr>
          </a:lstStyle>
          <a:p>
            <a:endParaRPr lang="en-US" dirty="0"/>
          </a:p>
        </p:txBody>
      </p:sp>
    </p:spTree>
    <p:extLst>
      <p:ext uri="{BB962C8B-B14F-4D97-AF65-F5344CB8AC3E}">
        <p14:creationId xmlns:p14="http://schemas.microsoft.com/office/powerpoint/2010/main" val="40112401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righ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035558"/>
            <a:ext cx="4038600" cy="3422142"/>
          </a:xfrm>
        </p:spPr>
        <p:txBody>
          <a:bodyPr/>
          <a:lstStyle>
            <a:lvl1pPr>
              <a:defRPr sz="1125"/>
            </a:lvl1pPr>
            <a:lvl2pPr>
              <a:defRPr sz="1013"/>
            </a:lvl2pPr>
            <a:lvl3pPr>
              <a:defRPr sz="900"/>
            </a:lvl3pPr>
            <a:lvl4pPr>
              <a:defRPr sz="788"/>
            </a:lvl4pPr>
            <a:lvl5pPr>
              <a:defRPr sz="675"/>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5"/>
          <p:cNvSpPr>
            <a:spLocks noGrp="1"/>
          </p:cNvSpPr>
          <p:nvPr>
            <p:ph type="pic" sz="quarter" idx="10"/>
          </p:nvPr>
        </p:nvSpPr>
        <p:spPr>
          <a:xfrm>
            <a:off x="457200" y="1028700"/>
            <a:ext cx="4038600" cy="3429000"/>
          </a:xfrm>
        </p:spPr>
        <p:txBody>
          <a:bodyPr/>
          <a:lstStyle>
            <a:lvl1pPr marL="5144" indent="0">
              <a:buFontTx/>
              <a:buNone/>
              <a:defRPr/>
            </a:lvl1pPr>
          </a:lstStyle>
          <a:p>
            <a:endParaRPr lang="en-US" dirty="0"/>
          </a:p>
        </p:txBody>
      </p:sp>
    </p:spTree>
    <p:extLst>
      <p:ext uri="{BB962C8B-B14F-4D97-AF65-F5344CB8AC3E}">
        <p14:creationId xmlns:p14="http://schemas.microsoft.com/office/powerpoint/2010/main" val="41874878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035558"/>
            <a:ext cx="4041648" cy="11658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645152" y="1035558"/>
            <a:ext cx="4041648" cy="11658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2"/>
          </p:nvPr>
        </p:nvSpPr>
        <p:spPr>
          <a:xfrm>
            <a:off x="457200" y="2343150"/>
            <a:ext cx="8229600" cy="2183130"/>
          </a:xfrm>
        </p:spPr>
        <p:txBody>
          <a:bodyPr/>
          <a:lstStyle>
            <a:lvl1pPr marL="5144" indent="0">
              <a:buFontTx/>
              <a:buNone/>
              <a:defRPr/>
            </a:lvl1pPr>
          </a:lstStyle>
          <a:p>
            <a:endParaRPr lang="en-US" dirty="0"/>
          </a:p>
        </p:txBody>
      </p:sp>
    </p:spTree>
    <p:extLst>
      <p:ext uri="{BB962C8B-B14F-4D97-AF65-F5344CB8AC3E}">
        <p14:creationId xmlns:p14="http://schemas.microsoft.com/office/powerpoint/2010/main" val="3310064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1 sub title/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8229600" cy="479822"/>
          </a:xfrm>
        </p:spPr>
        <p:txBody>
          <a:bodyPr anchor="b"/>
          <a:lstStyle>
            <a:lvl1pPr marL="0" indent="0">
              <a:spcAft>
                <a:spcPts val="113"/>
              </a:spcAft>
              <a:buNone/>
              <a:defRPr sz="1238" b="0">
                <a:solidFill>
                  <a:schemeClr val="accent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457200" y="1437087"/>
            <a:ext cx="4040188" cy="1591865"/>
          </a:xfrm>
        </p:spPr>
        <p:txBody>
          <a:bodyPr/>
          <a:lstStyle>
            <a:lvl1pPr>
              <a:defRPr sz="1125"/>
            </a:lvl1pPr>
            <a:lvl2pPr>
              <a:defRPr sz="1013"/>
            </a:lvl2pPr>
            <a:lvl3pPr>
              <a:defRPr sz="900"/>
            </a:lvl3pPr>
            <a:lvl4pPr>
              <a:defRPr sz="788"/>
            </a:lvl4pPr>
            <a:lvl5pPr>
              <a:defRPr sz="675"/>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4645027" y="1437087"/>
            <a:ext cx="4041775" cy="1591865"/>
          </a:xfrm>
        </p:spPr>
        <p:txBody>
          <a:bodyPr/>
          <a:lstStyle>
            <a:lvl1pPr>
              <a:defRPr sz="1125"/>
            </a:lvl1pPr>
            <a:lvl2pPr>
              <a:defRPr sz="1013"/>
            </a:lvl2pPr>
            <a:lvl3pPr>
              <a:defRPr sz="900"/>
            </a:lvl3pPr>
            <a:lvl4pPr>
              <a:defRPr sz="788"/>
            </a:lvl4pPr>
            <a:lvl5pPr>
              <a:defRPr sz="675"/>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p:cNvSpPr>
            <a:spLocks noGrp="1"/>
          </p:cNvSpPr>
          <p:nvPr>
            <p:ph sz="quarter" idx="11"/>
          </p:nvPr>
        </p:nvSpPr>
        <p:spPr>
          <a:xfrm>
            <a:off x="446051" y="3037287"/>
            <a:ext cx="8240751" cy="1420415"/>
          </a:xfrm>
        </p:spPr>
        <p:txBody>
          <a:bodyPr/>
          <a:lstStyle>
            <a:lvl1pPr>
              <a:defRPr sz="1125"/>
            </a:lvl1pPr>
            <a:lvl2pPr>
              <a:defRPr sz="1013"/>
            </a:lvl2pPr>
            <a:lvl3pPr>
              <a:defRPr sz="900"/>
            </a:lvl3pPr>
            <a:lvl4pPr>
              <a:defRPr sz="788"/>
            </a:lvl4pPr>
            <a:lvl5pPr>
              <a:defRPr sz="675"/>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14325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2 sub titles/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4040188" cy="479822"/>
          </a:xfrm>
        </p:spPr>
        <p:txBody>
          <a:bodyPr anchor="b"/>
          <a:lstStyle>
            <a:lvl1pPr marL="0" indent="0">
              <a:spcAft>
                <a:spcPts val="113"/>
              </a:spcAft>
              <a:buNone/>
              <a:defRPr sz="1238" b="0">
                <a:solidFill>
                  <a:schemeClr val="accent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457200" y="1437087"/>
            <a:ext cx="4040188" cy="1591865"/>
          </a:xfrm>
        </p:spPr>
        <p:txBody>
          <a:bodyPr/>
          <a:lstStyle>
            <a:lvl1pPr>
              <a:defRPr sz="1125"/>
            </a:lvl1pPr>
            <a:lvl2pPr>
              <a:defRPr sz="1013"/>
            </a:lvl2pPr>
            <a:lvl3pPr>
              <a:defRPr sz="900"/>
            </a:lvl3pPr>
            <a:lvl4pPr>
              <a:defRPr sz="788"/>
            </a:lvl4pPr>
            <a:lvl5pPr>
              <a:defRPr sz="675"/>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7" y="857250"/>
            <a:ext cx="4041775" cy="479822"/>
          </a:xfrm>
        </p:spPr>
        <p:txBody>
          <a:bodyPr anchor="b"/>
          <a:lstStyle>
            <a:lvl1pPr marL="0" indent="0">
              <a:spcAft>
                <a:spcPts val="113"/>
              </a:spcAft>
              <a:buNone/>
              <a:defRPr sz="1238" b="0">
                <a:solidFill>
                  <a:schemeClr val="accent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4645027" y="1437087"/>
            <a:ext cx="4041775" cy="1591865"/>
          </a:xfrm>
        </p:spPr>
        <p:txBody>
          <a:bodyPr/>
          <a:lstStyle>
            <a:lvl1pPr>
              <a:defRPr sz="1125"/>
            </a:lvl1pPr>
            <a:lvl2pPr>
              <a:defRPr sz="1013"/>
            </a:lvl2pPr>
            <a:lvl3pPr>
              <a:defRPr sz="900"/>
            </a:lvl3pPr>
            <a:lvl4pPr>
              <a:defRPr sz="788"/>
            </a:lvl4pPr>
            <a:lvl5pPr>
              <a:defRPr sz="675"/>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5"/>
          <p:cNvSpPr>
            <a:spLocks noGrp="1"/>
          </p:cNvSpPr>
          <p:nvPr>
            <p:ph sz="quarter" idx="11"/>
          </p:nvPr>
        </p:nvSpPr>
        <p:spPr>
          <a:xfrm>
            <a:off x="446051" y="3037287"/>
            <a:ext cx="8240751" cy="1420415"/>
          </a:xfrm>
        </p:spPr>
        <p:txBody>
          <a:bodyPr/>
          <a:lstStyle>
            <a:lvl1pPr>
              <a:defRPr sz="1125"/>
            </a:lvl1pPr>
            <a:lvl2pPr>
              <a:defRPr sz="1013"/>
            </a:lvl2pPr>
            <a:lvl3pPr>
              <a:defRPr sz="900"/>
            </a:lvl3pPr>
            <a:lvl4pPr>
              <a:defRPr sz="788"/>
            </a:lvl4pPr>
            <a:lvl5pPr>
              <a:defRPr sz="675"/>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96087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w/text">
    <p:spTree>
      <p:nvGrpSpPr>
        <p:cNvPr id="1" name=""/>
        <p:cNvGrpSpPr/>
        <p:nvPr/>
      </p:nvGrpSpPr>
      <p:grpSpPr>
        <a:xfrm>
          <a:off x="0" y="0"/>
          <a:ext cx="0" cy="0"/>
          <a:chOff x="0" y="0"/>
          <a:chExt cx="0" cy="0"/>
        </a:xfrm>
      </p:grpSpPr>
      <p:sp>
        <p:nvSpPr>
          <p:cNvPr id="5" name="Rectangle 3"/>
          <p:cNvSpPr/>
          <p:nvPr userDrawn="1"/>
        </p:nvSpPr>
        <p:spPr>
          <a:xfrm>
            <a:off x="0" y="1828800"/>
            <a:ext cx="7772400" cy="1377696"/>
          </a:xfrm>
          <a:custGeom>
            <a:avLst/>
            <a:gdLst>
              <a:gd name="connsiteX0" fmla="*/ 0 w 7772400"/>
              <a:gd name="connsiteY0" fmla="*/ 0 h 1325880"/>
              <a:gd name="connsiteX1" fmla="*/ 7772400 w 7772400"/>
              <a:gd name="connsiteY1" fmla="*/ 0 h 1325880"/>
              <a:gd name="connsiteX2" fmla="*/ 7772400 w 7772400"/>
              <a:gd name="connsiteY2" fmla="*/ 1325880 h 1325880"/>
              <a:gd name="connsiteX3" fmla="*/ 0 w 7772400"/>
              <a:gd name="connsiteY3" fmla="*/ 1325880 h 1325880"/>
              <a:gd name="connsiteX4" fmla="*/ 0 w 7772400"/>
              <a:gd name="connsiteY4" fmla="*/ 0 h 1325880"/>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25880 h 1345759"/>
              <a:gd name="connsiteX4" fmla="*/ 0 w 7772400"/>
              <a:gd name="connsiteY4" fmla="*/ 0 h 1345759"/>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40603 h 1345759"/>
              <a:gd name="connsiteX4" fmla="*/ 0 w 7772400"/>
              <a:gd name="connsiteY4" fmla="*/ 0 h 13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345759">
                <a:moveTo>
                  <a:pt x="0" y="0"/>
                </a:moveTo>
                <a:lnTo>
                  <a:pt x="7772400" y="0"/>
                </a:lnTo>
                <a:lnTo>
                  <a:pt x="7305261" y="1345759"/>
                </a:lnTo>
                <a:lnTo>
                  <a:pt x="0" y="1340603"/>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userDrawn="1"/>
        </p:nvGrpSpPr>
        <p:grpSpPr>
          <a:xfrm flipH="1">
            <a:off x="-27432" y="1828800"/>
            <a:ext cx="648897" cy="1267480"/>
            <a:chOff x="8511522" y="13974"/>
            <a:chExt cx="659705" cy="1288591"/>
          </a:xfrm>
        </p:grpSpPr>
        <p:sp>
          <p:nvSpPr>
            <p:cNvPr id="7"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bg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9"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bg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3" name="Text Placeholder 2"/>
          <p:cNvSpPr>
            <a:spLocks noGrp="1"/>
          </p:cNvSpPr>
          <p:nvPr>
            <p:ph type="body" idx="1"/>
          </p:nvPr>
        </p:nvSpPr>
        <p:spPr>
          <a:xfrm>
            <a:off x="838200" y="3291840"/>
            <a:ext cx="6172200" cy="1371599"/>
          </a:xfrm>
        </p:spPr>
        <p:txBody>
          <a:bodyPr anchor="t" anchorCtr="0"/>
          <a:lstStyle>
            <a:lvl1pPr marL="0" indent="0">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itle 1"/>
          <p:cNvSpPr>
            <a:spLocks noGrp="1"/>
          </p:cNvSpPr>
          <p:nvPr>
            <p:ph type="title" hasCustomPrompt="1"/>
          </p:nvPr>
        </p:nvSpPr>
        <p:spPr>
          <a:xfrm>
            <a:off x="838200" y="2013204"/>
            <a:ext cx="6477001" cy="960120"/>
          </a:xfrm>
        </p:spPr>
        <p:txBody>
          <a:bodyPr anchor="ctr" anchorCtr="0">
            <a:noAutofit/>
          </a:bodyPr>
          <a:lstStyle>
            <a:lvl1pPr algn="l">
              <a:defRPr sz="3200" b="0" cap="none">
                <a:solidFill>
                  <a:schemeClr val="tx1"/>
                </a:solidFill>
              </a:defRPr>
            </a:lvl1pPr>
          </a:lstStyle>
          <a:p>
            <a:r>
              <a:rPr lang="en-US"/>
              <a:t>Click to edit master title style</a:t>
            </a:r>
          </a:p>
        </p:txBody>
      </p:sp>
    </p:spTree>
    <p:extLst>
      <p:ext uri="{BB962C8B-B14F-4D97-AF65-F5344CB8AC3E}">
        <p14:creationId xmlns:p14="http://schemas.microsoft.com/office/powerpoint/2010/main" val="20637178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2 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8229600" cy="1543050"/>
          </a:xfrm>
        </p:spPr>
        <p:txBody>
          <a:bodyPr/>
          <a:lstStyle>
            <a:lvl1pPr>
              <a:defRPr sz="1125"/>
            </a:lvl1pPr>
            <a:lvl2pPr>
              <a:defRPr sz="1013"/>
            </a:lvl2pPr>
            <a:lvl3pPr>
              <a:defRPr sz="900"/>
            </a:lvl3pPr>
            <a:lvl4pPr>
              <a:defRPr sz="788"/>
            </a:lvl4pPr>
            <a:lvl5pPr>
              <a:defRPr sz="675"/>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457200" y="2734837"/>
            <a:ext cx="8229600" cy="1543050"/>
          </a:xfrm>
        </p:spPr>
        <p:txBody>
          <a:bodyPr/>
          <a:lstStyle>
            <a:lvl1pPr>
              <a:defRPr sz="1125"/>
            </a:lvl1pPr>
            <a:lvl2pPr>
              <a:defRPr sz="1013"/>
            </a:lvl2pPr>
            <a:lvl3pPr>
              <a:defRPr sz="900"/>
            </a:lvl3pPr>
            <a:lvl4pPr>
              <a:defRPr sz="788"/>
            </a:lvl4pPr>
            <a:lvl5pPr>
              <a:defRPr sz="675"/>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38339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2 sub titles/2 row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37113"/>
            <a:ext cx="8229600" cy="1200150"/>
          </a:xfrm>
        </p:spPr>
        <p:txBody>
          <a:bodyPr/>
          <a:lstStyle>
            <a:lvl1pPr>
              <a:defRPr sz="1125"/>
            </a:lvl1pPr>
            <a:lvl2pPr>
              <a:defRPr sz="1013"/>
            </a:lvl2pPr>
            <a:lvl3pPr>
              <a:defRPr sz="900"/>
            </a:lvl3pPr>
            <a:lvl4pPr>
              <a:defRPr sz="788"/>
            </a:lvl4pPr>
            <a:lvl5pPr>
              <a:defRPr sz="675"/>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p:nvPr>
        </p:nvSpPr>
        <p:spPr>
          <a:xfrm>
            <a:off x="457200" y="3249187"/>
            <a:ext cx="8229600" cy="1200150"/>
          </a:xfrm>
        </p:spPr>
        <p:txBody>
          <a:bodyPr/>
          <a:lstStyle>
            <a:lvl1pPr>
              <a:defRPr sz="1125"/>
            </a:lvl1pPr>
            <a:lvl2pPr>
              <a:defRPr sz="1013"/>
            </a:lvl2pPr>
            <a:lvl3pPr>
              <a:defRPr sz="900"/>
            </a:lvl3pPr>
            <a:lvl4pPr>
              <a:defRPr sz="788"/>
            </a:lvl4pPr>
            <a:lvl5pPr>
              <a:defRPr sz="675"/>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1"/>
          </p:nvPr>
        </p:nvSpPr>
        <p:spPr>
          <a:xfrm>
            <a:off x="457200" y="857250"/>
            <a:ext cx="8229600" cy="479822"/>
          </a:xfrm>
        </p:spPr>
        <p:txBody>
          <a:bodyPr anchor="b"/>
          <a:lstStyle>
            <a:lvl1pPr marL="0" indent="0">
              <a:spcAft>
                <a:spcPts val="113"/>
              </a:spcAft>
              <a:buNone/>
              <a:defRPr sz="1238" b="0">
                <a:solidFill>
                  <a:schemeClr val="accent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7" name="Text Placeholder 2"/>
          <p:cNvSpPr>
            <a:spLocks noGrp="1"/>
          </p:cNvSpPr>
          <p:nvPr>
            <p:ph type="body" idx="12"/>
          </p:nvPr>
        </p:nvSpPr>
        <p:spPr>
          <a:xfrm>
            <a:off x="457200" y="2688518"/>
            <a:ext cx="8229600" cy="479822"/>
          </a:xfrm>
        </p:spPr>
        <p:txBody>
          <a:bodyPr anchor="b"/>
          <a:lstStyle>
            <a:lvl1pPr marL="0" indent="0">
              <a:spcAft>
                <a:spcPts val="113"/>
              </a:spcAft>
              <a:buNone/>
              <a:defRPr sz="1238" b="0">
                <a:solidFill>
                  <a:schemeClr val="accent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Tree>
    <p:extLst>
      <p:ext uri="{BB962C8B-B14F-4D97-AF65-F5344CB8AC3E}">
        <p14:creationId xmlns:p14="http://schemas.microsoft.com/office/powerpoint/2010/main" val="42277898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hree Ba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09973"/>
            <a:ext cx="7772400" cy="613171"/>
          </a:xfrm>
        </p:spPr>
        <p:txBody>
          <a:bodyPr/>
          <a:lstStyle/>
          <a:p>
            <a:r>
              <a:rPr lang="en-US"/>
              <a:t>Click to edit Master title style</a:t>
            </a:r>
          </a:p>
        </p:txBody>
      </p:sp>
      <p:sp>
        <p:nvSpPr>
          <p:cNvPr id="4" name="Picture Placeholder 3"/>
          <p:cNvSpPr>
            <a:spLocks noGrp="1"/>
          </p:cNvSpPr>
          <p:nvPr>
            <p:ph type="pic" sz="quarter" idx="10"/>
          </p:nvPr>
        </p:nvSpPr>
        <p:spPr>
          <a:xfrm>
            <a:off x="685800" y="1047750"/>
            <a:ext cx="2496312" cy="1983051"/>
          </a:xfrm>
          <a:solidFill>
            <a:schemeClr val="bg1">
              <a:lumMod val="95000"/>
            </a:schemeClr>
          </a:solidFill>
        </p:spPr>
        <p:txBody>
          <a:bodyPr vert="horz" lIns="0" tIns="0" rIns="0" bIns="0" rtlCol="0" anchor="ctr">
            <a:normAutofit/>
          </a:bodyPr>
          <a:lstStyle>
            <a:lvl1pPr>
              <a:defRPr lang="en-US" sz="591" dirty="0"/>
            </a:lvl1pPr>
          </a:lstStyle>
          <a:p>
            <a:pPr marL="0" lvl="0" indent="0" algn="ctr">
              <a:buNone/>
            </a:pPr>
            <a:r>
              <a:rPr lang="en-US"/>
              <a:t>Click icon to add picture</a:t>
            </a:r>
            <a:endParaRPr lang="en-US" dirty="0"/>
          </a:p>
        </p:txBody>
      </p:sp>
      <p:sp>
        <p:nvSpPr>
          <p:cNvPr id="5" name="Picture Placeholder 3"/>
          <p:cNvSpPr>
            <a:spLocks noGrp="1"/>
          </p:cNvSpPr>
          <p:nvPr>
            <p:ph type="pic" sz="quarter" idx="11"/>
          </p:nvPr>
        </p:nvSpPr>
        <p:spPr>
          <a:xfrm>
            <a:off x="3323844" y="1047750"/>
            <a:ext cx="2496312" cy="1983051"/>
          </a:xfrm>
          <a:solidFill>
            <a:schemeClr val="bg1">
              <a:lumMod val="95000"/>
            </a:schemeClr>
          </a:solidFill>
        </p:spPr>
        <p:txBody>
          <a:bodyPr vert="horz" lIns="0" tIns="0" rIns="0" bIns="0" rtlCol="0" anchor="ctr">
            <a:normAutofit/>
          </a:bodyPr>
          <a:lstStyle>
            <a:lvl1pPr>
              <a:defRPr lang="en-US" sz="591"/>
            </a:lvl1pPr>
          </a:lstStyle>
          <a:p>
            <a:pPr marL="0" lvl="0" indent="0" algn="ctr">
              <a:buNone/>
            </a:pPr>
            <a:r>
              <a:rPr lang="en-US"/>
              <a:t>Click icon to add picture</a:t>
            </a:r>
          </a:p>
        </p:txBody>
      </p:sp>
      <p:sp>
        <p:nvSpPr>
          <p:cNvPr id="6" name="Picture Placeholder 3"/>
          <p:cNvSpPr>
            <a:spLocks noGrp="1"/>
          </p:cNvSpPr>
          <p:nvPr>
            <p:ph type="pic" sz="quarter" idx="12"/>
          </p:nvPr>
        </p:nvSpPr>
        <p:spPr>
          <a:xfrm>
            <a:off x="5961888" y="1047750"/>
            <a:ext cx="2496312" cy="1983051"/>
          </a:xfrm>
          <a:solidFill>
            <a:schemeClr val="bg1">
              <a:lumMod val="95000"/>
            </a:schemeClr>
          </a:solidFill>
        </p:spPr>
        <p:txBody>
          <a:bodyPr vert="horz" lIns="0" tIns="0" rIns="0" bIns="0" rtlCol="0" anchor="ctr">
            <a:normAutofit/>
          </a:bodyPr>
          <a:lstStyle>
            <a:lvl1pPr>
              <a:defRPr lang="en-US" sz="591"/>
            </a:lvl1pPr>
          </a:lstStyle>
          <a:p>
            <a:pPr marL="0" lvl="0" indent="0" algn="ctr">
              <a:buNone/>
            </a:pPr>
            <a:r>
              <a:rPr lang="en-US"/>
              <a:t>Click icon to add picture</a:t>
            </a:r>
          </a:p>
        </p:txBody>
      </p:sp>
      <p:sp>
        <p:nvSpPr>
          <p:cNvPr id="9" name="Text Placeholder 7"/>
          <p:cNvSpPr>
            <a:spLocks noGrp="1"/>
          </p:cNvSpPr>
          <p:nvPr>
            <p:ph type="body" sz="quarter" idx="21"/>
          </p:nvPr>
        </p:nvSpPr>
        <p:spPr>
          <a:xfrm>
            <a:off x="685800" y="2586835"/>
            <a:ext cx="2496312" cy="443968"/>
          </a:xfrm>
          <a:solidFill>
            <a:schemeClr val="accent1">
              <a:alpha val="80000"/>
            </a:schemeClr>
          </a:solidFill>
        </p:spPr>
        <p:txBody>
          <a:bodyPr lIns="182880" tIns="91440" rIns="182880" bIns="91440" anchor="b" anchorCtr="0">
            <a:spAutoFit/>
          </a:bodyPr>
          <a:lstStyle>
            <a:lvl1pPr marL="0" indent="0">
              <a:buNone/>
              <a:defRPr sz="844">
                <a:solidFill>
                  <a:srgbClr val="FFFFFF"/>
                </a:solidFill>
              </a:defRPr>
            </a:lvl1pPr>
            <a:lvl2pPr marL="0" indent="0">
              <a:buFont typeface="Arial" panose="020B0604020202020204" pitchFamily="34" charset="0"/>
              <a:buNone/>
              <a:defRPr sz="591">
                <a:solidFill>
                  <a:srgbClr val="FFFFFF"/>
                </a:solidFill>
              </a:defRPr>
            </a:lvl2pPr>
            <a:lvl3pPr marL="144661" indent="-72331">
              <a:defRPr sz="591">
                <a:solidFill>
                  <a:srgbClr val="FFFFFF"/>
                </a:solidFill>
              </a:defRPr>
            </a:lvl3pPr>
            <a:lvl4pPr marL="216992" indent="-72331">
              <a:defRPr sz="591">
                <a:solidFill>
                  <a:srgbClr val="FFFFFF"/>
                </a:solidFill>
              </a:defRPr>
            </a:lvl4pPr>
            <a:lvl5pPr marL="313433" indent="-96441">
              <a:defRPr sz="591">
                <a:solidFill>
                  <a:srgbClr val="FFFFFF"/>
                </a:solidFill>
              </a:defRPr>
            </a:lvl5pPr>
          </a:lstStyle>
          <a:p>
            <a:pPr lvl="0"/>
            <a:r>
              <a:rPr lang="en-US"/>
              <a:t>Edit Master text styles</a:t>
            </a:r>
          </a:p>
          <a:p>
            <a:pPr lvl="1"/>
            <a:r>
              <a:rPr lang="en-US"/>
              <a:t>Second level</a:t>
            </a:r>
          </a:p>
        </p:txBody>
      </p:sp>
      <p:sp>
        <p:nvSpPr>
          <p:cNvPr id="10" name="Text Placeholder 7"/>
          <p:cNvSpPr>
            <a:spLocks noGrp="1"/>
          </p:cNvSpPr>
          <p:nvPr>
            <p:ph type="body" sz="quarter" idx="22"/>
          </p:nvPr>
        </p:nvSpPr>
        <p:spPr>
          <a:xfrm>
            <a:off x="3323844" y="2586835"/>
            <a:ext cx="2496312" cy="443968"/>
          </a:xfrm>
          <a:solidFill>
            <a:schemeClr val="accent4">
              <a:alpha val="80000"/>
            </a:schemeClr>
          </a:solidFill>
        </p:spPr>
        <p:txBody>
          <a:bodyPr lIns="182880" tIns="91440" rIns="182880" bIns="91440" anchor="b" anchorCtr="0">
            <a:spAutoFit/>
          </a:bodyPr>
          <a:lstStyle>
            <a:lvl1pPr marL="0" indent="0">
              <a:buNone/>
              <a:defRPr sz="844">
                <a:solidFill>
                  <a:srgbClr val="FFFFFF"/>
                </a:solidFill>
              </a:defRPr>
            </a:lvl1pPr>
            <a:lvl2pPr marL="0" indent="0">
              <a:buFont typeface="Arial" panose="020B0604020202020204" pitchFamily="34" charset="0"/>
              <a:buNone/>
              <a:defRPr sz="591">
                <a:solidFill>
                  <a:srgbClr val="FFFFFF"/>
                </a:solidFill>
              </a:defRPr>
            </a:lvl2pPr>
            <a:lvl3pPr marL="144661" indent="-72331">
              <a:defRPr sz="591">
                <a:solidFill>
                  <a:srgbClr val="FFFFFF"/>
                </a:solidFill>
              </a:defRPr>
            </a:lvl3pPr>
            <a:lvl4pPr marL="216992" indent="-72331">
              <a:defRPr sz="591">
                <a:solidFill>
                  <a:srgbClr val="FFFFFF"/>
                </a:solidFill>
              </a:defRPr>
            </a:lvl4pPr>
            <a:lvl5pPr marL="313433" indent="-96441">
              <a:defRPr sz="591">
                <a:solidFill>
                  <a:srgbClr val="FFFFFF"/>
                </a:solidFill>
              </a:defRPr>
            </a:lvl5pPr>
          </a:lstStyle>
          <a:p>
            <a:pPr lvl="0"/>
            <a:r>
              <a:rPr lang="en-US"/>
              <a:t>Edit Master text styles</a:t>
            </a:r>
          </a:p>
          <a:p>
            <a:pPr lvl="1"/>
            <a:r>
              <a:rPr lang="en-US"/>
              <a:t>Second level</a:t>
            </a:r>
          </a:p>
        </p:txBody>
      </p:sp>
      <p:sp>
        <p:nvSpPr>
          <p:cNvPr id="14" name="Text Placeholder 7"/>
          <p:cNvSpPr>
            <a:spLocks noGrp="1"/>
          </p:cNvSpPr>
          <p:nvPr>
            <p:ph type="body" sz="quarter" idx="23"/>
          </p:nvPr>
        </p:nvSpPr>
        <p:spPr>
          <a:xfrm>
            <a:off x="5961888" y="2586835"/>
            <a:ext cx="2496312" cy="443968"/>
          </a:xfrm>
          <a:solidFill>
            <a:schemeClr val="bg2">
              <a:alpha val="80000"/>
            </a:schemeClr>
          </a:solidFill>
        </p:spPr>
        <p:txBody>
          <a:bodyPr lIns="182880" tIns="91440" rIns="182880" bIns="91440" anchor="b" anchorCtr="0">
            <a:spAutoFit/>
          </a:bodyPr>
          <a:lstStyle>
            <a:lvl1pPr marL="0" indent="0">
              <a:buNone/>
              <a:defRPr sz="844">
                <a:solidFill>
                  <a:srgbClr val="FFFFFF"/>
                </a:solidFill>
              </a:defRPr>
            </a:lvl1pPr>
            <a:lvl2pPr marL="0" indent="0">
              <a:buFont typeface="Arial" panose="020B0604020202020204" pitchFamily="34" charset="0"/>
              <a:buNone/>
              <a:defRPr sz="591">
                <a:solidFill>
                  <a:srgbClr val="FFFFFF"/>
                </a:solidFill>
              </a:defRPr>
            </a:lvl2pPr>
            <a:lvl3pPr marL="144661" indent="-72331">
              <a:defRPr sz="591">
                <a:solidFill>
                  <a:srgbClr val="FFFFFF"/>
                </a:solidFill>
              </a:defRPr>
            </a:lvl3pPr>
            <a:lvl4pPr marL="216992" indent="-72331">
              <a:defRPr sz="591">
                <a:solidFill>
                  <a:srgbClr val="FFFFFF"/>
                </a:solidFill>
              </a:defRPr>
            </a:lvl4pPr>
            <a:lvl5pPr marL="313433" indent="-96441">
              <a:defRPr sz="591">
                <a:solidFill>
                  <a:srgbClr val="FFFFFF"/>
                </a:solidFill>
              </a:defRPr>
            </a:lvl5pPr>
          </a:lstStyle>
          <a:p>
            <a:pPr lvl="0"/>
            <a:r>
              <a:rPr lang="en-US"/>
              <a:t>Edit Master text styles</a:t>
            </a:r>
          </a:p>
          <a:p>
            <a:pPr lvl="1"/>
            <a:r>
              <a:rPr lang="en-US"/>
              <a:t>Second level</a:t>
            </a:r>
          </a:p>
        </p:txBody>
      </p:sp>
      <p:sp>
        <p:nvSpPr>
          <p:cNvPr id="13" name="Content Placeholder 13"/>
          <p:cNvSpPr>
            <a:spLocks noGrp="1"/>
          </p:cNvSpPr>
          <p:nvPr>
            <p:ph sz="quarter" idx="18"/>
          </p:nvPr>
        </p:nvSpPr>
        <p:spPr>
          <a:xfrm>
            <a:off x="685800" y="3159229"/>
            <a:ext cx="2496312" cy="1313019"/>
          </a:xfrm>
        </p:spPr>
        <p:txBody>
          <a:bodyPr/>
          <a:lstStyle>
            <a:lvl1pPr marL="0" indent="0">
              <a:buNone/>
              <a:defRPr sz="886"/>
            </a:lvl1pPr>
            <a:lvl2pPr marL="72331" indent="-72331">
              <a:buFont typeface="Arial" panose="020B0604020202020204" pitchFamily="34" charset="0"/>
              <a:buChar char="•"/>
              <a:defRPr sz="591"/>
            </a:lvl2pPr>
            <a:lvl3pPr marL="144661" indent="-72331">
              <a:defRPr sz="591"/>
            </a:lvl3pPr>
            <a:lvl4pPr marL="216992" indent="-72331">
              <a:defRPr sz="591"/>
            </a:lvl4pPr>
            <a:lvl5pPr>
              <a:defRPr sz="59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3"/>
          <p:cNvSpPr>
            <a:spLocks noGrp="1"/>
          </p:cNvSpPr>
          <p:nvPr>
            <p:ph sz="quarter" idx="19"/>
          </p:nvPr>
        </p:nvSpPr>
        <p:spPr>
          <a:xfrm>
            <a:off x="3323844" y="3159229"/>
            <a:ext cx="2496312" cy="1313019"/>
          </a:xfrm>
        </p:spPr>
        <p:txBody>
          <a:bodyPr/>
          <a:lstStyle>
            <a:lvl1pPr marL="0" indent="0">
              <a:buNone/>
              <a:defRPr sz="886"/>
            </a:lvl1pPr>
            <a:lvl2pPr marL="72331" indent="-72331">
              <a:buFont typeface="Arial" panose="020B0604020202020204" pitchFamily="34" charset="0"/>
              <a:buChar char="•"/>
              <a:defRPr sz="591"/>
            </a:lvl2pPr>
            <a:lvl3pPr marL="144661" indent="-72331">
              <a:defRPr sz="591"/>
            </a:lvl3pPr>
            <a:lvl4pPr marL="216992" indent="-72331">
              <a:defRPr sz="591"/>
            </a:lvl4pPr>
            <a:lvl5pPr>
              <a:defRPr sz="59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3"/>
          <p:cNvSpPr>
            <a:spLocks noGrp="1"/>
          </p:cNvSpPr>
          <p:nvPr>
            <p:ph sz="quarter" idx="20"/>
          </p:nvPr>
        </p:nvSpPr>
        <p:spPr>
          <a:xfrm>
            <a:off x="5961888" y="3159229"/>
            <a:ext cx="2496312" cy="1313019"/>
          </a:xfrm>
        </p:spPr>
        <p:txBody>
          <a:bodyPr/>
          <a:lstStyle>
            <a:lvl1pPr marL="0" indent="0">
              <a:buNone/>
              <a:defRPr sz="886"/>
            </a:lvl1pPr>
            <a:lvl2pPr marL="72331" indent="-72331">
              <a:buFont typeface="Arial" panose="020B0604020202020204" pitchFamily="34" charset="0"/>
              <a:buChar char="•"/>
              <a:defRPr sz="591"/>
            </a:lvl2pPr>
            <a:lvl3pPr marL="144661" indent="-72331">
              <a:defRPr sz="591"/>
            </a:lvl3pPr>
            <a:lvl4pPr marL="216992" indent="-72331">
              <a:defRPr sz="591"/>
            </a:lvl4pPr>
            <a:lvl5pPr>
              <a:defRPr sz="591"/>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9397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Section divider w/text">
    <p:spTree>
      <p:nvGrpSpPr>
        <p:cNvPr id="1" name=""/>
        <p:cNvGrpSpPr/>
        <p:nvPr/>
      </p:nvGrpSpPr>
      <p:grpSpPr>
        <a:xfrm>
          <a:off x="0" y="0"/>
          <a:ext cx="0" cy="0"/>
          <a:chOff x="0" y="0"/>
          <a:chExt cx="0" cy="0"/>
        </a:xfrm>
      </p:grpSpPr>
      <p:sp>
        <p:nvSpPr>
          <p:cNvPr id="5" name="Rectangle 3"/>
          <p:cNvSpPr/>
          <p:nvPr userDrawn="1"/>
        </p:nvSpPr>
        <p:spPr bwMode="gray">
          <a:xfrm>
            <a:off x="0" y="1995678"/>
            <a:ext cx="7772400" cy="1033272"/>
          </a:xfrm>
          <a:custGeom>
            <a:avLst/>
            <a:gdLst>
              <a:gd name="connsiteX0" fmla="*/ 0 w 7772400"/>
              <a:gd name="connsiteY0" fmla="*/ 0 h 1325880"/>
              <a:gd name="connsiteX1" fmla="*/ 7772400 w 7772400"/>
              <a:gd name="connsiteY1" fmla="*/ 0 h 1325880"/>
              <a:gd name="connsiteX2" fmla="*/ 7772400 w 7772400"/>
              <a:gd name="connsiteY2" fmla="*/ 1325880 h 1325880"/>
              <a:gd name="connsiteX3" fmla="*/ 0 w 7772400"/>
              <a:gd name="connsiteY3" fmla="*/ 1325880 h 1325880"/>
              <a:gd name="connsiteX4" fmla="*/ 0 w 7772400"/>
              <a:gd name="connsiteY4" fmla="*/ 0 h 1325880"/>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25880 h 1345759"/>
              <a:gd name="connsiteX4" fmla="*/ 0 w 7772400"/>
              <a:gd name="connsiteY4" fmla="*/ 0 h 1345759"/>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40603 h 1345759"/>
              <a:gd name="connsiteX4" fmla="*/ 0 w 7772400"/>
              <a:gd name="connsiteY4" fmla="*/ 0 h 13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345759">
                <a:moveTo>
                  <a:pt x="0" y="0"/>
                </a:moveTo>
                <a:lnTo>
                  <a:pt x="7772400" y="0"/>
                </a:lnTo>
                <a:lnTo>
                  <a:pt x="7305261" y="1345759"/>
                </a:lnTo>
                <a:lnTo>
                  <a:pt x="0" y="1340603"/>
                </a:lnTo>
                <a:lnTo>
                  <a:pt x="0" y="0"/>
                </a:lnTo>
                <a:close/>
              </a:path>
            </a:pathLst>
          </a:custGeom>
          <a:gradFill>
            <a:gsLst>
              <a:gs pos="0">
                <a:schemeClr val="accent2"/>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 Placeholder 2"/>
          <p:cNvSpPr>
            <a:spLocks noGrp="1"/>
          </p:cNvSpPr>
          <p:nvPr>
            <p:ph type="body" idx="1"/>
          </p:nvPr>
        </p:nvSpPr>
        <p:spPr>
          <a:xfrm>
            <a:off x="838200" y="3086102"/>
            <a:ext cx="6172200" cy="1371599"/>
          </a:xfrm>
        </p:spPr>
        <p:txBody>
          <a:bodyPr anchor="t" anchorCtr="0"/>
          <a:lstStyle>
            <a:lvl1pPr marL="0" indent="0">
              <a:buNone/>
              <a:defRPr sz="1125">
                <a:solidFill>
                  <a:schemeClr val="tx2"/>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7" name="Title 1"/>
          <p:cNvSpPr>
            <a:spLocks noGrp="1"/>
          </p:cNvSpPr>
          <p:nvPr>
            <p:ph type="title" hasCustomPrompt="1"/>
          </p:nvPr>
        </p:nvSpPr>
        <p:spPr bwMode="black">
          <a:xfrm>
            <a:off x="838201" y="2015094"/>
            <a:ext cx="6477001" cy="960120"/>
          </a:xfrm>
        </p:spPr>
        <p:txBody>
          <a:bodyPr anchor="ctr" anchorCtr="0">
            <a:noAutofit/>
          </a:bodyPr>
          <a:lstStyle>
            <a:lvl1pPr algn="l">
              <a:defRPr sz="2025" b="0" cap="none">
                <a:solidFill>
                  <a:schemeClr val="tx1"/>
                </a:solidFill>
              </a:defRPr>
            </a:lvl1pPr>
          </a:lstStyle>
          <a:p>
            <a:r>
              <a:rPr lang="en-US" dirty="0"/>
              <a:t>Click to edit master title style</a:t>
            </a:r>
          </a:p>
        </p:txBody>
      </p:sp>
      <p:grpSp>
        <p:nvGrpSpPr>
          <p:cNvPr id="9" name="Group 8"/>
          <p:cNvGrpSpPr>
            <a:grpSpLocks noChangeAspect="1"/>
          </p:cNvGrpSpPr>
          <p:nvPr userDrawn="1"/>
        </p:nvGrpSpPr>
        <p:grpSpPr bwMode="white">
          <a:xfrm flipH="1">
            <a:off x="-27431" y="1996753"/>
            <a:ext cx="648897" cy="950610"/>
            <a:chOff x="8511522" y="13974"/>
            <a:chExt cx="659705" cy="1288591"/>
          </a:xfrm>
        </p:grpSpPr>
        <p:sp>
          <p:nvSpPr>
            <p:cNvPr id="10" name="Pentagon 8"/>
            <p:cNvSpPr>
              <a:spLocks noChangeAspect="1"/>
            </p:cNvSpPr>
            <p:nvPr userDrawn="1"/>
          </p:nvSpPr>
          <p:spPr bwMode="white">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013"/>
            </a:p>
          </p:txBody>
        </p:sp>
        <p:sp>
          <p:nvSpPr>
            <p:cNvPr id="11" name="Pentagon 8"/>
            <p:cNvSpPr>
              <a:spLocks noChangeAspect="1"/>
            </p:cNvSpPr>
            <p:nvPr userDrawn="1"/>
          </p:nvSpPr>
          <p:spPr bwMode="white">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013"/>
            </a:p>
          </p:txBody>
        </p:sp>
      </p:grpSp>
    </p:spTree>
    <p:extLst>
      <p:ext uri="{BB962C8B-B14F-4D97-AF65-F5344CB8AC3E}">
        <p14:creationId xmlns:p14="http://schemas.microsoft.com/office/powerpoint/2010/main" val="22026663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Title option 2">
    <p:spTree>
      <p:nvGrpSpPr>
        <p:cNvPr id="1" name=""/>
        <p:cNvGrpSpPr/>
        <p:nvPr/>
      </p:nvGrpSpPr>
      <p:grpSpPr>
        <a:xfrm>
          <a:off x="0" y="0"/>
          <a:ext cx="0" cy="0"/>
          <a:chOff x="0" y="0"/>
          <a:chExt cx="0" cy="0"/>
        </a:xfrm>
      </p:grpSpPr>
      <p:sp>
        <p:nvSpPr>
          <p:cNvPr id="21" name="Rectangle 20"/>
          <p:cNvSpPr/>
          <p:nvPr/>
        </p:nvSpPr>
        <p:spPr>
          <a:xfrm>
            <a:off x="0" y="4629150"/>
            <a:ext cx="9144000" cy="51435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865" y="4766310"/>
            <a:ext cx="1135673" cy="214313"/>
          </a:xfrm>
          <a:prstGeom prst="rect">
            <a:avLst/>
          </a:prstGeom>
          <a:gradFill>
            <a:gsLst>
              <a:gs pos="0">
                <a:schemeClr val="accent1"/>
              </a:gs>
              <a:gs pos="100000">
                <a:schemeClr val="accent1"/>
              </a:gs>
            </a:gsLst>
            <a:lin ang="5400000" scaled="0"/>
          </a:gradFill>
        </p:spPr>
      </p:pic>
      <p:sp>
        <p:nvSpPr>
          <p:cNvPr id="23" name="Title 1"/>
          <p:cNvSpPr>
            <a:spLocks noGrp="1"/>
          </p:cNvSpPr>
          <p:nvPr>
            <p:ph type="title" hasCustomPrompt="1"/>
          </p:nvPr>
        </p:nvSpPr>
        <p:spPr>
          <a:xfrm>
            <a:off x="3017520" y="685799"/>
            <a:ext cx="5669280" cy="1851660"/>
          </a:xfrm>
        </p:spPr>
        <p:txBody>
          <a:bodyPr anchor="b" anchorCtr="0">
            <a:normAutofit/>
          </a:bodyPr>
          <a:lstStyle>
            <a:lvl1pPr algn="l">
              <a:defRPr sz="2025" b="0" cap="none">
                <a:solidFill>
                  <a:schemeClr val="tx1"/>
                </a:solidFill>
              </a:defRPr>
            </a:lvl1pPr>
          </a:lstStyle>
          <a:p>
            <a:r>
              <a:rPr lang="en-US" dirty="0"/>
              <a:t>Click to edit master title style</a:t>
            </a:r>
          </a:p>
        </p:txBody>
      </p:sp>
      <p:sp>
        <p:nvSpPr>
          <p:cNvPr id="24" name="Text Placeholder 2"/>
          <p:cNvSpPr>
            <a:spLocks noGrp="1"/>
          </p:cNvSpPr>
          <p:nvPr>
            <p:ph type="body" idx="1"/>
          </p:nvPr>
        </p:nvSpPr>
        <p:spPr>
          <a:xfrm>
            <a:off x="3017520" y="2674620"/>
            <a:ext cx="5669280" cy="822960"/>
          </a:xfrm>
        </p:spPr>
        <p:txBody>
          <a:bodyPr anchor="t" anchorCtr="0"/>
          <a:lstStyle>
            <a:lvl1pPr marL="0" indent="0">
              <a:spcAft>
                <a:spcPts val="169"/>
              </a:spcAft>
              <a:buNone/>
              <a:defRPr sz="1350">
                <a:solidFill>
                  <a:schemeClr val="tx1"/>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25" name="Text Placeholder 8"/>
          <p:cNvSpPr>
            <a:spLocks noGrp="1"/>
          </p:cNvSpPr>
          <p:nvPr>
            <p:ph type="body" sz="quarter" idx="10"/>
          </p:nvPr>
        </p:nvSpPr>
        <p:spPr>
          <a:xfrm>
            <a:off x="3017520" y="3840480"/>
            <a:ext cx="5669280" cy="228600"/>
          </a:xfrm>
        </p:spPr>
        <p:txBody>
          <a:bodyPr/>
          <a:lstStyle>
            <a:lvl1pPr marL="5144" indent="0">
              <a:buNone/>
              <a:defRPr>
                <a:solidFill>
                  <a:schemeClr val="tx2"/>
                </a:solidFill>
              </a:defRPr>
            </a:lvl1pPr>
            <a:lvl2pPr marL="180023" indent="0">
              <a:buNone/>
              <a:defRPr>
                <a:solidFill>
                  <a:schemeClr val="bg1"/>
                </a:solidFill>
              </a:defRPr>
            </a:lvl2pPr>
            <a:lvl3pPr marL="416624" indent="0">
              <a:buNone/>
              <a:defRPr>
                <a:solidFill>
                  <a:schemeClr val="bg1"/>
                </a:solidFill>
              </a:defRPr>
            </a:lvl3pPr>
            <a:lvl4pPr marL="622364" indent="0">
              <a:buNone/>
              <a:defRPr>
                <a:solidFill>
                  <a:schemeClr val="bg1"/>
                </a:solidFill>
              </a:defRPr>
            </a:lvl4pPr>
            <a:lvl5pPr marL="828104" indent="0">
              <a:buNone/>
              <a:defRPr>
                <a:solidFill>
                  <a:schemeClr val="bg1"/>
                </a:solidFill>
              </a:defRPr>
            </a:lvl5pPr>
          </a:lstStyle>
          <a:p>
            <a:pPr lvl="0"/>
            <a:r>
              <a:rPr lang="en-US"/>
              <a:t>Click to edit Master text styles</a:t>
            </a:r>
          </a:p>
        </p:txBody>
      </p:sp>
      <p:sp>
        <p:nvSpPr>
          <p:cNvPr id="26" name="Text Placeholder 8"/>
          <p:cNvSpPr>
            <a:spLocks noGrp="1"/>
          </p:cNvSpPr>
          <p:nvPr>
            <p:ph type="body" sz="quarter" idx="11"/>
          </p:nvPr>
        </p:nvSpPr>
        <p:spPr>
          <a:xfrm>
            <a:off x="3017520" y="4114800"/>
            <a:ext cx="5669280" cy="228600"/>
          </a:xfrm>
        </p:spPr>
        <p:txBody>
          <a:bodyPr/>
          <a:lstStyle>
            <a:lvl1pPr marL="5144" indent="0">
              <a:buNone/>
              <a:defRPr sz="900" i="1">
                <a:solidFill>
                  <a:schemeClr val="tx2"/>
                </a:solidFill>
              </a:defRPr>
            </a:lvl1pPr>
            <a:lvl2pPr marL="180023" indent="0">
              <a:buNone/>
              <a:defRPr>
                <a:solidFill>
                  <a:schemeClr val="bg1"/>
                </a:solidFill>
              </a:defRPr>
            </a:lvl2pPr>
            <a:lvl3pPr marL="416624" indent="0">
              <a:buNone/>
              <a:defRPr>
                <a:solidFill>
                  <a:schemeClr val="bg1"/>
                </a:solidFill>
              </a:defRPr>
            </a:lvl3pPr>
            <a:lvl4pPr marL="622364" indent="0">
              <a:buNone/>
              <a:defRPr>
                <a:solidFill>
                  <a:schemeClr val="bg1"/>
                </a:solidFill>
              </a:defRPr>
            </a:lvl4pPr>
            <a:lvl5pPr marL="828104" indent="0">
              <a:buNone/>
              <a:defRPr>
                <a:solidFill>
                  <a:schemeClr val="bg1"/>
                </a:solidFill>
              </a:defRPr>
            </a:lvl5pPr>
          </a:lstStyle>
          <a:p>
            <a:pPr lvl="0"/>
            <a:r>
              <a:rPr lang="en-US"/>
              <a:t>Click to edit Master text styles</a:t>
            </a:r>
          </a:p>
        </p:txBody>
      </p:sp>
      <p:sp>
        <p:nvSpPr>
          <p:cNvPr id="11" name="Footer Placeholder 6"/>
          <p:cNvSpPr txBox="1">
            <a:spLocks/>
          </p:cNvSpPr>
          <p:nvPr/>
        </p:nvSpPr>
        <p:spPr>
          <a:xfrm>
            <a:off x="2286002" y="4873026"/>
            <a:ext cx="64320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506" b="0" spc="34" baseline="0" dirty="0">
                <a:solidFill>
                  <a:srgbClr val="FFFFFF"/>
                </a:solidFill>
                <a:latin typeface="Arial Narrow" panose="020B0606020202030204" pitchFamily="34" charset="0"/>
              </a:rPr>
              <a:t>U.S. Bank Confidential</a:t>
            </a:r>
          </a:p>
        </p:txBody>
      </p:sp>
      <p:pic>
        <p:nvPicPr>
          <p:cNvPr id="3" name="Picture 2">
            <a:extLst>
              <a:ext uri="{FF2B5EF4-FFF2-40B4-BE49-F238E27FC236}">
                <a16:creationId xmlns:a16="http://schemas.microsoft.com/office/drawing/2014/main" id="{307A0C54-6B6C-476C-A866-FB67E3CBA4A5}"/>
              </a:ext>
            </a:extLst>
          </p:cNvPr>
          <p:cNvPicPr>
            <a:picLocks noChangeAspect="1"/>
          </p:cNvPicPr>
          <p:nvPr/>
        </p:nvPicPr>
        <p:blipFill>
          <a:blip r:embed="rId3"/>
          <a:stretch>
            <a:fillRect/>
          </a:stretch>
        </p:blipFill>
        <p:spPr>
          <a:xfrm>
            <a:off x="-86265" y="0"/>
            <a:ext cx="2895851" cy="4311770"/>
          </a:xfrm>
          <a:prstGeom prst="rect">
            <a:avLst/>
          </a:prstGeom>
        </p:spPr>
      </p:pic>
      <p:sp>
        <p:nvSpPr>
          <p:cNvPr id="14" name="Rectangle 13">
            <a:extLst>
              <a:ext uri="{FF2B5EF4-FFF2-40B4-BE49-F238E27FC236}">
                <a16:creationId xmlns:a16="http://schemas.microsoft.com/office/drawing/2014/main" id="{B41A3EE1-6B71-4D62-B9F6-A5644537682C}"/>
              </a:ext>
            </a:extLst>
          </p:cNvPr>
          <p:cNvSpPr/>
          <p:nvPr/>
        </p:nvSpPr>
        <p:spPr>
          <a:xfrm>
            <a:off x="0" y="4629150"/>
            <a:ext cx="9144000" cy="514350"/>
          </a:xfrm>
          <a:prstGeom prst="rect">
            <a:avLst/>
          </a:pr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stStyle>
          <a:p>
            <a:pPr algn="ctr"/>
            <a:endParaRPr lang="en-US" sz="1013"/>
          </a:p>
        </p:txBody>
      </p:sp>
      <p:pic>
        <p:nvPicPr>
          <p:cNvPr id="15" name="Picture 14">
            <a:extLst>
              <a:ext uri="{FF2B5EF4-FFF2-40B4-BE49-F238E27FC236}">
                <a16:creationId xmlns:a16="http://schemas.microsoft.com/office/drawing/2014/main" id="{B584F2BC-6E2D-4B11-9E45-1224C1935D4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7200" y="4766310"/>
            <a:ext cx="1143000" cy="214313"/>
          </a:xfrm>
          <a:prstGeom prst="rect">
            <a:avLst/>
          </a:prstGeom>
          <a:gradFill>
            <a:gsLst>
              <a:gs pos="0">
                <a:schemeClr val="accent1"/>
              </a:gs>
              <a:gs pos="100000">
                <a:schemeClr val="accent1"/>
              </a:gs>
            </a:gsLst>
            <a:lin ang="5400000" scaled="0"/>
          </a:gradFill>
        </p:spPr>
      </p:pic>
      <p:sp>
        <p:nvSpPr>
          <p:cNvPr id="16" name="Footer Placeholder 6">
            <a:extLst>
              <a:ext uri="{FF2B5EF4-FFF2-40B4-BE49-F238E27FC236}">
                <a16:creationId xmlns:a16="http://schemas.microsoft.com/office/drawing/2014/main" id="{0F714F9A-9B2C-4E9A-ACAC-61AF6CFE75F1}"/>
              </a:ext>
            </a:extLst>
          </p:cNvPr>
          <p:cNvSpPr txBox="1"/>
          <p:nvPr/>
        </p:nvSpPr>
        <p:spPr>
          <a:xfrm>
            <a:off x="2286002" y="4873026"/>
            <a:ext cx="64320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506" b="0" spc="34" baseline="0">
              <a:solidFill>
                <a:srgbClr val="FFFFFF"/>
              </a:solidFill>
              <a:latin typeface="Arial Narrow" panose="020B0606020202030204" pitchFamily="34" charset="0"/>
            </a:endParaRPr>
          </a:p>
        </p:txBody>
      </p:sp>
      <p:sp>
        <p:nvSpPr>
          <p:cNvPr id="17" name="Footer Placeholder 6">
            <a:extLst>
              <a:ext uri="{FF2B5EF4-FFF2-40B4-BE49-F238E27FC236}">
                <a16:creationId xmlns:a16="http://schemas.microsoft.com/office/drawing/2014/main" id="{CCF553D9-35BC-461D-A42B-AEA503A58896}"/>
              </a:ext>
            </a:extLst>
          </p:cNvPr>
          <p:cNvSpPr txBox="1">
            <a:spLocks/>
          </p:cNvSpPr>
          <p:nvPr/>
        </p:nvSpPr>
        <p:spPr>
          <a:xfrm>
            <a:off x="2286002" y="4876040"/>
            <a:ext cx="64320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506" b="0" spc="34" baseline="0" dirty="0">
                <a:solidFill>
                  <a:schemeClr val="bg1"/>
                </a:solidFill>
                <a:latin typeface="Arial Narrow" panose="020B0606020202030204" pitchFamily="34" charset="0"/>
              </a:rPr>
              <a:t>U.S. Bank Confidential</a:t>
            </a:r>
          </a:p>
        </p:txBody>
      </p:sp>
    </p:spTree>
    <p:extLst>
      <p:ext uri="{BB962C8B-B14F-4D97-AF65-F5344CB8AC3E}">
        <p14:creationId xmlns:p14="http://schemas.microsoft.com/office/powerpoint/2010/main" val="2482180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12785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38276"/>
            <a:ext cx="8229600" cy="3019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type="body" idx="10"/>
          </p:nvPr>
        </p:nvSpPr>
        <p:spPr>
          <a:xfrm>
            <a:off x="457200" y="857250"/>
            <a:ext cx="8229600" cy="47982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8862076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4038600" cy="3422142"/>
          </a:xfrm>
        </p:spPr>
        <p:txBody>
          <a:bodyPr/>
          <a:lstStyle>
            <a:lvl1pPr>
              <a:defRPr sz="1800"/>
            </a:lvl1pPr>
            <a:lvl2pPr>
              <a:defRPr sz="16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35558"/>
            <a:ext cx="4038600" cy="3422142"/>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14654426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Text Placeholder 2"/>
          <p:cNvSpPr>
            <a:spLocks noGrp="1"/>
          </p:cNvSpPr>
          <p:nvPr>
            <p:ph type="body" idx="1"/>
          </p:nvPr>
        </p:nvSpPr>
        <p:spPr>
          <a:xfrm>
            <a:off x="457200" y="857250"/>
            <a:ext cx="8229600" cy="47982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457200" y="1437085"/>
            <a:ext cx="4040188" cy="2963465"/>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4"/>
          </p:nvPr>
        </p:nvSpPr>
        <p:spPr>
          <a:xfrm>
            <a:off x="4645026" y="1437085"/>
            <a:ext cx="4041775" cy="2963465"/>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91694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Title/ 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7955280" cy="65127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4040188"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37085"/>
            <a:ext cx="4040188" cy="3020616"/>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857250"/>
            <a:ext cx="4041775"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437085"/>
            <a:ext cx="4041775" cy="3020616"/>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2201863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ement/quote slide">
    <p:spTree>
      <p:nvGrpSpPr>
        <p:cNvPr id="1" name=""/>
        <p:cNvGrpSpPr/>
        <p:nvPr/>
      </p:nvGrpSpPr>
      <p:grpSpPr>
        <a:xfrm>
          <a:off x="0" y="0"/>
          <a:ext cx="0" cy="0"/>
          <a:chOff x="0" y="0"/>
          <a:chExt cx="0" cy="0"/>
        </a:xfrm>
      </p:grpSpPr>
      <p:grpSp>
        <p:nvGrpSpPr>
          <p:cNvPr id="4" name="Group 3"/>
          <p:cNvGrpSpPr/>
          <p:nvPr userDrawn="1"/>
        </p:nvGrpSpPr>
        <p:grpSpPr>
          <a:xfrm flipH="1">
            <a:off x="-45720" y="0"/>
            <a:ext cx="2362701" cy="4767485"/>
            <a:chOff x="6355081" y="0"/>
            <a:chExt cx="2825572" cy="5701472"/>
          </a:xfrm>
        </p:grpSpPr>
        <p:sp>
          <p:nvSpPr>
            <p:cNvPr id="6"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762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762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5" name="Title 1"/>
          <p:cNvSpPr>
            <a:spLocks noGrp="1"/>
          </p:cNvSpPr>
          <p:nvPr>
            <p:ph type="title" hasCustomPrompt="1"/>
          </p:nvPr>
        </p:nvSpPr>
        <p:spPr>
          <a:xfrm>
            <a:off x="3058510" y="1085850"/>
            <a:ext cx="5715000" cy="2457450"/>
          </a:xfrm>
        </p:spPr>
        <p:txBody>
          <a:bodyPr anchor="ctr" anchorCtr="0">
            <a:normAutofit/>
          </a:bodyPr>
          <a:lstStyle>
            <a:lvl1pPr algn="l">
              <a:defRPr sz="3000" b="0" cap="none"/>
            </a:lvl1pPr>
          </a:lstStyle>
          <a:p>
            <a:r>
              <a:rPr lang="en-US"/>
              <a:t>Click to edit master title style</a:t>
            </a:r>
          </a:p>
        </p:txBody>
      </p:sp>
    </p:spTree>
    <p:extLst>
      <p:ext uri="{BB962C8B-B14F-4D97-AF65-F5344CB8AC3E}">
        <p14:creationId xmlns:p14="http://schemas.microsoft.com/office/powerpoint/2010/main" val="41343678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4645152"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2"/>
          </p:nvPr>
        </p:nvSpPr>
        <p:spPr>
          <a:xfrm>
            <a:off x="457200" y="2343150"/>
            <a:ext cx="8229600" cy="2057400"/>
          </a:xfrm>
        </p:spPr>
        <p:txBody>
          <a:bodyPr/>
          <a:lstStyle>
            <a:lvl1pPr marL="9144" indent="0">
              <a:buFontTx/>
              <a:buNone/>
              <a:defRPr/>
            </a:lvl1pPr>
          </a:lstStyle>
          <a:p>
            <a:r>
              <a:rPr lang="en-US"/>
              <a:t>Click icon to add picture</a:t>
            </a:r>
          </a:p>
        </p:txBody>
      </p:sp>
    </p:spTree>
    <p:extLst>
      <p:ext uri="{BB962C8B-B14F-4D97-AF65-F5344CB8AC3E}">
        <p14:creationId xmlns:p14="http://schemas.microsoft.com/office/powerpoint/2010/main" val="33419231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1167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190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4038600" cy="3422142"/>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6" name="Picture Placeholder 5"/>
          <p:cNvSpPr>
            <a:spLocks noGrp="1"/>
          </p:cNvSpPr>
          <p:nvPr>
            <p:ph type="pic" sz="quarter" idx="10"/>
          </p:nvPr>
        </p:nvSpPr>
        <p:spPr>
          <a:xfrm>
            <a:off x="4648200" y="1028700"/>
            <a:ext cx="4038600" cy="3429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11693165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righ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035558"/>
            <a:ext cx="4038600" cy="3422142"/>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Picture Placeholder 5"/>
          <p:cNvSpPr>
            <a:spLocks noGrp="1"/>
          </p:cNvSpPr>
          <p:nvPr>
            <p:ph type="pic" sz="quarter" idx="10"/>
          </p:nvPr>
        </p:nvSpPr>
        <p:spPr>
          <a:xfrm>
            <a:off x="457200" y="1028700"/>
            <a:ext cx="4038600" cy="3429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17067723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4645152"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2"/>
          </p:nvPr>
        </p:nvSpPr>
        <p:spPr>
          <a:xfrm>
            <a:off x="457200" y="2343150"/>
            <a:ext cx="8229600" cy="218313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26145341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1 sub title/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8229600"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37085"/>
            <a:ext cx="4040188" cy="159186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1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437085"/>
            <a:ext cx="4041775" cy="159186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1"/>
          </p:nvPr>
        </p:nvSpPr>
        <p:spPr>
          <a:xfrm>
            <a:off x="446049" y="3037285"/>
            <a:ext cx="8240751" cy="142041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49212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2 sub titles/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4040188"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37085"/>
            <a:ext cx="4040188" cy="159186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Text Placeholder 4"/>
          <p:cNvSpPr>
            <a:spLocks noGrp="1"/>
          </p:cNvSpPr>
          <p:nvPr>
            <p:ph type="body" sz="quarter" idx="3"/>
          </p:nvPr>
        </p:nvSpPr>
        <p:spPr>
          <a:xfrm>
            <a:off x="4645026" y="857250"/>
            <a:ext cx="4041775"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437085"/>
            <a:ext cx="4041775" cy="159186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8" name="Content Placeholder 5"/>
          <p:cNvSpPr>
            <a:spLocks noGrp="1"/>
          </p:cNvSpPr>
          <p:nvPr>
            <p:ph sz="quarter" idx="11"/>
          </p:nvPr>
        </p:nvSpPr>
        <p:spPr>
          <a:xfrm>
            <a:off x="446049" y="3037285"/>
            <a:ext cx="8240751" cy="142041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6372906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2 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8229600" cy="1543050"/>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Content Placeholder 2"/>
          <p:cNvSpPr>
            <a:spLocks noGrp="1"/>
          </p:cNvSpPr>
          <p:nvPr>
            <p:ph sz="half" idx="10"/>
          </p:nvPr>
        </p:nvSpPr>
        <p:spPr>
          <a:xfrm>
            <a:off x="457200" y="2734837"/>
            <a:ext cx="8229600" cy="1543050"/>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333220423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2 sub titles/2 row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37113"/>
            <a:ext cx="8229600" cy="1200150"/>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Content Placeholder 2"/>
          <p:cNvSpPr>
            <a:spLocks noGrp="1"/>
          </p:cNvSpPr>
          <p:nvPr>
            <p:ph sz="half" idx="10"/>
          </p:nvPr>
        </p:nvSpPr>
        <p:spPr>
          <a:xfrm>
            <a:off x="457200" y="3249187"/>
            <a:ext cx="8229600" cy="1200150"/>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6" name="Text Placeholder 2"/>
          <p:cNvSpPr>
            <a:spLocks noGrp="1"/>
          </p:cNvSpPr>
          <p:nvPr>
            <p:ph type="body" idx="11"/>
          </p:nvPr>
        </p:nvSpPr>
        <p:spPr>
          <a:xfrm>
            <a:off x="457200" y="857250"/>
            <a:ext cx="8229600"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2"/>
          <p:cNvSpPr>
            <a:spLocks noGrp="1"/>
          </p:cNvSpPr>
          <p:nvPr>
            <p:ph type="body" idx="12"/>
          </p:nvPr>
        </p:nvSpPr>
        <p:spPr>
          <a:xfrm>
            <a:off x="457200" y="2688518"/>
            <a:ext cx="8229600"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73954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tatement/quote slide w/text">
    <p:spTree>
      <p:nvGrpSpPr>
        <p:cNvPr id="1" name=""/>
        <p:cNvGrpSpPr/>
        <p:nvPr/>
      </p:nvGrpSpPr>
      <p:grpSpPr>
        <a:xfrm>
          <a:off x="0" y="0"/>
          <a:ext cx="0" cy="0"/>
          <a:chOff x="0" y="0"/>
          <a:chExt cx="0" cy="0"/>
        </a:xfrm>
      </p:grpSpPr>
      <p:grpSp>
        <p:nvGrpSpPr>
          <p:cNvPr id="6" name="Group 5"/>
          <p:cNvGrpSpPr/>
          <p:nvPr userDrawn="1"/>
        </p:nvGrpSpPr>
        <p:grpSpPr>
          <a:xfrm>
            <a:off x="6812280" y="0"/>
            <a:ext cx="2362701" cy="4767485"/>
            <a:chOff x="6355081" y="0"/>
            <a:chExt cx="2825572" cy="5701472"/>
          </a:xfrm>
        </p:grpSpPr>
        <p:sp>
          <p:nvSpPr>
            <p:cNvPr id="7" name="Pentagon 8"/>
            <p:cNvSpPr>
              <a:spLocks noChangeAspect="1"/>
            </p:cNvSpPr>
            <p:nvPr userDrawn="1"/>
          </p:nvSpPr>
          <p:spPr>
            <a:xfrm rot="5400000">
              <a:off x="5670078" y="2190897"/>
              <a:ext cx="4195578" cy="2825572"/>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48098 w 948098"/>
                <a:gd name="connsiteY0" fmla="*/ 0 h 661108"/>
                <a:gd name="connsiteX1" fmla="*/ 719657 w 948098"/>
                <a:gd name="connsiteY1" fmla="*/ 661108 h 661108"/>
                <a:gd name="connsiteX2" fmla="*/ 2505 w 948098"/>
                <a:gd name="connsiteY2" fmla="*/ 661108 h 661108"/>
                <a:gd name="connsiteX3" fmla="*/ 0 w 948098"/>
                <a:gd name="connsiteY3" fmla="*/ 20609 h 661108"/>
                <a:gd name="connsiteX0" fmla="*/ 942485 w 942485"/>
                <a:gd name="connsiteY0" fmla="*/ 7454 h 640499"/>
                <a:gd name="connsiteX1" fmla="*/ 719657 w 942485"/>
                <a:gd name="connsiteY1" fmla="*/ 640499 h 640499"/>
                <a:gd name="connsiteX2" fmla="*/ 2505 w 942485"/>
                <a:gd name="connsiteY2" fmla="*/ 640499 h 640499"/>
                <a:gd name="connsiteX3" fmla="*/ 0 w 942485"/>
                <a:gd name="connsiteY3" fmla="*/ 0 h 640499"/>
                <a:gd name="connsiteX0" fmla="*/ 940200 w 940200"/>
                <a:gd name="connsiteY0" fmla="*/ 6692 h 639737"/>
                <a:gd name="connsiteX1" fmla="*/ 717372 w 940200"/>
                <a:gd name="connsiteY1" fmla="*/ 639737 h 639737"/>
                <a:gd name="connsiteX2" fmla="*/ 220 w 940200"/>
                <a:gd name="connsiteY2" fmla="*/ 639737 h 639737"/>
                <a:gd name="connsiteX3" fmla="*/ 0 w 940200"/>
                <a:gd name="connsiteY3" fmla="*/ 0 h 639737"/>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016 h 633045"/>
                <a:gd name="connsiteX0" fmla="*/ 940962 w 940962"/>
                <a:gd name="connsiteY0" fmla="*/ 0 h 633045"/>
                <a:gd name="connsiteX1" fmla="*/ 718134 w 940962"/>
                <a:gd name="connsiteY1" fmla="*/ 633045 h 633045"/>
                <a:gd name="connsiteX2" fmla="*/ 982 w 940962"/>
                <a:gd name="connsiteY2" fmla="*/ 633045 h 633045"/>
                <a:gd name="connsiteX3" fmla="*/ 0 w 940962"/>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 name="connsiteX0" fmla="*/ 939983 w 939983"/>
                <a:gd name="connsiteY0" fmla="*/ 0 h 633045"/>
                <a:gd name="connsiteX1" fmla="*/ 717155 w 939983"/>
                <a:gd name="connsiteY1" fmla="*/ 633045 h 633045"/>
                <a:gd name="connsiteX2" fmla="*/ 3 w 939983"/>
                <a:gd name="connsiteY2" fmla="*/ 633045 h 633045"/>
                <a:gd name="connsiteX3" fmla="*/ 1306 w 939983"/>
                <a:gd name="connsiteY3" fmla="*/ 7778 h 633045"/>
              </a:gdLst>
              <a:ahLst/>
              <a:cxnLst>
                <a:cxn ang="0">
                  <a:pos x="connsiteX0" y="connsiteY0"/>
                </a:cxn>
                <a:cxn ang="0">
                  <a:pos x="connsiteX1" y="connsiteY1"/>
                </a:cxn>
                <a:cxn ang="0">
                  <a:pos x="connsiteX2" y="connsiteY2"/>
                </a:cxn>
                <a:cxn ang="0">
                  <a:pos x="connsiteX3" y="connsiteY3"/>
                </a:cxn>
              </a:cxnLst>
              <a:rect l="l" t="t" r="r" b="b"/>
              <a:pathLst>
                <a:path w="939983" h="633045">
                  <a:moveTo>
                    <a:pt x="939983" y="0"/>
                  </a:moveTo>
                  <a:lnTo>
                    <a:pt x="717155" y="633045"/>
                  </a:lnTo>
                  <a:lnTo>
                    <a:pt x="3" y="633045"/>
                  </a:lnTo>
                  <a:cubicBezTo>
                    <a:pt x="-70" y="419799"/>
                    <a:pt x="1379" y="221785"/>
                    <a:pt x="1306" y="7778"/>
                  </a:cubicBezTo>
                </a:path>
              </a:pathLst>
            </a:custGeom>
            <a:noFill/>
            <a:ln w="76200">
              <a:solidFill>
                <a:schemeClr val="accent4"/>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8" name="Pentagon 8"/>
            <p:cNvSpPr>
              <a:spLocks noChangeAspect="1"/>
            </p:cNvSpPr>
            <p:nvPr userDrawn="1"/>
          </p:nvSpPr>
          <p:spPr>
            <a:xfrm rot="5400000">
              <a:off x="6340995" y="1279005"/>
              <a:ext cx="4116021" cy="1558011"/>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76200">
              <a:solidFill>
                <a:schemeClr val="accent4"/>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2" name="Title 1"/>
          <p:cNvSpPr>
            <a:spLocks noGrp="1"/>
          </p:cNvSpPr>
          <p:nvPr>
            <p:ph type="title" hasCustomPrompt="1"/>
          </p:nvPr>
        </p:nvSpPr>
        <p:spPr>
          <a:xfrm>
            <a:off x="457200" y="1085851"/>
            <a:ext cx="5715000" cy="1021556"/>
          </a:xfrm>
        </p:spPr>
        <p:txBody>
          <a:bodyPr anchor="b" anchorCtr="0">
            <a:normAutofit/>
          </a:bodyPr>
          <a:lstStyle>
            <a:lvl1pPr algn="l">
              <a:defRPr sz="3000" b="0" cap="none"/>
            </a:lvl1pPr>
          </a:lstStyle>
          <a:p>
            <a:r>
              <a:rPr lang="en-US"/>
              <a:t>Click to edit master title style</a:t>
            </a:r>
          </a:p>
        </p:txBody>
      </p:sp>
      <p:sp>
        <p:nvSpPr>
          <p:cNvPr id="3" name="Text Placeholder 2"/>
          <p:cNvSpPr>
            <a:spLocks noGrp="1"/>
          </p:cNvSpPr>
          <p:nvPr>
            <p:ph type="body" idx="1"/>
          </p:nvPr>
        </p:nvSpPr>
        <p:spPr>
          <a:xfrm>
            <a:off x="457200" y="2220459"/>
            <a:ext cx="5715000" cy="2506265"/>
          </a:xfrm>
        </p:spPr>
        <p:txBody>
          <a:bodyPr anchor="t" anchorCtr="0"/>
          <a:lstStyle>
            <a:lvl1pPr marL="0" indent="0">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83852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4" name="Rectangle 3"/>
          <p:cNvSpPr/>
          <p:nvPr userDrawn="1"/>
        </p:nvSpPr>
        <p:spPr>
          <a:xfrm>
            <a:off x="0" y="1828800"/>
            <a:ext cx="7772400" cy="1377696"/>
          </a:xfrm>
          <a:custGeom>
            <a:avLst/>
            <a:gdLst>
              <a:gd name="connsiteX0" fmla="*/ 0 w 7772400"/>
              <a:gd name="connsiteY0" fmla="*/ 0 h 1325880"/>
              <a:gd name="connsiteX1" fmla="*/ 7772400 w 7772400"/>
              <a:gd name="connsiteY1" fmla="*/ 0 h 1325880"/>
              <a:gd name="connsiteX2" fmla="*/ 7772400 w 7772400"/>
              <a:gd name="connsiteY2" fmla="*/ 1325880 h 1325880"/>
              <a:gd name="connsiteX3" fmla="*/ 0 w 7772400"/>
              <a:gd name="connsiteY3" fmla="*/ 1325880 h 1325880"/>
              <a:gd name="connsiteX4" fmla="*/ 0 w 7772400"/>
              <a:gd name="connsiteY4" fmla="*/ 0 h 1325880"/>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25880 h 1345759"/>
              <a:gd name="connsiteX4" fmla="*/ 0 w 7772400"/>
              <a:gd name="connsiteY4" fmla="*/ 0 h 1345759"/>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40603 h 1345759"/>
              <a:gd name="connsiteX4" fmla="*/ 0 w 7772400"/>
              <a:gd name="connsiteY4" fmla="*/ 0 h 13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345759">
                <a:moveTo>
                  <a:pt x="0" y="0"/>
                </a:moveTo>
                <a:lnTo>
                  <a:pt x="7772400" y="0"/>
                </a:lnTo>
                <a:lnTo>
                  <a:pt x="7305261" y="1345759"/>
                </a:lnTo>
                <a:lnTo>
                  <a:pt x="0" y="1340603"/>
                </a:lnTo>
                <a:lnTo>
                  <a:pt x="0" y="0"/>
                </a:lnTo>
                <a:close/>
              </a:path>
            </a:pathLst>
          </a:cu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a:grpSpLocks noChangeAspect="1"/>
          </p:cNvGrpSpPr>
          <p:nvPr userDrawn="1"/>
        </p:nvGrpSpPr>
        <p:grpSpPr>
          <a:xfrm flipH="1">
            <a:off x="-27432" y="1828800"/>
            <a:ext cx="648897" cy="1267480"/>
            <a:chOff x="8511522" y="13974"/>
            <a:chExt cx="659705" cy="1288591"/>
          </a:xfrm>
        </p:grpSpPr>
        <p:sp>
          <p:nvSpPr>
            <p:cNvPr id="6"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2" name="Title 1"/>
          <p:cNvSpPr>
            <a:spLocks noGrp="1"/>
          </p:cNvSpPr>
          <p:nvPr>
            <p:ph type="title" hasCustomPrompt="1"/>
          </p:nvPr>
        </p:nvSpPr>
        <p:spPr>
          <a:xfrm>
            <a:off x="838200" y="2013204"/>
            <a:ext cx="6477001" cy="960120"/>
          </a:xfrm>
        </p:spPr>
        <p:txBody>
          <a:bodyPr anchor="ctr" anchorCtr="0">
            <a:noAutofit/>
          </a:bodyPr>
          <a:lstStyle>
            <a:lvl1pPr algn="l">
              <a:defRPr sz="3200" b="0" cap="none">
                <a:solidFill>
                  <a:schemeClr val="bg1"/>
                </a:solidFill>
              </a:defRPr>
            </a:lvl1pPr>
          </a:lstStyle>
          <a:p>
            <a:r>
              <a:rPr lang="en-US"/>
              <a:t>Click to edit master title style</a:t>
            </a:r>
          </a:p>
        </p:txBody>
      </p:sp>
    </p:spTree>
    <p:extLst>
      <p:ext uri="{BB962C8B-B14F-4D97-AF65-F5344CB8AC3E}">
        <p14:creationId xmlns:p14="http://schemas.microsoft.com/office/powerpoint/2010/main" val="24746029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x">
  <p:cSld name="1_Title/2 column content">
    <p:spTree>
      <p:nvGrpSpPr>
        <p:cNvPr id="1" name=""/>
        <p:cNvGrpSpPr/>
        <p:nvPr/>
      </p:nvGrpSpPr>
      <p:grpSpPr>
        <a:xfrm>
          <a:off x="0" y="0"/>
          <a:ext cx="0" cy="0"/>
          <a:chOff x="0" y="0"/>
          <a:chExt cx="0" cy="0"/>
        </a:xfrm>
      </p:grpSpPr>
      <p:sp>
        <p:nvSpPr>
          <p:cNvPr id="59" name="Footer Placeholder 6"/>
          <p:cNvSpPr txBox="1"/>
          <p:nvPr/>
        </p:nvSpPr>
        <p:spPr>
          <a:xfrm>
            <a:off x="1447801" y="4934622"/>
            <a:ext cx="7270243" cy="778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gn="r" defTabSz="914400">
              <a:defRPr sz="1800" spc="120">
                <a:solidFill>
                  <a:srgbClr val="4D4D4D"/>
                </a:solidFill>
                <a:latin typeface="Arial Narrow"/>
                <a:ea typeface="Arial Narrow"/>
                <a:cs typeface="Arial Narrow"/>
                <a:sym typeface="Arial Narrow"/>
              </a:defRPr>
            </a:lvl1pPr>
          </a:lstStyle>
          <a:p>
            <a:r>
              <a:rPr sz="506"/>
              <a:t>U.S. BANK  |</a:t>
            </a:r>
          </a:p>
        </p:txBody>
      </p:sp>
      <p:sp>
        <p:nvSpPr>
          <p:cNvPr id="60" name="Rectangle 4"/>
          <p:cNvSpPr/>
          <p:nvPr/>
        </p:nvSpPr>
        <p:spPr>
          <a:xfrm>
            <a:off x="5492621" y="0"/>
            <a:ext cx="3651380" cy="5143500"/>
          </a:xfrm>
          <a:prstGeom prst="rect">
            <a:avLst/>
          </a:prstGeom>
          <a:solidFill>
            <a:schemeClr val="accent1"/>
          </a:solidFill>
          <a:ln>
            <a:solidFill>
              <a:srgbClr val="091E74"/>
            </a:solidFill>
          </a:ln>
        </p:spPr>
        <p:txBody>
          <a:bodyPr lIns="25716" tIns="25716" rIns="25716" bIns="25716" anchor="ctr"/>
          <a:lstStyle/>
          <a:p>
            <a:pPr algn="ctr">
              <a:defRPr sz="7200">
                <a:solidFill>
                  <a:srgbClr val="FFFFFF"/>
                </a:solidFill>
                <a:latin typeface="+mj-lt"/>
                <a:ea typeface="+mj-ea"/>
                <a:cs typeface="+mj-cs"/>
                <a:sym typeface="Arial"/>
              </a:defRPr>
            </a:pPr>
            <a:endParaRPr sz="2025"/>
          </a:p>
        </p:txBody>
      </p:sp>
      <p:sp>
        <p:nvSpPr>
          <p:cNvPr id="61" name="Title Text"/>
          <p:cNvSpPr txBox="1">
            <a:spLocks noGrp="1"/>
          </p:cNvSpPr>
          <p:nvPr>
            <p:ph type="title"/>
          </p:nvPr>
        </p:nvSpPr>
        <p:spPr>
          <a:xfrm>
            <a:off x="457200" y="183598"/>
            <a:ext cx="4606212" cy="550862"/>
          </a:xfrm>
          <a:prstGeom prst="rect">
            <a:avLst/>
          </a:prstGeom>
        </p:spPr>
        <p:txBody>
          <a:bodyPr/>
          <a:lstStyle/>
          <a:p>
            <a:r>
              <a:t>Title Text</a:t>
            </a:r>
          </a:p>
        </p:txBody>
      </p:sp>
      <p:sp>
        <p:nvSpPr>
          <p:cNvPr id="62" name="Body Level One…"/>
          <p:cNvSpPr txBox="1">
            <a:spLocks noGrp="1"/>
          </p:cNvSpPr>
          <p:nvPr>
            <p:ph type="body" sz="half" idx="1"/>
          </p:nvPr>
        </p:nvSpPr>
        <p:spPr>
          <a:xfrm>
            <a:off x="457200" y="1035562"/>
            <a:ext cx="4606212" cy="3837466"/>
          </a:xfrm>
          <a:prstGeom prst="rect">
            <a:avLst/>
          </a:prstGeom>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63" name="Pentagon 8"/>
          <p:cNvSpPr/>
          <p:nvPr/>
        </p:nvSpPr>
        <p:spPr>
          <a:xfrm rot="5400000">
            <a:off x="8265898" y="361427"/>
            <a:ext cx="976604" cy="914729"/>
          </a:xfrm>
          <a:custGeom>
            <a:avLst/>
            <a:gdLst/>
            <a:ahLst/>
            <a:cxnLst>
              <a:cxn ang="0">
                <a:pos x="wd2" y="hd2"/>
              </a:cxn>
              <a:cxn ang="5400000">
                <a:pos x="wd2" y="hd2"/>
              </a:cxn>
              <a:cxn ang="10800000">
                <a:pos x="wd2" y="hd2"/>
              </a:cxn>
              <a:cxn ang="16200000">
                <a:pos x="wd2" y="hd2"/>
              </a:cxn>
            </a:cxnLst>
            <a:rect l="0" t="0" r="r" b="b"/>
            <a:pathLst>
              <a:path w="21598" h="21600" extrusionOk="0">
                <a:moveTo>
                  <a:pt x="21598" y="0"/>
                </a:moveTo>
                <a:lnTo>
                  <a:pt x="16478" y="21600"/>
                </a:lnTo>
                <a:lnTo>
                  <a:pt x="0" y="21600"/>
                </a:lnTo>
                <a:cubicBezTo>
                  <a:pt x="-2" y="14324"/>
                  <a:pt x="31" y="7567"/>
                  <a:pt x="30" y="265"/>
                </a:cubicBezTo>
              </a:path>
            </a:pathLst>
          </a:custGeom>
          <a:ln w="38100">
            <a:solidFill>
              <a:srgbClr val="E1F0FA"/>
            </a:solidFill>
            <a:miter/>
          </a:ln>
        </p:spPr>
        <p:txBody>
          <a:bodyPr lIns="25716" tIns="25716" rIns="25716" bIns="25716" anchor="ctr"/>
          <a:lstStyle/>
          <a:p>
            <a:pPr algn="ctr">
              <a:defRPr sz="7200">
                <a:latin typeface="+mj-lt"/>
                <a:ea typeface="+mj-ea"/>
                <a:cs typeface="+mj-cs"/>
                <a:sym typeface="Arial"/>
              </a:defRPr>
            </a:pPr>
            <a:endParaRPr sz="2025"/>
          </a:p>
        </p:txBody>
      </p:sp>
      <p:sp>
        <p:nvSpPr>
          <p:cNvPr id="64" name="Pentagon 8"/>
          <p:cNvSpPr/>
          <p:nvPr/>
        </p:nvSpPr>
        <p:spPr>
          <a:xfrm rot="5400000">
            <a:off x="8479492" y="206842"/>
            <a:ext cx="958059" cy="50438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819" y="21445"/>
                </a:lnTo>
                <a:lnTo>
                  <a:pt x="0" y="21600"/>
                </a:lnTo>
              </a:path>
            </a:pathLst>
          </a:custGeom>
          <a:ln w="38100">
            <a:solidFill>
              <a:srgbClr val="E1F0FA"/>
            </a:solidFill>
            <a:miter/>
          </a:ln>
        </p:spPr>
        <p:txBody>
          <a:bodyPr lIns="25716" tIns="25716" rIns="25716" bIns="25716" anchor="ctr"/>
          <a:lstStyle/>
          <a:p>
            <a:pPr algn="ctr">
              <a:defRPr sz="7200" b="1">
                <a:ln w="18000" cap="flat">
                  <a:solidFill>
                    <a:srgbClr val="50B6FF"/>
                  </a:solidFill>
                  <a:prstDash val="solid"/>
                  <a:round/>
                </a:ln>
                <a:noFill/>
                <a:effectLst>
                  <a:outerShdw blurRad="25400" dist="23000" dir="7020000" rotWithShape="0">
                    <a:srgbClr val="000000">
                      <a:alpha val="50000"/>
                    </a:srgbClr>
                  </a:outerShdw>
                </a:effectLst>
                <a:latin typeface="+mj-lt"/>
                <a:ea typeface="+mj-ea"/>
                <a:cs typeface="+mj-cs"/>
                <a:sym typeface="Arial"/>
              </a:defRPr>
            </a:pPr>
            <a:endParaRPr sz="2025"/>
          </a:p>
        </p:txBody>
      </p:sp>
      <p:sp>
        <p:nvSpPr>
          <p:cNvPr id="65" name="Text Placeholder 13"/>
          <p:cNvSpPr>
            <a:spLocks noGrp="1"/>
          </p:cNvSpPr>
          <p:nvPr>
            <p:ph type="body" sz="quarter" idx="13"/>
          </p:nvPr>
        </p:nvSpPr>
        <p:spPr>
          <a:xfrm>
            <a:off x="6115050" y="1857380"/>
            <a:ext cx="2571750" cy="671221"/>
          </a:xfrm>
          <a:prstGeom prst="rect">
            <a:avLst/>
          </a:prstGeom>
        </p:spPr>
        <p:txBody>
          <a:bodyPr lIns="0" tIns="0" rIns="0" bIns="0"/>
          <a:lstStyle/>
          <a:p>
            <a:endParaRPr/>
          </a:p>
        </p:txBody>
      </p:sp>
      <p:sp>
        <p:nvSpPr>
          <p:cNvPr id="66" name="Text Placeholder 15"/>
          <p:cNvSpPr>
            <a:spLocks noGrp="1"/>
          </p:cNvSpPr>
          <p:nvPr>
            <p:ph type="body" sz="quarter" idx="14"/>
          </p:nvPr>
        </p:nvSpPr>
        <p:spPr>
          <a:xfrm>
            <a:off x="6115050" y="2549132"/>
            <a:ext cx="2571750" cy="870347"/>
          </a:xfrm>
          <a:prstGeom prst="rect">
            <a:avLst/>
          </a:prstGeom>
        </p:spPr>
        <p:txBody>
          <a:bodyPr lIns="0" tIns="0" rIns="0" bIns="0"/>
          <a:lstStyle/>
          <a:p>
            <a:endParaRPr/>
          </a:p>
        </p:txBody>
      </p:sp>
      <p:sp>
        <p:nvSpPr>
          <p:cNvPr id="12" name="Slide Number Placeholder 6">
            <a:extLst>
              <a:ext uri="{FF2B5EF4-FFF2-40B4-BE49-F238E27FC236}">
                <a16:creationId xmlns:a16="http://schemas.microsoft.com/office/drawing/2014/main" id="{34EF6E18-94D3-48B1-9EAB-4BEDCE6B5384}"/>
              </a:ext>
            </a:extLst>
          </p:cNvPr>
          <p:cNvSpPr txBox="1">
            <a:spLocks/>
          </p:cNvSpPr>
          <p:nvPr userDrawn="1"/>
        </p:nvSpPr>
        <p:spPr>
          <a:xfrm>
            <a:off x="8787004" y="4873024"/>
            <a:ext cx="182880" cy="139436"/>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b="0" smtClean="0">
                <a:solidFill>
                  <a:schemeClr val="tx2"/>
                </a:solidFill>
                <a:latin typeface="Arial" panose="020B0604020202020204" pitchFamily="34" charset="0"/>
                <a:cs typeface="Arial" panose="020B0604020202020204" pitchFamily="34" charset="0"/>
              </a:rPr>
              <a:pPr algn="l"/>
              <a:t>‹#›</a:t>
            </a:fld>
            <a:endParaRPr lang="en-US" b="0">
              <a:solidFill>
                <a:schemeClr val="tx2"/>
              </a:solidFill>
              <a:latin typeface="Arial" panose="020B0604020202020204" pitchFamily="34" charset="0"/>
              <a:cs typeface="Arial" panose="020B0604020202020204" pitchFamily="34" charset="0"/>
            </a:endParaRPr>
          </a:p>
        </p:txBody>
      </p:sp>
      <p:sp>
        <p:nvSpPr>
          <p:cNvPr id="13" name="Footer Placeholder 6">
            <a:extLst>
              <a:ext uri="{FF2B5EF4-FFF2-40B4-BE49-F238E27FC236}">
                <a16:creationId xmlns:a16="http://schemas.microsoft.com/office/drawing/2014/main" id="{9C418444-58BC-4F6E-8F6E-AE3C8B1D205B}"/>
              </a:ext>
            </a:extLst>
          </p:cNvPr>
          <p:cNvSpPr txBox="1">
            <a:spLocks/>
          </p:cNvSpPr>
          <p:nvPr userDrawn="1"/>
        </p:nvSpPr>
        <p:spPr>
          <a:xfrm>
            <a:off x="2133600" y="4873024"/>
            <a:ext cx="65844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spc="60" baseline="0" dirty="0">
                <a:solidFill>
                  <a:schemeClr val="tx2"/>
                </a:solidFill>
                <a:latin typeface="Arial Narrow" panose="020B0606020202030204" pitchFamily="34" charset="0"/>
              </a:rPr>
              <a:t>U.S. Bank Confidential  </a:t>
            </a:r>
            <a:r>
              <a:rPr lang="en-US" b="0" spc="60" baseline="0" dirty="0">
                <a:solidFill>
                  <a:schemeClr val="tx1"/>
                </a:solidFill>
                <a:latin typeface="Arial Narrow" panose="020B0606020202030204" pitchFamily="34" charset="0"/>
              </a:rPr>
              <a:t>|</a:t>
            </a:r>
          </a:p>
        </p:txBody>
      </p:sp>
      <p:pic>
        <p:nvPicPr>
          <p:cNvPr id="14" name="Picture 13">
            <a:extLst>
              <a:ext uri="{FF2B5EF4-FFF2-40B4-BE49-F238E27FC236}">
                <a16:creationId xmlns:a16="http://schemas.microsoft.com/office/drawing/2014/main" id="{E155D5D3-7209-47B3-BE81-463CC478811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7200" y="4859508"/>
            <a:ext cx="640080" cy="161052"/>
          </a:xfrm>
          <a:prstGeom prst="rect">
            <a:avLst/>
          </a:prstGeom>
          <a:solidFill>
            <a:schemeClr val="bg1"/>
          </a:solidFill>
        </p:spPr>
      </p:pic>
      <p:sp>
        <p:nvSpPr>
          <p:cNvPr id="15" name="Footer Placeholder 6">
            <a:extLst>
              <a:ext uri="{FF2B5EF4-FFF2-40B4-BE49-F238E27FC236}">
                <a16:creationId xmlns:a16="http://schemas.microsoft.com/office/drawing/2014/main" id="{CAA1E90E-FE7A-464F-A1F8-5D96E08CDBD6}"/>
              </a:ext>
            </a:extLst>
          </p:cNvPr>
          <p:cNvSpPr txBox="1">
            <a:spLocks/>
          </p:cNvSpPr>
          <p:nvPr userDrawn="1"/>
        </p:nvSpPr>
        <p:spPr>
          <a:xfrm>
            <a:off x="1134245" y="4879566"/>
            <a:ext cx="91440" cy="1209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spc="60" baseline="0">
                <a:solidFill>
                  <a:schemeClr val="accent3"/>
                </a:solidFill>
                <a:latin typeface="Arial Narrow" panose="020B0606020202030204" pitchFamily="34" charset="0"/>
              </a:rPr>
              <a:t>|</a:t>
            </a:r>
          </a:p>
        </p:txBody>
      </p:sp>
    </p:spTree>
    <p:extLst>
      <p:ext uri="{BB962C8B-B14F-4D97-AF65-F5344CB8AC3E}">
        <p14:creationId xmlns:p14="http://schemas.microsoft.com/office/powerpoint/2010/main" val="766323735"/>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1083" name="Slide Number"/>
          <p:cNvSpPr txBox="1">
            <a:spLocks noGrp="1"/>
          </p:cNvSpPr>
          <p:nvPr>
            <p:ph type="sldNum" sz="quarter" idx="2"/>
          </p:nvPr>
        </p:nvSpPr>
        <p:spPr>
          <a:xfrm>
            <a:off x="8787005" y="4908587"/>
            <a:ext cx="105798" cy="10387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01237871"/>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32140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38276"/>
            <a:ext cx="8229600" cy="3019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type="body" idx="10"/>
          </p:nvPr>
        </p:nvSpPr>
        <p:spPr>
          <a:xfrm>
            <a:off x="457200" y="857250"/>
            <a:ext cx="8229600" cy="47982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2459149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4038600" cy="3422142"/>
          </a:xfrm>
        </p:spPr>
        <p:txBody>
          <a:bodyPr/>
          <a:lstStyle>
            <a:lvl1pPr>
              <a:defRPr sz="1800"/>
            </a:lvl1pPr>
            <a:lvl2pPr>
              <a:defRPr sz="16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35558"/>
            <a:ext cx="4038600" cy="3422142"/>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40527867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Text Placeholder 2"/>
          <p:cNvSpPr>
            <a:spLocks noGrp="1"/>
          </p:cNvSpPr>
          <p:nvPr>
            <p:ph type="body" idx="1"/>
          </p:nvPr>
        </p:nvSpPr>
        <p:spPr>
          <a:xfrm>
            <a:off x="457200" y="857250"/>
            <a:ext cx="8229600" cy="479822"/>
          </a:xfrm>
        </p:spPr>
        <p:txBody>
          <a:bodyPr anchor="b"/>
          <a:lstStyle>
            <a:lvl1pPr marL="0" indent="0">
              <a:spcAft>
                <a:spcPts val="200"/>
              </a:spcAft>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3"/>
          <p:cNvSpPr>
            <a:spLocks noGrp="1"/>
          </p:cNvSpPr>
          <p:nvPr>
            <p:ph sz="half" idx="2"/>
          </p:nvPr>
        </p:nvSpPr>
        <p:spPr>
          <a:xfrm>
            <a:off x="457200" y="1437085"/>
            <a:ext cx="4040188" cy="2963465"/>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4"/>
          </p:nvPr>
        </p:nvSpPr>
        <p:spPr>
          <a:xfrm>
            <a:off x="4645026" y="1437085"/>
            <a:ext cx="4041775" cy="2963465"/>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206521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Title/ 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7955280" cy="65127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4040188"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37085"/>
            <a:ext cx="4040188" cy="3020616"/>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857250"/>
            <a:ext cx="4041775"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437085"/>
            <a:ext cx="4041775" cy="3020616"/>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109845559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4645152"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2"/>
          </p:nvPr>
        </p:nvSpPr>
        <p:spPr>
          <a:xfrm>
            <a:off x="457200" y="2343150"/>
            <a:ext cx="8229600" cy="2057400"/>
          </a:xfrm>
        </p:spPr>
        <p:txBody>
          <a:bodyPr/>
          <a:lstStyle>
            <a:lvl1pPr marL="9144" indent="0">
              <a:buFontTx/>
              <a:buNone/>
              <a:defRPr/>
            </a:lvl1pPr>
          </a:lstStyle>
          <a:p>
            <a:r>
              <a:rPr lang="en-US"/>
              <a:t>Click icon to add picture</a:t>
            </a:r>
          </a:p>
        </p:txBody>
      </p:sp>
    </p:spTree>
    <p:extLst>
      <p:ext uri="{BB962C8B-B14F-4D97-AF65-F5344CB8AC3E}">
        <p14:creationId xmlns:p14="http://schemas.microsoft.com/office/powerpoint/2010/main" val="10538790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151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144664"/>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4313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4038600" cy="3422142"/>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6" name="Picture Placeholder 5"/>
          <p:cNvSpPr>
            <a:spLocks noGrp="1"/>
          </p:cNvSpPr>
          <p:nvPr>
            <p:ph type="pic" sz="quarter" idx="10"/>
          </p:nvPr>
        </p:nvSpPr>
        <p:spPr>
          <a:xfrm>
            <a:off x="4648200" y="1028700"/>
            <a:ext cx="4038600" cy="3429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20963432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righ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035558"/>
            <a:ext cx="4038600" cy="3422142"/>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Picture Placeholder 5"/>
          <p:cNvSpPr>
            <a:spLocks noGrp="1"/>
          </p:cNvSpPr>
          <p:nvPr>
            <p:ph type="pic" sz="quarter" idx="10"/>
          </p:nvPr>
        </p:nvSpPr>
        <p:spPr>
          <a:xfrm>
            <a:off x="457200" y="1028700"/>
            <a:ext cx="4038600" cy="3429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39992660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4645152"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2"/>
          </p:nvPr>
        </p:nvSpPr>
        <p:spPr>
          <a:xfrm>
            <a:off x="457200" y="2343150"/>
            <a:ext cx="8229600" cy="218313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4021468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1 sub title/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8229600"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37085"/>
            <a:ext cx="4040188" cy="159186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1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437085"/>
            <a:ext cx="4041775" cy="159186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1"/>
          </p:nvPr>
        </p:nvSpPr>
        <p:spPr>
          <a:xfrm>
            <a:off x="446049" y="3037285"/>
            <a:ext cx="8240751" cy="142041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2747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2 sub titles/2 column conten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0"/>
            <a:ext cx="4040188"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37085"/>
            <a:ext cx="4040188" cy="159186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Text Placeholder 4"/>
          <p:cNvSpPr>
            <a:spLocks noGrp="1"/>
          </p:cNvSpPr>
          <p:nvPr>
            <p:ph type="body" sz="quarter" idx="3"/>
          </p:nvPr>
        </p:nvSpPr>
        <p:spPr>
          <a:xfrm>
            <a:off x="4645026" y="857250"/>
            <a:ext cx="4041775"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437085"/>
            <a:ext cx="4041775" cy="159186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8" name="Content Placeholder 5"/>
          <p:cNvSpPr>
            <a:spLocks noGrp="1"/>
          </p:cNvSpPr>
          <p:nvPr>
            <p:ph sz="quarter" idx="11"/>
          </p:nvPr>
        </p:nvSpPr>
        <p:spPr>
          <a:xfrm>
            <a:off x="446049" y="3037285"/>
            <a:ext cx="8240751" cy="1420415"/>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25312735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2 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8229600" cy="1543050"/>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Content Placeholder 2"/>
          <p:cNvSpPr>
            <a:spLocks noGrp="1"/>
          </p:cNvSpPr>
          <p:nvPr>
            <p:ph sz="half" idx="10"/>
          </p:nvPr>
        </p:nvSpPr>
        <p:spPr>
          <a:xfrm>
            <a:off x="457200" y="2734837"/>
            <a:ext cx="8229600" cy="1543050"/>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40833115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2 sub titles/2 row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37113"/>
            <a:ext cx="8229600" cy="1200150"/>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Content Placeholder 2"/>
          <p:cNvSpPr>
            <a:spLocks noGrp="1"/>
          </p:cNvSpPr>
          <p:nvPr>
            <p:ph sz="half" idx="10"/>
          </p:nvPr>
        </p:nvSpPr>
        <p:spPr>
          <a:xfrm>
            <a:off x="457200" y="3249187"/>
            <a:ext cx="8229600" cy="1200150"/>
          </a:xfrm>
        </p:spPr>
        <p:txBody>
          <a:bodyPr/>
          <a:lst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6" name="Text Placeholder 2"/>
          <p:cNvSpPr>
            <a:spLocks noGrp="1"/>
          </p:cNvSpPr>
          <p:nvPr>
            <p:ph type="body" idx="11"/>
          </p:nvPr>
        </p:nvSpPr>
        <p:spPr>
          <a:xfrm>
            <a:off x="457200" y="857250"/>
            <a:ext cx="8229600"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2"/>
          <p:cNvSpPr>
            <a:spLocks noGrp="1"/>
          </p:cNvSpPr>
          <p:nvPr>
            <p:ph type="body" idx="12"/>
          </p:nvPr>
        </p:nvSpPr>
        <p:spPr>
          <a:xfrm>
            <a:off x="457200" y="2688518"/>
            <a:ext cx="8229600" cy="479822"/>
          </a:xfrm>
        </p:spPr>
        <p:txBody>
          <a:bodyPr anchor="b"/>
          <a:lstStyle>
            <a:lvl1pPr marL="0" indent="0">
              <a:spcAft>
                <a:spcPts val="200"/>
              </a:spcAft>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5761281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4" name="Rectangle 3"/>
          <p:cNvSpPr/>
          <p:nvPr userDrawn="1"/>
        </p:nvSpPr>
        <p:spPr>
          <a:xfrm>
            <a:off x="0" y="1828800"/>
            <a:ext cx="7772400" cy="1377696"/>
          </a:xfrm>
          <a:custGeom>
            <a:avLst/>
            <a:gdLst>
              <a:gd name="connsiteX0" fmla="*/ 0 w 7772400"/>
              <a:gd name="connsiteY0" fmla="*/ 0 h 1325880"/>
              <a:gd name="connsiteX1" fmla="*/ 7772400 w 7772400"/>
              <a:gd name="connsiteY1" fmla="*/ 0 h 1325880"/>
              <a:gd name="connsiteX2" fmla="*/ 7772400 w 7772400"/>
              <a:gd name="connsiteY2" fmla="*/ 1325880 h 1325880"/>
              <a:gd name="connsiteX3" fmla="*/ 0 w 7772400"/>
              <a:gd name="connsiteY3" fmla="*/ 1325880 h 1325880"/>
              <a:gd name="connsiteX4" fmla="*/ 0 w 7772400"/>
              <a:gd name="connsiteY4" fmla="*/ 0 h 1325880"/>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25880 h 1345759"/>
              <a:gd name="connsiteX4" fmla="*/ 0 w 7772400"/>
              <a:gd name="connsiteY4" fmla="*/ 0 h 1345759"/>
              <a:gd name="connsiteX0" fmla="*/ 0 w 7772400"/>
              <a:gd name="connsiteY0" fmla="*/ 0 h 1345759"/>
              <a:gd name="connsiteX1" fmla="*/ 7772400 w 7772400"/>
              <a:gd name="connsiteY1" fmla="*/ 0 h 1345759"/>
              <a:gd name="connsiteX2" fmla="*/ 7305261 w 7772400"/>
              <a:gd name="connsiteY2" fmla="*/ 1345759 h 1345759"/>
              <a:gd name="connsiteX3" fmla="*/ 0 w 7772400"/>
              <a:gd name="connsiteY3" fmla="*/ 1340603 h 1345759"/>
              <a:gd name="connsiteX4" fmla="*/ 0 w 7772400"/>
              <a:gd name="connsiteY4" fmla="*/ 0 h 134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0" h="1345759">
                <a:moveTo>
                  <a:pt x="0" y="0"/>
                </a:moveTo>
                <a:lnTo>
                  <a:pt x="7772400" y="0"/>
                </a:lnTo>
                <a:lnTo>
                  <a:pt x="7305261" y="1345759"/>
                </a:lnTo>
                <a:lnTo>
                  <a:pt x="0" y="1340603"/>
                </a:lnTo>
                <a:lnTo>
                  <a:pt x="0" y="0"/>
                </a:lnTo>
                <a:close/>
              </a:path>
            </a:pathLst>
          </a:custGeom>
          <a:gradFill>
            <a:gsLst>
              <a:gs pos="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a:grpSpLocks noChangeAspect="1"/>
          </p:cNvGrpSpPr>
          <p:nvPr userDrawn="1"/>
        </p:nvGrpSpPr>
        <p:grpSpPr>
          <a:xfrm flipH="1">
            <a:off x="-27432" y="1828800"/>
            <a:ext cx="648897" cy="1267480"/>
            <a:chOff x="8511522" y="13974"/>
            <a:chExt cx="659705" cy="1288591"/>
          </a:xfrm>
        </p:grpSpPr>
        <p:sp>
          <p:nvSpPr>
            <p:cNvPr id="6"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7"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bg2"/>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2" name="Title 1"/>
          <p:cNvSpPr>
            <a:spLocks noGrp="1"/>
          </p:cNvSpPr>
          <p:nvPr>
            <p:ph type="title" hasCustomPrompt="1"/>
          </p:nvPr>
        </p:nvSpPr>
        <p:spPr>
          <a:xfrm>
            <a:off x="838200" y="2013204"/>
            <a:ext cx="6477001" cy="960120"/>
          </a:xfrm>
        </p:spPr>
        <p:txBody>
          <a:bodyPr anchor="ctr" anchorCtr="0">
            <a:noAutofit/>
          </a:bodyPr>
          <a:lstStyle>
            <a:lvl1pPr algn="l">
              <a:defRPr sz="3200" b="0" cap="none">
                <a:solidFill>
                  <a:schemeClr val="bg1"/>
                </a:solidFill>
              </a:defRPr>
            </a:lvl1pPr>
          </a:lstStyle>
          <a:p>
            <a:r>
              <a:rPr lang="en-US"/>
              <a:t>Click to edit master title style</a:t>
            </a:r>
          </a:p>
        </p:txBody>
      </p:sp>
    </p:spTree>
    <p:extLst>
      <p:ext uri="{BB962C8B-B14F-4D97-AF65-F5344CB8AC3E}">
        <p14:creationId xmlns:p14="http://schemas.microsoft.com/office/powerpoint/2010/main" val="42853983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792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Title/sub title/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38276"/>
            <a:ext cx="8229600" cy="3019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type="body" idx="10"/>
          </p:nvPr>
        </p:nvSpPr>
        <p:spPr>
          <a:xfrm>
            <a:off x="457200" y="857250"/>
            <a:ext cx="8229600" cy="479822"/>
          </a:xfrm>
        </p:spPr>
        <p:txBody>
          <a:bodyPr anchor="b"/>
          <a:lstStyle>
            <a:lvl1pPr marL="0" indent="0">
              <a:spcAft>
                <a:spcPts val="150"/>
              </a:spcAft>
              <a:buNone/>
              <a:defRPr sz="16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40559400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sub title/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438276"/>
            <a:ext cx="8229600" cy="30194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2"/>
          <p:cNvSpPr>
            <a:spLocks noGrp="1"/>
          </p:cNvSpPr>
          <p:nvPr>
            <p:ph type="body" idx="10"/>
          </p:nvPr>
        </p:nvSpPr>
        <p:spPr>
          <a:xfrm>
            <a:off x="457200" y="857251"/>
            <a:ext cx="8229600" cy="479822"/>
          </a:xfrm>
        </p:spPr>
        <p:txBody>
          <a:bodyPr anchor="b"/>
          <a:lstStyle>
            <a:lvl1pPr marL="0" indent="0">
              <a:spcAft>
                <a:spcPts val="200"/>
              </a:spcAft>
              <a:buNone/>
              <a:defRPr sz="2200" b="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Tree>
    <p:extLst>
      <p:ext uri="{BB962C8B-B14F-4D97-AF65-F5344CB8AC3E}">
        <p14:creationId xmlns:p14="http://schemas.microsoft.com/office/powerpoint/2010/main" val="22537000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4038600" cy="3422142"/>
          </a:xfrm>
        </p:spPr>
        <p:txBody>
          <a:bodyPr/>
          <a:lstStyle>
            <a:lvl1pPr>
              <a:defRPr sz="1800"/>
            </a:lvl1pPr>
            <a:lvl2pPr>
              <a:defRPr sz="1600"/>
            </a:lvl2pPr>
            <a:lvl3pPr>
              <a:defRPr sz="1400"/>
            </a:lvl3pPr>
            <a:lvl4pPr>
              <a:defRPr sz="1200"/>
            </a:lvl4pPr>
            <a:lvl5pPr>
              <a:defRPr sz="11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35558"/>
            <a:ext cx="4038600" cy="3422142"/>
          </a:xfrm>
        </p:spPr>
        <p:txBody>
          <a:bodyPr/>
          <a:lstStyle>
            <a:lvl1pPr marL="182876"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27" marR="0"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37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2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879"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76" marR="0" lvl="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27" marR="0" lvl="1"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378" marR="0" lvl="2"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28" marR="0" lvl="3"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879" marR="0" lvl="4"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38815619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1 sub title/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7" name="Text Placeholder 2"/>
          <p:cNvSpPr>
            <a:spLocks noGrp="1"/>
          </p:cNvSpPr>
          <p:nvPr>
            <p:ph type="body" idx="1"/>
          </p:nvPr>
        </p:nvSpPr>
        <p:spPr>
          <a:xfrm>
            <a:off x="457200" y="857251"/>
            <a:ext cx="8229600" cy="479822"/>
          </a:xfrm>
        </p:spPr>
        <p:txBody>
          <a:bodyPr anchor="b"/>
          <a:lstStyle>
            <a:lvl1pPr marL="0" indent="0">
              <a:spcAft>
                <a:spcPts val="200"/>
              </a:spcAft>
              <a:buNone/>
              <a:defRPr sz="2200" b="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8" name="Content Placeholder 3"/>
          <p:cNvSpPr>
            <a:spLocks noGrp="1"/>
          </p:cNvSpPr>
          <p:nvPr>
            <p:ph sz="half" idx="2"/>
          </p:nvPr>
        </p:nvSpPr>
        <p:spPr>
          <a:xfrm>
            <a:off x="457200" y="1437086"/>
            <a:ext cx="4040188" cy="2963465"/>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5"/>
          <p:cNvSpPr>
            <a:spLocks noGrp="1"/>
          </p:cNvSpPr>
          <p:nvPr>
            <p:ph sz="quarter" idx="4"/>
          </p:nvPr>
        </p:nvSpPr>
        <p:spPr>
          <a:xfrm>
            <a:off x="4645027" y="1437086"/>
            <a:ext cx="4041775" cy="2963465"/>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45249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Title/ 2 sub titles/2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1"/>
            <a:ext cx="7955280" cy="65127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857251"/>
            <a:ext cx="4040188" cy="479822"/>
          </a:xfrm>
        </p:spPr>
        <p:txBody>
          <a:bodyPr anchor="b"/>
          <a:lstStyle>
            <a:lvl1pPr marL="0" indent="0">
              <a:spcAft>
                <a:spcPts val="200"/>
              </a:spcAft>
              <a:buNone/>
              <a:defRPr sz="2000" b="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37085"/>
            <a:ext cx="4040188" cy="3020616"/>
          </a:xfrm>
        </p:spPr>
        <p:txBody>
          <a:bodyPr/>
          <a:lstStyle>
            <a:lvl1pPr>
              <a:defRPr sz="1800"/>
            </a:lvl1pPr>
            <a:lvl2pPr>
              <a:defRPr sz="1600"/>
            </a:lvl2pPr>
            <a:lvl3pPr>
              <a:defRPr sz="1400"/>
            </a:lvl3pPr>
            <a:lvl4pPr>
              <a:defRPr sz="1200"/>
            </a:lvl4pPr>
            <a:lvl5pPr>
              <a:defRPr sz="11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857251"/>
            <a:ext cx="4041775" cy="479822"/>
          </a:xfrm>
        </p:spPr>
        <p:txBody>
          <a:bodyPr anchor="b"/>
          <a:lstStyle>
            <a:lvl1pPr marL="0" indent="0">
              <a:spcAft>
                <a:spcPts val="200"/>
              </a:spcAft>
              <a:buNone/>
              <a:defRPr sz="2000" b="0">
                <a:solidFill>
                  <a:schemeClr val="tx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437085"/>
            <a:ext cx="4041775" cy="3020616"/>
          </a:xfrm>
        </p:spPr>
        <p:txBody>
          <a:bodyPr/>
          <a:lstStyle>
            <a:lvl1pPr marL="182876"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27" marR="0"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37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2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879"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600"/>
            </a:lvl6pPr>
            <a:lvl7pPr>
              <a:defRPr sz="1600"/>
            </a:lvl7pPr>
            <a:lvl8pPr>
              <a:defRPr sz="1600"/>
            </a:lvl8pPr>
            <a:lvl9pPr>
              <a:defRPr sz="1600"/>
            </a:lvl9pPr>
          </a:lstStyle>
          <a:p>
            <a:pPr marL="182876" marR="0" lvl="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27" marR="0" lvl="1"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378" marR="0" lvl="2"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28" marR="0" lvl="3"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879" marR="0" lvl="4"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19943278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4645152"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2"/>
          </p:nvPr>
        </p:nvSpPr>
        <p:spPr>
          <a:xfrm>
            <a:off x="457200" y="2343150"/>
            <a:ext cx="8229600" cy="2057400"/>
          </a:xfrm>
        </p:spPr>
        <p:txBody>
          <a:bodyPr/>
          <a:lstStyle>
            <a:lvl1pPr marL="9144" indent="0">
              <a:buFontTx/>
              <a:buNone/>
              <a:defRPr/>
            </a:lvl1pPr>
          </a:lstStyle>
          <a:p>
            <a:r>
              <a:rPr lang="en-US"/>
              <a:t>Click icon to add picture</a:t>
            </a:r>
          </a:p>
        </p:txBody>
      </p:sp>
    </p:spTree>
    <p:extLst>
      <p:ext uri="{BB962C8B-B14F-4D97-AF65-F5344CB8AC3E}">
        <p14:creationId xmlns:p14="http://schemas.microsoft.com/office/powerpoint/2010/main" val="30664994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422531-C449-422E-B49F-BD6514BF37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06709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63978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lef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558"/>
            <a:ext cx="4038600" cy="3422142"/>
          </a:xfrm>
        </p:spPr>
        <p:txBody>
          <a:bodyPr/>
          <a:lstStyle>
            <a:lvl1pPr marL="182876"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27" marR="0"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37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2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879"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76" marR="0" lvl="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27" marR="0" lvl="1"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378" marR="0" lvl="2"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28" marR="0" lvl="3"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879" marR="0" lvl="4"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6" name="Picture Placeholder 5"/>
          <p:cNvSpPr>
            <a:spLocks noGrp="1"/>
          </p:cNvSpPr>
          <p:nvPr>
            <p:ph type="pic" sz="quarter" idx="10"/>
          </p:nvPr>
        </p:nvSpPr>
        <p:spPr>
          <a:xfrm>
            <a:off x="4648200" y="1028700"/>
            <a:ext cx="4038600" cy="3429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28643034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right content/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035558"/>
            <a:ext cx="4038600" cy="3422142"/>
          </a:xfrm>
        </p:spPr>
        <p:txBody>
          <a:bodyPr/>
          <a:lstStyle>
            <a:lvl1pPr marL="182876"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2000"/>
            </a:lvl1pPr>
            <a:lvl2pPr marL="548627" marR="0"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800"/>
            </a:lvl2pPr>
            <a:lvl3pPr marL="91437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600"/>
            </a:lvl3pPr>
            <a:lvl4pPr marL="1280128"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400"/>
            </a:lvl4pPr>
            <a:lvl5pPr marL="1645879" marR="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sz="1200"/>
            </a:lvl5pPr>
            <a:lvl6pPr>
              <a:defRPr sz="1800"/>
            </a:lvl6pPr>
            <a:lvl7pPr>
              <a:defRPr sz="1800"/>
            </a:lvl7pPr>
            <a:lvl8pPr>
              <a:defRPr sz="1800"/>
            </a:lvl8pPr>
            <a:lvl9pPr>
              <a:defRPr sz="1800"/>
            </a:lvl9pPr>
          </a:lstStyle>
          <a:p>
            <a:pPr marL="182876" marR="0" lvl="0"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27" marR="0" lvl="1" indent="-228594"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378" marR="0" lvl="2"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28" marR="0" lvl="3"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879" marR="0" lvl="4" indent="-173732" algn="l" defTabSz="914378"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5" name="Picture Placeholder 5"/>
          <p:cNvSpPr>
            <a:spLocks noGrp="1"/>
          </p:cNvSpPr>
          <p:nvPr>
            <p:ph type="pic" sz="quarter" idx="10"/>
          </p:nvPr>
        </p:nvSpPr>
        <p:spPr>
          <a:xfrm>
            <a:off x="457200" y="1028700"/>
            <a:ext cx="4038600" cy="342900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40054178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2 col w/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1"/>
          </p:nvPr>
        </p:nvSpPr>
        <p:spPr>
          <a:xfrm>
            <a:off x="4645152" y="1035558"/>
            <a:ext cx="4041648" cy="1165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p:cNvSpPr>
            <a:spLocks noGrp="1"/>
          </p:cNvSpPr>
          <p:nvPr>
            <p:ph type="pic" sz="quarter" idx="12"/>
          </p:nvPr>
        </p:nvSpPr>
        <p:spPr>
          <a:xfrm>
            <a:off x="457200" y="2343150"/>
            <a:ext cx="8229600" cy="2183130"/>
          </a:xfrm>
        </p:spPr>
        <p:txBody>
          <a:bodyPr/>
          <a:lstStyle>
            <a:lvl1pPr marL="9144" indent="0">
              <a:buFontTx/>
              <a:buNone/>
              <a:defRPr/>
            </a:lvl1pPr>
          </a:lstStyle>
          <a:p>
            <a:endParaRPr lang="en-US"/>
          </a:p>
        </p:txBody>
      </p:sp>
    </p:spTree>
    <p:extLst>
      <p:ext uri="{BB962C8B-B14F-4D97-AF65-F5344CB8AC3E}">
        <p14:creationId xmlns:p14="http://schemas.microsoft.com/office/powerpoint/2010/main" val="5932251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theme" Target="../theme/theme10.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slideLayout" Target="../slideLayouts/slideLayout133.xml"/><Relationship Id="rId18" Type="http://schemas.openxmlformats.org/officeDocument/2006/relationships/slideLayout" Target="../slideLayouts/slideLayout138.xml"/><Relationship Id="rId3" Type="http://schemas.openxmlformats.org/officeDocument/2006/relationships/slideLayout" Target="../slideLayouts/slideLayout123.xml"/><Relationship Id="rId21" Type="http://schemas.openxmlformats.org/officeDocument/2006/relationships/slideLayout" Target="../slideLayouts/slideLayout141.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17" Type="http://schemas.openxmlformats.org/officeDocument/2006/relationships/slideLayout" Target="../slideLayouts/slideLayout137.xml"/><Relationship Id="rId25" Type="http://schemas.openxmlformats.org/officeDocument/2006/relationships/theme" Target="../theme/theme11.xml"/><Relationship Id="rId2" Type="http://schemas.openxmlformats.org/officeDocument/2006/relationships/slideLayout" Target="../slideLayouts/slideLayout122.xml"/><Relationship Id="rId16" Type="http://schemas.openxmlformats.org/officeDocument/2006/relationships/slideLayout" Target="../slideLayouts/slideLayout136.xml"/><Relationship Id="rId20" Type="http://schemas.openxmlformats.org/officeDocument/2006/relationships/slideLayout" Target="../slideLayouts/slideLayout140.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24" Type="http://schemas.openxmlformats.org/officeDocument/2006/relationships/slideLayout" Target="../slideLayouts/slideLayout144.xml"/><Relationship Id="rId5" Type="http://schemas.openxmlformats.org/officeDocument/2006/relationships/slideLayout" Target="../slideLayouts/slideLayout125.xml"/><Relationship Id="rId15" Type="http://schemas.openxmlformats.org/officeDocument/2006/relationships/slideLayout" Target="../slideLayouts/slideLayout135.xml"/><Relationship Id="rId23" Type="http://schemas.openxmlformats.org/officeDocument/2006/relationships/slideLayout" Target="../slideLayouts/slideLayout143.xml"/><Relationship Id="rId10" Type="http://schemas.openxmlformats.org/officeDocument/2006/relationships/slideLayout" Target="../slideLayouts/slideLayout130.xml"/><Relationship Id="rId19" Type="http://schemas.openxmlformats.org/officeDocument/2006/relationships/slideLayout" Target="../slideLayouts/slideLayout139.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14" Type="http://schemas.openxmlformats.org/officeDocument/2006/relationships/slideLayout" Target="../slideLayouts/slideLayout134.xml"/><Relationship Id="rId22" Type="http://schemas.openxmlformats.org/officeDocument/2006/relationships/slideLayout" Target="../slideLayouts/slideLayout1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3" Type="http://schemas.openxmlformats.org/officeDocument/2006/relationships/slideLayout" Target="../slideLayouts/slideLayout147.xml"/><Relationship Id="rId21" Type="http://schemas.openxmlformats.org/officeDocument/2006/relationships/image" Target="../media/image4.png"/><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theme" Target="../theme/theme12.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image" Target="../media/image12.png"/></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66.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5" Type="http://schemas.openxmlformats.org/officeDocument/2006/relationships/theme" Target="../theme/theme13.xml"/><Relationship Id="rId4" Type="http://schemas.openxmlformats.org/officeDocument/2006/relationships/slideLayout" Target="../slideLayouts/slideLayout167.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70.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image" Target="../media/image15.jpg"/><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5.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4.png"/><Relationship Id="rId2" Type="http://schemas.openxmlformats.org/officeDocument/2006/relationships/slideLayout" Target="../slideLayouts/slideLayout11.xml"/><Relationship Id="rId16"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3.png"/><Relationship Id="rId5" Type="http://schemas.openxmlformats.org/officeDocument/2006/relationships/slideLayout" Target="../slideLayouts/slideLayout29.xml"/><Relationship Id="rId10" Type="http://schemas.openxmlformats.org/officeDocument/2006/relationships/image" Target="../media/image4.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5.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image" Target="../media/image3.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5.pn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9.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image" Target="../media/image4.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heme" Target="../theme/theme8.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image" Target="../media/image4.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theme" Target="../theme/theme9.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0"/>
            <a:ext cx="8229600" cy="651272"/>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037063"/>
            <a:ext cx="8229600" cy="3420637"/>
          </a:xfrm>
          <a:prstGeom prst="rect">
            <a:avLst/>
          </a:prstGeom>
        </p:spPr>
        <p:txBody>
          <a:bodyPr vert="horz" lIns="45720" tIns="45720" rIns="45720" bIns="45720" rtlCol="0">
            <a:noAutofit/>
          </a:body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Tree>
    <p:extLst>
      <p:ext uri="{BB962C8B-B14F-4D97-AF65-F5344CB8AC3E}">
        <p14:creationId xmlns:p14="http://schemas.microsoft.com/office/powerpoint/2010/main" val="111364262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2" r:id="rId3"/>
  </p:sldLayoutIdLst>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kern="1200">
          <a:solidFill>
            <a:schemeClr val="tx2"/>
          </a:solidFill>
          <a:latin typeface="+mn-lt"/>
          <a:ea typeface="+mn-ea"/>
          <a:cs typeface="+mn-cs"/>
        </a:defRPr>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kern="1200">
          <a:solidFill>
            <a:schemeClr val="tx2"/>
          </a:solidFill>
          <a:latin typeface="+mn-lt"/>
          <a:ea typeface="+mn-ea"/>
          <a:cs typeface="+mn-cs"/>
        </a:defRPr>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kern="1200">
          <a:solidFill>
            <a:schemeClr val="tx2"/>
          </a:solidFill>
          <a:latin typeface="+mn-lt"/>
          <a:ea typeface="+mn-ea"/>
          <a:cs typeface="+mn-cs"/>
        </a:defRPr>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kern="1200">
          <a:solidFill>
            <a:schemeClr val="tx2"/>
          </a:solidFill>
          <a:latin typeface="+mn-lt"/>
          <a:ea typeface="+mn-ea"/>
          <a:cs typeface="+mn-cs"/>
        </a:defRPr>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0"/>
            <a:ext cx="7955280" cy="651272"/>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037063"/>
            <a:ext cx="8229600" cy="3420637"/>
          </a:xfrm>
          <a:prstGeom prst="rect">
            <a:avLst/>
          </a:prstGeom>
        </p:spPr>
        <p:txBody>
          <a:bodyPr vert="horz" lIns="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txBox="1">
            <a:spLocks/>
          </p:cNvSpPr>
          <p:nvPr/>
        </p:nvSpPr>
        <p:spPr>
          <a:xfrm>
            <a:off x="8787004" y="4873024"/>
            <a:ext cx="182880" cy="139436"/>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sz="675" b="0" smtClean="0">
                <a:solidFill>
                  <a:schemeClr val="tx2"/>
                </a:solidFill>
                <a:latin typeface="Arial" panose="020B0604020202020204" pitchFamily="34" charset="0"/>
                <a:cs typeface="Arial" panose="020B0604020202020204" pitchFamily="34" charset="0"/>
              </a:rPr>
              <a:pPr algn="l"/>
              <a:t>‹#›</a:t>
            </a:fld>
            <a:endParaRPr lang="en-US" sz="675" b="0" dirty="0">
              <a:solidFill>
                <a:schemeClr val="tx2"/>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0" y="462915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511523" y="1"/>
            <a:ext cx="659705" cy="966443"/>
            <a:chOff x="8511522" y="13974"/>
            <a:chExt cx="659705" cy="1288591"/>
          </a:xfrm>
        </p:grpSpPr>
        <p:sp>
          <p:nvSpPr>
            <p:cNvPr id="9"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sp>
          <p:nvSpPr>
            <p:cNvPr id="10"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dirty="0"/>
            </a:p>
          </p:txBody>
        </p:sp>
      </p:grpSp>
      <p:sp>
        <p:nvSpPr>
          <p:cNvPr id="11" name="Footer Placeholder 6"/>
          <p:cNvSpPr txBox="1">
            <a:spLocks/>
          </p:cNvSpPr>
          <p:nvPr userDrawn="1"/>
        </p:nvSpPr>
        <p:spPr>
          <a:xfrm>
            <a:off x="1447801" y="4873024"/>
            <a:ext cx="72702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342900" rtl="0" eaLnBrk="1" fontAlgn="auto" latinLnBrk="0" hangingPunct="1">
              <a:lnSpc>
                <a:spcPct val="100000"/>
              </a:lnSpc>
              <a:spcBef>
                <a:spcPts val="0"/>
              </a:spcBef>
              <a:spcAft>
                <a:spcPts val="0"/>
              </a:spcAft>
              <a:buClrTx/>
              <a:buSzTx/>
              <a:buFontTx/>
              <a:buNone/>
              <a:tabLst/>
              <a:defRPr/>
            </a:pPr>
            <a:r>
              <a:rPr lang="en-US" sz="675" b="0" spc="45" baseline="0" dirty="0">
                <a:solidFill>
                  <a:schemeClr val="tx2"/>
                </a:solidFill>
                <a:latin typeface="Arial Narrow" panose="020B0606020202030204" pitchFamily="34" charset="0"/>
              </a:rPr>
              <a:t>U.S. BANK CONFIDENTIAL</a:t>
            </a:r>
            <a:r>
              <a:rPr lang="en-US" sz="675" b="0" spc="45" baseline="0" dirty="0">
                <a:solidFill>
                  <a:schemeClr val="tx1"/>
                </a:solidFill>
                <a:latin typeface="Arial Narrow" panose="020B0606020202030204" pitchFamily="34" charset="0"/>
              </a:rPr>
              <a:t>  |</a:t>
            </a:r>
          </a:p>
        </p:txBody>
      </p:sp>
    </p:spTree>
    <p:extLst>
      <p:ext uri="{BB962C8B-B14F-4D97-AF65-F5344CB8AC3E}">
        <p14:creationId xmlns:p14="http://schemas.microsoft.com/office/powerpoint/2010/main" val="3644301959"/>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Lst>
  <p:txStyles>
    <p:titleStyle>
      <a:lvl1pPr algn="l" defTabSz="685800" rtl="0" eaLnBrk="1" latinLnBrk="0" hangingPunct="1">
        <a:spcBef>
          <a:spcPct val="0"/>
        </a:spcBef>
        <a:buNone/>
        <a:defRPr sz="2100" b="0" kern="1200">
          <a:solidFill>
            <a:schemeClr val="tx1"/>
          </a:solidFill>
          <a:latin typeface="+mj-lt"/>
          <a:ea typeface="+mj-ea"/>
          <a:cs typeface="+mj-cs"/>
        </a:defRPr>
      </a:lvl1pPr>
    </p:titleStyle>
    <p:bodyStyle>
      <a:lvl1pPr marL="137160" indent="-130302" algn="l" defTabSz="685800" rtl="0" eaLnBrk="1" latinLnBrk="0" hangingPunct="1">
        <a:spcBef>
          <a:spcPts val="0"/>
        </a:spcBef>
        <a:spcAft>
          <a:spcPts val="450"/>
        </a:spcAft>
        <a:buFont typeface="Arial" panose="020B0604020202020204" pitchFamily="34" charset="0"/>
        <a:buChar char="•"/>
        <a:defRPr sz="1500" kern="1200">
          <a:solidFill>
            <a:schemeClr val="tx2"/>
          </a:solidFill>
          <a:latin typeface="+mn-lt"/>
          <a:ea typeface="+mn-ea"/>
          <a:cs typeface="+mn-cs"/>
        </a:defRPr>
      </a:lvl1pPr>
      <a:lvl2pPr marL="411480" indent="-171450" algn="l" defTabSz="685800" rtl="0" eaLnBrk="1" latinLnBrk="0" hangingPunct="1">
        <a:spcBef>
          <a:spcPts val="0"/>
        </a:spcBef>
        <a:spcAft>
          <a:spcPts val="450"/>
        </a:spcAft>
        <a:buFont typeface="Arial" panose="020B0604020202020204" pitchFamily="34" charset="0"/>
        <a:buChar char="–"/>
        <a:defRPr sz="1350" kern="1200">
          <a:solidFill>
            <a:schemeClr val="tx2"/>
          </a:solidFill>
          <a:latin typeface="+mn-lt"/>
          <a:ea typeface="+mn-ea"/>
          <a:cs typeface="+mn-cs"/>
        </a:defRPr>
      </a:lvl2pPr>
      <a:lvl3pPr marL="685800" indent="-130302" algn="l" defTabSz="685800" rtl="0" eaLnBrk="1" latinLnBrk="0" hangingPunct="1">
        <a:spcBef>
          <a:spcPts val="0"/>
        </a:spcBef>
        <a:spcAft>
          <a:spcPts val="450"/>
        </a:spcAft>
        <a:buFont typeface="Arial" panose="020B0604020202020204" pitchFamily="34" charset="0"/>
        <a:buChar char="•"/>
        <a:defRPr sz="1200" kern="1200">
          <a:solidFill>
            <a:schemeClr val="tx2"/>
          </a:solidFill>
          <a:latin typeface="+mn-lt"/>
          <a:ea typeface="+mn-ea"/>
          <a:cs typeface="+mn-cs"/>
        </a:defRPr>
      </a:lvl3pPr>
      <a:lvl4pPr marL="960120" indent="-130302" algn="l" defTabSz="685800" rtl="0" eaLnBrk="1" latinLnBrk="0" hangingPunct="1">
        <a:spcBef>
          <a:spcPts val="0"/>
        </a:spcBef>
        <a:spcAft>
          <a:spcPts val="450"/>
        </a:spcAft>
        <a:buFont typeface="Arial" panose="020B0604020202020204" pitchFamily="34" charset="0"/>
        <a:buChar char="–"/>
        <a:defRPr sz="1050" kern="1200">
          <a:solidFill>
            <a:schemeClr val="tx2"/>
          </a:solidFill>
          <a:latin typeface="+mn-lt"/>
          <a:ea typeface="+mn-ea"/>
          <a:cs typeface="+mn-cs"/>
        </a:defRPr>
      </a:lvl4pPr>
      <a:lvl5pPr marL="1234440" indent="-130302" algn="l" defTabSz="685800" rtl="0" eaLnBrk="1" latinLnBrk="0" hangingPunct="1">
        <a:spcBef>
          <a:spcPts val="0"/>
        </a:spcBef>
        <a:spcAft>
          <a:spcPts val="450"/>
        </a:spcAft>
        <a:buFont typeface="Arial" panose="020B0604020202020204" pitchFamily="34" charset="0"/>
        <a:buChar char="•"/>
        <a:defRPr sz="900" kern="120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0"/>
            <a:ext cx="7955280" cy="651272"/>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37064"/>
            <a:ext cx="8229600" cy="3420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txBox="1">
            <a:spLocks/>
          </p:cNvSpPr>
          <p:nvPr/>
        </p:nvSpPr>
        <p:spPr>
          <a:xfrm>
            <a:off x="8787004" y="4873026"/>
            <a:ext cx="182880" cy="139436"/>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sz="675" b="0" smtClean="0">
                <a:solidFill>
                  <a:schemeClr val="tx2"/>
                </a:solidFill>
                <a:latin typeface="Arial" panose="020B0604020202020204" pitchFamily="34" charset="0"/>
                <a:cs typeface="Arial" panose="020B0604020202020204" pitchFamily="34" charset="0"/>
              </a:rPr>
              <a:pPr algn="l"/>
              <a:t>‹#›</a:t>
            </a:fld>
            <a:endParaRPr lang="en-US" sz="675" b="0" dirty="0">
              <a:solidFill>
                <a:schemeClr val="tx2"/>
              </a:solidFill>
              <a:latin typeface="Arial" panose="020B0604020202020204" pitchFamily="34" charset="0"/>
              <a:cs typeface="Arial" panose="020B0604020202020204" pitchFamily="34" charset="0"/>
            </a:endParaRPr>
          </a:p>
        </p:txBody>
      </p:sp>
      <p:grpSp>
        <p:nvGrpSpPr>
          <p:cNvPr id="8" name="Group 7"/>
          <p:cNvGrpSpPr/>
          <p:nvPr/>
        </p:nvGrpSpPr>
        <p:grpSpPr>
          <a:xfrm>
            <a:off x="8511524" y="2"/>
            <a:ext cx="659705" cy="966443"/>
            <a:chOff x="8511522" y="13974"/>
            <a:chExt cx="659705" cy="1288591"/>
          </a:xfrm>
        </p:grpSpPr>
        <p:sp>
          <p:nvSpPr>
            <p:cNvPr id="9" name="Pentagon 8"/>
            <p:cNvSpPr>
              <a:spLocks noChangeAspect="1"/>
            </p:cNvSpPr>
            <p:nvPr/>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a:p>
          </p:txBody>
        </p:sp>
        <p:sp>
          <p:nvSpPr>
            <p:cNvPr id="10" name="Pentagon 8"/>
            <p:cNvSpPr>
              <a:spLocks noChangeAspect="1"/>
            </p:cNvSpPr>
            <p:nvPr/>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350"/>
            </a:p>
          </p:txBody>
        </p:sp>
      </p:grpSp>
      <p:sp>
        <p:nvSpPr>
          <p:cNvPr id="11" name="Footer Placeholder 6"/>
          <p:cNvSpPr txBox="1">
            <a:spLocks/>
          </p:cNvSpPr>
          <p:nvPr/>
        </p:nvSpPr>
        <p:spPr>
          <a:xfrm>
            <a:off x="1447802" y="4873026"/>
            <a:ext cx="72702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342900" rtl="0" eaLnBrk="1" fontAlgn="auto" latinLnBrk="0" hangingPunct="1">
              <a:lnSpc>
                <a:spcPct val="100000"/>
              </a:lnSpc>
              <a:spcBef>
                <a:spcPts val="0"/>
              </a:spcBef>
              <a:spcAft>
                <a:spcPts val="0"/>
              </a:spcAft>
              <a:buClrTx/>
              <a:buSzTx/>
              <a:buFontTx/>
              <a:buNone/>
              <a:tabLst/>
              <a:defRPr/>
            </a:pPr>
            <a:r>
              <a:rPr lang="en-US" sz="675" b="0" spc="45" baseline="0" dirty="0">
                <a:solidFill>
                  <a:schemeClr val="tx2"/>
                </a:solidFill>
                <a:latin typeface="Arial Narrow" panose="020B0606020202030204" pitchFamily="34" charset="0"/>
              </a:rPr>
              <a:t>U.S. BANK CONFIDENTIAL </a:t>
            </a:r>
            <a:r>
              <a:rPr lang="en-US" sz="675" b="0" spc="45" baseline="0" dirty="0">
                <a:solidFill>
                  <a:schemeClr val="tx1"/>
                </a:solidFill>
                <a:latin typeface="Arial Narrow" panose="020B0606020202030204" pitchFamily="34" charset="0"/>
              </a:rPr>
              <a:t>|</a:t>
            </a:r>
          </a:p>
        </p:txBody>
      </p:sp>
    </p:spTree>
    <p:extLst>
      <p:ext uri="{BB962C8B-B14F-4D97-AF65-F5344CB8AC3E}">
        <p14:creationId xmlns:p14="http://schemas.microsoft.com/office/powerpoint/2010/main" val="3865655156"/>
      </p:ext>
    </p:extLst>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 id="2147484112" r:id="rId12"/>
    <p:sldLayoutId id="2147484113" r:id="rId13"/>
    <p:sldLayoutId id="2147484114" r:id="rId14"/>
    <p:sldLayoutId id="2147484115" r:id="rId15"/>
    <p:sldLayoutId id="2147484116" r:id="rId16"/>
    <p:sldLayoutId id="2147484117" r:id="rId17"/>
    <p:sldLayoutId id="2147484118" r:id="rId18"/>
    <p:sldLayoutId id="2147484119" r:id="rId19"/>
    <p:sldLayoutId id="2147484120" r:id="rId20"/>
    <p:sldLayoutId id="2147484121" r:id="rId21"/>
    <p:sldLayoutId id="2147484122" r:id="rId22"/>
    <p:sldLayoutId id="2147484123" r:id="rId23"/>
    <p:sldLayoutId id="2147484124" r:id="rId24"/>
  </p:sldLayoutIdLst>
  <p:txStyles>
    <p:titleStyle>
      <a:lvl1pPr algn="l" defTabSz="685800" rtl="0" eaLnBrk="1" latinLnBrk="0" hangingPunct="1">
        <a:spcBef>
          <a:spcPct val="0"/>
        </a:spcBef>
        <a:buNone/>
        <a:defRPr sz="2100" b="0" kern="1200">
          <a:solidFill>
            <a:schemeClr val="tx1"/>
          </a:solidFill>
          <a:latin typeface="+mj-lt"/>
          <a:ea typeface="+mj-ea"/>
          <a:cs typeface="+mj-cs"/>
        </a:defRPr>
      </a:lvl1pPr>
    </p:titleStyle>
    <p:bodyStyle>
      <a:lvl1pPr marL="137160" indent="-130302" algn="l" defTabSz="685800" rtl="0" eaLnBrk="1" latinLnBrk="0" hangingPunct="1">
        <a:spcBef>
          <a:spcPts val="0"/>
        </a:spcBef>
        <a:spcAft>
          <a:spcPts val="450"/>
        </a:spcAft>
        <a:buFont typeface="Arial" panose="020B0604020202020204" pitchFamily="34" charset="0"/>
        <a:buChar char="•"/>
        <a:defRPr sz="1500" kern="1200">
          <a:solidFill>
            <a:schemeClr val="tx2"/>
          </a:solidFill>
          <a:latin typeface="+mn-lt"/>
          <a:ea typeface="+mn-ea"/>
          <a:cs typeface="+mn-cs"/>
        </a:defRPr>
      </a:lvl1pPr>
      <a:lvl2pPr marL="411480" indent="-171450" algn="l" defTabSz="685800" rtl="0" eaLnBrk="1" latinLnBrk="0" hangingPunct="1">
        <a:spcBef>
          <a:spcPts val="0"/>
        </a:spcBef>
        <a:spcAft>
          <a:spcPts val="450"/>
        </a:spcAft>
        <a:buFont typeface="Arial" panose="020B0604020202020204" pitchFamily="34" charset="0"/>
        <a:buChar char="–"/>
        <a:defRPr sz="1350" kern="1200">
          <a:solidFill>
            <a:schemeClr val="tx2"/>
          </a:solidFill>
          <a:latin typeface="+mn-lt"/>
          <a:ea typeface="+mn-ea"/>
          <a:cs typeface="+mn-cs"/>
        </a:defRPr>
      </a:lvl2pPr>
      <a:lvl3pPr marL="685800" indent="-130302" algn="l" defTabSz="685800" rtl="0" eaLnBrk="1" latinLnBrk="0" hangingPunct="1">
        <a:spcBef>
          <a:spcPts val="0"/>
        </a:spcBef>
        <a:spcAft>
          <a:spcPts val="450"/>
        </a:spcAft>
        <a:buFont typeface="Arial" panose="020B0604020202020204" pitchFamily="34" charset="0"/>
        <a:buChar char="•"/>
        <a:defRPr sz="1200" kern="1200">
          <a:solidFill>
            <a:schemeClr val="tx2"/>
          </a:solidFill>
          <a:latin typeface="+mn-lt"/>
          <a:ea typeface="+mn-ea"/>
          <a:cs typeface="+mn-cs"/>
        </a:defRPr>
      </a:lvl3pPr>
      <a:lvl4pPr marL="960120" indent="-130302" algn="l" defTabSz="685800" rtl="0" eaLnBrk="1" latinLnBrk="0" hangingPunct="1">
        <a:spcBef>
          <a:spcPts val="0"/>
        </a:spcBef>
        <a:spcAft>
          <a:spcPts val="450"/>
        </a:spcAft>
        <a:buFont typeface="Arial" panose="020B0604020202020204" pitchFamily="34" charset="0"/>
        <a:buChar char="–"/>
        <a:defRPr sz="1050" kern="1200">
          <a:solidFill>
            <a:schemeClr val="tx2"/>
          </a:solidFill>
          <a:latin typeface="+mn-lt"/>
          <a:ea typeface="+mn-ea"/>
          <a:cs typeface="+mn-cs"/>
        </a:defRPr>
      </a:lvl4pPr>
      <a:lvl5pPr marL="1234440" indent="-130302" algn="l" defTabSz="685800" rtl="0" eaLnBrk="1" latinLnBrk="0" hangingPunct="1">
        <a:spcBef>
          <a:spcPts val="0"/>
        </a:spcBef>
        <a:spcAft>
          <a:spcPts val="450"/>
        </a:spcAft>
        <a:buFont typeface="Arial" panose="020B0604020202020204" pitchFamily="34" charset="0"/>
        <a:buChar char="•"/>
        <a:defRPr sz="900" kern="120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0"/>
            <a:ext cx="7955280" cy="651272"/>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037063"/>
            <a:ext cx="8229600" cy="3420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txBox="1">
            <a:spLocks/>
          </p:cNvSpPr>
          <p:nvPr/>
        </p:nvSpPr>
        <p:spPr>
          <a:xfrm>
            <a:off x="8787004" y="4873024"/>
            <a:ext cx="182880" cy="139436"/>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b="0" smtClean="0">
                <a:solidFill>
                  <a:schemeClr val="tx2"/>
                </a:solidFill>
                <a:latin typeface="Arial" panose="020B0604020202020204" pitchFamily="34" charset="0"/>
                <a:cs typeface="Arial" panose="020B0604020202020204" pitchFamily="34" charset="0"/>
              </a:rPr>
              <a:pPr algn="l"/>
              <a:t>‹#›</a:t>
            </a:fld>
            <a:endParaRPr lang="en-US" b="0">
              <a:solidFill>
                <a:schemeClr val="tx2"/>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0" y="462915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p:cNvGrpSpPr>
            <a:grpSpLocks noChangeAspect="1"/>
          </p:cNvGrpSpPr>
          <p:nvPr/>
        </p:nvGrpSpPr>
        <p:grpSpPr>
          <a:xfrm>
            <a:off x="8624396" y="-1"/>
            <a:ext cx="554108" cy="1024128"/>
            <a:chOff x="8511522" y="13974"/>
            <a:chExt cx="659705" cy="1288591"/>
          </a:xfrm>
        </p:grpSpPr>
        <p:sp>
          <p:nvSpPr>
            <p:cNvPr id="9"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175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175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11" name="Footer Placeholder 6">
            <a:extLst>
              <a:ext uri="{FF2B5EF4-FFF2-40B4-BE49-F238E27FC236}">
                <a16:creationId xmlns:a16="http://schemas.microsoft.com/office/drawing/2014/main" id="{FC70E6C0-E358-445B-82D8-BF7B12E07C77}"/>
              </a:ext>
            </a:extLst>
          </p:cNvPr>
          <p:cNvSpPr txBox="1">
            <a:spLocks/>
          </p:cNvSpPr>
          <p:nvPr userDrawn="1"/>
        </p:nvSpPr>
        <p:spPr>
          <a:xfrm>
            <a:off x="2133600" y="4873024"/>
            <a:ext cx="65844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spc="60" baseline="0" dirty="0">
                <a:solidFill>
                  <a:schemeClr val="tx2"/>
                </a:solidFill>
                <a:latin typeface="Arial Narrow" panose="020B0606020202030204" pitchFamily="34" charset="0"/>
              </a:rPr>
              <a:t>U.S. Bank Confidential  </a:t>
            </a:r>
            <a:r>
              <a:rPr lang="en-US" b="0" spc="60" baseline="0" dirty="0">
                <a:solidFill>
                  <a:schemeClr val="tx1"/>
                </a:solidFill>
                <a:latin typeface="Arial Narrow" panose="020B0606020202030204" pitchFamily="34" charset="0"/>
              </a:rPr>
              <a:t>|</a:t>
            </a:r>
          </a:p>
        </p:txBody>
      </p:sp>
      <p:pic>
        <p:nvPicPr>
          <p:cNvPr id="12" name="Picture 11">
            <a:extLst>
              <a:ext uri="{FF2B5EF4-FFF2-40B4-BE49-F238E27FC236}">
                <a16:creationId xmlns:a16="http://schemas.microsoft.com/office/drawing/2014/main" id="{59EA2988-4183-4526-8BC0-C3800C8451E9}"/>
              </a:ext>
            </a:extLst>
          </p:cNvPr>
          <p:cNvPicPr>
            <a:picLocks noChangeAspect="1"/>
          </p:cNvPicPr>
          <p:nvPr userDrawn="1"/>
        </p:nvPicPr>
        <p:blipFill>
          <a:blip r:embed="rId21" cstate="hqprint">
            <a:extLst>
              <a:ext uri="{28A0092B-C50C-407E-A947-70E740481C1C}">
                <a14:useLocalDpi xmlns:a14="http://schemas.microsoft.com/office/drawing/2010/main"/>
              </a:ext>
            </a:extLst>
          </a:blip>
          <a:stretch>
            <a:fillRect/>
          </a:stretch>
        </p:blipFill>
        <p:spPr>
          <a:xfrm>
            <a:off x="457200" y="4859508"/>
            <a:ext cx="640080" cy="161052"/>
          </a:xfrm>
          <a:prstGeom prst="rect">
            <a:avLst/>
          </a:prstGeom>
          <a:solidFill>
            <a:schemeClr val="bg1"/>
          </a:solidFill>
        </p:spPr>
      </p:pic>
      <p:sp>
        <p:nvSpPr>
          <p:cNvPr id="13" name="Footer Placeholder 6">
            <a:extLst>
              <a:ext uri="{FF2B5EF4-FFF2-40B4-BE49-F238E27FC236}">
                <a16:creationId xmlns:a16="http://schemas.microsoft.com/office/drawing/2014/main" id="{80C8C38F-1C2B-417C-8822-07813C045A6F}"/>
              </a:ext>
            </a:extLst>
          </p:cNvPr>
          <p:cNvSpPr txBox="1">
            <a:spLocks/>
          </p:cNvSpPr>
          <p:nvPr userDrawn="1"/>
        </p:nvSpPr>
        <p:spPr>
          <a:xfrm>
            <a:off x="1134245" y="4879566"/>
            <a:ext cx="91440" cy="1209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spc="60" baseline="0">
                <a:solidFill>
                  <a:schemeClr val="accent3"/>
                </a:solidFill>
                <a:latin typeface="Arial Narrow" panose="020B0606020202030204" pitchFamily="34" charset="0"/>
              </a:rPr>
              <a:t>|</a:t>
            </a:r>
          </a:p>
        </p:txBody>
      </p:sp>
      <p:pic>
        <p:nvPicPr>
          <p:cNvPr id="14" name="Picture 13">
            <a:extLst>
              <a:ext uri="{FF2B5EF4-FFF2-40B4-BE49-F238E27FC236}">
                <a16:creationId xmlns:a16="http://schemas.microsoft.com/office/drawing/2014/main" id="{256C9FA5-46C5-40B8-B3A6-0063496EDB64}"/>
              </a:ext>
            </a:extLst>
          </p:cNvPr>
          <p:cNvPicPr>
            <a:picLocks noChangeAspect="1"/>
          </p:cNvPicPr>
          <p:nvPr userDrawn="1"/>
        </p:nvPicPr>
        <p:blipFill>
          <a:blip r:embed="rId22"/>
          <a:stretch>
            <a:fillRect/>
          </a:stretch>
        </p:blipFill>
        <p:spPr>
          <a:xfrm>
            <a:off x="1294646" y="4771713"/>
            <a:ext cx="336642" cy="336642"/>
          </a:xfrm>
          <a:prstGeom prst="rect">
            <a:avLst/>
          </a:prstGeom>
        </p:spPr>
      </p:pic>
    </p:spTree>
    <p:extLst>
      <p:ext uri="{BB962C8B-B14F-4D97-AF65-F5344CB8AC3E}">
        <p14:creationId xmlns:p14="http://schemas.microsoft.com/office/powerpoint/2010/main" val="511004035"/>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 id="2147484138" r:id="rId13"/>
    <p:sldLayoutId id="2147484139" r:id="rId14"/>
    <p:sldLayoutId id="2147484140" r:id="rId15"/>
    <p:sldLayoutId id="2147484142" r:id="rId16"/>
    <p:sldLayoutId id="2147484143" r:id="rId17"/>
    <p:sldLayoutId id="2147484144" r:id="rId18"/>
    <p:sldLayoutId id="2147484145" r:id="rId19"/>
  </p:sldLayoutIdLst>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2880" indent="-173736" algn="l" defTabSz="914400"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1pPr>
      <a:lvl2pPr marL="548640" indent="-228600" algn="l" defTabSz="914400"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2pPr>
      <a:lvl3pPr marL="914400" indent="-173736" algn="l" defTabSz="914400"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1280160" indent="-173736" algn="l" defTabSz="914400"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1645920" indent="-173736" algn="l" defTabSz="914400" rtl="0" eaLnBrk="1" latinLnBrk="0" hangingPunct="1">
        <a:spcBef>
          <a:spcPts val="0"/>
        </a:spcBef>
        <a:spcAft>
          <a:spcPts val="600"/>
        </a:spcAft>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0"/>
            <a:ext cx="8229600" cy="651272"/>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037063"/>
            <a:ext cx="8229600" cy="3420637"/>
          </a:xfrm>
          <a:prstGeom prst="rect">
            <a:avLst/>
          </a:prstGeom>
        </p:spPr>
        <p:txBody>
          <a:bodyPr vert="horz" lIns="45720" tIns="45720" rIns="45720" bIns="45720" rtlCol="0">
            <a:noAutofit/>
          </a:body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4" name="Slide Number Placeholder 6"/>
          <p:cNvSpPr txBox="1">
            <a:spLocks/>
          </p:cNvSpPr>
          <p:nvPr/>
        </p:nvSpPr>
        <p:spPr>
          <a:xfrm>
            <a:off x="8787004" y="4873024"/>
            <a:ext cx="182880" cy="139436"/>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b="0" smtClean="0">
                <a:solidFill>
                  <a:schemeClr val="tx2"/>
                </a:solidFill>
                <a:latin typeface="Arial" panose="020B0604020202020204" pitchFamily="34" charset="0"/>
                <a:cs typeface="Arial" panose="020B0604020202020204" pitchFamily="34" charset="0"/>
              </a:rPr>
              <a:pPr algn="l"/>
              <a:t>‹#›</a:t>
            </a:fld>
            <a:endParaRPr lang="en-US" b="0">
              <a:solidFill>
                <a:schemeClr val="tx2"/>
              </a:solidFill>
              <a:latin typeface="Arial" panose="020B0604020202020204" pitchFamily="34" charset="0"/>
              <a:cs typeface="Arial" panose="020B0604020202020204" pitchFamily="34" charset="0"/>
            </a:endParaRPr>
          </a:p>
        </p:txBody>
      </p:sp>
      <p:sp>
        <p:nvSpPr>
          <p:cNvPr id="5" name="Footer Placeholder 6"/>
          <p:cNvSpPr txBox="1">
            <a:spLocks/>
          </p:cNvSpPr>
          <p:nvPr/>
        </p:nvSpPr>
        <p:spPr>
          <a:xfrm>
            <a:off x="2133600" y="4873024"/>
            <a:ext cx="65844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spc="60" baseline="0">
                <a:solidFill>
                  <a:schemeClr val="tx2"/>
                </a:solidFill>
                <a:latin typeface="Arial Narrow" panose="020B0606020202030204" pitchFamily="34" charset="0"/>
              </a:rPr>
              <a:t>U.S. Bank Confidential  </a:t>
            </a:r>
            <a:r>
              <a:rPr lang="en-US" b="0" spc="60" baseline="0">
                <a:solidFill>
                  <a:schemeClr val="tx1"/>
                </a:solidFill>
                <a:latin typeface="Arial Narrow" panose="020B0606020202030204" pitchFamily="34" charset="0"/>
              </a:rPr>
              <a:t>|</a:t>
            </a:r>
          </a:p>
        </p:txBody>
      </p:sp>
    </p:spTree>
    <p:extLst>
      <p:ext uri="{BB962C8B-B14F-4D97-AF65-F5344CB8AC3E}">
        <p14:creationId xmlns:p14="http://schemas.microsoft.com/office/powerpoint/2010/main" val="731855659"/>
      </p:ext>
    </p:extLst>
  </p:cSld>
  <p:clrMap bg1="lt1" tx1="dk1" bg2="lt2" tx2="dk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Lst>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kern="1200">
          <a:solidFill>
            <a:schemeClr val="tx2"/>
          </a:solidFill>
          <a:latin typeface="+mn-lt"/>
          <a:ea typeface="+mn-ea"/>
          <a:cs typeface="+mn-cs"/>
        </a:defRPr>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kern="1200">
          <a:solidFill>
            <a:schemeClr val="tx2"/>
          </a:solidFill>
          <a:latin typeface="+mn-lt"/>
          <a:ea typeface="+mn-ea"/>
          <a:cs typeface="+mn-cs"/>
        </a:defRPr>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kern="1200">
          <a:solidFill>
            <a:schemeClr val="tx2"/>
          </a:solidFill>
          <a:latin typeface="+mn-lt"/>
          <a:ea typeface="+mn-ea"/>
          <a:cs typeface="+mn-cs"/>
        </a:defRPr>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kern="1200">
          <a:solidFill>
            <a:schemeClr val="tx2"/>
          </a:solidFill>
          <a:latin typeface="+mn-lt"/>
          <a:ea typeface="+mn-ea"/>
          <a:cs typeface="+mn-cs"/>
        </a:defRPr>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0"/>
            <a:ext cx="8229600" cy="651272"/>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37065"/>
            <a:ext cx="8229600" cy="3420637"/>
          </a:xfrm>
          <a:prstGeom prst="rect">
            <a:avLst/>
          </a:prstGeom>
        </p:spPr>
        <p:txBody>
          <a:bodyPr vert="horz" lIns="45720" tIns="45720" rIns="4572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4094883"/>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Lst>
  <p:txStyles>
    <p:titleStyle>
      <a:lvl1pPr algn="l" defTabSz="514350" rtl="0" eaLnBrk="1" latinLnBrk="0" hangingPunct="1">
        <a:spcBef>
          <a:spcPct val="0"/>
        </a:spcBef>
        <a:buNone/>
        <a:defRPr sz="1575" b="0" kern="1200">
          <a:solidFill>
            <a:schemeClr val="tx1"/>
          </a:solidFill>
          <a:latin typeface="+mj-lt"/>
          <a:ea typeface="+mj-ea"/>
          <a:cs typeface="+mj-cs"/>
        </a:defRPr>
      </a:lvl1pPr>
    </p:titleStyle>
    <p:bodyStyle>
      <a:lvl1pPr marL="102870" indent="-97727" algn="l" defTabSz="514350" rtl="0" eaLnBrk="1" latinLnBrk="0" hangingPunct="1">
        <a:spcBef>
          <a:spcPts val="0"/>
        </a:spcBef>
        <a:spcAft>
          <a:spcPts val="338"/>
        </a:spcAft>
        <a:buFont typeface="Arial" panose="020B0604020202020204" pitchFamily="34" charset="0"/>
        <a:buChar char="•"/>
        <a:defRPr sz="1125" kern="1200">
          <a:solidFill>
            <a:schemeClr val="tx2"/>
          </a:solidFill>
          <a:latin typeface="+mn-lt"/>
          <a:ea typeface="+mn-ea"/>
          <a:cs typeface="+mn-cs"/>
        </a:defRPr>
      </a:lvl1pPr>
      <a:lvl2pPr marL="308610" indent="-128588" algn="l" defTabSz="514350" rtl="0" eaLnBrk="1" latinLnBrk="0" hangingPunct="1">
        <a:spcBef>
          <a:spcPts val="0"/>
        </a:spcBef>
        <a:spcAft>
          <a:spcPts val="338"/>
        </a:spcAft>
        <a:buFont typeface="Arial" panose="020B0604020202020204" pitchFamily="34" charset="0"/>
        <a:buChar char="–"/>
        <a:defRPr sz="1013" kern="1200">
          <a:solidFill>
            <a:schemeClr val="tx2"/>
          </a:solidFill>
          <a:latin typeface="+mn-lt"/>
          <a:ea typeface="+mn-ea"/>
          <a:cs typeface="+mn-cs"/>
        </a:defRPr>
      </a:lvl2pPr>
      <a:lvl3pPr marL="514350" indent="-97727" algn="l" defTabSz="514350" rtl="0" eaLnBrk="1" latinLnBrk="0" hangingPunct="1">
        <a:spcBef>
          <a:spcPts val="0"/>
        </a:spcBef>
        <a:spcAft>
          <a:spcPts val="338"/>
        </a:spcAft>
        <a:buFont typeface="Arial" panose="020B0604020202020204" pitchFamily="34" charset="0"/>
        <a:buChar char="•"/>
        <a:defRPr sz="900" kern="1200">
          <a:solidFill>
            <a:schemeClr val="tx2"/>
          </a:solidFill>
          <a:latin typeface="+mn-lt"/>
          <a:ea typeface="+mn-ea"/>
          <a:cs typeface="+mn-cs"/>
        </a:defRPr>
      </a:lvl3pPr>
      <a:lvl4pPr marL="720090" indent="-97727" algn="l" defTabSz="514350" rtl="0" eaLnBrk="1" latinLnBrk="0" hangingPunct="1">
        <a:spcBef>
          <a:spcPts val="0"/>
        </a:spcBef>
        <a:spcAft>
          <a:spcPts val="338"/>
        </a:spcAft>
        <a:buFont typeface="Arial" panose="020B0604020202020204" pitchFamily="34" charset="0"/>
        <a:buChar char="–"/>
        <a:defRPr sz="788" kern="1200">
          <a:solidFill>
            <a:schemeClr val="tx2"/>
          </a:solidFill>
          <a:latin typeface="+mn-lt"/>
          <a:ea typeface="+mn-ea"/>
          <a:cs typeface="+mn-cs"/>
        </a:defRPr>
      </a:lvl4pPr>
      <a:lvl5pPr marL="925830" indent="-97727" algn="l" defTabSz="514350" rtl="0" eaLnBrk="1" latinLnBrk="0" hangingPunct="1">
        <a:spcBef>
          <a:spcPts val="0"/>
        </a:spcBef>
        <a:spcAft>
          <a:spcPts val="338"/>
        </a:spcAft>
        <a:buFont typeface="Arial" panose="020B0604020202020204" pitchFamily="34" charset="0"/>
        <a:buChar char="•"/>
        <a:defRPr sz="675" kern="1200">
          <a:solidFill>
            <a:schemeClr val="tx2"/>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7000" b="-17000"/>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0584D84-C825-4D52-9ACA-4223B6C64EB5}"/>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058513E-D941-4EB9-8302-2839E0D5B5CB}"/>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D099752-9BD1-4339-AAE4-1557768912F1}"/>
              </a:ext>
            </a:extLst>
          </p:cNvPr>
          <p:cNvSpPr>
            <a:spLocks noGrp="1" noChangeArrowheads="1"/>
          </p:cNvSpPr>
          <p:nvPr>
            <p:ph type="dt" sz="half" idx="2"/>
          </p:nvPr>
        </p:nvSpPr>
        <p:spPr bwMode="auto">
          <a:xfrm>
            <a:off x="457200" y="468391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fld id="{23D42407-9DE9-4DD5-9751-4F40B39160E5}" type="datetimeFigureOut">
              <a:rPr lang="en-US" smtClean="0"/>
              <a:t>10/24/2022</a:t>
            </a:fld>
            <a:endParaRPr lang="en-US" dirty="0"/>
          </a:p>
        </p:txBody>
      </p:sp>
      <p:sp>
        <p:nvSpPr>
          <p:cNvPr id="1029" name="Rectangle 5">
            <a:extLst>
              <a:ext uri="{FF2B5EF4-FFF2-40B4-BE49-F238E27FC236}">
                <a16:creationId xmlns:a16="http://schemas.microsoft.com/office/drawing/2014/main" id="{AD1954D9-ABEA-4B0B-B9E8-9A2D82F0A3B8}"/>
              </a:ext>
            </a:extLst>
          </p:cNvPr>
          <p:cNvSpPr>
            <a:spLocks noGrp="1" noChangeArrowheads="1"/>
          </p:cNvSpPr>
          <p:nvPr>
            <p:ph type="ftr" sz="quarter" idx="3"/>
          </p:nvPr>
        </p:nvSpPr>
        <p:spPr bwMode="auto">
          <a:xfrm>
            <a:off x="3124200" y="4683919"/>
            <a:ext cx="2895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endParaRPr lang="en-US" dirty="0"/>
          </a:p>
        </p:txBody>
      </p:sp>
      <p:sp>
        <p:nvSpPr>
          <p:cNvPr id="1030" name="Rectangle 6">
            <a:extLst>
              <a:ext uri="{FF2B5EF4-FFF2-40B4-BE49-F238E27FC236}">
                <a16:creationId xmlns:a16="http://schemas.microsoft.com/office/drawing/2014/main" id="{33D5C4D1-C2B7-4499-9891-65F3E3B590C6}"/>
              </a:ext>
            </a:extLst>
          </p:cNvPr>
          <p:cNvSpPr>
            <a:spLocks noGrp="1" noChangeArrowheads="1"/>
          </p:cNvSpPr>
          <p:nvPr>
            <p:ph type="sldNum" sz="quarter" idx="4"/>
          </p:nvPr>
        </p:nvSpPr>
        <p:spPr bwMode="auto">
          <a:xfrm>
            <a:off x="6553200" y="4683919"/>
            <a:ext cx="2133600" cy="3571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50" smtClean="0"/>
            </a:lvl1pPr>
          </a:lstStyle>
          <a:p>
            <a:fld id="{A146CBD0-6EA5-4DE9-A0A5-8198DB6859BE}" type="slidenum">
              <a:rPr lang="en-US" smtClean="0"/>
              <a:t>‹#›</a:t>
            </a:fld>
            <a:endParaRPr lang="en-US" dirty="0"/>
          </a:p>
        </p:txBody>
      </p:sp>
    </p:spTree>
    <p:extLst>
      <p:ext uri="{BB962C8B-B14F-4D97-AF65-F5344CB8AC3E}">
        <p14:creationId xmlns:p14="http://schemas.microsoft.com/office/powerpoint/2010/main" val="3210495991"/>
      </p:ext>
    </p:extLst>
  </p:cSld>
  <p:clrMap bg1="lt1" tx1="dk1" bg2="lt2" tx2="dk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Lst>
  <p:txStyles>
    <p:titleStyle>
      <a:lvl1pPr algn="ctr" rtl="0" eaLnBrk="0" fontAlgn="base" hangingPunct="0">
        <a:spcBef>
          <a:spcPct val="0"/>
        </a:spcBef>
        <a:spcAft>
          <a:spcPct val="0"/>
        </a:spcAft>
        <a:defRPr sz="3300">
          <a:solidFill>
            <a:schemeClr val="bg1"/>
          </a:solidFill>
          <a:latin typeface="+mj-lt"/>
          <a:ea typeface="+mj-ea"/>
          <a:cs typeface="+mj-cs"/>
        </a:defRPr>
      </a:lvl1pPr>
      <a:lvl2pPr algn="ctr" rtl="0" eaLnBrk="0" fontAlgn="base" hangingPunct="0">
        <a:spcBef>
          <a:spcPct val="0"/>
        </a:spcBef>
        <a:spcAft>
          <a:spcPct val="0"/>
        </a:spcAft>
        <a:defRPr sz="3300">
          <a:solidFill>
            <a:schemeClr val="bg1"/>
          </a:solidFill>
          <a:latin typeface="Arial" charset="0"/>
        </a:defRPr>
      </a:lvl2pPr>
      <a:lvl3pPr algn="ctr" rtl="0" eaLnBrk="0" fontAlgn="base" hangingPunct="0">
        <a:spcBef>
          <a:spcPct val="0"/>
        </a:spcBef>
        <a:spcAft>
          <a:spcPct val="0"/>
        </a:spcAft>
        <a:defRPr sz="3300">
          <a:solidFill>
            <a:schemeClr val="bg1"/>
          </a:solidFill>
          <a:latin typeface="Arial" charset="0"/>
        </a:defRPr>
      </a:lvl3pPr>
      <a:lvl4pPr algn="ctr" rtl="0" eaLnBrk="0" fontAlgn="base" hangingPunct="0">
        <a:spcBef>
          <a:spcPct val="0"/>
        </a:spcBef>
        <a:spcAft>
          <a:spcPct val="0"/>
        </a:spcAft>
        <a:defRPr sz="3300">
          <a:solidFill>
            <a:schemeClr val="bg1"/>
          </a:solidFill>
          <a:latin typeface="Arial" charset="0"/>
        </a:defRPr>
      </a:lvl4pPr>
      <a:lvl5pPr algn="ctr" rtl="0" eaLnBrk="0" fontAlgn="base" hangingPunct="0">
        <a:spcBef>
          <a:spcPct val="0"/>
        </a:spcBef>
        <a:spcAft>
          <a:spcPct val="0"/>
        </a:spcAft>
        <a:defRPr sz="3300">
          <a:solidFill>
            <a:schemeClr val="bg1"/>
          </a:solidFill>
          <a:latin typeface="Arial" charset="0"/>
        </a:defRPr>
      </a:lvl5pPr>
      <a:lvl6pPr marL="342900" algn="ctr" rtl="0" fontAlgn="base">
        <a:spcBef>
          <a:spcPct val="0"/>
        </a:spcBef>
        <a:spcAft>
          <a:spcPct val="0"/>
        </a:spcAft>
        <a:defRPr sz="3300">
          <a:solidFill>
            <a:schemeClr val="bg1"/>
          </a:solidFill>
          <a:latin typeface="Arial" charset="0"/>
        </a:defRPr>
      </a:lvl6pPr>
      <a:lvl7pPr marL="685800" algn="ctr" rtl="0" fontAlgn="base">
        <a:spcBef>
          <a:spcPct val="0"/>
        </a:spcBef>
        <a:spcAft>
          <a:spcPct val="0"/>
        </a:spcAft>
        <a:defRPr sz="3300">
          <a:solidFill>
            <a:schemeClr val="bg1"/>
          </a:solidFill>
          <a:latin typeface="Arial" charset="0"/>
        </a:defRPr>
      </a:lvl7pPr>
      <a:lvl8pPr marL="1028700" algn="ctr" rtl="0" fontAlgn="base">
        <a:spcBef>
          <a:spcPct val="0"/>
        </a:spcBef>
        <a:spcAft>
          <a:spcPct val="0"/>
        </a:spcAft>
        <a:defRPr sz="3300">
          <a:solidFill>
            <a:schemeClr val="bg1"/>
          </a:solidFill>
          <a:latin typeface="Arial" charset="0"/>
        </a:defRPr>
      </a:lvl8pPr>
      <a:lvl9pPr marL="1371600" algn="ctr" rtl="0" fontAlgn="base">
        <a:spcBef>
          <a:spcPct val="0"/>
        </a:spcBef>
        <a:spcAft>
          <a:spcPct val="0"/>
        </a:spcAft>
        <a:defRPr sz="3300">
          <a:solidFill>
            <a:schemeClr val="bg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0"/>
            <a:ext cx="8229600" cy="651272"/>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037063"/>
            <a:ext cx="8229600" cy="3420637"/>
          </a:xfrm>
          <a:prstGeom prst="rect">
            <a:avLst/>
          </a:prstGeom>
        </p:spPr>
        <p:txBody>
          <a:bodyPr vert="horz" lIns="45720" tIns="45720" rIns="45720" bIns="45720" rtlCol="0">
            <a:noAutofit/>
          </a:bodyPr>
          <a:lstStyle/>
          <a:p>
            <a:pPr marL="182880" marR="0" lvl="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4D4D4D"/>
                </a:solidFill>
                <a:effectLst/>
                <a:uLnTx/>
                <a:uFillTx/>
                <a:latin typeface="+mn-lt"/>
                <a:ea typeface="+mn-ea"/>
                <a:cs typeface="+mn-cs"/>
              </a:rPr>
              <a:t>Click to edit Master text styles</a:t>
            </a:r>
          </a:p>
          <a:p>
            <a:pPr marL="548640" marR="0" lvl="1"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4D4D4D"/>
                </a:solidFill>
                <a:effectLst/>
                <a:uLnTx/>
                <a:uFillTx/>
                <a:latin typeface="+mn-lt"/>
                <a:ea typeface="+mn-ea"/>
                <a:cs typeface="+mn-cs"/>
              </a:rPr>
              <a:t>Second level</a:t>
            </a:r>
          </a:p>
          <a:p>
            <a:pPr marL="914400" marR="0" lvl="2"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D4D4D"/>
                </a:solidFill>
                <a:effectLst/>
                <a:uLnTx/>
                <a:uFillTx/>
                <a:latin typeface="+mn-lt"/>
                <a:ea typeface="+mn-ea"/>
                <a:cs typeface="+mn-cs"/>
              </a:rPr>
              <a:t>Third level</a:t>
            </a:r>
          </a:p>
          <a:p>
            <a:pPr marL="1280160" marR="0" lvl="3"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mn-lt"/>
                <a:ea typeface="+mn-ea"/>
                <a:cs typeface="+mn-cs"/>
              </a:rPr>
              <a:t>Fourth level</a:t>
            </a:r>
          </a:p>
          <a:p>
            <a:pPr marL="1645920" marR="0" lvl="4"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4D4D4D"/>
                </a:solidFill>
                <a:effectLst/>
                <a:uLnTx/>
                <a:uFillTx/>
                <a:latin typeface="+mn-lt"/>
                <a:ea typeface="+mn-ea"/>
                <a:cs typeface="+mn-cs"/>
              </a:rPr>
              <a:t>Fifth level</a:t>
            </a:r>
          </a:p>
        </p:txBody>
      </p:sp>
      <p:sp>
        <p:nvSpPr>
          <p:cNvPr id="4" name="Slide Number Placeholder 6"/>
          <p:cNvSpPr txBox="1">
            <a:spLocks/>
          </p:cNvSpPr>
          <p:nvPr/>
        </p:nvSpPr>
        <p:spPr>
          <a:xfrm>
            <a:off x="8787004" y="4873024"/>
            <a:ext cx="182880" cy="139436"/>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b="0" smtClean="0">
                <a:solidFill>
                  <a:schemeClr val="tx2"/>
                </a:solidFill>
                <a:latin typeface="Arial" panose="020B0604020202020204" pitchFamily="34" charset="0"/>
                <a:cs typeface="Arial" panose="020B0604020202020204" pitchFamily="34" charset="0"/>
              </a:rPr>
              <a:pPr algn="l"/>
              <a:t>‹#›</a:t>
            </a:fld>
            <a:endParaRPr lang="en-US" b="0">
              <a:solidFill>
                <a:schemeClr val="tx2"/>
              </a:solidFill>
              <a:latin typeface="Arial" panose="020B0604020202020204" pitchFamily="34" charset="0"/>
              <a:cs typeface="Arial" panose="020B0604020202020204" pitchFamily="34" charset="0"/>
            </a:endParaRPr>
          </a:p>
        </p:txBody>
      </p:sp>
      <p:sp>
        <p:nvSpPr>
          <p:cNvPr id="5" name="Footer Placeholder 6"/>
          <p:cNvSpPr txBox="1">
            <a:spLocks/>
          </p:cNvSpPr>
          <p:nvPr/>
        </p:nvSpPr>
        <p:spPr>
          <a:xfrm>
            <a:off x="2133600" y="4873024"/>
            <a:ext cx="65844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spc="60" baseline="0">
                <a:solidFill>
                  <a:schemeClr val="tx2"/>
                </a:solidFill>
                <a:latin typeface="Arial Narrow" panose="020B0606020202030204" pitchFamily="34" charset="0"/>
              </a:rPr>
              <a:t>U.S. Bank Confidential  </a:t>
            </a:r>
            <a:r>
              <a:rPr lang="en-US" b="0" spc="60" baseline="0">
                <a:solidFill>
                  <a:schemeClr val="tx1"/>
                </a:solidFill>
                <a:latin typeface="Arial Narrow" panose="020B0606020202030204" pitchFamily="34" charset="0"/>
              </a:rPr>
              <a:t>|</a:t>
            </a:r>
          </a:p>
        </p:txBody>
      </p:sp>
      <p:pic>
        <p:nvPicPr>
          <p:cNvPr id="6" name="Picture 6" descr="University of alabama Logos">
            <a:extLst>
              <a:ext uri="{FF2B5EF4-FFF2-40B4-BE49-F238E27FC236}">
                <a16:creationId xmlns:a16="http://schemas.microsoft.com/office/drawing/2014/main" id="{C427246F-7F32-4E6B-A4A7-64D9D4AF2B71}"/>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294646" y="4740284"/>
            <a:ext cx="739310" cy="39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070625"/>
      </p:ext>
    </p:extLst>
  </p:cSld>
  <p:clrMap bg1="lt1" tx1="dk1" bg2="lt2" tx2="dk2" accent1="accent1" accent2="accent2" accent3="accent3" accent4="accent4" accent5="accent5" accent6="accent6" hlink="hlink" folHlink="folHlink"/>
  <p:sldLayoutIdLst>
    <p:sldLayoutId id="2147483683" r:id="rId1"/>
    <p:sldLayoutId id="2147483698" r:id="rId2"/>
    <p:sldLayoutId id="2147483699" r:id="rId3"/>
    <p:sldLayoutId id="2147483700" r:id="rId4"/>
    <p:sldLayoutId id="2147483731" r:id="rId5"/>
    <p:sldLayoutId id="2147483740" r:id="rId6"/>
  </p:sldLayoutIdLst>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288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2000" kern="1200">
          <a:solidFill>
            <a:schemeClr val="tx2"/>
          </a:solidFill>
          <a:latin typeface="+mn-lt"/>
          <a:ea typeface="+mn-ea"/>
          <a:cs typeface="+mn-cs"/>
        </a:defRPr>
      </a:lvl1pPr>
      <a:lvl2pPr marL="548640" marR="0"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800" kern="1200">
          <a:solidFill>
            <a:schemeClr val="tx2"/>
          </a:solidFill>
          <a:latin typeface="+mn-lt"/>
          <a:ea typeface="+mn-ea"/>
          <a:cs typeface="+mn-cs"/>
        </a:defRPr>
      </a:lvl2pPr>
      <a:lvl3pPr marL="91440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600" kern="1200">
          <a:solidFill>
            <a:schemeClr val="tx2"/>
          </a:solidFill>
          <a:latin typeface="+mn-lt"/>
          <a:ea typeface="+mn-ea"/>
          <a:cs typeface="+mn-cs"/>
        </a:defRPr>
      </a:lvl3pPr>
      <a:lvl4pPr marL="128016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400" kern="1200">
          <a:solidFill>
            <a:schemeClr val="tx2"/>
          </a:solidFill>
          <a:latin typeface="+mn-lt"/>
          <a:ea typeface="+mn-ea"/>
          <a:cs typeface="+mn-cs"/>
        </a:defRPr>
      </a:lvl4pPr>
      <a:lvl5pPr marL="1645920"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sz="12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0"/>
            <a:ext cx="7955280" cy="651272"/>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037063"/>
            <a:ext cx="8229600" cy="3420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txBox="1">
            <a:spLocks/>
          </p:cNvSpPr>
          <p:nvPr/>
        </p:nvSpPr>
        <p:spPr>
          <a:xfrm>
            <a:off x="8787004" y="4873024"/>
            <a:ext cx="182880" cy="139436"/>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b="0" smtClean="0">
                <a:solidFill>
                  <a:schemeClr val="tx2"/>
                </a:solidFill>
                <a:latin typeface="Arial" panose="020B0604020202020204" pitchFamily="34" charset="0"/>
                <a:cs typeface="Arial" panose="020B0604020202020204" pitchFamily="34" charset="0"/>
              </a:rPr>
              <a:pPr algn="l"/>
              <a:t>‹#›</a:t>
            </a:fld>
            <a:endParaRPr lang="en-US" b="0">
              <a:solidFill>
                <a:schemeClr val="tx2"/>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0" y="462915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p:cNvGrpSpPr>
            <a:grpSpLocks noChangeAspect="1"/>
          </p:cNvGrpSpPr>
          <p:nvPr/>
        </p:nvGrpSpPr>
        <p:grpSpPr>
          <a:xfrm>
            <a:off x="8624396" y="-1"/>
            <a:ext cx="554108" cy="1024128"/>
            <a:chOff x="8511522" y="13974"/>
            <a:chExt cx="659705" cy="1288591"/>
          </a:xfrm>
        </p:grpSpPr>
        <p:sp>
          <p:nvSpPr>
            <p:cNvPr id="9"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175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175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11" name="Footer Placeholder 6">
            <a:extLst>
              <a:ext uri="{FF2B5EF4-FFF2-40B4-BE49-F238E27FC236}">
                <a16:creationId xmlns:a16="http://schemas.microsoft.com/office/drawing/2014/main" id="{FC70E6C0-E358-445B-82D8-BF7B12E07C77}"/>
              </a:ext>
            </a:extLst>
          </p:cNvPr>
          <p:cNvSpPr txBox="1">
            <a:spLocks/>
          </p:cNvSpPr>
          <p:nvPr userDrawn="1"/>
        </p:nvSpPr>
        <p:spPr>
          <a:xfrm>
            <a:off x="2133600" y="4873024"/>
            <a:ext cx="65844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spc="60" baseline="0" dirty="0">
                <a:solidFill>
                  <a:schemeClr val="tx2"/>
                </a:solidFill>
                <a:latin typeface="Arial Narrow" panose="020B0606020202030204" pitchFamily="34" charset="0"/>
              </a:rPr>
              <a:t>U.S. Bank Confidential  </a:t>
            </a:r>
            <a:r>
              <a:rPr lang="en-US" b="0" spc="60" baseline="0" dirty="0">
                <a:solidFill>
                  <a:schemeClr val="tx1"/>
                </a:solidFill>
                <a:latin typeface="Arial Narrow" panose="020B0606020202030204" pitchFamily="34" charset="0"/>
              </a:rPr>
              <a:t>|</a:t>
            </a:r>
          </a:p>
        </p:txBody>
      </p:sp>
      <p:pic>
        <p:nvPicPr>
          <p:cNvPr id="12" name="Picture 11">
            <a:extLst>
              <a:ext uri="{FF2B5EF4-FFF2-40B4-BE49-F238E27FC236}">
                <a16:creationId xmlns:a16="http://schemas.microsoft.com/office/drawing/2014/main" id="{59EA2988-4183-4526-8BC0-C3800C8451E9}"/>
              </a:ext>
            </a:extLst>
          </p:cNvPr>
          <p:cNvPicPr>
            <a:picLocks noChangeAspect="1"/>
          </p:cNvPicPr>
          <p:nvPr userDrawn="1"/>
        </p:nvPicPr>
        <p:blipFill>
          <a:blip r:embed="rId17" cstate="hqprint">
            <a:extLst>
              <a:ext uri="{28A0092B-C50C-407E-A947-70E740481C1C}">
                <a14:useLocalDpi xmlns:a14="http://schemas.microsoft.com/office/drawing/2010/main"/>
              </a:ext>
            </a:extLst>
          </a:blip>
          <a:stretch>
            <a:fillRect/>
          </a:stretch>
        </p:blipFill>
        <p:spPr>
          <a:xfrm>
            <a:off x="457200" y="4859508"/>
            <a:ext cx="640080" cy="161052"/>
          </a:xfrm>
          <a:prstGeom prst="rect">
            <a:avLst/>
          </a:prstGeom>
          <a:solidFill>
            <a:schemeClr val="bg1"/>
          </a:solidFill>
        </p:spPr>
      </p:pic>
      <p:sp>
        <p:nvSpPr>
          <p:cNvPr id="13" name="Footer Placeholder 6">
            <a:extLst>
              <a:ext uri="{FF2B5EF4-FFF2-40B4-BE49-F238E27FC236}">
                <a16:creationId xmlns:a16="http://schemas.microsoft.com/office/drawing/2014/main" id="{80C8C38F-1C2B-417C-8822-07813C045A6F}"/>
              </a:ext>
            </a:extLst>
          </p:cNvPr>
          <p:cNvSpPr txBox="1">
            <a:spLocks/>
          </p:cNvSpPr>
          <p:nvPr userDrawn="1"/>
        </p:nvSpPr>
        <p:spPr>
          <a:xfrm>
            <a:off x="1134245" y="4879566"/>
            <a:ext cx="91440" cy="1209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spc="60" baseline="0">
                <a:solidFill>
                  <a:schemeClr val="accent3"/>
                </a:solidFill>
                <a:latin typeface="Arial Narrow" panose="020B0606020202030204" pitchFamily="34" charset="0"/>
              </a:rPr>
              <a:t>|</a:t>
            </a:r>
          </a:p>
        </p:txBody>
      </p:sp>
      <p:pic>
        <p:nvPicPr>
          <p:cNvPr id="15" name="Picture 6" descr="University of alabama Logos">
            <a:extLst>
              <a:ext uri="{FF2B5EF4-FFF2-40B4-BE49-F238E27FC236}">
                <a16:creationId xmlns:a16="http://schemas.microsoft.com/office/drawing/2014/main" id="{23623E08-72E7-4220-A236-A15C1392CFF0}"/>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294646" y="4740284"/>
            <a:ext cx="739310" cy="39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621149"/>
      </p:ext>
    </p:extLst>
  </p:cSld>
  <p:clrMap bg1="lt1" tx1="dk1" bg2="lt2" tx2="dk2" accent1="accent1" accent2="accent2" accent3="accent3" accent4="accent4" accent5="accent5" accent6="accent6" hlink="hlink" folHlink="folHlink"/>
  <p:sldLayoutIdLst>
    <p:sldLayoutId id="2147483692" r:id="rId1"/>
    <p:sldLayoutId id="2147483701" r:id="rId2"/>
    <p:sldLayoutId id="2147483694" r:id="rId3"/>
    <p:sldLayoutId id="2147483695" r:id="rId4"/>
    <p:sldLayoutId id="2147483702" r:id="rId5"/>
    <p:sldLayoutId id="2147483728" r:id="rId6"/>
    <p:sldLayoutId id="2147483696" r:id="rId7"/>
    <p:sldLayoutId id="2147483697" r:id="rId8"/>
    <p:sldLayoutId id="2147483703" r:id="rId9"/>
    <p:sldLayoutId id="2147483705" r:id="rId10"/>
    <p:sldLayoutId id="2147483727" r:id="rId11"/>
    <p:sldLayoutId id="2147483707" r:id="rId12"/>
    <p:sldLayoutId id="2147483708" r:id="rId13"/>
    <p:sldLayoutId id="2147483709" r:id="rId14"/>
    <p:sldLayoutId id="2147483710" r:id="rId15"/>
  </p:sldLayoutIdLst>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2880" indent="-173736" algn="l" defTabSz="914400"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1pPr>
      <a:lvl2pPr marL="548640" indent="-228600" algn="l" defTabSz="914400"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2pPr>
      <a:lvl3pPr marL="914400" indent="-173736" algn="l" defTabSz="914400"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1280160" indent="-173736" algn="l" defTabSz="914400"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1645920" indent="-173736" algn="l" defTabSz="914400" rtl="0" eaLnBrk="1" latinLnBrk="0" hangingPunct="1">
        <a:spcBef>
          <a:spcPts val="0"/>
        </a:spcBef>
        <a:spcAft>
          <a:spcPts val="600"/>
        </a:spcAft>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p:cNvGrpSpPr>
            <a:grpSpLocks noChangeAspect="1"/>
          </p:cNvGrpSpPr>
          <p:nvPr/>
        </p:nvGrpSpPr>
        <p:grpSpPr>
          <a:xfrm>
            <a:off x="8624396" y="-1"/>
            <a:ext cx="554108" cy="1024128"/>
            <a:chOff x="8511522" y="13974"/>
            <a:chExt cx="659705" cy="1288591"/>
          </a:xfrm>
        </p:grpSpPr>
        <p:sp>
          <p:nvSpPr>
            <p:cNvPr id="9"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175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175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2" name="Title Placeholder 1"/>
          <p:cNvSpPr>
            <a:spLocks noGrp="1"/>
          </p:cNvSpPr>
          <p:nvPr>
            <p:ph type="title"/>
          </p:nvPr>
        </p:nvSpPr>
        <p:spPr>
          <a:xfrm>
            <a:off x="457200" y="171450"/>
            <a:ext cx="7955280" cy="479822"/>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768040"/>
            <a:ext cx="8229600" cy="3689660"/>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txBox="1">
            <a:spLocks/>
          </p:cNvSpPr>
          <p:nvPr/>
        </p:nvSpPr>
        <p:spPr>
          <a:xfrm>
            <a:off x="8787004" y="4873024"/>
            <a:ext cx="182880" cy="139436"/>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b="0" smtClean="0">
                <a:solidFill>
                  <a:schemeClr val="tx2"/>
                </a:solidFill>
                <a:latin typeface="Arial" panose="020B0604020202020204" pitchFamily="34" charset="0"/>
                <a:cs typeface="Arial" panose="020B0604020202020204" pitchFamily="34" charset="0"/>
              </a:rPr>
              <a:pPr algn="l"/>
              <a:t>‹#›</a:t>
            </a:fld>
            <a:endParaRPr lang="en-US" b="0">
              <a:solidFill>
                <a:schemeClr val="tx2"/>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0" y="462915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6">
            <a:extLst>
              <a:ext uri="{FF2B5EF4-FFF2-40B4-BE49-F238E27FC236}">
                <a16:creationId xmlns:a16="http://schemas.microsoft.com/office/drawing/2014/main" id="{F5B5189A-35E9-4036-8AC4-448781845A9E}"/>
              </a:ext>
            </a:extLst>
          </p:cNvPr>
          <p:cNvSpPr txBox="1">
            <a:spLocks/>
          </p:cNvSpPr>
          <p:nvPr userDrawn="1"/>
        </p:nvSpPr>
        <p:spPr>
          <a:xfrm>
            <a:off x="2133600" y="4873024"/>
            <a:ext cx="65844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spc="60" baseline="0">
                <a:solidFill>
                  <a:schemeClr val="tx2"/>
                </a:solidFill>
                <a:latin typeface="Arial Narrow" panose="020B0606020202030204" pitchFamily="34" charset="0"/>
              </a:rPr>
              <a:t>U.S. Bank Confidential  </a:t>
            </a:r>
            <a:r>
              <a:rPr lang="en-US" b="0" spc="60" baseline="0">
                <a:solidFill>
                  <a:schemeClr val="tx1"/>
                </a:solidFill>
                <a:latin typeface="Arial Narrow" panose="020B0606020202030204" pitchFamily="34" charset="0"/>
              </a:rPr>
              <a:t>|</a:t>
            </a:r>
          </a:p>
        </p:txBody>
      </p:sp>
      <p:pic>
        <p:nvPicPr>
          <p:cNvPr id="13" name="Picture 12">
            <a:extLst>
              <a:ext uri="{FF2B5EF4-FFF2-40B4-BE49-F238E27FC236}">
                <a16:creationId xmlns:a16="http://schemas.microsoft.com/office/drawing/2014/main" id="{EA590417-5872-431B-AB62-F032BC4F6EA0}"/>
              </a:ext>
            </a:extLst>
          </p:cNvPr>
          <p:cNvPicPr>
            <a:picLocks noChangeAspect="1"/>
          </p:cNvPicPr>
          <p:nvPr userDrawn="1"/>
        </p:nvPicPr>
        <p:blipFill>
          <a:blip r:embed="rId10" cstate="hqprint">
            <a:extLst>
              <a:ext uri="{28A0092B-C50C-407E-A947-70E740481C1C}">
                <a14:useLocalDpi xmlns:a14="http://schemas.microsoft.com/office/drawing/2010/main"/>
              </a:ext>
            </a:extLst>
          </a:blip>
          <a:stretch>
            <a:fillRect/>
          </a:stretch>
        </p:blipFill>
        <p:spPr>
          <a:xfrm>
            <a:off x="457200" y="4859508"/>
            <a:ext cx="640080" cy="161052"/>
          </a:xfrm>
          <a:prstGeom prst="rect">
            <a:avLst/>
          </a:prstGeom>
          <a:solidFill>
            <a:schemeClr val="bg1"/>
          </a:solidFill>
        </p:spPr>
      </p:pic>
      <p:sp>
        <p:nvSpPr>
          <p:cNvPr id="14" name="Footer Placeholder 6">
            <a:extLst>
              <a:ext uri="{FF2B5EF4-FFF2-40B4-BE49-F238E27FC236}">
                <a16:creationId xmlns:a16="http://schemas.microsoft.com/office/drawing/2014/main" id="{8A0A5018-78FF-4CD1-A12B-1F94D31A3E89}"/>
              </a:ext>
            </a:extLst>
          </p:cNvPr>
          <p:cNvSpPr txBox="1">
            <a:spLocks/>
          </p:cNvSpPr>
          <p:nvPr userDrawn="1"/>
        </p:nvSpPr>
        <p:spPr>
          <a:xfrm>
            <a:off x="1134245" y="4879566"/>
            <a:ext cx="91440" cy="1209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spc="60" baseline="0">
                <a:solidFill>
                  <a:schemeClr val="accent3"/>
                </a:solidFill>
                <a:latin typeface="Arial Narrow" panose="020B0606020202030204" pitchFamily="34" charset="0"/>
              </a:rPr>
              <a:t>|</a:t>
            </a:r>
          </a:p>
        </p:txBody>
      </p:sp>
      <p:pic>
        <p:nvPicPr>
          <p:cNvPr id="16" name="Picture 6" descr="University of alabama Logos">
            <a:extLst>
              <a:ext uri="{FF2B5EF4-FFF2-40B4-BE49-F238E27FC236}">
                <a16:creationId xmlns:a16="http://schemas.microsoft.com/office/drawing/2014/main" id="{F3C2BC7E-2ABB-4EF5-9F0C-A328B0E4D293}"/>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294646" y="4740284"/>
            <a:ext cx="739310" cy="39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735623"/>
      </p:ext>
    </p:extLst>
  </p:cSld>
  <p:clrMap bg1="lt1" tx1="dk1" bg2="lt2" tx2="dk2" accent1="accent1" accent2="accent2" accent3="accent3" accent4="accent4" accent5="accent5" accent6="accent6" hlink="hlink" folHlink="folHlink"/>
  <p:sldLayoutIdLst>
    <p:sldLayoutId id="2147483662" r:id="rId1"/>
    <p:sldLayoutId id="2147483711" r:id="rId2"/>
    <p:sldLayoutId id="2147483664" r:id="rId3"/>
    <p:sldLayoutId id="2147483712" r:id="rId4"/>
    <p:sldLayoutId id="2147483665" r:id="rId5"/>
    <p:sldLayoutId id="2147483723" r:id="rId6"/>
    <p:sldLayoutId id="2147483666" r:id="rId7"/>
    <p:sldLayoutId id="2147483713" r:id="rId8"/>
  </p:sldLayoutIdLst>
  <p:txStyles>
    <p:titleStyle>
      <a:lvl1pPr algn="l" defTabSz="914400" rtl="0" eaLnBrk="1" latinLnBrk="0" hangingPunct="1">
        <a:spcBef>
          <a:spcPct val="0"/>
        </a:spcBef>
        <a:buNone/>
        <a:defRPr sz="2000" b="0" kern="1200">
          <a:solidFill>
            <a:schemeClr val="tx1"/>
          </a:solidFill>
          <a:latin typeface="+mj-lt"/>
          <a:ea typeface="+mj-ea"/>
          <a:cs typeface="+mj-cs"/>
        </a:defRPr>
      </a:lvl1pPr>
    </p:titleStyle>
    <p:bodyStyle>
      <a:lvl1pPr marL="182880" indent="-173736" algn="l" defTabSz="914400" rtl="0" eaLnBrk="1" latinLnBrk="0" hangingPunct="1">
        <a:spcBef>
          <a:spcPts val="0"/>
        </a:spcBef>
        <a:spcAft>
          <a:spcPts val="200"/>
        </a:spcAft>
        <a:buFont typeface="Arial" panose="020B0604020202020204" pitchFamily="34" charset="0"/>
        <a:buChar char="•"/>
        <a:defRPr sz="1400" kern="1200">
          <a:solidFill>
            <a:schemeClr val="tx2"/>
          </a:solidFill>
          <a:latin typeface="+mn-lt"/>
          <a:ea typeface="+mn-ea"/>
          <a:cs typeface="+mn-cs"/>
        </a:defRPr>
      </a:lvl1pPr>
      <a:lvl2pPr marL="548640" indent="-228600" algn="l" defTabSz="914400" rtl="0" eaLnBrk="1" latinLnBrk="0" hangingPunct="1">
        <a:spcBef>
          <a:spcPts val="0"/>
        </a:spcBef>
        <a:spcAft>
          <a:spcPts val="200"/>
        </a:spcAft>
        <a:buFont typeface="Arial" panose="020B0604020202020204" pitchFamily="34" charset="0"/>
        <a:buChar char="–"/>
        <a:defRPr sz="1200" kern="1200">
          <a:solidFill>
            <a:schemeClr val="tx2"/>
          </a:solidFill>
          <a:latin typeface="+mn-lt"/>
          <a:ea typeface="+mn-ea"/>
          <a:cs typeface="+mn-cs"/>
        </a:defRPr>
      </a:lvl2pPr>
      <a:lvl3pPr marL="914400" indent="-173736" algn="l" defTabSz="914400" rtl="0" eaLnBrk="1" latinLnBrk="0" hangingPunct="1">
        <a:spcBef>
          <a:spcPts val="0"/>
        </a:spcBef>
        <a:spcAft>
          <a:spcPts val="200"/>
        </a:spcAft>
        <a:buFont typeface="Arial" panose="020B0604020202020204" pitchFamily="34" charset="0"/>
        <a:buChar char="•"/>
        <a:defRPr sz="1100" kern="1200">
          <a:solidFill>
            <a:schemeClr val="tx2"/>
          </a:solidFill>
          <a:latin typeface="+mn-lt"/>
          <a:ea typeface="+mn-ea"/>
          <a:cs typeface="+mn-cs"/>
        </a:defRPr>
      </a:lvl3pPr>
      <a:lvl4pPr marL="1280160" indent="-173736" algn="l" defTabSz="914400" rtl="0" eaLnBrk="1" latinLnBrk="0" hangingPunct="1">
        <a:spcBef>
          <a:spcPts val="0"/>
        </a:spcBef>
        <a:spcAft>
          <a:spcPts val="200"/>
        </a:spcAft>
        <a:buFont typeface="Arial" panose="020B0604020202020204" pitchFamily="34" charset="0"/>
        <a:buChar char="–"/>
        <a:defRPr sz="1000" kern="1200">
          <a:solidFill>
            <a:schemeClr val="tx2"/>
          </a:solidFill>
          <a:latin typeface="+mn-lt"/>
          <a:ea typeface="+mn-ea"/>
          <a:cs typeface="+mn-cs"/>
        </a:defRPr>
      </a:lvl4pPr>
      <a:lvl5pPr marL="1645920" indent="-173736" algn="l" defTabSz="914400" rtl="0" eaLnBrk="1" latinLnBrk="0" hangingPunct="1">
        <a:spcBef>
          <a:spcPts val="0"/>
        </a:spcBef>
        <a:spcAft>
          <a:spcPts val="200"/>
        </a:spcAft>
        <a:buFont typeface="Arial" panose="020B0604020202020204" pitchFamily="34" charset="0"/>
        <a:buChar char="•"/>
        <a:defRPr sz="9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0"/>
            <a:ext cx="8229600" cy="651272"/>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037063"/>
            <a:ext cx="8229600" cy="3420637"/>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txBox="1">
            <a:spLocks/>
          </p:cNvSpPr>
          <p:nvPr/>
        </p:nvSpPr>
        <p:spPr>
          <a:xfrm>
            <a:off x="8787004" y="4873024"/>
            <a:ext cx="182880" cy="139436"/>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sz="675" b="0" smtClean="0">
                <a:solidFill>
                  <a:schemeClr val="tx2"/>
                </a:solidFill>
                <a:latin typeface="Arial" panose="020B0604020202020204" pitchFamily="34" charset="0"/>
                <a:cs typeface="Arial" panose="020B0604020202020204" pitchFamily="34" charset="0"/>
              </a:rPr>
              <a:pPr algn="l"/>
              <a:t>‹#›</a:t>
            </a:fld>
            <a:endParaRPr lang="en-US" sz="675" b="0" dirty="0">
              <a:solidFill>
                <a:schemeClr val="tx2"/>
              </a:solidFill>
              <a:latin typeface="Arial" panose="020B0604020202020204" pitchFamily="34" charset="0"/>
              <a:cs typeface="Arial" panose="020B0604020202020204" pitchFamily="34" charset="0"/>
            </a:endParaRPr>
          </a:p>
        </p:txBody>
      </p:sp>
      <p:sp>
        <p:nvSpPr>
          <p:cNvPr id="6" name="Footer Placeholder 6"/>
          <p:cNvSpPr txBox="1">
            <a:spLocks/>
          </p:cNvSpPr>
          <p:nvPr/>
        </p:nvSpPr>
        <p:spPr>
          <a:xfrm>
            <a:off x="1447801" y="4873024"/>
            <a:ext cx="72702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342900" rtl="0" eaLnBrk="1" fontAlgn="auto" latinLnBrk="0" hangingPunct="1">
              <a:lnSpc>
                <a:spcPct val="100000"/>
              </a:lnSpc>
              <a:spcBef>
                <a:spcPts val="0"/>
              </a:spcBef>
              <a:spcAft>
                <a:spcPts val="0"/>
              </a:spcAft>
              <a:buClrTx/>
              <a:buSzTx/>
              <a:buFontTx/>
              <a:buNone/>
              <a:tabLst/>
              <a:defRPr/>
            </a:pPr>
            <a:r>
              <a:rPr lang="en-US" sz="675" b="0" spc="45" baseline="0" dirty="0">
                <a:solidFill>
                  <a:schemeClr val="tx2"/>
                </a:solidFill>
                <a:latin typeface="Arial Narrow" panose="020B0606020202030204" pitchFamily="34" charset="0"/>
              </a:rPr>
              <a:t>U.S. Bank Confidential  |  U.S. Bank</a:t>
            </a:r>
            <a:r>
              <a:rPr lang="en-US" sz="675" b="0" spc="45" baseline="0" dirty="0">
                <a:solidFill>
                  <a:schemeClr val="tx1"/>
                </a:solidFill>
                <a:latin typeface="Arial Narrow" panose="020B0606020202030204" pitchFamily="34" charset="0"/>
              </a:rPr>
              <a:t>  |</a:t>
            </a:r>
          </a:p>
        </p:txBody>
      </p:sp>
      <p:pic>
        <p:nvPicPr>
          <p:cNvPr id="7" name="Picture 6" descr="University of alabama Logos">
            <a:extLst>
              <a:ext uri="{FF2B5EF4-FFF2-40B4-BE49-F238E27FC236}">
                <a16:creationId xmlns:a16="http://schemas.microsoft.com/office/drawing/2014/main" id="{E58A60F5-974D-44E3-80E3-12B5B9C482E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294646" y="4740284"/>
            <a:ext cx="739310" cy="39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60773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txStyles>
    <p:titleStyle>
      <a:lvl1pPr algn="l" defTabSz="685800" rtl="0" eaLnBrk="1" latinLnBrk="0" hangingPunct="1">
        <a:spcBef>
          <a:spcPct val="0"/>
        </a:spcBef>
        <a:buNone/>
        <a:defRPr sz="2100" b="0" kern="1200">
          <a:solidFill>
            <a:schemeClr val="tx1"/>
          </a:solidFill>
          <a:latin typeface="+mj-lt"/>
          <a:ea typeface="+mj-ea"/>
          <a:cs typeface="+mj-cs"/>
        </a:defRPr>
      </a:lvl1pPr>
    </p:titleStyle>
    <p:bodyStyle>
      <a:lvl1pPr marL="137160" indent="-130302" algn="l" defTabSz="685800" rtl="0" eaLnBrk="1" latinLnBrk="0" hangingPunct="1">
        <a:spcBef>
          <a:spcPts val="0"/>
        </a:spcBef>
        <a:spcAft>
          <a:spcPts val="450"/>
        </a:spcAft>
        <a:buFont typeface="Arial" panose="020B0604020202020204" pitchFamily="34" charset="0"/>
        <a:buChar char="•"/>
        <a:defRPr sz="1500" kern="1200">
          <a:solidFill>
            <a:schemeClr val="tx2"/>
          </a:solidFill>
          <a:latin typeface="+mn-lt"/>
          <a:ea typeface="+mn-ea"/>
          <a:cs typeface="+mn-cs"/>
        </a:defRPr>
      </a:lvl1pPr>
      <a:lvl2pPr marL="411480" indent="-171450" algn="l" defTabSz="685800" rtl="0" eaLnBrk="1" latinLnBrk="0" hangingPunct="1">
        <a:spcBef>
          <a:spcPts val="0"/>
        </a:spcBef>
        <a:spcAft>
          <a:spcPts val="450"/>
        </a:spcAft>
        <a:buFont typeface="Arial" panose="020B0604020202020204" pitchFamily="34" charset="0"/>
        <a:buChar char="–"/>
        <a:defRPr sz="1350" kern="1200">
          <a:solidFill>
            <a:schemeClr val="tx2"/>
          </a:solidFill>
          <a:latin typeface="+mn-lt"/>
          <a:ea typeface="+mn-ea"/>
          <a:cs typeface="+mn-cs"/>
        </a:defRPr>
      </a:lvl2pPr>
      <a:lvl3pPr marL="685800" indent="-130302" algn="l" defTabSz="685800" rtl="0" eaLnBrk="1" latinLnBrk="0" hangingPunct="1">
        <a:spcBef>
          <a:spcPts val="0"/>
        </a:spcBef>
        <a:spcAft>
          <a:spcPts val="450"/>
        </a:spcAft>
        <a:buFont typeface="Arial" panose="020B0604020202020204" pitchFamily="34" charset="0"/>
        <a:buChar char="•"/>
        <a:defRPr sz="1200" kern="1200">
          <a:solidFill>
            <a:schemeClr val="tx2"/>
          </a:solidFill>
          <a:latin typeface="+mn-lt"/>
          <a:ea typeface="+mn-ea"/>
          <a:cs typeface="+mn-cs"/>
        </a:defRPr>
      </a:lvl3pPr>
      <a:lvl4pPr marL="960120" indent="-130302" algn="l" defTabSz="685800" rtl="0" eaLnBrk="1" latinLnBrk="0" hangingPunct="1">
        <a:spcBef>
          <a:spcPts val="0"/>
        </a:spcBef>
        <a:spcAft>
          <a:spcPts val="450"/>
        </a:spcAft>
        <a:buFont typeface="Arial" panose="020B0604020202020204" pitchFamily="34" charset="0"/>
        <a:buChar char="–"/>
        <a:defRPr sz="1050" kern="1200">
          <a:solidFill>
            <a:schemeClr val="tx2"/>
          </a:solidFill>
          <a:latin typeface="+mn-lt"/>
          <a:ea typeface="+mn-ea"/>
          <a:cs typeface="+mn-cs"/>
        </a:defRPr>
      </a:lvl4pPr>
      <a:lvl5pPr marL="1234440" indent="-130302" algn="l" defTabSz="685800" rtl="0" eaLnBrk="1" latinLnBrk="0" hangingPunct="1">
        <a:spcBef>
          <a:spcPts val="0"/>
        </a:spcBef>
        <a:spcAft>
          <a:spcPts val="450"/>
        </a:spcAft>
        <a:buFont typeface="Arial" panose="020B0604020202020204" pitchFamily="34" charset="0"/>
        <a:buChar char="•"/>
        <a:defRPr sz="900" kern="1200">
          <a:solidFill>
            <a:schemeClr val="tx2"/>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0"/>
            <a:ext cx="7955280" cy="651272"/>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457200" y="1037064"/>
            <a:ext cx="8229600" cy="3420637"/>
          </a:xfrm>
          <a:prstGeom prst="rect">
            <a:avLst/>
          </a:prstGeom>
        </p:spPr>
        <p:txBody>
          <a:bodyPr vert="horz" lIns="457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6"/>
          <p:cNvSpPr txBox="1">
            <a:spLocks/>
          </p:cNvSpPr>
          <p:nvPr/>
        </p:nvSpPr>
        <p:spPr>
          <a:xfrm>
            <a:off x="8787004" y="4873026"/>
            <a:ext cx="182880" cy="139436"/>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sz="506" b="0" smtClean="0">
                <a:solidFill>
                  <a:schemeClr val="tx2"/>
                </a:solidFill>
                <a:latin typeface="Arial" panose="020B0604020202020204" pitchFamily="34" charset="0"/>
                <a:cs typeface="Arial" panose="020B0604020202020204" pitchFamily="34" charset="0"/>
              </a:rPr>
              <a:pPr algn="l"/>
              <a:t>‹#›</a:t>
            </a:fld>
            <a:endParaRPr lang="en-US" sz="506" b="0" dirty="0">
              <a:solidFill>
                <a:schemeClr val="tx2"/>
              </a:solidFill>
              <a:latin typeface="Arial" panose="020B0604020202020204" pitchFamily="34" charset="0"/>
              <a:cs typeface="Arial" panose="020B0604020202020204" pitchFamily="34" charset="0"/>
            </a:endParaRPr>
          </a:p>
        </p:txBody>
      </p:sp>
      <p:sp>
        <p:nvSpPr>
          <p:cNvPr id="5" name="Footer Placeholder 6"/>
          <p:cNvSpPr txBox="1">
            <a:spLocks/>
          </p:cNvSpPr>
          <p:nvPr/>
        </p:nvSpPr>
        <p:spPr>
          <a:xfrm>
            <a:off x="7186041" y="4873026"/>
            <a:ext cx="1532002"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506" b="0" spc="34" baseline="0" dirty="0">
                <a:solidFill>
                  <a:schemeClr val="tx2"/>
                </a:solidFill>
                <a:latin typeface="Arial Narrow" panose="020B0606020202030204" pitchFamily="34" charset="0"/>
              </a:rPr>
              <a:t>U.S. BANK</a:t>
            </a:r>
            <a:r>
              <a:rPr lang="en-US" sz="506" b="0" spc="34" baseline="0" dirty="0">
                <a:solidFill>
                  <a:schemeClr val="tx1"/>
                </a:solidFill>
                <a:latin typeface="Arial Narrow" panose="020B0606020202030204" pitchFamily="34" charset="0"/>
              </a:rPr>
              <a:t>  |</a:t>
            </a:r>
          </a:p>
        </p:txBody>
      </p:sp>
      <p:cxnSp>
        <p:nvCxnSpPr>
          <p:cNvPr id="7" name="Straight Connector 6"/>
          <p:cNvCxnSpPr/>
          <p:nvPr/>
        </p:nvCxnSpPr>
        <p:spPr>
          <a:xfrm flipH="1">
            <a:off x="0" y="462915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511524" y="2"/>
            <a:ext cx="659705" cy="966443"/>
            <a:chOff x="8511522" y="13974"/>
            <a:chExt cx="659705" cy="1288591"/>
          </a:xfrm>
        </p:grpSpPr>
        <p:sp>
          <p:nvSpPr>
            <p:cNvPr id="9"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013" dirty="0"/>
            </a:p>
          </p:txBody>
        </p:sp>
        <p:sp>
          <p:nvSpPr>
            <p:cNvPr id="10"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810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013" dirty="0"/>
            </a:p>
          </p:txBody>
        </p:sp>
      </p:grpSp>
      <p:grpSp>
        <p:nvGrpSpPr>
          <p:cNvPr id="11" name="Group 2720">
            <a:extLst>
              <a:ext uri="{FF2B5EF4-FFF2-40B4-BE49-F238E27FC236}">
                <a16:creationId xmlns:a16="http://schemas.microsoft.com/office/drawing/2014/main" id="{E5443A0F-B184-4C0B-9F3D-57DEB43D1D27}"/>
              </a:ext>
            </a:extLst>
          </p:cNvPr>
          <p:cNvGrpSpPr/>
          <p:nvPr userDrawn="1"/>
        </p:nvGrpSpPr>
        <p:grpSpPr>
          <a:xfrm>
            <a:off x="374461" y="4833406"/>
            <a:ext cx="664563" cy="153460"/>
            <a:chOff x="-1" y="0"/>
            <a:chExt cx="1772164" cy="409225"/>
          </a:xfrm>
        </p:grpSpPr>
        <p:pic>
          <p:nvPicPr>
            <p:cNvPr id="12" name="image10.png" descr="image10.png">
              <a:extLst>
                <a:ext uri="{FF2B5EF4-FFF2-40B4-BE49-F238E27FC236}">
                  <a16:creationId xmlns:a16="http://schemas.microsoft.com/office/drawing/2014/main" id="{6AA73AA1-903A-4C10-94AB-7FEE72ADDA89}"/>
                </a:ext>
              </a:extLst>
            </p:cNvPr>
            <p:cNvPicPr>
              <a:picLocks noChangeAspect="1"/>
            </p:cNvPicPr>
            <p:nvPr/>
          </p:nvPicPr>
          <p:blipFill>
            <a:blip r:embed="rId19"/>
            <a:stretch>
              <a:fillRect/>
            </a:stretch>
          </p:blipFill>
          <p:spPr>
            <a:xfrm>
              <a:off x="-2" y="22278"/>
              <a:ext cx="1549414" cy="386948"/>
            </a:xfrm>
            <a:prstGeom prst="rect">
              <a:avLst/>
            </a:prstGeom>
            <a:ln w="12700" cap="flat">
              <a:noFill/>
              <a:miter lim="400000"/>
            </a:ln>
            <a:effectLst/>
          </p:spPr>
        </p:pic>
        <p:sp>
          <p:nvSpPr>
            <p:cNvPr id="13" name="Shape 2719">
              <a:extLst>
                <a:ext uri="{FF2B5EF4-FFF2-40B4-BE49-F238E27FC236}">
                  <a16:creationId xmlns:a16="http://schemas.microsoft.com/office/drawing/2014/main" id="{A12DD0FC-13DF-4A93-849D-E6AEB8FDAB31}"/>
                </a:ext>
              </a:extLst>
            </p:cNvPr>
            <p:cNvSpPr/>
            <p:nvPr/>
          </p:nvSpPr>
          <p:spPr>
            <a:xfrm flipV="1">
              <a:off x="1772158" y="0"/>
              <a:ext cx="6" cy="386947"/>
            </a:xfrm>
            <a:prstGeom prst="line">
              <a:avLst/>
            </a:prstGeom>
            <a:noFill/>
            <a:ln w="25400" cap="flat">
              <a:solidFill>
                <a:srgbClr val="DDDDDD"/>
              </a:solidFill>
              <a:prstDash val="solid"/>
              <a:round/>
            </a:ln>
            <a:effectLst/>
          </p:spPr>
          <p:txBody>
            <a:bodyPr wrap="square" lIns="45718" tIns="45718" rIns="45718" bIns="45718" numCol="1" anchor="t">
              <a:noAutofit/>
            </a:bodyPr>
            <a:lstStyle/>
            <a:p>
              <a:endParaRPr sz="1013"/>
            </a:p>
          </p:txBody>
        </p:sp>
      </p:grpSp>
      <p:pic>
        <p:nvPicPr>
          <p:cNvPr id="14" name="Picture 6" descr="University of alabama Logos">
            <a:extLst>
              <a:ext uri="{FF2B5EF4-FFF2-40B4-BE49-F238E27FC236}">
                <a16:creationId xmlns:a16="http://schemas.microsoft.com/office/drawing/2014/main" id="{FCBE61C1-CE4B-4A86-8106-5E75BAD99F57}"/>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207560" y="4706209"/>
            <a:ext cx="739310" cy="399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62048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txStyles>
    <p:titleStyle>
      <a:lvl1pPr algn="l" defTabSz="514350" rtl="0" eaLnBrk="1" latinLnBrk="0" hangingPunct="1">
        <a:spcBef>
          <a:spcPct val="0"/>
        </a:spcBef>
        <a:buNone/>
        <a:defRPr sz="1575" b="0" kern="1200">
          <a:solidFill>
            <a:schemeClr val="tx1"/>
          </a:solidFill>
          <a:latin typeface="+mj-lt"/>
          <a:ea typeface="+mj-ea"/>
          <a:cs typeface="+mj-cs"/>
        </a:defRPr>
      </a:lvl1pPr>
    </p:titleStyle>
    <p:bodyStyle>
      <a:lvl1pPr marL="102870" indent="-97727" algn="l" defTabSz="514350" rtl="0" eaLnBrk="1" latinLnBrk="0" hangingPunct="1">
        <a:spcBef>
          <a:spcPts val="0"/>
        </a:spcBef>
        <a:spcAft>
          <a:spcPts val="338"/>
        </a:spcAft>
        <a:buFont typeface="Arial" panose="020B0604020202020204" pitchFamily="34" charset="0"/>
        <a:buChar char="•"/>
        <a:defRPr sz="1125" kern="1200">
          <a:solidFill>
            <a:schemeClr val="tx2"/>
          </a:solidFill>
          <a:latin typeface="+mn-lt"/>
          <a:ea typeface="+mn-ea"/>
          <a:cs typeface="+mn-cs"/>
        </a:defRPr>
      </a:lvl1pPr>
      <a:lvl2pPr marL="308610" indent="-128588" algn="l" defTabSz="514350" rtl="0" eaLnBrk="1" latinLnBrk="0" hangingPunct="1">
        <a:spcBef>
          <a:spcPts val="0"/>
        </a:spcBef>
        <a:spcAft>
          <a:spcPts val="338"/>
        </a:spcAft>
        <a:buFont typeface="Arial" panose="020B0604020202020204" pitchFamily="34" charset="0"/>
        <a:buChar char="–"/>
        <a:defRPr sz="1013" kern="1200">
          <a:solidFill>
            <a:schemeClr val="tx2"/>
          </a:solidFill>
          <a:latin typeface="+mn-lt"/>
          <a:ea typeface="+mn-ea"/>
          <a:cs typeface="+mn-cs"/>
        </a:defRPr>
      </a:lvl2pPr>
      <a:lvl3pPr marL="514350" indent="-97727" algn="l" defTabSz="514350" rtl="0" eaLnBrk="1" latinLnBrk="0" hangingPunct="1">
        <a:spcBef>
          <a:spcPts val="0"/>
        </a:spcBef>
        <a:spcAft>
          <a:spcPts val="338"/>
        </a:spcAft>
        <a:buFont typeface="Arial" panose="020B0604020202020204" pitchFamily="34" charset="0"/>
        <a:buChar char="•"/>
        <a:defRPr sz="900" kern="1200">
          <a:solidFill>
            <a:schemeClr val="tx2"/>
          </a:solidFill>
          <a:latin typeface="+mn-lt"/>
          <a:ea typeface="+mn-ea"/>
          <a:cs typeface="+mn-cs"/>
        </a:defRPr>
      </a:lvl3pPr>
      <a:lvl4pPr marL="720090" indent="-97727" algn="l" defTabSz="514350" rtl="0" eaLnBrk="1" latinLnBrk="0" hangingPunct="1">
        <a:spcBef>
          <a:spcPts val="0"/>
        </a:spcBef>
        <a:spcAft>
          <a:spcPts val="338"/>
        </a:spcAft>
        <a:buFont typeface="Arial" panose="020B0604020202020204" pitchFamily="34" charset="0"/>
        <a:buChar char="–"/>
        <a:defRPr sz="788" kern="1200">
          <a:solidFill>
            <a:schemeClr val="tx2"/>
          </a:solidFill>
          <a:latin typeface="+mn-lt"/>
          <a:ea typeface="+mn-ea"/>
          <a:cs typeface="+mn-cs"/>
        </a:defRPr>
      </a:lvl4pPr>
      <a:lvl5pPr marL="925830" indent="-97727" algn="l" defTabSz="514350" rtl="0" eaLnBrk="1" latinLnBrk="0" hangingPunct="1">
        <a:spcBef>
          <a:spcPts val="0"/>
        </a:spcBef>
        <a:spcAft>
          <a:spcPts val="338"/>
        </a:spcAft>
        <a:buFont typeface="Arial" panose="020B0604020202020204" pitchFamily="34" charset="0"/>
        <a:buChar char="•"/>
        <a:defRPr sz="675" kern="1200">
          <a:solidFill>
            <a:schemeClr val="tx2"/>
          </a:solidFill>
          <a:latin typeface="+mn-lt"/>
          <a:ea typeface="+mn-ea"/>
          <a:cs typeface="+mn-cs"/>
        </a:defRPr>
      </a:lvl5pPr>
      <a:lvl6pPr marL="141446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0"/>
            <a:ext cx="7955280" cy="651272"/>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037063"/>
            <a:ext cx="8229600" cy="3420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txBox="1">
            <a:spLocks/>
          </p:cNvSpPr>
          <p:nvPr/>
        </p:nvSpPr>
        <p:spPr>
          <a:xfrm>
            <a:off x="8787004" y="4873024"/>
            <a:ext cx="182880" cy="139436"/>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b="0" smtClean="0">
                <a:solidFill>
                  <a:schemeClr val="tx2"/>
                </a:solidFill>
                <a:latin typeface="Arial" panose="020B0604020202020204" pitchFamily="34" charset="0"/>
                <a:cs typeface="Arial" panose="020B0604020202020204" pitchFamily="34" charset="0"/>
              </a:rPr>
              <a:pPr algn="l"/>
              <a:t>‹#›</a:t>
            </a:fld>
            <a:endParaRPr lang="en-US" b="0">
              <a:solidFill>
                <a:schemeClr val="tx2"/>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0" y="462915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p:cNvGrpSpPr>
            <a:grpSpLocks noChangeAspect="1"/>
          </p:cNvGrpSpPr>
          <p:nvPr/>
        </p:nvGrpSpPr>
        <p:grpSpPr>
          <a:xfrm>
            <a:off x="8624396" y="-1"/>
            <a:ext cx="554108" cy="1024128"/>
            <a:chOff x="8511522" y="13974"/>
            <a:chExt cx="659705" cy="1288591"/>
          </a:xfrm>
        </p:grpSpPr>
        <p:sp>
          <p:nvSpPr>
            <p:cNvPr id="9"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175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175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11" name="Footer Placeholder 6">
            <a:extLst>
              <a:ext uri="{FF2B5EF4-FFF2-40B4-BE49-F238E27FC236}">
                <a16:creationId xmlns:a16="http://schemas.microsoft.com/office/drawing/2014/main" id="{FC70E6C0-E358-445B-82D8-BF7B12E07C77}"/>
              </a:ext>
            </a:extLst>
          </p:cNvPr>
          <p:cNvSpPr txBox="1">
            <a:spLocks/>
          </p:cNvSpPr>
          <p:nvPr userDrawn="1"/>
        </p:nvSpPr>
        <p:spPr>
          <a:xfrm>
            <a:off x="2133600" y="4873024"/>
            <a:ext cx="65844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spc="60" baseline="0">
                <a:solidFill>
                  <a:schemeClr val="tx2"/>
                </a:solidFill>
                <a:latin typeface="Arial Narrow" panose="020B0606020202030204" pitchFamily="34" charset="0"/>
              </a:rPr>
              <a:t>U.S. Bank Confidential  </a:t>
            </a:r>
            <a:r>
              <a:rPr lang="en-US" b="0" spc="60" baseline="0">
                <a:solidFill>
                  <a:schemeClr val="tx1"/>
                </a:solidFill>
                <a:latin typeface="Arial Narrow" panose="020B0606020202030204" pitchFamily="34" charset="0"/>
              </a:rPr>
              <a:t>|</a:t>
            </a:r>
          </a:p>
        </p:txBody>
      </p:sp>
      <p:pic>
        <p:nvPicPr>
          <p:cNvPr id="15" name="Picture 14">
            <a:extLst>
              <a:ext uri="{FF2B5EF4-FFF2-40B4-BE49-F238E27FC236}">
                <a16:creationId xmlns:a16="http://schemas.microsoft.com/office/drawing/2014/main" id="{257D01CF-D4F2-44A0-8E6A-96D214572E01}"/>
              </a:ext>
            </a:extLst>
          </p:cNvPr>
          <p:cNvPicPr>
            <a:picLocks noChangeAspect="1"/>
          </p:cNvPicPr>
          <p:nvPr userDrawn="1"/>
        </p:nvPicPr>
        <p:blipFill>
          <a:blip r:embed="rId20"/>
          <a:stretch>
            <a:fillRect/>
          </a:stretch>
        </p:blipFill>
        <p:spPr>
          <a:xfrm>
            <a:off x="365058" y="4797675"/>
            <a:ext cx="732222" cy="184453"/>
          </a:xfrm>
          <a:prstGeom prst="rect">
            <a:avLst/>
          </a:prstGeom>
        </p:spPr>
      </p:pic>
    </p:spTree>
    <p:extLst>
      <p:ext uri="{BB962C8B-B14F-4D97-AF65-F5344CB8AC3E}">
        <p14:creationId xmlns:p14="http://schemas.microsoft.com/office/powerpoint/2010/main" val="341598477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4146" r:id="rId17"/>
    <p:sldLayoutId id="2147484362" r:id="rId18"/>
  </p:sldLayoutIdLst>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2880" indent="-173736" algn="l" defTabSz="914400"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1pPr>
      <a:lvl2pPr marL="548640" indent="-228600" algn="l" defTabSz="914400"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2pPr>
      <a:lvl3pPr marL="914400" indent="-173736" algn="l" defTabSz="914400"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1280160" indent="-173736" algn="l" defTabSz="914400"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1645920" indent="-173736" algn="l" defTabSz="914400" rtl="0" eaLnBrk="1" latinLnBrk="0" hangingPunct="1">
        <a:spcBef>
          <a:spcPts val="0"/>
        </a:spcBef>
        <a:spcAft>
          <a:spcPts val="600"/>
        </a:spcAft>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0"/>
            <a:ext cx="7955280" cy="651272"/>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037063"/>
            <a:ext cx="8229600" cy="3420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txBox="1">
            <a:spLocks/>
          </p:cNvSpPr>
          <p:nvPr/>
        </p:nvSpPr>
        <p:spPr>
          <a:xfrm>
            <a:off x="8787004" y="4873024"/>
            <a:ext cx="182880" cy="139436"/>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b="0" smtClean="0">
                <a:solidFill>
                  <a:schemeClr val="tx2"/>
                </a:solidFill>
                <a:latin typeface="Arial" panose="020B0604020202020204" pitchFamily="34" charset="0"/>
                <a:cs typeface="Arial" panose="020B0604020202020204" pitchFamily="34" charset="0"/>
              </a:rPr>
              <a:pPr algn="l"/>
              <a:t>‹#›</a:t>
            </a:fld>
            <a:endParaRPr lang="en-US" b="0">
              <a:solidFill>
                <a:schemeClr val="tx2"/>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0" y="462915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p:cNvGrpSpPr>
            <a:grpSpLocks noChangeAspect="1"/>
          </p:cNvGrpSpPr>
          <p:nvPr/>
        </p:nvGrpSpPr>
        <p:grpSpPr>
          <a:xfrm>
            <a:off x="8624396" y="-1"/>
            <a:ext cx="554108" cy="1024128"/>
            <a:chOff x="8511522" y="13974"/>
            <a:chExt cx="659705" cy="1288591"/>
          </a:xfrm>
        </p:grpSpPr>
        <p:sp>
          <p:nvSpPr>
            <p:cNvPr id="9"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175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0"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175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grpSp>
      <p:sp>
        <p:nvSpPr>
          <p:cNvPr id="11" name="Footer Placeholder 6">
            <a:extLst>
              <a:ext uri="{FF2B5EF4-FFF2-40B4-BE49-F238E27FC236}">
                <a16:creationId xmlns:a16="http://schemas.microsoft.com/office/drawing/2014/main" id="{FC70E6C0-E358-445B-82D8-BF7B12E07C77}"/>
              </a:ext>
            </a:extLst>
          </p:cNvPr>
          <p:cNvSpPr txBox="1">
            <a:spLocks/>
          </p:cNvSpPr>
          <p:nvPr userDrawn="1"/>
        </p:nvSpPr>
        <p:spPr>
          <a:xfrm>
            <a:off x="2133600" y="4873024"/>
            <a:ext cx="65844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en-US" b="0" spc="60" baseline="0">
                <a:solidFill>
                  <a:schemeClr val="tx2"/>
                </a:solidFill>
                <a:latin typeface="Arial Narrow" panose="020B0606020202030204" pitchFamily="34" charset="0"/>
              </a:rPr>
              <a:t>U.S. Bank Confidential  </a:t>
            </a:r>
            <a:r>
              <a:rPr lang="en-US" b="0" spc="60" baseline="0">
                <a:solidFill>
                  <a:schemeClr val="tx1"/>
                </a:solidFill>
                <a:latin typeface="Arial Narrow" panose="020B0606020202030204" pitchFamily="34" charset="0"/>
              </a:rPr>
              <a:t>|</a:t>
            </a:r>
          </a:p>
        </p:txBody>
      </p:sp>
      <p:pic>
        <p:nvPicPr>
          <p:cNvPr id="12" name="Picture 11">
            <a:extLst>
              <a:ext uri="{FF2B5EF4-FFF2-40B4-BE49-F238E27FC236}">
                <a16:creationId xmlns:a16="http://schemas.microsoft.com/office/drawing/2014/main" id="{59EA2988-4183-4526-8BC0-C3800C8451E9}"/>
              </a:ext>
            </a:extLst>
          </p:cNvPr>
          <p:cNvPicPr>
            <a:picLocks noChangeAspect="1"/>
          </p:cNvPicPr>
          <p:nvPr userDrawn="1"/>
        </p:nvPicPr>
        <p:blipFill>
          <a:blip r:embed="rId18" cstate="hqprint">
            <a:extLst>
              <a:ext uri="{28A0092B-C50C-407E-A947-70E740481C1C}">
                <a14:useLocalDpi xmlns:a14="http://schemas.microsoft.com/office/drawing/2010/main"/>
              </a:ext>
            </a:extLst>
          </a:blip>
          <a:stretch>
            <a:fillRect/>
          </a:stretch>
        </p:blipFill>
        <p:spPr>
          <a:xfrm>
            <a:off x="457200" y="4859508"/>
            <a:ext cx="640080" cy="161052"/>
          </a:xfrm>
          <a:prstGeom prst="rect">
            <a:avLst/>
          </a:prstGeom>
          <a:solidFill>
            <a:schemeClr val="bg1"/>
          </a:solidFill>
        </p:spPr>
      </p:pic>
      <p:sp>
        <p:nvSpPr>
          <p:cNvPr id="13" name="Footer Placeholder 6">
            <a:extLst>
              <a:ext uri="{FF2B5EF4-FFF2-40B4-BE49-F238E27FC236}">
                <a16:creationId xmlns:a16="http://schemas.microsoft.com/office/drawing/2014/main" id="{80C8C38F-1C2B-417C-8822-07813C045A6F}"/>
              </a:ext>
            </a:extLst>
          </p:cNvPr>
          <p:cNvSpPr txBox="1">
            <a:spLocks/>
          </p:cNvSpPr>
          <p:nvPr userDrawn="1"/>
        </p:nvSpPr>
        <p:spPr>
          <a:xfrm>
            <a:off x="1134245" y="4879566"/>
            <a:ext cx="91440" cy="1209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b="0" spc="60" baseline="0">
                <a:solidFill>
                  <a:schemeClr val="accent3"/>
                </a:solidFill>
                <a:latin typeface="Arial Narrow" panose="020B0606020202030204" pitchFamily="34" charset="0"/>
              </a:rPr>
              <a:t>|</a:t>
            </a:r>
          </a:p>
        </p:txBody>
      </p:sp>
      <p:sp>
        <p:nvSpPr>
          <p:cNvPr id="6" name="Rectangle 5">
            <a:extLst>
              <a:ext uri="{FF2B5EF4-FFF2-40B4-BE49-F238E27FC236}">
                <a16:creationId xmlns:a16="http://schemas.microsoft.com/office/drawing/2014/main" id="{A77CF071-EC72-4102-9300-6C03025FF525}"/>
              </a:ext>
            </a:extLst>
          </p:cNvPr>
          <p:cNvSpPr/>
          <p:nvPr userDrawn="1"/>
        </p:nvSpPr>
        <p:spPr>
          <a:xfrm>
            <a:off x="1295400" y="4846948"/>
            <a:ext cx="640080" cy="1861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800"/>
              <a:t>Client Logo</a:t>
            </a:r>
          </a:p>
        </p:txBody>
      </p:sp>
    </p:spTree>
    <p:extLst>
      <p:ext uri="{BB962C8B-B14F-4D97-AF65-F5344CB8AC3E}">
        <p14:creationId xmlns:p14="http://schemas.microsoft.com/office/powerpoint/2010/main" val="316825192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Lst>
  <p:txStyles>
    <p:titleStyle>
      <a:lvl1pPr algn="l" defTabSz="914400" rtl="0" eaLnBrk="1" latinLnBrk="0" hangingPunct="1">
        <a:spcBef>
          <a:spcPct val="0"/>
        </a:spcBef>
        <a:buNone/>
        <a:defRPr sz="2800" b="0" kern="1200">
          <a:solidFill>
            <a:schemeClr val="tx1"/>
          </a:solidFill>
          <a:latin typeface="+mj-lt"/>
          <a:ea typeface="+mj-ea"/>
          <a:cs typeface="+mj-cs"/>
        </a:defRPr>
      </a:lvl1pPr>
    </p:titleStyle>
    <p:bodyStyle>
      <a:lvl1pPr marL="182880" indent="-173736" algn="l" defTabSz="914400"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1pPr>
      <a:lvl2pPr marL="548640" indent="-228600" algn="l" defTabSz="914400"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2pPr>
      <a:lvl3pPr marL="914400" indent="-173736" algn="l" defTabSz="914400"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1280160" indent="-173736" algn="l" defTabSz="914400"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1645920" indent="-173736" algn="l" defTabSz="914400" rtl="0" eaLnBrk="1" latinLnBrk="0" hangingPunct="1">
        <a:spcBef>
          <a:spcPts val="0"/>
        </a:spcBef>
        <a:spcAft>
          <a:spcPts val="600"/>
        </a:spcAft>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71451"/>
            <a:ext cx="7955280" cy="651272"/>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457200" y="1037064"/>
            <a:ext cx="8229600" cy="3420637"/>
          </a:xfrm>
          <a:prstGeom prst="rect">
            <a:avLst/>
          </a:prstGeom>
        </p:spPr>
        <p:txBody>
          <a:bodyPr vert="horz" lIns="45720" tIns="45720" rIns="4572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6"/>
          <p:cNvSpPr txBox="1">
            <a:spLocks/>
          </p:cNvSpPr>
          <p:nvPr/>
        </p:nvSpPr>
        <p:spPr>
          <a:xfrm>
            <a:off x="8787004" y="4873024"/>
            <a:ext cx="182880" cy="139436"/>
          </a:xfrm>
          <a:prstGeom prst="rect">
            <a:avLst/>
          </a:prstGeom>
        </p:spPr>
        <p:txBody>
          <a:bodyPr vert="horz" lIns="0" tIns="0" rIns="0" bIns="0" rtlCol="0" anchor="b" anchorCtr="0"/>
          <a:lstStyle>
            <a:defPPr>
              <a:defRPr lang="en-US"/>
            </a:defPPr>
            <a:lvl1pPr marL="0" algn="l" defTabSz="457200" rtl="0" eaLnBrk="1" latinLnBrk="0" hangingPunct="1">
              <a:defRPr sz="900" b="1" i="0" kern="1200">
                <a:solidFill>
                  <a:srgbClr val="0C2074"/>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2066355A-084C-D24E-9AD2-7E4FC41EA627}" type="slidenum">
              <a:rPr lang="en-US" sz="900" b="0" smtClean="0">
                <a:solidFill>
                  <a:schemeClr val="tx2"/>
                </a:solidFill>
                <a:latin typeface="Arial" panose="020B0604020202020204" pitchFamily="34" charset="0"/>
                <a:cs typeface="Arial" panose="020B0604020202020204" pitchFamily="34" charset="0"/>
              </a:rPr>
              <a:pPr algn="l"/>
              <a:t>‹#›</a:t>
            </a:fld>
            <a:endParaRPr lang="en-US" sz="900" b="0">
              <a:solidFill>
                <a:schemeClr val="tx2"/>
              </a:solidFill>
              <a:latin typeface="Arial" panose="020B0604020202020204" pitchFamily="34" charset="0"/>
              <a:cs typeface="Arial" panose="020B0604020202020204" pitchFamily="34" charset="0"/>
            </a:endParaRPr>
          </a:p>
        </p:txBody>
      </p:sp>
      <p:cxnSp>
        <p:nvCxnSpPr>
          <p:cNvPr id="7" name="Straight Connector 6"/>
          <p:cNvCxnSpPr/>
          <p:nvPr/>
        </p:nvCxnSpPr>
        <p:spPr>
          <a:xfrm flipH="1">
            <a:off x="0" y="4629150"/>
            <a:ext cx="9144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 name="Group 7"/>
          <p:cNvGrpSpPr>
            <a:grpSpLocks noChangeAspect="1"/>
          </p:cNvGrpSpPr>
          <p:nvPr/>
        </p:nvGrpSpPr>
        <p:grpSpPr>
          <a:xfrm>
            <a:off x="8624397" y="-1"/>
            <a:ext cx="554108" cy="1024128"/>
            <a:chOff x="8511522" y="13974"/>
            <a:chExt cx="659705" cy="1288591"/>
          </a:xfrm>
        </p:grpSpPr>
        <p:sp>
          <p:nvSpPr>
            <p:cNvPr id="9" name="Pentagon 8"/>
            <p:cNvSpPr>
              <a:spLocks noChangeAspect="1"/>
            </p:cNvSpPr>
            <p:nvPr userDrawn="1"/>
          </p:nvSpPr>
          <p:spPr>
            <a:xfrm rot="5400000">
              <a:off x="8364520" y="495857"/>
              <a:ext cx="953710" cy="659705"/>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Lst>
              <a:ahLst/>
              <a:cxnLst>
                <a:cxn ang="0">
                  <a:pos x="connsiteX0" y="connsiteY0"/>
                </a:cxn>
                <a:cxn ang="0">
                  <a:pos x="connsiteX1" y="connsiteY1"/>
                </a:cxn>
                <a:cxn ang="0">
                  <a:pos x="connsiteX2" y="connsiteY2"/>
                </a:cxn>
                <a:cxn ang="0">
                  <a:pos x="connsiteX3" y="connsiteY3"/>
                </a:cxn>
              </a:cxnLst>
              <a:rect l="l" t="t" r="r" b="b"/>
              <a:pathLst>
                <a:path w="953710" h="659705">
                  <a:moveTo>
                    <a:pt x="953710" y="0"/>
                  </a:moveTo>
                  <a:lnTo>
                    <a:pt x="719657" y="659705"/>
                  </a:lnTo>
                  <a:lnTo>
                    <a:pt x="2505" y="659705"/>
                  </a:lnTo>
                  <a:lnTo>
                    <a:pt x="0" y="19206"/>
                  </a:lnTo>
                </a:path>
              </a:pathLst>
            </a:custGeom>
            <a:noFill/>
            <a:ln w="3175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a:p>
          </p:txBody>
        </p:sp>
        <p:sp>
          <p:nvSpPr>
            <p:cNvPr id="10" name="Pentagon 8"/>
            <p:cNvSpPr>
              <a:spLocks noChangeAspect="1"/>
            </p:cNvSpPr>
            <p:nvPr userDrawn="1"/>
          </p:nvSpPr>
          <p:spPr>
            <a:xfrm rot="5400000">
              <a:off x="8518710" y="300524"/>
              <a:ext cx="922159" cy="349059"/>
            </a:xfrm>
            <a:custGeom>
              <a:avLst/>
              <a:gdLst>
                <a:gd name="connsiteX0" fmla="*/ 0 w 1066445"/>
                <a:gd name="connsiteY0" fmla="*/ 0 h 1284337"/>
                <a:gd name="connsiteX1" fmla="*/ 717152 w 1066445"/>
                <a:gd name="connsiteY1" fmla="*/ 0 h 1284337"/>
                <a:gd name="connsiteX2" fmla="*/ 1066445 w 1066445"/>
                <a:gd name="connsiteY2" fmla="*/ 642169 h 1284337"/>
                <a:gd name="connsiteX3" fmla="*/ 717152 w 1066445"/>
                <a:gd name="connsiteY3" fmla="*/ 1284337 h 1284337"/>
                <a:gd name="connsiteX4" fmla="*/ 0 w 1066445"/>
                <a:gd name="connsiteY4" fmla="*/ 1284337 h 1284337"/>
                <a:gd name="connsiteX5" fmla="*/ 0 w 1066445"/>
                <a:gd name="connsiteY5" fmla="*/ 0 h 1284337"/>
                <a:gd name="connsiteX0" fmla="*/ 0 w 951205"/>
                <a:gd name="connsiteY0" fmla="*/ 0 h 1284337"/>
                <a:gd name="connsiteX1" fmla="*/ 717152 w 951205"/>
                <a:gd name="connsiteY1" fmla="*/ 0 h 1284337"/>
                <a:gd name="connsiteX2" fmla="*/ 951205 w 951205"/>
                <a:gd name="connsiteY2" fmla="*/ 624632 h 1284337"/>
                <a:gd name="connsiteX3" fmla="*/ 717152 w 951205"/>
                <a:gd name="connsiteY3" fmla="*/ 1284337 h 1284337"/>
                <a:gd name="connsiteX4" fmla="*/ 0 w 951205"/>
                <a:gd name="connsiteY4" fmla="*/ 1284337 h 1284337"/>
                <a:gd name="connsiteX5" fmla="*/ 0 w 951205"/>
                <a:gd name="connsiteY5" fmla="*/ 0 h 1284337"/>
                <a:gd name="connsiteX0" fmla="*/ 717152 w 951205"/>
                <a:gd name="connsiteY0" fmla="*/ 0 h 1284337"/>
                <a:gd name="connsiteX1" fmla="*/ 951205 w 951205"/>
                <a:gd name="connsiteY1" fmla="*/ 624632 h 1284337"/>
                <a:gd name="connsiteX2" fmla="*/ 717152 w 951205"/>
                <a:gd name="connsiteY2" fmla="*/ 1284337 h 1284337"/>
                <a:gd name="connsiteX3" fmla="*/ 0 w 951205"/>
                <a:gd name="connsiteY3" fmla="*/ 1284337 h 1284337"/>
                <a:gd name="connsiteX4" fmla="*/ 0 w 951205"/>
                <a:gd name="connsiteY4" fmla="*/ 0 h 1284337"/>
                <a:gd name="connsiteX5" fmla="*/ 808592 w 951205"/>
                <a:gd name="connsiteY5"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4" fmla="*/ 808592 w 951205"/>
                <a:gd name="connsiteY4" fmla="*/ 9144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1205 w 951205"/>
                <a:gd name="connsiteY0" fmla="*/ 624632 h 1284337"/>
                <a:gd name="connsiteX1" fmla="*/ 717152 w 951205"/>
                <a:gd name="connsiteY1" fmla="*/ 1284337 h 1284337"/>
                <a:gd name="connsiteX2" fmla="*/ 0 w 951205"/>
                <a:gd name="connsiteY2" fmla="*/ 1284337 h 1284337"/>
                <a:gd name="connsiteX3" fmla="*/ 0 w 951205"/>
                <a:gd name="connsiteY3" fmla="*/ 0 h 1284337"/>
                <a:gd name="connsiteX0" fmla="*/ 953710 w 953710"/>
                <a:gd name="connsiteY0" fmla="*/ 0 h 659705"/>
                <a:gd name="connsiteX1" fmla="*/ 719657 w 953710"/>
                <a:gd name="connsiteY1" fmla="*/ 659705 h 659705"/>
                <a:gd name="connsiteX2" fmla="*/ 2505 w 953710"/>
                <a:gd name="connsiteY2" fmla="*/ 659705 h 659705"/>
                <a:gd name="connsiteX3" fmla="*/ 0 w 953710"/>
                <a:gd name="connsiteY3" fmla="*/ 19206 h 659705"/>
                <a:gd name="connsiteX0" fmla="*/ 951205 w 951205"/>
                <a:gd name="connsiteY0" fmla="*/ 0 h 659705"/>
                <a:gd name="connsiteX1" fmla="*/ 717152 w 951205"/>
                <a:gd name="connsiteY1" fmla="*/ 659705 h 659705"/>
                <a:gd name="connsiteX2" fmla="*/ 0 w 951205"/>
                <a:gd name="connsiteY2" fmla="*/ 659705 h 659705"/>
                <a:gd name="connsiteX0" fmla="*/ 951205 w 951205"/>
                <a:gd name="connsiteY0" fmla="*/ 0 h 659705"/>
                <a:gd name="connsiteX1" fmla="*/ 717152 w 951205"/>
                <a:gd name="connsiteY1" fmla="*/ 659705 h 659705"/>
                <a:gd name="connsiteX2" fmla="*/ 0 w 951205"/>
                <a:gd name="connsiteY2" fmla="*/ 659705 h 659705"/>
                <a:gd name="connsiteX0" fmla="*/ 836906 w 836906"/>
                <a:gd name="connsiteY0" fmla="*/ 0 h 336533"/>
                <a:gd name="connsiteX1" fmla="*/ 717152 w 836906"/>
                <a:gd name="connsiteY1" fmla="*/ 336533 h 336533"/>
                <a:gd name="connsiteX2" fmla="*/ 0 w 836906"/>
                <a:gd name="connsiteY2" fmla="*/ 336533 h 336533"/>
                <a:gd name="connsiteX0" fmla="*/ 836906 w 836906"/>
                <a:gd name="connsiteY0" fmla="*/ 0 h 336533"/>
                <a:gd name="connsiteX1" fmla="*/ 726297 w 836906"/>
                <a:gd name="connsiteY1" fmla="*/ 334028 h 336533"/>
                <a:gd name="connsiteX2" fmla="*/ 0 w 836906"/>
                <a:gd name="connsiteY2" fmla="*/ 336533 h 336533"/>
                <a:gd name="connsiteX0" fmla="*/ 836906 w 836906"/>
                <a:gd name="connsiteY0" fmla="*/ 0 h 336533"/>
                <a:gd name="connsiteX1" fmla="*/ 733158 w 836906"/>
                <a:gd name="connsiteY1" fmla="*/ 334028 h 336533"/>
                <a:gd name="connsiteX2" fmla="*/ 0 w 836906"/>
                <a:gd name="connsiteY2" fmla="*/ 336533 h 336533"/>
                <a:gd name="connsiteX0" fmla="*/ 841480 w 841480"/>
                <a:gd name="connsiteY0" fmla="*/ 0 h 349059"/>
                <a:gd name="connsiteX1" fmla="*/ 733158 w 841480"/>
                <a:gd name="connsiteY1" fmla="*/ 346554 h 349059"/>
                <a:gd name="connsiteX2" fmla="*/ 0 w 841480"/>
                <a:gd name="connsiteY2" fmla="*/ 349059 h 349059"/>
              </a:gdLst>
              <a:ahLst/>
              <a:cxnLst>
                <a:cxn ang="0">
                  <a:pos x="connsiteX0" y="connsiteY0"/>
                </a:cxn>
                <a:cxn ang="0">
                  <a:pos x="connsiteX1" y="connsiteY1"/>
                </a:cxn>
                <a:cxn ang="0">
                  <a:pos x="connsiteX2" y="connsiteY2"/>
                </a:cxn>
              </a:cxnLst>
              <a:rect l="l" t="t" r="r" b="b"/>
              <a:pathLst>
                <a:path w="841480" h="349059">
                  <a:moveTo>
                    <a:pt x="841480" y="0"/>
                  </a:moveTo>
                  <a:lnTo>
                    <a:pt x="733158" y="346554"/>
                  </a:lnTo>
                  <a:lnTo>
                    <a:pt x="0" y="349059"/>
                  </a:lnTo>
                </a:path>
              </a:pathLst>
            </a:custGeom>
            <a:noFill/>
            <a:ln w="31750">
              <a:solidFill>
                <a:schemeClr val="accent1"/>
              </a:solidFill>
              <a:miter lim="800000"/>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800"/>
            </a:p>
          </p:txBody>
        </p:sp>
      </p:grpSp>
      <p:sp>
        <p:nvSpPr>
          <p:cNvPr id="11" name="Footer Placeholder 6">
            <a:extLst>
              <a:ext uri="{FF2B5EF4-FFF2-40B4-BE49-F238E27FC236}">
                <a16:creationId xmlns:a16="http://schemas.microsoft.com/office/drawing/2014/main" id="{FC70E6C0-E358-445B-82D8-BF7B12E07C77}"/>
              </a:ext>
            </a:extLst>
          </p:cNvPr>
          <p:cNvSpPr txBox="1">
            <a:spLocks/>
          </p:cNvSpPr>
          <p:nvPr userDrawn="1"/>
        </p:nvSpPr>
        <p:spPr>
          <a:xfrm>
            <a:off x="2133601" y="4873024"/>
            <a:ext cx="6584443" cy="1394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r" defTabSz="457189" rtl="0" eaLnBrk="1" fontAlgn="auto" latinLnBrk="0" hangingPunct="1">
              <a:lnSpc>
                <a:spcPct val="100000"/>
              </a:lnSpc>
              <a:spcBef>
                <a:spcPts val="0"/>
              </a:spcBef>
              <a:spcAft>
                <a:spcPts val="0"/>
              </a:spcAft>
              <a:buClrTx/>
              <a:buSzTx/>
              <a:buFontTx/>
              <a:buNone/>
              <a:tabLst/>
              <a:defRPr/>
            </a:pPr>
            <a:r>
              <a:rPr lang="en-US" sz="900" b="0" spc="60" baseline="0" dirty="0">
                <a:solidFill>
                  <a:schemeClr val="tx2"/>
                </a:solidFill>
                <a:latin typeface="Arial Narrow" panose="020B0606020202030204" pitchFamily="34" charset="0"/>
              </a:rPr>
              <a:t>U.S. Bank Confidential  </a:t>
            </a:r>
            <a:r>
              <a:rPr lang="en-US" sz="900" b="0" spc="60" baseline="0" dirty="0">
                <a:solidFill>
                  <a:schemeClr val="tx1"/>
                </a:solidFill>
                <a:latin typeface="Arial Narrow" panose="020B0606020202030204" pitchFamily="34" charset="0"/>
              </a:rPr>
              <a:t>|</a:t>
            </a:r>
          </a:p>
        </p:txBody>
      </p:sp>
      <p:pic>
        <p:nvPicPr>
          <p:cNvPr id="12" name="Picture 11">
            <a:extLst>
              <a:ext uri="{FF2B5EF4-FFF2-40B4-BE49-F238E27FC236}">
                <a16:creationId xmlns:a16="http://schemas.microsoft.com/office/drawing/2014/main" id="{59EA2988-4183-4526-8BC0-C3800C8451E9}"/>
              </a:ext>
            </a:extLst>
          </p:cNvPr>
          <p:cNvPicPr>
            <a:picLocks noChangeAspect="1"/>
          </p:cNvPicPr>
          <p:nvPr userDrawn="1"/>
        </p:nvPicPr>
        <p:blipFill>
          <a:blip r:embed="rId18" cstate="hqprint">
            <a:extLst>
              <a:ext uri="{28A0092B-C50C-407E-A947-70E740481C1C}">
                <a14:useLocalDpi xmlns:a14="http://schemas.microsoft.com/office/drawing/2010/main"/>
              </a:ext>
            </a:extLst>
          </a:blip>
          <a:stretch>
            <a:fillRect/>
          </a:stretch>
        </p:blipFill>
        <p:spPr>
          <a:xfrm>
            <a:off x="457200" y="4859508"/>
            <a:ext cx="640080" cy="161052"/>
          </a:xfrm>
          <a:prstGeom prst="rect">
            <a:avLst/>
          </a:prstGeom>
          <a:solidFill>
            <a:schemeClr val="bg1"/>
          </a:solidFill>
        </p:spPr>
      </p:pic>
      <p:sp>
        <p:nvSpPr>
          <p:cNvPr id="13" name="Footer Placeholder 6">
            <a:extLst>
              <a:ext uri="{FF2B5EF4-FFF2-40B4-BE49-F238E27FC236}">
                <a16:creationId xmlns:a16="http://schemas.microsoft.com/office/drawing/2014/main" id="{80C8C38F-1C2B-417C-8822-07813C045A6F}"/>
              </a:ext>
            </a:extLst>
          </p:cNvPr>
          <p:cNvSpPr txBox="1">
            <a:spLocks/>
          </p:cNvSpPr>
          <p:nvPr userDrawn="1"/>
        </p:nvSpPr>
        <p:spPr>
          <a:xfrm>
            <a:off x="1134245" y="4879566"/>
            <a:ext cx="91440" cy="120936"/>
          </a:xfrm>
          <a:prstGeom prst="rect">
            <a:avLst/>
          </a:prstGeom>
        </p:spPr>
        <p:txBody>
          <a:bodyPr vert="horz" lIns="0" tIns="0" rIns="0" bIns="0" rtlCol="0" anchor="b" anchorCtr="0"/>
          <a:lstStyle>
            <a:defPPr>
              <a:defRPr lang="en-US"/>
            </a:defPPr>
            <a:lvl1pPr marL="0" algn="l" defTabSz="457200" rtl="0" eaLnBrk="1" latinLnBrk="0" hangingPunct="1">
              <a:defRPr sz="900" b="1" kern="1200">
                <a:solidFill>
                  <a:srgbClr val="0C2074"/>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indent="0" algn="ctr" defTabSz="457189" rtl="0" eaLnBrk="1" fontAlgn="auto" latinLnBrk="0" hangingPunct="1">
              <a:lnSpc>
                <a:spcPct val="100000"/>
              </a:lnSpc>
              <a:spcBef>
                <a:spcPts val="0"/>
              </a:spcBef>
              <a:spcAft>
                <a:spcPts val="0"/>
              </a:spcAft>
              <a:buClrTx/>
              <a:buSzTx/>
              <a:buFontTx/>
              <a:buNone/>
              <a:tabLst/>
              <a:defRPr/>
            </a:pPr>
            <a:r>
              <a:rPr lang="en-US" sz="900" b="0" spc="60" baseline="0">
                <a:solidFill>
                  <a:schemeClr val="accent3"/>
                </a:solidFill>
                <a:latin typeface="Arial Narrow" panose="020B0606020202030204" pitchFamily="34" charset="0"/>
              </a:rPr>
              <a:t>|</a:t>
            </a:r>
          </a:p>
        </p:txBody>
      </p:sp>
    </p:spTree>
    <p:extLst>
      <p:ext uri="{BB962C8B-B14F-4D97-AF65-F5344CB8AC3E}">
        <p14:creationId xmlns:p14="http://schemas.microsoft.com/office/powerpoint/2010/main" val="1211522922"/>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Lst>
  <p:txStyles>
    <p:titleStyle>
      <a:lvl1pPr algn="l" defTabSz="914378" rtl="0" eaLnBrk="1" latinLnBrk="0" hangingPunct="1">
        <a:spcBef>
          <a:spcPct val="0"/>
        </a:spcBef>
        <a:buNone/>
        <a:defRPr sz="2800" b="0" kern="1200">
          <a:solidFill>
            <a:schemeClr val="tx1"/>
          </a:solidFill>
          <a:latin typeface="+mj-lt"/>
          <a:ea typeface="+mj-ea"/>
          <a:cs typeface="+mj-cs"/>
        </a:defRPr>
      </a:lvl1pPr>
    </p:titleStyle>
    <p:bodyStyle>
      <a:lvl1pPr marL="182876" indent="-173732" algn="l" defTabSz="914378"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1pPr>
      <a:lvl2pPr marL="548627" indent="-228594" algn="l" defTabSz="914378"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2pPr>
      <a:lvl3pPr marL="914378" indent="-173732" algn="l" defTabSz="914378"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1280128" indent="-173732" algn="l" defTabSz="914378"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1645879" indent="-173732" algn="l" defTabSz="914378" rtl="0" eaLnBrk="1" latinLnBrk="0" hangingPunct="1">
        <a:spcBef>
          <a:spcPts val="0"/>
        </a:spcBef>
        <a:spcAft>
          <a:spcPts val="600"/>
        </a:spcAft>
        <a:buFont typeface="Arial" panose="020B0604020202020204" pitchFamily="34" charset="0"/>
        <a:buChar char="•"/>
        <a:defRPr sz="1100" kern="1200">
          <a:solidFill>
            <a:schemeClr val="tx2"/>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2.xml"/><Relationship Id="rId1" Type="http://schemas.openxmlformats.org/officeDocument/2006/relationships/themeOverride" Target="../theme/themeOverride2.xml"/><Relationship Id="rId5" Type="http://schemas.openxmlformats.org/officeDocument/2006/relationships/image" Target="../media/image22.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2.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notesSlide" Target="../notesSlides/notesSlide16.xml"/><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jpeg"/><Relationship Id="rId2" Type="http://schemas.openxmlformats.org/officeDocument/2006/relationships/slideLayout" Target="../slideLayouts/slideLayout62.xml"/><Relationship Id="rId16" Type="http://schemas.openxmlformats.org/officeDocument/2006/relationships/image" Target="../media/image39.jpeg"/><Relationship Id="rId20" Type="http://schemas.openxmlformats.org/officeDocument/2006/relationships/image" Target="../media/image43.png"/><Relationship Id="rId1" Type="http://schemas.openxmlformats.org/officeDocument/2006/relationships/themeOverride" Target="../theme/themeOverride4.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jpeg"/><Relationship Id="rId9" Type="http://schemas.openxmlformats.org/officeDocument/2006/relationships/image" Target="../media/image32.png"/><Relationship Id="rId14" Type="http://schemas.openxmlformats.org/officeDocument/2006/relationships/image" Target="../media/image37.jpeg"/><Relationship Id="rId22"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1.xml"/><Relationship Id="rId1" Type="http://schemas.openxmlformats.org/officeDocument/2006/relationships/themeOverride" Target="../theme/themeOverride5.xml"/><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1.xml"/><Relationship Id="rId1" Type="http://schemas.openxmlformats.org/officeDocument/2006/relationships/themeOverride" Target="../theme/themeOverride6.xml"/><Relationship Id="rId4" Type="http://schemas.openxmlformats.org/officeDocument/2006/relationships/image" Target="../media/image48.jpe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5.xml"/><Relationship Id="rId6" Type="http://schemas.openxmlformats.org/officeDocument/2006/relationships/image" Target="../media/image19.png"/><Relationship Id="rId5" Type="http://schemas.openxmlformats.org/officeDocument/2006/relationships/image" Target="../media/image18.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0.xml"/><Relationship Id="rId1" Type="http://schemas.openxmlformats.org/officeDocument/2006/relationships/themeOverride" Target="../theme/themeOverride7.xml"/><Relationship Id="rId5" Type="http://schemas.openxmlformats.org/officeDocument/2006/relationships/image" Target="../media/image51.jpe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0.xml"/><Relationship Id="rId1" Type="http://schemas.openxmlformats.org/officeDocument/2006/relationships/themeOverride" Target="../theme/themeOverride8.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2.xml"/><Relationship Id="rId1" Type="http://schemas.openxmlformats.org/officeDocument/2006/relationships/themeOverride" Target="../theme/themeOverride1.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72.xml"/><Relationship Id="rId4" Type="http://schemas.openxmlformats.org/officeDocument/2006/relationships/hyperlink" Target="mailto:apply.paymentsolutions@usbank.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7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7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7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7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27467" y="2534888"/>
            <a:ext cx="5669280" cy="822960"/>
          </a:xfrm>
        </p:spPr>
        <p:txBody>
          <a:bodyPr/>
          <a:lstStyle/>
          <a:p>
            <a:r>
              <a:rPr lang="en-US" sz="2200" dirty="0">
                <a:solidFill>
                  <a:schemeClr val="tx2"/>
                </a:solidFill>
              </a:rPr>
              <a:t>State of West Virginia Local</a:t>
            </a:r>
          </a:p>
          <a:p>
            <a:r>
              <a:rPr lang="en-US" sz="2200" dirty="0">
                <a:solidFill>
                  <a:schemeClr val="tx2"/>
                </a:solidFill>
              </a:rPr>
              <a:t>Government Purchasing Card Solution &amp; Update</a:t>
            </a:r>
          </a:p>
        </p:txBody>
      </p:sp>
      <p:sp>
        <p:nvSpPr>
          <p:cNvPr id="15" name="Text Placeholder 14"/>
          <p:cNvSpPr>
            <a:spLocks noGrp="1"/>
          </p:cNvSpPr>
          <p:nvPr>
            <p:ph type="body" sz="quarter" idx="11"/>
          </p:nvPr>
        </p:nvSpPr>
        <p:spPr>
          <a:xfrm>
            <a:off x="2807461" y="4001862"/>
            <a:ext cx="5669280" cy="228600"/>
          </a:xfrm>
        </p:spPr>
        <p:txBody>
          <a:bodyPr/>
          <a:lstStyle/>
          <a:p>
            <a:r>
              <a:rPr lang="en-US" dirty="0"/>
              <a:t>October 19</a:t>
            </a:r>
            <a:r>
              <a:rPr lang="en-US" baseline="30000" dirty="0"/>
              <a:t>th</a:t>
            </a:r>
            <a:r>
              <a:rPr lang="en-US" dirty="0"/>
              <a:t>, 2022</a:t>
            </a:r>
          </a:p>
        </p:txBody>
      </p:sp>
      <p:sp>
        <p:nvSpPr>
          <p:cNvPr id="4" name="AutoShape 2" descr="University of Alabama logos.">
            <a:extLst>
              <a:ext uri="{FF2B5EF4-FFF2-40B4-BE49-F238E27FC236}">
                <a16:creationId xmlns:a16="http://schemas.microsoft.com/office/drawing/2014/main" id="{A0253486-8B7F-4A0C-8CA3-D1627F1FAC2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BE96905-5916-424B-B3A8-6581F0D5CEDD}"/>
              </a:ext>
            </a:extLst>
          </p:cNvPr>
          <p:cNvPicPr>
            <a:picLocks noChangeAspect="1"/>
          </p:cNvPicPr>
          <p:nvPr/>
        </p:nvPicPr>
        <p:blipFill>
          <a:blip r:embed="rId3"/>
          <a:stretch>
            <a:fillRect/>
          </a:stretch>
        </p:blipFill>
        <p:spPr>
          <a:xfrm>
            <a:off x="3708943" y="769473"/>
            <a:ext cx="1421314" cy="1427659"/>
          </a:xfrm>
          <a:prstGeom prst="rect">
            <a:avLst/>
          </a:prstGeom>
        </p:spPr>
      </p:pic>
    </p:spTree>
    <p:extLst>
      <p:ext uri="{BB962C8B-B14F-4D97-AF65-F5344CB8AC3E}">
        <p14:creationId xmlns:p14="http://schemas.microsoft.com/office/powerpoint/2010/main" val="35933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68891" y="105295"/>
            <a:ext cx="8686801" cy="651272"/>
          </a:xfrm>
        </p:spPr>
        <p:txBody>
          <a:bodyPr>
            <a:noAutofit/>
          </a:bodyPr>
          <a:lstStyle/>
          <a:p>
            <a:r>
              <a:rPr lang="en-US" sz="2750" dirty="0"/>
              <a:t>One card, one process, one solution for all expenses</a:t>
            </a:r>
            <a:endParaRPr lang="en-US" altLang="en-US" sz="2750" dirty="0"/>
          </a:p>
        </p:txBody>
      </p:sp>
      <p:sp>
        <p:nvSpPr>
          <p:cNvPr id="140291" name="Rectangle 3"/>
          <p:cNvSpPr>
            <a:spLocks noGrp="1" noChangeArrowheads="1"/>
          </p:cNvSpPr>
          <p:nvPr>
            <p:ph idx="4294967295"/>
          </p:nvPr>
        </p:nvSpPr>
        <p:spPr>
          <a:xfrm>
            <a:off x="3079996" y="1796990"/>
            <a:ext cx="2514600" cy="2976230"/>
          </a:xfrm>
        </p:spPr>
        <p:txBody>
          <a:bodyPr>
            <a:normAutofit/>
          </a:bodyPr>
          <a:lstStyle/>
          <a:p>
            <a:pPr>
              <a:spcAft>
                <a:spcPts val="300"/>
              </a:spcAft>
            </a:pPr>
            <a:r>
              <a:rPr lang="en-US" sz="1050" dirty="0"/>
              <a:t>Cash access restrictions</a:t>
            </a:r>
          </a:p>
          <a:p>
            <a:pPr>
              <a:spcAft>
                <a:spcPts val="300"/>
              </a:spcAft>
            </a:pPr>
            <a:r>
              <a:rPr lang="en-US" sz="1050" dirty="0"/>
              <a:t>Merchant Category Code (MCC) blocking</a:t>
            </a:r>
          </a:p>
          <a:p>
            <a:pPr>
              <a:spcAft>
                <a:spcPts val="300"/>
              </a:spcAft>
            </a:pPr>
            <a:r>
              <a:rPr lang="en-US" sz="1050" dirty="0"/>
              <a:t>Managed Spend/Declining balance feature</a:t>
            </a:r>
          </a:p>
          <a:p>
            <a:pPr>
              <a:spcAft>
                <a:spcPts val="300"/>
              </a:spcAft>
            </a:pPr>
            <a:r>
              <a:rPr lang="en-US" sz="1050" b="1" dirty="0"/>
              <a:t>Virtual Card Programs</a:t>
            </a:r>
          </a:p>
          <a:p>
            <a:pPr>
              <a:spcAft>
                <a:spcPts val="300"/>
              </a:spcAft>
            </a:pPr>
            <a:r>
              <a:rPr lang="en-US" sz="1050" dirty="0"/>
              <a:t>Fleet- Tax Reclamation (NECS)</a:t>
            </a:r>
          </a:p>
          <a:p>
            <a:pPr>
              <a:spcAft>
                <a:spcPts val="300"/>
              </a:spcAft>
            </a:pPr>
            <a:r>
              <a:rPr lang="en-US" sz="1050" dirty="0"/>
              <a:t>Overall spending limits </a:t>
            </a:r>
          </a:p>
          <a:p>
            <a:pPr lvl="1">
              <a:spcAft>
                <a:spcPts val="300"/>
              </a:spcAft>
              <a:buFont typeface="Arial" panose="020B0604020202020204" pitchFamily="34" charset="0"/>
              <a:buChar char="•"/>
            </a:pPr>
            <a:r>
              <a:rPr lang="en-US" sz="1050" dirty="0"/>
              <a:t>Transaction amount or number of transactions</a:t>
            </a:r>
          </a:p>
          <a:p>
            <a:pPr lvl="1">
              <a:spcAft>
                <a:spcPts val="300"/>
              </a:spcAft>
              <a:buFont typeface="Arial" panose="020B0604020202020204" pitchFamily="34" charset="0"/>
              <a:buChar char="•"/>
            </a:pPr>
            <a:r>
              <a:rPr lang="en-US" sz="1050" dirty="0"/>
              <a:t>Daily, cycle, monthly, quarterly, yearly or custom velocity spending limits</a:t>
            </a:r>
          </a:p>
          <a:p>
            <a:pPr>
              <a:spcAft>
                <a:spcPts val="300"/>
              </a:spcAft>
            </a:pPr>
            <a:r>
              <a:rPr lang="en-US" sz="1050" dirty="0"/>
              <a:t>Effective dating</a:t>
            </a:r>
          </a:p>
          <a:p>
            <a:pPr>
              <a:spcAft>
                <a:spcPts val="300"/>
              </a:spcAft>
            </a:pPr>
            <a:r>
              <a:rPr lang="en-US" sz="1050" dirty="0"/>
              <a:t>Templates/Profiles</a:t>
            </a:r>
          </a:p>
          <a:p>
            <a:pPr marL="320040" lvl="1" indent="0">
              <a:spcAft>
                <a:spcPts val="300"/>
              </a:spcAft>
              <a:buNone/>
            </a:pPr>
            <a:endParaRPr lang="en-US" sz="1050" dirty="0"/>
          </a:p>
          <a:p>
            <a:pPr marL="6854" indent="0">
              <a:buNone/>
            </a:pPr>
            <a:endParaRPr lang="en-US" altLang="en-US" sz="1050" dirty="0"/>
          </a:p>
        </p:txBody>
      </p:sp>
      <p:sp>
        <p:nvSpPr>
          <p:cNvPr id="9" name="Shape 2793">
            <a:extLst>
              <a:ext uri="{FF2B5EF4-FFF2-40B4-BE49-F238E27FC236}">
                <a16:creationId xmlns:a16="http://schemas.microsoft.com/office/drawing/2014/main" id="{1295EE75-37A7-4893-A5D6-F5674AD2BC3D}"/>
              </a:ext>
            </a:extLst>
          </p:cNvPr>
          <p:cNvSpPr txBox="1"/>
          <p:nvPr/>
        </p:nvSpPr>
        <p:spPr>
          <a:xfrm>
            <a:off x="268891" y="101648"/>
            <a:ext cx="1326321" cy="18466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8" tIns="45718" rIns="45718" bIns="45718">
            <a:spAutoFit/>
          </a:bodyPr>
          <a:lstStyle>
            <a:lvl1pPr defTabSz="1828431">
              <a:defRPr sz="1800" cap="all" spc="180">
                <a:solidFill>
                  <a:srgbClr val="A7A7A7"/>
                </a:solidFill>
              </a:defRPr>
            </a:lvl1pPr>
          </a:lstStyle>
          <a:p>
            <a:r>
              <a:rPr lang="en-US" sz="600" dirty="0"/>
              <a:t>One card overview</a:t>
            </a:r>
            <a:endParaRPr sz="600" dirty="0"/>
          </a:p>
        </p:txBody>
      </p:sp>
      <p:sp>
        <p:nvSpPr>
          <p:cNvPr id="12" name="Rectangle 3">
            <a:extLst>
              <a:ext uri="{FF2B5EF4-FFF2-40B4-BE49-F238E27FC236}">
                <a16:creationId xmlns:a16="http://schemas.microsoft.com/office/drawing/2014/main" id="{48DB615D-E5A1-4A95-8BE2-537DEE0914D5}"/>
              </a:ext>
            </a:extLst>
          </p:cNvPr>
          <p:cNvSpPr txBox="1">
            <a:spLocks noChangeArrowheads="1"/>
          </p:cNvSpPr>
          <p:nvPr/>
        </p:nvSpPr>
        <p:spPr>
          <a:xfrm>
            <a:off x="5756170" y="1796990"/>
            <a:ext cx="2514600" cy="2494709"/>
          </a:xfrm>
          <a:prstGeom prst="rect">
            <a:avLst/>
          </a:prstGeom>
        </p:spPr>
        <p:txBody>
          <a:bodyPr>
            <a:noAutofit/>
          </a:bodyPr>
          <a:lstStyle>
            <a:lvl1pPr marL="182880" indent="-173736" algn="l" defTabSz="914400"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1pPr>
            <a:lvl2pPr marL="548640" indent="-228600" algn="l" defTabSz="914400"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2pPr>
            <a:lvl3pPr marL="914400" indent="-173736" algn="l" defTabSz="914400"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1280160" indent="-173736" algn="l" defTabSz="914400"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1645920" indent="-173736" algn="l" defTabSz="914400" rtl="0" eaLnBrk="1" latinLnBrk="0" hangingPunct="1">
              <a:spcBef>
                <a:spcPts val="0"/>
              </a:spcBef>
              <a:spcAft>
                <a:spcPts val="600"/>
              </a:spcAft>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300"/>
              </a:spcAft>
            </a:pPr>
            <a:r>
              <a:rPr lang="en-US" sz="1100" dirty="0"/>
              <a:t>EMV</a:t>
            </a:r>
            <a:r>
              <a:rPr lang="en-US" sz="1100" baseline="30000" dirty="0">
                <a:latin typeface="Arial" panose="020B0604020202020204" pitchFamily="34" charset="0"/>
                <a:cs typeface="Arial" panose="020B0604020202020204" pitchFamily="34" charset="0"/>
              </a:rPr>
              <a:t>®</a:t>
            </a:r>
            <a:r>
              <a:rPr lang="en-US" sz="1100" dirty="0"/>
              <a:t> and Contactless cards</a:t>
            </a:r>
          </a:p>
          <a:p>
            <a:pPr>
              <a:spcAft>
                <a:spcPts val="300"/>
              </a:spcAft>
            </a:pPr>
            <a:r>
              <a:rPr lang="en-US" sz="1100" dirty="0"/>
              <a:t>Text and email alerts</a:t>
            </a:r>
          </a:p>
          <a:p>
            <a:pPr>
              <a:spcAft>
                <a:spcPts val="300"/>
              </a:spcAft>
            </a:pPr>
            <a:r>
              <a:rPr lang="en-US" sz="1100" dirty="0"/>
              <a:t>Payment Analytics</a:t>
            </a:r>
          </a:p>
          <a:p>
            <a:pPr>
              <a:spcAft>
                <a:spcPts val="300"/>
              </a:spcAft>
            </a:pPr>
            <a:r>
              <a:rPr lang="en-US" sz="1100" dirty="0"/>
              <a:t>Liability Waiver Program     </a:t>
            </a:r>
            <a:r>
              <a:rPr lang="en-US" sz="1000" dirty="0"/>
              <a:t>Protects against eligible losses up to $100,000 of cardholder misuse</a:t>
            </a:r>
          </a:p>
          <a:p>
            <a:pPr>
              <a:spcAft>
                <a:spcPts val="300"/>
              </a:spcAft>
            </a:pPr>
            <a:r>
              <a:rPr lang="en-US" sz="1100" dirty="0"/>
              <a:t>Liability Policy &amp; Fraud Protection                       </a:t>
            </a:r>
            <a:r>
              <a:rPr lang="en-US" sz="1000" dirty="0"/>
              <a:t>Safeguards employees from unauthorized charges if card is lost, stolen, or compromised</a:t>
            </a:r>
          </a:p>
          <a:p>
            <a:pPr>
              <a:spcAft>
                <a:spcPts val="300"/>
              </a:spcAft>
            </a:pPr>
            <a:r>
              <a:rPr lang="en-US" sz="1100" dirty="0"/>
              <a:t>Travel &amp; Emergency Services </a:t>
            </a:r>
            <a:r>
              <a:rPr lang="en-US" sz="900" dirty="0"/>
              <a:t>Accident insurance, auto coverage, lost luggage </a:t>
            </a:r>
            <a:endParaRPr lang="en-US" sz="1100" dirty="0"/>
          </a:p>
          <a:p>
            <a:pPr lvl="1">
              <a:spcAft>
                <a:spcPts val="100"/>
              </a:spcAft>
            </a:pPr>
            <a:endParaRPr lang="en-US" sz="100" dirty="0"/>
          </a:p>
          <a:p>
            <a:endParaRPr lang="en-US" sz="200" dirty="0"/>
          </a:p>
          <a:p>
            <a:endParaRPr lang="en-US" sz="200" dirty="0"/>
          </a:p>
        </p:txBody>
      </p:sp>
      <p:sp>
        <p:nvSpPr>
          <p:cNvPr id="13" name="Shape 3405">
            <a:extLst>
              <a:ext uri="{FF2B5EF4-FFF2-40B4-BE49-F238E27FC236}">
                <a16:creationId xmlns:a16="http://schemas.microsoft.com/office/drawing/2014/main" id="{4684DAE1-41FF-4FFF-880C-4ECF64A4021C}"/>
              </a:ext>
            </a:extLst>
          </p:cNvPr>
          <p:cNvSpPr txBox="1"/>
          <p:nvPr/>
        </p:nvSpPr>
        <p:spPr>
          <a:xfrm>
            <a:off x="5756170" y="1471337"/>
            <a:ext cx="2514600" cy="301752"/>
          </a:xfrm>
          <a:prstGeom prst="rect">
            <a:avLst/>
          </a:prstGeom>
          <a:solidFill>
            <a:schemeClr val="accent1"/>
          </a:solidFill>
          <a:ln w="12700">
            <a:solidFill>
              <a:schemeClr val="accent1"/>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7625" tIns="47625" rIns="47625" bIns="47625" anchor="ctr">
            <a:normAutofit lnSpcReduction="10000"/>
          </a:bodyPr>
          <a:lstStyle>
            <a:lvl1pPr indent="63500" algn="ctr">
              <a:lnSpc>
                <a:spcPct val="90000"/>
              </a:lnSpc>
              <a:spcBef>
                <a:spcPts val="2000"/>
              </a:spcBef>
              <a:defRPr sz="3200" spc="-100">
                <a:solidFill>
                  <a:srgbClr val="FFFFFF"/>
                </a:solidFill>
                <a:latin typeface="+mn-lt"/>
                <a:ea typeface="+mn-ea"/>
                <a:cs typeface="+mn-cs"/>
                <a:sym typeface="Arial"/>
              </a:defRPr>
            </a:lvl1pPr>
          </a:lstStyle>
          <a:p>
            <a:r>
              <a:rPr lang="en-US" sz="1600" spc="0" dirty="0"/>
              <a:t>Protection</a:t>
            </a:r>
            <a:endParaRPr sz="1600" spc="0" dirty="0"/>
          </a:p>
        </p:txBody>
      </p:sp>
      <p:sp>
        <p:nvSpPr>
          <p:cNvPr id="14" name="Shape 3405">
            <a:extLst>
              <a:ext uri="{FF2B5EF4-FFF2-40B4-BE49-F238E27FC236}">
                <a16:creationId xmlns:a16="http://schemas.microsoft.com/office/drawing/2014/main" id="{74A0CB3C-0F01-4984-83C0-BC8284B7ADE7}"/>
              </a:ext>
            </a:extLst>
          </p:cNvPr>
          <p:cNvSpPr txBox="1"/>
          <p:nvPr/>
        </p:nvSpPr>
        <p:spPr>
          <a:xfrm>
            <a:off x="3079996" y="1471337"/>
            <a:ext cx="2514600" cy="301752"/>
          </a:xfrm>
          <a:prstGeom prst="rect">
            <a:avLst/>
          </a:prstGeom>
          <a:solidFill>
            <a:schemeClr val="accent1"/>
          </a:solidFill>
          <a:ln w="12700">
            <a:solidFill>
              <a:schemeClr val="accent1"/>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7625" tIns="47625" rIns="47625" bIns="47625" anchor="ctr">
            <a:normAutofit lnSpcReduction="10000"/>
          </a:bodyPr>
          <a:lstStyle>
            <a:lvl1pPr indent="63500" algn="ctr">
              <a:lnSpc>
                <a:spcPct val="90000"/>
              </a:lnSpc>
              <a:spcBef>
                <a:spcPts val="2000"/>
              </a:spcBef>
              <a:defRPr sz="3200" spc="-100">
                <a:solidFill>
                  <a:srgbClr val="FFFFFF"/>
                </a:solidFill>
                <a:latin typeface="+mn-lt"/>
                <a:ea typeface="+mn-ea"/>
                <a:cs typeface="+mn-cs"/>
                <a:sym typeface="Arial"/>
              </a:defRPr>
            </a:lvl1pPr>
          </a:lstStyle>
          <a:p>
            <a:r>
              <a:rPr lang="en-US" sz="1600" spc="0" dirty="0"/>
              <a:t>Card Controls</a:t>
            </a:r>
            <a:endParaRPr sz="1600" spc="0" dirty="0"/>
          </a:p>
        </p:txBody>
      </p:sp>
      <p:grpSp>
        <p:nvGrpSpPr>
          <p:cNvPr id="2" name="Group 1">
            <a:extLst>
              <a:ext uri="{FF2B5EF4-FFF2-40B4-BE49-F238E27FC236}">
                <a16:creationId xmlns:a16="http://schemas.microsoft.com/office/drawing/2014/main" id="{3D41D843-283F-4724-ADB0-F936039FC297}"/>
              </a:ext>
            </a:extLst>
          </p:cNvPr>
          <p:cNvGrpSpPr/>
          <p:nvPr/>
        </p:nvGrpSpPr>
        <p:grpSpPr>
          <a:xfrm>
            <a:off x="430814" y="1471337"/>
            <a:ext cx="2514600" cy="1237231"/>
            <a:chOff x="3205213" y="4849626"/>
            <a:chExt cx="2514600" cy="1237231"/>
          </a:xfrm>
        </p:grpSpPr>
        <p:sp>
          <p:nvSpPr>
            <p:cNvPr id="11" name="Rectangle 3">
              <a:extLst>
                <a:ext uri="{FF2B5EF4-FFF2-40B4-BE49-F238E27FC236}">
                  <a16:creationId xmlns:a16="http://schemas.microsoft.com/office/drawing/2014/main" id="{13833DEE-2D81-4031-A0F3-C69661A34937}"/>
                </a:ext>
              </a:extLst>
            </p:cNvPr>
            <p:cNvSpPr txBox="1">
              <a:spLocks noChangeArrowheads="1"/>
            </p:cNvSpPr>
            <p:nvPr/>
          </p:nvSpPr>
          <p:spPr>
            <a:xfrm>
              <a:off x="3205213" y="5200335"/>
              <a:ext cx="2514600" cy="886522"/>
            </a:xfrm>
            <a:prstGeom prst="rect">
              <a:avLst/>
            </a:prstGeom>
          </p:spPr>
          <p:txBody>
            <a:bodyPr vert="horz" lIns="45720" tIns="45720" rIns="45720" bIns="45720" rtlCol="0">
              <a:normAutofit/>
            </a:bodyPr>
            <a:lstStyle>
              <a:lvl1pPr marL="182880" indent="-173736" algn="l" defTabSz="914400"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1pPr>
              <a:lvl2pPr marL="548640" indent="-228600" algn="l" defTabSz="914400"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2pPr>
              <a:lvl3pPr marL="914400" indent="-173736" algn="l" defTabSz="914400"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1280160" indent="-173736" algn="l" defTabSz="914400"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1645920" indent="-173736" algn="l" defTabSz="914400" rtl="0" eaLnBrk="1" latinLnBrk="0" hangingPunct="1">
                <a:spcBef>
                  <a:spcPts val="0"/>
                </a:spcBef>
                <a:spcAft>
                  <a:spcPts val="600"/>
                </a:spcAft>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buNone/>
              </a:pPr>
              <a:r>
                <a:rPr lang="en-US" sz="1100" dirty="0"/>
                <a:t>Visa network provides unsurpassed global acceptance in more than 200 countries</a:t>
              </a:r>
            </a:p>
            <a:p>
              <a:pPr marL="9144" indent="0">
                <a:buNone/>
              </a:pPr>
              <a:endParaRPr lang="en-US" sz="1200" dirty="0"/>
            </a:p>
            <a:p>
              <a:pPr marL="6854" indent="0">
                <a:buFont typeface="Arial" panose="020B0604020202020204" pitchFamily="34" charset="0"/>
                <a:buNone/>
              </a:pPr>
              <a:endParaRPr lang="en-US" altLang="en-US" sz="1200" dirty="0"/>
            </a:p>
          </p:txBody>
        </p:sp>
        <p:sp>
          <p:nvSpPr>
            <p:cNvPr id="15" name="Shape 3405">
              <a:extLst>
                <a:ext uri="{FF2B5EF4-FFF2-40B4-BE49-F238E27FC236}">
                  <a16:creationId xmlns:a16="http://schemas.microsoft.com/office/drawing/2014/main" id="{F81B4DB2-655B-4146-809D-DCC3CF576B7C}"/>
                </a:ext>
              </a:extLst>
            </p:cNvPr>
            <p:cNvSpPr txBox="1"/>
            <p:nvPr/>
          </p:nvSpPr>
          <p:spPr>
            <a:xfrm>
              <a:off x="3205213" y="4849626"/>
              <a:ext cx="2514600" cy="301752"/>
            </a:xfrm>
            <a:prstGeom prst="rect">
              <a:avLst/>
            </a:prstGeom>
            <a:solidFill>
              <a:schemeClr val="accent1"/>
            </a:solidFill>
            <a:ln w="12700">
              <a:solidFill>
                <a:schemeClr val="accent1"/>
              </a:solid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7625" tIns="47625" rIns="47625" bIns="47625" anchor="ctr">
              <a:normAutofit lnSpcReduction="10000"/>
            </a:bodyPr>
            <a:lstStyle>
              <a:lvl1pPr indent="63500" algn="ctr">
                <a:lnSpc>
                  <a:spcPct val="90000"/>
                </a:lnSpc>
                <a:spcBef>
                  <a:spcPts val="2000"/>
                </a:spcBef>
                <a:defRPr sz="3200" spc="-100">
                  <a:solidFill>
                    <a:srgbClr val="FFFFFF"/>
                  </a:solidFill>
                  <a:latin typeface="+mn-lt"/>
                  <a:ea typeface="+mn-ea"/>
                  <a:cs typeface="+mn-cs"/>
                  <a:sym typeface="Arial"/>
                </a:defRPr>
              </a:lvl1pPr>
            </a:lstStyle>
            <a:p>
              <a:r>
                <a:rPr lang="en-US" sz="1600" spc="0" dirty="0"/>
                <a:t>Acceptance</a:t>
              </a:r>
              <a:endParaRPr sz="1600" spc="0" dirty="0"/>
            </a:p>
          </p:txBody>
        </p:sp>
      </p:grpSp>
      <p:sp>
        <p:nvSpPr>
          <p:cNvPr id="16" name="Shape 2821">
            <a:extLst>
              <a:ext uri="{FF2B5EF4-FFF2-40B4-BE49-F238E27FC236}">
                <a16:creationId xmlns:a16="http://schemas.microsoft.com/office/drawing/2014/main" id="{10AA5096-2EAA-4AE1-81E0-C031756A2A95}"/>
              </a:ext>
            </a:extLst>
          </p:cNvPr>
          <p:cNvSpPr/>
          <p:nvPr/>
        </p:nvSpPr>
        <p:spPr>
          <a:xfrm>
            <a:off x="268891" y="776542"/>
            <a:ext cx="8067805" cy="357790"/>
          </a:xfrm>
          <a:prstGeom prst="rect">
            <a:avLst/>
          </a:prstGeom>
          <a:solidFill>
            <a:srgbClr val="67B2E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5725" tIns="85725" rIns="85725" bIns="85725">
            <a:spAutoFit/>
          </a:bodyPr>
          <a:lstStyle>
            <a:lvl1pPr defTabSz="913748">
              <a:spcBef>
                <a:spcPts val="200"/>
              </a:spcBef>
              <a:defRPr sz="3200" spc="-64">
                <a:solidFill>
                  <a:srgbClr val="FFFFFF"/>
                </a:solidFill>
              </a:defRPr>
            </a:lvl1pPr>
          </a:lstStyle>
          <a:p>
            <a:pPr marL="0" marR="0" lvl="0" indent="0" defTabSz="342656" eaLnBrk="1" fontAlgn="auto" latinLnBrk="0" hangingPunct="0">
              <a:lnSpc>
                <a:spcPct val="100000"/>
              </a:lnSpc>
              <a:spcBef>
                <a:spcPts val="75"/>
              </a:spcBef>
              <a:spcAft>
                <a:spcPts val="0"/>
              </a:spcAft>
              <a:buClrTx/>
              <a:buSzTx/>
              <a:buFontTx/>
              <a:buNone/>
              <a:tabLst/>
              <a:defRPr/>
            </a:pPr>
            <a:r>
              <a:rPr lang="en-US" sz="1200" kern="0" spc="-24" dirty="0">
                <a:cs typeface="Arial"/>
                <a:sym typeface="Arial"/>
              </a:rPr>
              <a:t>Flexible card controls reduce maverick spending and improves compliance with travel and procurement policies</a:t>
            </a:r>
          </a:p>
        </p:txBody>
      </p:sp>
      <p:pic>
        <p:nvPicPr>
          <p:cNvPr id="4" name="Picture 3">
            <a:extLst>
              <a:ext uri="{FF2B5EF4-FFF2-40B4-BE49-F238E27FC236}">
                <a16:creationId xmlns:a16="http://schemas.microsoft.com/office/drawing/2014/main" id="{B3DDD9A8-4137-43C8-91EE-E46DEB0DCF93}"/>
              </a:ext>
            </a:extLst>
          </p:cNvPr>
          <p:cNvPicPr>
            <a:picLocks noChangeAspect="1"/>
          </p:cNvPicPr>
          <p:nvPr/>
        </p:nvPicPr>
        <p:blipFill>
          <a:blip r:embed="rId3"/>
          <a:stretch>
            <a:fillRect/>
          </a:stretch>
        </p:blipFill>
        <p:spPr>
          <a:xfrm>
            <a:off x="374317" y="2990897"/>
            <a:ext cx="1385245" cy="803169"/>
          </a:xfrm>
          <a:prstGeom prst="rect">
            <a:avLst/>
          </a:prstGeom>
          <a:effectLst>
            <a:outerShdw blurRad="50800" dist="50800" dir="2400000" algn="ctr" rotWithShape="0">
              <a:srgbClr val="000000">
                <a:alpha val="43137"/>
              </a:srgbClr>
            </a:outerShdw>
            <a:reflection blurRad="6350" stA="50000" endA="300" endPos="55000" dir="5400000" sy="-100000" algn="bl" rotWithShape="0"/>
          </a:effectLst>
          <a:scene3d>
            <a:camera prst="perspectiveHeroicExtremeRightFacing"/>
            <a:lightRig rig="threePt" dir="t"/>
          </a:scene3d>
        </p:spPr>
      </p:pic>
      <p:pic>
        <p:nvPicPr>
          <p:cNvPr id="17" name="Picture 16">
            <a:extLst>
              <a:ext uri="{FF2B5EF4-FFF2-40B4-BE49-F238E27FC236}">
                <a16:creationId xmlns:a16="http://schemas.microsoft.com/office/drawing/2014/main" id="{A5927329-BA3A-494A-B730-846E6E8BAFC1}"/>
              </a:ext>
            </a:extLst>
          </p:cNvPr>
          <p:cNvPicPr>
            <a:picLocks noChangeAspect="1"/>
          </p:cNvPicPr>
          <p:nvPr/>
        </p:nvPicPr>
        <p:blipFill>
          <a:blip r:embed="rId4"/>
          <a:stretch>
            <a:fillRect/>
          </a:stretch>
        </p:blipFill>
        <p:spPr>
          <a:xfrm>
            <a:off x="1894452" y="2447371"/>
            <a:ext cx="915765" cy="1346695"/>
          </a:xfrm>
          <a:prstGeom prst="rect">
            <a:avLst/>
          </a:prstGeom>
          <a:effectLst>
            <a:outerShdw blurRad="76200" dir="18900000" sy="23000" kx="-1200000" algn="bl" rotWithShape="0">
              <a:prstClr val="black">
                <a:alpha val="20000"/>
              </a:prstClr>
            </a:outerShdw>
            <a:reflection blurRad="6350" stA="52000" endA="300" endPos="35000" dir="5400000" sy="-100000" algn="bl" rotWithShape="0"/>
          </a:effectLst>
          <a:scene3d>
            <a:camera prst="perspectiveContrastingLeftFacing">
              <a:rot lat="21550676" lon="1790178" rev="21236275"/>
            </a:camera>
            <a:lightRig rig="threePt" dir="t"/>
          </a:scene3d>
        </p:spPr>
      </p:pic>
    </p:spTree>
    <p:extLst>
      <p:ext uri="{BB962C8B-B14F-4D97-AF65-F5344CB8AC3E}">
        <p14:creationId xmlns:p14="http://schemas.microsoft.com/office/powerpoint/2010/main" val="154686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76CB6A-D51E-4321-AA13-2BB3C77ACDEE}"/>
              </a:ext>
            </a:extLst>
          </p:cNvPr>
          <p:cNvPicPr>
            <a:picLocks noChangeAspect="1"/>
          </p:cNvPicPr>
          <p:nvPr/>
        </p:nvPicPr>
        <p:blipFill>
          <a:blip r:embed="rId3"/>
          <a:stretch>
            <a:fillRect/>
          </a:stretch>
        </p:blipFill>
        <p:spPr>
          <a:xfrm>
            <a:off x="466266" y="1177046"/>
            <a:ext cx="7801376" cy="3388692"/>
          </a:xfrm>
          <a:prstGeom prst="rect">
            <a:avLst/>
          </a:prstGeom>
        </p:spPr>
      </p:pic>
      <p:sp>
        <p:nvSpPr>
          <p:cNvPr id="8" name="Title 9">
            <a:extLst>
              <a:ext uri="{FF2B5EF4-FFF2-40B4-BE49-F238E27FC236}">
                <a16:creationId xmlns:a16="http://schemas.microsoft.com/office/drawing/2014/main" id="{066480A2-ADF7-4F86-A60F-4D62DEA2DFF1}"/>
              </a:ext>
            </a:extLst>
          </p:cNvPr>
          <p:cNvSpPr txBox="1">
            <a:spLocks/>
          </p:cNvSpPr>
          <p:nvPr/>
        </p:nvSpPr>
        <p:spPr>
          <a:xfrm>
            <a:off x="400642" y="320201"/>
            <a:ext cx="7955280" cy="651272"/>
          </a:xfrm>
          <a:prstGeom prst="rect">
            <a:avLst/>
          </a:prstGeom>
        </p:spPr>
        <p:txBody>
          <a:bodyPr/>
          <a:lstStyle>
            <a:lvl1pPr algn="l" defTabSz="914400" rtl="0" eaLnBrk="1" latinLnBrk="0" hangingPunct="1">
              <a:spcBef>
                <a:spcPct val="0"/>
              </a:spcBef>
              <a:buNone/>
              <a:defRPr sz="2800" b="0" kern="1200">
                <a:solidFill>
                  <a:schemeClr val="tx1"/>
                </a:solidFill>
                <a:latin typeface="+mj-lt"/>
                <a:ea typeface="+mj-ea"/>
                <a:cs typeface="+mj-cs"/>
              </a:defRPr>
            </a:lvl1pPr>
          </a:lstStyle>
          <a:p>
            <a:r>
              <a:rPr lang="en-US" dirty="0"/>
              <a:t>Access</a:t>
            </a:r>
            <a:r>
              <a:rPr lang="en-US" sz="2000" dirty="0"/>
              <a:t> </a:t>
            </a:r>
            <a:r>
              <a:rPr lang="en-US" dirty="0"/>
              <a:t>Online Mobile</a:t>
            </a:r>
          </a:p>
        </p:txBody>
      </p:sp>
      <p:sp>
        <p:nvSpPr>
          <p:cNvPr id="9" name="Shape 2793">
            <a:extLst>
              <a:ext uri="{FF2B5EF4-FFF2-40B4-BE49-F238E27FC236}">
                <a16:creationId xmlns:a16="http://schemas.microsoft.com/office/drawing/2014/main" id="{78D4B8C8-397C-4DCC-AE32-A92A1B77E52F}"/>
              </a:ext>
            </a:extLst>
          </p:cNvPr>
          <p:cNvSpPr txBox="1"/>
          <p:nvPr/>
        </p:nvSpPr>
        <p:spPr>
          <a:xfrm>
            <a:off x="484481" y="127072"/>
            <a:ext cx="2907843" cy="1846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defTabSz="1828431">
              <a:defRPr sz="1800" cap="all" spc="180">
                <a:solidFill>
                  <a:srgbClr val="A7A7A7"/>
                </a:solidFill>
              </a:defRPr>
            </a:lvl1pPr>
          </a:lstStyle>
          <a:p>
            <a:pPr marL="0" marR="0" lvl="0" indent="0" algn="l" defTabSz="1828431" rtl="0" eaLnBrk="1" fontAlgn="auto" latinLnBrk="0" hangingPunct="1">
              <a:lnSpc>
                <a:spcPct val="100000"/>
              </a:lnSpc>
              <a:spcBef>
                <a:spcPts val="0"/>
              </a:spcBef>
              <a:spcAft>
                <a:spcPts val="0"/>
              </a:spcAft>
              <a:buClrTx/>
              <a:buSzTx/>
              <a:buFontTx/>
              <a:buNone/>
              <a:tabLst/>
              <a:defRPr/>
            </a:pPr>
            <a:r>
              <a:rPr kumimoji="0" lang="en-US" sz="600" b="0" i="0" u="none" strike="noStrike" kern="1200" cap="all" spc="180" normalizeH="0" baseline="0" noProof="0" dirty="0">
                <a:ln>
                  <a:noFill/>
                </a:ln>
                <a:solidFill>
                  <a:srgbClr val="A7A7A7"/>
                </a:solidFill>
                <a:effectLst/>
                <a:uLnTx/>
                <a:uFillTx/>
                <a:latin typeface="Arial"/>
                <a:ea typeface="+mn-ea"/>
                <a:cs typeface="+mn-cs"/>
              </a:rPr>
              <a:t>U.S. Bank as a strategic payments partner</a:t>
            </a:r>
            <a:endParaRPr kumimoji="0" sz="600" b="0" i="0" u="none" strike="noStrike" kern="1200" cap="all" spc="180" normalizeH="0" baseline="0" noProof="0" dirty="0">
              <a:ln>
                <a:noFill/>
              </a:ln>
              <a:solidFill>
                <a:srgbClr val="A7A7A7"/>
              </a:solidFill>
              <a:effectLst/>
              <a:uLnTx/>
              <a:uFillTx/>
              <a:latin typeface="Arial"/>
              <a:ea typeface="+mn-ea"/>
              <a:cs typeface="+mn-cs"/>
            </a:endParaRPr>
          </a:p>
        </p:txBody>
      </p:sp>
      <p:sp>
        <p:nvSpPr>
          <p:cNvPr id="6" name="Shape 2821">
            <a:extLst>
              <a:ext uri="{FF2B5EF4-FFF2-40B4-BE49-F238E27FC236}">
                <a16:creationId xmlns:a16="http://schemas.microsoft.com/office/drawing/2014/main" id="{D3E7D491-1CDD-45CB-9A68-EA81828ED54C}"/>
              </a:ext>
            </a:extLst>
          </p:cNvPr>
          <p:cNvSpPr/>
          <p:nvPr/>
        </p:nvSpPr>
        <p:spPr>
          <a:xfrm>
            <a:off x="484481" y="788475"/>
            <a:ext cx="8067805" cy="357790"/>
          </a:xfrm>
          <a:prstGeom prst="rect">
            <a:avLst/>
          </a:prstGeom>
          <a:solidFill>
            <a:schemeClr val="bg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85725" tIns="85725" rIns="85725" bIns="85725">
            <a:spAutoFit/>
          </a:bodyPr>
          <a:lstStyle>
            <a:lvl1pPr defTabSz="913748">
              <a:spcBef>
                <a:spcPts val="200"/>
              </a:spcBef>
              <a:defRPr sz="3200">
                <a:solidFill>
                  <a:srgbClr val="FFFFFF"/>
                </a:solidFill>
                <a:latin typeface="+mn-lt"/>
                <a:ea typeface="+mn-ea"/>
                <a:cs typeface="+mn-cs"/>
                <a:sym typeface="Helvetica"/>
              </a:defRPr>
            </a:lvl1pPr>
          </a:lstStyle>
          <a:p>
            <a:pPr marL="0" marR="0" lvl="0" indent="0" algn="l" defTabSz="342656" rtl="0" eaLnBrk="1" fontAlgn="auto" latinLnBrk="0" hangingPunct="0">
              <a:lnSpc>
                <a:spcPct val="100000"/>
              </a:lnSpc>
              <a:spcBef>
                <a:spcPts val="75"/>
              </a:spcBef>
              <a:spcAft>
                <a:spcPts val="0"/>
              </a:spcAft>
              <a:buClrTx/>
              <a:buSzTx/>
              <a:buFontTx/>
              <a:buNone/>
              <a:tabLst/>
              <a:defRPr/>
            </a:pPr>
            <a:r>
              <a:rPr kumimoji="0" lang="en-US" sz="1200" b="0" i="0" u="none" strike="noStrike" kern="0" cap="none" spc="-24" normalizeH="0" baseline="0" noProof="0" dirty="0">
                <a:ln>
                  <a:noFill/>
                </a:ln>
                <a:solidFill>
                  <a:srgbClr val="FFFFFF"/>
                </a:solidFill>
                <a:effectLst/>
                <a:uLnTx/>
                <a:uFillTx/>
                <a:ea typeface="+mn-ea"/>
                <a:cs typeface="Arial"/>
                <a:sym typeface="Arial"/>
              </a:rPr>
              <a:t>U.S. Bank provides mobile technology to further enhance the user experience</a:t>
            </a:r>
          </a:p>
        </p:txBody>
      </p:sp>
    </p:spTree>
    <p:extLst>
      <p:ext uri="{BB962C8B-B14F-4D97-AF65-F5344CB8AC3E}">
        <p14:creationId xmlns:p14="http://schemas.microsoft.com/office/powerpoint/2010/main" val="82927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7172A7-E07F-43C8-A1E7-0A27793DC398}"/>
              </a:ext>
            </a:extLst>
          </p:cNvPr>
          <p:cNvPicPr>
            <a:picLocks noChangeAspect="1"/>
          </p:cNvPicPr>
          <p:nvPr/>
        </p:nvPicPr>
        <p:blipFill>
          <a:blip r:embed="rId3"/>
          <a:stretch>
            <a:fillRect/>
          </a:stretch>
        </p:blipFill>
        <p:spPr>
          <a:xfrm>
            <a:off x="1382162" y="1231825"/>
            <a:ext cx="6379675" cy="3367906"/>
          </a:xfrm>
          <a:prstGeom prst="rect">
            <a:avLst/>
          </a:prstGeom>
        </p:spPr>
      </p:pic>
      <p:sp>
        <p:nvSpPr>
          <p:cNvPr id="9" name="Title 9">
            <a:extLst>
              <a:ext uri="{FF2B5EF4-FFF2-40B4-BE49-F238E27FC236}">
                <a16:creationId xmlns:a16="http://schemas.microsoft.com/office/drawing/2014/main" id="{6D8D45AC-7829-4948-8F53-03A2AECDAC0B}"/>
              </a:ext>
            </a:extLst>
          </p:cNvPr>
          <p:cNvSpPr txBox="1">
            <a:spLocks/>
          </p:cNvSpPr>
          <p:nvPr/>
        </p:nvSpPr>
        <p:spPr>
          <a:xfrm>
            <a:off x="400642" y="320201"/>
            <a:ext cx="7955280" cy="651272"/>
          </a:xfrm>
          <a:prstGeom prst="rect">
            <a:avLst/>
          </a:prstGeom>
        </p:spPr>
        <p:txBody>
          <a:bodyPr/>
          <a:lstStyle>
            <a:lvl1pPr algn="l" defTabSz="914400" rtl="0" eaLnBrk="1" latinLnBrk="0" hangingPunct="1">
              <a:spcBef>
                <a:spcPct val="0"/>
              </a:spcBef>
              <a:buNone/>
              <a:defRPr sz="2800" b="0" kern="1200">
                <a:solidFill>
                  <a:schemeClr val="tx1"/>
                </a:solidFill>
                <a:latin typeface="+mj-lt"/>
                <a:ea typeface="+mj-ea"/>
                <a:cs typeface="+mj-cs"/>
              </a:defRPr>
            </a:lvl1pPr>
          </a:lstStyle>
          <a:p>
            <a:r>
              <a:rPr lang="en-US" dirty="0"/>
              <a:t>Access</a:t>
            </a:r>
            <a:r>
              <a:rPr lang="en-US" sz="2000" dirty="0"/>
              <a:t> </a:t>
            </a:r>
            <a:r>
              <a:rPr lang="en-US" dirty="0"/>
              <a:t>Online Account Alerts</a:t>
            </a:r>
          </a:p>
        </p:txBody>
      </p:sp>
      <p:sp>
        <p:nvSpPr>
          <p:cNvPr id="10" name="Shape 2793">
            <a:extLst>
              <a:ext uri="{FF2B5EF4-FFF2-40B4-BE49-F238E27FC236}">
                <a16:creationId xmlns:a16="http://schemas.microsoft.com/office/drawing/2014/main" id="{DA6134DC-A7B1-4890-B6EB-109F1D92F04C}"/>
              </a:ext>
            </a:extLst>
          </p:cNvPr>
          <p:cNvSpPr txBox="1"/>
          <p:nvPr/>
        </p:nvSpPr>
        <p:spPr>
          <a:xfrm>
            <a:off x="484481" y="127072"/>
            <a:ext cx="2907843" cy="1846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defTabSz="1828431">
              <a:defRPr sz="1800" cap="all" spc="180">
                <a:solidFill>
                  <a:srgbClr val="A7A7A7"/>
                </a:solidFill>
              </a:defRPr>
            </a:lvl1pPr>
          </a:lstStyle>
          <a:p>
            <a:pPr marL="0" marR="0" lvl="0" indent="0" algn="l" defTabSz="1828431" rtl="0" eaLnBrk="1" fontAlgn="auto" latinLnBrk="0" hangingPunct="1">
              <a:lnSpc>
                <a:spcPct val="100000"/>
              </a:lnSpc>
              <a:spcBef>
                <a:spcPts val="0"/>
              </a:spcBef>
              <a:spcAft>
                <a:spcPts val="0"/>
              </a:spcAft>
              <a:buClrTx/>
              <a:buSzTx/>
              <a:buFontTx/>
              <a:buNone/>
              <a:tabLst/>
              <a:defRPr/>
            </a:pPr>
            <a:r>
              <a:rPr kumimoji="0" lang="en-US" sz="600" b="0" i="0" u="none" strike="noStrike" kern="1200" cap="all" spc="180" normalizeH="0" baseline="0" noProof="0" dirty="0">
                <a:ln>
                  <a:noFill/>
                </a:ln>
                <a:solidFill>
                  <a:srgbClr val="A7A7A7"/>
                </a:solidFill>
                <a:effectLst/>
                <a:uLnTx/>
                <a:uFillTx/>
                <a:latin typeface="Arial"/>
                <a:ea typeface="+mn-ea"/>
                <a:cs typeface="+mn-cs"/>
              </a:rPr>
              <a:t>U.S. Bank as a strategic payments partner</a:t>
            </a:r>
            <a:endParaRPr kumimoji="0" sz="600" b="0" i="0" u="none" strike="noStrike" kern="1200" cap="all" spc="180" normalizeH="0" baseline="0" noProof="0" dirty="0">
              <a:ln>
                <a:noFill/>
              </a:ln>
              <a:solidFill>
                <a:srgbClr val="A7A7A7"/>
              </a:solidFill>
              <a:effectLst/>
              <a:uLnTx/>
              <a:uFillTx/>
              <a:latin typeface="Arial"/>
              <a:ea typeface="+mn-ea"/>
              <a:cs typeface="+mn-cs"/>
            </a:endParaRPr>
          </a:p>
        </p:txBody>
      </p:sp>
      <p:sp>
        <p:nvSpPr>
          <p:cNvPr id="6" name="Shape 2821">
            <a:extLst>
              <a:ext uri="{FF2B5EF4-FFF2-40B4-BE49-F238E27FC236}">
                <a16:creationId xmlns:a16="http://schemas.microsoft.com/office/drawing/2014/main" id="{9CECB02D-44DD-4D61-8D0E-3A4736B4BA17}"/>
              </a:ext>
            </a:extLst>
          </p:cNvPr>
          <p:cNvSpPr/>
          <p:nvPr/>
        </p:nvSpPr>
        <p:spPr>
          <a:xfrm>
            <a:off x="484481" y="792578"/>
            <a:ext cx="8067805" cy="357790"/>
          </a:xfrm>
          <a:prstGeom prst="rect">
            <a:avLst/>
          </a:prstGeom>
          <a:solidFill>
            <a:schemeClr val="bg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85725" tIns="85725" rIns="85725" bIns="85725">
            <a:spAutoFit/>
          </a:bodyPr>
          <a:lstStyle>
            <a:lvl1pPr defTabSz="913748">
              <a:spcBef>
                <a:spcPts val="200"/>
              </a:spcBef>
              <a:defRPr sz="3200">
                <a:solidFill>
                  <a:srgbClr val="FFFFFF"/>
                </a:solidFill>
                <a:latin typeface="+mn-lt"/>
                <a:ea typeface="+mn-ea"/>
                <a:cs typeface="+mn-cs"/>
                <a:sym typeface="Helvetica"/>
              </a:defRPr>
            </a:lvl1pPr>
          </a:lstStyle>
          <a:p>
            <a:pPr marL="0" marR="0" lvl="0" indent="0" algn="l" defTabSz="342656" rtl="0" eaLnBrk="1" fontAlgn="auto" latinLnBrk="0" hangingPunct="0">
              <a:lnSpc>
                <a:spcPct val="100000"/>
              </a:lnSpc>
              <a:spcBef>
                <a:spcPts val="75"/>
              </a:spcBef>
              <a:spcAft>
                <a:spcPts val="0"/>
              </a:spcAft>
              <a:buClrTx/>
              <a:buSzTx/>
              <a:buFontTx/>
              <a:buNone/>
              <a:tabLst/>
              <a:defRPr/>
            </a:pPr>
            <a:r>
              <a:rPr kumimoji="0" lang="en-US" sz="1200" b="0" i="0" u="none" strike="noStrike" kern="0" cap="none" spc="-24" normalizeH="0" baseline="0" noProof="0" dirty="0">
                <a:ln>
                  <a:noFill/>
                </a:ln>
                <a:solidFill>
                  <a:srgbClr val="FFFFFF"/>
                </a:solidFill>
                <a:effectLst/>
                <a:uLnTx/>
                <a:uFillTx/>
                <a:ea typeface="+mn-ea"/>
                <a:cs typeface="Arial"/>
                <a:sym typeface="Arial"/>
              </a:rPr>
              <a:t>U.S. Bank provides real-time email and mobile SMS alerts to enhance the cardholder experience and visibility</a:t>
            </a:r>
          </a:p>
        </p:txBody>
      </p:sp>
    </p:spTree>
    <p:extLst>
      <p:ext uri="{BB962C8B-B14F-4D97-AF65-F5344CB8AC3E}">
        <p14:creationId xmlns:p14="http://schemas.microsoft.com/office/powerpoint/2010/main" val="3928606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456A601-C4C3-4BEA-A029-4DD4CAD70096}"/>
              </a:ext>
            </a:extLst>
          </p:cNvPr>
          <p:cNvPicPr>
            <a:picLocks noChangeAspect="1"/>
          </p:cNvPicPr>
          <p:nvPr/>
        </p:nvPicPr>
        <p:blipFill>
          <a:blip r:embed="rId3"/>
          <a:stretch>
            <a:fillRect/>
          </a:stretch>
        </p:blipFill>
        <p:spPr>
          <a:xfrm>
            <a:off x="754731" y="1247971"/>
            <a:ext cx="7320339" cy="2919563"/>
          </a:xfrm>
          <a:prstGeom prst="rect">
            <a:avLst/>
          </a:prstGeom>
        </p:spPr>
      </p:pic>
      <p:sp>
        <p:nvSpPr>
          <p:cNvPr id="8" name="Title 9">
            <a:extLst>
              <a:ext uri="{FF2B5EF4-FFF2-40B4-BE49-F238E27FC236}">
                <a16:creationId xmlns:a16="http://schemas.microsoft.com/office/drawing/2014/main" id="{6BB6BF51-A7E2-4A33-B3D4-4C91710D02C3}"/>
              </a:ext>
            </a:extLst>
          </p:cNvPr>
          <p:cNvSpPr txBox="1">
            <a:spLocks/>
          </p:cNvSpPr>
          <p:nvPr/>
        </p:nvSpPr>
        <p:spPr>
          <a:xfrm>
            <a:off x="400642" y="320201"/>
            <a:ext cx="7955280" cy="651272"/>
          </a:xfrm>
          <a:prstGeom prst="rect">
            <a:avLst/>
          </a:prstGeom>
        </p:spPr>
        <p:txBody>
          <a:bodyPr/>
          <a:lstStyle>
            <a:lvl1pPr algn="l" defTabSz="914400" rtl="0" eaLnBrk="1" latinLnBrk="0" hangingPunct="1">
              <a:spcBef>
                <a:spcPct val="0"/>
              </a:spcBef>
              <a:buNone/>
              <a:defRPr sz="2800" b="0" kern="1200">
                <a:solidFill>
                  <a:schemeClr val="tx1"/>
                </a:solidFill>
                <a:latin typeface="+mj-lt"/>
                <a:ea typeface="+mj-ea"/>
                <a:cs typeface="+mj-cs"/>
              </a:defRPr>
            </a:lvl1pPr>
          </a:lstStyle>
          <a:p>
            <a:r>
              <a:rPr lang="en-US" dirty="0"/>
              <a:t>Mobile Payments</a:t>
            </a:r>
          </a:p>
        </p:txBody>
      </p:sp>
      <p:sp>
        <p:nvSpPr>
          <p:cNvPr id="9" name="Shape 2793">
            <a:extLst>
              <a:ext uri="{FF2B5EF4-FFF2-40B4-BE49-F238E27FC236}">
                <a16:creationId xmlns:a16="http://schemas.microsoft.com/office/drawing/2014/main" id="{4D2998B6-26F2-4A25-A1CA-565D03CC98B8}"/>
              </a:ext>
            </a:extLst>
          </p:cNvPr>
          <p:cNvSpPr txBox="1"/>
          <p:nvPr/>
        </p:nvSpPr>
        <p:spPr>
          <a:xfrm>
            <a:off x="484481" y="127072"/>
            <a:ext cx="2907843" cy="1846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defTabSz="1828431">
              <a:defRPr sz="1800" cap="all" spc="180">
                <a:solidFill>
                  <a:srgbClr val="A7A7A7"/>
                </a:solidFill>
              </a:defRPr>
            </a:lvl1pPr>
          </a:lstStyle>
          <a:p>
            <a:pPr marL="0" marR="0" lvl="0" indent="0" algn="l" defTabSz="1828431" rtl="0" eaLnBrk="1" fontAlgn="auto" latinLnBrk="0" hangingPunct="1">
              <a:lnSpc>
                <a:spcPct val="100000"/>
              </a:lnSpc>
              <a:spcBef>
                <a:spcPts val="0"/>
              </a:spcBef>
              <a:spcAft>
                <a:spcPts val="0"/>
              </a:spcAft>
              <a:buClrTx/>
              <a:buSzTx/>
              <a:buFontTx/>
              <a:buNone/>
              <a:tabLst/>
              <a:defRPr/>
            </a:pPr>
            <a:r>
              <a:rPr kumimoji="0" lang="en-US" sz="600" b="0" i="0" u="none" strike="noStrike" kern="1200" cap="all" spc="180" normalizeH="0" baseline="0" noProof="0" dirty="0">
                <a:ln>
                  <a:noFill/>
                </a:ln>
                <a:solidFill>
                  <a:srgbClr val="A7A7A7"/>
                </a:solidFill>
                <a:effectLst/>
                <a:uLnTx/>
                <a:uFillTx/>
                <a:latin typeface="Arial"/>
                <a:ea typeface="+mn-ea"/>
                <a:cs typeface="+mn-cs"/>
              </a:rPr>
              <a:t>U.S. Bank as a strategic payments partner</a:t>
            </a:r>
            <a:endParaRPr kumimoji="0" sz="600" b="0" i="0" u="none" strike="noStrike" kern="1200" cap="all" spc="180" normalizeH="0" baseline="0" noProof="0" dirty="0">
              <a:ln>
                <a:noFill/>
              </a:ln>
              <a:solidFill>
                <a:srgbClr val="A7A7A7"/>
              </a:solidFill>
              <a:effectLst/>
              <a:uLnTx/>
              <a:uFillTx/>
              <a:latin typeface="Arial"/>
              <a:ea typeface="+mn-ea"/>
              <a:cs typeface="+mn-cs"/>
            </a:endParaRPr>
          </a:p>
        </p:txBody>
      </p:sp>
      <p:sp>
        <p:nvSpPr>
          <p:cNvPr id="6" name="Shape 2821">
            <a:extLst>
              <a:ext uri="{FF2B5EF4-FFF2-40B4-BE49-F238E27FC236}">
                <a16:creationId xmlns:a16="http://schemas.microsoft.com/office/drawing/2014/main" id="{419D159C-71AF-4224-8DE2-F501E1CBEC50}"/>
              </a:ext>
            </a:extLst>
          </p:cNvPr>
          <p:cNvSpPr/>
          <p:nvPr/>
        </p:nvSpPr>
        <p:spPr>
          <a:xfrm>
            <a:off x="484481" y="751932"/>
            <a:ext cx="8067805" cy="357790"/>
          </a:xfrm>
          <a:prstGeom prst="rect">
            <a:avLst/>
          </a:prstGeom>
          <a:solidFill>
            <a:schemeClr val="bg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85725" tIns="85725" rIns="85725" bIns="85725">
            <a:spAutoFit/>
          </a:bodyPr>
          <a:lstStyle>
            <a:lvl1pPr defTabSz="913748">
              <a:spcBef>
                <a:spcPts val="200"/>
              </a:spcBef>
              <a:defRPr sz="3200">
                <a:solidFill>
                  <a:srgbClr val="FFFFFF"/>
                </a:solidFill>
                <a:latin typeface="+mn-lt"/>
                <a:ea typeface="+mn-ea"/>
                <a:cs typeface="+mn-cs"/>
                <a:sym typeface="Helvetica"/>
              </a:defRPr>
            </a:lvl1pPr>
          </a:lstStyle>
          <a:p>
            <a:pPr marL="0" marR="0" lvl="0" indent="0" algn="l" defTabSz="342656" rtl="0" eaLnBrk="1" fontAlgn="auto" latinLnBrk="0" hangingPunct="0">
              <a:lnSpc>
                <a:spcPct val="100000"/>
              </a:lnSpc>
              <a:spcBef>
                <a:spcPts val="75"/>
              </a:spcBef>
              <a:spcAft>
                <a:spcPts val="0"/>
              </a:spcAft>
              <a:buClrTx/>
              <a:buSzTx/>
              <a:buFontTx/>
              <a:buNone/>
              <a:tabLst/>
              <a:defRPr/>
            </a:pPr>
            <a:r>
              <a:rPr kumimoji="0" lang="en-US" sz="1200" b="0" i="0" u="none" strike="noStrike" kern="0" cap="none" spc="-24" normalizeH="0" baseline="0" noProof="0" dirty="0">
                <a:ln>
                  <a:noFill/>
                </a:ln>
                <a:solidFill>
                  <a:srgbClr val="FFFFFF"/>
                </a:solidFill>
                <a:effectLst/>
                <a:uLnTx/>
                <a:uFillTx/>
                <a:ea typeface="+mn-ea"/>
                <a:cs typeface="Arial"/>
                <a:sym typeface="Arial"/>
              </a:rPr>
              <a:t>U.S. Bank’s commitment to mobile applications provides added security and convenience to your purchases</a:t>
            </a:r>
          </a:p>
        </p:txBody>
      </p:sp>
    </p:spTree>
    <p:extLst>
      <p:ext uri="{BB962C8B-B14F-4D97-AF65-F5344CB8AC3E}">
        <p14:creationId xmlns:p14="http://schemas.microsoft.com/office/powerpoint/2010/main" val="242558858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13" name="Shape 1483"/>
          <p:cNvSpPr txBox="1"/>
          <p:nvPr/>
        </p:nvSpPr>
        <p:spPr>
          <a:xfrm>
            <a:off x="3587296" y="3520438"/>
            <a:ext cx="1429748"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a:spAutoFit/>
          </a:bodyPr>
          <a:lstStyle>
            <a:lvl1pPr>
              <a:defRPr sz="4200" spc="-84"/>
            </a:lvl1pPr>
          </a:lstStyle>
          <a:p>
            <a:pPr defTabSz="685800">
              <a:defRPr/>
            </a:pPr>
            <a:r>
              <a:rPr sz="1575" spc="-63">
                <a:solidFill>
                  <a:prstClr val="black"/>
                </a:solidFill>
                <a:latin typeface="Calibri" panose="020F0502020204030204"/>
                <a:cs typeface="Arial"/>
              </a:rPr>
              <a:t>Payment Analytics</a:t>
            </a:r>
          </a:p>
        </p:txBody>
      </p:sp>
      <p:sp>
        <p:nvSpPr>
          <p:cNvPr id="2414" name="Shape 1484"/>
          <p:cNvSpPr txBox="1"/>
          <p:nvPr/>
        </p:nvSpPr>
        <p:spPr>
          <a:xfrm>
            <a:off x="1402430" y="2785650"/>
            <a:ext cx="919096"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a:spAutoFit/>
          </a:bodyPr>
          <a:lstStyle>
            <a:lvl1pPr>
              <a:defRPr sz="4200" spc="-84"/>
            </a:lvl1pPr>
          </a:lstStyle>
          <a:p>
            <a:pPr defTabSz="685800">
              <a:defRPr/>
            </a:pPr>
            <a:r>
              <a:rPr sz="1575" spc="-63">
                <a:solidFill>
                  <a:prstClr val="black"/>
                </a:solidFill>
                <a:latin typeface="Calibri" panose="020F0502020204030204"/>
                <a:cs typeface="Arial"/>
              </a:rPr>
              <a:t>Transaction</a:t>
            </a:r>
          </a:p>
        </p:txBody>
      </p:sp>
      <p:pic>
        <p:nvPicPr>
          <p:cNvPr id="2415" name="image28.png" descr="image28.png"/>
          <p:cNvPicPr>
            <a:picLocks noChangeAspect="1"/>
          </p:cNvPicPr>
          <p:nvPr/>
        </p:nvPicPr>
        <p:blipFill>
          <a:blip r:embed="rId4"/>
          <a:stretch>
            <a:fillRect/>
          </a:stretch>
        </p:blipFill>
        <p:spPr>
          <a:xfrm>
            <a:off x="1839195" y="3314022"/>
            <a:ext cx="1165805" cy="1105325"/>
          </a:xfrm>
          <a:prstGeom prst="rect">
            <a:avLst/>
          </a:prstGeom>
          <a:ln w="12700">
            <a:miter lim="400000"/>
          </a:ln>
        </p:spPr>
      </p:pic>
      <p:sp>
        <p:nvSpPr>
          <p:cNvPr id="2416" name="Shape 1491"/>
          <p:cNvSpPr/>
          <p:nvPr/>
        </p:nvSpPr>
        <p:spPr>
          <a:xfrm flipV="1">
            <a:off x="2762428" y="2602415"/>
            <a:ext cx="2" cy="1001362"/>
          </a:xfrm>
          <a:prstGeom prst="line">
            <a:avLst/>
          </a:prstGeom>
          <a:ln w="76200">
            <a:solidFill>
              <a:schemeClr val="bg2"/>
            </a:solidFill>
            <a:prstDash val="sysDot"/>
            <a:miter lim="400000"/>
            <a:headEnd type="triangle"/>
          </a:ln>
        </p:spPr>
        <p:txBody>
          <a:bodyPr lIns="17144" tIns="17144" rIns="17144" bIns="17144"/>
          <a:lstStyle/>
          <a:p>
            <a:pPr defTabSz="685800">
              <a:defRPr/>
            </a:pPr>
            <a:endParaRPr sz="675">
              <a:solidFill>
                <a:prstClr val="black"/>
              </a:solidFill>
              <a:latin typeface="Calibri" panose="020F0502020204030204"/>
              <a:cs typeface="Arial"/>
            </a:endParaRPr>
          </a:p>
        </p:txBody>
      </p:sp>
      <p:sp>
        <p:nvSpPr>
          <p:cNvPr id="2417" name="Shape 1492"/>
          <p:cNvSpPr/>
          <p:nvPr/>
        </p:nvSpPr>
        <p:spPr>
          <a:xfrm flipH="1" flipV="1">
            <a:off x="3207654" y="3910734"/>
            <a:ext cx="2733614" cy="7774"/>
          </a:xfrm>
          <a:prstGeom prst="line">
            <a:avLst/>
          </a:prstGeom>
          <a:ln w="76200">
            <a:solidFill>
              <a:schemeClr val="bg2"/>
            </a:solidFill>
            <a:prstDash val="sysDot"/>
            <a:miter lim="400000"/>
            <a:headEnd type="triangle"/>
          </a:ln>
        </p:spPr>
        <p:txBody>
          <a:bodyPr lIns="17144" tIns="17144" rIns="17144" bIns="17144"/>
          <a:lstStyle/>
          <a:p>
            <a:pPr defTabSz="685800">
              <a:defRPr/>
            </a:pPr>
            <a:endParaRPr sz="675">
              <a:solidFill>
                <a:prstClr val="black"/>
              </a:solidFill>
              <a:latin typeface="Calibri" panose="020F0502020204030204"/>
              <a:cs typeface="Arial"/>
            </a:endParaRPr>
          </a:p>
        </p:txBody>
      </p:sp>
      <p:sp>
        <p:nvSpPr>
          <p:cNvPr id="2418" name="Shape 1493"/>
          <p:cNvSpPr txBox="1"/>
          <p:nvPr/>
        </p:nvSpPr>
        <p:spPr>
          <a:xfrm>
            <a:off x="6192974" y="4301011"/>
            <a:ext cx="785816" cy="346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algn="ctr">
              <a:defRPr sz="4800"/>
            </a:lvl1pPr>
          </a:lstStyle>
          <a:p>
            <a:pPr defTabSz="685800">
              <a:defRPr/>
            </a:pPr>
            <a:r>
              <a:rPr sz="1800">
                <a:solidFill>
                  <a:prstClr val="black"/>
                </a:solidFill>
                <a:latin typeface="Calibri" panose="020F0502020204030204"/>
                <a:cs typeface="Arial"/>
              </a:rPr>
              <a:t>Rules</a:t>
            </a:r>
          </a:p>
        </p:txBody>
      </p:sp>
      <p:sp>
        <p:nvSpPr>
          <p:cNvPr id="2419" name="Shape 1494"/>
          <p:cNvSpPr txBox="1"/>
          <p:nvPr/>
        </p:nvSpPr>
        <p:spPr>
          <a:xfrm>
            <a:off x="5819341" y="2532423"/>
            <a:ext cx="501674"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4289" tIns="34289" rIns="34289" bIns="34289">
            <a:spAutoFit/>
          </a:bodyPr>
          <a:lstStyle>
            <a:lvl1pPr>
              <a:defRPr sz="4200" spc="-84"/>
            </a:lvl1pPr>
          </a:lstStyle>
          <a:p>
            <a:pPr defTabSz="685800">
              <a:defRPr/>
            </a:pPr>
            <a:r>
              <a:rPr sz="1575" spc="-63">
                <a:solidFill>
                  <a:prstClr val="black"/>
                </a:solidFill>
                <a:latin typeface="Calibri" panose="020F0502020204030204"/>
                <a:cs typeface="Arial"/>
              </a:rPr>
              <a:t>Alerts</a:t>
            </a:r>
          </a:p>
        </p:txBody>
      </p:sp>
      <p:sp>
        <p:nvSpPr>
          <p:cNvPr id="2420" name="Shape 1495"/>
          <p:cNvSpPr/>
          <p:nvPr/>
        </p:nvSpPr>
        <p:spPr>
          <a:xfrm flipV="1">
            <a:off x="6585881" y="2352211"/>
            <a:ext cx="2" cy="1052916"/>
          </a:xfrm>
          <a:prstGeom prst="line">
            <a:avLst/>
          </a:prstGeom>
          <a:ln w="76200">
            <a:solidFill>
              <a:schemeClr val="bg2"/>
            </a:solidFill>
            <a:prstDash val="sysDot"/>
            <a:miter lim="400000"/>
            <a:tailEnd type="triangle"/>
          </a:ln>
        </p:spPr>
        <p:txBody>
          <a:bodyPr lIns="17144" tIns="17144" rIns="17144" bIns="17144"/>
          <a:lstStyle/>
          <a:p>
            <a:pPr defTabSz="685800">
              <a:defRPr/>
            </a:pPr>
            <a:endParaRPr sz="675">
              <a:solidFill>
                <a:prstClr val="black"/>
              </a:solidFill>
              <a:latin typeface="Calibri" panose="020F0502020204030204"/>
              <a:cs typeface="Arial"/>
            </a:endParaRPr>
          </a:p>
        </p:txBody>
      </p:sp>
      <p:sp>
        <p:nvSpPr>
          <p:cNvPr id="2421" name="Shape 1496"/>
          <p:cNvSpPr/>
          <p:nvPr/>
        </p:nvSpPr>
        <p:spPr>
          <a:xfrm>
            <a:off x="6149777" y="1544265"/>
            <a:ext cx="872250" cy="763610"/>
          </a:xfrm>
          <a:custGeom>
            <a:avLst/>
            <a:gdLst/>
            <a:ahLst/>
            <a:cxnLst>
              <a:cxn ang="0">
                <a:pos x="wd2" y="hd2"/>
              </a:cxn>
              <a:cxn ang="5400000">
                <a:pos x="wd2" y="hd2"/>
              </a:cxn>
              <a:cxn ang="10800000">
                <a:pos x="wd2" y="hd2"/>
              </a:cxn>
              <a:cxn ang="16200000">
                <a:pos x="wd2" y="hd2"/>
              </a:cxn>
            </a:cxnLst>
            <a:rect l="0" t="0" r="r" b="b"/>
            <a:pathLst>
              <a:path w="21224" h="21600" extrusionOk="0">
                <a:moveTo>
                  <a:pt x="10308" y="13163"/>
                </a:moveTo>
                <a:lnTo>
                  <a:pt x="10308" y="6412"/>
                </a:lnTo>
                <a:cubicBezTo>
                  <a:pt x="10308" y="6188"/>
                  <a:pt x="10409" y="6075"/>
                  <a:pt x="10612" y="6075"/>
                </a:cubicBezTo>
                <a:cubicBezTo>
                  <a:pt x="10814" y="6075"/>
                  <a:pt x="10916" y="6188"/>
                  <a:pt x="10916" y="6412"/>
                </a:cubicBezTo>
                <a:lnTo>
                  <a:pt x="10916" y="13163"/>
                </a:lnTo>
                <a:cubicBezTo>
                  <a:pt x="10916" y="13389"/>
                  <a:pt x="10814" y="13500"/>
                  <a:pt x="10612" y="13500"/>
                </a:cubicBezTo>
                <a:cubicBezTo>
                  <a:pt x="10409" y="13500"/>
                  <a:pt x="10308" y="13389"/>
                  <a:pt x="10308" y="13163"/>
                </a:cubicBezTo>
                <a:close/>
                <a:moveTo>
                  <a:pt x="11182" y="16538"/>
                </a:moveTo>
                <a:cubicBezTo>
                  <a:pt x="11182" y="16342"/>
                  <a:pt x="11125" y="16180"/>
                  <a:pt x="11011" y="16053"/>
                </a:cubicBezTo>
                <a:cubicBezTo>
                  <a:pt x="10897" y="15927"/>
                  <a:pt x="10751" y="15863"/>
                  <a:pt x="10574" y="15863"/>
                </a:cubicBezTo>
                <a:cubicBezTo>
                  <a:pt x="10397" y="15863"/>
                  <a:pt x="10251" y="15927"/>
                  <a:pt x="10137" y="16053"/>
                </a:cubicBezTo>
                <a:cubicBezTo>
                  <a:pt x="10023" y="16180"/>
                  <a:pt x="9966" y="16342"/>
                  <a:pt x="9966" y="16538"/>
                </a:cubicBezTo>
                <a:cubicBezTo>
                  <a:pt x="9966" y="16735"/>
                  <a:pt x="10023" y="16897"/>
                  <a:pt x="10137" y="17024"/>
                </a:cubicBezTo>
                <a:cubicBezTo>
                  <a:pt x="10251" y="17150"/>
                  <a:pt x="10397" y="17213"/>
                  <a:pt x="10574" y="17213"/>
                </a:cubicBezTo>
                <a:cubicBezTo>
                  <a:pt x="10751" y="17213"/>
                  <a:pt x="10897" y="17150"/>
                  <a:pt x="11011" y="17024"/>
                </a:cubicBezTo>
                <a:cubicBezTo>
                  <a:pt x="11125" y="16897"/>
                  <a:pt x="11182" y="16735"/>
                  <a:pt x="11182" y="16538"/>
                </a:cubicBezTo>
                <a:close/>
                <a:moveTo>
                  <a:pt x="11790" y="16538"/>
                </a:moveTo>
                <a:cubicBezTo>
                  <a:pt x="11790" y="16904"/>
                  <a:pt x="11669" y="17220"/>
                  <a:pt x="11429" y="17488"/>
                </a:cubicBezTo>
                <a:cubicBezTo>
                  <a:pt x="11188" y="17754"/>
                  <a:pt x="10903" y="17888"/>
                  <a:pt x="10574" y="17888"/>
                </a:cubicBezTo>
                <a:cubicBezTo>
                  <a:pt x="10245" y="17888"/>
                  <a:pt x="9960" y="17754"/>
                  <a:pt x="9719" y="17488"/>
                </a:cubicBezTo>
                <a:cubicBezTo>
                  <a:pt x="9479" y="17220"/>
                  <a:pt x="9359" y="16904"/>
                  <a:pt x="9359" y="16538"/>
                </a:cubicBezTo>
                <a:cubicBezTo>
                  <a:pt x="9359" y="16173"/>
                  <a:pt x="9479" y="15856"/>
                  <a:pt x="9719" y="15589"/>
                </a:cubicBezTo>
                <a:cubicBezTo>
                  <a:pt x="9960" y="15322"/>
                  <a:pt x="10245" y="15188"/>
                  <a:pt x="10574" y="15188"/>
                </a:cubicBezTo>
                <a:cubicBezTo>
                  <a:pt x="10903" y="15188"/>
                  <a:pt x="11188" y="15322"/>
                  <a:pt x="11429" y="15589"/>
                </a:cubicBezTo>
                <a:cubicBezTo>
                  <a:pt x="11669" y="15856"/>
                  <a:pt x="11790" y="16173"/>
                  <a:pt x="11790" y="16538"/>
                </a:cubicBezTo>
                <a:close/>
                <a:moveTo>
                  <a:pt x="20108" y="16622"/>
                </a:moveTo>
                <a:lnTo>
                  <a:pt x="12663" y="2320"/>
                </a:lnTo>
                <a:cubicBezTo>
                  <a:pt x="12080" y="1223"/>
                  <a:pt x="11397" y="675"/>
                  <a:pt x="10612" y="675"/>
                </a:cubicBezTo>
                <a:cubicBezTo>
                  <a:pt x="9827" y="675"/>
                  <a:pt x="9143" y="1223"/>
                  <a:pt x="8561" y="2320"/>
                </a:cubicBezTo>
                <a:lnTo>
                  <a:pt x="1116" y="16580"/>
                </a:lnTo>
                <a:cubicBezTo>
                  <a:pt x="508" y="17734"/>
                  <a:pt x="445" y="18760"/>
                  <a:pt x="926" y="19659"/>
                </a:cubicBezTo>
                <a:cubicBezTo>
                  <a:pt x="1356" y="20503"/>
                  <a:pt x="2116" y="20925"/>
                  <a:pt x="3205" y="20925"/>
                </a:cubicBezTo>
                <a:lnTo>
                  <a:pt x="18019" y="20925"/>
                </a:lnTo>
                <a:cubicBezTo>
                  <a:pt x="19108" y="20925"/>
                  <a:pt x="19880" y="20503"/>
                  <a:pt x="20336" y="19659"/>
                </a:cubicBezTo>
                <a:cubicBezTo>
                  <a:pt x="20792" y="18789"/>
                  <a:pt x="20716" y="17776"/>
                  <a:pt x="20108" y="16622"/>
                </a:cubicBezTo>
                <a:close/>
                <a:moveTo>
                  <a:pt x="20640" y="16284"/>
                </a:moveTo>
                <a:cubicBezTo>
                  <a:pt x="21349" y="17663"/>
                  <a:pt x="21412" y="18900"/>
                  <a:pt x="20830" y="19997"/>
                </a:cubicBezTo>
                <a:cubicBezTo>
                  <a:pt x="20298" y="21066"/>
                  <a:pt x="19361" y="21600"/>
                  <a:pt x="18019" y="21600"/>
                </a:cubicBezTo>
                <a:lnTo>
                  <a:pt x="3205" y="21600"/>
                </a:lnTo>
                <a:cubicBezTo>
                  <a:pt x="1863" y="21600"/>
                  <a:pt x="926" y="21066"/>
                  <a:pt x="394" y="19997"/>
                </a:cubicBezTo>
                <a:cubicBezTo>
                  <a:pt x="-188" y="18873"/>
                  <a:pt x="-125" y="17621"/>
                  <a:pt x="584" y="16242"/>
                </a:cubicBezTo>
                <a:lnTo>
                  <a:pt x="8029" y="1983"/>
                </a:lnTo>
                <a:cubicBezTo>
                  <a:pt x="8738" y="661"/>
                  <a:pt x="9599" y="0"/>
                  <a:pt x="10612" y="0"/>
                </a:cubicBezTo>
                <a:cubicBezTo>
                  <a:pt x="11625" y="0"/>
                  <a:pt x="12486" y="661"/>
                  <a:pt x="13195" y="1983"/>
                </a:cubicBezTo>
                <a:cubicBezTo>
                  <a:pt x="13195" y="1983"/>
                  <a:pt x="20640" y="16284"/>
                  <a:pt x="20640" y="16284"/>
                </a:cubicBezTo>
                <a:close/>
              </a:path>
            </a:pathLst>
          </a:custGeom>
          <a:solidFill>
            <a:schemeClr val="bg2"/>
          </a:solidFill>
          <a:ln w="12700">
            <a:miter lim="400000"/>
          </a:ln>
        </p:spPr>
        <p:txBody>
          <a:bodyPr lIns="34289" tIns="34289" rIns="34289" bIns="34289" anchor="ctr"/>
          <a:lstStyle/>
          <a:p>
            <a:pPr algn="ctr" defTabSz="342900">
              <a:defRPr sz="10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50">
              <a:solidFill>
                <a:srgbClr val="FFFFFF"/>
              </a:solidFill>
              <a:effectLst>
                <a:outerShdw blurRad="38100" dist="12700" dir="5400000" rotWithShape="0">
                  <a:srgbClr val="000000">
                    <a:alpha val="50000"/>
                  </a:srgbClr>
                </a:outerShdw>
              </a:effectLst>
              <a:latin typeface="Gill Sans"/>
              <a:sym typeface="Gill Sans"/>
            </a:endParaRPr>
          </a:p>
        </p:txBody>
      </p:sp>
      <p:sp>
        <p:nvSpPr>
          <p:cNvPr id="2422" name="Shape 1499"/>
          <p:cNvSpPr/>
          <p:nvPr/>
        </p:nvSpPr>
        <p:spPr>
          <a:xfrm>
            <a:off x="6149768" y="3484879"/>
            <a:ext cx="780816" cy="763610"/>
          </a:xfrm>
          <a:custGeom>
            <a:avLst/>
            <a:gdLst/>
            <a:ahLst/>
            <a:cxnLst>
              <a:cxn ang="0">
                <a:pos x="wd2" y="hd2"/>
              </a:cxn>
              <a:cxn ang="5400000">
                <a:pos x="wd2" y="hd2"/>
              </a:cxn>
              <a:cxn ang="10800000">
                <a:pos x="wd2" y="hd2"/>
              </a:cxn>
              <a:cxn ang="16200000">
                <a:pos x="wd2" y="hd2"/>
              </a:cxn>
            </a:cxnLst>
            <a:rect l="0" t="0" r="r" b="b"/>
            <a:pathLst>
              <a:path w="21583" h="21600" extrusionOk="0">
                <a:moveTo>
                  <a:pt x="14490" y="3080"/>
                </a:moveTo>
                <a:lnTo>
                  <a:pt x="18519" y="7130"/>
                </a:lnTo>
                <a:lnTo>
                  <a:pt x="20786" y="4852"/>
                </a:lnTo>
                <a:cubicBezTo>
                  <a:pt x="20870" y="4795"/>
                  <a:pt x="20911" y="4711"/>
                  <a:pt x="20911" y="4598"/>
                </a:cubicBezTo>
                <a:cubicBezTo>
                  <a:pt x="20911" y="4486"/>
                  <a:pt x="20870" y="4402"/>
                  <a:pt x="20786" y="4345"/>
                </a:cubicBezTo>
                <a:lnTo>
                  <a:pt x="17260" y="802"/>
                </a:lnTo>
                <a:cubicBezTo>
                  <a:pt x="17092" y="633"/>
                  <a:pt x="16924" y="633"/>
                  <a:pt x="16757" y="802"/>
                </a:cubicBezTo>
                <a:cubicBezTo>
                  <a:pt x="16757" y="802"/>
                  <a:pt x="14490" y="3080"/>
                  <a:pt x="14490" y="3080"/>
                </a:cubicBezTo>
                <a:close/>
                <a:moveTo>
                  <a:pt x="14700" y="16791"/>
                </a:moveTo>
                <a:lnTo>
                  <a:pt x="13609" y="17845"/>
                </a:lnTo>
                <a:cubicBezTo>
                  <a:pt x="14140" y="18408"/>
                  <a:pt x="14644" y="18928"/>
                  <a:pt x="15120" y="19406"/>
                </a:cubicBezTo>
                <a:lnTo>
                  <a:pt x="17554" y="16959"/>
                </a:lnTo>
                <a:cubicBezTo>
                  <a:pt x="17722" y="16819"/>
                  <a:pt x="17883" y="16826"/>
                  <a:pt x="18037" y="16980"/>
                </a:cubicBezTo>
                <a:cubicBezTo>
                  <a:pt x="18190" y="17135"/>
                  <a:pt x="18197" y="17297"/>
                  <a:pt x="18058" y="17466"/>
                </a:cubicBezTo>
                <a:lnTo>
                  <a:pt x="15581" y="19913"/>
                </a:lnTo>
                <a:cubicBezTo>
                  <a:pt x="16029" y="20362"/>
                  <a:pt x="16295" y="20630"/>
                  <a:pt x="16379" y="20714"/>
                </a:cubicBezTo>
                <a:cubicBezTo>
                  <a:pt x="16490" y="20826"/>
                  <a:pt x="16631" y="20883"/>
                  <a:pt x="16798" y="20883"/>
                </a:cubicBezTo>
                <a:cubicBezTo>
                  <a:pt x="16994" y="20883"/>
                  <a:pt x="17134" y="20826"/>
                  <a:pt x="17218" y="20714"/>
                </a:cubicBezTo>
                <a:lnTo>
                  <a:pt x="20576" y="17297"/>
                </a:lnTo>
                <a:cubicBezTo>
                  <a:pt x="20799" y="17100"/>
                  <a:pt x="20828" y="16903"/>
                  <a:pt x="20660" y="16706"/>
                </a:cubicBezTo>
                <a:lnTo>
                  <a:pt x="16127" y="12192"/>
                </a:lnTo>
                <a:cubicBezTo>
                  <a:pt x="15987" y="12023"/>
                  <a:pt x="15994" y="11862"/>
                  <a:pt x="16148" y="11707"/>
                </a:cubicBezTo>
                <a:cubicBezTo>
                  <a:pt x="16302" y="11553"/>
                  <a:pt x="16463" y="11559"/>
                  <a:pt x="16631" y="11728"/>
                </a:cubicBezTo>
                <a:lnTo>
                  <a:pt x="21121" y="16242"/>
                </a:lnTo>
                <a:cubicBezTo>
                  <a:pt x="21317" y="16439"/>
                  <a:pt x="21408" y="16692"/>
                  <a:pt x="21394" y="17002"/>
                </a:cubicBezTo>
                <a:cubicBezTo>
                  <a:pt x="21380" y="17311"/>
                  <a:pt x="21275" y="17578"/>
                  <a:pt x="21079" y="17803"/>
                </a:cubicBezTo>
                <a:lnTo>
                  <a:pt x="17722" y="21220"/>
                </a:lnTo>
                <a:cubicBezTo>
                  <a:pt x="17470" y="21445"/>
                  <a:pt x="17162" y="21558"/>
                  <a:pt x="16798" y="21558"/>
                </a:cubicBezTo>
                <a:cubicBezTo>
                  <a:pt x="16435" y="21558"/>
                  <a:pt x="16127" y="21445"/>
                  <a:pt x="15875" y="21220"/>
                </a:cubicBezTo>
                <a:cubicBezTo>
                  <a:pt x="14868" y="20123"/>
                  <a:pt x="13455" y="18647"/>
                  <a:pt x="11636" y="16791"/>
                </a:cubicBezTo>
                <a:cubicBezTo>
                  <a:pt x="11468" y="16650"/>
                  <a:pt x="11468" y="16495"/>
                  <a:pt x="11636" y="16327"/>
                </a:cubicBezTo>
                <a:cubicBezTo>
                  <a:pt x="11804" y="16158"/>
                  <a:pt x="11958" y="16158"/>
                  <a:pt x="12098" y="16327"/>
                </a:cubicBezTo>
                <a:cubicBezTo>
                  <a:pt x="12406" y="16608"/>
                  <a:pt x="12755" y="16959"/>
                  <a:pt x="13147" y="17381"/>
                </a:cubicBezTo>
                <a:lnTo>
                  <a:pt x="14196" y="16284"/>
                </a:lnTo>
                <a:cubicBezTo>
                  <a:pt x="14364" y="16144"/>
                  <a:pt x="14525" y="16151"/>
                  <a:pt x="14679" y="16305"/>
                </a:cubicBezTo>
                <a:cubicBezTo>
                  <a:pt x="14833" y="16460"/>
                  <a:pt x="14840" y="16622"/>
                  <a:pt x="14700" y="16791"/>
                </a:cubicBezTo>
                <a:close/>
                <a:moveTo>
                  <a:pt x="17302" y="6877"/>
                </a:moveTo>
                <a:lnTo>
                  <a:pt x="6768" y="17297"/>
                </a:lnTo>
                <a:lnTo>
                  <a:pt x="7146" y="18647"/>
                </a:lnTo>
                <a:lnTo>
                  <a:pt x="18058" y="7636"/>
                </a:lnTo>
                <a:cubicBezTo>
                  <a:pt x="18058" y="7636"/>
                  <a:pt x="17302" y="6877"/>
                  <a:pt x="17302" y="6877"/>
                </a:cubicBezTo>
                <a:close/>
                <a:moveTo>
                  <a:pt x="4711" y="16875"/>
                </a:moveTo>
                <a:lnTo>
                  <a:pt x="6264" y="16875"/>
                </a:lnTo>
                <a:lnTo>
                  <a:pt x="16840" y="6370"/>
                </a:lnTo>
                <a:lnTo>
                  <a:pt x="15204" y="4725"/>
                </a:lnTo>
                <a:lnTo>
                  <a:pt x="4711" y="15314"/>
                </a:lnTo>
                <a:cubicBezTo>
                  <a:pt x="4711" y="15314"/>
                  <a:pt x="4711" y="16875"/>
                  <a:pt x="4711" y="16875"/>
                </a:cubicBezTo>
                <a:close/>
                <a:moveTo>
                  <a:pt x="3116" y="14513"/>
                </a:moveTo>
                <a:lnTo>
                  <a:pt x="4292" y="14766"/>
                </a:lnTo>
                <a:lnTo>
                  <a:pt x="14700" y="4261"/>
                </a:lnTo>
                <a:lnTo>
                  <a:pt x="14028" y="3544"/>
                </a:lnTo>
                <a:cubicBezTo>
                  <a:pt x="14028" y="3544"/>
                  <a:pt x="3116" y="14513"/>
                  <a:pt x="3116" y="14513"/>
                </a:cubicBezTo>
                <a:close/>
                <a:moveTo>
                  <a:pt x="850" y="20756"/>
                </a:moveTo>
                <a:lnTo>
                  <a:pt x="6558" y="19027"/>
                </a:lnTo>
                <a:lnTo>
                  <a:pt x="6138" y="17550"/>
                </a:lnTo>
                <a:lnTo>
                  <a:pt x="4376" y="17550"/>
                </a:lnTo>
                <a:cubicBezTo>
                  <a:pt x="4151" y="17550"/>
                  <a:pt x="4040" y="17438"/>
                  <a:pt x="4040" y="17213"/>
                </a:cubicBezTo>
                <a:lnTo>
                  <a:pt x="4040" y="15398"/>
                </a:lnTo>
                <a:lnTo>
                  <a:pt x="2697" y="15103"/>
                </a:lnTo>
                <a:cubicBezTo>
                  <a:pt x="2697" y="15103"/>
                  <a:pt x="850" y="20756"/>
                  <a:pt x="850" y="20756"/>
                </a:cubicBezTo>
                <a:close/>
                <a:moveTo>
                  <a:pt x="3788" y="422"/>
                </a:moveTo>
                <a:cubicBezTo>
                  <a:pt x="4040" y="197"/>
                  <a:pt x="4326" y="70"/>
                  <a:pt x="4648" y="42"/>
                </a:cubicBezTo>
                <a:cubicBezTo>
                  <a:pt x="4970" y="14"/>
                  <a:pt x="5299" y="141"/>
                  <a:pt x="5635" y="422"/>
                </a:cubicBezTo>
                <a:cubicBezTo>
                  <a:pt x="6810" y="1772"/>
                  <a:pt x="8237" y="3291"/>
                  <a:pt x="9915" y="4978"/>
                </a:cubicBezTo>
                <a:cubicBezTo>
                  <a:pt x="10055" y="5147"/>
                  <a:pt x="10048" y="5309"/>
                  <a:pt x="9895" y="5463"/>
                </a:cubicBezTo>
                <a:cubicBezTo>
                  <a:pt x="9740" y="5618"/>
                  <a:pt x="9594" y="5611"/>
                  <a:pt x="9454" y="5442"/>
                </a:cubicBezTo>
                <a:cubicBezTo>
                  <a:pt x="7859" y="3867"/>
                  <a:pt x="6418" y="2349"/>
                  <a:pt x="5131" y="886"/>
                </a:cubicBezTo>
                <a:cubicBezTo>
                  <a:pt x="4851" y="605"/>
                  <a:pt x="4571" y="619"/>
                  <a:pt x="4292" y="928"/>
                </a:cubicBezTo>
                <a:lnTo>
                  <a:pt x="934" y="4303"/>
                </a:lnTo>
                <a:cubicBezTo>
                  <a:pt x="626" y="4585"/>
                  <a:pt x="626" y="4866"/>
                  <a:pt x="934" y="5147"/>
                </a:cubicBezTo>
                <a:cubicBezTo>
                  <a:pt x="962" y="5203"/>
                  <a:pt x="1004" y="5252"/>
                  <a:pt x="1060" y="5295"/>
                </a:cubicBezTo>
                <a:cubicBezTo>
                  <a:pt x="1116" y="5337"/>
                  <a:pt x="1172" y="5386"/>
                  <a:pt x="1228" y="5442"/>
                </a:cubicBezTo>
                <a:cubicBezTo>
                  <a:pt x="1284" y="5499"/>
                  <a:pt x="1354" y="5569"/>
                  <a:pt x="1438" y="5653"/>
                </a:cubicBezTo>
                <a:cubicBezTo>
                  <a:pt x="1522" y="5737"/>
                  <a:pt x="1606" y="5822"/>
                  <a:pt x="1689" y="5906"/>
                </a:cubicBezTo>
                <a:lnTo>
                  <a:pt x="4124" y="3459"/>
                </a:lnTo>
                <a:cubicBezTo>
                  <a:pt x="4292" y="3319"/>
                  <a:pt x="4452" y="3326"/>
                  <a:pt x="4606" y="3480"/>
                </a:cubicBezTo>
                <a:cubicBezTo>
                  <a:pt x="4760" y="3635"/>
                  <a:pt x="4767" y="3797"/>
                  <a:pt x="4627" y="3966"/>
                </a:cubicBezTo>
                <a:lnTo>
                  <a:pt x="2193" y="6370"/>
                </a:lnTo>
                <a:cubicBezTo>
                  <a:pt x="2724" y="6905"/>
                  <a:pt x="3242" y="7425"/>
                  <a:pt x="3746" y="7931"/>
                </a:cubicBezTo>
                <a:lnTo>
                  <a:pt x="4795" y="6834"/>
                </a:lnTo>
                <a:cubicBezTo>
                  <a:pt x="4963" y="6694"/>
                  <a:pt x="5124" y="6701"/>
                  <a:pt x="5278" y="6855"/>
                </a:cubicBezTo>
                <a:cubicBezTo>
                  <a:pt x="5431" y="7010"/>
                  <a:pt x="5439" y="7172"/>
                  <a:pt x="5299" y="7341"/>
                </a:cubicBezTo>
                <a:lnTo>
                  <a:pt x="4208" y="8395"/>
                </a:lnTo>
                <a:cubicBezTo>
                  <a:pt x="4627" y="8789"/>
                  <a:pt x="4991" y="9155"/>
                  <a:pt x="5299" y="9492"/>
                </a:cubicBezTo>
                <a:cubicBezTo>
                  <a:pt x="5467" y="9661"/>
                  <a:pt x="5467" y="9816"/>
                  <a:pt x="5299" y="9956"/>
                </a:cubicBezTo>
                <a:cubicBezTo>
                  <a:pt x="5243" y="10041"/>
                  <a:pt x="5166" y="10083"/>
                  <a:pt x="5068" y="10083"/>
                </a:cubicBezTo>
                <a:cubicBezTo>
                  <a:pt x="4970" y="10083"/>
                  <a:pt x="4893" y="10041"/>
                  <a:pt x="4837" y="9956"/>
                </a:cubicBezTo>
                <a:cubicBezTo>
                  <a:pt x="3382" y="8494"/>
                  <a:pt x="1927" y="7060"/>
                  <a:pt x="472" y="5653"/>
                </a:cubicBezTo>
                <a:cubicBezTo>
                  <a:pt x="221" y="5400"/>
                  <a:pt x="88" y="5105"/>
                  <a:pt x="74" y="4767"/>
                </a:cubicBezTo>
                <a:cubicBezTo>
                  <a:pt x="60" y="4430"/>
                  <a:pt x="179" y="4107"/>
                  <a:pt x="430" y="3797"/>
                </a:cubicBezTo>
                <a:cubicBezTo>
                  <a:pt x="430" y="3797"/>
                  <a:pt x="3788" y="422"/>
                  <a:pt x="3788" y="422"/>
                </a:cubicBezTo>
                <a:close/>
                <a:moveTo>
                  <a:pt x="11" y="21136"/>
                </a:moveTo>
                <a:lnTo>
                  <a:pt x="2151" y="14597"/>
                </a:lnTo>
                <a:cubicBezTo>
                  <a:pt x="2179" y="14541"/>
                  <a:pt x="2207" y="14499"/>
                  <a:pt x="2235" y="14470"/>
                </a:cubicBezTo>
                <a:lnTo>
                  <a:pt x="13735" y="2911"/>
                </a:lnTo>
                <a:lnTo>
                  <a:pt x="13777" y="2827"/>
                </a:lnTo>
                <a:lnTo>
                  <a:pt x="16295" y="337"/>
                </a:lnTo>
                <a:cubicBezTo>
                  <a:pt x="16490" y="113"/>
                  <a:pt x="16736" y="0"/>
                  <a:pt x="17029" y="0"/>
                </a:cubicBezTo>
                <a:cubicBezTo>
                  <a:pt x="17323" y="0"/>
                  <a:pt x="17568" y="113"/>
                  <a:pt x="17764" y="337"/>
                </a:cubicBezTo>
                <a:lnTo>
                  <a:pt x="21289" y="3839"/>
                </a:lnTo>
                <a:cubicBezTo>
                  <a:pt x="21485" y="4064"/>
                  <a:pt x="21583" y="4317"/>
                  <a:pt x="21583" y="4598"/>
                </a:cubicBezTo>
                <a:cubicBezTo>
                  <a:pt x="21583" y="4880"/>
                  <a:pt x="21485" y="5133"/>
                  <a:pt x="21289" y="5358"/>
                </a:cubicBezTo>
                <a:lnTo>
                  <a:pt x="18813" y="7805"/>
                </a:lnTo>
                <a:lnTo>
                  <a:pt x="18771" y="7847"/>
                </a:lnTo>
                <a:lnTo>
                  <a:pt x="7313" y="19491"/>
                </a:lnTo>
                <a:cubicBezTo>
                  <a:pt x="7257" y="19519"/>
                  <a:pt x="7201" y="19547"/>
                  <a:pt x="7146" y="19575"/>
                </a:cubicBezTo>
                <a:lnTo>
                  <a:pt x="430" y="21558"/>
                </a:lnTo>
                <a:cubicBezTo>
                  <a:pt x="402" y="21586"/>
                  <a:pt x="374" y="21600"/>
                  <a:pt x="346" y="21600"/>
                </a:cubicBezTo>
                <a:cubicBezTo>
                  <a:pt x="263" y="21600"/>
                  <a:pt x="179" y="21558"/>
                  <a:pt x="95" y="21473"/>
                </a:cubicBezTo>
                <a:cubicBezTo>
                  <a:pt x="11" y="21389"/>
                  <a:pt x="-17" y="21276"/>
                  <a:pt x="11" y="21136"/>
                </a:cubicBezTo>
                <a:close/>
              </a:path>
            </a:pathLst>
          </a:custGeom>
          <a:solidFill>
            <a:schemeClr val="bg2"/>
          </a:solidFill>
          <a:ln w="12700">
            <a:miter lim="400000"/>
          </a:ln>
        </p:spPr>
        <p:txBody>
          <a:bodyPr lIns="34289" tIns="34289" rIns="34289" bIns="34289" anchor="ctr"/>
          <a:lstStyle/>
          <a:p>
            <a:pPr algn="ctr" defTabSz="342900">
              <a:defRPr sz="10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50" dirty="0">
              <a:solidFill>
                <a:srgbClr val="FFFFFF"/>
              </a:solidFill>
              <a:effectLst>
                <a:outerShdw blurRad="38100" dist="12700" dir="5400000" rotWithShape="0">
                  <a:srgbClr val="000000">
                    <a:alpha val="50000"/>
                  </a:srgbClr>
                </a:outerShdw>
              </a:effectLst>
              <a:latin typeface="Gill Sans"/>
              <a:sym typeface="Gill Sans"/>
            </a:endParaRPr>
          </a:p>
        </p:txBody>
      </p:sp>
      <p:sp>
        <p:nvSpPr>
          <p:cNvPr id="19" name="Title 9">
            <a:extLst>
              <a:ext uri="{FF2B5EF4-FFF2-40B4-BE49-F238E27FC236}">
                <a16:creationId xmlns:a16="http://schemas.microsoft.com/office/drawing/2014/main" id="{DD6D940D-B85D-4359-BE30-17086E4ED5FE}"/>
              </a:ext>
            </a:extLst>
          </p:cNvPr>
          <p:cNvSpPr txBox="1">
            <a:spLocks/>
          </p:cNvSpPr>
          <p:nvPr/>
        </p:nvSpPr>
        <p:spPr>
          <a:xfrm>
            <a:off x="400642" y="320201"/>
            <a:ext cx="7955280" cy="651272"/>
          </a:xfrm>
          <a:prstGeom prst="rect">
            <a:avLst/>
          </a:prstGeom>
        </p:spPr>
        <p:txBody>
          <a:bodyPr/>
          <a:lstStyle>
            <a:lvl1pPr algn="l" defTabSz="914400" rtl="0" eaLnBrk="1" latinLnBrk="0" hangingPunct="1">
              <a:spcBef>
                <a:spcPct val="0"/>
              </a:spcBef>
              <a:buNone/>
              <a:defRPr sz="2800" b="0" kern="1200">
                <a:solidFill>
                  <a:schemeClr val="tx1"/>
                </a:solidFill>
                <a:latin typeface="+mj-lt"/>
                <a:ea typeface="+mj-ea"/>
                <a:cs typeface="+mj-cs"/>
              </a:defRPr>
            </a:lvl1pPr>
          </a:lstStyle>
          <a:p>
            <a:r>
              <a:rPr lang="en-US" dirty="0"/>
              <a:t>Payment Analytics Compliance Tool</a:t>
            </a:r>
          </a:p>
        </p:txBody>
      </p:sp>
      <p:sp>
        <p:nvSpPr>
          <p:cNvPr id="20" name="Shape 2793">
            <a:extLst>
              <a:ext uri="{FF2B5EF4-FFF2-40B4-BE49-F238E27FC236}">
                <a16:creationId xmlns:a16="http://schemas.microsoft.com/office/drawing/2014/main" id="{6D2C9029-E3BD-475C-B5B0-5257509CB9E9}"/>
              </a:ext>
            </a:extLst>
          </p:cNvPr>
          <p:cNvSpPr txBox="1"/>
          <p:nvPr/>
        </p:nvSpPr>
        <p:spPr>
          <a:xfrm>
            <a:off x="484481" y="127072"/>
            <a:ext cx="2907843" cy="1846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defTabSz="1828431">
              <a:defRPr sz="1800" cap="all" spc="180">
                <a:solidFill>
                  <a:srgbClr val="A7A7A7"/>
                </a:solidFill>
              </a:defRPr>
            </a:lvl1pPr>
          </a:lstStyle>
          <a:p>
            <a:pPr marL="0" marR="0" lvl="0" indent="0" algn="l" defTabSz="1828431" rtl="0" eaLnBrk="1" fontAlgn="auto" latinLnBrk="0" hangingPunct="1">
              <a:lnSpc>
                <a:spcPct val="100000"/>
              </a:lnSpc>
              <a:spcBef>
                <a:spcPts val="0"/>
              </a:spcBef>
              <a:spcAft>
                <a:spcPts val="0"/>
              </a:spcAft>
              <a:buClrTx/>
              <a:buSzTx/>
              <a:buFontTx/>
              <a:buNone/>
              <a:tabLst/>
              <a:defRPr/>
            </a:pPr>
            <a:r>
              <a:rPr kumimoji="0" lang="en-US" sz="600" b="0" i="0" u="none" strike="noStrike" kern="1200" cap="all" spc="180" normalizeH="0" baseline="0" noProof="0" dirty="0">
                <a:ln>
                  <a:noFill/>
                </a:ln>
                <a:solidFill>
                  <a:srgbClr val="A7A7A7"/>
                </a:solidFill>
                <a:effectLst/>
                <a:uLnTx/>
                <a:uFillTx/>
                <a:latin typeface="Arial"/>
                <a:ea typeface="+mn-ea"/>
                <a:cs typeface="+mn-cs"/>
              </a:rPr>
              <a:t>U.S. Bank as a strategic payments partner</a:t>
            </a:r>
            <a:endParaRPr kumimoji="0" sz="600" b="0" i="0" u="none" strike="noStrike" kern="1200" cap="all" spc="180" normalizeH="0" baseline="0" noProof="0" dirty="0">
              <a:ln>
                <a:noFill/>
              </a:ln>
              <a:solidFill>
                <a:srgbClr val="A7A7A7"/>
              </a:solidFill>
              <a:effectLst/>
              <a:uLnTx/>
              <a:uFillTx/>
              <a:latin typeface="Arial"/>
              <a:ea typeface="+mn-ea"/>
              <a:cs typeface="+mn-cs"/>
            </a:endParaRPr>
          </a:p>
        </p:txBody>
      </p:sp>
      <p:sp>
        <p:nvSpPr>
          <p:cNvPr id="16" name="Shape 2821">
            <a:extLst>
              <a:ext uri="{FF2B5EF4-FFF2-40B4-BE49-F238E27FC236}">
                <a16:creationId xmlns:a16="http://schemas.microsoft.com/office/drawing/2014/main" id="{6FDC5BCB-FA77-43F1-B3AD-0EB173FD3108}"/>
              </a:ext>
            </a:extLst>
          </p:cNvPr>
          <p:cNvSpPr/>
          <p:nvPr/>
        </p:nvSpPr>
        <p:spPr>
          <a:xfrm>
            <a:off x="484481" y="792578"/>
            <a:ext cx="8067805" cy="357790"/>
          </a:xfrm>
          <a:prstGeom prst="rect">
            <a:avLst/>
          </a:prstGeom>
          <a:solidFill>
            <a:schemeClr val="bg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85725" tIns="85725" rIns="85725" bIns="85725">
            <a:spAutoFit/>
          </a:bodyPr>
          <a:lstStyle>
            <a:lvl1pPr defTabSz="913748">
              <a:spcBef>
                <a:spcPts val="200"/>
              </a:spcBef>
              <a:defRPr sz="3200">
                <a:solidFill>
                  <a:srgbClr val="FFFFFF"/>
                </a:solidFill>
                <a:latin typeface="+mn-lt"/>
                <a:ea typeface="+mn-ea"/>
                <a:cs typeface="+mn-cs"/>
                <a:sym typeface="Helvetica"/>
              </a:defRPr>
            </a:lvl1pPr>
          </a:lstStyle>
          <a:p>
            <a:pPr marL="0" marR="0" lvl="0" indent="0" algn="l" defTabSz="342656" rtl="0" eaLnBrk="1" fontAlgn="auto" latinLnBrk="0" hangingPunct="0">
              <a:lnSpc>
                <a:spcPct val="100000"/>
              </a:lnSpc>
              <a:spcBef>
                <a:spcPts val="75"/>
              </a:spcBef>
              <a:spcAft>
                <a:spcPts val="0"/>
              </a:spcAft>
              <a:buClrTx/>
              <a:buSzTx/>
              <a:buFontTx/>
              <a:buNone/>
              <a:tabLst/>
              <a:defRPr/>
            </a:pPr>
            <a:r>
              <a:rPr kumimoji="0" lang="en-US" sz="1200" b="0" i="0" u="none" strike="noStrike" kern="0" cap="none" spc="-24" normalizeH="0" baseline="0" noProof="0" dirty="0">
                <a:ln>
                  <a:noFill/>
                </a:ln>
                <a:solidFill>
                  <a:srgbClr val="FFFFFF"/>
                </a:solidFill>
                <a:effectLst/>
                <a:uLnTx/>
                <a:uFillTx/>
                <a:ea typeface="+mn-ea"/>
                <a:cs typeface="Arial"/>
                <a:sym typeface="Arial"/>
              </a:rPr>
              <a:t>Payment Analytics adds another layer to mitigate misuse and non-preferred spend</a:t>
            </a:r>
          </a:p>
        </p:txBody>
      </p:sp>
      <p:pic>
        <p:nvPicPr>
          <p:cNvPr id="17" name="Picture 16">
            <a:extLst>
              <a:ext uri="{FF2B5EF4-FFF2-40B4-BE49-F238E27FC236}">
                <a16:creationId xmlns:a16="http://schemas.microsoft.com/office/drawing/2014/main" id="{B6B37F9A-22C6-423D-A51F-E5C488197032}"/>
              </a:ext>
            </a:extLst>
          </p:cNvPr>
          <p:cNvPicPr>
            <a:picLocks noChangeAspect="1"/>
          </p:cNvPicPr>
          <p:nvPr/>
        </p:nvPicPr>
        <p:blipFill>
          <a:blip r:embed="rId5"/>
          <a:stretch>
            <a:fillRect/>
          </a:stretch>
        </p:blipFill>
        <p:spPr>
          <a:xfrm>
            <a:off x="2413120" y="1292874"/>
            <a:ext cx="794534" cy="1168417"/>
          </a:xfrm>
          <a:prstGeom prst="rect">
            <a:avLst/>
          </a:prstGeom>
          <a:effectLst>
            <a:outerShdw blurRad="76200" dir="18900000" sy="23000" kx="-1200000" algn="bl" rotWithShape="0">
              <a:prstClr val="black">
                <a:alpha val="20000"/>
              </a:prstClr>
            </a:outerShdw>
          </a:effectLst>
          <a:scene3d>
            <a:camera prst="perspectiveContrastingLeftFacing">
              <a:rot lat="21550676" lon="1790178" rev="21236275"/>
            </a:camera>
            <a:lightRig rig="threePt" dir="t"/>
          </a:scene3d>
        </p:spPr>
      </p:pic>
    </p:spTree>
    <p:extLst>
      <p:ext uri="{BB962C8B-B14F-4D97-AF65-F5344CB8AC3E}">
        <p14:creationId xmlns:p14="http://schemas.microsoft.com/office/powerpoint/2010/main" val="60699177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Merchant Watch List…">
            <a:extLst>
              <a:ext uri="{FF2B5EF4-FFF2-40B4-BE49-F238E27FC236}">
                <a16:creationId xmlns:a16="http://schemas.microsoft.com/office/drawing/2014/main" id="{9B798CED-D319-4E4D-A7E5-FE2E908727E9}"/>
              </a:ext>
            </a:extLst>
          </p:cNvPr>
          <p:cNvSpPr txBox="1">
            <a:spLocks/>
          </p:cNvSpPr>
          <p:nvPr/>
        </p:nvSpPr>
        <p:spPr>
          <a:xfrm>
            <a:off x="833179" y="2576523"/>
            <a:ext cx="3668260" cy="15115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69" tIns="36169" rIns="36169" bIns="36169">
            <a:normAutofit/>
          </a:bodyPr>
          <a:lstStyle>
            <a:lvl1pPr marL="365758" marR="0" indent="-347472" algn="l" defTabSz="1828800" rtl="0" latinLnBrk="0">
              <a:lnSpc>
                <a:spcPct val="100000"/>
              </a:lnSpc>
              <a:spcBef>
                <a:spcPts val="1200"/>
              </a:spcBef>
              <a:spcAft>
                <a:spcPts val="0"/>
              </a:spcAft>
              <a:buClrTx/>
              <a:buSzPct val="100000"/>
              <a:buFont typeface="Arial"/>
              <a:buChar char="•"/>
              <a:tabLst/>
              <a:defRPr sz="4000" b="0" i="0" u="none" strike="noStrike" cap="none" spc="0" baseline="0">
                <a:solidFill>
                  <a:srgbClr val="4D4D4D"/>
                </a:solidFill>
                <a:uFillTx/>
                <a:latin typeface="+mn-lt"/>
                <a:ea typeface="+mn-ea"/>
                <a:cs typeface="+mn-cs"/>
                <a:sym typeface="Arial"/>
              </a:defRPr>
            </a:lvl1pPr>
            <a:lvl2pPr marL="1148080" marR="0" indent="-508000" algn="l" defTabSz="1828800" rtl="0" latinLnBrk="0">
              <a:lnSpc>
                <a:spcPct val="100000"/>
              </a:lnSpc>
              <a:spcBef>
                <a:spcPts val="1200"/>
              </a:spcBef>
              <a:spcAft>
                <a:spcPts val="0"/>
              </a:spcAft>
              <a:buClrTx/>
              <a:buSzPct val="100000"/>
              <a:buFont typeface="Arial"/>
              <a:buChar char="–"/>
              <a:tabLst/>
              <a:defRPr sz="4000" b="0" i="0" u="none" strike="noStrike" cap="none" spc="0" baseline="0">
                <a:solidFill>
                  <a:srgbClr val="4D4D4D"/>
                </a:solidFill>
                <a:uFillTx/>
                <a:latin typeface="+mn-lt"/>
                <a:ea typeface="+mn-ea"/>
                <a:cs typeface="+mn-cs"/>
                <a:sym typeface="Arial"/>
              </a:defRPr>
            </a:lvl2pPr>
            <a:lvl3pPr marL="1915666" marR="0" indent="-434338" algn="l" defTabSz="1828800" rtl="0" latinLnBrk="0">
              <a:lnSpc>
                <a:spcPct val="100000"/>
              </a:lnSpc>
              <a:spcBef>
                <a:spcPts val="1200"/>
              </a:spcBef>
              <a:spcAft>
                <a:spcPts val="0"/>
              </a:spcAft>
              <a:buClrTx/>
              <a:buSzPct val="100000"/>
              <a:buFont typeface="Arial"/>
              <a:buChar char="•"/>
              <a:tabLst/>
              <a:defRPr sz="4000" b="0" i="0" u="none" strike="noStrike" cap="none" spc="0" baseline="0">
                <a:solidFill>
                  <a:srgbClr val="4D4D4D"/>
                </a:solidFill>
                <a:uFillTx/>
                <a:latin typeface="+mn-lt"/>
                <a:ea typeface="+mn-ea"/>
                <a:cs typeface="+mn-cs"/>
                <a:sym typeface="Arial"/>
              </a:defRPr>
            </a:lvl3pPr>
            <a:lvl4pPr marL="2709235" marR="0" indent="-496385" algn="l" defTabSz="1828800" rtl="0" latinLnBrk="0">
              <a:lnSpc>
                <a:spcPct val="100000"/>
              </a:lnSpc>
              <a:spcBef>
                <a:spcPts val="1200"/>
              </a:spcBef>
              <a:spcAft>
                <a:spcPts val="0"/>
              </a:spcAft>
              <a:buClrTx/>
              <a:buSzPct val="100000"/>
              <a:buFont typeface="Arial"/>
              <a:buChar char="–"/>
              <a:tabLst/>
              <a:defRPr sz="4000" b="0" i="0" u="none" strike="noStrike" cap="none" spc="0" baseline="0">
                <a:solidFill>
                  <a:srgbClr val="4D4D4D"/>
                </a:solidFill>
                <a:uFillTx/>
                <a:latin typeface="+mn-lt"/>
                <a:ea typeface="+mn-ea"/>
                <a:cs typeface="+mn-cs"/>
                <a:sym typeface="Arial"/>
              </a:defRPr>
            </a:lvl4pPr>
            <a:lvl5pPr marL="3523488" marR="0" indent="-579116" algn="l" defTabSz="1828800" rtl="0" latinLnBrk="0">
              <a:lnSpc>
                <a:spcPct val="100000"/>
              </a:lnSpc>
              <a:spcBef>
                <a:spcPts val="1200"/>
              </a:spcBef>
              <a:spcAft>
                <a:spcPts val="0"/>
              </a:spcAft>
              <a:buClrTx/>
              <a:buSzPct val="100000"/>
              <a:buFont typeface="Arial"/>
              <a:buChar char="•"/>
              <a:tabLst/>
              <a:defRPr sz="4000" b="0" i="0" u="none" strike="noStrike" cap="none" spc="0" baseline="0">
                <a:solidFill>
                  <a:srgbClr val="4D4D4D"/>
                </a:solidFill>
                <a:uFillTx/>
                <a:latin typeface="+mn-lt"/>
                <a:ea typeface="+mn-ea"/>
                <a:cs typeface="+mn-cs"/>
                <a:sym typeface="Arial"/>
              </a:defRPr>
            </a:lvl5pPr>
            <a:lvl6pPr marL="5029200" marR="0" indent="-457200" algn="l" defTabSz="1828800" rtl="0" latinLnBrk="0">
              <a:lnSpc>
                <a:spcPct val="100000"/>
              </a:lnSpc>
              <a:spcBef>
                <a:spcPts val="1200"/>
              </a:spcBef>
              <a:spcAft>
                <a:spcPts val="0"/>
              </a:spcAft>
              <a:buClrTx/>
              <a:buSzPct val="100000"/>
              <a:buFont typeface="Arial"/>
              <a:buChar char="•"/>
              <a:tabLst/>
              <a:defRPr sz="4000" b="0" i="0" u="none" strike="noStrike" cap="none" spc="0" baseline="0">
                <a:solidFill>
                  <a:srgbClr val="4D4D4D"/>
                </a:solidFill>
                <a:uFillTx/>
                <a:latin typeface="+mn-lt"/>
                <a:ea typeface="+mn-ea"/>
                <a:cs typeface="+mn-cs"/>
                <a:sym typeface="Arial"/>
              </a:defRPr>
            </a:lvl6pPr>
            <a:lvl7pPr marL="5943600" marR="0" indent="-457200" algn="l" defTabSz="1828800" rtl="0" latinLnBrk="0">
              <a:lnSpc>
                <a:spcPct val="100000"/>
              </a:lnSpc>
              <a:spcBef>
                <a:spcPts val="1200"/>
              </a:spcBef>
              <a:spcAft>
                <a:spcPts val="0"/>
              </a:spcAft>
              <a:buClrTx/>
              <a:buSzPct val="100000"/>
              <a:buFont typeface="Arial"/>
              <a:buChar char="•"/>
              <a:tabLst/>
              <a:defRPr sz="4000" b="0" i="0" u="none" strike="noStrike" cap="none" spc="0" baseline="0">
                <a:solidFill>
                  <a:srgbClr val="4D4D4D"/>
                </a:solidFill>
                <a:uFillTx/>
                <a:latin typeface="+mn-lt"/>
                <a:ea typeface="+mn-ea"/>
                <a:cs typeface="+mn-cs"/>
                <a:sym typeface="Arial"/>
              </a:defRPr>
            </a:lvl7pPr>
            <a:lvl8pPr marL="6858000" marR="0" indent="-457200" algn="l" defTabSz="1828800" rtl="0" latinLnBrk="0">
              <a:lnSpc>
                <a:spcPct val="100000"/>
              </a:lnSpc>
              <a:spcBef>
                <a:spcPts val="1200"/>
              </a:spcBef>
              <a:spcAft>
                <a:spcPts val="0"/>
              </a:spcAft>
              <a:buClrTx/>
              <a:buSzPct val="100000"/>
              <a:buFont typeface="Arial"/>
              <a:buChar char="•"/>
              <a:tabLst/>
              <a:defRPr sz="4000" b="0" i="0" u="none" strike="noStrike" cap="none" spc="0" baseline="0">
                <a:solidFill>
                  <a:srgbClr val="4D4D4D"/>
                </a:solidFill>
                <a:uFillTx/>
                <a:latin typeface="+mn-lt"/>
                <a:ea typeface="+mn-ea"/>
                <a:cs typeface="+mn-cs"/>
                <a:sym typeface="Arial"/>
              </a:defRPr>
            </a:lvl8pPr>
            <a:lvl9pPr marL="7772400" marR="0" indent="-457200" algn="l" defTabSz="1828800" rtl="0" latinLnBrk="0">
              <a:lnSpc>
                <a:spcPct val="100000"/>
              </a:lnSpc>
              <a:spcBef>
                <a:spcPts val="1200"/>
              </a:spcBef>
              <a:spcAft>
                <a:spcPts val="0"/>
              </a:spcAft>
              <a:buClrTx/>
              <a:buSzPct val="100000"/>
              <a:buFont typeface="Arial"/>
              <a:buChar char="•"/>
              <a:tabLst/>
              <a:defRPr sz="4000" b="0" i="0" u="none" strike="noStrike" cap="none" spc="0" baseline="0">
                <a:solidFill>
                  <a:srgbClr val="4D4D4D"/>
                </a:solidFill>
                <a:uFillTx/>
                <a:latin typeface="+mn-lt"/>
                <a:ea typeface="+mn-ea"/>
                <a:cs typeface="+mn-cs"/>
                <a:sym typeface="Arial"/>
              </a:defRPr>
            </a:lvl9pPr>
          </a:lstStyle>
          <a:p>
            <a:pPr marL="140146" indent="-136719" defTabSz="723385">
              <a:spcBef>
                <a:spcPts val="563"/>
              </a:spcBef>
              <a:defRPr sz="3600" spc="-100">
                <a:solidFill>
                  <a:srgbClr val="535353"/>
                </a:solidFill>
              </a:defRPr>
            </a:pPr>
            <a:r>
              <a:rPr lang="en-US" sz="1350" spc="-38" dirty="0">
                <a:solidFill>
                  <a:srgbClr val="535353"/>
                </a:solidFill>
                <a:latin typeface="Arial" panose="020B0604020202020204" pitchFamily="34" charset="0"/>
                <a:cs typeface="Arial" panose="020B0604020202020204" pitchFamily="34" charset="0"/>
              </a:rPr>
              <a:t>Merchant Watch List </a:t>
            </a:r>
            <a:endParaRPr lang="en-US" sz="1350" spc="-27" dirty="0">
              <a:solidFill>
                <a:srgbClr val="535353"/>
              </a:solidFill>
              <a:latin typeface="Arial" panose="020B0604020202020204" pitchFamily="34" charset="0"/>
              <a:cs typeface="Arial" panose="020B0604020202020204" pitchFamily="34" charset="0"/>
            </a:endParaRPr>
          </a:p>
          <a:p>
            <a:pPr marL="140146" indent="-136719" defTabSz="723385">
              <a:spcBef>
                <a:spcPts val="563"/>
              </a:spcBef>
              <a:defRPr sz="3600" spc="-100">
                <a:solidFill>
                  <a:srgbClr val="535353"/>
                </a:solidFill>
              </a:defRPr>
            </a:pPr>
            <a:r>
              <a:rPr lang="en-US" sz="1350" spc="-38" dirty="0">
                <a:solidFill>
                  <a:srgbClr val="535353"/>
                </a:solidFill>
                <a:latin typeface="Arial" panose="020B0604020202020204" pitchFamily="34" charset="0"/>
                <a:cs typeface="Arial" panose="020B0604020202020204" pitchFamily="34" charset="0"/>
              </a:rPr>
              <a:t>Transaction Outside Spending Guidelines</a:t>
            </a:r>
            <a:endParaRPr lang="en-US" sz="1350" spc="-27" dirty="0">
              <a:solidFill>
                <a:srgbClr val="535353"/>
              </a:solidFill>
              <a:latin typeface="Arial" panose="020B0604020202020204" pitchFamily="34" charset="0"/>
              <a:cs typeface="Arial" panose="020B0604020202020204" pitchFamily="34" charset="0"/>
            </a:endParaRPr>
          </a:p>
          <a:p>
            <a:pPr marL="140146" indent="-136719" defTabSz="723385">
              <a:spcBef>
                <a:spcPts val="563"/>
              </a:spcBef>
              <a:defRPr sz="3600" spc="-100">
                <a:solidFill>
                  <a:srgbClr val="535353"/>
                </a:solidFill>
              </a:defRPr>
            </a:pPr>
            <a:r>
              <a:rPr lang="en-US" sz="1350" spc="-38" dirty="0">
                <a:solidFill>
                  <a:srgbClr val="535353"/>
                </a:solidFill>
                <a:latin typeface="Arial" panose="020B0604020202020204" pitchFamily="34" charset="0"/>
                <a:cs typeface="Arial" panose="020B0604020202020204" pitchFamily="34" charset="0"/>
              </a:rPr>
              <a:t>Split Transaction </a:t>
            </a:r>
            <a:endParaRPr lang="en-US" sz="1350" spc="-27" dirty="0">
              <a:solidFill>
                <a:srgbClr val="535353"/>
              </a:solidFill>
              <a:latin typeface="Arial" panose="020B0604020202020204" pitchFamily="34" charset="0"/>
              <a:cs typeface="Arial" panose="020B0604020202020204" pitchFamily="34" charset="0"/>
            </a:endParaRPr>
          </a:p>
          <a:p>
            <a:pPr marL="140146" indent="-136719" defTabSz="723385">
              <a:spcBef>
                <a:spcPts val="563"/>
              </a:spcBef>
              <a:defRPr sz="3600" spc="-100">
                <a:solidFill>
                  <a:srgbClr val="535353"/>
                </a:solidFill>
              </a:defRPr>
            </a:pPr>
            <a:r>
              <a:rPr lang="en-US" sz="1350" spc="-38" dirty="0">
                <a:solidFill>
                  <a:srgbClr val="535353"/>
                </a:solidFill>
                <a:latin typeface="Arial" panose="020B0604020202020204" pitchFamily="34" charset="0"/>
                <a:cs typeface="Arial" panose="020B0604020202020204" pitchFamily="34" charset="0"/>
              </a:rPr>
              <a:t>Transaction Close to Single Purchase Limit </a:t>
            </a:r>
            <a:endParaRPr lang="en-US" sz="1350" spc="-27" dirty="0">
              <a:solidFill>
                <a:srgbClr val="535353"/>
              </a:solidFill>
              <a:latin typeface="Arial" panose="020B0604020202020204" pitchFamily="34" charset="0"/>
              <a:cs typeface="Arial" panose="020B0604020202020204" pitchFamily="34" charset="0"/>
            </a:endParaRPr>
          </a:p>
          <a:p>
            <a:pPr marL="140146" indent="-136719" defTabSz="723385">
              <a:spcBef>
                <a:spcPts val="563"/>
              </a:spcBef>
              <a:defRPr sz="3600" spc="-100">
                <a:solidFill>
                  <a:srgbClr val="535353"/>
                </a:solidFill>
              </a:defRPr>
            </a:pPr>
            <a:r>
              <a:rPr lang="en-US" sz="1350" spc="-38" dirty="0">
                <a:solidFill>
                  <a:srgbClr val="535353"/>
                </a:solidFill>
                <a:latin typeface="Arial" panose="020B0604020202020204" pitchFamily="34" charset="0"/>
                <a:cs typeface="Arial" panose="020B0604020202020204" pitchFamily="34" charset="0"/>
              </a:rPr>
              <a:t>Large Spend Increase over Average Spend </a:t>
            </a:r>
          </a:p>
        </p:txBody>
      </p:sp>
      <p:sp>
        <p:nvSpPr>
          <p:cNvPr id="25" name="Excessive Cash Withdrawals…">
            <a:extLst>
              <a:ext uri="{FF2B5EF4-FFF2-40B4-BE49-F238E27FC236}">
                <a16:creationId xmlns:a16="http://schemas.microsoft.com/office/drawing/2014/main" id="{926ABC07-AAD8-4F41-802E-DE04D841A72D}"/>
              </a:ext>
            </a:extLst>
          </p:cNvPr>
          <p:cNvSpPr txBox="1"/>
          <p:nvPr/>
        </p:nvSpPr>
        <p:spPr>
          <a:xfrm>
            <a:off x="4781692" y="2583978"/>
            <a:ext cx="4106225" cy="14287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6194" tIns="36194" rIns="36194" bIns="36194">
            <a:spAutoFit/>
          </a:bodyPr>
          <a:lstStyle/>
          <a:p>
            <a:pPr marL="140146" indent="-136719" defTabSz="723385">
              <a:lnSpc>
                <a:spcPct val="110000"/>
              </a:lnSpc>
              <a:spcBef>
                <a:spcPts val="563"/>
              </a:spcBef>
              <a:buSzPct val="100000"/>
              <a:buFont typeface="Arial"/>
              <a:buChar char="•"/>
              <a:defRPr spc="-72">
                <a:solidFill>
                  <a:srgbClr val="535353"/>
                </a:solidFill>
              </a:defRPr>
            </a:pPr>
            <a:r>
              <a:rPr sz="1350" spc="-54" dirty="0">
                <a:solidFill>
                  <a:srgbClr val="535353"/>
                </a:solidFill>
                <a:latin typeface="Arial" panose="020B0604020202020204" pitchFamily="34" charset="0"/>
                <a:cs typeface="Arial" panose="020B0604020202020204" pitchFamily="34" charset="0"/>
              </a:rPr>
              <a:t>Airline Travel Purchase Exception</a:t>
            </a:r>
          </a:p>
          <a:p>
            <a:pPr marL="140146" indent="-136719" defTabSz="723385">
              <a:lnSpc>
                <a:spcPct val="110000"/>
              </a:lnSpc>
              <a:spcBef>
                <a:spcPts val="563"/>
              </a:spcBef>
              <a:buSzPct val="100000"/>
              <a:buFont typeface="Arial"/>
              <a:buChar char="•"/>
              <a:defRPr spc="-72">
                <a:solidFill>
                  <a:srgbClr val="535353"/>
                </a:solidFill>
              </a:defRPr>
            </a:pPr>
            <a:r>
              <a:rPr sz="1350" spc="-54" dirty="0">
                <a:solidFill>
                  <a:srgbClr val="535353"/>
                </a:solidFill>
                <a:latin typeface="Arial" panose="020B0604020202020204" pitchFamily="34" charset="0"/>
                <a:cs typeface="Arial" panose="020B0604020202020204" pitchFamily="34" charset="0"/>
              </a:rPr>
              <a:t>Hotel Room </a:t>
            </a:r>
            <a:r>
              <a:rPr sz="1350" spc="-38" dirty="0">
                <a:solidFill>
                  <a:srgbClr val="535353"/>
                </a:solidFill>
                <a:latin typeface="Arial" panose="020B0604020202020204" pitchFamily="34" charset="0"/>
                <a:cs typeface="Arial" panose="020B0604020202020204" pitchFamily="34" charset="0"/>
                <a:sym typeface="Arial"/>
              </a:rPr>
              <a:t>Purchase</a:t>
            </a:r>
            <a:r>
              <a:rPr sz="1350" spc="-54" dirty="0">
                <a:solidFill>
                  <a:srgbClr val="535353"/>
                </a:solidFill>
                <a:latin typeface="Arial" panose="020B0604020202020204" pitchFamily="34" charset="0"/>
                <a:cs typeface="Arial" panose="020B0604020202020204" pitchFamily="34" charset="0"/>
              </a:rPr>
              <a:t> Exception</a:t>
            </a:r>
          </a:p>
          <a:p>
            <a:pPr marL="140146" indent="-136719" defTabSz="723385">
              <a:lnSpc>
                <a:spcPct val="110000"/>
              </a:lnSpc>
              <a:spcBef>
                <a:spcPts val="563"/>
              </a:spcBef>
              <a:buSzPct val="100000"/>
              <a:buFont typeface="Arial"/>
              <a:buChar char="•"/>
              <a:defRPr spc="-72">
                <a:solidFill>
                  <a:srgbClr val="535353"/>
                </a:solidFill>
              </a:defRPr>
            </a:pPr>
            <a:r>
              <a:rPr sz="1350" spc="-54" dirty="0">
                <a:solidFill>
                  <a:srgbClr val="535353"/>
                </a:solidFill>
                <a:latin typeface="Arial" panose="020B0604020202020204" pitchFamily="34" charset="0"/>
                <a:cs typeface="Arial" panose="020B0604020202020204" pitchFamily="34" charset="0"/>
              </a:rPr>
              <a:t>Travel Card Purchase in Cardholder’s Postal Code </a:t>
            </a:r>
          </a:p>
          <a:p>
            <a:pPr marL="140146" indent="-136719" defTabSz="723385">
              <a:lnSpc>
                <a:spcPct val="110000"/>
              </a:lnSpc>
              <a:spcBef>
                <a:spcPts val="563"/>
              </a:spcBef>
              <a:buSzPct val="100000"/>
              <a:buFont typeface="Arial"/>
              <a:buChar char="•"/>
              <a:defRPr spc="-72">
                <a:solidFill>
                  <a:srgbClr val="535353"/>
                </a:solidFill>
              </a:defRPr>
            </a:pPr>
            <a:r>
              <a:rPr sz="1350" spc="-54" dirty="0">
                <a:solidFill>
                  <a:srgbClr val="535353"/>
                </a:solidFill>
                <a:latin typeface="Arial" panose="020B0604020202020204" pitchFamily="34" charset="0"/>
                <a:cs typeface="Arial" panose="020B0604020202020204" pitchFamily="34" charset="0"/>
              </a:rPr>
              <a:t>Account Opened/Maintained with Limits Exceeding Standards</a:t>
            </a:r>
          </a:p>
        </p:txBody>
      </p:sp>
      <p:grpSp>
        <p:nvGrpSpPr>
          <p:cNvPr id="26" name="Group">
            <a:extLst>
              <a:ext uri="{FF2B5EF4-FFF2-40B4-BE49-F238E27FC236}">
                <a16:creationId xmlns:a16="http://schemas.microsoft.com/office/drawing/2014/main" id="{AD78FF72-1B95-4206-BC58-BDA2CB204582}"/>
              </a:ext>
            </a:extLst>
          </p:cNvPr>
          <p:cNvGrpSpPr/>
          <p:nvPr/>
        </p:nvGrpSpPr>
        <p:grpSpPr>
          <a:xfrm>
            <a:off x="5946103" y="1677296"/>
            <a:ext cx="840600" cy="713252"/>
            <a:chOff x="0" y="-1"/>
            <a:chExt cx="2241599" cy="1902002"/>
          </a:xfrm>
          <a:solidFill>
            <a:schemeClr val="accent2"/>
          </a:solidFill>
        </p:grpSpPr>
        <p:sp>
          <p:nvSpPr>
            <p:cNvPr id="27" name="Shape">
              <a:extLst>
                <a:ext uri="{FF2B5EF4-FFF2-40B4-BE49-F238E27FC236}">
                  <a16:creationId xmlns:a16="http://schemas.microsoft.com/office/drawing/2014/main" id="{D8FD5BEF-E2FC-45FE-A52C-52D266C7800C}"/>
                </a:ext>
              </a:extLst>
            </p:cNvPr>
            <p:cNvSpPr/>
            <p:nvPr/>
          </p:nvSpPr>
          <p:spPr>
            <a:xfrm>
              <a:off x="-1" y="-1"/>
              <a:ext cx="1550783" cy="1902003"/>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bg2"/>
            </a:solidFill>
            <a:ln w="12700" cap="flat">
              <a:solidFill>
                <a:schemeClr val="bg2"/>
              </a:solidFill>
              <a:miter lim="400000"/>
            </a:ln>
            <a:effectLst/>
          </p:spPr>
          <p:txBody>
            <a:bodyPr wrap="square" lIns="34289" tIns="34289" rIns="34289" bIns="34289" numCol="1" anchor="ctr">
              <a:noAutofit/>
            </a:bodyPr>
            <a:lstStyle/>
            <a:p>
              <a:pPr defTabSz="685204">
                <a:defRPr>
                  <a:solidFill>
                    <a:srgbClr val="ED7D31"/>
                  </a:solidFill>
                  <a:latin typeface="+mj-lt"/>
                  <a:ea typeface="+mj-ea"/>
                  <a:cs typeface="+mj-cs"/>
                  <a:sym typeface="Helvetica"/>
                </a:defRPr>
              </a:pPr>
              <a:endParaRPr sz="675">
                <a:solidFill>
                  <a:srgbClr val="ED7D31"/>
                </a:solidFill>
                <a:latin typeface="Calibri Light" panose="020F0302020204030204"/>
                <a:cs typeface="Arial"/>
                <a:sym typeface="Helvetica"/>
              </a:endParaRPr>
            </a:p>
          </p:txBody>
        </p:sp>
        <p:sp>
          <p:nvSpPr>
            <p:cNvPr id="28" name="Shape">
              <a:extLst>
                <a:ext uri="{FF2B5EF4-FFF2-40B4-BE49-F238E27FC236}">
                  <a16:creationId xmlns:a16="http://schemas.microsoft.com/office/drawing/2014/main" id="{C1543A99-CCE4-465B-8B06-49D6A94DD5B3}"/>
                </a:ext>
              </a:extLst>
            </p:cNvPr>
            <p:cNvSpPr/>
            <p:nvPr/>
          </p:nvSpPr>
          <p:spPr>
            <a:xfrm>
              <a:off x="1266119" y="642006"/>
              <a:ext cx="975481" cy="972711"/>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solidFill>
              <a:schemeClr val="bg2"/>
            </a:solidFill>
            <a:ln w="12700" cap="flat">
              <a:solidFill>
                <a:schemeClr val="bg2"/>
              </a:solidFill>
              <a:miter lim="400000"/>
            </a:ln>
            <a:effectLst/>
          </p:spPr>
          <p:txBody>
            <a:bodyPr wrap="square" lIns="34289" tIns="34289" rIns="34289" bIns="34289" numCol="1" anchor="ctr">
              <a:noAutofit/>
            </a:bodyPr>
            <a:lstStyle/>
            <a:p>
              <a:pPr defTabSz="685204">
                <a:defRPr>
                  <a:solidFill>
                    <a:srgbClr val="7F7F7F"/>
                  </a:solidFill>
                  <a:latin typeface="+mj-lt"/>
                  <a:ea typeface="+mj-ea"/>
                  <a:cs typeface="+mj-cs"/>
                  <a:sym typeface="Helvetica"/>
                </a:defRPr>
              </a:pPr>
              <a:endParaRPr sz="675">
                <a:solidFill>
                  <a:srgbClr val="7F7F7F"/>
                </a:solidFill>
                <a:latin typeface="Calibri Light" panose="020F0302020204030204"/>
                <a:cs typeface="Arial"/>
                <a:sym typeface="Helvetica"/>
              </a:endParaRPr>
            </a:p>
          </p:txBody>
        </p:sp>
      </p:grpSp>
      <p:grpSp>
        <p:nvGrpSpPr>
          <p:cNvPr id="29" name="Group">
            <a:extLst>
              <a:ext uri="{FF2B5EF4-FFF2-40B4-BE49-F238E27FC236}">
                <a16:creationId xmlns:a16="http://schemas.microsoft.com/office/drawing/2014/main" id="{294F1378-6DC5-448B-BB2A-7008CFA278D2}"/>
              </a:ext>
            </a:extLst>
          </p:cNvPr>
          <p:cNvGrpSpPr/>
          <p:nvPr/>
        </p:nvGrpSpPr>
        <p:grpSpPr>
          <a:xfrm>
            <a:off x="2009231" y="1677296"/>
            <a:ext cx="840600" cy="713252"/>
            <a:chOff x="0" y="-1"/>
            <a:chExt cx="2241598" cy="1902002"/>
          </a:xfrm>
          <a:solidFill>
            <a:schemeClr val="bg2"/>
          </a:solidFill>
        </p:grpSpPr>
        <p:sp>
          <p:nvSpPr>
            <p:cNvPr id="30" name="Shape">
              <a:extLst>
                <a:ext uri="{FF2B5EF4-FFF2-40B4-BE49-F238E27FC236}">
                  <a16:creationId xmlns:a16="http://schemas.microsoft.com/office/drawing/2014/main" id="{527BC3CE-75D0-4F42-9E8F-EF01E6FB60AF}"/>
                </a:ext>
              </a:extLst>
            </p:cNvPr>
            <p:cNvSpPr/>
            <p:nvPr/>
          </p:nvSpPr>
          <p:spPr>
            <a:xfrm>
              <a:off x="-1" y="-1"/>
              <a:ext cx="1550782" cy="1902003"/>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grpFill/>
            <a:ln w="12700" cap="flat">
              <a:solidFill>
                <a:schemeClr val="bg2"/>
              </a:solidFill>
              <a:miter lim="400000"/>
            </a:ln>
            <a:effectLst/>
          </p:spPr>
          <p:txBody>
            <a:bodyPr wrap="square" lIns="34289" tIns="34289" rIns="34289" bIns="34289" numCol="1" anchor="ctr">
              <a:noAutofit/>
            </a:bodyPr>
            <a:lstStyle/>
            <a:p>
              <a:pPr defTabSz="685204">
                <a:defRPr>
                  <a:solidFill>
                    <a:srgbClr val="ED7D31"/>
                  </a:solidFill>
                  <a:latin typeface="+mj-lt"/>
                  <a:ea typeface="+mj-ea"/>
                  <a:cs typeface="+mj-cs"/>
                  <a:sym typeface="Helvetica"/>
                </a:defRPr>
              </a:pPr>
              <a:endParaRPr sz="675" dirty="0">
                <a:solidFill>
                  <a:srgbClr val="ED7D31"/>
                </a:solidFill>
                <a:latin typeface="Calibri Light" panose="020F0302020204030204"/>
                <a:cs typeface="Arial"/>
                <a:sym typeface="Helvetica"/>
              </a:endParaRPr>
            </a:p>
          </p:txBody>
        </p:sp>
        <p:sp>
          <p:nvSpPr>
            <p:cNvPr id="31" name="Shape">
              <a:extLst>
                <a:ext uri="{FF2B5EF4-FFF2-40B4-BE49-F238E27FC236}">
                  <a16:creationId xmlns:a16="http://schemas.microsoft.com/office/drawing/2014/main" id="{D46CFADB-6A20-4CDA-BCFB-2D3C2F461B10}"/>
                </a:ext>
              </a:extLst>
            </p:cNvPr>
            <p:cNvSpPr/>
            <p:nvPr/>
          </p:nvSpPr>
          <p:spPr>
            <a:xfrm>
              <a:off x="1266118" y="642006"/>
              <a:ext cx="975481" cy="972711"/>
            </a:xfrm>
            <a:custGeom>
              <a:avLst/>
              <a:gdLst/>
              <a:ahLst/>
              <a:cxnLst>
                <a:cxn ang="0">
                  <a:pos x="wd2" y="hd2"/>
                </a:cxn>
                <a:cxn ang="5400000">
                  <a:pos x="wd2" y="hd2"/>
                </a:cxn>
                <a:cxn ang="10800000">
                  <a:pos x="wd2" y="hd2"/>
                </a:cxn>
                <a:cxn ang="16200000">
                  <a:pos x="wd2" y="hd2"/>
                </a:cxn>
              </a:cxnLst>
              <a:rect l="0" t="0" r="r" b="b"/>
              <a:pathLst>
                <a:path w="21600" h="21600" extrusionOk="0">
                  <a:moveTo>
                    <a:pt x="9327" y="17673"/>
                  </a:moveTo>
                  <a:cubicBezTo>
                    <a:pt x="4718" y="17673"/>
                    <a:pt x="982" y="13936"/>
                    <a:pt x="982" y="9327"/>
                  </a:cubicBezTo>
                  <a:cubicBezTo>
                    <a:pt x="982" y="4718"/>
                    <a:pt x="4718" y="982"/>
                    <a:pt x="9327" y="982"/>
                  </a:cubicBezTo>
                  <a:cubicBezTo>
                    <a:pt x="13936" y="982"/>
                    <a:pt x="17673" y="4718"/>
                    <a:pt x="17673" y="9327"/>
                  </a:cubicBezTo>
                  <a:cubicBezTo>
                    <a:pt x="17673" y="13936"/>
                    <a:pt x="13936" y="17673"/>
                    <a:pt x="9327" y="17673"/>
                  </a:cubicBezTo>
                  <a:moveTo>
                    <a:pt x="21456" y="20762"/>
                  </a:moveTo>
                  <a:lnTo>
                    <a:pt x="16253" y="15559"/>
                  </a:lnTo>
                  <a:cubicBezTo>
                    <a:pt x="17741" y="13907"/>
                    <a:pt x="18655" y="11726"/>
                    <a:pt x="18655" y="9327"/>
                  </a:cubicBezTo>
                  <a:cubicBezTo>
                    <a:pt x="18655" y="4176"/>
                    <a:pt x="14479" y="0"/>
                    <a:pt x="9327" y="0"/>
                  </a:cubicBezTo>
                  <a:cubicBezTo>
                    <a:pt x="4176" y="0"/>
                    <a:pt x="0" y="4176"/>
                    <a:pt x="0" y="9327"/>
                  </a:cubicBezTo>
                  <a:cubicBezTo>
                    <a:pt x="0" y="14479"/>
                    <a:pt x="4176" y="18655"/>
                    <a:pt x="9327" y="18655"/>
                  </a:cubicBezTo>
                  <a:cubicBezTo>
                    <a:pt x="11726" y="18655"/>
                    <a:pt x="13907" y="17742"/>
                    <a:pt x="15559" y="16253"/>
                  </a:cubicBezTo>
                  <a:lnTo>
                    <a:pt x="20762" y="21456"/>
                  </a:lnTo>
                  <a:cubicBezTo>
                    <a:pt x="20851" y="21546"/>
                    <a:pt x="20973" y="21600"/>
                    <a:pt x="21109" y="21600"/>
                  </a:cubicBezTo>
                  <a:cubicBezTo>
                    <a:pt x="21380" y="21600"/>
                    <a:pt x="21600" y="21381"/>
                    <a:pt x="21600" y="21109"/>
                  </a:cubicBezTo>
                  <a:cubicBezTo>
                    <a:pt x="21600" y="20974"/>
                    <a:pt x="21545" y="20851"/>
                    <a:pt x="21456" y="20762"/>
                  </a:cubicBezTo>
                </a:path>
              </a:pathLst>
            </a:custGeom>
            <a:grpFill/>
            <a:ln w="12700" cap="flat">
              <a:solidFill>
                <a:schemeClr val="bg2"/>
              </a:solidFill>
              <a:miter lim="400000"/>
            </a:ln>
            <a:effectLst/>
          </p:spPr>
          <p:txBody>
            <a:bodyPr wrap="square" lIns="34289" tIns="34289" rIns="34289" bIns="34289" numCol="1" anchor="ctr">
              <a:noAutofit/>
            </a:bodyPr>
            <a:lstStyle/>
            <a:p>
              <a:pPr defTabSz="685204">
                <a:defRPr>
                  <a:solidFill>
                    <a:srgbClr val="7F7F7F"/>
                  </a:solidFill>
                  <a:latin typeface="+mj-lt"/>
                  <a:ea typeface="+mj-ea"/>
                  <a:cs typeface="+mj-cs"/>
                  <a:sym typeface="Helvetica"/>
                </a:defRPr>
              </a:pPr>
              <a:endParaRPr sz="675">
                <a:solidFill>
                  <a:srgbClr val="7F7F7F"/>
                </a:solidFill>
                <a:latin typeface="Calibri Light" panose="020F0302020204030204"/>
                <a:cs typeface="Arial"/>
                <a:sym typeface="Helvetica"/>
              </a:endParaRPr>
            </a:p>
          </p:txBody>
        </p:sp>
      </p:grpSp>
      <p:sp>
        <p:nvSpPr>
          <p:cNvPr id="16" name="Title 9">
            <a:extLst>
              <a:ext uri="{FF2B5EF4-FFF2-40B4-BE49-F238E27FC236}">
                <a16:creationId xmlns:a16="http://schemas.microsoft.com/office/drawing/2014/main" id="{A610CD31-3DDD-4145-B1BE-4C2813C61548}"/>
              </a:ext>
            </a:extLst>
          </p:cNvPr>
          <p:cNvSpPr txBox="1">
            <a:spLocks/>
          </p:cNvSpPr>
          <p:nvPr/>
        </p:nvSpPr>
        <p:spPr>
          <a:xfrm>
            <a:off x="400642" y="320201"/>
            <a:ext cx="7955280" cy="651272"/>
          </a:xfrm>
          <a:prstGeom prst="rect">
            <a:avLst/>
          </a:prstGeom>
        </p:spPr>
        <p:txBody>
          <a:bodyPr/>
          <a:lstStyle>
            <a:lvl1pPr algn="l" defTabSz="914400" rtl="0" eaLnBrk="1" latinLnBrk="0" hangingPunct="1">
              <a:spcBef>
                <a:spcPct val="0"/>
              </a:spcBef>
              <a:buNone/>
              <a:defRPr sz="2800" b="0" kern="1200">
                <a:solidFill>
                  <a:schemeClr val="tx1"/>
                </a:solidFill>
                <a:latin typeface="+mj-lt"/>
                <a:ea typeface="+mj-ea"/>
                <a:cs typeface="+mj-cs"/>
              </a:defRPr>
            </a:lvl1pPr>
          </a:lstStyle>
          <a:p>
            <a:r>
              <a:rPr lang="en-US" dirty="0"/>
              <a:t>Sample Rule Templates</a:t>
            </a:r>
          </a:p>
        </p:txBody>
      </p:sp>
      <p:sp>
        <p:nvSpPr>
          <p:cNvPr id="17" name="Shape 2793">
            <a:extLst>
              <a:ext uri="{FF2B5EF4-FFF2-40B4-BE49-F238E27FC236}">
                <a16:creationId xmlns:a16="http://schemas.microsoft.com/office/drawing/2014/main" id="{62693E64-765F-4D83-9CD6-472E12236903}"/>
              </a:ext>
            </a:extLst>
          </p:cNvPr>
          <p:cNvSpPr txBox="1"/>
          <p:nvPr/>
        </p:nvSpPr>
        <p:spPr>
          <a:xfrm>
            <a:off x="484481" y="127072"/>
            <a:ext cx="2907843" cy="1846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defTabSz="1828431">
              <a:defRPr sz="1800" cap="all" spc="180">
                <a:solidFill>
                  <a:srgbClr val="A7A7A7"/>
                </a:solidFill>
              </a:defRPr>
            </a:lvl1pPr>
          </a:lstStyle>
          <a:p>
            <a:pPr marL="0" marR="0" lvl="0" indent="0" algn="l" defTabSz="1828431" rtl="0" eaLnBrk="1" fontAlgn="auto" latinLnBrk="0" hangingPunct="1">
              <a:lnSpc>
                <a:spcPct val="100000"/>
              </a:lnSpc>
              <a:spcBef>
                <a:spcPts val="0"/>
              </a:spcBef>
              <a:spcAft>
                <a:spcPts val="0"/>
              </a:spcAft>
              <a:buClrTx/>
              <a:buSzTx/>
              <a:buFontTx/>
              <a:buNone/>
              <a:tabLst/>
              <a:defRPr/>
            </a:pPr>
            <a:r>
              <a:rPr kumimoji="0" lang="en-US" sz="600" b="0" i="0" u="none" strike="noStrike" kern="1200" cap="all" spc="180" normalizeH="0" baseline="0" noProof="0" dirty="0">
                <a:ln>
                  <a:noFill/>
                </a:ln>
                <a:solidFill>
                  <a:srgbClr val="A7A7A7"/>
                </a:solidFill>
                <a:effectLst/>
                <a:uLnTx/>
                <a:uFillTx/>
                <a:latin typeface="Arial"/>
                <a:ea typeface="+mn-ea"/>
                <a:cs typeface="+mn-cs"/>
              </a:rPr>
              <a:t>U.S. Bank as a strategic payments partner</a:t>
            </a:r>
            <a:endParaRPr kumimoji="0" sz="600" b="0" i="0" u="none" strike="noStrike" kern="1200" cap="all" spc="180" normalizeH="0" baseline="0" noProof="0" dirty="0">
              <a:ln>
                <a:noFill/>
              </a:ln>
              <a:solidFill>
                <a:srgbClr val="A7A7A7"/>
              </a:solidFill>
              <a:effectLst/>
              <a:uLnTx/>
              <a:uFillTx/>
              <a:latin typeface="Arial"/>
              <a:ea typeface="+mn-ea"/>
              <a:cs typeface="+mn-cs"/>
            </a:endParaRPr>
          </a:p>
        </p:txBody>
      </p:sp>
      <p:sp>
        <p:nvSpPr>
          <p:cNvPr id="13" name="Shape 2821">
            <a:extLst>
              <a:ext uri="{FF2B5EF4-FFF2-40B4-BE49-F238E27FC236}">
                <a16:creationId xmlns:a16="http://schemas.microsoft.com/office/drawing/2014/main" id="{79C16D45-A74A-4EAD-BC00-6FC60E729E2C}"/>
              </a:ext>
            </a:extLst>
          </p:cNvPr>
          <p:cNvSpPr/>
          <p:nvPr/>
        </p:nvSpPr>
        <p:spPr>
          <a:xfrm>
            <a:off x="484481" y="787699"/>
            <a:ext cx="8067805" cy="357790"/>
          </a:xfrm>
          <a:prstGeom prst="rect">
            <a:avLst/>
          </a:prstGeom>
          <a:solidFill>
            <a:schemeClr val="bg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85725" tIns="85725" rIns="85725" bIns="85725">
            <a:spAutoFit/>
          </a:bodyPr>
          <a:lstStyle>
            <a:lvl1pPr defTabSz="913748">
              <a:spcBef>
                <a:spcPts val="200"/>
              </a:spcBef>
              <a:defRPr sz="3200">
                <a:solidFill>
                  <a:srgbClr val="FFFFFF"/>
                </a:solidFill>
                <a:latin typeface="+mn-lt"/>
                <a:ea typeface="+mn-ea"/>
                <a:cs typeface="+mn-cs"/>
                <a:sym typeface="Helvetica"/>
              </a:defRPr>
            </a:lvl1pPr>
          </a:lstStyle>
          <a:p>
            <a:pPr marL="0" marR="0" lvl="0" indent="0" algn="l" defTabSz="342656" rtl="0" eaLnBrk="1" fontAlgn="auto" latinLnBrk="0" hangingPunct="0">
              <a:lnSpc>
                <a:spcPct val="100000"/>
              </a:lnSpc>
              <a:spcBef>
                <a:spcPts val="75"/>
              </a:spcBef>
              <a:spcAft>
                <a:spcPts val="0"/>
              </a:spcAft>
              <a:buClrTx/>
              <a:buSzTx/>
              <a:buFontTx/>
              <a:buNone/>
              <a:tabLst/>
              <a:defRPr/>
            </a:pPr>
            <a:r>
              <a:rPr kumimoji="0" lang="en-US" sz="1200" b="0" i="0" u="none" strike="noStrike" kern="0" cap="none" spc="-24" normalizeH="0" baseline="0" noProof="0" dirty="0">
                <a:ln>
                  <a:noFill/>
                </a:ln>
                <a:solidFill>
                  <a:srgbClr val="FFFFFF"/>
                </a:solidFill>
                <a:effectLst/>
                <a:uLnTx/>
                <a:uFillTx/>
                <a:ea typeface="+mn-ea"/>
                <a:cs typeface="Arial"/>
                <a:sym typeface="Arial"/>
              </a:rPr>
              <a:t>Payment Analytics supports over 30 customizable templates to help clients manage and enforce policy compliance</a:t>
            </a:r>
          </a:p>
        </p:txBody>
      </p:sp>
    </p:spTree>
    <p:extLst>
      <p:ext uri="{BB962C8B-B14F-4D97-AF65-F5344CB8AC3E}">
        <p14:creationId xmlns:p14="http://schemas.microsoft.com/office/powerpoint/2010/main" val="194916501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D7932C-5A49-4260-9C7C-76100D44D03A}"/>
              </a:ext>
            </a:extLst>
          </p:cNvPr>
          <p:cNvSpPr txBox="1"/>
          <p:nvPr/>
        </p:nvSpPr>
        <p:spPr>
          <a:xfrm>
            <a:off x="457200" y="1425437"/>
            <a:ext cx="6400800" cy="646331"/>
          </a:xfrm>
          <a:prstGeom prst="rect">
            <a:avLst/>
          </a:prstGeom>
          <a:noFill/>
        </p:spPr>
        <p:txBody>
          <a:bodyPr wrap="square" rtlCol="0">
            <a:spAutoFit/>
          </a:bodyPr>
          <a:lstStyle/>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Arial"/>
                <a:ea typeface="+mn-ea"/>
                <a:cs typeface="+mn-cs"/>
              </a:rPr>
              <a:t>Provision a virtual card real-time and push to a user through a mobile app</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Arial"/>
                <a:ea typeface="+mn-ea"/>
                <a:cs typeface="+mn-cs"/>
              </a:rPr>
              <a:t>Dollar and date controls</a:t>
            </a:r>
          </a:p>
          <a:p>
            <a:pPr marL="115888"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4D4D4D"/>
                </a:solidFill>
                <a:effectLst/>
                <a:uLnTx/>
                <a:uFillTx/>
                <a:latin typeface="Arial"/>
                <a:ea typeface="+mn-ea"/>
                <a:cs typeface="+mn-cs"/>
              </a:rPr>
              <a:t>Included up to three data fields</a:t>
            </a:r>
          </a:p>
        </p:txBody>
      </p:sp>
      <p:sp>
        <p:nvSpPr>
          <p:cNvPr id="5" name="TextBox 10">
            <a:extLst>
              <a:ext uri="{FF2B5EF4-FFF2-40B4-BE49-F238E27FC236}">
                <a16:creationId xmlns:a16="http://schemas.microsoft.com/office/drawing/2014/main" id="{F32633E2-2B20-4D71-B72B-BFF3DCE5A9B0}"/>
              </a:ext>
            </a:extLst>
          </p:cNvPr>
          <p:cNvSpPr txBox="1"/>
          <p:nvPr/>
        </p:nvSpPr>
        <p:spPr>
          <a:xfrm>
            <a:off x="494763" y="2744491"/>
            <a:ext cx="947941" cy="646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000" b="1" spc="-79"/>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800" b="1" i="0" u="none" strike="noStrike" kern="1200" cap="none" spc="-79" normalizeH="0" baseline="0" noProof="0">
                <a:ln>
                  <a:noFill/>
                </a:ln>
                <a:solidFill>
                  <a:srgbClr val="0C2074"/>
                </a:solidFill>
                <a:effectLst/>
                <a:uLnTx/>
                <a:uFillTx/>
                <a:latin typeface="Arial"/>
                <a:ea typeface="+mn-ea"/>
                <a:cs typeface="+mn-cs"/>
              </a:rPr>
              <a:t>3 Easy Steps</a:t>
            </a:r>
          </a:p>
        </p:txBody>
      </p:sp>
      <p:sp>
        <p:nvSpPr>
          <p:cNvPr id="6" name="TextBox 10">
            <a:extLst>
              <a:ext uri="{FF2B5EF4-FFF2-40B4-BE49-F238E27FC236}">
                <a16:creationId xmlns:a16="http://schemas.microsoft.com/office/drawing/2014/main" id="{D6812FE2-6E5A-4DBF-B527-4F448B7D8931}"/>
              </a:ext>
            </a:extLst>
          </p:cNvPr>
          <p:cNvSpPr txBox="1"/>
          <p:nvPr/>
        </p:nvSpPr>
        <p:spPr>
          <a:xfrm>
            <a:off x="7993779" y="2875140"/>
            <a:ext cx="947941"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000" b="1" spc="-79"/>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79" normalizeH="0" baseline="0" noProof="0">
                <a:ln>
                  <a:noFill/>
                </a:ln>
                <a:solidFill>
                  <a:srgbClr val="0C2074"/>
                </a:solidFill>
                <a:effectLst/>
                <a:uLnTx/>
                <a:uFillTx/>
                <a:latin typeface="Arial"/>
                <a:ea typeface="+mn-ea"/>
                <a:cs typeface="+mn-cs"/>
              </a:rPr>
              <a:t>Spend!</a:t>
            </a:r>
            <a:endParaRPr kumimoji="0" sz="1800" b="1" i="0" u="none" strike="noStrike" kern="1200" cap="none" spc="-79" normalizeH="0" baseline="0" noProof="0">
              <a:ln>
                <a:noFill/>
              </a:ln>
              <a:solidFill>
                <a:srgbClr val="0C2074"/>
              </a:solidFill>
              <a:effectLst/>
              <a:uLnTx/>
              <a:uFillTx/>
              <a:latin typeface="Arial"/>
              <a:ea typeface="+mn-ea"/>
              <a:cs typeface="+mn-cs"/>
            </a:endParaRPr>
          </a:p>
        </p:txBody>
      </p:sp>
      <p:sp>
        <p:nvSpPr>
          <p:cNvPr id="7" name="TextBox 10">
            <a:extLst>
              <a:ext uri="{FF2B5EF4-FFF2-40B4-BE49-F238E27FC236}">
                <a16:creationId xmlns:a16="http://schemas.microsoft.com/office/drawing/2014/main" id="{912CCA14-F781-4979-93D8-7DD7B06158D0}"/>
              </a:ext>
            </a:extLst>
          </p:cNvPr>
          <p:cNvSpPr txBox="1"/>
          <p:nvPr/>
        </p:nvSpPr>
        <p:spPr>
          <a:xfrm>
            <a:off x="1292735" y="4043861"/>
            <a:ext cx="1235971"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000" b="1" spc="-79"/>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79" normalizeH="0" baseline="0" noProof="0" dirty="0">
                <a:ln>
                  <a:noFill/>
                </a:ln>
                <a:solidFill>
                  <a:srgbClr val="0C2074"/>
                </a:solidFill>
                <a:effectLst/>
                <a:uLnTx/>
                <a:uFillTx/>
                <a:latin typeface="Arial"/>
                <a:ea typeface="+mn-ea"/>
                <a:cs typeface="+mn-cs"/>
              </a:rPr>
              <a:t>How much?</a:t>
            </a:r>
            <a:endParaRPr kumimoji="0" sz="1200" b="1" i="0" u="none" strike="noStrike" kern="1200" cap="none" spc="-79" normalizeH="0" baseline="0" noProof="0" dirty="0">
              <a:ln>
                <a:noFill/>
              </a:ln>
              <a:solidFill>
                <a:srgbClr val="0C2074"/>
              </a:solidFill>
              <a:effectLst/>
              <a:uLnTx/>
              <a:uFillTx/>
              <a:latin typeface="Arial"/>
              <a:ea typeface="+mn-ea"/>
              <a:cs typeface="+mn-cs"/>
            </a:endParaRPr>
          </a:p>
        </p:txBody>
      </p:sp>
      <p:sp>
        <p:nvSpPr>
          <p:cNvPr id="8" name="TextBox 10">
            <a:extLst>
              <a:ext uri="{FF2B5EF4-FFF2-40B4-BE49-F238E27FC236}">
                <a16:creationId xmlns:a16="http://schemas.microsoft.com/office/drawing/2014/main" id="{3BF7D0A0-73FE-429C-B03F-9839FD72B11B}"/>
              </a:ext>
            </a:extLst>
          </p:cNvPr>
          <p:cNvSpPr txBox="1"/>
          <p:nvPr/>
        </p:nvSpPr>
        <p:spPr>
          <a:xfrm>
            <a:off x="2554284" y="4043861"/>
            <a:ext cx="1235971"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000" b="1" spc="-79"/>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79" normalizeH="0" baseline="0" noProof="0" dirty="0">
                <a:ln>
                  <a:noFill/>
                </a:ln>
                <a:solidFill>
                  <a:srgbClr val="0C2074"/>
                </a:solidFill>
                <a:effectLst/>
                <a:uLnTx/>
                <a:uFillTx/>
                <a:latin typeface="Arial"/>
                <a:ea typeface="+mn-ea"/>
                <a:cs typeface="+mn-cs"/>
              </a:rPr>
              <a:t>Who?</a:t>
            </a:r>
            <a:endParaRPr kumimoji="0" sz="1200" b="1" i="0" u="none" strike="noStrike" kern="1200" cap="none" spc="-79" normalizeH="0" baseline="0" noProof="0" dirty="0">
              <a:ln>
                <a:noFill/>
              </a:ln>
              <a:solidFill>
                <a:srgbClr val="0C2074"/>
              </a:solidFill>
              <a:effectLst/>
              <a:uLnTx/>
              <a:uFillTx/>
              <a:latin typeface="Arial"/>
              <a:ea typeface="+mn-ea"/>
              <a:cs typeface="+mn-cs"/>
            </a:endParaRPr>
          </a:p>
        </p:txBody>
      </p:sp>
      <p:sp>
        <p:nvSpPr>
          <p:cNvPr id="9" name="TextBox 10">
            <a:extLst>
              <a:ext uri="{FF2B5EF4-FFF2-40B4-BE49-F238E27FC236}">
                <a16:creationId xmlns:a16="http://schemas.microsoft.com/office/drawing/2014/main" id="{CDC32EB1-C613-4FC0-9F8A-E856D1CA1E43}"/>
              </a:ext>
            </a:extLst>
          </p:cNvPr>
          <p:cNvSpPr txBox="1"/>
          <p:nvPr/>
        </p:nvSpPr>
        <p:spPr>
          <a:xfrm>
            <a:off x="3851199" y="4043861"/>
            <a:ext cx="1235971"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000" b="1" spc="-79"/>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79" normalizeH="0" baseline="0" noProof="0" dirty="0">
                <a:ln>
                  <a:noFill/>
                </a:ln>
                <a:solidFill>
                  <a:srgbClr val="0C2074"/>
                </a:solidFill>
                <a:effectLst/>
                <a:uLnTx/>
                <a:uFillTx/>
                <a:latin typeface="Arial"/>
                <a:ea typeface="+mn-ea"/>
                <a:cs typeface="+mn-cs"/>
              </a:rPr>
              <a:t>Send!</a:t>
            </a:r>
            <a:endParaRPr kumimoji="0" sz="1200" b="1" i="0" u="none" strike="noStrike" kern="1200" cap="none" spc="-79" normalizeH="0" baseline="0" noProof="0" dirty="0">
              <a:ln>
                <a:noFill/>
              </a:ln>
              <a:solidFill>
                <a:srgbClr val="0C2074"/>
              </a:solidFill>
              <a:effectLst/>
              <a:uLnTx/>
              <a:uFillTx/>
              <a:latin typeface="Arial"/>
              <a:ea typeface="+mn-ea"/>
              <a:cs typeface="+mn-cs"/>
            </a:endParaRPr>
          </a:p>
        </p:txBody>
      </p:sp>
      <p:sp>
        <p:nvSpPr>
          <p:cNvPr id="10" name="TextBox 10">
            <a:extLst>
              <a:ext uri="{FF2B5EF4-FFF2-40B4-BE49-F238E27FC236}">
                <a16:creationId xmlns:a16="http://schemas.microsoft.com/office/drawing/2014/main" id="{D79E81FA-D44B-486C-92DF-E3F887C9ED38}"/>
              </a:ext>
            </a:extLst>
          </p:cNvPr>
          <p:cNvSpPr txBox="1"/>
          <p:nvPr/>
        </p:nvSpPr>
        <p:spPr>
          <a:xfrm>
            <a:off x="5539038" y="4043861"/>
            <a:ext cx="1235971" cy="2769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000" b="1" spc="-79"/>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79" normalizeH="0" baseline="0" noProof="0" dirty="0">
                <a:ln>
                  <a:noFill/>
                </a:ln>
                <a:solidFill>
                  <a:srgbClr val="0C2074"/>
                </a:solidFill>
                <a:effectLst/>
                <a:uLnTx/>
                <a:uFillTx/>
                <a:latin typeface="Arial"/>
                <a:ea typeface="+mn-ea"/>
                <a:cs typeface="+mn-cs"/>
              </a:rPr>
              <a:t>Receive email</a:t>
            </a:r>
            <a:endParaRPr kumimoji="0" sz="1200" b="1" i="0" u="none" strike="noStrike" kern="1200" cap="none" spc="-79" normalizeH="0" baseline="0" noProof="0" dirty="0">
              <a:ln>
                <a:noFill/>
              </a:ln>
              <a:solidFill>
                <a:srgbClr val="0C2074"/>
              </a:solidFill>
              <a:effectLst/>
              <a:uLnTx/>
              <a:uFillTx/>
              <a:latin typeface="Arial"/>
              <a:ea typeface="+mn-ea"/>
              <a:cs typeface="+mn-cs"/>
            </a:endParaRPr>
          </a:p>
        </p:txBody>
      </p:sp>
      <p:sp>
        <p:nvSpPr>
          <p:cNvPr id="11" name="TextBox 10">
            <a:extLst>
              <a:ext uri="{FF2B5EF4-FFF2-40B4-BE49-F238E27FC236}">
                <a16:creationId xmlns:a16="http://schemas.microsoft.com/office/drawing/2014/main" id="{915C3194-6D5E-4CCF-AF9A-76264A1D533C}"/>
              </a:ext>
            </a:extLst>
          </p:cNvPr>
          <p:cNvSpPr txBox="1"/>
          <p:nvPr/>
        </p:nvSpPr>
        <p:spPr>
          <a:xfrm>
            <a:off x="6475308" y="4034105"/>
            <a:ext cx="1861084"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4000" b="1" spc="-79"/>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79" normalizeH="0" baseline="0" noProof="0" dirty="0">
                <a:ln>
                  <a:noFill/>
                </a:ln>
                <a:solidFill>
                  <a:srgbClr val="0C2074"/>
                </a:solidFill>
                <a:effectLst/>
                <a:uLnTx/>
                <a:uFillTx/>
                <a:latin typeface="Arial"/>
                <a:ea typeface="+mn-ea"/>
                <a:cs typeface="+mn-cs"/>
              </a:rPr>
              <a:t>Add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79" normalizeH="0" baseline="0" noProof="0" dirty="0">
                <a:ln>
                  <a:noFill/>
                </a:ln>
                <a:solidFill>
                  <a:srgbClr val="0C2074"/>
                </a:solidFill>
                <a:effectLst/>
                <a:uLnTx/>
                <a:uFillTx/>
                <a:latin typeface="Arial"/>
                <a:ea typeface="+mn-ea"/>
                <a:cs typeface="+mn-cs"/>
              </a:rPr>
              <a:t>Mobile Wallet</a:t>
            </a:r>
            <a:endParaRPr kumimoji="0" sz="1200" b="1" i="0" u="none" strike="noStrike" kern="1200" cap="none" spc="-79" normalizeH="0" baseline="0" noProof="0" dirty="0">
              <a:ln>
                <a:noFill/>
              </a:ln>
              <a:solidFill>
                <a:srgbClr val="0C2074"/>
              </a:solidFill>
              <a:effectLst/>
              <a:uLnTx/>
              <a:uFillTx/>
              <a:latin typeface="Arial"/>
              <a:ea typeface="+mn-ea"/>
              <a:cs typeface="+mn-cs"/>
            </a:endParaRPr>
          </a:p>
        </p:txBody>
      </p:sp>
      <p:grpSp>
        <p:nvGrpSpPr>
          <p:cNvPr id="13" name="Group 21">
            <a:extLst>
              <a:ext uri="{FF2B5EF4-FFF2-40B4-BE49-F238E27FC236}">
                <a16:creationId xmlns:a16="http://schemas.microsoft.com/office/drawing/2014/main" id="{280D0BFA-F805-4FCE-B5EC-33968224297B}"/>
              </a:ext>
            </a:extLst>
          </p:cNvPr>
          <p:cNvGrpSpPr/>
          <p:nvPr/>
        </p:nvGrpSpPr>
        <p:grpSpPr>
          <a:xfrm>
            <a:off x="2690111" y="2194525"/>
            <a:ext cx="950976" cy="1828800"/>
            <a:chOff x="0" y="0"/>
            <a:chExt cx="2724943" cy="5086350"/>
          </a:xfrm>
        </p:grpSpPr>
        <p:pic>
          <p:nvPicPr>
            <p:cNvPr id="14" name="Picture 19" descr="Picture 19">
              <a:extLst>
                <a:ext uri="{FF2B5EF4-FFF2-40B4-BE49-F238E27FC236}">
                  <a16:creationId xmlns:a16="http://schemas.microsoft.com/office/drawing/2014/main" id="{CCEB94B1-28BE-43EA-A6A6-06A4B223F5EB}"/>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1" y="0"/>
              <a:ext cx="2724944" cy="5086351"/>
            </a:xfrm>
            <a:custGeom>
              <a:avLst/>
              <a:gdLst/>
              <a:ahLst/>
              <a:cxnLst>
                <a:cxn ang="0">
                  <a:pos x="wd2" y="hd2"/>
                </a:cxn>
                <a:cxn ang="5400000">
                  <a:pos x="wd2" y="hd2"/>
                </a:cxn>
                <a:cxn ang="10800000">
                  <a:pos x="wd2" y="hd2"/>
                </a:cxn>
                <a:cxn ang="16200000">
                  <a:pos x="wd2" y="hd2"/>
                </a:cxn>
              </a:cxnLst>
              <a:rect l="0" t="0" r="r" b="b"/>
              <a:pathLst>
                <a:path w="21600" h="21600" extrusionOk="0">
                  <a:moveTo>
                    <a:pt x="3599" y="0"/>
                  </a:moveTo>
                  <a:cubicBezTo>
                    <a:pt x="1611" y="0"/>
                    <a:pt x="0" y="865"/>
                    <a:pt x="0" y="1930"/>
                  </a:cubicBezTo>
                  <a:lnTo>
                    <a:pt x="0" y="19670"/>
                  </a:lnTo>
                  <a:cubicBezTo>
                    <a:pt x="0" y="20735"/>
                    <a:pt x="1611" y="21600"/>
                    <a:pt x="3599" y="21600"/>
                  </a:cubicBezTo>
                  <a:lnTo>
                    <a:pt x="18001" y="21600"/>
                  </a:lnTo>
                  <a:cubicBezTo>
                    <a:pt x="19989" y="21600"/>
                    <a:pt x="21600" y="20735"/>
                    <a:pt x="21600" y="19670"/>
                  </a:cubicBezTo>
                  <a:lnTo>
                    <a:pt x="21600" y="1930"/>
                  </a:lnTo>
                  <a:cubicBezTo>
                    <a:pt x="21600" y="865"/>
                    <a:pt x="19989" y="0"/>
                    <a:pt x="18001" y="0"/>
                  </a:cubicBezTo>
                  <a:lnTo>
                    <a:pt x="3599" y="0"/>
                  </a:lnTo>
                  <a:close/>
                </a:path>
              </a:pathLst>
            </a:custGeom>
            <a:ln w="12700" cap="flat">
              <a:noFill/>
              <a:miter lim="400000"/>
            </a:ln>
            <a:effectLst/>
          </p:spPr>
        </p:pic>
        <p:pic>
          <p:nvPicPr>
            <p:cNvPr id="15" name="Picture 20" descr="Picture 20">
              <a:extLst>
                <a:ext uri="{FF2B5EF4-FFF2-40B4-BE49-F238E27FC236}">
                  <a16:creationId xmlns:a16="http://schemas.microsoft.com/office/drawing/2014/main" id="{40E490A4-68E9-47D4-AB8F-02896337BA57}"/>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180925" y="110537"/>
              <a:ext cx="2401324" cy="4761707"/>
            </a:xfrm>
            <a:custGeom>
              <a:avLst/>
              <a:gdLst/>
              <a:ahLst/>
              <a:cxnLst>
                <a:cxn ang="0">
                  <a:pos x="wd2" y="hd2"/>
                </a:cxn>
                <a:cxn ang="5400000">
                  <a:pos x="wd2" y="hd2"/>
                </a:cxn>
                <a:cxn ang="10800000">
                  <a:pos x="wd2" y="hd2"/>
                </a:cxn>
                <a:cxn ang="16200000">
                  <a:pos x="wd2" y="hd2"/>
                </a:cxn>
              </a:cxnLst>
              <a:rect l="0" t="0" r="r" b="b"/>
              <a:pathLst>
                <a:path w="21600" h="21600" extrusionOk="0">
                  <a:moveTo>
                    <a:pt x="2242" y="0"/>
                  </a:moveTo>
                  <a:cubicBezTo>
                    <a:pt x="1004" y="0"/>
                    <a:pt x="0" y="507"/>
                    <a:pt x="0" y="1131"/>
                  </a:cubicBezTo>
                  <a:lnTo>
                    <a:pt x="0" y="20469"/>
                  </a:lnTo>
                  <a:cubicBezTo>
                    <a:pt x="0" y="21093"/>
                    <a:pt x="1004" y="21600"/>
                    <a:pt x="2242" y="21600"/>
                  </a:cubicBezTo>
                  <a:lnTo>
                    <a:pt x="19358" y="21600"/>
                  </a:lnTo>
                  <a:cubicBezTo>
                    <a:pt x="20596" y="21600"/>
                    <a:pt x="21600" y="21093"/>
                    <a:pt x="21600" y="20469"/>
                  </a:cubicBezTo>
                  <a:lnTo>
                    <a:pt x="21600" y="1131"/>
                  </a:lnTo>
                  <a:cubicBezTo>
                    <a:pt x="21600" y="507"/>
                    <a:pt x="20596" y="0"/>
                    <a:pt x="19358" y="0"/>
                  </a:cubicBezTo>
                  <a:lnTo>
                    <a:pt x="2242" y="0"/>
                  </a:lnTo>
                  <a:close/>
                </a:path>
              </a:pathLst>
            </a:custGeom>
            <a:ln w="12700" cap="flat">
              <a:noFill/>
              <a:miter lim="400000"/>
            </a:ln>
            <a:effectLst/>
          </p:spPr>
        </p:pic>
      </p:grpSp>
      <p:grpSp>
        <p:nvGrpSpPr>
          <p:cNvPr id="16" name="Group 97">
            <a:extLst>
              <a:ext uri="{FF2B5EF4-FFF2-40B4-BE49-F238E27FC236}">
                <a16:creationId xmlns:a16="http://schemas.microsoft.com/office/drawing/2014/main" id="{53097B4D-ECC8-444A-8CAB-19649F92B3FE}"/>
              </a:ext>
            </a:extLst>
          </p:cNvPr>
          <p:cNvGrpSpPr/>
          <p:nvPr/>
        </p:nvGrpSpPr>
        <p:grpSpPr>
          <a:xfrm>
            <a:off x="3980970" y="2194525"/>
            <a:ext cx="950977" cy="1828801"/>
            <a:chOff x="-6" y="-5"/>
            <a:chExt cx="2633664" cy="5086352"/>
          </a:xfrm>
        </p:grpSpPr>
        <p:grpSp>
          <p:nvGrpSpPr>
            <p:cNvPr id="17" name="Group 98">
              <a:extLst>
                <a:ext uri="{FF2B5EF4-FFF2-40B4-BE49-F238E27FC236}">
                  <a16:creationId xmlns:a16="http://schemas.microsoft.com/office/drawing/2014/main" id="{B29CEA65-7C53-4B7E-B148-5882FD517E43}"/>
                </a:ext>
              </a:extLst>
            </p:cNvPr>
            <p:cNvGrpSpPr/>
            <p:nvPr/>
          </p:nvGrpSpPr>
          <p:grpSpPr>
            <a:xfrm>
              <a:off x="-6" y="-5"/>
              <a:ext cx="2633664" cy="5086352"/>
              <a:chOff x="-4" y="-3"/>
              <a:chExt cx="2633663" cy="5086351"/>
            </a:xfrm>
          </p:grpSpPr>
          <p:grpSp>
            <p:nvGrpSpPr>
              <p:cNvPr id="19" name="Group 100">
                <a:extLst>
                  <a:ext uri="{FF2B5EF4-FFF2-40B4-BE49-F238E27FC236}">
                    <a16:creationId xmlns:a16="http://schemas.microsoft.com/office/drawing/2014/main" id="{6FB8627C-FA34-469F-B88A-59BD909BB0C9}"/>
                  </a:ext>
                </a:extLst>
              </p:cNvPr>
              <p:cNvGrpSpPr/>
              <p:nvPr/>
            </p:nvGrpSpPr>
            <p:grpSpPr>
              <a:xfrm>
                <a:off x="-4" y="-3"/>
                <a:ext cx="2633663" cy="5086351"/>
                <a:chOff x="-2" y="-1"/>
                <a:chExt cx="2633662" cy="5086350"/>
              </a:xfrm>
            </p:grpSpPr>
            <p:grpSp>
              <p:nvGrpSpPr>
                <p:cNvPr id="23" name="Group 104">
                  <a:extLst>
                    <a:ext uri="{FF2B5EF4-FFF2-40B4-BE49-F238E27FC236}">
                      <a16:creationId xmlns:a16="http://schemas.microsoft.com/office/drawing/2014/main" id="{24EDE35E-1778-410E-9654-3CED346B46F1}"/>
                    </a:ext>
                  </a:extLst>
                </p:cNvPr>
                <p:cNvGrpSpPr/>
                <p:nvPr/>
              </p:nvGrpSpPr>
              <p:grpSpPr>
                <a:xfrm>
                  <a:off x="-3" y="-2"/>
                  <a:ext cx="2633663" cy="5086351"/>
                  <a:chOff x="-1" y="0"/>
                  <a:chExt cx="2633662" cy="5086350"/>
                </a:xfrm>
              </p:grpSpPr>
              <p:grpSp>
                <p:nvGrpSpPr>
                  <p:cNvPr id="25" name="Group 106">
                    <a:extLst>
                      <a:ext uri="{FF2B5EF4-FFF2-40B4-BE49-F238E27FC236}">
                        <a16:creationId xmlns:a16="http://schemas.microsoft.com/office/drawing/2014/main" id="{52BD1F43-1B70-4EEF-BD8B-8DDA2EA4FE4A}"/>
                      </a:ext>
                    </a:extLst>
                  </p:cNvPr>
                  <p:cNvGrpSpPr/>
                  <p:nvPr/>
                </p:nvGrpSpPr>
                <p:grpSpPr>
                  <a:xfrm>
                    <a:off x="-2" y="-1"/>
                    <a:ext cx="2633663" cy="5086351"/>
                    <a:chOff x="0" y="0"/>
                    <a:chExt cx="2633662" cy="5086350"/>
                  </a:xfrm>
                </p:grpSpPr>
                <p:pic>
                  <p:nvPicPr>
                    <p:cNvPr id="30" name="Picture 111" descr="Picture 111">
                      <a:extLst>
                        <a:ext uri="{FF2B5EF4-FFF2-40B4-BE49-F238E27FC236}">
                          <a16:creationId xmlns:a16="http://schemas.microsoft.com/office/drawing/2014/main" id="{5D1BE92E-2E5F-4F39-B0EE-20FDEBB1BA84}"/>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1" y="0"/>
                      <a:ext cx="2633663" cy="5086351"/>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cubicBezTo>
                            <a:pt x="1612" y="0"/>
                            <a:pt x="0" y="834"/>
                            <a:pt x="0" y="1864"/>
                          </a:cubicBezTo>
                          <a:lnTo>
                            <a:pt x="0" y="19736"/>
                          </a:lnTo>
                          <a:cubicBezTo>
                            <a:pt x="0" y="20766"/>
                            <a:pt x="1612" y="21600"/>
                            <a:pt x="3600" y="21600"/>
                          </a:cubicBezTo>
                          <a:lnTo>
                            <a:pt x="17997" y="21600"/>
                          </a:lnTo>
                          <a:cubicBezTo>
                            <a:pt x="19985" y="21600"/>
                            <a:pt x="21600" y="20766"/>
                            <a:pt x="21600" y="19736"/>
                          </a:cubicBezTo>
                          <a:lnTo>
                            <a:pt x="21600" y="1864"/>
                          </a:lnTo>
                          <a:cubicBezTo>
                            <a:pt x="21600" y="834"/>
                            <a:pt x="19985" y="0"/>
                            <a:pt x="17997" y="0"/>
                          </a:cubicBezTo>
                          <a:lnTo>
                            <a:pt x="3600" y="0"/>
                          </a:lnTo>
                          <a:close/>
                        </a:path>
                      </a:pathLst>
                    </a:custGeom>
                    <a:ln w="12700" cap="flat">
                      <a:noFill/>
                      <a:miter lim="400000"/>
                    </a:ln>
                    <a:effectLst/>
                  </p:spPr>
                </p:pic>
                <p:pic>
                  <p:nvPicPr>
                    <p:cNvPr id="31" name="Picture 112" descr="Picture 112">
                      <a:extLst>
                        <a:ext uri="{FF2B5EF4-FFF2-40B4-BE49-F238E27FC236}">
                          <a16:creationId xmlns:a16="http://schemas.microsoft.com/office/drawing/2014/main" id="{CD93DF63-E383-4A8A-9D33-B76C0C535828}"/>
                        </a:ext>
                      </a:extLst>
                    </p:cNvPr>
                    <p:cNvPicPr>
                      <a:picLocks noChangeAspect="1"/>
                    </p:cNvPicPr>
                    <p:nvPr/>
                  </p:nvPicPr>
                  <p:blipFill>
                    <a:blip r:embed="rId7" cstate="hqprint">
                      <a:extLst>
                        <a:ext uri="{28A0092B-C50C-407E-A947-70E740481C1C}">
                          <a14:useLocalDpi xmlns:a14="http://schemas.microsoft.com/office/drawing/2010/main"/>
                        </a:ext>
                      </a:extLst>
                    </a:blip>
                    <a:srcRect l="1651" t="1261" r="2935" b="819"/>
                    <a:stretch>
                      <a:fillRect/>
                    </a:stretch>
                  </p:blipFill>
                  <p:spPr>
                    <a:xfrm>
                      <a:off x="161460" y="144466"/>
                      <a:ext cx="2323704" cy="4746626"/>
                    </a:xfrm>
                    <a:custGeom>
                      <a:avLst/>
                      <a:gdLst/>
                      <a:ahLst/>
                      <a:cxnLst>
                        <a:cxn ang="0">
                          <a:pos x="wd2" y="hd2"/>
                        </a:cxn>
                        <a:cxn ang="5400000">
                          <a:pos x="wd2" y="hd2"/>
                        </a:cxn>
                        <a:cxn ang="10800000">
                          <a:pos x="wd2" y="hd2"/>
                        </a:cxn>
                        <a:cxn ang="16200000">
                          <a:pos x="wd2" y="hd2"/>
                        </a:cxn>
                      </a:cxnLst>
                      <a:rect l="0" t="0" r="r" b="b"/>
                      <a:pathLst>
                        <a:path w="21600" h="21600" extrusionOk="0">
                          <a:moveTo>
                            <a:pt x="2084" y="0"/>
                          </a:moveTo>
                          <a:cubicBezTo>
                            <a:pt x="934" y="0"/>
                            <a:pt x="0" y="457"/>
                            <a:pt x="0" y="1020"/>
                          </a:cubicBezTo>
                          <a:lnTo>
                            <a:pt x="0" y="20580"/>
                          </a:lnTo>
                          <a:cubicBezTo>
                            <a:pt x="0" y="21143"/>
                            <a:pt x="934" y="21600"/>
                            <a:pt x="2084" y="21600"/>
                          </a:cubicBezTo>
                          <a:lnTo>
                            <a:pt x="19519" y="21600"/>
                          </a:lnTo>
                          <a:cubicBezTo>
                            <a:pt x="20669" y="21600"/>
                            <a:pt x="21600" y="21143"/>
                            <a:pt x="21600" y="20580"/>
                          </a:cubicBezTo>
                          <a:lnTo>
                            <a:pt x="21600" y="1020"/>
                          </a:lnTo>
                          <a:cubicBezTo>
                            <a:pt x="21600" y="457"/>
                            <a:pt x="20669" y="0"/>
                            <a:pt x="19519" y="0"/>
                          </a:cubicBezTo>
                          <a:lnTo>
                            <a:pt x="2084" y="0"/>
                          </a:lnTo>
                          <a:close/>
                        </a:path>
                      </a:pathLst>
                    </a:custGeom>
                    <a:ln w="12700" cap="flat">
                      <a:noFill/>
                      <a:miter lim="400000"/>
                    </a:ln>
                    <a:effectLst/>
                  </p:spPr>
                </p:pic>
              </p:grpSp>
              <p:pic>
                <p:nvPicPr>
                  <p:cNvPr id="26" name="Picture 107" descr="Picture 107">
                    <a:extLst>
                      <a:ext uri="{FF2B5EF4-FFF2-40B4-BE49-F238E27FC236}">
                        <a16:creationId xmlns:a16="http://schemas.microsoft.com/office/drawing/2014/main" id="{CF250510-39BC-47AD-9AA7-BC185A612518}"/>
                      </a:ext>
                    </a:extLst>
                  </p:cNvPr>
                  <p:cNvPicPr>
                    <a:picLocks noChangeAspect="1"/>
                  </p:cNvPicPr>
                  <p:nvPr/>
                </p:nvPicPr>
                <p:blipFill>
                  <a:blip r:embed="rId8"/>
                  <a:stretch>
                    <a:fillRect/>
                  </a:stretch>
                </p:blipFill>
                <p:spPr>
                  <a:xfrm>
                    <a:off x="452444" y="1375477"/>
                    <a:ext cx="1415874" cy="167510"/>
                  </a:xfrm>
                  <a:prstGeom prst="rect">
                    <a:avLst/>
                  </a:prstGeom>
                  <a:ln w="12700" cap="flat">
                    <a:noFill/>
                    <a:miter lim="400000"/>
                  </a:ln>
                  <a:effectLst/>
                </p:spPr>
              </p:pic>
              <p:sp>
                <p:nvSpPr>
                  <p:cNvPr id="27" name="Rectangle: Rounded Corners 108">
                    <a:extLst>
                      <a:ext uri="{FF2B5EF4-FFF2-40B4-BE49-F238E27FC236}">
                        <a16:creationId xmlns:a16="http://schemas.microsoft.com/office/drawing/2014/main" id="{0C1CAE37-D282-44D7-8B2E-3E1352B07248}"/>
                      </a:ext>
                    </a:extLst>
                  </p:cNvPr>
                  <p:cNvSpPr/>
                  <p:nvPr/>
                </p:nvSpPr>
                <p:spPr>
                  <a:xfrm>
                    <a:off x="161462" y="4258951"/>
                    <a:ext cx="2323854" cy="629080"/>
                  </a:xfrm>
                  <a:prstGeom prst="roundRect">
                    <a:avLst>
                      <a:gd name="adj" fmla="val 34567"/>
                    </a:avLst>
                  </a:prstGeom>
                  <a:solidFill>
                    <a:srgbClr val="FFFFFF"/>
                  </a:solidFill>
                  <a:ln w="12700" cap="flat">
                    <a:noFill/>
                    <a:miter lim="400000"/>
                  </a:ln>
                  <a:effectLst/>
                </p:spPr>
                <p:txBody>
                  <a:bodyPr wrap="square" lIns="91436" tIns="91436" rIns="91436" bIns="9143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pic>
                <p:nvPicPr>
                  <p:cNvPr id="28" name="Picture 109" descr="Picture 109">
                    <a:extLst>
                      <a:ext uri="{FF2B5EF4-FFF2-40B4-BE49-F238E27FC236}">
                        <a16:creationId xmlns:a16="http://schemas.microsoft.com/office/drawing/2014/main" id="{492BD185-53AD-41C7-AA70-A0655E49CD9D}"/>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93816" y="4347033"/>
                    <a:ext cx="1866752" cy="527618"/>
                  </a:xfrm>
                  <a:prstGeom prst="rect">
                    <a:avLst/>
                  </a:prstGeom>
                  <a:ln w="12700" cap="flat">
                    <a:noFill/>
                    <a:miter lim="400000"/>
                  </a:ln>
                  <a:effectLst/>
                </p:spPr>
              </p:pic>
              <p:pic>
                <p:nvPicPr>
                  <p:cNvPr id="29" name="Picture 110" descr="Picture 110">
                    <a:extLst>
                      <a:ext uri="{FF2B5EF4-FFF2-40B4-BE49-F238E27FC236}">
                        <a16:creationId xmlns:a16="http://schemas.microsoft.com/office/drawing/2014/main" id="{5623157E-D7A1-412E-A95D-62CA250E3FCB}"/>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888523" y="1642720"/>
                    <a:ext cx="268601" cy="128978"/>
                  </a:xfrm>
                  <a:prstGeom prst="rect">
                    <a:avLst/>
                  </a:prstGeom>
                  <a:ln w="12700" cap="flat">
                    <a:noFill/>
                    <a:miter lim="400000"/>
                  </a:ln>
                  <a:effectLst/>
                </p:spPr>
              </p:pic>
            </p:grpSp>
            <p:sp>
              <p:nvSpPr>
                <p:cNvPr id="24" name="Oval 105">
                  <a:extLst>
                    <a:ext uri="{FF2B5EF4-FFF2-40B4-BE49-F238E27FC236}">
                      <a16:creationId xmlns:a16="http://schemas.microsoft.com/office/drawing/2014/main" id="{CCB465C8-A43E-465C-9E06-B1ACEA21CDDB}"/>
                    </a:ext>
                  </a:extLst>
                </p:cNvPr>
                <p:cNvSpPr/>
                <p:nvPr/>
              </p:nvSpPr>
              <p:spPr>
                <a:xfrm>
                  <a:off x="452444" y="816931"/>
                  <a:ext cx="132329" cy="125015"/>
                </a:xfrm>
                <a:prstGeom prst="ellipse">
                  <a:avLst/>
                </a:prstGeom>
                <a:solidFill>
                  <a:srgbClr val="F19F26"/>
                </a:solidFill>
                <a:ln w="25400" cap="flat">
                  <a:solidFill>
                    <a:srgbClr val="FFFFFF"/>
                  </a:solidFill>
                  <a:prstDash val="solid"/>
                  <a:round/>
                </a:ln>
                <a:effectLst/>
              </p:spPr>
              <p:txBody>
                <a:bodyPr wrap="square" lIns="91436" tIns="91436" rIns="91436" bIns="9143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grpSp>
          <p:pic>
            <p:nvPicPr>
              <p:cNvPr id="20" name="Picture 101" descr="Picture 101">
                <a:extLst>
                  <a:ext uri="{FF2B5EF4-FFF2-40B4-BE49-F238E27FC236}">
                    <a16:creationId xmlns:a16="http://schemas.microsoft.com/office/drawing/2014/main" id="{B9A70903-AC39-4B78-8B44-BD74E610E67D}"/>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79953" y="1961979"/>
                <a:ext cx="2305353" cy="2420777"/>
              </a:xfrm>
              <a:prstGeom prst="rect">
                <a:avLst/>
              </a:prstGeom>
              <a:ln w="12700" cap="flat">
                <a:noFill/>
                <a:miter lim="400000"/>
              </a:ln>
              <a:effectLst/>
            </p:spPr>
          </p:pic>
          <p:sp>
            <p:nvSpPr>
              <p:cNvPr id="21" name="Rectangle 102">
                <a:extLst>
                  <a:ext uri="{FF2B5EF4-FFF2-40B4-BE49-F238E27FC236}">
                    <a16:creationId xmlns:a16="http://schemas.microsoft.com/office/drawing/2014/main" id="{5380D9E0-2ADB-4B1E-82F2-D398A9E6F2BB}"/>
                  </a:ext>
                </a:extLst>
              </p:cNvPr>
              <p:cNvSpPr/>
              <p:nvPr/>
            </p:nvSpPr>
            <p:spPr>
              <a:xfrm>
                <a:off x="393816" y="4343911"/>
                <a:ext cx="1866743" cy="396201"/>
              </a:xfrm>
              <a:prstGeom prst="rect">
                <a:avLst/>
              </a:prstGeom>
              <a:solidFill>
                <a:srgbClr val="FFFFFF"/>
              </a:solidFill>
              <a:ln w="12700" cap="flat">
                <a:noFill/>
                <a:miter lim="400000"/>
              </a:ln>
              <a:effectLst/>
            </p:spPr>
            <p:txBody>
              <a:bodyPr wrap="square" lIns="91436" tIns="91436" rIns="91436" bIns="9143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pic>
            <p:nvPicPr>
              <p:cNvPr id="22" name="Picture 103" descr="Picture 103">
                <a:extLst>
                  <a:ext uri="{FF2B5EF4-FFF2-40B4-BE49-F238E27FC236}">
                    <a16:creationId xmlns:a16="http://schemas.microsoft.com/office/drawing/2014/main" id="{96234ABB-9FB6-4D68-85A7-CA30DC1A05F1}"/>
                  </a:ext>
                </a:extLst>
              </p:cNvPr>
              <p:cNvPicPr>
                <a:picLocks noChangeAspect="1"/>
              </p:cNvPicPr>
              <p:nvPr/>
            </p:nvPicPr>
            <p:blipFill>
              <a:blip r:embed="rId12" cstate="hqprint">
                <a:extLst>
                  <a:ext uri="{28A0092B-C50C-407E-A947-70E740481C1C}">
                    <a14:useLocalDpi xmlns:a14="http://schemas.microsoft.com/office/drawing/2010/main"/>
                  </a:ext>
                </a:extLst>
              </a:blip>
              <a:srcRect/>
              <a:stretch>
                <a:fillRect/>
              </a:stretch>
            </p:blipFill>
            <p:spPr>
              <a:xfrm>
                <a:off x="161902" y="4344489"/>
                <a:ext cx="2323404" cy="89551"/>
              </a:xfrm>
              <a:prstGeom prst="rect">
                <a:avLst/>
              </a:prstGeom>
              <a:ln w="12700" cap="flat">
                <a:noFill/>
                <a:miter lim="400000"/>
              </a:ln>
              <a:effectLst/>
            </p:spPr>
          </p:pic>
        </p:grpSp>
        <p:pic>
          <p:nvPicPr>
            <p:cNvPr id="18" name="Picture 99" descr="Picture 99">
              <a:extLst>
                <a:ext uri="{FF2B5EF4-FFF2-40B4-BE49-F238E27FC236}">
                  <a16:creationId xmlns:a16="http://schemas.microsoft.com/office/drawing/2014/main" id="{8661F94F-B8F2-4A30-9D5B-13FE496DB046}"/>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507206" y="4483701"/>
              <a:ext cx="1611956" cy="263286"/>
            </a:xfrm>
            <a:prstGeom prst="rect">
              <a:avLst/>
            </a:prstGeom>
            <a:ln w="12700" cap="flat">
              <a:noFill/>
              <a:miter lim="400000"/>
            </a:ln>
            <a:effectLst/>
          </p:spPr>
        </p:pic>
      </p:grpSp>
      <p:grpSp>
        <p:nvGrpSpPr>
          <p:cNvPr id="32" name="Group 30">
            <a:extLst>
              <a:ext uri="{FF2B5EF4-FFF2-40B4-BE49-F238E27FC236}">
                <a16:creationId xmlns:a16="http://schemas.microsoft.com/office/drawing/2014/main" id="{9193806C-BD69-4901-B894-FDC8F7123951}"/>
              </a:ext>
            </a:extLst>
          </p:cNvPr>
          <p:cNvGrpSpPr/>
          <p:nvPr/>
        </p:nvGrpSpPr>
        <p:grpSpPr>
          <a:xfrm>
            <a:off x="1402287" y="2194525"/>
            <a:ext cx="947941" cy="1828800"/>
            <a:chOff x="0" y="0"/>
            <a:chExt cx="2703512" cy="5121671"/>
          </a:xfrm>
        </p:grpSpPr>
        <p:pic>
          <p:nvPicPr>
            <p:cNvPr id="33" name="Picture 23" descr="Picture 23">
              <a:extLst>
                <a:ext uri="{FF2B5EF4-FFF2-40B4-BE49-F238E27FC236}">
                  <a16:creationId xmlns:a16="http://schemas.microsoft.com/office/drawing/2014/main" id="{F1106C58-123B-4272-B380-E6059D1F6A7F}"/>
                </a:ext>
              </a:extLst>
            </p:cNvPr>
            <p:cNvPicPr>
              <a:picLocks noChangeAspect="1"/>
            </p:cNvPicPr>
            <p:nvPr/>
          </p:nvPicPr>
          <p:blipFill>
            <a:blip r:embed="rId14" cstate="hqprint">
              <a:extLst>
                <a:ext uri="{28A0092B-C50C-407E-A947-70E740481C1C}">
                  <a14:useLocalDpi xmlns:a14="http://schemas.microsoft.com/office/drawing/2010/main"/>
                </a:ext>
              </a:extLst>
            </a:blip>
            <a:srcRect/>
            <a:stretch>
              <a:fillRect/>
            </a:stretch>
          </p:blipFill>
          <p:spPr>
            <a:xfrm>
              <a:off x="0" y="-1"/>
              <a:ext cx="2703513" cy="5121673"/>
            </a:xfrm>
            <a:custGeom>
              <a:avLst/>
              <a:gdLst/>
              <a:ahLst/>
              <a:cxnLst>
                <a:cxn ang="0">
                  <a:pos x="wd2" y="hd2"/>
                </a:cxn>
                <a:cxn ang="5400000">
                  <a:pos x="wd2" y="hd2"/>
                </a:cxn>
                <a:cxn ang="10800000">
                  <a:pos x="wd2" y="hd2"/>
                </a:cxn>
                <a:cxn ang="16200000">
                  <a:pos x="wd2" y="hd2"/>
                </a:cxn>
              </a:cxnLst>
              <a:rect l="0" t="0" r="r" b="b"/>
              <a:pathLst>
                <a:path w="21600" h="21600" extrusionOk="0">
                  <a:moveTo>
                    <a:pt x="3599" y="0"/>
                  </a:moveTo>
                  <a:cubicBezTo>
                    <a:pt x="1611" y="0"/>
                    <a:pt x="0" y="850"/>
                    <a:pt x="0" y="1900"/>
                  </a:cubicBezTo>
                  <a:lnTo>
                    <a:pt x="0" y="19700"/>
                  </a:lnTo>
                  <a:cubicBezTo>
                    <a:pt x="0" y="20750"/>
                    <a:pt x="1611" y="21600"/>
                    <a:pt x="3599" y="21600"/>
                  </a:cubicBezTo>
                  <a:lnTo>
                    <a:pt x="18001" y="21600"/>
                  </a:lnTo>
                  <a:cubicBezTo>
                    <a:pt x="19989" y="21600"/>
                    <a:pt x="21600" y="20750"/>
                    <a:pt x="21600" y="19700"/>
                  </a:cubicBezTo>
                  <a:lnTo>
                    <a:pt x="21600" y="1900"/>
                  </a:lnTo>
                  <a:cubicBezTo>
                    <a:pt x="21600" y="850"/>
                    <a:pt x="19989" y="0"/>
                    <a:pt x="18001" y="0"/>
                  </a:cubicBezTo>
                  <a:lnTo>
                    <a:pt x="3599" y="0"/>
                  </a:lnTo>
                  <a:close/>
                </a:path>
              </a:pathLst>
            </a:custGeom>
            <a:ln w="12700" cap="flat">
              <a:noFill/>
              <a:miter lim="400000"/>
            </a:ln>
            <a:effectLst/>
          </p:spPr>
        </p:pic>
        <p:pic>
          <p:nvPicPr>
            <p:cNvPr id="34" name="Picture 26" descr="Picture 26">
              <a:extLst>
                <a:ext uri="{FF2B5EF4-FFF2-40B4-BE49-F238E27FC236}">
                  <a16:creationId xmlns:a16="http://schemas.microsoft.com/office/drawing/2014/main" id="{B6875245-5229-47B7-ABFC-738BA276289E}"/>
                </a:ext>
              </a:extLst>
            </p:cNvPr>
            <p:cNvPicPr>
              <a:picLocks noChangeAspect="1"/>
            </p:cNvPicPr>
            <p:nvPr/>
          </p:nvPicPr>
          <p:blipFill>
            <a:blip r:embed="rId15" cstate="hqprint">
              <a:extLst>
                <a:ext uri="{28A0092B-C50C-407E-A947-70E740481C1C}">
                  <a14:useLocalDpi xmlns:a14="http://schemas.microsoft.com/office/drawing/2010/main"/>
                </a:ext>
              </a:extLst>
            </a:blip>
            <a:srcRect/>
            <a:stretch>
              <a:fillRect/>
            </a:stretch>
          </p:blipFill>
          <p:spPr>
            <a:xfrm>
              <a:off x="165447" y="120052"/>
              <a:ext cx="2429231" cy="4838304"/>
            </a:xfrm>
            <a:custGeom>
              <a:avLst/>
              <a:gdLst/>
              <a:ahLst/>
              <a:cxnLst>
                <a:cxn ang="0">
                  <a:pos x="wd2" y="hd2"/>
                </a:cxn>
                <a:cxn ang="5400000">
                  <a:pos x="wd2" y="hd2"/>
                </a:cxn>
                <a:cxn ang="10800000">
                  <a:pos x="wd2" y="hd2"/>
                </a:cxn>
                <a:cxn ang="16200000">
                  <a:pos x="wd2" y="hd2"/>
                </a:cxn>
              </a:cxnLst>
              <a:rect l="0" t="0" r="r" b="b"/>
              <a:pathLst>
                <a:path w="21600" h="21600" extrusionOk="0">
                  <a:moveTo>
                    <a:pt x="2731" y="0"/>
                  </a:moveTo>
                  <a:cubicBezTo>
                    <a:pt x="1221" y="0"/>
                    <a:pt x="0" y="613"/>
                    <a:pt x="0" y="1371"/>
                  </a:cubicBezTo>
                  <a:lnTo>
                    <a:pt x="0" y="20229"/>
                  </a:lnTo>
                  <a:cubicBezTo>
                    <a:pt x="0" y="20987"/>
                    <a:pt x="1221" y="21600"/>
                    <a:pt x="2731" y="21600"/>
                  </a:cubicBezTo>
                  <a:lnTo>
                    <a:pt x="18865" y="21600"/>
                  </a:lnTo>
                  <a:cubicBezTo>
                    <a:pt x="20375" y="21600"/>
                    <a:pt x="21600" y="20987"/>
                    <a:pt x="21600" y="20229"/>
                  </a:cubicBezTo>
                  <a:lnTo>
                    <a:pt x="21600" y="1371"/>
                  </a:lnTo>
                  <a:cubicBezTo>
                    <a:pt x="21600" y="613"/>
                    <a:pt x="20375" y="0"/>
                    <a:pt x="18865" y="0"/>
                  </a:cubicBezTo>
                  <a:lnTo>
                    <a:pt x="2731" y="0"/>
                  </a:lnTo>
                  <a:close/>
                </a:path>
              </a:pathLst>
            </a:custGeom>
            <a:ln w="12700" cap="flat">
              <a:noFill/>
              <a:miter lim="400000"/>
            </a:ln>
            <a:effectLst/>
          </p:spPr>
        </p:pic>
        <p:sp>
          <p:nvSpPr>
            <p:cNvPr id="35" name="Rectangle: Rounded Corners 126">
              <a:extLst>
                <a:ext uri="{FF2B5EF4-FFF2-40B4-BE49-F238E27FC236}">
                  <a16:creationId xmlns:a16="http://schemas.microsoft.com/office/drawing/2014/main" id="{2872DFC5-AC7D-49A8-8EE6-717E78F961F9}"/>
                </a:ext>
              </a:extLst>
            </p:cNvPr>
            <p:cNvSpPr/>
            <p:nvPr/>
          </p:nvSpPr>
          <p:spPr>
            <a:xfrm>
              <a:off x="744891" y="94416"/>
              <a:ext cx="1213734" cy="174875"/>
            </a:xfrm>
            <a:prstGeom prst="roundRect">
              <a:avLst>
                <a:gd name="adj" fmla="val 35625"/>
              </a:avLst>
            </a:prstGeom>
            <a:solidFill>
              <a:srgbClr val="171717"/>
            </a:solidFill>
            <a:ln w="12700" cap="flat">
              <a:noFill/>
              <a:miter lim="400000"/>
            </a:ln>
            <a:effectLst/>
          </p:spPr>
          <p:txBody>
            <a:bodyPr wrap="square" lIns="91436" tIns="91436" rIns="91436" bIns="9143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grpSp>
      <p:grpSp>
        <p:nvGrpSpPr>
          <p:cNvPr id="36" name="Group 116">
            <a:extLst>
              <a:ext uri="{FF2B5EF4-FFF2-40B4-BE49-F238E27FC236}">
                <a16:creationId xmlns:a16="http://schemas.microsoft.com/office/drawing/2014/main" id="{75941E6B-8371-4D76-BA2A-41467F8023CE}"/>
              </a:ext>
            </a:extLst>
          </p:cNvPr>
          <p:cNvGrpSpPr/>
          <p:nvPr/>
        </p:nvGrpSpPr>
        <p:grpSpPr>
          <a:xfrm>
            <a:off x="5723841" y="2194525"/>
            <a:ext cx="914402" cy="1828800"/>
            <a:chOff x="-6" y="-6"/>
            <a:chExt cx="2639715" cy="5048770"/>
          </a:xfrm>
        </p:grpSpPr>
        <p:grpSp>
          <p:nvGrpSpPr>
            <p:cNvPr id="37" name="Group 118">
              <a:extLst>
                <a:ext uri="{FF2B5EF4-FFF2-40B4-BE49-F238E27FC236}">
                  <a16:creationId xmlns:a16="http://schemas.microsoft.com/office/drawing/2014/main" id="{F850AA63-50ED-42C4-B594-C9B817FBB2C2}"/>
                </a:ext>
              </a:extLst>
            </p:cNvPr>
            <p:cNvGrpSpPr/>
            <p:nvPr/>
          </p:nvGrpSpPr>
          <p:grpSpPr>
            <a:xfrm>
              <a:off x="-6" y="-6"/>
              <a:ext cx="2639715" cy="5048770"/>
              <a:chOff x="-4" y="-4"/>
              <a:chExt cx="2639713" cy="5048769"/>
            </a:xfrm>
          </p:grpSpPr>
          <p:grpSp>
            <p:nvGrpSpPr>
              <p:cNvPr id="43" name="Picture 124">
                <a:extLst>
                  <a:ext uri="{FF2B5EF4-FFF2-40B4-BE49-F238E27FC236}">
                    <a16:creationId xmlns:a16="http://schemas.microsoft.com/office/drawing/2014/main" id="{FF219378-E3D9-4C9D-AF6C-9EA684CCD20C}"/>
                  </a:ext>
                </a:extLst>
              </p:cNvPr>
              <p:cNvGrpSpPr/>
              <p:nvPr/>
            </p:nvGrpSpPr>
            <p:grpSpPr>
              <a:xfrm>
                <a:off x="-4" y="-4"/>
                <a:ext cx="2639713" cy="5048769"/>
                <a:chOff x="-1" y="-2"/>
                <a:chExt cx="2639711" cy="5048768"/>
              </a:xfrm>
            </p:grpSpPr>
            <p:sp>
              <p:nvSpPr>
                <p:cNvPr id="48" name="Shape">
                  <a:extLst>
                    <a:ext uri="{FF2B5EF4-FFF2-40B4-BE49-F238E27FC236}">
                      <a16:creationId xmlns:a16="http://schemas.microsoft.com/office/drawing/2014/main" id="{A40D802A-DC19-4B15-A334-2B42BF9AA2C3}"/>
                    </a:ext>
                  </a:extLst>
                </p:cNvPr>
                <p:cNvSpPr/>
                <p:nvPr/>
              </p:nvSpPr>
              <p:spPr>
                <a:xfrm>
                  <a:off x="-1" y="-2"/>
                  <a:ext cx="2639711" cy="5048768"/>
                </a:xfrm>
                <a:custGeom>
                  <a:avLst/>
                  <a:gdLst/>
                  <a:ahLst/>
                  <a:cxnLst>
                    <a:cxn ang="0">
                      <a:pos x="wd2" y="hd2"/>
                    </a:cxn>
                    <a:cxn ang="5400000">
                      <a:pos x="wd2" y="hd2"/>
                    </a:cxn>
                    <a:cxn ang="10800000">
                      <a:pos x="wd2" y="hd2"/>
                    </a:cxn>
                    <a:cxn ang="16200000">
                      <a:pos x="wd2" y="hd2"/>
                    </a:cxn>
                  </a:cxnLst>
                  <a:rect l="0" t="0" r="r" b="b"/>
                  <a:pathLst>
                    <a:path w="21600" h="21600" extrusionOk="0">
                      <a:moveTo>
                        <a:pt x="0" y="1882"/>
                      </a:moveTo>
                      <a:cubicBezTo>
                        <a:pt x="0" y="843"/>
                        <a:pt x="1612" y="0"/>
                        <a:pt x="3600" y="0"/>
                      </a:cubicBezTo>
                      <a:lnTo>
                        <a:pt x="18000" y="0"/>
                      </a:lnTo>
                      <a:cubicBezTo>
                        <a:pt x="19988" y="0"/>
                        <a:pt x="21600" y="843"/>
                        <a:pt x="21600" y="1882"/>
                      </a:cubicBezTo>
                      <a:lnTo>
                        <a:pt x="21600" y="19718"/>
                      </a:lnTo>
                      <a:cubicBezTo>
                        <a:pt x="21600" y="20757"/>
                        <a:pt x="19988" y="21600"/>
                        <a:pt x="18000" y="21600"/>
                      </a:cubicBezTo>
                      <a:lnTo>
                        <a:pt x="3600" y="21600"/>
                      </a:lnTo>
                      <a:cubicBezTo>
                        <a:pt x="1612" y="21600"/>
                        <a:pt x="0" y="20757"/>
                        <a:pt x="0" y="19718"/>
                      </a:cubicBezTo>
                      <a:close/>
                    </a:path>
                  </a:pathLst>
                </a:custGeom>
                <a:solidFill>
                  <a:srgbClr val="000000">
                    <a:alpha val="0"/>
                  </a:srgbClr>
                </a:solidFill>
                <a:ln w="12700" cap="flat">
                  <a:noFill/>
                  <a:miter lim="400000"/>
                </a:ln>
                <a:effectLst/>
              </p:spPr>
              <p:txBody>
                <a:bodyPr wrap="square" lIns="91436" tIns="91436" rIns="91436" bIns="9143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j-lt"/>
                      <a:ea typeface="+mj-ea"/>
                      <a:cs typeface="+mj-cs"/>
                      <a:sym typeface="Helvetica"/>
                    </a:defRPr>
                  </a:pPr>
                  <a:endParaRPr kumimoji="0" sz="1800" b="0" i="0" u="none" strike="noStrike" kern="1200" cap="none" spc="0" normalizeH="0" baseline="0" noProof="0">
                    <a:ln>
                      <a:noFill/>
                    </a:ln>
                    <a:solidFill>
                      <a:srgbClr val="0C2074"/>
                    </a:solidFill>
                    <a:effectLst/>
                    <a:uLnTx/>
                    <a:uFillTx/>
                    <a:latin typeface="Arial"/>
                    <a:ea typeface="+mn-ea"/>
                    <a:cs typeface="+mn-cs"/>
                    <a:sym typeface="Helvetica"/>
                  </a:endParaRPr>
                </a:p>
              </p:txBody>
            </p:sp>
            <p:pic>
              <p:nvPicPr>
                <p:cNvPr id="49" name="image40.jpeg" descr="image40.jpeg">
                  <a:extLst>
                    <a:ext uri="{FF2B5EF4-FFF2-40B4-BE49-F238E27FC236}">
                      <a16:creationId xmlns:a16="http://schemas.microsoft.com/office/drawing/2014/main" id="{8A7C5D5B-DCE9-457F-A9E0-7CF58687F771}"/>
                    </a:ext>
                  </a:extLst>
                </p:cNvPr>
                <p:cNvPicPr>
                  <a:picLocks noChangeAspect="1"/>
                </p:cNvPicPr>
                <p:nvPr/>
              </p:nvPicPr>
              <p:blipFill>
                <a:blip r:embed="rId16" cstate="hqprint">
                  <a:extLst>
                    <a:ext uri="{28A0092B-C50C-407E-A947-70E740481C1C}">
                      <a14:useLocalDpi xmlns:a14="http://schemas.microsoft.com/office/drawing/2010/main"/>
                    </a:ext>
                  </a:extLst>
                </a:blip>
                <a:srcRect/>
                <a:stretch>
                  <a:fillRect/>
                </a:stretch>
              </p:blipFill>
              <p:spPr>
                <a:xfrm>
                  <a:off x="1" y="0"/>
                  <a:ext cx="2639616" cy="5048647"/>
                </a:xfrm>
                <a:custGeom>
                  <a:avLst/>
                  <a:gdLst/>
                  <a:ahLst/>
                  <a:cxnLst>
                    <a:cxn ang="0">
                      <a:pos x="wd2" y="hd2"/>
                    </a:cxn>
                    <a:cxn ang="5400000">
                      <a:pos x="wd2" y="hd2"/>
                    </a:cxn>
                    <a:cxn ang="10800000">
                      <a:pos x="wd2" y="hd2"/>
                    </a:cxn>
                    <a:cxn ang="16200000">
                      <a:pos x="wd2" y="hd2"/>
                    </a:cxn>
                  </a:cxnLst>
                  <a:rect l="0" t="0" r="r" b="b"/>
                  <a:pathLst>
                    <a:path w="21600" h="21600" extrusionOk="0">
                      <a:moveTo>
                        <a:pt x="3602" y="0"/>
                      </a:moveTo>
                      <a:cubicBezTo>
                        <a:pt x="1613" y="0"/>
                        <a:pt x="0" y="843"/>
                        <a:pt x="0" y="1883"/>
                      </a:cubicBezTo>
                      <a:lnTo>
                        <a:pt x="0" y="19719"/>
                      </a:lnTo>
                      <a:cubicBezTo>
                        <a:pt x="0" y="20758"/>
                        <a:pt x="1613" y="21600"/>
                        <a:pt x="3602" y="21600"/>
                      </a:cubicBezTo>
                      <a:lnTo>
                        <a:pt x="18002" y="21600"/>
                      </a:lnTo>
                      <a:cubicBezTo>
                        <a:pt x="19990" y="21600"/>
                        <a:pt x="21600" y="20758"/>
                        <a:pt x="21600" y="19719"/>
                      </a:cubicBezTo>
                      <a:lnTo>
                        <a:pt x="21600" y="1883"/>
                      </a:lnTo>
                      <a:cubicBezTo>
                        <a:pt x="21600" y="843"/>
                        <a:pt x="19990" y="0"/>
                        <a:pt x="18002" y="0"/>
                      </a:cubicBezTo>
                      <a:lnTo>
                        <a:pt x="3602" y="0"/>
                      </a:lnTo>
                      <a:close/>
                    </a:path>
                  </a:pathLst>
                </a:custGeom>
                <a:ln w="12700" cap="flat">
                  <a:noFill/>
                  <a:miter lim="400000"/>
                </a:ln>
                <a:effectLst/>
              </p:spPr>
            </p:pic>
          </p:grpSp>
          <p:grpSp>
            <p:nvGrpSpPr>
              <p:cNvPr id="44" name="Picture 125">
                <a:extLst>
                  <a:ext uri="{FF2B5EF4-FFF2-40B4-BE49-F238E27FC236}">
                    <a16:creationId xmlns:a16="http://schemas.microsoft.com/office/drawing/2014/main" id="{EDFD54F0-F117-435E-BC40-C5146047A672}"/>
                  </a:ext>
                </a:extLst>
              </p:cNvPr>
              <p:cNvGrpSpPr/>
              <p:nvPr/>
            </p:nvGrpSpPr>
            <p:grpSpPr>
              <a:xfrm>
                <a:off x="171076" y="115559"/>
                <a:ext cx="2330512" cy="4739621"/>
                <a:chOff x="-1" y="-2"/>
                <a:chExt cx="2330511" cy="4739619"/>
              </a:xfrm>
            </p:grpSpPr>
            <p:sp>
              <p:nvSpPr>
                <p:cNvPr id="46" name="Shape">
                  <a:extLst>
                    <a:ext uri="{FF2B5EF4-FFF2-40B4-BE49-F238E27FC236}">
                      <a16:creationId xmlns:a16="http://schemas.microsoft.com/office/drawing/2014/main" id="{C5D68FFA-903D-4AC3-83E4-0B8046F52931}"/>
                    </a:ext>
                  </a:extLst>
                </p:cNvPr>
                <p:cNvSpPr/>
                <p:nvPr/>
              </p:nvSpPr>
              <p:spPr>
                <a:xfrm>
                  <a:off x="-1" y="0"/>
                  <a:ext cx="2330511" cy="4739617"/>
                </a:xfrm>
                <a:custGeom>
                  <a:avLst/>
                  <a:gdLst/>
                  <a:ahLst/>
                  <a:cxnLst>
                    <a:cxn ang="0">
                      <a:pos x="wd2" y="hd2"/>
                    </a:cxn>
                    <a:cxn ang="5400000">
                      <a:pos x="wd2" y="hd2"/>
                    </a:cxn>
                    <a:cxn ang="10800000">
                      <a:pos x="wd2" y="hd2"/>
                    </a:cxn>
                    <a:cxn ang="16200000">
                      <a:pos x="wd2" y="hd2"/>
                    </a:cxn>
                  </a:cxnLst>
                  <a:rect l="0" t="0" r="r" b="b"/>
                  <a:pathLst>
                    <a:path w="21600" h="21600" extrusionOk="0">
                      <a:moveTo>
                        <a:pt x="0" y="1353"/>
                      </a:moveTo>
                      <a:cubicBezTo>
                        <a:pt x="0" y="606"/>
                        <a:pt x="1232" y="0"/>
                        <a:pt x="2752" y="0"/>
                      </a:cubicBezTo>
                      <a:lnTo>
                        <a:pt x="18848" y="0"/>
                      </a:lnTo>
                      <a:cubicBezTo>
                        <a:pt x="20368" y="0"/>
                        <a:pt x="21600" y="606"/>
                        <a:pt x="21600" y="1353"/>
                      </a:cubicBezTo>
                      <a:lnTo>
                        <a:pt x="21600" y="20247"/>
                      </a:lnTo>
                      <a:cubicBezTo>
                        <a:pt x="21600" y="20994"/>
                        <a:pt x="20368" y="21600"/>
                        <a:pt x="18848" y="21600"/>
                      </a:cubicBezTo>
                      <a:lnTo>
                        <a:pt x="2752" y="21600"/>
                      </a:lnTo>
                      <a:cubicBezTo>
                        <a:pt x="1232" y="21600"/>
                        <a:pt x="0" y="20994"/>
                        <a:pt x="0" y="20247"/>
                      </a:cubicBezTo>
                      <a:close/>
                    </a:path>
                  </a:pathLst>
                </a:custGeom>
                <a:solidFill>
                  <a:srgbClr val="000000">
                    <a:alpha val="0"/>
                  </a:srgbClr>
                </a:solidFill>
                <a:ln w="12700" cap="flat">
                  <a:noFill/>
                  <a:miter lim="400000"/>
                </a:ln>
                <a:effectLst/>
              </p:spPr>
              <p:txBody>
                <a:bodyPr wrap="square" lIns="91436" tIns="91436" rIns="91436" bIns="9143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latin typeface="+mj-lt"/>
                      <a:ea typeface="+mj-ea"/>
                      <a:cs typeface="+mj-cs"/>
                      <a:sym typeface="Helvetica"/>
                    </a:defRPr>
                  </a:pPr>
                  <a:endParaRPr kumimoji="0" sz="1800" b="0" i="0" u="none" strike="noStrike" kern="1200" cap="none" spc="0" normalizeH="0" baseline="0" noProof="0">
                    <a:ln>
                      <a:noFill/>
                    </a:ln>
                    <a:solidFill>
                      <a:srgbClr val="0C2074"/>
                    </a:solidFill>
                    <a:effectLst/>
                    <a:uLnTx/>
                    <a:uFillTx/>
                    <a:latin typeface="Arial"/>
                    <a:ea typeface="+mn-ea"/>
                    <a:cs typeface="+mn-cs"/>
                    <a:sym typeface="Helvetica"/>
                  </a:endParaRPr>
                </a:p>
              </p:txBody>
            </p:sp>
            <p:pic>
              <p:nvPicPr>
                <p:cNvPr id="47" name="image41.jpeg" descr="image41.jpeg">
                  <a:extLst>
                    <a:ext uri="{FF2B5EF4-FFF2-40B4-BE49-F238E27FC236}">
                      <a16:creationId xmlns:a16="http://schemas.microsoft.com/office/drawing/2014/main" id="{1F7828C8-79EF-4E40-B23F-19651686DEB3}"/>
                    </a:ext>
                  </a:extLst>
                </p:cNvPr>
                <p:cNvPicPr>
                  <a:picLocks noChangeAspect="1"/>
                </p:cNvPicPr>
                <p:nvPr/>
              </p:nvPicPr>
              <p:blipFill>
                <a:blip r:embed="rId17" cstate="hqprint">
                  <a:extLst>
                    <a:ext uri="{28A0092B-C50C-407E-A947-70E740481C1C}">
                      <a14:useLocalDpi xmlns:a14="http://schemas.microsoft.com/office/drawing/2010/main"/>
                    </a:ext>
                  </a:extLst>
                </a:blip>
                <a:srcRect/>
                <a:stretch>
                  <a:fillRect/>
                </a:stretch>
              </p:blipFill>
              <p:spPr>
                <a:xfrm>
                  <a:off x="0" y="-2"/>
                  <a:ext cx="2330451" cy="4739482"/>
                </a:xfrm>
                <a:custGeom>
                  <a:avLst/>
                  <a:gdLst/>
                  <a:ahLst/>
                  <a:cxnLst>
                    <a:cxn ang="0">
                      <a:pos x="wd2" y="hd2"/>
                    </a:cxn>
                    <a:cxn ang="5400000">
                      <a:pos x="wd2" y="hd2"/>
                    </a:cxn>
                    <a:cxn ang="10800000">
                      <a:pos x="wd2" y="hd2"/>
                    </a:cxn>
                    <a:cxn ang="16200000">
                      <a:pos x="wd2" y="hd2"/>
                    </a:cxn>
                  </a:cxnLst>
                  <a:rect l="0" t="0" r="r" b="b"/>
                  <a:pathLst>
                    <a:path w="21600" h="21600" extrusionOk="0">
                      <a:moveTo>
                        <a:pt x="2751" y="0"/>
                      </a:moveTo>
                      <a:cubicBezTo>
                        <a:pt x="1232" y="0"/>
                        <a:pt x="0" y="606"/>
                        <a:pt x="0" y="1353"/>
                      </a:cubicBezTo>
                      <a:lnTo>
                        <a:pt x="0" y="20247"/>
                      </a:lnTo>
                      <a:cubicBezTo>
                        <a:pt x="0" y="20994"/>
                        <a:pt x="1232" y="21600"/>
                        <a:pt x="2751" y="21600"/>
                      </a:cubicBezTo>
                      <a:lnTo>
                        <a:pt x="18848" y="21600"/>
                      </a:lnTo>
                      <a:cubicBezTo>
                        <a:pt x="20370" y="21600"/>
                        <a:pt x="21600" y="20994"/>
                        <a:pt x="21600" y="20247"/>
                      </a:cubicBezTo>
                      <a:lnTo>
                        <a:pt x="21600" y="1353"/>
                      </a:lnTo>
                      <a:cubicBezTo>
                        <a:pt x="21600" y="606"/>
                        <a:pt x="20368" y="0"/>
                        <a:pt x="18848" y="0"/>
                      </a:cubicBezTo>
                      <a:lnTo>
                        <a:pt x="2751" y="0"/>
                      </a:lnTo>
                      <a:close/>
                    </a:path>
                  </a:pathLst>
                </a:custGeom>
                <a:ln w="12700" cap="flat">
                  <a:noFill/>
                  <a:miter lim="400000"/>
                </a:ln>
                <a:effectLst/>
              </p:spPr>
            </p:pic>
          </p:grpSp>
          <p:sp>
            <p:nvSpPr>
              <p:cNvPr id="45" name="Rectangle: Rounded Corners 126">
                <a:extLst>
                  <a:ext uri="{FF2B5EF4-FFF2-40B4-BE49-F238E27FC236}">
                    <a16:creationId xmlns:a16="http://schemas.microsoft.com/office/drawing/2014/main" id="{7059C16F-ECBF-477E-87C1-C9A3C234892D}"/>
                  </a:ext>
                </a:extLst>
              </p:cNvPr>
              <p:cNvSpPr/>
              <p:nvPr/>
            </p:nvSpPr>
            <p:spPr>
              <a:xfrm>
                <a:off x="709405" y="81493"/>
                <a:ext cx="1213741" cy="174876"/>
              </a:xfrm>
              <a:prstGeom prst="roundRect">
                <a:avLst>
                  <a:gd name="adj" fmla="val 35625"/>
                </a:avLst>
              </a:prstGeom>
              <a:solidFill>
                <a:srgbClr val="171717"/>
              </a:solidFill>
              <a:ln w="12700" cap="flat">
                <a:noFill/>
                <a:miter lim="400000"/>
              </a:ln>
              <a:effectLst/>
            </p:spPr>
            <p:txBody>
              <a:bodyPr wrap="square" lIns="91436" tIns="91436" rIns="91436" bIns="9143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grpSp>
        <p:pic>
          <p:nvPicPr>
            <p:cNvPr id="38" name="Picture 4" descr="Picture 4">
              <a:extLst>
                <a:ext uri="{FF2B5EF4-FFF2-40B4-BE49-F238E27FC236}">
                  <a16:creationId xmlns:a16="http://schemas.microsoft.com/office/drawing/2014/main" id="{76651951-05C1-4193-8D62-B9E189515570}"/>
                </a:ext>
              </a:extLst>
            </p:cNvPr>
            <p:cNvPicPr>
              <a:picLocks noChangeAspect="1"/>
            </p:cNvPicPr>
            <p:nvPr/>
          </p:nvPicPr>
          <p:blipFill>
            <a:blip r:embed="rId18"/>
            <a:stretch>
              <a:fillRect/>
            </a:stretch>
          </p:blipFill>
          <p:spPr>
            <a:xfrm>
              <a:off x="272654" y="1562300"/>
              <a:ext cx="143720" cy="136687"/>
            </a:xfrm>
            <a:prstGeom prst="rect">
              <a:avLst/>
            </a:prstGeom>
            <a:ln w="12700" cap="flat">
              <a:noFill/>
              <a:miter lim="400000"/>
            </a:ln>
            <a:effectLst/>
          </p:spPr>
        </p:pic>
        <p:sp>
          <p:nvSpPr>
            <p:cNvPr id="39" name="Rectangle: Rounded Corners 120">
              <a:extLst>
                <a:ext uri="{FF2B5EF4-FFF2-40B4-BE49-F238E27FC236}">
                  <a16:creationId xmlns:a16="http://schemas.microsoft.com/office/drawing/2014/main" id="{A75198F0-903F-4406-95FB-0625B8E74D53}"/>
                </a:ext>
              </a:extLst>
            </p:cNvPr>
            <p:cNvSpPr/>
            <p:nvPr/>
          </p:nvSpPr>
          <p:spPr>
            <a:xfrm>
              <a:off x="443830" y="1586193"/>
              <a:ext cx="453945" cy="88899"/>
            </a:xfrm>
            <a:prstGeom prst="roundRect">
              <a:avLst>
                <a:gd name="adj" fmla="val 16667"/>
              </a:avLst>
            </a:prstGeom>
            <a:gradFill flip="none" rotWithShape="1">
              <a:gsLst>
                <a:gs pos="0">
                  <a:srgbClr val="741415"/>
                </a:gs>
                <a:gs pos="50000">
                  <a:srgbClr val="701415"/>
                </a:gs>
                <a:gs pos="100000">
                  <a:srgbClr val="6D1315"/>
                </a:gs>
              </a:gsLst>
              <a:lin ang="1800000" scaled="0"/>
            </a:gradFill>
            <a:ln w="12700" cap="flat">
              <a:noFill/>
              <a:miter lim="400000"/>
            </a:ln>
            <a:effectLst/>
          </p:spPr>
          <p:txBody>
            <a:bodyPr wrap="square" lIns="91436" tIns="91436" rIns="91436" bIns="9143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41" name="Rectangle: Rounded Corners 122">
              <a:extLst>
                <a:ext uri="{FF2B5EF4-FFF2-40B4-BE49-F238E27FC236}">
                  <a16:creationId xmlns:a16="http://schemas.microsoft.com/office/drawing/2014/main" id="{9309624E-6706-4846-9AFE-2E31D458A662}"/>
                </a:ext>
              </a:extLst>
            </p:cNvPr>
            <p:cNvSpPr/>
            <p:nvPr/>
          </p:nvSpPr>
          <p:spPr>
            <a:xfrm>
              <a:off x="290262" y="146198"/>
              <a:ext cx="380544" cy="174876"/>
            </a:xfrm>
            <a:prstGeom prst="roundRect">
              <a:avLst>
                <a:gd name="adj" fmla="val 50000"/>
              </a:avLst>
            </a:prstGeom>
            <a:gradFill flip="none" rotWithShape="1">
              <a:gsLst>
                <a:gs pos="0">
                  <a:srgbClr val="791B2B"/>
                </a:gs>
                <a:gs pos="50000">
                  <a:srgbClr val="731827"/>
                </a:gs>
                <a:gs pos="100000">
                  <a:srgbClr val="6E1A2A"/>
                </a:gs>
              </a:gsLst>
              <a:lin ang="1800000" scaled="0"/>
            </a:gradFill>
            <a:ln w="12700" cap="flat">
              <a:noFill/>
              <a:miter lim="400000"/>
            </a:ln>
            <a:effectLst/>
          </p:spPr>
          <p:txBody>
            <a:bodyPr wrap="square" lIns="91436" tIns="91436" rIns="91436" bIns="9143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grpSp>
      <p:grpSp>
        <p:nvGrpSpPr>
          <p:cNvPr id="50" name="Group 127">
            <a:extLst>
              <a:ext uri="{FF2B5EF4-FFF2-40B4-BE49-F238E27FC236}">
                <a16:creationId xmlns:a16="http://schemas.microsoft.com/office/drawing/2014/main" id="{5A65E20B-9A12-4D94-961D-C4D04C9ACB36}"/>
              </a:ext>
            </a:extLst>
          </p:cNvPr>
          <p:cNvGrpSpPr/>
          <p:nvPr/>
        </p:nvGrpSpPr>
        <p:grpSpPr>
          <a:xfrm>
            <a:off x="6910516" y="2194525"/>
            <a:ext cx="914400" cy="1828800"/>
            <a:chOff x="0" y="-3"/>
            <a:chExt cx="2703512" cy="5118496"/>
          </a:xfrm>
        </p:grpSpPr>
        <p:grpSp>
          <p:nvGrpSpPr>
            <p:cNvPr id="51" name="Group 129">
              <a:extLst>
                <a:ext uri="{FF2B5EF4-FFF2-40B4-BE49-F238E27FC236}">
                  <a16:creationId xmlns:a16="http://schemas.microsoft.com/office/drawing/2014/main" id="{C754812C-8A40-4D0E-92A1-42657D5AFC7D}"/>
                </a:ext>
              </a:extLst>
            </p:cNvPr>
            <p:cNvGrpSpPr/>
            <p:nvPr/>
          </p:nvGrpSpPr>
          <p:grpSpPr>
            <a:xfrm>
              <a:off x="0" y="-4"/>
              <a:ext cx="2703513" cy="5118498"/>
              <a:chOff x="0" y="-2"/>
              <a:chExt cx="2703512" cy="5118496"/>
            </a:xfrm>
          </p:grpSpPr>
          <p:grpSp>
            <p:nvGrpSpPr>
              <p:cNvPr id="53" name="Group 131">
                <a:extLst>
                  <a:ext uri="{FF2B5EF4-FFF2-40B4-BE49-F238E27FC236}">
                    <a16:creationId xmlns:a16="http://schemas.microsoft.com/office/drawing/2014/main" id="{D98B593E-BDAC-44FD-B050-3580C44F83CB}"/>
                  </a:ext>
                </a:extLst>
              </p:cNvPr>
              <p:cNvGrpSpPr/>
              <p:nvPr/>
            </p:nvGrpSpPr>
            <p:grpSpPr>
              <a:xfrm>
                <a:off x="0" y="-3"/>
                <a:ext cx="2703513" cy="5118498"/>
                <a:chOff x="0" y="-1"/>
                <a:chExt cx="2703512" cy="5118496"/>
              </a:xfrm>
            </p:grpSpPr>
            <p:pic>
              <p:nvPicPr>
                <p:cNvPr id="58" name="Picture 136" descr="Picture 136">
                  <a:extLst>
                    <a:ext uri="{FF2B5EF4-FFF2-40B4-BE49-F238E27FC236}">
                      <a16:creationId xmlns:a16="http://schemas.microsoft.com/office/drawing/2014/main" id="{9AD577E0-F72F-4848-A53E-E9216923F081}"/>
                    </a:ext>
                  </a:extLst>
                </p:cNvPr>
                <p:cNvPicPr>
                  <a:picLocks noChangeAspect="1"/>
                </p:cNvPicPr>
                <p:nvPr/>
              </p:nvPicPr>
              <p:blipFill>
                <a:blip r:embed="rId16" cstate="hqprint">
                  <a:extLst>
                    <a:ext uri="{28A0092B-C50C-407E-A947-70E740481C1C}">
                      <a14:useLocalDpi xmlns:a14="http://schemas.microsoft.com/office/drawing/2010/main"/>
                    </a:ext>
                  </a:extLst>
                </a:blip>
                <a:srcRect/>
                <a:stretch>
                  <a:fillRect/>
                </a:stretch>
              </p:blipFill>
              <p:spPr>
                <a:xfrm>
                  <a:off x="0" y="-2"/>
                  <a:ext cx="2703513" cy="5118498"/>
                </a:xfrm>
                <a:custGeom>
                  <a:avLst/>
                  <a:gdLst/>
                  <a:ahLst/>
                  <a:cxnLst>
                    <a:cxn ang="0">
                      <a:pos x="wd2" y="hd2"/>
                    </a:cxn>
                    <a:cxn ang="5400000">
                      <a:pos x="wd2" y="hd2"/>
                    </a:cxn>
                    <a:cxn ang="10800000">
                      <a:pos x="wd2" y="hd2"/>
                    </a:cxn>
                    <a:cxn ang="16200000">
                      <a:pos x="wd2" y="hd2"/>
                    </a:cxn>
                  </a:cxnLst>
                  <a:rect l="0" t="0" r="r" b="b"/>
                  <a:pathLst>
                    <a:path w="21600" h="21600" extrusionOk="0">
                      <a:moveTo>
                        <a:pt x="3599" y="0"/>
                      </a:moveTo>
                      <a:cubicBezTo>
                        <a:pt x="1611" y="0"/>
                        <a:pt x="0" y="851"/>
                        <a:pt x="0" y="1901"/>
                      </a:cubicBezTo>
                      <a:lnTo>
                        <a:pt x="0" y="19699"/>
                      </a:lnTo>
                      <a:cubicBezTo>
                        <a:pt x="0" y="20749"/>
                        <a:pt x="1611" y="21600"/>
                        <a:pt x="3599" y="21600"/>
                      </a:cubicBezTo>
                      <a:lnTo>
                        <a:pt x="18001" y="21600"/>
                      </a:lnTo>
                      <a:cubicBezTo>
                        <a:pt x="19989" y="21600"/>
                        <a:pt x="21600" y="20749"/>
                        <a:pt x="21600" y="19699"/>
                      </a:cubicBezTo>
                      <a:lnTo>
                        <a:pt x="21600" y="1901"/>
                      </a:lnTo>
                      <a:cubicBezTo>
                        <a:pt x="21600" y="851"/>
                        <a:pt x="19989" y="0"/>
                        <a:pt x="18001" y="0"/>
                      </a:cubicBezTo>
                      <a:lnTo>
                        <a:pt x="3599" y="0"/>
                      </a:lnTo>
                      <a:close/>
                    </a:path>
                  </a:pathLst>
                </a:custGeom>
                <a:ln w="12700" cap="flat">
                  <a:noFill/>
                  <a:miter lim="400000"/>
                </a:ln>
                <a:effectLst/>
              </p:spPr>
            </p:pic>
            <p:pic>
              <p:nvPicPr>
                <p:cNvPr id="59" name="Picture 137" descr="Picture 137">
                  <a:extLst>
                    <a:ext uri="{FF2B5EF4-FFF2-40B4-BE49-F238E27FC236}">
                      <a16:creationId xmlns:a16="http://schemas.microsoft.com/office/drawing/2014/main" id="{894F6986-C48A-42F2-B7E6-087542E8970F}"/>
                    </a:ext>
                  </a:extLst>
                </p:cNvPr>
                <p:cNvPicPr>
                  <a:picLocks noChangeAspect="1"/>
                </p:cNvPicPr>
                <p:nvPr/>
              </p:nvPicPr>
              <p:blipFill>
                <a:blip r:embed="rId7" cstate="hqprint">
                  <a:extLst>
                    <a:ext uri="{28A0092B-C50C-407E-A947-70E740481C1C}">
                      <a14:useLocalDpi xmlns:a14="http://schemas.microsoft.com/office/drawing/2010/main"/>
                    </a:ext>
                  </a:extLst>
                </a:blip>
                <a:srcRect l="1650" t="1262" r="2932" b="819"/>
                <a:stretch>
                  <a:fillRect/>
                </a:stretch>
              </p:blipFill>
              <p:spPr>
                <a:xfrm>
                  <a:off x="165757" y="145385"/>
                  <a:ext cx="2409826" cy="4776788"/>
                </a:xfrm>
                <a:custGeom>
                  <a:avLst/>
                  <a:gdLst/>
                  <a:ahLst/>
                  <a:cxnLst>
                    <a:cxn ang="0">
                      <a:pos x="wd2" y="hd2"/>
                    </a:cxn>
                    <a:cxn ang="5400000">
                      <a:pos x="wd2" y="hd2"/>
                    </a:cxn>
                    <a:cxn ang="10800000">
                      <a:pos x="wd2" y="hd2"/>
                    </a:cxn>
                    <a:cxn ang="16200000">
                      <a:pos x="wd2" y="hd2"/>
                    </a:cxn>
                  </a:cxnLst>
                  <a:rect l="0" t="0" r="r" b="b"/>
                  <a:pathLst>
                    <a:path w="21600" h="21600" extrusionOk="0">
                      <a:moveTo>
                        <a:pt x="2081" y="0"/>
                      </a:moveTo>
                      <a:cubicBezTo>
                        <a:pt x="931" y="0"/>
                        <a:pt x="0" y="470"/>
                        <a:pt x="0" y="1050"/>
                      </a:cubicBezTo>
                      <a:lnTo>
                        <a:pt x="0" y="20550"/>
                      </a:lnTo>
                      <a:cubicBezTo>
                        <a:pt x="0" y="21130"/>
                        <a:pt x="931" y="21600"/>
                        <a:pt x="2081" y="21600"/>
                      </a:cubicBezTo>
                      <a:lnTo>
                        <a:pt x="19519" y="21600"/>
                      </a:lnTo>
                      <a:cubicBezTo>
                        <a:pt x="20669" y="21600"/>
                        <a:pt x="21600" y="21130"/>
                        <a:pt x="21600" y="20550"/>
                      </a:cubicBezTo>
                      <a:lnTo>
                        <a:pt x="21600" y="1050"/>
                      </a:lnTo>
                      <a:cubicBezTo>
                        <a:pt x="21600" y="470"/>
                        <a:pt x="20669" y="0"/>
                        <a:pt x="19519" y="0"/>
                      </a:cubicBezTo>
                      <a:lnTo>
                        <a:pt x="2081" y="0"/>
                      </a:lnTo>
                      <a:close/>
                    </a:path>
                  </a:pathLst>
                </a:custGeom>
                <a:ln w="12700" cap="flat">
                  <a:noFill/>
                  <a:miter lim="400000"/>
                </a:ln>
                <a:effectLst/>
              </p:spPr>
            </p:pic>
            <p:sp>
              <p:nvSpPr>
                <p:cNvPr id="60" name="Rectangle: Rounded Corners 138">
                  <a:extLst>
                    <a:ext uri="{FF2B5EF4-FFF2-40B4-BE49-F238E27FC236}">
                      <a16:creationId xmlns:a16="http://schemas.microsoft.com/office/drawing/2014/main" id="{9FB024ED-8B91-4D00-847E-BC2D37BC4557}"/>
                    </a:ext>
                  </a:extLst>
                </p:cNvPr>
                <p:cNvSpPr/>
                <p:nvPr/>
              </p:nvSpPr>
              <p:spPr>
                <a:xfrm>
                  <a:off x="726573" y="87786"/>
                  <a:ext cx="1243121" cy="177291"/>
                </a:xfrm>
                <a:prstGeom prst="roundRect">
                  <a:avLst>
                    <a:gd name="adj" fmla="val 35625"/>
                  </a:avLst>
                </a:prstGeom>
                <a:solidFill>
                  <a:srgbClr val="171717"/>
                </a:solidFill>
                <a:ln w="12700" cap="flat">
                  <a:noFill/>
                  <a:miter lim="400000"/>
                </a:ln>
                <a:effectLst/>
              </p:spPr>
              <p:txBody>
                <a:bodyPr wrap="square" lIns="91436" tIns="91436" rIns="91436" bIns="9143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grpSp>
          <p:pic>
            <p:nvPicPr>
              <p:cNvPr id="54" name="Picture 132" descr="Picture 132">
                <a:extLst>
                  <a:ext uri="{FF2B5EF4-FFF2-40B4-BE49-F238E27FC236}">
                    <a16:creationId xmlns:a16="http://schemas.microsoft.com/office/drawing/2014/main" id="{87798A41-069C-4482-9F07-90ADEC7594B0}"/>
                  </a:ext>
                </a:extLst>
              </p:cNvPr>
              <p:cNvPicPr>
                <a:picLocks noChangeAspect="1"/>
              </p:cNvPicPr>
              <p:nvPr/>
            </p:nvPicPr>
            <p:blipFill>
              <a:blip r:embed="rId8"/>
              <a:stretch>
                <a:fillRect/>
              </a:stretch>
            </p:blipFill>
            <p:spPr>
              <a:xfrm>
                <a:off x="464484" y="1384216"/>
                <a:ext cx="1453548" cy="168575"/>
              </a:xfrm>
              <a:prstGeom prst="rect">
                <a:avLst/>
              </a:prstGeom>
              <a:ln w="12700" cap="flat">
                <a:noFill/>
                <a:miter lim="400000"/>
              </a:ln>
              <a:effectLst/>
            </p:spPr>
          </p:pic>
          <p:sp>
            <p:nvSpPr>
              <p:cNvPr id="55" name="Rectangle: Rounded Corners 133">
                <a:extLst>
                  <a:ext uri="{FF2B5EF4-FFF2-40B4-BE49-F238E27FC236}">
                    <a16:creationId xmlns:a16="http://schemas.microsoft.com/office/drawing/2014/main" id="{49144D92-3FAB-4899-A061-4FE41C1D2395}"/>
                  </a:ext>
                </a:extLst>
              </p:cNvPr>
              <p:cNvSpPr/>
              <p:nvPr/>
            </p:nvSpPr>
            <p:spPr>
              <a:xfrm>
                <a:off x="165758" y="4286015"/>
                <a:ext cx="2385687" cy="633080"/>
              </a:xfrm>
              <a:prstGeom prst="roundRect">
                <a:avLst>
                  <a:gd name="adj" fmla="val 34567"/>
                </a:avLst>
              </a:prstGeom>
              <a:solidFill>
                <a:srgbClr val="FFFFFF"/>
              </a:solidFill>
              <a:ln w="12700" cap="flat">
                <a:noFill/>
                <a:miter lim="400000"/>
              </a:ln>
              <a:effectLst/>
            </p:spPr>
            <p:txBody>
              <a:bodyPr wrap="square" lIns="91436" tIns="91436" rIns="91436" bIns="9143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pic>
            <p:nvPicPr>
              <p:cNvPr id="56" name="Picture 134" descr="Picture 134">
                <a:extLst>
                  <a:ext uri="{FF2B5EF4-FFF2-40B4-BE49-F238E27FC236}">
                    <a16:creationId xmlns:a16="http://schemas.microsoft.com/office/drawing/2014/main" id="{4BD52099-A164-4D23-AB2E-2D76C8829A47}"/>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404295" y="4374658"/>
                <a:ext cx="1916422" cy="530971"/>
              </a:xfrm>
              <a:prstGeom prst="rect">
                <a:avLst/>
              </a:prstGeom>
              <a:ln w="12700" cap="flat">
                <a:noFill/>
                <a:miter lim="400000"/>
              </a:ln>
              <a:effectLst/>
            </p:spPr>
          </p:pic>
          <p:pic>
            <p:nvPicPr>
              <p:cNvPr id="57" name="Picture 135" descr="Picture 135">
                <a:extLst>
                  <a:ext uri="{FF2B5EF4-FFF2-40B4-BE49-F238E27FC236}">
                    <a16:creationId xmlns:a16="http://schemas.microsoft.com/office/drawing/2014/main" id="{3C2BEECE-61F2-4E67-8E6A-9EB0A46F6969}"/>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1938775" y="1653157"/>
                <a:ext cx="275745" cy="129799"/>
              </a:xfrm>
              <a:prstGeom prst="rect">
                <a:avLst/>
              </a:prstGeom>
              <a:ln w="12700" cap="flat">
                <a:noFill/>
                <a:miter lim="400000"/>
              </a:ln>
              <a:effectLst/>
            </p:spPr>
          </p:pic>
        </p:grpSp>
        <p:sp>
          <p:nvSpPr>
            <p:cNvPr id="52" name="Oval 130">
              <a:extLst>
                <a:ext uri="{FF2B5EF4-FFF2-40B4-BE49-F238E27FC236}">
                  <a16:creationId xmlns:a16="http://schemas.microsoft.com/office/drawing/2014/main" id="{F9591C7A-923C-4D87-B713-02BE47D27B20}"/>
                </a:ext>
              </a:extLst>
            </p:cNvPr>
            <p:cNvSpPr/>
            <p:nvPr/>
          </p:nvSpPr>
          <p:spPr>
            <a:xfrm>
              <a:off x="464484" y="822120"/>
              <a:ext cx="135851" cy="125811"/>
            </a:xfrm>
            <a:prstGeom prst="ellipse">
              <a:avLst/>
            </a:prstGeom>
            <a:solidFill>
              <a:srgbClr val="F19F26"/>
            </a:solidFill>
            <a:ln w="25400" cap="flat">
              <a:solidFill>
                <a:srgbClr val="FFFFFF"/>
              </a:solidFill>
              <a:prstDash val="solid"/>
              <a:round/>
            </a:ln>
            <a:effectLst/>
          </p:spPr>
          <p:txBody>
            <a:bodyPr wrap="square" lIns="91436" tIns="91436" rIns="91436" bIns="9143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grpSp>
      <p:cxnSp>
        <p:nvCxnSpPr>
          <p:cNvPr id="62" name="Straight Arrow Connector 61">
            <a:extLst>
              <a:ext uri="{FF2B5EF4-FFF2-40B4-BE49-F238E27FC236}">
                <a16:creationId xmlns:a16="http://schemas.microsoft.com/office/drawing/2014/main" id="{D4736D78-E154-44E9-A866-9C79621D8315}"/>
              </a:ext>
            </a:extLst>
          </p:cNvPr>
          <p:cNvCxnSpPr/>
          <p:nvPr/>
        </p:nvCxnSpPr>
        <p:spPr>
          <a:xfrm>
            <a:off x="5087170" y="3101837"/>
            <a:ext cx="451868" cy="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a:extLst>
              <a:ext uri="{FF2B5EF4-FFF2-40B4-BE49-F238E27FC236}">
                <a16:creationId xmlns:a16="http://schemas.microsoft.com/office/drawing/2014/main" id="{3950E008-8A1A-47E6-A960-71EEDDD88399}"/>
              </a:ext>
            </a:extLst>
          </p:cNvPr>
          <p:cNvGrpSpPr/>
          <p:nvPr/>
        </p:nvGrpSpPr>
        <p:grpSpPr>
          <a:xfrm>
            <a:off x="4696816" y="2064325"/>
            <a:ext cx="301752" cy="301752"/>
            <a:chOff x="0" y="0"/>
            <a:chExt cx="1138455" cy="1125062"/>
          </a:xfrm>
        </p:grpSpPr>
        <p:sp>
          <p:nvSpPr>
            <p:cNvPr id="70" name="Oval 128">
              <a:extLst>
                <a:ext uri="{FF2B5EF4-FFF2-40B4-BE49-F238E27FC236}">
                  <a16:creationId xmlns:a16="http://schemas.microsoft.com/office/drawing/2014/main" id="{8902CA2D-6CCC-4D13-8ECE-2FFCE7F410C3}"/>
                </a:ext>
              </a:extLst>
            </p:cNvPr>
            <p:cNvSpPr/>
            <p:nvPr/>
          </p:nvSpPr>
          <p:spPr>
            <a:xfrm>
              <a:off x="0" y="-1"/>
              <a:ext cx="1138457" cy="1125063"/>
            </a:xfrm>
            <a:prstGeom prst="ellipse">
              <a:avLst/>
            </a:prstGeom>
            <a:solidFill>
              <a:schemeClr val="bg2"/>
            </a:solidFill>
            <a:ln w="12700" cap="flat">
              <a:noFill/>
              <a:miter lim="400000"/>
            </a:ln>
            <a:effectLst/>
          </p:spPr>
          <p:txBody>
            <a:bodyPr wrap="square" lIns="91436" tIns="91436" rIns="91436" bIns="9143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71" name="Group 2">
              <a:extLst>
                <a:ext uri="{FF2B5EF4-FFF2-40B4-BE49-F238E27FC236}">
                  <a16:creationId xmlns:a16="http://schemas.microsoft.com/office/drawing/2014/main" id="{6B741173-C2C8-4EC4-AC83-74813BD2A441}"/>
                </a:ext>
              </a:extLst>
            </p:cNvPr>
            <p:cNvSpPr/>
            <p:nvPr/>
          </p:nvSpPr>
          <p:spPr>
            <a:xfrm>
              <a:off x="240012" y="339330"/>
              <a:ext cx="683830" cy="451163"/>
            </a:xfrm>
            <a:custGeom>
              <a:avLst/>
              <a:gdLst/>
              <a:ahLst/>
              <a:cxnLst>
                <a:cxn ang="0">
                  <a:pos x="wd2" y="hd2"/>
                </a:cxn>
                <a:cxn ang="5400000">
                  <a:pos x="wd2" y="hd2"/>
                </a:cxn>
                <a:cxn ang="10800000">
                  <a:pos x="wd2" y="hd2"/>
                </a:cxn>
                <a:cxn ang="16200000">
                  <a:pos x="wd2" y="hd2"/>
                </a:cxn>
              </a:cxnLst>
              <a:rect l="0" t="0" r="r" b="b"/>
              <a:pathLst>
                <a:path w="21600" h="21600" extrusionOk="0">
                  <a:moveTo>
                    <a:pt x="13548" y="11678"/>
                  </a:moveTo>
                  <a:lnTo>
                    <a:pt x="10793" y="15266"/>
                  </a:lnTo>
                  <a:lnTo>
                    <a:pt x="10310" y="14584"/>
                  </a:lnTo>
                  <a:lnTo>
                    <a:pt x="8108" y="11696"/>
                  </a:lnTo>
                  <a:lnTo>
                    <a:pt x="1460" y="20355"/>
                  </a:lnTo>
                  <a:lnTo>
                    <a:pt x="20165" y="20355"/>
                  </a:lnTo>
                  <a:close/>
                  <a:moveTo>
                    <a:pt x="20859" y="2155"/>
                  </a:moveTo>
                  <a:lnTo>
                    <a:pt x="14141" y="10905"/>
                  </a:lnTo>
                  <a:lnTo>
                    <a:pt x="20859" y="19715"/>
                  </a:lnTo>
                  <a:close/>
                  <a:moveTo>
                    <a:pt x="747" y="2044"/>
                  </a:moveTo>
                  <a:lnTo>
                    <a:pt x="747" y="19826"/>
                  </a:lnTo>
                  <a:lnTo>
                    <a:pt x="7518" y="10923"/>
                  </a:lnTo>
                  <a:close/>
                  <a:moveTo>
                    <a:pt x="1269" y="1177"/>
                  </a:moveTo>
                  <a:lnTo>
                    <a:pt x="10848" y="13740"/>
                  </a:lnTo>
                  <a:lnTo>
                    <a:pt x="20425" y="1177"/>
                  </a:lnTo>
                  <a:close/>
                  <a:moveTo>
                    <a:pt x="0" y="0"/>
                  </a:moveTo>
                  <a:lnTo>
                    <a:pt x="21600" y="0"/>
                  </a:lnTo>
                  <a:lnTo>
                    <a:pt x="21600" y="21600"/>
                  </a:lnTo>
                  <a:lnTo>
                    <a:pt x="0" y="21600"/>
                  </a:lnTo>
                  <a:close/>
                </a:path>
              </a:pathLst>
            </a:custGeom>
            <a:solidFill>
              <a:srgbClr val="FFFFFF"/>
            </a:solidFill>
            <a:ln w="12700" cap="flat">
              <a:noFill/>
              <a:miter lim="400000"/>
            </a:ln>
            <a:effectLst/>
          </p:spPr>
          <p:txBody>
            <a:bodyPr wrap="square" lIns="91436" tIns="91436" rIns="91436" bIns="9143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grpSp>
      <p:sp>
        <p:nvSpPr>
          <p:cNvPr id="72" name="Group">
            <a:extLst>
              <a:ext uri="{FF2B5EF4-FFF2-40B4-BE49-F238E27FC236}">
                <a16:creationId xmlns:a16="http://schemas.microsoft.com/office/drawing/2014/main" id="{9EF1DD42-0C23-47C8-BEC9-B47F13560C06}"/>
              </a:ext>
            </a:extLst>
          </p:cNvPr>
          <p:cNvSpPr/>
          <p:nvPr/>
        </p:nvSpPr>
        <p:spPr>
          <a:xfrm>
            <a:off x="3421156" y="2073169"/>
            <a:ext cx="301752" cy="301752"/>
          </a:xfrm>
          <a:prstGeom prst="ellipse">
            <a:avLst/>
          </a:prstGeom>
          <a:solidFill>
            <a:schemeClr val="bg2"/>
          </a:solidFill>
          <a:ln w="12700">
            <a:miter lim="400000"/>
          </a:ln>
        </p:spPr>
        <p:txBody>
          <a:bodyPr lIns="91436" tIns="91436" rIns="91436" bIns="91436"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pic>
        <p:nvPicPr>
          <p:cNvPr id="73" name="Image" descr="Image">
            <a:extLst>
              <a:ext uri="{FF2B5EF4-FFF2-40B4-BE49-F238E27FC236}">
                <a16:creationId xmlns:a16="http://schemas.microsoft.com/office/drawing/2014/main" id="{49A2B474-818A-441D-9DDF-8038657FBDDF}"/>
              </a:ext>
            </a:extLst>
          </p:cNvPr>
          <p:cNvPicPr>
            <a:picLocks noChangeAspect="1"/>
          </p:cNvPicPr>
          <p:nvPr/>
        </p:nvPicPr>
        <p:blipFill>
          <a:blip r:embed="rId21" cstate="hqprint">
            <a:extLst>
              <a:ext uri="{28A0092B-C50C-407E-A947-70E740481C1C}">
                <a14:useLocalDpi xmlns:a14="http://schemas.microsoft.com/office/drawing/2010/main"/>
              </a:ext>
            </a:extLst>
          </a:blip>
          <a:stretch>
            <a:fillRect/>
          </a:stretch>
        </p:blipFill>
        <p:spPr>
          <a:xfrm>
            <a:off x="3483375" y="2135152"/>
            <a:ext cx="173808" cy="182880"/>
          </a:xfrm>
          <a:prstGeom prst="rect">
            <a:avLst/>
          </a:prstGeom>
          <a:ln w="12700">
            <a:miter lim="400000"/>
          </a:ln>
        </p:spPr>
      </p:pic>
      <p:sp>
        <p:nvSpPr>
          <p:cNvPr id="74" name="Group">
            <a:extLst>
              <a:ext uri="{FF2B5EF4-FFF2-40B4-BE49-F238E27FC236}">
                <a16:creationId xmlns:a16="http://schemas.microsoft.com/office/drawing/2014/main" id="{94AE9C32-7B95-4E99-AD00-DAA5F8F3871A}"/>
              </a:ext>
            </a:extLst>
          </p:cNvPr>
          <p:cNvSpPr/>
          <p:nvPr/>
        </p:nvSpPr>
        <p:spPr>
          <a:xfrm>
            <a:off x="2085129" y="2064325"/>
            <a:ext cx="301752" cy="301752"/>
          </a:xfrm>
          <a:prstGeom prst="ellipse">
            <a:avLst/>
          </a:prstGeom>
          <a:solidFill>
            <a:schemeClr val="bg2"/>
          </a:solidFill>
          <a:ln w="12700">
            <a:miter lim="400000"/>
          </a:ln>
        </p:spPr>
        <p:txBody>
          <a:bodyPr lIns="91436" tIns="91436" rIns="91436" bIns="91436"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75" name="$">
            <a:extLst>
              <a:ext uri="{FF2B5EF4-FFF2-40B4-BE49-F238E27FC236}">
                <a16:creationId xmlns:a16="http://schemas.microsoft.com/office/drawing/2014/main" id="{F410467A-9B77-458A-B374-1445E3A50E05}"/>
              </a:ext>
            </a:extLst>
          </p:cNvPr>
          <p:cNvSpPr txBox="1"/>
          <p:nvPr/>
        </p:nvSpPr>
        <p:spPr>
          <a:xfrm>
            <a:off x="2085129" y="2028262"/>
            <a:ext cx="301752"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4400">
                <a:solidFill>
                  <a:srgbClr val="FFFFFF"/>
                </a:solidFill>
                <a:latin typeface="+mj-lt"/>
                <a:ea typeface="+mj-ea"/>
                <a:cs typeface="+mj-cs"/>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srgbClr val="FFFFFF"/>
                </a:solidFill>
                <a:effectLst/>
                <a:uLnTx/>
                <a:uFillTx/>
                <a:latin typeface="Arial"/>
                <a:ea typeface="+mj-ea"/>
                <a:cs typeface="+mj-cs"/>
                <a:sym typeface="Helvetica"/>
              </a:rPr>
              <a:t>$</a:t>
            </a:r>
          </a:p>
        </p:txBody>
      </p:sp>
      <p:sp>
        <p:nvSpPr>
          <p:cNvPr id="89" name="Rectangle: Rounded Corners 126">
            <a:extLst>
              <a:ext uri="{FF2B5EF4-FFF2-40B4-BE49-F238E27FC236}">
                <a16:creationId xmlns:a16="http://schemas.microsoft.com/office/drawing/2014/main" id="{34E531C3-2408-42FC-969D-BA39BB3E0557}"/>
              </a:ext>
            </a:extLst>
          </p:cNvPr>
          <p:cNvSpPr/>
          <p:nvPr/>
        </p:nvSpPr>
        <p:spPr>
          <a:xfrm>
            <a:off x="2946661" y="2212926"/>
            <a:ext cx="425575" cy="62443"/>
          </a:xfrm>
          <a:prstGeom prst="roundRect">
            <a:avLst>
              <a:gd name="adj" fmla="val 35625"/>
            </a:avLst>
          </a:prstGeom>
          <a:solidFill>
            <a:srgbClr val="171717"/>
          </a:solidFill>
          <a:ln w="12700" cap="flat">
            <a:noFill/>
            <a:miter lim="400000"/>
          </a:ln>
          <a:effectLst/>
        </p:spPr>
        <p:txBody>
          <a:bodyPr wrap="square" lIns="91436" tIns="91436" rIns="91436" bIns="9143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90" name="Rectangle: Rounded Corners 126">
            <a:extLst>
              <a:ext uri="{FF2B5EF4-FFF2-40B4-BE49-F238E27FC236}">
                <a16:creationId xmlns:a16="http://schemas.microsoft.com/office/drawing/2014/main" id="{F70D97FF-6DC1-47B7-A55E-96872CD1A0BE}"/>
              </a:ext>
            </a:extLst>
          </p:cNvPr>
          <p:cNvSpPr/>
          <p:nvPr/>
        </p:nvSpPr>
        <p:spPr>
          <a:xfrm>
            <a:off x="4237314" y="2212926"/>
            <a:ext cx="425575" cy="62443"/>
          </a:xfrm>
          <a:prstGeom prst="roundRect">
            <a:avLst>
              <a:gd name="adj" fmla="val 35625"/>
            </a:avLst>
          </a:prstGeom>
          <a:solidFill>
            <a:srgbClr val="171717"/>
          </a:solidFill>
          <a:ln w="12700" cap="flat">
            <a:noFill/>
            <a:miter lim="400000"/>
          </a:ln>
          <a:effectLst/>
        </p:spPr>
        <p:txBody>
          <a:bodyPr wrap="square" lIns="91436" tIns="91436" rIns="91436" bIns="91436"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92" name="Group">
            <a:extLst>
              <a:ext uri="{FF2B5EF4-FFF2-40B4-BE49-F238E27FC236}">
                <a16:creationId xmlns:a16="http://schemas.microsoft.com/office/drawing/2014/main" id="{BF2D9624-61C5-4307-92ED-F1B57DC04A27}"/>
              </a:ext>
            </a:extLst>
          </p:cNvPr>
          <p:cNvSpPr/>
          <p:nvPr/>
        </p:nvSpPr>
        <p:spPr>
          <a:xfrm>
            <a:off x="6446086" y="2095838"/>
            <a:ext cx="301752" cy="301752"/>
          </a:xfrm>
          <a:prstGeom prst="ellipse">
            <a:avLst/>
          </a:prstGeom>
          <a:solidFill>
            <a:schemeClr val="bg2"/>
          </a:solidFill>
          <a:ln w="12700">
            <a:miter lim="400000"/>
          </a:ln>
        </p:spPr>
        <p:txBody>
          <a:bodyPr lIns="91436" tIns="91436" rIns="91436" bIns="91436"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93" name="Group">
            <a:extLst>
              <a:ext uri="{FF2B5EF4-FFF2-40B4-BE49-F238E27FC236}">
                <a16:creationId xmlns:a16="http://schemas.microsoft.com/office/drawing/2014/main" id="{F072D480-8467-44AA-8042-28CAF72C71FF}"/>
              </a:ext>
            </a:extLst>
          </p:cNvPr>
          <p:cNvSpPr/>
          <p:nvPr/>
        </p:nvSpPr>
        <p:spPr>
          <a:xfrm>
            <a:off x="7630566" y="2083393"/>
            <a:ext cx="301752" cy="301752"/>
          </a:xfrm>
          <a:prstGeom prst="ellipse">
            <a:avLst/>
          </a:prstGeom>
          <a:solidFill>
            <a:schemeClr val="bg2"/>
          </a:solidFill>
          <a:ln w="12700">
            <a:miter lim="400000"/>
          </a:ln>
        </p:spPr>
        <p:txBody>
          <a:bodyPr lIns="91436" tIns="91436" rIns="91436" bIns="91436"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94" name="Freeform 112">
            <a:extLst>
              <a:ext uri="{FF2B5EF4-FFF2-40B4-BE49-F238E27FC236}">
                <a16:creationId xmlns:a16="http://schemas.microsoft.com/office/drawing/2014/main" id="{BB019C11-FAF4-4E3B-B505-AFBE2DF54C62}"/>
              </a:ext>
            </a:extLst>
          </p:cNvPr>
          <p:cNvSpPr/>
          <p:nvPr/>
        </p:nvSpPr>
        <p:spPr>
          <a:xfrm rot="5400000">
            <a:off x="7682043" y="2147535"/>
            <a:ext cx="182880" cy="182880"/>
          </a:xfrm>
          <a:custGeom>
            <a:avLst/>
            <a:gdLst/>
            <a:ahLst/>
            <a:cxnLst>
              <a:cxn ang="0">
                <a:pos x="wd2" y="hd2"/>
              </a:cxn>
              <a:cxn ang="5400000">
                <a:pos x="wd2" y="hd2"/>
              </a:cxn>
              <a:cxn ang="10800000">
                <a:pos x="wd2" y="hd2"/>
              </a:cxn>
              <a:cxn ang="16200000">
                <a:pos x="wd2" y="hd2"/>
              </a:cxn>
            </a:cxnLst>
            <a:rect l="0" t="0" r="r" b="b"/>
            <a:pathLst>
              <a:path w="21600" h="21600" extrusionOk="0">
                <a:moveTo>
                  <a:pt x="11597" y="3247"/>
                </a:moveTo>
                <a:lnTo>
                  <a:pt x="8192" y="3275"/>
                </a:lnTo>
                <a:lnTo>
                  <a:pt x="13369" y="9164"/>
                </a:lnTo>
                <a:lnTo>
                  <a:pt x="719" y="9222"/>
                </a:lnTo>
                <a:cubicBezTo>
                  <a:pt x="715" y="11035"/>
                  <a:pt x="695" y="10734"/>
                  <a:pt x="695" y="12547"/>
                </a:cubicBezTo>
                <a:lnTo>
                  <a:pt x="13345" y="12576"/>
                </a:lnTo>
                <a:lnTo>
                  <a:pt x="8310" y="18353"/>
                </a:lnTo>
                <a:lnTo>
                  <a:pt x="11762" y="18353"/>
                </a:lnTo>
                <a:lnTo>
                  <a:pt x="18266" y="10885"/>
                </a:lnTo>
                <a:close/>
                <a:moveTo>
                  <a:pt x="6480" y="2416"/>
                </a:moveTo>
                <a:lnTo>
                  <a:pt x="11919" y="2416"/>
                </a:lnTo>
                <a:lnTo>
                  <a:pt x="19249" y="10814"/>
                </a:lnTo>
                <a:lnTo>
                  <a:pt x="11990" y="19156"/>
                </a:lnTo>
                <a:lnTo>
                  <a:pt x="6503" y="19184"/>
                </a:lnTo>
                <a:lnTo>
                  <a:pt x="11539" y="13351"/>
                </a:lnTo>
                <a:lnTo>
                  <a:pt x="0" y="13322"/>
                </a:lnTo>
                <a:cubicBezTo>
                  <a:pt x="0" y="11509"/>
                  <a:pt x="20" y="10119"/>
                  <a:pt x="24" y="8306"/>
                </a:cubicBezTo>
                <a:lnTo>
                  <a:pt x="11515" y="8305"/>
                </a:lnTo>
                <a:close/>
                <a:moveTo>
                  <a:pt x="3382" y="0"/>
                </a:moveTo>
                <a:lnTo>
                  <a:pt x="21600" y="0"/>
                </a:lnTo>
                <a:lnTo>
                  <a:pt x="21600" y="21600"/>
                </a:lnTo>
                <a:lnTo>
                  <a:pt x="3382" y="21600"/>
                </a:lnTo>
                <a:lnTo>
                  <a:pt x="3382" y="20819"/>
                </a:lnTo>
                <a:lnTo>
                  <a:pt x="4100" y="20819"/>
                </a:lnTo>
                <a:lnTo>
                  <a:pt x="4100" y="20828"/>
                </a:lnTo>
                <a:lnTo>
                  <a:pt x="20882" y="20828"/>
                </a:lnTo>
                <a:lnTo>
                  <a:pt x="20882" y="772"/>
                </a:lnTo>
                <a:lnTo>
                  <a:pt x="4100" y="772"/>
                </a:lnTo>
                <a:lnTo>
                  <a:pt x="4100" y="781"/>
                </a:lnTo>
                <a:lnTo>
                  <a:pt x="3382" y="781"/>
                </a:lnTo>
                <a:close/>
              </a:path>
            </a:pathLst>
          </a:custGeom>
          <a:solidFill>
            <a:srgbClr val="FFFFFF"/>
          </a:solidFill>
          <a:ln w="12700">
            <a:miter lim="400000"/>
          </a:ln>
        </p:spPr>
        <p:txBody>
          <a:bodyPr lIns="91436" tIns="91436" rIns="91436" bIns="91436"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68" name="!">
            <a:extLst>
              <a:ext uri="{FF2B5EF4-FFF2-40B4-BE49-F238E27FC236}">
                <a16:creationId xmlns:a16="http://schemas.microsoft.com/office/drawing/2014/main" id="{E157E9D4-F94D-485F-B12F-4E7A378AD773}"/>
              </a:ext>
            </a:extLst>
          </p:cNvPr>
          <p:cNvSpPr txBox="1"/>
          <p:nvPr/>
        </p:nvSpPr>
        <p:spPr>
          <a:xfrm>
            <a:off x="6401424" y="2064325"/>
            <a:ext cx="395447"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algn="ctr">
              <a:defRPr sz="4400">
                <a:solidFill>
                  <a:srgbClr val="FFFFFF"/>
                </a:solidFill>
                <a:latin typeface="+mj-lt"/>
                <a:ea typeface="+mj-ea"/>
                <a:cs typeface="+mj-cs"/>
                <a:sym typeface="Helvetic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0" normalizeH="0" baseline="0" noProof="0">
                <a:ln>
                  <a:noFill/>
                </a:ln>
                <a:solidFill>
                  <a:srgbClr val="FFFFFF"/>
                </a:solidFill>
                <a:effectLst/>
                <a:uLnTx/>
                <a:uFillTx/>
                <a:latin typeface="Arial"/>
                <a:ea typeface="+mj-ea"/>
                <a:cs typeface="+mj-cs"/>
                <a:sym typeface="Helvetica"/>
              </a:rPr>
              <a:t>!</a:t>
            </a:r>
          </a:p>
        </p:txBody>
      </p:sp>
      <p:sp>
        <p:nvSpPr>
          <p:cNvPr id="77" name="Shape 2821">
            <a:extLst>
              <a:ext uri="{FF2B5EF4-FFF2-40B4-BE49-F238E27FC236}">
                <a16:creationId xmlns:a16="http://schemas.microsoft.com/office/drawing/2014/main" id="{00DCE402-5A06-4626-B7AE-1D6771C37F33}"/>
              </a:ext>
            </a:extLst>
          </p:cNvPr>
          <p:cNvSpPr/>
          <p:nvPr/>
        </p:nvSpPr>
        <p:spPr>
          <a:xfrm>
            <a:off x="503304" y="848097"/>
            <a:ext cx="7980111" cy="357790"/>
          </a:xfrm>
          <a:prstGeom prst="rect">
            <a:avLst/>
          </a:prstGeom>
          <a:solidFill>
            <a:srgbClr val="67B2E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5725" tIns="85725" rIns="85725" bIns="85725">
            <a:spAutoFit/>
          </a:bodyPr>
          <a:lstStyle>
            <a:lvl1pPr defTabSz="913748">
              <a:spcBef>
                <a:spcPts val="200"/>
              </a:spcBef>
              <a:defRPr sz="3200" spc="-64">
                <a:solidFill>
                  <a:srgbClr val="FFFFFF"/>
                </a:solidFill>
              </a:defRPr>
            </a:lvl1pPr>
          </a:lstStyle>
          <a:p>
            <a:pPr marL="0" marR="0" lvl="0" indent="0" algn="l" defTabSz="342656" rtl="0" eaLnBrk="1" fontAlgn="auto" latinLnBrk="0" hangingPunct="0">
              <a:lnSpc>
                <a:spcPct val="100000"/>
              </a:lnSpc>
              <a:spcBef>
                <a:spcPts val="75"/>
              </a:spcBef>
              <a:spcAft>
                <a:spcPts val="0"/>
              </a:spcAft>
              <a:buClrTx/>
              <a:buSzTx/>
              <a:buFontTx/>
              <a:buNone/>
              <a:tabLst/>
              <a:defRPr/>
            </a:pPr>
            <a:r>
              <a:rPr kumimoji="0" lang="en-US" sz="1200" b="0" i="0" u="none" strike="noStrike" kern="0" cap="none" spc="-24" normalizeH="0" baseline="0" noProof="0" dirty="0">
                <a:ln>
                  <a:noFill/>
                </a:ln>
                <a:solidFill>
                  <a:srgbClr val="FFFFFF"/>
                </a:solidFill>
                <a:effectLst/>
                <a:uLnTx/>
                <a:uFillTx/>
                <a:ea typeface="+mn-ea"/>
                <a:cs typeface="Arial"/>
                <a:sym typeface="Arial"/>
              </a:rPr>
              <a:t>U.S. Bank exclusive offering launched in two months to help meet customer needs due to COVID-19</a:t>
            </a:r>
          </a:p>
        </p:txBody>
      </p:sp>
      <p:sp>
        <p:nvSpPr>
          <p:cNvPr id="79" name="Title 9">
            <a:extLst>
              <a:ext uri="{FF2B5EF4-FFF2-40B4-BE49-F238E27FC236}">
                <a16:creationId xmlns:a16="http://schemas.microsoft.com/office/drawing/2014/main" id="{A8B65FFA-0378-4717-ACEC-E9890C490859}"/>
              </a:ext>
            </a:extLst>
          </p:cNvPr>
          <p:cNvSpPr txBox="1">
            <a:spLocks/>
          </p:cNvSpPr>
          <p:nvPr/>
        </p:nvSpPr>
        <p:spPr>
          <a:xfrm>
            <a:off x="400642" y="320201"/>
            <a:ext cx="7955280" cy="651272"/>
          </a:xfrm>
          <a:prstGeom prst="rect">
            <a:avLst/>
          </a:prstGeom>
        </p:spPr>
        <p:txBody>
          <a:bodyPr/>
          <a:lstStyle>
            <a:lvl1pPr algn="l" defTabSz="914400" rtl="0" eaLnBrk="1" latinLnBrk="0" hangingPunct="1">
              <a:spcBef>
                <a:spcPct val="0"/>
              </a:spcBef>
              <a:buNone/>
              <a:defRPr sz="2800" b="0" kern="1200">
                <a:solidFill>
                  <a:schemeClr val="tx1"/>
                </a:solidFill>
                <a:latin typeface="+mj-lt"/>
                <a:ea typeface="+mj-ea"/>
                <a:cs typeface="+mj-cs"/>
              </a:defRPr>
            </a:lvl1pPr>
          </a:lstStyle>
          <a:p>
            <a:r>
              <a:rPr lang="en-US" dirty="0"/>
              <a:t>Latest Innovations – Instant Card</a:t>
            </a:r>
          </a:p>
        </p:txBody>
      </p:sp>
      <p:sp>
        <p:nvSpPr>
          <p:cNvPr id="80" name="Shape 2793">
            <a:extLst>
              <a:ext uri="{FF2B5EF4-FFF2-40B4-BE49-F238E27FC236}">
                <a16:creationId xmlns:a16="http://schemas.microsoft.com/office/drawing/2014/main" id="{BC3028CA-C497-4309-84D6-E47BFD50DA50}"/>
              </a:ext>
            </a:extLst>
          </p:cNvPr>
          <p:cNvSpPr txBox="1"/>
          <p:nvPr/>
        </p:nvSpPr>
        <p:spPr>
          <a:xfrm>
            <a:off x="484481" y="127072"/>
            <a:ext cx="1527658" cy="1846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defTabSz="1828431">
              <a:defRPr sz="1800" cap="all" spc="180">
                <a:solidFill>
                  <a:srgbClr val="A7A7A7"/>
                </a:solidFill>
              </a:defRPr>
            </a:lvl1pPr>
          </a:lstStyle>
          <a:p>
            <a:pPr marL="0" marR="0" lvl="0" indent="0" algn="l" defTabSz="1828431" rtl="0" eaLnBrk="1" fontAlgn="auto" latinLnBrk="0" hangingPunct="1">
              <a:lnSpc>
                <a:spcPct val="100000"/>
              </a:lnSpc>
              <a:spcBef>
                <a:spcPts val="0"/>
              </a:spcBef>
              <a:spcAft>
                <a:spcPts val="0"/>
              </a:spcAft>
              <a:buClrTx/>
              <a:buSzTx/>
              <a:buFontTx/>
              <a:buNone/>
              <a:tabLst/>
              <a:defRPr/>
            </a:pPr>
            <a:r>
              <a:rPr kumimoji="0" lang="en-US" sz="600" b="0" i="0" u="none" strike="noStrike" kern="1200" cap="all" spc="180" normalizeH="0" baseline="0" noProof="0" dirty="0">
                <a:ln>
                  <a:noFill/>
                </a:ln>
                <a:solidFill>
                  <a:srgbClr val="A7A7A7"/>
                </a:solidFill>
                <a:effectLst/>
                <a:uLnTx/>
                <a:uFillTx/>
                <a:latin typeface="Arial"/>
                <a:ea typeface="+mn-ea"/>
                <a:cs typeface="+mn-cs"/>
              </a:rPr>
              <a:t>Capabilities overview</a:t>
            </a:r>
          </a:p>
        </p:txBody>
      </p:sp>
      <p:pic>
        <p:nvPicPr>
          <p:cNvPr id="76" name="Picture 75">
            <a:extLst>
              <a:ext uri="{FF2B5EF4-FFF2-40B4-BE49-F238E27FC236}">
                <a16:creationId xmlns:a16="http://schemas.microsoft.com/office/drawing/2014/main" id="{0A3CE340-9D66-4D16-8921-4AE53794B3C6}"/>
              </a:ext>
            </a:extLst>
          </p:cNvPr>
          <p:cNvPicPr>
            <a:picLocks noChangeAspect="1"/>
          </p:cNvPicPr>
          <p:nvPr/>
        </p:nvPicPr>
        <p:blipFill>
          <a:blip r:embed="rId22"/>
          <a:stretch>
            <a:fillRect/>
          </a:stretch>
        </p:blipFill>
        <p:spPr>
          <a:xfrm>
            <a:off x="4067944" y="2405266"/>
            <a:ext cx="795692" cy="492267"/>
          </a:xfrm>
          <a:prstGeom prst="rect">
            <a:avLst/>
          </a:prstGeom>
        </p:spPr>
      </p:pic>
      <p:pic>
        <p:nvPicPr>
          <p:cNvPr id="78" name="Picture 77">
            <a:extLst>
              <a:ext uri="{FF2B5EF4-FFF2-40B4-BE49-F238E27FC236}">
                <a16:creationId xmlns:a16="http://schemas.microsoft.com/office/drawing/2014/main" id="{9189CE18-1FF6-47BC-A6F9-A90D12D5699D}"/>
              </a:ext>
            </a:extLst>
          </p:cNvPr>
          <p:cNvPicPr>
            <a:picLocks noChangeAspect="1"/>
          </p:cNvPicPr>
          <p:nvPr/>
        </p:nvPicPr>
        <p:blipFill>
          <a:blip r:embed="rId22"/>
          <a:stretch>
            <a:fillRect/>
          </a:stretch>
        </p:blipFill>
        <p:spPr>
          <a:xfrm>
            <a:off x="6980018" y="2405724"/>
            <a:ext cx="795692" cy="492267"/>
          </a:xfrm>
          <a:prstGeom prst="rect">
            <a:avLst/>
          </a:prstGeom>
        </p:spPr>
      </p:pic>
    </p:spTree>
    <p:extLst>
      <p:ext uri="{BB962C8B-B14F-4D97-AF65-F5344CB8AC3E}">
        <p14:creationId xmlns:p14="http://schemas.microsoft.com/office/powerpoint/2010/main" val="215099556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Block Arc 55">
            <a:extLst>
              <a:ext uri="{FF2B5EF4-FFF2-40B4-BE49-F238E27FC236}">
                <a16:creationId xmlns:a16="http://schemas.microsoft.com/office/drawing/2014/main" id="{BD19DC13-4575-4CAC-8F6B-1E6BB0D2CA28}"/>
              </a:ext>
            </a:extLst>
          </p:cNvPr>
          <p:cNvSpPr/>
          <p:nvPr/>
        </p:nvSpPr>
        <p:spPr>
          <a:xfrm rot="16200000" flipV="1">
            <a:off x="3953763" y="2239033"/>
            <a:ext cx="2642003" cy="1405534"/>
          </a:xfrm>
          <a:custGeom>
            <a:avLst/>
            <a:gdLst/>
            <a:ahLst/>
            <a:cxnLst>
              <a:cxn ang="0">
                <a:pos x="wd2" y="hd2"/>
              </a:cxn>
              <a:cxn ang="5400000">
                <a:pos x="wd2" y="hd2"/>
              </a:cxn>
              <a:cxn ang="10800000">
                <a:pos x="wd2" y="hd2"/>
              </a:cxn>
              <a:cxn ang="16200000">
                <a:pos x="wd2" y="hd2"/>
              </a:cxn>
            </a:cxnLst>
            <a:rect l="0" t="0" r="r" b="b"/>
            <a:pathLst>
              <a:path w="21600" h="20944" extrusionOk="0">
                <a:moveTo>
                  <a:pt x="0" y="19656"/>
                </a:moveTo>
                <a:cubicBezTo>
                  <a:pt x="359" y="8127"/>
                  <a:pt x="5481" y="-656"/>
                  <a:pt x="11440" y="38"/>
                </a:cubicBezTo>
                <a:cubicBezTo>
                  <a:pt x="17147" y="703"/>
                  <a:pt x="21600" y="9851"/>
                  <a:pt x="21600" y="20913"/>
                </a:cubicBezTo>
                <a:lnTo>
                  <a:pt x="21458" y="20944"/>
                </a:lnTo>
                <a:cubicBezTo>
                  <a:pt x="21458" y="9546"/>
                  <a:pt x="16682" y="306"/>
                  <a:pt x="10790" y="306"/>
                </a:cubicBezTo>
                <a:cubicBezTo>
                  <a:pt x="5147" y="306"/>
                  <a:pt x="481" y="8807"/>
                  <a:pt x="142" y="19704"/>
                </a:cubicBezTo>
                <a:close/>
              </a:path>
            </a:pathLst>
          </a:custGeom>
          <a:solidFill>
            <a:schemeClr val="accent3"/>
          </a:solidFill>
          <a:ln w="12700">
            <a:miter lim="400000"/>
          </a:ln>
        </p:spPr>
        <p:txBody>
          <a:bodyPr lIns="91436" tIns="91436" rIns="91436" bIns="91436" anchor="ctr"/>
          <a:lstStyle/>
          <a:p>
            <a:pPr marL="0" marR="0" lvl="0" indent="0" algn="l" defTabSz="914400" rtl="0" eaLnBrk="1" fontAlgn="auto" latinLnBrk="0" hangingPunct="1">
              <a:lnSpc>
                <a:spcPct val="100000"/>
              </a:lnSpc>
              <a:spcBef>
                <a:spcPts val="0"/>
              </a:spcBef>
              <a:spcAft>
                <a:spcPts val="0"/>
              </a:spcAft>
              <a:buClrTx/>
              <a:buSzTx/>
              <a:buFontTx/>
              <a:buNone/>
              <a:tabLst/>
              <a:defRPr sz="4200">
                <a:latin typeface="+mj-lt"/>
                <a:ea typeface="+mj-ea"/>
                <a:cs typeface="+mj-cs"/>
                <a:sym typeface="Helvetica"/>
              </a:defRPr>
            </a:pPr>
            <a:endParaRPr kumimoji="0" sz="4200" b="0" i="0" u="none" strike="noStrike" kern="1200" cap="none" spc="0" normalizeH="0" baseline="0" noProof="0">
              <a:ln>
                <a:noFill/>
              </a:ln>
              <a:solidFill>
                <a:srgbClr val="0C2074"/>
              </a:solidFill>
              <a:effectLst/>
              <a:uLnTx/>
              <a:uFillTx/>
              <a:latin typeface="Arial"/>
              <a:ea typeface="+mn-ea"/>
              <a:cs typeface="+mn-cs"/>
              <a:sym typeface="Helvetica"/>
            </a:endParaRPr>
          </a:p>
        </p:txBody>
      </p:sp>
      <p:sp>
        <p:nvSpPr>
          <p:cNvPr id="30" name="TextBox 29">
            <a:extLst>
              <a:ext uri="{FF2B5EF4-FFF2-40B4-BE49-F238E27FC236}">
                <a16:creationId xmlns:a16="http://schemas.microsoft.com/office/drawing/2014/main" id="{3D3633A8-76A2-4030-9E1D-6BC9B417FDBC}"/>
              </a:ext>
            </a:extLst>
          </p:cNvPr>
          <p:cNvSpPr txBox="1"/>
          <p:nvPr/>
        </p:nvSpPr>
        <p:spPr>
          <a:xfrm>
            <a:off x="4202789" y="2648659"/>
            <a:ext cx="11391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C2074"/>
                </a:solidFill>
                <a:effectLst/>
                <a:uLnTx/>
                <a:uFillTx/>
                <a:latin typeface="Arial"/>
                <a:ea typeface="+mn-ea"/>
                <a:cs typeface="+mn-cs"/>
              </a:rPr>
              <a:t>Benefits</a:t>
            </a:r>
          </a:p>
        </p:txBody>
      </p:sp>
      <p:sp>
        <p:nvSpPr>
          <p:cNvPr id="31" name="Oval 30">
            <a:extLst>
              <a:ext uri="{FF2B5EF4-FFF2-40B4-BE49-F238E27FC236}">
                <a16:creationId xmlns:a16="http://schemas.microsoft.com/office/drawing/2014/main" id="{5D1847C4-7D39-4573-AB97-00926E571E6F}"/>
              </a:ext>
            </a:extLst>
          </p:cNvPr>
          <p:cNvSpPr/>
          <p:nvPr/>
        </p:nvSpPr>
        <p:spPr>
          <a:xfrm>
            <a:off x="4360748" y="1469923"/>
            <a:ext cx="301752" cy="3017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3" name="Oval 32">
            <a:extLst>
              <a:ext uri="{FF2B5EF4-FFF2-40B4-BE49-F238E27FC236}">
                <a16:creationId xmlns:a16="http://schemas.microsoft.com/office/drawing/2014/main" id="{FB3045C8-EA2E-48BC-A96E-21E1040B6047}"/>
              </a:ext>
            </a:extLst>
          </p:cNvPr>
          <p:cNvSpPr/>
          <p:nvPr/>
        </p:nvSpPr>
        <p:spPr>
          <a:xfrm>
            <a:off x="4360748" y="4112293"/>
            <a:ext cx="301752" cy="3017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Oval 33">
            <a:extLst>
              <a:ext uri="{FF2B5EF4-FFF2-40B4-BE49-F238E27FC236}">
                <a16:creationId xmlns:a16="http://schemas.microsoft.com/office/drawing/2014/main" id="{E5A86CD9-745F-4E99-90F9-2637012FF093}"/>
              </a:ext>
            </a:extLst>
          </p:cNvPr>
          <p:cNvSpPr/>
          <p:nvPr/>
        </p:nvSpPr>
        <p:spPr>
          <a:xfrm>
            <a:off x="5789339" y="2691204"/>
            <a:ext cx="301752" cy="3017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5" name="Oval 34">
            <a:extLst>
              <a:ext uri="{FF2B5EF4-FFF2-40B4-BE49-F238E27FC236}">
                <a16:creationId xmlns:a16="http://schemas.microsoft.com/office/drawing/2014/main" id="{3F4E6C67-CD3A-4BB0-9964-A0B1F647E37B}"/>
              </a:ext>
            </a:extLst>
          </p:cNvPr>
          <p:cNvSpPr/>
          <p:nvPr/>
        </p:nvSpPr>
        <p:spPr>
          <a:xfrm>
            <a:off x="5141747" y="3871225"/>
            <a:ext cx="301752" cy="3017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Oval 35">
            <a:extLst>
              <a:ext uri="{FF2B5EF4-FFF2-40B4-BE49-F238E27FC236}">
                <a16:creationId xmlns:a16="http://schemas.microsoft.com/office/drawing/2014/main" id="{19A678F7-35E0-46CD-80A1-C2ED0680A6FB}"/>
              </a:ext>
            </a:extLst>
          </p:cNvPr>
          <p:cNvSpPr/>
          <p:nvPr/>
        </p:nvSpPr>
        <p:spPr>
          <a:xfrm>
            <a:off x="5159044" y="1664732"/>
            <a:ext cx="301752" cy="3017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Oval 36">
            <a:extLst>
              <a:ext uri="{FF2B5EF4-FFF2-40B4-BE49-F238E27FC236}">
                <a16:creationId xmlns:a16="http://schemas.microsoft.com/office/drawing/2014/main" id="{300450B9-6C07-4D10-8E5A-787DAE4DC876}"/>
              </a:ext>
            </a:extLst>
          </p:cNvPr>
          <p:cNvSpPr/>
          <p:nvPr/>
        </p:nvSpPr>
        <p:spPr>
          <a:xfrm>
            <a:off x="5625083" y="2135263"/>
            <a:ext cx="301752" cy="3017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8" name="Oval 37">
            <a:extLst>
              <a:ext uri="{FF2B5EF4-FFF2-40B4-BE49-F238E27FC236}">
                <a16:creationId xmlns:a16="http://schemas.microsoft.com/office/drawing/2014/main" id="{556EC683-9B6E-406D-9649-199F3BB3670F}"/>
              </a:ext>
            </a:extLst>
          </p:cNvPr>
          <p:cNvSpPr/>
          <p:nvPr/>
        </p:nvSpPr>
        <p:spPr>
          <a:xfrm>
            <a:off x="5657907" y="3373803"/>
            <a:ext cx="301752" cy="3017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0" name="TextBox 39">
            <a:extLst>
              <a:ext uri="{FF2B5EF4-FFF2-40B4-BE49-F238E27FC236}">
                <a16:creationId xmlns:a16="http://schemas.microsoft.com/office/drawing/2014/main" id="{735ED719-AA31-4CC8-B8E8-E7E23CD4207E}"/>
              </a:ext>
            </a:extLst>
          </p:cNvPr>
          <p:cNvSpPr txBox="1"/>
          <p:nvPr/>
        </p:nvSpPr>
        <p:spPr>
          <a:xfrm>
            <a:off x="5489987" y="1702375"/>
            <a:ext cx="345076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D4D4D"/>
                </a:solidFill>
                <a:effectLst/>
                <a:uLnTx/>
                <a:uFillTx/>
                <a:latin typeface="Arial"/>
                <a:ea typeface="+mn-ea"/>
                <a:cs typeface="+mn-cs"/>
              </a:rPr>
              <a:t>Fast, safe &amp; easy provisioning of a virtual card</a:t>
            </a:r>
          </a:p>
        </p:txBody>
      </p:sp>
      <p:sp>
        <p:nvSpPr>
          <p:cNvPr id="41" name="TextBox 40">
            <a:extLst>
              <a:ext uri="{FF2B5EF4-FFF2-40B4-BE49-F238E27FC236}">
                <a16:creationId xmlns:a16="http://schemas.microsoft.com/office/drawing/2014/main" id="{16D595DD-3D94-4140-9F84-9BDE5835BA32}"/>
              </a:ext>
            </a:extLst>
          </p:cNvPr>
          <p:cNvSpPr txBox="1"/>
          <p:nvPr/>
        </p:nvSpPr>
        <p:spPr>
          <a:xfrm>
            <a:off x="5923672" y="2142993"/>
            <a:ext cx="284091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D4D4D"/>
                </a:solidFill>
                <a:effectLst/>
                <a:uLnTx/>
                <a:uFillTx/>
                <a:latin typeface="Arial"/>
                <a:ea typeface="+mn-ea"/>
                <a:cs typeface="+mn-cs"/>
              </a:rPr>
              <a:t>Improved control</a:t>
            </a:r>
          </a:p>
        </p:txBody>
      </p:sp>
      <p:sp>
        <p:nvSpPr>
          <p:cNvPr id="43" name="TextBox 42">
            <a:extLst>
              <a:ext uri="{FF2B5EF4-FFF2-40B4-BE49-F238E27FC236}">
                <a16:creationId xmlns:a16="http://schemas.microsoft.com/office/drawing/2014/main" id="{DB00B2D4-F4BB-4FF0-AFC8-B0E3ABA38887}"/>
              </a:ext>
            </a:extLst>
          </p:cNvPr>
          <p:cNvSpPr txBox="1"/>
          <p:nvPr/>
        </p:nvSpPr>
        <p:spPr>
          <a:xfrm>
            <a:off x="6058942" y="2728754"/>
            <a:ext cx="284091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4D4D4D"/>
                </a:solidFill>
                <a:effectLst/>
                <a:uLnTx/>
                <a:uFillTx/>
                <a:latin typeface="Arial"/>
                <a:ea typeface="+mn-ea"/>
                <a:cs typeface="+mn-cs"/>
              </a:rPr>
              <a:t>Instant access to funds – </a:t>
            </a:r>
            <a:r>
              <a:rPr kumimoji="0" lang="en-US" sz="1050" b="1" i="0" u="none" strike="noStrike" kern="1200" cap="none" spc="0" normalizeH="0" baseline="0" noProof="0">
                <a:ln>
                  <a:noFill/>
                </a:ln>
                <a:solidFill>
                  <a:srgbClr val="4D4D4D"/>
                </a:solidFill>
                <a:effectLst/>
                <a:uLnTx/>
                <a:uFillTx/>
                <a:latin typeface="Arial"/>
                <a:ea typeface="+mn-ea"/>
                <a:cs typeface="+mn-cs"/>
              </a:rPr>
              <a:t>no wait for a card</a:t>
            </a:r>
            <a:endParaRPr kumimoji="0" lang="en-US" sz="1050" b="0" i="0" u="none" strike="noStrike" kern="1200" cap="none" spc="0" normalizeH="0" baseline="0" noProof="0">
              <a:ln>
                <a:noFill/>
              </a:ln>
              <a:solidFill>
                <a:srgbClr val="4D4D4D"/>
              </a:solidFill>
              <a:effectLst/>
              <a:uLnTx/>
              <a:uFillTx/>
              <a:latin typeface="Arial"/>
              <a:ea typeface="+mn-ea"/>
              <a:cs typeface="+mn-cs"/>
            </a:endParaRPr>
          </a:p>
        </p:txBody>
      </p:sp>
      <p:sp>
        <p:nvSpPr>
          <p:cNvPr id="44" name="TextBox 43">
            <a:extLst>
              <a:ext uri="{FF2B5EF4-FFF2-40B4-BE49-F238E27FC236}">
                <a16:creationId xmlns:a16="http://schemas.microsoft.com/office/drawing/2014/main" id="{44E98CA8-9F9E-480B-988B-F76A25201E97}"/>
              </a:ext>
            </a:extLst>
          </p:cNvPr>
          <p:cNvSpPr txBox="1"/>
          <p:nvPr/>
        </p:nvSpPr>
        <p:spPr>
          <a:xfrm>
            <a:off x="5952159" y="3428070"/>
            <a:ext cx="284091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4D4D4D"/>
                </a:solidFill>
                <a:effectLst/>
                <a:uLnTx/>
                <a:uFillTx/>
                <a:latin typeface="Arial"/>
                <a:ea typeface="+mn-ea"/>
                <a:cs typeface="+mn-cs"/>
              </a:rPr>
              <a:t>Facilitates </a:t>
            </a:r>
            <a:r>
              <a:rPr kumimoji="0" lang="en-US" sz="1050" b="1" i="0" u="none" strike="noStrike" kern="1200" cap="none" spc="0" normalizeH="0" baseline="0" noProof="0">
                <a:ln>
                  <a:noFill/>
                </a:ln>
                <a:solidFill>
                  <a:srgbClr val="4D4D4D"/>
                </a:solidFill>
                <a:effectLst/>
                <a:uLnTx/>
                <a:uFillTx/>
                <a:latin typeface="Arial"/>
                <a:ea typeface="+mn-ea"/>
                <a:cs typeface="+mn-cs"/>
              </a:rPr>
              <a:t>both online &amp; mobile payments</a:t>
            </a:r>
            <a:endParaRPr kumimoji="0" lang="en-US" sz="1050" b="0" i="0" u="none" strike="noStrike" kern="1200" cap="none" spc="0" normalizeH="0" baseline="0" noProof="0">
              <a:ln>
                <a:noFill/>
              </a:ln>
              <a:solidFill>
                <a:srgbClr val="4D4D4D"/>
              </a:solidFill>
              <a:effectLst/>
              <a:uLnTx/>
              <a:uFillTx/>
              <a:latin typeface="Arial"/>
              <a:ea typeface="+mn-ea"/>
              <a:cs typeface="+mn-cs"/>
            </a:endParaRPr>
          </a:p>
        </p:txBody>
      </p:sp>
      <p:sp>
        <p:nvSpPr>
          <p:cNvPr id="45" name="TextBox 44">
            <a:extLst>
              <a:ext uri="{FF2B5EF4-FFF2-40B4-BE49-F238E27FC236}">
                <a16:creationId xmlns:a16="http://schemas.microsoft.com/office/drawing/2014/main" id="{85F945D6-32EE-4248-A763-BC33DF0073F6}"/>
              </a:ext>
            </a:extLst>
          </p:cNvPr>
          <p:cNvSpPr txBox="1"/>
          <p:nvPr/>
        </p:nvSpPr>
        <p:spPr>
          <a:xfrm>
            <a:off x="5446011" y="3887593"/>
            <a:ext cx="2840912"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4D4D4D"/>
                </a:solidFill>
                <a:effectLst/>
                <a:uLnTx/>
                <a:uFillTx/>
                <a:latin typeface="Arial"/>
                <a:ea typeface="+mn-ea"/>
                <a:cs typeface="+mn-cs"/>
              </a:rPr>
              <a:t>Reduce fraud </a:t>
            </a:r>
            <a:r>
              <a:rPr kumimoji="0" lang="en-US" sz="1050" b="0" i="0" u="none" strike="noStrike" kern="1200" cap="none" spc="0" normalizeH="0" baseline="0" noProof="0">
                <a:ln>
                  <a:noFill/>
                </a:ln>
                <a:solidFill>
                  <a:srgbClr val="4D4D4D"/>
                </a:solidFill>
                <a:effectLst/>
                <a:uLnTx/>
                <a:uFillTx/>
                <a:latin typeface="Arial"/>
                <a:ea typeface="+mn-ea"/>
                <a:cs typeface="+mn-cs"/>
              </a:rPr>
              <a:t>through secure mobile wallet</a:t>
            </a:r>
          </a:p>
        </p:txBody>
      </p:sp>
      <p:sp>
        <p:nvSpPr>
          <p:cNvPr id="46" name="TextBox 45">
            <a:extLst>
              <a:ext uri="{FF2B5EF4-FFF2-40B4-BE49-F238E27FC236}">
                <a16:creationId xmlns:a16="http://schemas.microsoft.com/office/drawing/2014/main" id="{D3BE75C4-D18E-4770-A482-0D25031D3A5B}"/>
              </a:ext>
            </a:extLst>
          </p:cNvPr>
          <p:cNvSpPr txBox="1"/>
          <p:nvPr/>
        </p:nvSpPr>
        <p:spPr>
          <a:xfrm>
            <a:off x="4663319" y="4209758"/>
            <a:ext cx="4072819" cy="4154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4D4D4D"/>
                </a:solidFill>
                <a:effectLst/>
                <a:uLnTx/>
                <a:uFillTx/>
                <a:latin typeface="Arial"/>
                <a:ea typeface="+mn-ea"/>
                <a:cs typeface="+mn-cs"/>
              </a:rPr>
              <a:t>Access</a:t>
            </a:r>
            <a:r>
              <a:rPr kumimoji="0" lang="en-US" sz="1050" b="0" i="0" u="none" strike="noStrike" kern="1200" cap="none" spc="0" normalizeH="0" baseline="30000" noProof="0" dirty="0">
                <a:ln>
                  <a:noFill/>
                </a:ln>
                <a:solidFill>
                  <a:srgbClr val="4D4D4D"/>
                </a:solidFill>
                <a:effectLst/>
                <a:uLnTx/>
                <a:uFillTx/>
                <a:latin typeface="Arial"/>
                <a:ea typeface="+mn-ea"/>
                <a:cs typeface="+mn-cs"/>
              </a:rPr>
              <a:t>®</a:t>
            </a:r>
            <a:r>
              <a:rPr kumimoji="0" lang="en-US" sz="1050" b="0" i="0" u="none" strike="noStrike" kern="1200" cap="none" spc="0" normalizeH="0" baseline="0" noProof="0" dirty="0">
                <a:ln>
                  <a:noFill/>
                </a:ln>
                <a:solidFill>
                  <a:srgbClr val="4D4D4D"/>
                </a:solidFill>
                <a:effectLst/>
                <a:uLnTx/>
                <a:uFillTx/>
                <a:latin typeface="Arial"/>
                <a:ea typeface="+mn-ea"/>
                <a:cs typeface="+mn-cs"/>
              </a:rPr>
              <a:t> Online used for reporting &amp; </a:t>
            </a:r>
            <a:r>
              <a:rPr kumimoji="0" lang="en-US" sz="1050" b="1" i="0" u="none" strike="noStrike" kern="1200" cap="none" spc="0" normalizeH="0" baseline="0" noProof="0" dirty="0">
                <a:ln>
                  <a:noFill/>
                </a:ln>
                <a:solidFill>
                  <a:srgbClr val="4D4D4D"/>
                </a:solidFill>
                <a:effectLst/>
                <a:uLnTx/>
                <a:uFillTx/>
                <a:latin typeface="Arial"/>
                <a:ea typeface="+mn-ea"/>
                <a:cs typeface="+mn-cs"/>
              </a:rPr>
              <a:t>established integration </a:t>
            </a:r>
            <a:r>
              <a:rPr kumimoji="0" lang="en-US" sz="1050" b="0" i="0" u="none" strike="noStrike" kern="1200" cap="none" spc="0" normalizeH="0" baseline="0" noProof="0" dirty="0">
                <a:ln>
                  <a:noFill/>
                </a:ln>
                <a:solidFill>
                  <a:srgbClr val="4D4D4D"/>
                </a:solidFill>
                <a:effectLst/>
                <a:uLnTx/>
                <a:uFillTx/>
                <a:latin typeface="Arial"/>
                <a:ea typeface="+mn-ea"/>
                <a:cs typeface="+mn-cs"/>
              </a:rPr>
              <a:t>with Concur, Chrome River and TravelBank</a:t>
            </a:r>
          </a:p>
        </p:txBody>
      </p:sp>
      <p:sp>
        <p:nvSpPr>
          <p:cNvPr id="50" name="Freeform 63">
            <a:extLst>
              <a:ext uri="{FF2B5EF4-FFF2-40B4-BE49-F238E27FC236}">
                <a16:creationId xmlns:a16="http://schemas.microsoft.com/office/drawing/2014/main" id="{A771AE50-C12D-4E04-BE21-7DC7321CA2B4}"/>
              </a:ext>
            </a:extLst>
          </p:cNvPr>
          <p:cNvSpPr/>
          <p:nvPr/>
        </p:nvSpPr>
        <p:spPr>
          <a:xfrm>
            <a:off x="4385520" y="1523926"/>
            <a:ext cx="230331" cy="182880"/>
          </a:xfrm>
          <a:custGeom>
            <a:avLst/>
            <a:gdLst/>
            <a:ahLst/>
            <a:cxnLst>
              <a:cxn ang="0">
                <a:pos x="wd2" y="hd2"/>
              </a:cxn>
              <a:cxn ang="5400000">
                <a:pos x="wd2" y="hd2"/>
              </a:cxn>
              <a:cxn ang="10800000">
                <a:pos x="wd2" y="hd2"/>
              </a:cxn>
              <a:cxn ang="16200000">
                <a:pos x="wd2" y="hd2"/>
              </a:cxn>
            </a:cxnLst>
            <a:rect l="0" t="0" r="r" b="b"/>
            <a:pathLst>
              <a:path w="21600" h="21600" extrusionOk="0">
                <a:moveTo>
                  <a:pt x="3709" y="18955"/>
                </a:moveTo>
                <a:cubicBezTo>
                  <a:pt x="3931" y="18955"/>
                  <a:pt x="4111" y="19234"/>
                  <a:pt x="4111" y="19577"/>
                </a:cubicBezTo>
                <a:cubicBezTo>
                  <a:pt x="4111" y="19921"/>
                  <a:pt x="3931" y="20199"/>
                  <a:pt x="3709" y="20199"/>
                </a:cubicBezTo>
                <a:cubicBezTo>
                  <a:pt x="3487" y="20199"/>
                  <a:pt x="3307" y="19921"/>
                  <a:pt x="3307" y="19577"/>
                </a:cubicBezTo>
                <a:cubicBezTo>
                  <a:pt x="3307" y="19234"/>
                  <a:pt x="3487" y="18955"/>
                  <a:pt x="3709" y="18955"/>
                </a:cubicBezTo>
                <a:close/>
                <a:moveTo>
                  <a:pt x="17891" y="15300"/>
                </a:moveTo>
                <a:cubicBezTo>
                  <a:pt x="18113" y="15300"/>
                  <a:pt x="18293" y="15578"/>
                  <a:pt x="18293" y="15922"/>
                </a:cubicBezTo>
                <a:cubicBezTo>
                  <a:pt x="18293" y="16266"/>
                  <a:pt x="18113" y="16544"/>
                  <a:pt x="17891" y="16544"/>
                </a:cubicBezTo>
                <a:cubicBezTo>
                  <a:pt x="17669" y="16544"/>
                  <a:pt x="17489" y="16266"/>
                  <a:pt x="17489" y="15922"/>
                </a:cubicBezTo>
                <a:cubicBezTo>
                  <a:pt x="17489" y="15578"/>
                  <a:pt x="17669" y="15300"/>
                  <a:pt x="17891" y="15300"/>
                </a:cubicBezTo>
                <a:close/>
                <a:moveTo>
                  <a:pt x="3869" y="11689"/>
                </a:moveTo>
                <a:lnTo>
                  <a:pt x="3869" y="13954"/>
                </a:lnTo>
                <a:cubicBezTo>
                  <a:pt x="4062" y="13918"/>
                  <a:pt x="4221" y="13793"/>
                  <a:pt x="4347" y="13578"/>
                </a:cubicBezTo>
                <a:cubicBezTo>
                  <a:pt x="4473" y="13363"/>
                  <a:pt x="4536" y="13097"/>
                  <a:pt x="4536" y="12780"/>
                </a:cubicBezTo>
                <a:cubicBezTo>
                  <a:pt x="4536" y="12510"/>
                  <a:pt x="4491" y="12293"/>
                  <a:pt x="4402" y="12129"/>
                </a:cubicBezTo>
                <a:cubicBezTo>
                  <a:pt x="4313" y="11965"/>
                  <a:pt x="4135" y="11818"/>
                  <a:pt x="3869" y="11689"/>
                </a:cubicBezTo>
                <a:close/>
                <a:moveTo>
                  <a:pt x="12997" y="10352"/>
                </a:moveTo>
                <a:lnTo>
                  <a:pt x="13184" y="10839"/>
                </a:lnTo>
                <a:lnTo>
                  <a:pt x="9934" y="13643"/>
                </a:lnTo>
                <a:lnTo>
                  <a:pt x="10463" y="15022"/>
                </a:lnTo>
                <a:lnTo>
                  <a:pt x="8197" y="14816"/>
                </a:lnTo>
                <a:lnTo>
                  <a:pt x="9217" y="11776"/>
                </a:lnTo>
                <a:lnTo>
                  <a:pt x="9747" y="13155"/>
                </a:lnTo>
                <a:close/>
                <a:moveTo>
                  <a:pt x="3577" y="8812"/>
                </a:moveTo>
                <a:cubicBezTo>
                  <a:pt x="3384" y="8856"/>
                  <a:pt x="3232" y="8972"/>
                  <a:pt x="3120" y="9160"/>
                </a:cubicBezTo>
                <a:cubicBezTo>
                  <a:pt x="3009" y="9347"/>
                  <a:pt x="2954" y="9569"/>
                  <a:pt x="2954" y="9825"/>
                </a:cubicBezTo>
                <a:cubicBezTo>
                  <a:pt x="2954" y="10078"/>
                  <a:pt x="3001" y="10291"/>
                  <a:pt x="3096" y="10461"/>
                </a:cubicBezTo>
                <a:cubicBezTo>
                  <a:pt x="3190" y="10632"/>
                  <a:pt x="3351" y="10769"/>
                  <a:pt x="3577" y="10871"/>
                </a:cubicBezTo>
                <a:close/>
                <a:moveTo>
                  <a:pt x="18051" y="8034"/>
                </a:moveTo>
                <a:lnTo>
                  <a:pt x="18051" y="10299"/>
                </a:lnTo>
                <a:cubicBezTo>
                  <a:pt x="18244" y="10263"/>
                  <a:pt x="18403" y="10138"/>
                  <a:pt x="18529" y="9923"/>
                </a:cubicBezTo>
                <a:cubicBezTo>
                  <a:pt x="18655" y="9708"/>
                  <a:pt x="18718" y="9442"/>
                  <a:pt x="18718" y="9125"/>
                </a:cubicBezTo>
                <a:cubicBezTo>
                  <a:pt x="18718" y="8855"/>
                  <a:pt x="18673" y="8638"/>
                  <a:pt x="18584" y="8474"/>
                </a:cubicBezTo>
                <a:cubicBezTo>
                  <a:pt x="18495" y="8310"/>
                  <a:pt x="18317" y="8163"/>
                  <a:pt x="18051" y="8034"/>
                </a:cubicBezTo>
                <a:close/>
                <a:moveTo>
                  <a:pt x="3577" y="7837"/>
                </a:moveTo>
                <a:lnTo>
                  <a:pt x="3869" y="7837"/>
                </a:lnTo>
                <a:lnTo>
                  <a:pt x="3869" y="8192"/>
                </a:lnTo>
                <a:cubicBezTo>
                  <a:pt x="4157" y="8234"/>
                  <a:pt x="4386" y="8360"/>
                  <a:pt x="4555" y="8573"/>
                </a:cubicBezTo>
                <a:cubicBezTo>
                  <a:pt x="4772" y="8843"/>
                  <a:pt x="4903" y="9213"/>
                  <a:pt x="4947" y="9684"/>
                </a:cubicBezTo>
                <a:lnTo>
                  <a:pt x="4434" y="9800"/>
                </a:lnTo>
                <a:cubicBezTo>
                  <a:pt x="4405" y="9508"/>
                  <a:pt x="4344" y="9284"/>
                  <a:pt x="4251" y="9128"/>
                </a:cubicBezTo>
                <a:cubicBezTo>
                  <a:pt x="4158" y="8973"/>
                  <a:pt x="4031" y="8870"/>
                  <a:pt x="3869" y="8821"/>
                </a:cubicBezTo>
                <a:lnTo>
                  <a:pt x="3869" y="10966"/>
                </a:lnTo>
                <a:cubicBezTo>
                  <a:pt x="4119" y="11059"/>
                  <a:pt x="4284" y="11132"/>
                  <a:pt x="4365" y="11185"/>
                </a:cubicBezTo>
                <a:cubicBezTo>
                  <a:pt x="4520" y="11287"/>
                  <a:pt x="4645" y="11411"/>
                  <a:pt x="4743" y="11557"/>
                </a:cubicBezTo>
                <a:cubicBezTo>
                  <a:pt x="4840" y="11703"/>
                  <a:pt x="4915" y="11876"/>
                  <a:pt x="4967" y="12077"/>
                </a:cubicBezTo>
                <a:cubicBezTo>
                  <a:pt x="5020" y="12279"/>
                  <a:pt x="5046" y="12496"/>
                  <a:pt x="5046" y="12730"/>
                </a:cubicBezTo>
                <a:cubicBezTo>
                  <a:pt x="5046" y="13246"/>
                  <a:pt x="4937" y="13676"/>
                  <a:pt x="4718" y="14020"/>
                </a:cubicBezTo>
                <a:cubicBezTo>
                  <a:pt x="4499" y="14364"/>
                  <a:pt x="4216" y="14549"/>
                  <a:pt x="3869" y="14574"/>
                </a:cubicBezTo>
                <a:lnTo>
                  <a:pt x="3869" y="15326"/>
                </a:lnTo>
                <a:lnTo>
                  <a:pt x="3577" y="15326"/>
                </a:lnTo>
                <a:lnTo>
                  <a:pt x="3577" y="14582"/>
                </a:lnTo>
                <a:cubicBezTo>
                  <a:pt x="3329" y="14535"/>
                  <a:pt x="3127" y="14452"/>
                  <a:pt x="2972" y="14332"/>
                </a:cubicBezTo>
                <a:cubicBezTo>
                  <a:pt x="2816" y="14212"/>
                  <a:pt x="2682" y="14019"/>
                  <a:pt x="2569" y="13751"/>
                </a:cubicBezTo>
                <a:cubicBezTo>
                  <a:pt x="2456" y="13484"/>
                  <a:pt x="2390" y="13158"/>
                  <a:pt x="2372" y="12772"/>
                </a:cubicBezTo>
                <a:lnTo>
                  <a:pt x="2871" y="12631"/>
                </a:lnTo>
                <a:cubicBezTo>
                  <a:pt x="2910" y="13031"/>
                  <a:pt x="2978" y="13324"/>
                  <a:pt x="3075" y="13512"/>
                </a:cubicBezTo>
                <a:cubicBezTo>
                  <a:pt x="3215" y="13776"/>
                  <a:pt x="3382" y="13924"/>
                  <a:pt x="3577" y="13954"/>
                </a:cubicBezTo>
                <a:lnTo>
                  <a:pt x="3577" y="11586"/>
                </a:lnTo>
                <a:cubicBezTo>
                  <a:pt x="3373" y="11528"/>
                  <a:pt x="3164" y="11409"/>
                  <a:pt x="2951" y="11230"/>
                </a:cubicBezTo>
                <a:cubicBezTo>
                  <a:pt x="2793" y="11098"/>
                  <a:pt x="2671" y="10915"/>
                  <a:pt x="2586" y="10680"/>
                </a:cubicBezTo>
                <a:cubicBezTo>
                  <a:pt x="2500" y="10446"/>
                  <a:pt x="2457" y="10180"/>
                  <a:pt x="2457" y="9883"/>
                </a:cubicBezTo>
                <a:cubicBezTo>
                  <a:pt x="2457" y="9354"/>
                  <a:pt x="2582" y="8925"/>
                  <a:pt x="2832" y="8597"/>
                </a:cubicBezTo>
                <a:cubicBezTo>
                  <a:pt x="3000" y="8377"/>
                  <a:pt x="3248" y="8242"/>
                  <a:pt x="3577" y="8192"/>
                </a:cubicBezTo>
                <a:close/>
                <a:moveTo>
                  <a:pt x="10825" y="6089"/>
                </a:moveTo>
                <a:lnTo>
                  <a:pt x="13091" y="6295"/>
                </a:lnTo>
                <a:lnTo>
                  <a:pt x="12070" y="9335"/>
                </a:lnTo>
                <a:lnTo>
                  <a:pt x="11541" y="7956"/>
                </a:lnTo>
                <a:lnTo>
                  <a:pt x="8291" y="10760"/>
                </a:lnTo>
                <a:lnTo>
                  <a:pt x="8103" y="10272"/>
                </a:lnTo>
                <a:lnTo>
                  <a:pt x="11354" y="7468"/>
                </a:lnTo>
                <a:close/>
                <a:moveTo>
                  <a:pt x="1448" y="5870"/>
                </a:moveTo>
                <a:lnTo>
                  <a:pt x="1448" y="17552"/>
                </a:lnTo>
                <a:lnTo>
                  <a:pt x="5970" y="17552"/>
                </a:lnTo>
                <a:lnTo>
                  <a:pt x="5970" y="5870"/>
                </a:lnTo>
                <a:close/>
                <a:moveTo>
                  <a:pt x="1436" y="5212"/>
                </a:moveTo>
                <a:lnTo>
                  <a:pt x="5982" y="5212"/>
                </a:lnTo>
                <a:cubicBezTo>
                  <a:pt x="6208" y="5212"/>
                  <a:pt x="6390" y="5486"/>
                  <a:pt x="6390" y="5824"/>
                </a:cubicBezTo>
                <a:lnTo>
                  <a:pt x="6390" y="17599"/>
                </a:lnTo>
                <a:cubicBezTo>
                  <a:pt x="6390" y="17937"/>
                  <a:pt x="6208" y="18210"/>
                  <a:pt x="5982" y="18210"/>
                </a:cubicBezTo>
                <a:lnTo>
                  <a:pt x="1436" y="18210"/>
                </a:lnTo>
                <a:cubicBezTo>
                  <a:pt x="1210" y="18210"/>
                  <a:pt x="1028" y="17937"/>
                  <a:pt x="1028" y="17599"/>
                </a:cubicBezTo>
                <a:lnTo>
                  <a:pt x="1028" y="5824"/>
                </a:lnTo>
                <a:cubicBezTo>
                  <a:pt x="1028" y="5486"/>
                  <a:pt x="1210" y="5212"/>
                  <a:pt x="1436" y="5212"/>
                </a:cubicBezTo>
                <a:close/>
                <a:moveTo>
                  <a:pt x="17759" y="5157"/>
                </a:moveTo>
                <a:cubicBezTo>
                  <a:pt x="17566" y="5201"/>
                  <a:pt x="17414" y="5317"/>
                  <a:pt x="17302" y="5504"/>
                </a:cubicBezTo>
                <a:cubicBezTo>
                  <a:pt x="17191" y="5692"/>
                  <a:pt x="17136" y="5914"/>
                  <a:pt x="17136" y="6170"/>
                </a:cubicBezTo>
                <a:cubicBezTo>
                  <a:pt x="17136" y="6423"/>
                  <a:pt x="17183" y="6636"/>
                  <a:pt x="17278" y="6806"/>
                </a:cubicBezTo>
                <a:cubicBezTo>
                  <a:pt x="17372" y="6977"/>
                  <a:pt x="17533" y="7114"/>
                  <a:pt x="17759" y="7216"/>
                </a:cubicBezTo>
                <a:close/>
                <a:moveTo>
                  <a:pt x="1152" y="4293"/>
                </a:moveTo>
                <a:cubicBezTo>
                  <a:pt x="758" y="4293"/>
                  <a:pt x="439" y="4772"/>
                  <a:pt x="439" y="5363"/>
                </a:cubicBezTo>
                <a:lnTo>
                  <a:pt x="439" y="19892"/>
                </a:lnTo>
                <a:cubicBezTo>
                  <a:pt x="439" y="20483"/>
                  <a:pt x="758" y="20962"/>
                  <a:pt x="1152" y="20962"/>
                </a:cubicBezTo>
                <a:lnTo>
                  <a:pt x="6266" y="20962"/>
                </a:lnTo>
                <a:cubicBezTo>
                  <a:pt x="6660" y="20962"/>
                  <a:pt x="6979" y="20483"/>
                  <a:pt x="6979" y="19892"/>
                </a:cubicBezTo>
                <a:lnTo>
                  <a:pt x="6979" y="5363"/>
                </a:lnTo>
                <a:cubicBezTo>
                  <a:pt x="6979" y="4772"/>
                  <a:pt x="6660" y="4293"/>
                  <a:pt x="6266" y="4293"/>
                </a:cubicBezTo>
                <a:close/>
                <a:moveTo>
                  <a:pt x="17759" y="4182"/>
                </a:moveTo>
                <a:lnTo>
                  <a:pt x="18051" y="4182"/>
                </a:lnTo>
                <a:lnTo>
                  <a:pt x="18051" y="4537"/>
                </a:lnTo>
                <a:cubicBezTo>
                  <a:pt x="18339" y="4579"/>
                  <a:pt x="18568" y="4705"/>
                  <a:pt x="18737" y="4918"/>
                </a:cubicBezTo>
                <a:cubicBezTo>
                  <a:pt x="18954" y="5188"/>
                  <a:pt x="19085" y="5558"/>
                  <a:pt x="19129" y="6029"/>
                </a:cubicBezTo>
                <a:lnTo>
                  <a:pt x="18616" y="6145"/>
                </a:lnTo>
                <a:cubicBezTo>
                  <a:pt x="18587" y="5853"/>
                  <a:pt x="18526" y="5629"/>
                  <a:pt x="18433" y="5473"/>
                </a:cubicBezTo>
                <a:cubicBezTo>
                  <a:pt x="18340" y="5318"/>
                  <a:pt x="18213" y="5215"/>
                  <a:pt x="18051" y="5166"/>
                </a:cubicBezTo>
                <a:lnTo>
                  <a:pt x="18051" y="7311"/>
                </a:lnTo>
                <a:cubicBezTo>
                  <a:pt x="18301" y="7404"/>
                  <a:pt x="18466" y="7477"/>
                  <a:pt x="18547" y="7530"/>
                </a:cubicBezTo>
                <a:cubicBezTo>
                  <a:pt x="18701" y="7632"/>
                  <a:pt x="18827" y="7756"/>
                  <a:pt x="18925" y="7902"/>
                </a:cubicBezTo>
                <a:cubicBezTo>
                  <a:pt x="19022" y="8048"/>
                  <a:pt x="19097" y="8221"/>
                  <a:pt x="19149" y="8422"/>
                </a:cubicBezTo>
                <a:cubicBezTo>
                  <a:pt x="19202" y="8624"/>
                  <a:pt x="19228" y="8841"/>
                  <a:pt x="19228" y="9075"/>
                </a:cubicBezTo>
                <a:cubicBezTo>
                  <a:pt x="19228" y="9591"/>
                  <a:pt x="19119" y="10021"/>
                  <a:pt x="18900" y="10365"/>
                </a:cubicBezTo>
                <a:cubicBezTo>
                  <a:pt x="18681" y="10709"/>
                  <a:pt x="18398" y="10894"/>
                  <a:pt x="18051" y="10919"/>
                </a:cubicBezTo>
                <a:lnTo>
                  <a:pt x="18051" y="11671"/>
                </a:lnTo>
                <a:lnTo>
                  <a:pt x="17759" y="11671"/>
                </a:lnTo>
                <a:lnTo>
                  <a:pt x="17759" y="10927"/>
                </a:lnTo>
                <a:cubicBezTo>
                  <a:pt x="17511" y="10880"/>
                  <a:pt x="17309" y="10797"/>
                  <a:pt x="17154" y="10677"/>
                </a:cubicBezTo>
                <a:cubicBezTo>
                  <a:pt x="16998" y="10557"/>
                  <a:pt x="16864" y="10364"/>
                  <a:pt x="16751" y="10096"/>
                </a:cubicBezTo>
                <a:cubicBezTo>
                  <a:pt x="16638" y="9829"/>
                  <a:pt x="16572" y="9503"/>
                  <a:pt x="16554" y="9117"/>
                </a:cubicBezTo>
                <a:lnTo>
                  <a:pt x="17053" y="8976"/>
                </a:lnTo>
                <a:cubicBezTo>
                  <a:pt x="17092" y="9376"/>
                  <a:pt x="17160" y="9669"/>
                  <a:pt x="17257" y="9857"/>
                </a:cubicBezTo>
                <a:cubicBezTo>
                  <a:pt x="17397" y="10121"/>
                  <a:pt x="17564" y="10269"/>
                  <a:pt x="17759" y="10299"/>
                </a:cubicBezTo>
                <a:lnTo>
                  <a:pt x="17759" y="7931"/>
                </a:lnTo>
                <a:cubicBezTo>
                  <a:pt x="17555" y="7873"/>
                  <a:pt x="17346" y="7754"/>
                  <a:pt x="17133" y="7575"/>
                </a:cubicBezTo>
                <a:cubicBezTo>
                  <a:pt x="16975" y="7443"/>
                  <a:pt x="16853" y="7260"/>
                  <a:pt x="16768" y="7025"/>
                </a:cubicBezTo>
                <a:cubicBezTo>
                  <a:pt x="16682" y="6791"/>
                  <a:pt x="16639" y="6525"/>
                  <a:pt x="16639" y="6228"/>
                </a:cubicBezTo>
                <a:cubicBezTo>
                  <a:pt x="16639" y="5699"/>
                  <a:pt x="16764" y="5270"/>
                  <a:pt x="17014" y="4942"/>
                </a:cubicBezTo>
                <a:cubicBezTo>
                  <a:pt x="17182" y="4722"/>
                  <a:pt x="17430" y="4587"/>
                  <a:pt x="17759" y="4537"/>
                </a:cubicBezTo>
                <a:close/>
                <a:moveTo>
                  <a:pt x="1106" y="3655"/>
                </a:moveTo>
                <a:lnTo>
                  <a:pt x="6312" y="3655"/>
                </a:lnTo>
                <a:cubicBezTo>
                  <a:pt x="6923" y="3655"/>
                  <a:pt x="7418" y="4397"/>
                  <a:pt x="7418" y="5313"/>
                </a:cubicBezTo>
                <a:lnTo>
                  <a:pt x="7418" y="19942"/>
                </a:lnTo>
                <a:cubicBezTo>
                  <a:pt x="7418" y="20858"/>
                  <a:pt x="6923" y="21600"/>
                  <a:pt x="6312" y="21600"/>
                </a:cubicBezTo>
                <a:lnTo>
                  <a:pt x="1106" y="21600"/>
                </a:lnTo>
                <a:cubicBezTo>
                  <a:pt x="495" y="21600"/>
                  <a:pt x="0" y="20858"/>
                  <a:pt x="0" y="19942"/>
                </a:cubicBezTo>
                <a:lnTo>
                  <a:pt x="0" y="5313"/>
                </a:lnTo>
                <a:cubicBezTo>
                  <a:pt x="0" y="4397"/>
                  <a:pt x="495" y="3655"/>
                  <a:pt x="1106" y="3655"/>
                </a:cubicBezTo>
                <a:close/>
                <a:moveTo>
                  <a:pt x="15630" y="2215"/>
                </a:moveTo>
                <a:lnTo>
                  <a:pt x="15630" y="13897"/>
                </a:lnTo>
                <a:lnTo>
                  <a:pt x="20152" y="13897"/>
                </a:lnTo>
                <a:lnTo>
                  <a:pt x="20152" y="2215"/>
                </a:lnTo>
                <a:close/>
                <a:moveTo>
                  <a:pt x="15618" y="1557"/>
                </a:moveTo>
                <a:lnTo>
                  <a:pt x="20164" y="1557"/>
                </a:lnTo>
                <a:cubicBezTo>
                  <a:pt x="20390" y="1557"/>
                  <a:pt x="20572" y="1831"/>
                  <a:pt x="20572" y="2169"/>
                </a:cubicBezTo>
                <a:lnTo>
                  <a:pt x="20572" y="13944"/>
                </a:lnTo>
                <a:cubicBezTo>
                  <a:pt x="20572" y="14281"/>
                  <a:pt x="20390" y="14555"/>
                  <a:pt x="20164" y="14555"/>
                </a:cubicBezTo>
                <a:lnTo>
                  <a:pt x="15618" y="14555"/>
                </a:lnTo>
                <a:cubicBezTo>
                  <a:pt x="15392" y="14555"/>
                  <a:pt x="15210" y="14281"/>
                  <a:pt x="15210" y="13944"/>
                </a:cubicBezTo>
                <a:lnTo>
                  <a:pt x="15210" y="2169"/>
                </a:lnTo>
                <a:cubicBezTo>
                  <a:pt x="15210" y="1831"/>
                  <a:pt x="15392" y="1557"/>
                  <a:pt x="15618" y="1557"/>
                </a:cubicBezTo>
                <a:close/>
                <a:moveTo>
                  <a:pt x="15334" y="638"/>
                </a:moveTo>
                <a:cubicBezTo>
                  <a:pt x="14940" y="638"/>
                  <a:pt x="14621" y="1117"/>
                  <a:pt x="14621" y="1708"/>
                </a:cubicBezTo>
                <a:lnTo>
                  <a:pt x="14621" y="16237"/>
                </a:lnTo>
                <a:cubicBezTo>
                  <a:pt x="14621" y="16828"/>
                  <a:pt x="14940" y="17307"/>
                  <a:pt x="15334" y="17307"/>
                </a:cubicBezTo>
                <a:lnTo>
                  <a:pt x="20448" y="17307"/>
                </a:lnTo>
                <a:cubicBezTo>
                  <a:pt x="20842" y="17307"/>
                  <a:pt x="21161" y="16828"/>
                  <a:pt x="21161" y="16237"/>
                </a:cubicBezTo>
                <a:lnTo>
                  <a:pt x="21161" y="1708"/>
                </a:lnTo>
                <a:cubicBezTo>
                  <a:pt x="21161" y="1117"/>
                  <a:pt x="20842" y="638"/>
                  <a:pt x="20448" y="638"/>
                </a:cubicBezTo>
                <a:close/>
                <a:moveTo>
                  <a:pt x="15288" y="0"/>
                </a:moveTo>
                <a:lnTo>
                  <a:pt x="20494" y="0"/>
                </a:lnTo>
                <a:cubicBezTo>
                  <a:pt x="21105" y="0"/>
                  <a:pt x="21600" y="742"/>
                  <a:pt x="21600" y="1658"/>
                </a:cubicBezTo>
                <a:lnTo>
                  <a:pt x="21600" y="16287"/>
                </a:lnTo>
                <a:cubicBezTo>
                  <a:pt x="21600" y="17203"/>
                  <a:pt x="21105" y="17945"/>
                  <a:pt x="20494" y="17945"/>
                </a:cubicBezTo>
                <a:lnTo>
                  <a:pt x="15288" y="17945"/>
                </a:lnTo>
                <a:cubicBezTo>
                  <a:pt x="14677" y="17945"/>
                  <a:pt x="14182" y="17203"/>
                  <a:pt x="14182" y="16287"/>
                </a:cubicBezTo>
                <a:lnTo>
                  <a:pt x="14182" y="1658"/>
                </a:lnTo>
                <a:cubicBezTo>
                  <a:pt x="14182" y="742"/>
                  <a:pt x="14677" y="0"/>
                  <a:pt x="15288" y="0"/>
                </a:cubicBezTo>
                <a:close/>
              </a:path>
            </a:pathLst>
          </a:custGeom>
          <a:solidFill>
            <a:srgbClr val="FFFFFF"/>
          </a:solidFill>
          <a:ln w="12700" cap="flat">
            <a:noFill/>
            <a:miter lim="400000"/>
          </a:ln>
          <a:effectLst/>
        </p:spPr>
        <p:txBody>
          <a:bodyPr wrap="square" lIns="91436" tIns="91436" rIns="91436" bIns="9143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4200">
                <a:latin typeface="+mj-lt"/>
                <a:ea typeface="+mj-ea"/>
                <a:cs typeface="+mj-cs"/>
                <a:sym typeface="Helvetica"/>
              </a:defRPr>
            </a:pPr>
            <a:endParaRPr kumimoji="0" sz="4200" b="0" i="0" u="none" strike="noStrike" kern="1200" cap="none" spc="0" normalizeH="0" baseline="0" noProof="0">
              <a:ln>
                <a:noFill/>
              </a:ln>
              <a:solidFill>
                <a:srgbClr val="0C2074"/>
              </a:solidFill>
              <a:effectLst/>
              <a:uLnTx/>
              <a:uFillTx/>
              <a:latin typeface="Arial"/>
              <a:ea typeface="+mn-ea"/>
              <a:cs typeface="+mn-cs"/>
              <a:sym typeface="Helvetica"/>
            </a:endParaRPr>
          </a:p>
        </p:txBody>
      </p:sp>
      <p:grpSp>
        <p:nvGrpSpPr>
          <p:cNvPr id="63" name="Group">
            <a:extLst>
              <a:ext uri="{FF2B5EF4-FFF2-40B4-BE49-F238E27FC236}">
                <a16:creationId xmlns:a16="http://schemas.microsoft.com/office/drawing/2014/main" id="{3EFFF1DA-8B49-4B9A-9239-5636D5B221C3}"/>
              </a:ext>
            </a:extLst>
          </p:cNvPr>
          <p:cNvGrpSpPr/>
          <p:nvPr/>
        </p:nvGrpSpPr>
        <p:grpSpPr>
          <a:xfrm>
            <a:off x="5707490" y="3430909"/>
            <a:ext cx="201168" cy="173736"/>
            <a:chOff x="0" y="0"/>
            <a:chExt cx="604757" cy="487042"/>
          </a:xfrm>
        </p:grpSpPr>
        <p:sp>
          <p:nvSpPr>
            <p:cNvPr id="64" name="Freeform 50">
              <a:extLst>
                <a:ext uri="{FF2B5EF4-FFF2-40B4-BE49-F238E27FC236}">
                  <a16:creationId xmlns:a16="http://schemas.microsoft.com/office/drawing/2014/main" id="{5D382746-DE65-43A9-ADB1-C159DFCC6AA0}"/>
                </a:ext>
              </a:extLst>
            </p:cNvPr>
            <p:cNvSpPr/>
            <p:nvPr/>
          </p:nvSpPr>
          <p:spPr>
            <a:xfrm>
              <a:off x="-1" y="149391"/>
              <a:ext cx="470550" cy="337651"/>
            </a:xfrm>
            <a:custGeom>
              <a:avLst/>
              <a:gdLst/>
              <a:ahLst/>
              <a:cxnLst>
                <a:cxn ang="0">
                  <a:pos x="wd2" y="hd2"/>
                </a:cxn>
                <a:cxn ang="5400000">
                  <a:pos x="wd2" y="hd2"/>
                </a:cxn>
                <a:cxn ang="10800000">
                  <a:pos x="wd2" y="hd2"/>
                </a:cxn>
                <a:cxn ang="16200000">
                  <a:pos x="wd2" y="hd2"/>
                </a:cxn>
              </a:cxnLst>
              <a:rect l="0" t="0" r="r" b="b"/>
              <a:pathLst>
                <a:path w="21600" h="21600" extrusionOk="0">
                  <a:moveTo>
                    <a:pt x="5127" y="16304"/>
                  </a:moveTo>
                  <a:lnTo>
                    <a:pt x="16655" y="16304"/>
                  </a:lnTo>
                  <a:lnTo>
                    <a:pt x="17453" y="17469"/>
                  </a:lnTo>
                  <a:lnTo>
                    <a:pt x="4329" y="17469"/>
                  </a:lnTo>
                  <a:close/>
                  <a:moveTo>
                    <a:pt x="5875" y="4301"/>
                  </a:moveTo>
                  <a:lnTo>
                    <a:pt x="5875" y="13731"/>
                  </a:lnTo>
                  <a:lnTo>
                    <a:pt x="15761" y="13731"/>
                  </a:lnTo>
                  <a:lnTo>
                    <a:pt x="15761" y="4301"/>
                  </a:lnTo>
                  <a:close/>
                  <a:moveTo>
                    <a:pt x="5050" y="3082"/>
                  </a:moveTo>
                  <a:lnTo>
                    <a:pt x="16586" y="3082"/>
                  </a:lnTo>
                  <a:lnTo>
                    <a:pt x="16586" y="14950"/>
                  </a:lnTo>
                  <a:lnTo>
                    <a:pt x="5050" y="14950"/>
                  </a:lnTo>
                  <a:close/>
                  <a:moveTo>
                    <a:pt x="3707" y="1223"/>
                  </a:moveTo>
                  <a:lnTo>
                    <a:pt x="3707" y="15208"/>
                  </a:lnTo>
                  <a:lnTo>
                    <a:pt x="3697" y="15208"/>
                  </a:lnTo>
                  <a:lnTo>
                    <a:pt x="861" y="19172"/>
                  </a:lnTo>
                  <a:lnTo>
                    <a:pt x="861" y="20389"/>
                  </a:lnTo>
                  <a:lnTo>
                    <a:pt x="20732" y="20389"/>
                  </a:lnTo>
                  <a:lnTo>
                    <a:pt x="20732" y="19147"/>
                  </a:lnTo>
                  <a:lnTo>
                    <a:pt x="17928" y="15243"/>
                  </a:lnTo>
                  <a:lnTo>
                    <a:pt x="17921" y="15243"/>
                  </a:lnTo>
                  <a:lnTo>
                    <a:pt x="17921" y="15232"/>
                  </a:lnTo>
                  <a:lnTo>
                    <a:pt x="17910" y="15218"/>
                  </a:lnTo>
                  <a:lnTo>
                    <a:pt x="17921" y="15203"/>
                  </a:lnTo>
                  <a:lnTo>
                    <a:pt x="17921" y="1223"/>
                  </a:lnTo>
                  <a:close/>
                  <a:moveTo>
                    <a:pt x="2829" y="0"/>
                  </a:moveTo>
                  <a:lnTo>
                    <a:pt x="18782" y="0"/>
                  </a:lnTo>
                  <a:lnTo>
                    <a:pt x="18782" y="14735"/>
                  </a:lnTo>
                  <a:lnTo>
                    <a:pt x="21600" y="18659"/>
                  </a:lnTo>
                  <a:lnTo>
                    <a:pt x="21593" y="18668"/>
                  </a:lnTo>
                  <a:lnTo>
                    <a:pt x="21593" y="21600"/>
                  </a:lnTo>
                  <a:lnTo>
                    <a:pt x="20732" y="21600"/>
                  </a:lnTo>
                  <a:lnTo>
                    <a:pt x="20732" y="21589"/>
                  </a:lnTo>
                  <a:lnTo>
                    <a:pt x="0" y="21589"/>
                  </a:lnTo>
                  <a:lnTo>
                    <a:pt x="0" y="18633"/>
                  </a:lnTo>
                  <a:lnTo>
                    <a:pt x="7" y="18633"/>
                  </a:lnTo>
                  <a:lnTo>
                    <a:pt x="2829" y="14689"/>
                  </a:lnTo>
                  <a:lnTo>
                    <a:pt x="2829" y="1223"/>
                  </a:lnTo>
                  <a:close/>
                </a:path>
              </a:pathLst>
            </a:custGeom>
            <a:solidFill>
              <a:srgbClr val="FFFFFF"/>
            </a:solidFill>
            <a:ln w="12700" cap="flat">
              <a:noFill/>
              <a:miter lim="400000"/>
            </a:ln>
            <a:effectLst/>
          </p:spPr>
          <p:txBody>
            <a:bodyPr wrap="square" lIns="91436" tIns="91436" rIns="91436" bIns="9143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4200">
                  <a:solidFill>
                    <a:srgbClr val="FFFFFF"/>
                  </a:solidFill>
                  <a:latin typeface="+mj-lt"/>
                  <a:ea typeface="+mj-ea"/>
                  <a:cs typeface="+mj-cs"/>
                  <a:sym typeface="Helvetica"/>
                </a:defRPr>
              </a:pPr>
              <a:endParaRPr kumimoji="0" sz="42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65" name="Freeform 99">
              <a:extLst>
                <a:ext uri="{FF2B5EF4-FFF2-40B4-BE49-F238E27FC236}">
                  <a16:creationId xmlns:a16="http://schemas.microsoft.com/office/drawing/2014/main" id="{B0BDF75F-581B-43B3-BA04-5B203730CA81}"/>
                </a:ext>
              </a:extLst>
            </p:cNvPr>
            <p:cNvSpPr/>
            <p:nvPr/>
          </p:nvSpPr>
          <p:spPr>
            <a:xfrm>
              <a:off x="413583" y="-1"/>
              <a:ext cx="191174" cy="309409"/>
            </a:xfrm>
            <a:custGeom>
              <a:avLst/>
              <a:gdLst/>
              <a:ahLst/>
              <a:cxnLst>
                <a:cxn ang="0">
                  <a:pos x="wd2" y="hd2"/>
                </a:cxn>
                <a:cxn ang="5400000">
                  <a:pos x="wd2" y="hd2"/>
                </a:cxn>
                <a:cxn ang="10800000">
                  <a:pos x="wd2" y="hd2"/>
                </a:cxn>
                <a:cxn ang="16200000">
                  <a:pos x="wd2" y="hd2"/>
                </a:cxn>
              </a:cxnLst>
              <a:rect l="0" t="0" r="r" b="b"/>
              <a:pathLst>
                <a:path w="21600" h="21600" extrusionOk="0">
                  <a:moveTo>
                    <a:pt x="10800" y="18416"/>
                  </a:moveTo>
                  <a:cubicBezTo>
                    <a:pt x="11446" y="18416"/>
                    <a:pt x="11970" y="18751"/>
                    <a:pt x="11970" y="19165"/>
                  </a:cubicBezTo>
                  <a:cubicBezTo>
                    <a:pt x="11970" y="19579"/>
                    <a:pt x="11446" y="19914"/>
                    <a:pt x="10800" y="19914"/>
                  </a:cubicBezTo>
                  <a:cubicBezTo>
                    <a:pt x="10154" y="19914"/>
                    <a:pt x="9630" y="19579"/>
                    <a:pt x="9630" y="19165"/>
                  </a:cubicBezTo>
                  <a:cubicBezTo>
                    <a:pt x="9630" y="18751"/>
                    <a:pt x="10154" y="18416"/>
                    <a:pt x="10800" y="18416"/>
                  </a:cubicBezTo>
                  <a:close/>
                  <a:moveTo>
                    <a:pt x="4217" y="2667"/>
                  </a:moveTo>
                  <a:lnTo>
                    <a:pt x="4217" y="16728"/>
                  </a:lnTo>
                  <a:lnTo>
                    <a:pt x="17383" y="16728"/>
                  </a:lnTo>
                  <a:lnTo>
                    <a:pt x="17383" y="2667"/>
                  </a:lnTo>
                  <a:close/>
                  <a:moveTo>
                    <a:pt x="4180" y="1874"/>
                  </a:moveTo>
                  <a:lnTo>
                    <a:pt x="17420" y="1874"/>
                  </a:lnTo>
                  <a:cubicBezTo>
                    <a:pt x="18076" y="1874"/>
                    <a:pt x="18608" y="2204"/>
                    <a:pt x="18608" y="2610"/>
                  </a:cubicBezTo>
                  <a:lnTo>
                    <a:pt x="18608" y="16784"/>
                  </a:lnTo>
                  <a:cubicBezTo>
                    <a:pt x="18608" y="17190"/>
                    <a:pt x="18076" y="17520"/>
                    <a:pt x="17420" y="17520"/>
                  </a:cubicBezTo>
                  <a:lnTo>
                    <a:pt x="4180" y="17520"/>
                  </a:lnTo>
                  <a:cubicBezTo>
                    <a:pt x="3524" y="17520"/>
                    <a:pt x="2992" y="17190"/>
                    <a:pt x="2992" y="16784"/>
                  </a:cubicBezTo>
                  <a:lnTo>
                    <a:pt x="2992" y="2610"/>
                  </a:lnTo>
                  <a:cubicBezTo>
                    <a:pt x="2992" y="2204"/>
                    <a:pt x="3524" y="1874"/>
                    <a:pt x="4180" y="1874"/>
                  </a:cubicBezTo>
                  <a:close/>
                  <a:moveTo>
                    <a:pt x="3355" y="768"/>
                  </a:moveTo>
                  <a:cubicBezTo>
                    <a:pt x="2208" y="768"/>
                    <a:pt x="1279" y="1345"/>
                    <a:pt x="1279" y="2055"/>
                  </a:cubicBezTo>
                  <a:lnTo>
                    <a:pt x="1279" y="19545"/>
                  </a:lnTo>
                  <a:cubicBezTo>
                    <a:pt x="1279" y="20255"/>
                    <a:pt x="2208" y="20832"/>
                    <a:pt x="3355" y="20832"/>
                  </a:cubicBezTo>
                  <a:lnTo>
                    <a:pt x="18245" y="20832"/>
                  </a:lnTo>
                  <a:cubicBezTo>
                    <a:pt x="19392" y="20832"/>
                    <a:pt x="20321" y="20255"/>
                    <a:pt x="20321" y="19545"/>
                  </a:cubicBezTo>
                  <a:lnTo>
                    <a:pt x="20321" y="2055"/>
                  </a:lnTo>
                  <a:cubicBezTo>
                    <a:pt x="20321" y="1345"/>
                    <a:pt x="19392" y="768"/>
                    <a:pt x="18245" y="768"/>
                  </a:cubicBezTo>
                  <a:close/>
                  <a:moveTo>
                    <a:pt x="3219" y="0"/>
                  </a:moveTo>
                  <a:lnTo>
                    <a:pt x="18381" y="0"/>
                  </a:lnTo>
                  <a:cubicBezTo>
                    <a:pt x="20159" y="0"/>
                    <a:pt x="21600" y="893"/>
                    <a:pt x="21600" y="1995"/>
                  </a:cubicBezTo>
                  <a:lnTo>
                    <a:pt x="21600" y="19605"/>
                  </a:lnTo>
                  <a:cubicBezTo>
                    <a:pt x="21600" y="20707"/>
                    <a:pt x="20159" y="21600"/>
                    <a:pt x="18381" y="21600"/>
                  </a:cubicBezTo>
                  <a:lnTo>
                    <a:pt x="3219" y="21600"/>
                  </a:lnTo>
                  <a:cubicBezTo>
                    <a:pt x="1441" y="21600"/>
                    <a:pt x="0" y="20707"/>
                    <a:pt x="0" y="19605"/>
                  </a:cubicBezTo>
                  <a:lnTo>
                    <a:pt x="0" y="1995"/>
                  </a:lnTo>
                  <a:cubicBezTo>
                    <a:pt x="0" y="893"/>
                    <a:pt x="1441" y="0"/>
                    <a:pt x="3219" y="0"/>
                  </a:cubicBezTo>
                  <a:close/>
                </a:path>
              </a:pathLst>
            </a:custGeom>
            <a:solidFill>
              <a:srgbClr val="FFFFFF"/>
            </a:solidFill>
            <a:ln w="12700" cap="flat">
              <a:noFill/>
              <a:miter lim="400000"/>
            </a:ln>
            <a:effectLst/>
          </p:spPr>
          <p:txBody>
            <a:bodyPr wrap="square" lIns="91436" tIns="91436" rIns="91436" bIns="9143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4200">
                  <a:latin typeface="+mj-lt"/>
                  <a:ea typeface="+mj-ea"/>
                  <a:cs typeface="+mj-cs"/>
                  <a:sym typeface="Helvetica"/>
                </a:defRPr>
              </a:pPr>
              <a:endParaRPr kumimoji="0" sz="4200" b="0" i="0" u="none" strike="noStrike" kern="1200" cap="none" spc="0" normalizeH="0" baseline="0" noProof="0">
                <a:ln>
                  <a:noFill/>
                </a:ln>
                <a:solidFill>
                  <a:srgbClr val="0C2074"/>
                </a:solidFill>
                <a:effectLst/>
                <a:uLnTx/>
                <a:uFillTx/>
                <a:latin typeface="Arial"/>
                <a:ea typeface="+mn-ea"/>
                <a:cs typeface="+mn-cs"/>
                <a:sym typeface="Helvetica"/>
              </a:endParaRPr>
            </a:p>
          </p:txBody>
        </p:sp>
      </p:grpSp>
      <p:sp>
        <p:nvSpPr>
          <p:cNvPr id="71" name="Freeform 29">
            <a:extLst>
              <a:ext uri="{FF2B5EF4-FFF2-40B4-BE49-F238E27FC236}">
                <a16:creationId xmlns:a16="http://schemas.microsoft.com/office/drawing/2014/main" id="{C7175D03-94D8-4764-A67C-AEE8048EC051}"/>
              </a:ext>
            </a:extLst>
          </p:cNvPr>
          <p:cNvSpPr/>
          <p:nvPr/>
        </p:nvSpPr>
        <p:spPr>
          <a:xfrm>
            <a:off x="4423511" y="4176794"/>
            <a:ext cx="182880" cy="182880"/>
          </a:xfrm>
          <a:custGeom>
            <a:avLst/>
            <a:gdLst/>
            <a:ahLst/>
            <a:cxnLst>
              <a:cxn ang="0">
                <a:pos x="wd2" y="hd2"/>
              </a:cxn>
              <a:cxn ang="5400000">
                <a:pos x="wd2" y="hd2"/>
              </a:cxn>
              <a:cxn ang="10800000">
                <a:pos x="wd2" y="hd2"/>
              </a:cxn>
              <a:cxn ang="16200000">
                <a:pos x="wd2" y="hd2"/>
              </a:cxn>
            </a:cxnLst>
            <a:rect l="0" t="0" r="r" b="b"/>
            <a:pathLst>
              <a:path w="21600" h="21600" extrusionOk="0">
                <a:moveTo>
                  <a:pt x="10800" y="7746"/>
                </a:moveTo>
                <a:cubicBezTo>
                  <a:pt x="9056" y="7746"/>
                  <a:pt x="7643" y="9114"/>
                  <a:pt x="7643" y="10800"/>
                </a:cubicBezTo>
                <a:cubicBezTo>
                  <a:pt x="7643" y="12486"/>
                  <a:pt x="9056" y="13854"/>
                  <a:pt x="10800" y="13854"/>
                </a:cubicBezTo>
                <a:cubicBezTo>
                  <a:pt x="12544" y="13854"/>
                  <a:pt x="13957" y="12486"/>
                  <a:pt x="13957" y="10800"/>
                </a:cubicBezTo>
                <a:cubicBezTo>
                  <a:pt x="13957" y="9114"/>
                  <a:pt x="12544" y="7746"/>
                  <a:pt x="10800" y="7746"/>
                </a:cubicBezTo>
                <a:close/>
                <a:moveTo>
                  <a:pt x="10800" y="6874"/>
                </a:moveTo>
                <a:cubicBezTo>
                  <a:pt x="13042" y="6874"/>
                  <a:pt x="14859" y="8632"/>
                  <a:pt x="14859" y="10800"/>
                </a:cubicBezTo>
                <a:cubicBezTo>
                  <a:pt x="14859" y="12968"/>
                  <a:pt x="13042" y="14726"/>
                  <a:pt x="10800" y="14726"/>
                </a:cubicBezTo>
                <a:cubicBezTo>
                  <a:pt x="8558" y="14726"/>
                  <a:pt x="6741" y="12968"/>
                  <a:pt x="6741" y="10800"/>
                </a:cubicBezTo>
                <a:cubicBezTo>
                  <a:pt x="6741" y="8632"/>
                  <a:pt x="8558" y="6874"/>
                  <a:pt x="10800" y="6874"/>
                </a:cubicBezTo>
                <a:close/>
                <a:moveTo>
                  <a:pt x="9374" y="863"/>
                </a:moveTo>
                <a:lnTo>
                  <a:pt x="8949" y="3752"/>
                </a:lnTo>
                <a:cubicBezTo>
                  <a:pt x="7207" y="4076"/>
                  <a:pt x="5895" y="5089"/>
                  <a:pt x="5300" y="5757"/>
                </a:cubicBezTo>
                <a:lnTo>
                  <a:pt x="2515" y="4683"/>
                </a:lnTo>
                <a:lnTo>
                  <a:pt x="1129" y="6963"/>
                </a:lnTo>
                <a:lnTo>
                  <a:pt x="3434" y="8718"/>
                </a:lnTo>
                <a:cubicBezTo>
                  <a:pt x="3195" y="10336"/>
                  <a:pt x="2980" y="11150"/>
                  <a:pt x="3506" y="12814"/>
                </a:cubicBezTo>
                <a:lnTo>
                  <a:pt x="1132" y="14674"/>
                </a:lnTo>
                <a:lnTo>
                  <a:pt x="2512" y="16944"/>
                </a:lnTo>
                <a:lnTo>
                  <a:pt x="5311" y="15816"/>
                </a:lnTo>
                <a:cubicBezTo>
                  <a:pt x="6859" y="17254"/>
                  <a:pt x="7809" y="17545"/>
                  <a:pt x="8951" y="17881"/>
                </a:cubicBezTo>
                <a:lnTo>
                  <a:pt x="9470" y="20714"/>
                </a:lnTo>
                <a:lnTo>
                  <a:pt x="12116" y="20737"/>
                </a:lnTo>
                <a:cubicBezTo>
                  <a:pt x="12252" y="19802"/>
                  <a:pt x="12507" y="19004"/>
                  <a:pt x="12619" y="17885"/>
                </a:cubicBezTo>
                <a:cubicBezTo>
                  <a:pt x="13824" y="17575"/>
                  <a:pt x="15245" y="16783"/>
                  <a:pt x="16140" y="15807"/>
                </a:cubicBezTo>
                <a:lnTo>
                  <a:pt x="19011" y="16923"/>
                </a:lnTo>
                <a:lnTo>
                  <a:pt x="20408" y="14593"/>
                </a:lnTo>
                <a:lnTo>
                  <a:pt x="18053" y="12791"/>
                </a:lnTo>
                <a:cubicBezTo>
                  <a:pt x="18719" y="10973"/>
                  <a:pt x="18334" y="9339"/>
                  <a:pt x="18068" y="8807"/>
                </a:cubicBezTo>
                <a:lnTo>
                  <a:pt x="20397" y="6984"/>
                </a:lnTo>
                <a:lnTo>
                  <a:pt x="19068" y="4674"/>
                </a:lnTo>
                <a:lnTo>
                  <a:pt x="16245" y="5729"/>
                </a:lnTo>
                <a:cubicBezTo>
                  <a:pt x="15014" y="4401"/>
                  <a:pt x="13687" y="4013"/>
                  <a:pt x="12599" y="3741"/>
                </a:cubicBezTo>
                <a:lnTo>
                  <a:pt x="12116" y="886"/>
                </a:lnTo>
                <a:close/>
                <a:moveTo>
                  <a:pt x="12962" y="0"/>
                </a:moveTo>
                <a:lnTo>
                  <a:pt x="13457" y="3063"/>
                </a:lnTo>
                <a:cubicBezTo>
                  <a:pt x="14204" y="3247"/>
                  <a:pt x="15621" y="3867"/>
                  <a:pt x="16416" y="4717"/>
                </a:cubicBezTo>
                <a:lnTo>
                  <a:pt x="19406" y="3609"/>
                </a:lnTo>
                <a:lnTo>
                  <a:pt x="21588" y="7112"/>
                </a:lnTo>
                <a:lnTo>
                  <a:pt x="19049" y="9143"/>
                </a:lnTo>
                <a:cubicBezTo>
                  <a:pt x="19235" y="9926"/>
                  <a:pt x="19445" y="11145"/>
                  <a:pt x="19057" y="12365"/>
                </a:cubicBezTo>
                <a:lnTo>
                  <a:pt x="21600" y="14440"/>
                </a:lnTo>
                <a:lnTo>
                  <a:pt x="19499" y="17987"/>
                </a:lnTo>
                <a:lnTo>
                  <a:pt x="16444" y="16864"/>
                </a:lnTo>
                <a:cubicBezTo>
                  <a:pt x="15747" y="17464"/>
                  <a:pt x="14608" y="18202"/>
                  <a:pt x="13430" y="18555"/>
                </a:cubicBezTo>
                <a:lnTo>
                  <a:pt x="12962" y="21600"/>
                </a:lnTo>
                <a:lnTo>
                  <a:pt x="8715" y="21600"/>
                </a:lnTo>
                <a:lnTo>
                  <a:pt x="8159" y="18485"/>
                </a:lnTo>
                <a:lnTo>
                  <a:pt x="7497" y="18243"/>
                </a:lnTo>
                <a:cubicBezTo>
                  <a:pt x="6744" y="17938"/>
                  <a:pt x="5999" y="17486"/>
                  <a:pt x="5377" y="16995"/>
                </a:cubicBezTo>
                <a:lnTo>
                  <a:pt x="5168" y="16866"/>
                </a:lnTo>
                <a:lnTo>
                  <a:pt x="2086" y="17985"/>
                </a:lnTo>
                <a:lnTo>
                  <a:pt x="3" y="14428"/>
                </a:lnTo>
                <a:lnTo>
                  <a:pt x="2559" y="12438"/>
                </a:lnTo>
                <a:lnTo>
                  <a:pt x="2443" y="11957"/>
                </a:lnTo>
                <a:cubicBezTo>
                  <a:pt x="2379" y="11559"/>
                  <a:pt x="2346" y="11151"/>
                  <a:pt x="2346" y="10735"/>
                </a:cubicBezTo>
                <a:cubicBezTo>
                  <a:pt x="2346" y="10320"/>
                  <a:pt x="2379" y="9912"/>
                  <a:pt x="2443" y="9514"/>
                </a:cubicBezTo>
                <a:lnTo>
                  <a:pt x="2533" y="9139"/>
                </a:lnTo>
                <a:lnTo>
                  <a:pt x="0" y="7188"/>
                </a:lnTo>
                <a:lnTo>
                  <a:pt x="2087" y="3597"/>
                </a:lnTo>
                <a:lnTo>
                  <a:pt x="5237" y="4694"/>
                </a:lnTo>
                <a:cubicBezTo>
                  <a:pt x="6283" y="3656"/>
                  <a:pt x="7496" y="3260"/>
                  <a:pt x="8159" y="3025"/>
                </a:cubicBezTo>
                <a:lnTo>
                  <a:pt x="8643" y="23"/>
                </a:lnTo>
                <a:close/>
              </a:path>
            </a:pathLst>
          </a:custGeom>
          <a:solidFill>
            <a:srgbClr val="FFFFFF"/>
          </a:solidFill>
          <a:ln w="12700" cap="flat">
            <a:noFill/>
            <a:miter lim="400000"/>
          </a:ln>
          <a:effectLst/>
        </p:spPr>
        <p:txBody>
          <a:bodyPr wrap="square" lIns="91436" tIns="91436" rIns="91436" bIns="9143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4200">
                <a:solidFill>
                  <a:srgbClr val="FFFFFF"/>
                </a:solidFill>
                <a:latin typeface="+mj-lt"/>
                <a:ea typeface="+mj-ea"/>
                <a:cs typeface="+mj-cs"/>
                <a:sym typeface="Helvetica"/>
              </a:defRPr>
            </a:pPr>
            <a:endParaRPr kumimoji="0" sz="4200" b="0" i="0" u="none" strike="noStrike" kern="1200" cap="none" spc="0" normalizeH="0" baseline="0" noProof="0">
              <a:ln>
                <a:noFill/>
              </a:ln>
              <a:solidFill>
                <a:srgbClr val="FFFFFF"/>
              </a:solidFill>
              <a:effectLst/>
              <a:uLnTx/>
              <a:uFillTx/>
              <a:latin typeface="Arial"/>
              <a:ea typeface="+mn-ea"/>
              <a:cs typeface="+mn-cs"/>
              <a:sym typeface="Helvetica"/>
            </a:endParaRPr>
          </a:p>
        </p:txBody>
      </p:sp>
      <p:cxnSp>
        <p:nvCxnSpPr>
          <p:cNvPr id="74" name="Straight Connector 73">
            <a:extLst>
              <a:ext uri="{FF2B5EF4-FFF2-40B4-BE49-F238E27FC236}">
                <a16:creationId xmlns:a16="http://schemas.microsoft.com/office/drawing/2014/main" id="{38AB590D-C8F1-4006-A8E1-B124CD9982A4}"/>
              </a:ext>
            </a:extLst>
          </p:cNvPr>
          <p:cNvCxnSpPr>
            <a:cxnSpLocks/>
            <a:stCxn id="31" idx="1"/>
            <a:endCxn id="31" idx="5"/>
          </p:cNvCxnSpPr>
          <p:nvPr/>
        </p:nvCxnSpPr>
        <p:spPr>
          <a:xfrm>
            <a:off x="4404939" y="1514114"/>
            <a:ext cx="213370" cy="21337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Freeform 20">
            <a:extLst>
              <a:ext uri="{FF2B5EF4-FFF2-40B4-BE49-F238E27FC236}">
                <a16:creationId xmlns:a16="http://schemas.microsoft.com/office/drawing/2014/main" id="{2C1F4628-3A61-49AA-AE47-34ED2E1419BD}"/>
              </a:ext>
            </a:extLst>
          </p:cNvPr>
          <p:cNvSpPr/>
          <p:nvPr/>
        </p:nvSpPr>
        <p:spPr>
          <a:xfrm>
            <a:off x="5213047" y="1749999"/>
            <a:ext cx="182882" cy="131218"/>
          </a:xfrm>
          <a:custGeom>
            <a:avLst/>
            <a:gdLst/>
            <a:ahLst/>
            <a:cxnLst>
              <a:cxn ang="0">
                <a:pos x="wd2" y="hd2"/>
              </a:cxn>
              <a:cxn ang="5400000">
                <a:pos x="wd2" y="hd2"/>
              </a:cxn>
              <a:cxn ang="10800000">
                <a:pos x="wd2" y="hd2"/>
              </a:cxn>
              <a:cxn ang="16200000">
                <a:pos x="wd2" y="hd2"/>
              </a:cxn>
            </a:cxnLst>
            <a:rect l="0" t="0" r="r" b="b"/>
            <a:pathLst>
              <a:path w="21600" h="21600" extrusionOk="0">
                <a:moveTo>
                  <a:pt x="848" y="9454"/>
                </a:moveTo>
                <a:lnTo>
                  <a:pt x="848" y="19009"/>
                </a:lnTo>
                <a:cubicBezTo>
                  <a:pt x="848" y="19640"/>
                  <a:pt x="1163" y="20152"/>
                  <a:pt x="1552" y="20152"/>
                </a:cubicBezTo>
                <a:lnTo>
                  <a:pt x="19981" y="20152"/>
                </a:lnTo>
                <a:cubicBezTo>
                  <a:pt x="20369" y="20152"/>
                  <a:pt x="20685" y="19640"/>
                  <a:pt x="20685" y="19009"/>
                </a:cubicBezTo>
                <a:lnTo>
                  <a:pt x="20685" y="9454"/>
                </a:lnTo>
                <a:close/>
                <a:moveTo>
                  <a:pt x="1552" y="1432"/>
                </a:moveTo>
                <a:cubicBezTo>
                  <a:pt x="1163" y="1432"/>
                  <a:pt x="848" y="1944"/>
                  <a:pt x="848" y="2576"/>
                </a:cubicBezTo>
                <a:lnTo>
                  <a:pt x="848" y="4656"/>
                </a:lnTo>
                <a:lnTo>
                  <a:pt x="20685" y="4656"/>
                </a:lnTo>
                <a:lnTo>
                  <a:pt x="20685" y="2576"/>
                </a:lnTo>
                <a:cubicBezTo>
                  <a:pt x="20685" y="1944"/>
                  <a:pt x="20369" y="1432"/>
                  <a:pt x="19981" y="1432"/>
                </a:cubicBezTo>
                <a:close/>
                <a:moveTo>
                  <a:pt x="1531" y="0"/>
                </a:moveTo>
                <a:lnTo>
                  <a:pt x="20069" y="0"/>
                </a:lnTo>
                <a:cubicBezTo>
                  <a:pt x="20914" y="0"/>
                  <a:pt x="21600" y="1113"/>
                  <a:pt x="21600" y="2487"/>
                </a:cubicBezTo>
                <a:lnTo>
                  <a:pt x="21600" y="19113"/>
                </a:lnTo>
                <a:cubicBezTo>
                  <a:pt x="21600" y="20487"/>
                  <a:pt x="20914" y="21600"/>
                  <a:pt x="20069" y="21600"/>
                </a:cubicBezTo>
                <a:lnTo>
                  <a:pt x="1531" y="21600"/>
                </a:lnTo>
                <a:cubicBezTo>
                  <a:pt x="686" y="21600"/>
                  <a:pt x="0" y="20487"/>
                  <a:pt x="0" y="19113"/>
                </a:cubicBezTo>
                <a:lnTo>
                  <a:pt x="0" y="2487"/>
                </a:lnTo>
                <a:cubicBezTo>
                  <a:pt x="0" y="1113"/>
                  <a:pt x="686" y="0"/>
                  <a:pt x="1531" y="0"/>
                </a:cubicBezTo>
                <a:close/>
              </a:path>
            </a:pathLst>
          </a:custGeom>
          <a:solidFill>
            <a:srgbClr val="FFFFFF"/>
          </a:solidFill>
          <a:ln w="12700" cap="flat">
            <a:noFill/>
            <a:miter lim="400000"/>
          </a:ln>
          <a:effectLst/>
        </p:spPr>
        <p:txBody>
          <a:bodyPr wrap="square" lIns="91436" tIns="91436" rIns="91436" bIns="91436" numCol="1" anchor="ctr">
            <a:noAutofit/>
          </a:bodyPr>
          <a:lstStyle/>
          <a:p>
            <a:pPr marL="0" marR="0" lvl="0" indent="0" algn="l" defTabSz="914293" rtl="0" eaLnBrk="1" fontAlgn="auto" latinLnBrk="0" hangingPunct="1">
              <a:lnSpc>
                <a:spcPct val="100000"/>
              </a:lnSpc>
              <a:spcBef>
                <a:spcPts val="0"/>
              </a:spcBef>
              <a:spcAft>
                <a:spcPts val="0"/>
              </a:spcAft>
              <a:buClrTx/>
              <a:buSzTx/>
              <a:buFontTx/>
              <a:buNone/>
              <a:tabLst/>
              <a:defRPr sz="4200">
                <a:solidFill>
                  <a:srgbClr val="FFFFFF"/>
                </a:solidFill>
                <a:latin typeface="+mj-lt"/>
                <a:ea typeface="+mj-ea"/>
                <a:cs typeface="+mj-cs"/>
                <a:sym typeface="Helvetica"/>
              </a:defRPr>
            </a:pPr>
            <a:endParaRPr kumimoji="0" sz="42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82" name="Freeform 20">
            <a:extLst>
              <a:ext uri="{FF2B5EF4-FFF2-40B4-BE49-F238E27FC236}">
                <a16:creationId xmlns:a16="http://schemas.microsoft.com/office/drawing/2014/main" id="{B15479C8-BFDE-461E-8E67-32925D96B64D}"/>
              </a:ext>
            </a:extLst>
          </p:cNvPr>
          <p:cNvSpPr/>
          <p:nvPr/>
        </p:nvSpPr>
        <p:spPr>
          <a:xfrm>
            <a:off x="5687861" y="2169262"/>
            <a:ext cx="182882" cy="222089"/>
          </a:xfrm>
          <a:custGeom>
            <a:avLst/>
            <a:gdLst/>
            <a:ahLst/>
            <a:cxnLst>
              <a:cxn ang="0">
                <a:pos x="wd2" y="hd2"/>
              </a:cxn>
              <a:cxn ang="5400000">
                <a:pos x="wd2" y="hd2"/>
              </a:cxn>
              <a:cxn ang="10800000">
                <a:pos x="wd2" y="hd2"/>
              </a:cxn>
              <a:cxn ang="16200000">
                <a:pos x="wd2" y="hd2"/>
              </a:cxn>
            </a:cxnLst>
            <a:rect l="0" t="0" r="r" b="b"/>
            <a:pathLst>
              <a:path w="21600" h="21600" extrusionOk="0">
                <a:moveTo>
                  <a:pt x="10820" y="12368"/>
                </a:moveTo>
                <a:cubicBezTo>
                  <a:pt x="9643" y="12368"/>
                  <a:pt x="8690" y="13064"/>
                  <a:pt x="8690" y="13923"/>
                </a:cubicBezTo>
                <a:cubicBezTo>
                  <a:pt x="8690" y="14352"/>
                  <a:pt x="8928" y="14741"/>
                  <a:pt x="9313" y="15022"/>
                </a:cubicBezTo>
                <a:lnTo>
                  <a:pt x="9517" y="15122"/>
                </a:lnTo>
                <a:lnTo>
                  <a:pt x="9170" y="15913"/>
                </a:lnTo>
                <a:lnTo>
                  <a:pt x="8575" y="17268"/>
                </a:lnTo>
                <a:lnTo>
                  <a:pt x="13023" y="17268"/>
                </a:lnTo>
                <a:lnTo>
                  <a:pt x="12428" y="15913"/>
                </a:lnTo>
                <a:lnTo>
                  <a:pt x="12088" y="15139"/>
                </a:lnTo>
                <a:lnTo>
                  <a:pt x="12326" y="15022"/>
                </a:lnTo>
                <a:cubicBezTo>
                  <a:pt x="12711" y="14741"/>
                  <a:pt x="12950" y="14352"/>
                  <a:pt x="12950" y="13923"/>
                </a:cubicBezTo>
                <a:cubicBezTo>
                  <a:pt x="12950" y="13064"/>
                  <a:pt x="11996" y="12368"/>
                  <a:pt x="10820" y="12368"/>
                </a:cubicBezTo>
                <a:close/>
                <a:moveTo>
                  <a:pt x="10799" y="11561"/>
                </a:moveTo>
                <a:cubicBezTo>
                  <a:pt x="12572" y="11561"/>
                  <a:pt x="14009" y="12610"/>
                  <a:pt x="14009" y="13904"/>
                </a:cubicBezTo>
                <a:cubicBezTo>
                  <a:pt x="14009" y="14309"/>
                  <a:pt x="13868" y="14689"/>
                  <a:pt x="13621" y="15021"/>
                </a:cubicBezTo>
                <a:lnTo>
                  <a:pt x="13269" y="15383"/>
                </a:lnTo>
                <a:lnTo>
                  <a:pt x="14467" y="18022"/>
                </a:lnTo>
                <a:lnTo>
                  <a:pt x="7131" y="18022"/>
                </a:lnTo>
                <a:lnTo>
                  <a:pt x="8329" y="15383"/>
                </a:lnTo>
                <a:lnTo>
                  <a:pt x="7977" y="15021"/>
                </a:lnTo>
                <a:cubicBezTo>
                  <a:pt x="7729" y="14689"/>
                  <a:pt x="7589" y="14309"/>
                  <a:pt x="7589" y="13904"/>
                </a:cubicBezTo>
                <a:cubicBezTo>
                  <a:pt x="7589" y="12610"/>
                  <a:pt x="9026" y="11561"/>
                  <a:pt x="10799" y="11561"/>
                </a:cubicBezTo>
                <a:close/>
                <a:moveTo>
                  <a:pt x="985" y="9154"/>
                </a:moveTo>
                <a:lnTo>
                  <a:pt x="985" y="20805"/>
                </a:lnTo>
                <a:lnTo>
                  <a:pt x="20544" y="20805"/>
                </a:lnTo>
                <a:lnTo>
                  <a:pt x="20544" y="9154"/>
                </a:lnTo>
                <a:close/>
                <a:moveTo>
                  <a:pt x="10780" y="2579"/>
                </a:moveTo>
                <a:cubicBezTo>
                  <a:pt x="9056" y="2579"/>
                  <a:pt x="7617" y="3489"/>
                  <a:pt x="7284" y="4698"/>
                </a:cubicBezTo>
                <a:lnTo>
                  <a:pt x="7266" y="4938"/>
                </a:lnTo>
                <a:lnTo>
                  <a:pt x="7277" y="4938"/>
                </a:lnTo>
                <a:lnTo>
                  <a:pt x="7277" y="8383"/>
                </a:lnTo>
                <a:lnTo>
                  <a:pt x="14313" y="8383"/>
                </a:lnTo>
                <a:lnTo>
                  <a:pt x="14313" y="4988"/>
                </a:lnTo>
                <a:lnTo>
                  <a:pt x="14316" y="4988"/>
                </a:lnTo>
                <a:lnTo>
                  <a:pt x="14276" y="4698"/>
                </a:lnTo>
                <a:cubicBezTo>
                  <a:pt x="13944" y="3489"/>
                  <a:pt x="12505" y="2579"/>
                  <a:pt x="10780" y="2579"/>
                </a:cubicBezTo>
                <a:close/>
                <a:moveTo>
                  <a:pt x="10780" y="704"/>
                </a:moveTo>
                <a:cubicBezTo>
                  <a:pt x="7941" y="704"/>
                  <a:pt x="5572" y="2291"/>
                  <a:pt x="5025" y="4400"/>
                </a:cubicBezTo>
                <a:lnTo>
                  <a:pt x="4920" y="5216"/>
                </a:lnTo>
                <a:lnTo>
                  <a:pt x="4920" y="8383"/>
                </a:lnTo>
                <a:lnTo>
                  <a:pt x="6396" y="8383"/>
                </a:lnTo>
                <a:lnTo>
                  <a:pt x="6396" y="5161"/>
                </a:lnTo>
                <a:lnTo>
                  <a:pt x="6370" y="5161"/>
                </a:lnTo>
                <a:lnTo>
                  <a:pt x="6396" y="4969"/>
                </a:lnTo>
                <a:lnTo>
                  <a:pt x="6396" y="4938"/>
                </a:lnTo>
                <a:lnTo>
                  <a:pt x="6400" y="4938"/>
                </a:lnTo>
                <a:lnTo>
                  <a:pt x="6459" y="4512"/>
                </a:lnTo>
                <a:cubicBezTo>
                  <a:pt x="6871" y="3044"/>
                  <a:pt x="8649" y="1940"/>
                  <a:pt x="10780" y="1940"/>
                </a:cubicBezTo>
                <a:cubicBezTo>
                  <a:pt x="12911" y="1940"/>
                  <a:pt x="14690" y="3044"/>
                  <a:pt x="15101" y="4512"/>
                </a:cubicBezTo>
                <a:lnTo>
                  <a:pt x="15138" y="4988"/>
                </a:lnTo>
                <a:lnTo>
                  <a:pt x="15155" y="4988"/>
                </a:lnTo>
                <a:lnTo>
                  <a:pt x="15155" y="8383"/>
                </a:lnTo>
                <a:lnTo>
                  <a:pt x="16640" y="8383"/>
                </a:lnTo>
                <a:lnTo>
                  <a:pt x="16640" y="5217"/>
                </a:lnTo>
                <a:lnTo>
                  <a:pt x="16536" y="4400"/>
                </a:lnTo>
                <a:cubicBezTo>
                  <a:pt x="15988" y="2291"/>
                  <a:pt x="13619" y="704"/>
                  <a:pt x="10780" y="704"/>
                </a:cubicBezTo>
                <a:close/>
                <a:moveTo>
                  <a:pt x="10780" y="0"/>
                </a:moveTo>
                <a:cubicBezTo>
                  <a:pt x="14302" y="0"/>
                  <a:pt x="17199" y="2119"/>
                  <a:pt x="17548" y="4836"/>
                </a:cubicBezTo>
                <a:lnTo>
                  <a:pt x="17570" y="5184"/>
                </a:lnTo>
                <a:lnTo>
                  <a:pt x="17579" y="5184"/>
                </a:lnTo>
                <a:lnTo>
                  <a:pt x="17579" y="5326"/>
                </a:lnTo>
                <a:lnTo>
                  <a:pt x="17583" y="5386"/>
                </a:lnTo>
                <a:lnTo>
                  <a:pt x="17579" y="5386"/>
                </a:lnTo>
                <a:lnTo>
                  <a:pt x="17579" y="8383"/>
                </a:lnTo>
                <a:lnTo>
                  <a:pt x="21600" y="8383"/>
                </a:lnTo>
                <a:lnTo>
                  <a:pt x="21600" y="21600"/>
                </a:lnTo>
                <a:lnTo>
                  <a:pt x="0" y="21600"/>
                </a:lnTo>
                <a:lnTo>
                  <a:pt x="0" y="8383"/>
                </a:lnTo>
                <a:lnTo>
                  <a:pt x="3977" y="8383"/>
                </a:lnTo>
                <a:lnTo>
                  <a:pt x="3977" y="5184"/>
                </a:lnTo>
                <a:lnTo>
                  <a:pt x="3990" y="5184"/>
                </a:lnTo>
                <a:lnTo>
                  <a:pt x="4013" y="4836"/>
                </a:lnTo>
                <a:cubicBezTo>
                  <a:pt x="4361" y="2119"/>
                  <a:pt x="7258" y="0"/>
                  <a:pt x="10780" y="0"/>
                </a:cubicBezTo>
                <a:close/>
              </a:path>
            </a:pathLst>
          </a:custGeom>
          <a:solidFill>
            <a:srgbClr val="FFFFFF"/>
          </a:solidFill>
          <a:ln w="12700" cap="flat">
            <a:noFill/>
            <a:miter lim="400000"/>
          </a:ln>
          <a:effectLst/>
        </p:spPr>
        <p:txBody>
          <a:bodyPr wrap="square" lIns="91436" tIns="91436" rIns="91436" bIns="9143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4200">
                <a:solidFill>
                  <a:srgbClr val="FFFFFF"/>
                </a:solidFill>
                <a:latin typeface="+mj-lt"/>
                <a:ea typeface="+mj-ea"/>
                <a:cs typeface="+mj-cs"/>
                <a:sym typeface="Helvetica"/>
              </a:defRPr>
            </a:pPr>
            <a:endParaRPr kumimoji="0" sz="4200" b="0" i="0" u="none" strike="noStrike" kern="1200" cap="none" spc="0" normalizeH="0" baseline="0" noProof="0">
              <a:ln>
                <a:noFill/>
              </a:ln>
              <a:solidFill>
                <a:srgbClr val="FFFFFF"/>
              </a:solidFill>
              <a:effectLst/>
              <a:uLnTx/>
              <a:uFillTx/>
              <a:latin typeface="Arial"/>
              <a:ea typeface="+mn-ea"/>
              <a:cs typeface="+mn-cs"/>
              <a:sym typeface="Helvetica"/>
            </a:endParaRPr>
          </a:p>
        </p:txBody>
      </p:sp>
      <p:pic>
        <p:nvPicPr>
          <p:cNvPr id="83" name="Picture 135" descr="Picture 135">
            <a:extLst>
              <a:ext uri="{FF2B5EF4-FFF2-40B4-BE49-F238E27FC236}">
                <a16:creationId xmlns:a16="http://schemas.microsoft.com/office/drawing/2014/main" id="{F60898D3-1CF5-49AA-8B29-2D2CAFD24D8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830557" y="2741149"/>
            <a:ext cx="228600" cy="228600"/>
          </a:xfrm>
          <a:prstGeom prst="rect">
            <a:avLst/>
          </a:prstGeom>
          <a:ln w="12700" cap="flat">
            <a:noFill/>
            <a:miter lim="400000"/>
          </a:ln>
          <a:effectLst/>
        </p:spPr>
      </p:pic>
      <p:sp>
        <p:nvSpPr>
          <p:cNvPr id="84" name="Freeform 99">
            <a:extLst>
              <a:ext uri="{FF2B5EF4-FFF2-40B4-BE49-F238E27FC236}">
                <a16:creationId xmlns:a16="http://schemas.microsoft.com/office/drawing/2014/main" id="{77D4FA45-19A1-4366-A018-AEC6296A655C}"/>
              </a:ext>
            </a:extLst>
          </p:cNvPr>
          <p:cNvSpPr/>
          <p:nvPr/>
        </p:nvSpPr>
        <p:spPr>
          <a:xfrm>
            <a:off x="5232250" y="3908299"/>
            <a:ext cx="109728" cy="219456"/>
          </a:xfrm>
          <a:custGeom>
            <a:avLst/>
            <a:gdLst/>
            <a:ahLst/>
            <a:cxnLst>
              <a:cxn ang="0">
                <a:pos x="wd2" y="hd2"/>
              </a:cxn>
              <a:cxn ang="5400000">
                <a:pos x="wd2" y="hd2"/>
              </a:cxn>
              <a:cxn ang="10800000">
                <a:pos x="wd2" y="hd2"/>
              </a:cxn>
              <a:cxn ang="16200000">
                <a:pos x="wd2" y="hd2"/>
              </a:cxn>
            </a:cxnLst>
            <a:rect l="0" t="0" r="r" b="b"/>
            <a:pathLst>
              <a:path w="21600" h="21600" extrusionOk="0">
                <a:moveTo>
                  <a:pt x="10800" y="18416"/>
                </a:moveTo>
                <a:cubicBezTo>
                  <a:pt x="11446" y="18416"/>
                  <a:pt x="11970" y="18751"/>
                  <a:pt x="11970" y="19165"/>
                </a:cubicBezTo>
                <a:cubicBezTo>
                  <a:pt x="11970" y="19579"/>
                  <a:pt x="11446" y="19914"/>
                  <a:pt x="10800" y="19914"/>
                </a:cubicBezTo>
                <a:cubicBezTo>
                  <a:pt x="10154" y="19914"/>
                  <a:pt x="9630" y="19579"/>
                  <a:pt x="9630" y="19165"/>
                </a:cubicBezTo>
                <a:cubicBezTo>
                  <a:pt x="9630" y="18751"/>
                  <a:pt x="10154" y="18416"/>
                  <a:pt x="10800" y="18416"/>
                </a:cubicBezTo>
                <a:close/>
                <a:moveTo>
                  <a:pt x="4217" y="2667"/>
                </a:moveTo>
                <a:lnTo>
                  <a:pt x="4217" y="16728"/>
                </a:lnTo>
                <a:lnTo>
                  <a:pt x="17383" y="16728"/>
                </a:lnTo>
                <a:lnTo>
                  <a:pt x="17383" y="2667"/>
                </a:lnTo>
                <a:close/>
                <a:moveTo>
                  <a:pt x="4180" y="1874"/>
                </a:moveTo>
                <a:lnTo>
                  <a:pt x="17420" y="1874"/>
                </a:lnTo>
                <a:cubicBezTo>
                  <a:pt x="18076" y="1874"/>
                  <a:pt x="18608" y="2204"/>
                  <a:pt x="18608" y="2610"/>
                </a:cubicBezTo>
                <a:lnTo>
                  <a:pt x="18608" y="16784"/>
                </a:lnTo>
                <a:cubicBezTo>
                  <a:pt x="18608" y="17190"/>
                  <a:pt x="18076" y="17520"/>
                  <a:pt x="17420" y="17520"/>
                </a:cubicBezTo>
                <a:lnTo>
                  <a:pt x="4180" y="17520"/>
                </a:lnTo>
                <a:cubicBezTo>
                  <a:pt x="3524" y="17520"/>
                  <a:pt x="2992" y="17190"/>
                  <a:pt x="2992" y="16784"/>
                </a:cubicBezTo>
                <a:lnTo>
                  <a:pt x="2992" y="2610"/>
                </a:lnTo>
                <a:cubicBezTo>
                  <a:pt x="2992" y="2204"/>
                  <a:pt x="3524" y="1874"/>
                  <a:pt x="4180" y="1874"/>
                </a:cubicBezTo>
                <a:close/>
                <a:moveTo>
                  <a:pt x="3355" y="768"/>
                </a:moveTo>
                <a:cubicBezTo>
                  <a:pt x="2208" y="768"/>
                  <a:pt x="1279" y="1345"/>
                  <a:pt x="1279" y="2055"/>
                </a:cubicBezTo>
                <a:lnTo>
                  <a:pt x="1279" y="19545"/>
                </a:lnTo>
                <a:cubicBezTo>
                  <a:pt x="1279" y="20255"/>
                  <a:pt x="2208" y="20832"/>
                  <a:pt x="3355" y="20832"/>
                </a:cubicBezTo>
                <a:lnTo>
                  <a:pt x="18245" y="20832"/>
                </a:lnTo>
                <a:cubicBezTo>
                  <a:pt x="19392" y="20832"/>
                  <a:pt x="20321" y="20255"/>
                  <a:pt x="20321" y="19545"/>
                </a:cubicBezTo>
                <a:lnTo>
                  <a:pt x="20321" y="2055"/>
                </a:lnTo>
                <a:cubicBezTo>
                  <a:pt x="20321" y="1345"/>
                  <a:pt x="19392" y="768"/>
                  <a:pt x="18245" y="768"/>
                </a:cubicBezTo>
                <a:close/>
                <a:moveTo>
                  <a:pt x="3219" y="0"/>
                </a:moveTo>
                <a:lnTo>
                  <a:pt x="18381" y="0"/>
                </a:lnTo>
                <a:cubicBezTo>
                  <a:pt x="20159" y="0"/>
                  <a:pt x="21600" y="893"/>
                  <a:pt x="21600" y="1995"/>
                </a:cubicBezTo>
                <a:lnTo>
                  <a:pt x="21600" y="19605"/>
                </a:lnTo>
                <a:cubicBezTo>
                  <a:pt x="21600" y="20707"/>
                  <a:pt x="20159" y="21600"/>
                  <a:pt x="18381" y="21600"/>
                </a:cubicBezTo>
                <a:lnTo>
                  <a:pt x="3219" y="21600"/>
                </a:lnTo>
                <a:cubicBezTo>
                  <a:pt x="1441" y="21600"/>
                  <a:pt x="0" y="20707"/>
                  <a:pt x="0" y="19605"/>
                </a:cubicBezTo>
                <a:lnTo>
                  <a:pt x="0" y="1995"/>
                </a:lnTo>
                <a:cubicBezTo>
                  <a:pt x="0" y="893"/>
                  <a:pt x="1441" y="0"/>
                  <a:pt x="3219" y="0"/>
                </a:cubicBezTo>
                <a:close/>
              </a:path>
            </a:pathLst>
          </a:custGeom>
          <a:solidFill>
            <a:srgbClr val="FFFFFF"/>
          </a:solidFill>
          <a:ln w="12700" cap="flat">
            <a:noFill/>
            <a:miter lim="400000"/>
          </a:ln>
          <a:effectLst/>
        </p:spPr>
        <p:txBody>
          <a:bodyPr wrap="square" lIns="91436" tIns="91436" rIns="91436" bIns="9143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4200">
                <a:latin typeface="+mj-lt"/>
                <a:ea typeface="+mj-ea"/>
                <a:cs typeface="+mj-cs"/>
                <a:sym typeface="Helvetica"/>
              </a:defRPr>
            </a:pPr>
            <a:endParaRPr kumimoji="0" sz="4200" b="0" i="0" u="none" strike="noStrike" kern="1200" cap="none" spc="0" normalizeH="0" baseline="0" noProof="0">
              <a:ln>
                <a:noFill/>
              </a:ln>
              <a:solidFill>
                <a:srgbClr val="0C2074"/>
              </a:solidFill>
              <a:effectLst/>
              <a:uLnTx/>
              <a:uFillTx/>
              <a:latin typeface="Arial"/>
              <a:ea typeface="+mn-ea"/>
              <a:cs typeface="+mn-cs"/>
              <a:sym typeface="Helvetica"/>
            </a:endParaRPr>
          </a:p>
        </p:txBody>
      </p:sp>
      <p:grpSp>
        <p:nvGrpSpPr>
          <p:cNvPr id="42" name="Group 41">
            <a:extLst>
              <a:ext uri="{FF2B5EF4-FFF2-40B4-BE49-F238E27FC236}">
                <a16:creationId xmlns:a16="http://schemas.microsoft.com/office/drawing/2014/main" id="{CF0A3D2D-C504-42E9-8338-15B2B4C8B888}"/>
              </a:ext>
            </a:extLst>
          </p:cNvPr>
          <p:cNvGrpSpPr/>
          <p:nvPr/>
        </p:nvGrpSpPr>
        <p:grpSpPr>
          <a:xfrm>
            <a:off x="468199" y="1440954"/>
            <a:ext cx="3291841" cy="2904905"/>
            <a:chOff x="206798" y="1559747"/>
            <a:chExt cx="3291841" cy="2904905"/>
          </a:xfrm>
        </p:grpSpPr>
        <p:grpSp>
          <p:nvGrpSpPr>
            <p:cNvPr id="23" name="Group 22">
              <a:extLst>
                <a:ext uri="{FF2B5EF4-FFF2-40B4-BE49-F238E27FC236}">
                  <a16:creationId xmlns:a16="http://schemas.microsoft.com/office/drawing/2014/main" id="{A8153E9B-9BE9-4497-A36B-B68189AC2102}"/>
                </a:ext>
              </a:extLst>
            </p:cNvPr>
            <p:cNvGrpSpPr/>
            <p:nvPr/>
          </p:nvGrpSpPr>
          <p:grpSpPr>
            <a:xfrm>
              <a:off x="206798" y="1559747"/>
              <a:ext cx="3291841" cy="2904905"/>
              <a:chOff x="670559" y="1583486"/>
              <a:chExt cx="3291841" cy="2904905"/>
            </a:xfrm>
          </p:grpSpPr>
          <p:sp>
            <p:nvSpPr>
              <p:cNvPr id="22" name="Shape">
                <a:extLst>
                  <a:ext uri="{FF2B5EF4-FFF2-40B4-BE49-F238E27FC236}">
                    <a16:creationId xmlns:a16="http://schemas.microsoft.com/office/drawing/2014/main" id="{86D8FE8F-D138-41F2-B8DF-F87CBC252A61}"/>
                  </a:ext>
                </a:extLst>
              </p:cNvPr>
              <p:cNvSpPr/>
              <p:nvPr/>
            </p:nvSpPr>
            <p:spPr>
              <a:xfrm>
                <a:off x="1497329" y="1943341"/>
                <a:ext cx="556260" cy="42517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38" y="0"/>
                    </a:lnTo>
                    <a:lnTo>
                      <a:pt x="16262" y="0"/>
                    </a:lnTo>
                    <a:lnTo>
                      <a:pt x="21600" y="10800"/>
                    </a:lnTo>
                    <a:lnTo>
                      <a:pt x="16262" y="21600"/>
                    </a:lnTo>
                    <a:lnTo>
                      <a:pt x="5338" y="21600"/>
                    </a:lnTo>
                    <a:lnTo>
                      <a:pt x="0" y="10800"/>
                    </a:lnTo>
                    <a:close/>
                  </a:path>
                </a:pathLst>
              </a:custGeom>
              <a:solidFill>
                <a:schemeClr val="bg1">
                  <a:lumMod val="50000"/>
                </a:schemeClr>
              </a:solidFill>
              <a:ln w="12700">
                <a:noFill/>
              </a:ln>
              <a:effectLst/>
            </p:spPr>
            <p:txBody>
              <a:bodyPr lIns="91436" tIns="91436" rIns="91436" bIns="91436" anchor="ctr"/>
              <a:lstStyle/>
              <a:p>
                <a:pPr marL="0" marR="0" lvl="0" indent="0" algn="ctr" defTabSz="1422418" rtl="0" eaLnBrk="1" fontAlgn="auto" latinLnBrk="0" hangingPunct="1">
                  <a:lnSpc>
                    <a:spcPct val="90000"/>
                  </a:lnSpc>
                  <a:spcBef>
                    <a:spcPts val="150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21" name="Shape">
                <a:extLst>
                  <a:ext uri="{FF2B5EF4-FFF2-40B4-BE49-F238E27FC236}">
                    <a16:creationId xmlns:a16="http://schemas.microsoft.com/office/drawing/2014/main" id="{8F53B419-677A-4E7E-B218-73E1C423A1BC}"/>
                  </a:ext>
                </a:extLst>
              </p:cNvPr>
              <p:cNvSpPr/>
              <p:nvPr/>
            </p:nvSpPr>
            <p:spPr>
              <a:xfrm>
                <a:off x="922020" y="2792213"/>
                <a:ext cx="556260" cy="42517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38" y="0"/>
                    </a:lnTo>
                    <a:lnTo>
                      <a:pt x="16262" y="0"/>
                    </a:lnTo>
                    <a:lnTo>
                      <a:pt x="21600" y="10800"/>
                    </a:lnTo>
                    <a:lnTo>
                      <a:pt x="16262" y="21600"/>
                    </a:lnTo>
                    <a:lnTo>
                      <a:pt x="5338" y="21600"/>
                    </a:lnTo>
                    <a:lnTo>
                      <a:pt x="0" y="10800"/>
                    </a:lnTo>
                    <a:close/>
                  </a:path>
                </a:pathLst>
              </a:custGeom>
              <a:solidFill>
                <a:schemeClr val="bg1">
                  <a:lumMod val="50000"/>
                </a:schemeClr>
              </a:solidFill>
              <a:ln w="12700">
                <a:noFill/>
              </a:ln>
              <a:effectLst/>
            </p:spPr>
            <p:txBody>
              <a:bodyPr lIns="91436" tIns="91436" rIns="91436" bIns="91436" anchor="ctr"/>
              <a:lstStyle/>
              <a:p>
                <a:pPr marL="0" marR="0" lvl="0" indent="0" algn="ctr" defTabSz="1422418" rtl="0" eaLnBrk="1" fontAlgn="auto" latinLnBrk="0" hangingPunct="1">
                  <a:lnSpc>
                    <a:spcPct val="90000"/>
                  </a:lnSpc>
                  <a:spcBef>
                    <a:spcPts val="150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20" name="Shape">
                <a:extLst>
                  <a:ext uri="{FF2B5EF4-FFF2-40B4-BE49-F238E27FC236}">
                    <a16:creationId xmlns:a16="http://schemas.microsoft.com/office/drawing/2014/main" id="{1472984D-271E-43F7-98F0-BB967B79E8C9}"/>
                  </a:ext>
                </a:extLst>
              </p:cNvPr>
              <p:cNvSpPr/>
              <p:nvPr/>
            </p:nvSpPr>
            <p:spPr>
              <a:xfrm>
                <a:off x="1443990" y="3728340"/>
                <a:ext cx="556260" cy="42517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38" y="0"/>
                    </a:lnTo>
                    <a:lnTo>
                      <a:pt x="16262" y="0"/>
                    </a:lnTo>
                    <a:lnTo>
                      <a:pt x="21600" y="10800"/>
                    </a:lnTo>
                    <a:lnTo>
                      <a:pt x="16262" y="21600"/>
                    </a:lnTo>
                    <a:lnTo>
                      <a:pt x="5338" y="21600"/>
                    </a:lnTo>
                    <a:lnTo>
                      <a:pt x="0" y="10800"/>
                    </a:lnTo>
                    <a:close/>
                  </a:path>
                </a:pathLst>
              </a:custGeom>
              <a:solidFill>
                <a:schemeClr val="bg1">
                  <a:lumMod val="50000"/>
                </a:schemeClr>
              </a:solidFill>
              <a:ln w="12700">
                <a:noFill/>
              </a:ln>
              <a:effectLst/>
            </p:spPr>
            <p:txBody>
              <a:bodyPr lIns="91436" tIns="91436" rIns="91436" bIns="91436" anchor="ctr"/>
              <a:lstStyle/>
              <a:p>
                <a:pPr marL="0" marR="0" lvl="0" indent="0" algn="ctr" defTabSz="1422418" rtl="0" eaLnBrk="1" fontAlgn="auto" latinLnBrk="0" hangingPunct="1">
                  <a:lnSpc>
                    <a:spcPct val="90000"/>
                  </a:lnSpc>
                  <a:spcBef>
                    <a:spcPts val="150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19" name="Shape">
                <a:extLst>
                  <a:ext uri="{FF2B5EF4-FFF2-40B4-BE49-F238E27FC236}">
                    <a16:creationId xmlns:a16="http://schemas.microsoft.com/office/drawing/2014/main" id="{23477AD0-2E2F-4F08-A3A0-9FB6D11C6178}"/>
                  </a:ext>
                </a:extLst>
              </p:cNvPr>
              <p:cNvSpPr/>
              <p:nvPr/>
            </p:nvSpPr>
            <p:spPr>
              <a:xfrm>
                <a:off x="2625091" y="3750891"/>
                <a:ext cx="556260" cy="42517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38" y="0"/>
                    </a:lnTo>
                    <a:lnTo>
                      <a:pt x="16262" y="0"/>
                    </a:lnTo>
                    <a:lnTo>
                      <a:pt x="21600" y="10800"/>
                    </a:lnTo>
                    <a:lnTo>
                      <a:pt x="16262" y="21600"/>
                    </a:lnTo>
                    <a:lnTo>
                      <a:pt x="5338" y="21600"/>
                    </a:lnTo>
                    <a:lnTo>
                      <a:pt x="0" y="10800"/>
                    </a:lnTo>
                    <a:close/>
                  </a:path>
                </a:pathLst>
              </a:custGeom>
              <a:solidFill>
                <a:schemeClr val="bg1">
                  <a:lumMod val="50000"/>
                </a:schemeClr>
              </a:solidFill>
              <a:ln w="12700">
                <a:noFill/>
              </a:ln>
              <a:effectLst/>
            </p:spPr>
            <p:txBody>
              <a:bodyPr lIns="91436" tIns="91436" rIns="91436" bIns="91436" anchor="ctr"/>
              <a:lstStyle/>
              <a:p>
                <a:pPr marL="0" marR="0" lvl="0" indent="0" algn="ctr" defTabSz="1422418" rtl="0" eaLnBrk="1" fontAlgn="auto" latinLnBrk="0" hangingPunct="1">
                  <a:lnSpc>
                    <a:spcPct val="90000"/>
                  </a:lnSpc>
                  <a:spcBef>
                    <a:spcPts val="150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18" name="Shape">
                <a:extLst>
                  <a:ext uri="{FF2B5EF4-FFF2-40B4-BE49-F238E27FC236}">
                    <a16:creationId xmlns:a16="http://schemas.microsoft.com/office/drawing/2014/main" id="{536CC55C-3D82-4192-AC73-6F1267D9D9EC}"/>
                  </a:ext>
                </a:extLst>
              </p:cNvPr>
              <p:cNvSpPr/>
              <p:nvPr/>
            </p:nvSpPr>
            <p:spPr>
              <a:xfrm>
                <a:off x="3135631" y="2815040"/>
                <a:ext cx="556260" cy="42517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38" y="0"/>
                    </a:lnTo>
                    <a:lnTo>
                      <a:pt x="16262" y="0"/>
                    </a:lnTo>
                    <a:lnTo>
                      <a:pt x="21600" y="10800"/>
                    </a:lnTo>
                    <a:lnTo>
                      <a:pt x="16262" y="21600"/>
                    </a:lnTo>
                    <a:lnTo>
                      <a:pt x="5338" y="21600"/>
                    </a:lnTo>
                    <a:lnTo>
                      <a:pt x="0" y="10800"/>
                    </a:lnTo>
                    <a:close/>
                  </a:path>
                </a:pathLst>
              </a:custGeom>
              <a:solidFill>
                <a:schemeClr val="bg1">
                  <a:lumMod val="50000"/>
                </a:schemeClr>
              </a:solidFill>
              <a:ln w="12700">
                <a:noFill/>
              </a:ln>
              <a:effectLst/>
            </p:spPr>
            <p:txBody>
              <a:bodyPr lIns="91436" tIns="91436" rIns="91436" bIns="91436" anchor="ctr"/>
              <a:lstStyle/>
              <a:p>
                <a:pPr marL="0" marR="0" lvl="0" indent="0" algn="ctr" defTabSz="1422418" rtl="0" eaLnBrk="1" fontAlgn="auto" latinLnBrk="0" hangingPunct="1">
                  <a:lnSpc>
                    <a:spcPct val="90000"/>
                  </a:lnSpc>
                  <a:spcBef>
                    <a:spcPts val="150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17" name="Shape">
                <a:extLst>
                  <a:ext uri="{FF2B5EF4-FFF2-40B4-BE49-F238E27FC236}">
                    <a16:creationId xmlns:a16="http://schemas.microsoft.com/office/drawing/2014/main" id="{8229B15F-2362-4DFB-A326-F99D347E6669}"/>
                  </a:ext>
                </a:extLst>
              </p:cNvPr>
              <p:cNvSpPr/>
              <p:nvPr/>
            </p:nvSpPr>
            <p:spPr>
              <a:xfrm>
                <a:off x="2579371" y="1961050"/>
                <a:ext cx="556260" cy="42517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38" y="0"/>
                    </a:lnTo>
                    <a:lnTo>
                      <a:pt x="16262" y="0"/>
                    </a:lnTo>
                    <a:lnTo>
                      <a:pt x="21600" y="10800"/>
                    </a:lnTo>
                    <a:lnTo>
                      <a:pt x="16262" y="21600"/>
                    </a:lnTo>
                    <a:lnTo>
                      <a:pt x="5338" y="21600"/>
                    </a:lnTo>
                    <a:lnTo>
                      <a:pt x="0" y="10800"/>
                    </a:lnTo>
                    <a:close/>
                  </a:path>
                </a:pathLst>
              </a:custGeom>
              <a:solidFill>
                <a:schemeClr val="bg1">
                  <a:lumMod val="50000"/>
                </a:schemeClr>
              </a:solidFill>
              <a:ln w="12700">
                <a:noFill/>
              </a:ln>
              <a:effectLst/>
            </p:spPr>
            <p:txBody>
              <a:bodyPr lIns="91436" tIns="91436" rIns="91436" bIns="91436" anchor="ctr"/>
              <a:lstStyle/>
              <a:p>
                <a:pPr marL="0" marR="0" lvl="0" indent="0" algn="ctr" defTabSz="1422418" rtl="0" eaLnBrk="1" fontAlgn="auto" latinLnBrk="0" hangingPunct="1">
                  <a:lnSpc>
                    <a:spcPct val="90000"/>
                  </a:lnSpc>
                  <a:spcBef>
                    <a:spcPts val="1500"/>
                  </a:spcBef>
                  <a:spcAft>
                    <a:spcPts val="0"/>
                  </a:spcAft>
                  <a:buClrTx/>
                  <a:buSzTx/>
                  <a:buFontTx/>
                  <a:buNone/>
                  <a:tabLst/>
                  <a:defRPr>
                    <a:solidFill>
                      <a:srgbClr val="FFFFFF"/>
                    </a:solidFill>
                    <a:latin typeface="+mj-lt"/>
                    <a:ea typeface="+mj-ea"/>
                    <a:cs typeface="+mj-cs"/>
                    <a:sym typeface="Helvetica"/>
                  </a:defRPr>
                </a:pPr>
                <a:endParaRPr kumimoji="0" sz="1800" b="0" i="0" u="none" strike="noStrike" kern="1200" cap="none" spc="0" normalizeH="0" baseline="0" noProof="0">
                  <a:ln>
                    <a:noFill/>
                  </a:ln>
                  <a:solidFill>
                    <a:srgbClr val="FFFFFF"/>
                  </a:solidFill>
                  <a:effectLst/>
                  <a:uLnTx/>
                  <a:uFillTx/>
                  <a:latin typeface="Arial"/>
                  <a:ea typeface="+mn-ea"/>
                  <a:cs typeface="+mn-cs"/>
                  <a:sym typeface="Helvetica"/>
                </a:endParaRPr>
              </a:p>
            </p:txBody>
          </p:sp>
          <p:sp>
            <p:nvSpPr>
              <p:cNvPr id="9" name="Shape">
                <a:extLst>
                  <a:ext uri="{FF2B5EF4-FFF2-40B4-BE49-F238E27FC236}">
                    <a16:creationId xmlns:a16="http://schemas.microsoft.com/office/drawing/2014/main" id="{25960614-131F-4F73-A40C-8DC0A4661536}"/>
                  </a:ext>
                </a:extLst>
              </p:cNvPr>
              <p:cNvSpPr/>
              <p:nvPr/>
            </p:nvSpPr>
            <p:spPr>
              <a:xfrm>
                <a:off x="1653540" y="2541270"/>
                <a:ext cx="1325880" cy="105156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38" y="0"/>
                    </a:lnTo>
                    <a:lnTo>
                      <a:pt x="16262" y="0"/>
                    </a:lnTo>
                    <a:lnTo>
                      <a:pt x="21600" y="10800"/>
                    </a:lnTo>
                    <a:lnTo>
                      <a:pt x="16262" y="21600"/>
                    </a:lnTo>
                    <a:lnTo>
                      <a:pt x="5338" y="21600"/>
                    </a:lnTo>
                    <a:lnTo>
                      <a:pt x="0" y="10800"/>
                    </a:lnTo>
                    <a:close/>
                  </a:path>
                </a:pathLst>
              </a:custGeom>
              <a:solidFill>
                <a:srgbClr val="A6A6A6"/>
              </a:solidFill>
              <a:ln w="12700">
                <a:solidFill>
                  <a:srgbClr val="FFFFFF"/>
                </a:solidFill>
              </a:ln>
              <a:effectLst>
                <a:outerShdw blurRad="76200" dist="38100" dir="5400000" rotWithShape="0">
                  <a:srgbClr val="000000">
                    <a:alpha val="35000"/>
                  </a:srgbClr>
                </a:outerShdw>
              </a:effectLst>
            </p:spPr>
            <p:txBody>
              <a:bodyPr lIns="91436" tIns="91436" rIns="91436" bIns="91436" anchor="ctr"/>
              <a:lstStyle/>
              <a:p>
                <a:pPr marL="0" marR="0" lvl="0" indent="0" algn="ctr" defTabSz="1422418" rtl="0" eaLnBrk="1" fontAlgn="auto" latinLnBrk="0" hangingPunct="1">
                  <a:lnSpc>
                    <a:spcPct val="90000"/>
                  </a:lnSpc>
                  <a:spcBef>
                    <a:spcPts val="0"/>
                  </a:spcBef>
                  <a:spcAft>
                    <a:spcPts val="0"/>
                  </a:spcAft>
                  <a:buClrTx/>
                  <a:buSzTx/>
                  <a:buFontTx/>
                  <a:buNone/>
                  <a:tabLst/>
                  <a:defRPr>
                    <a:solidFill>
                      <a:srgbClr val="FFFFFF"/>
                    </a:solidFill>
                    <a:latin typeface="+mj-lt"/>
                    <a:ea typeface="+mj-ea"/>
                    <a:cs typeface="+mj-cs"/>
                    <a:sym typeface="Helvetica"/>
                  </a:defRPr>
                </a:pPr>
                <a:endParaRPr kumimoji="0" sz="1400" b="1" i="0" u="none" strike="noStrike" kern="1200" cap="none" spc="0" normalizeH="0" baseline="0" noProof="0" dirty="0">
                  <a:ln>
                    <a:noFill/>
                  </a:ln>
                  <a:solidFill>
                    <a:srgbClr val="FFFFFF"/>
                  </a:solidFill>
                  <a:effectLst/>
                  <a:uLnTx/>
                  <a:uFillTx/>
                  <a:latin typeface="Arial"/>
                  <a:ea typeface="+mn-ea"/>
                  <a:cs typeface="+mn-cs"/>
                  <a:sym typeface="Helvetica"/>
                </a:endParaRPr>
              </a:p>
            </p:txBody>
          </p:sp>
          <p:sp>
            <p:nvSpPr>
              <p:cNvPr id="11" name="Shape">
                <a:extLst>
                  <a:ext uri="{FF2B5EF4-FFF2-40B4-BE49-F238E27FC236}">
                    <a16:creationId xmlns:a16="http://schemas.microsoft.com/office/drawing/2014/main" id="{44D0EE65-6841-4284-8EBA-415E898EC7A4}"/>
                  </a:ext>
                </a:extLst>
              </p:cNvPr>
              <p:cNvSpPr/>
              <p:nvPr/>
            </p:nvSpPr>
            <p:spPr>
              <a:xfrm>
                <a:off x="1790700" y="1583486"/>
                <a:ext cx="1051560" cy="77724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38" y="0"/>
                    </a:lnTo>
                    <a:lnTo>
                      <a:pt x="16262" y="0"/>
                    </a:lnTo>
                    <a:lnTo>
                      <a:pt x="21600" y="10800"/>
                    </a:lnTo>
                    <a:lnTo>
                      <a:pt x="16262" y="21600"/>
                    </a:lnTo>
                    <a:lnTo>
                      <a:pt x="5338" y="21600"/>
                    </a:lnTo>
                    <a:lnTo>
                      <a:pt x="0" y="10800"/>
                    </a:lnTo>
                    <a:close/>
                  </a:path>
                </a:pathLst>
              </a:custGeom>
              <a:solidFill>
                <a:schemeClr val="bg2"/>
              </a:solidFill>
              <a:ln w="12700">
                <a:solidFill>
                  <a:srgbClr val="FFFFFF"/>
                </a:solidFill>
              </a:ln>
              <a:effectLst>
                <a:outerShdw blurRad="76200" dist="38100" dir="5400000" rotWithShape="0">
                  <a:srgbClr val="000000">
                    <a:alpha val="35000"/>
                  </a:srgbClr>
                </a:outerShdw>
              </a:effectLst>
            </p:spPr>
            <p:txBody>
              <a:bodyPr lIns="91436" tIns="91436" rIns="91436" bIns="91436" anchor="ctr"/>
              <a:lstStyle/>
              <a:p>
                <a:pPr marL="0" marR="0" lvl="0" indent="0" algn="ctr" defTabSz="1422418" rtl="0" eaLnBrk="1" fontAlgn="auto" latinLnBrk="0" hangingPunct="1">
                  <a:lnSpc>
                    <a:spcPct val="90000"/>
                  </a:lnSpc>
                  <a:spcBef>
                    <a:spcPts val="0"/>
                  </a:spcBef>
                  <a:spcAft>
                    <a:spcPts val="0"/>
                  </a:spcAft>
                  <a:buClrTx/>
                  <a:buSzTx/>
                  <a:buFontTx/>
                  <a:buNone/>
                  <a:tabLst/>
                  <a:defRPr>
                    <a:solidFill>
                      <a:srgbClr val="FFFFFF"/>
                    </a:solidFill>
                    <a:latin typeface="+mj-lt"/>
                    <a:ea typeface="+mj-ea"/>
                    <a:cs typeface="+mj-cs"/>
                    <a:sym typeface="Helvetica"/>
                  </a:defRPr>
                </a:pPr>
                <a:r>
                  <a:rPr kumimoji="0" lang="en-US" sz="1100" b="1" i="0" u="none" strike="noStrike" kern="1200" cap="none" spc="0" normalizeH="0" baseline="0" noProof="0" dirty="0">
                    <a:ln>
                      <a:noFill/>
                    </a:ln>
                    <a:solidFill>
                      <a:srgbClr val="FFFFFF"/>
                    </a:solidFill>
                    <a:effectLst/>
                    <a:uLnTx/>
                    <a:uFillTx/>
                    <a:latin typeface="Arial"/>
                    <a:ea typeface="+mn-ea"/>
                    <a:cs typeface="+mn-cs"/>
                    <a:sym typeface="Helvetica"/>
                  </a:rPr>
                  <a:t>Classroom Funds</a:t>
                </a:r>
              </a:p>
            </p:txBody>
          </p:sp>
          <p:sp>
            <p:nvSpPr>
              <p:cNvPr id="12" name="Shape">
                <a:extLst>
                  <a:ext uri="{FF2B5EF4-FFF2-40B4-BE49-F238E27FC236}">
                    <a16:creationId xmlns:a16="http://schemas.microsoft.com/office/drawing/2014/main" id="{F917D0E4-F145-48C1-BFFB-A5D5E6D44712}"/>
                  </a:ext>
                </a:extLst>
              </p:cNvPr>
              <p:cNvSpPr/>
              <p:nvPr/>
            </p:nvSpPr>
            <p:spPr>
              <a:xfrm>
                <a:off x="1769506" y="3711151"/>
                <a:ext cx="1051560" cy="77724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38" y="0"/>
                    </a:lnTo>
                    <a:lnTo>
                      <a:pt x="16262" y="0"/>
                    </a:lnTo>
                    <a:lnTo>
                      <a:pt x="21600" y="10800"/>
                    </a:lnTo>
                    <a:lnTo>
                      <a:pt x="16262" y="21600"/>
                    </a:lnTo>
                    <a:lnTo>
                      <a:pt x="5338" y="21600"/>
                    </a:lnTo>
                    <a:lnTo>
                      <a:pt x="0" y="10800"/>
                    </a:lnTo>
                    <a:close/>
                  </a:path>
                </a:pathLst>
              </a:custGeom>
              <a:solidFill>
                <a:schemeClr val="accent1">
                  <a:lumMod val="50000"/>
                </a:schemeClr>
              </a:solidFill>
              <a:ln w="12700">
                <a:solidFill>
                  <a:srgbClr val="FFFFFF"/>
                </a:solidFill>
              </a:ln>
              <a:effectLst>
                <a:outerShdw blurRad="76200" dist="38100" dir="5400000" rotWithShape="0">
                  <a:srgbClr val="000000">
                    <a:alpha val="35000"/>
                  </a:srgbClr>
                </a:outerShdw>
              </a:effectLst>
            </p:spPr>
            <p:txBody>
              <a:bodyPr lIns="91436" tIns="91436" rIns="91436" bIns="91436" anchor="ctr"/>
              <a:lstStyle/>
              <a:p>
                <a:pPr marL="0" marR="0" lvl="0" indent="0" algn="ctr" defTabSz="1422418" rtl="0" eaLnBrk="1" fontAlgn="auto" latinLnBrk="0" hangingPunct="1">
                  <a:lnSpc>
                    <a:spcPct val="90000"/>
                  </a:lnSpc>
                  <a:spcBef>
                    <a:spcPts val="1500"/>
                  </a:spcBef>
                  <a:spcAft>
                    <a:spcPts val="0"/>
                  </a:spcAft>
                  <a:buClrTx/>
                  <a:buSzTx/>
                  <a:buFontTx/>
                  <a:buNone/>
                  <a:tabLst/>
                  <a:defRPr>
                    <a:solidFill>
                      <a:srgbClr val="FFFFFF"/>
                    </a:solidFill>
                    <a:latin typeface="+mj-lt"/>
                    <a:ea typeface="+mj-ea"/>
                    <a:cs typeface="+mj-cs"/>
                    <a:sym typeface="Helvetica"/>
                  </a:defRPr>
                </a:pPr>
                <a:r>
                  <a:rPr kumimoji="0" lang="en-US" sz="1100" b="1" i="0" u="none" strike="noStrike" kern="1200" cap="none" spc="0" normalizeH="0" baseline="0" noProof="0" dirty="0">
                    <a:ln>
                      <a:noFill/>
                    </a:ln>
                    <a:solidFill>
                      <a:srgbClr val="FFFFFF"/>
                    </a:solidFill>
                    <a:effectLst/>
                    <a:uLnTx/>
                    <a:uFillTx/>
                    <a:latin typeface="Arial"/>
                    <a:ea typeface="+mn-ea"/>
                    <a:cs typeface="+mn-cs"/>
                    <a:sym typeface="Helvetica"/>
                  </a:rPr>
                  <a:t>Travelers</a:t>
                </a:r>
                <a:endParaRPr kumimoji="0" sz="1100" b="1" i="0" u="none" strike="noStrike" kern="1200" cap="none" spc="0" normalizeH="0" baseline="0" noProof="0" dirty="0">
                  <a:ln>
                    <a:noFill/>
                  </a:ln>
                  <a:solidFill>
                    <a:srgbClr val="FFFFFF"/>
                  </a:solidFill>
                  <a:effectLst/>
                  <a:uLnTx/>
                  <a:uFillTx/>
                  <a:latin typeface="Arial"/>
                  <a:ea typeface="+mn-ea"/>
                  <a:cs typeface="+mn-cs"/>
                  <a:sym typeface="Helvetica"/>
                </a:endParaRPr>
              </a:p>
            </p:txBody>
          </p:sp>
          <p:sp>
            <p:nvSpPr>
              <p:cNvPr id="13" name="Shape">
                <a:extLst>
                  <a:ext uri="{FF2B5EF4-FFF2-40B4-BE49-F238E27FC236}">
                    <a16:creationId xmlns:a16="http://schemas.microsoft.com/office/drawing/2014/main" id="{33A724A8-7606-44B4-BBBE-998AAB5A0857}"/>
                  </a:ext>
                </a:extLst>
              </p:cNvPr>
              <p:cNvSpPr/>
              <p:nvPr/>
            </p:nvSpPr>
            <p:spPr>
              <a:xfrm>
                <a:off x="2903221" y="2062378"/>
                <a:ext cx="1051560" cy="77724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38" y="0"/>
                    </a:lnTo>
                    <a:lnTo>
                      <a:pt x="16262" y="0"/>
                    </a:lnTo>
                    <a:lnTo>
                      <a:pt x="21600" y="10800"/>
                    </a:lnTo>
                    <a:lnTo>
                      <a:pt x="16262" y="21600"/>
                    </a:lnTo>
                    <a:lnTo>
                      <a:pt x="5338" y="21600"/>
                    </a:lnTo>
                    <a:lnTo>
                      <a:pt x="0" y="10800"/>
                    </a:lnTo>
                    <a:close/>
                  </a:path>
                </a:pathLst>
              </a:custGeom>
              <a:solidFill>
                <a:schemeClr val="accent3">
                  <a:lumMod val="50000"/>
                </a:schemeClr>
              </a:solidFill>
              <a:ln w="12700">
                <a:solidFill>
                  <a:srgbClr val="FFFFFF"/>
                </a:solidFill>
              </a:ln>
              <a:effectLst>
                <a:outerShdw blurRad="76200" dist="38100" dir="5400000" rotWithShape="0">
                  <a:srgbClr val="000000">
                    <a:alpha val="35000"/>
                  </a:srgbClr>
                </a:outerShdw>
              </a:effectLst>
            </p:spPr>
            <p:txBody>
              <a:bodyPr lIns="91436" tIns="91436" rIns="91436" bIns="91436" anchor="ctr"/>
              <a:lstStyle/>
              <a:p>
                <a:pPr marL="0" marR="0" lvl="0" indent="0" algn="ctr" defTabSz="1422418" rtl="0" eaLnBrk="1" fontAlgn="auto" latinLnBrk="0" hangingPunct="1">
                  <a:lnSpc>
                    <a:spcPct val="90000"/>
                  </a:lnSpc>
                  <a:spcBef>
                    <a:spcPts val="0"/>
                  </a:spcBef>
                  <a:spcAft>
                    <a:spcPts val="0"/>
                  </a:spcAft>
                  <a:buClrTx/>
                  <a:buSzTx/>
                  <a:buFontTx/>
                  <a:buNone/>
                  <a:tabLst/>
                  <a:defRPr>
                    <a:solidFill>
                      <a:srgbClr val="FFFFFF"/>
                    </a:solidFill>
                    <a:latin typeface="+mj-lt"/>
                    <a:ea typeface="+mj-ea"/>
                    <a:cs typeface="+mj-cs"/>
                    <a:sym typeface="Helvetica"/>
                  </a:defRPr>
                </a:pPr>
                <a:r>
                  <a:rPr kumimoji="0" lang="en-US" sz="1100" b="1" i="0" u="none" strike="noStrike" kern="1200" cap="none" spc="0" normalizeH="0" baseline="0" noProof="0">
                    <a:ln>
                      <a:noFill/>
                    </a:ln>
                    <a:solidFill>
                      <a:srgbClr val="FFFFFF"/>
                    </a:solidFill>
                    <a:effectLst/>
                    <a:uLnTx/>
                    <a:uFillTx/>
                    <a:latin typeface="Arial"/>
                    <a:ea typeface="+mn-ea"/>
                    <a:cs typeface="+mn-cs"/>
                    <a:sym typeface="Helvetica"/>
                  </a:rPr>
                  <a:t>New Hire</a:t>
                </a:r>
              </a:p>
            </p:txBody>
          </p:sp>
          <p:sp>
            <p:nvSpPr>
              <p:cNvPr id="14" name="Shape">
                <a:extLst>
                  <a:ext uri="{FF2B5EF4-FFF2-40B4-BE49-F238E27FC236}">
                    <a16:creationId xmlns:a16="http://schemas.microsoft.com/office/drawing/2014/main" id="{F25BF120-7922-48FD-A795-5AF42B9000B9}"/>
                  </a:ext>
                </a:extLst>
              </p:cNvPr>
              <p:cNvSpPr/>
              <p:nvPr/>
            </p:nvSpPr>
            <p:spPr>
              <a:xfrm>
                <a:off x="2910840" y="3215640"/>
                <a:ext cx="1051560" cy="77724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38" y="0"/>
                    </a:lnTo>
                    <a:lnTo>
                      <a:pt x="16262" y="0"/>
                    </a:lnTo>
                    <a:lnTo>
                      <a:pt x="21600" y="10800"/>
                    </a:lnTo>
                    <a:lnTo>
                      <a:pt x="16262" y="21600"/>
                    </a:lnTo>
                    <a:lnTo>
                      <a:pt x="5338" y="21600"/>
                    </a:lnTo>
                    <a:lnTo>
                      <a:pt x="0" y="10800"/>
                    </a:lnTo>
                    <a:close/>
                  </a:path>
                </a:pathLst>
              </a:custGeom>
              <a:solidFill>
                <a:srgbClr val="858FB9"/>
              </a:solidFill>
              <a:ln w="12700">
                <a:solidFill>
                  <a:srgbClr val="FFFFFF"/>
                </a:solidFill>
              </a:ln>
              <a:effectLst>
                <a:outerShdw blurRad="76200" dist="38100" dir="5400000" rotWithShape="0">
                  <a:srgbClr val="000000">
                    <a:alpha val="35000"/>
                  </a:srgbClr>
                </a:outerShdw>
              </a:effectLst>
            </p:spPr>
            <p:txBody>
              <a:bodyPr lIns="91436" tIns="91436" rIns="91436" bIns="91436" anchor="ctr"/>
              <a:lstStyle/>
              <a:p>
                <a:pPr marL="0" marR="0" lvl="0" indent="0" algn="ctr" defTabSz="1422418" rtl="0" eaLnBrk="1" fontAlgn="auto" latinLnBrk="0" hangingPunct="1">
                  <a:lnSpc>
                    <a:spcPct val="90000"/>
                  </a:lnSpc>
                  <a:spcBef>
                    <a:spcPts val="1500"/>
                  </a:spcBef>
                  <a:spcAft>
                    <a:spcPts val="0"/>
                  </a:spcAft>
                  <a:buClrTx/>
                  <a:buSzTx/>
                  <a:buFontTx/>
                  <a:buNone/>
                  <a:tabLst/>
                  <a:defRPr>
                    <a:solidFill>
                      <a:srgbClr val="FFFFFF"/>
                    </a:solidFill>
                    <a:latin typeface="+mj-lt"/>
                    <a:ea typeface="+mj-ea"/>
                    <a:cs typeface="+mj-cs"/>
                    <a:sym typeface="Helvetica"/>
                  </a:defRPr>
                </a:pPr>
                <a:r>
                  <a:rPr kumimoji="0" lang="en-US" sz="1100" b="1" i="0" u="none" strike="noStrike" kern="1200" cap="none" spc="0" normalizeH="0" baseline="0" noProof="0" dirty="0">
                    <a:ln>
                      <a:noFill/>
                    </a:ln>
                    <a:solidFill>
                      <a:srgbClr val="FFFFFF"/>
                    </a:solidFill>
                    <a:effectLst/>
                    <a:uLnTx/>
                    <a:uFillTx/>
                    <a:latin typeface="Arial"/>
                    <a:ea typeface="+mn-ea"/>
                    <a:cs typeface="+mn-cs"/>
                    <a:sym typeface="Helvetica"/>
                  </a:rPr>
                  <a:t>Contractor</a:t>
                </a:r>
                <a:endParaRPr kumimoji="0" sz="1100" b="1" i="0" u="none" strike="noStrike" kern="1200" cap="none" spc="0" normalizeH="0" baseline="0" noProof="0" dirty="0">
                  <a:ln>
                    <a:noFill/>
                  </a:ln>
                  <a:solidFill>
                    <a:srgbClr val="FFFFFF"/>
                  </a:solidFill>
                  <a:effectLst/>
                  <a:uLnTx/>
                  <a:uFillTx/>
                  <a:latin typeface="Arial"/>
                  <a:ea typeface="+mn-ea"/>
                  <a:cs typeface="+mn-cs"/>
                  <a:sym typeface="Helvetica"/>
                </a:endParaRPr>
              </a:p>
            </p:txBody>
          </p:sp>
          <p:sp>
            <p:nvSpPr>
              <p:cNvPr id="15" name="Shape">
                <a:extLst>
                  <a:ext uri="{FF2B5EF4-FFF2-40B4-BE49-F238E27FC236}">
                    <a16:creationId xmlns:a16="http://schemas.microsoft.com/office/drawing/2014/main" id="{85E2C288-16A4-46E0-8616-B20256BB8FE4}"/>
                  </a:ext>
                </a:extLst>
              </p:cNvPr>
              <p:cNvSpPr/>
              <p:nvPr/>
            </p:nvSpPr>
            <p:spPr>
              <a:xfrm>
                <a:off x="693421" y="2062378"/>
                <a:ext cx="1051560" cy="77724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38" y="0"/>
                    </a:lnTo>
                    <a:lnTo>
                      <a:pt x="16262" y="0"/>
                    </a:lnTo>
                    <a:lnTo>
                      <a:pt x="21600" y="10800"/>
                    </a:lnTo>
                    <a:lnTo>
                      <a:pt x="16262" y="21600"/>
                    </a:lnTo>
                    <a:lnTo>
                      <a:pt x="5338" y="21600"/>
                    </a:lnTo>
                    <a:lnTo>
                      <a:pt x="0" y="10800"/>
                    </a:lnTo>
                    <a:close/>
                  </a:path>
                </a:pathLst>
              </a:custGeom>
              <a:solidFill>
                <a:srgbClr val="495897"/>
              </a:solidFill>
              <a:ln w="12700">
                <a:solidFill>
                  <a:srgbClr val="FFFFFF"/>
                </a:solidFill>
              </a:ln>
              <a:effectLst>
                <a:outerShdw blurRad="76200" dist="38100" dir="5400000" rotWithShape="0">
                  <a:srgbClr val="000000">
                    <a:alpha val="35000"/>
                  </a:srgbClr>
                </a:outerShdw>
              </a:effectLst>
            </p:spPr>
            <p:txBody>
              <a:bodyPr lIns="91436" tIns="91436" rIns="91436" bIns="91436" anchor="ctr"/>
              <a:lstStyle/>
              <a:p>
                <a:pPr marL="0" marR="0" lvl="0" indent="0" algn="ctr" defTabSz="1422418" rtl="0" eaLnBrk="1" fontAlgn="auto" latinLnBrk="0" hangingPunct="1">
                  <a:lnSpc>
                    <a:spcPct val="90000"/>
                  </a:lnSpc>
                  <a:spcBef>
                    <a:spcPts val="0"/>
                  </a:spcBef>
                  <a:spcAft>
                    <a:spcPts val="0"/>
                  </a:spcAft>
                  <a:buClrTx/>
                  <a:buSzTx/>
                  <a:buFontTx/>
                  <a:buNone/>
                  <a:tabLst/>
                  <a:defRPr>
                    <a:solidFill>
                      <a:srgbClr val="FFFFFF"/>
                    </a:solidFill>
                    <a:latin typeface="+mj-lt"/>
                    <a:ea typeface="+mj-ea"/>
                    <a:cs typeface="+mj-cs"/>
                    <a:sym typeface="Helvetica"/>
                  </a:defRPr>
                </a:pPr>
                <a:r>
                  <a:rPr kumimoji="0" lang="en-US" sz="1100" b="1" i="0" u="none" strike="noStrike" kern="1200" cap="none" spc="0" normalizeH="0" baseline="0" noProof="0">
                    <a:ln>
                      <a:noFill/>
                    </a:ln>
                    <a:solidFill>
                      <a:srgbClr val="FFFFFF"/>
                    </a:solidFill>
                    <a:effectLst/>
                    <a:uLnTx/>
                    <a:uFillTx/>
                    <a:latin typeface="Arial"/>
                    <a:ea typeface="+mn-ea"/>
                    <a:cs typeface="+mn-cs"/>
                    <a:sym typeface="Helvetica"/>
                  </a:rPr>
                  <a:t>Infrequent</a:t>
                </a:r>
              </a:p>
              <a:p>
                <a:pPr marL="0" marR="0" lvl="0" indent="0" algn="ctr" defTabSz="1422418" rtl="0" eaLnBrk="1" fontAlgn="auto" latinLnBrk="0" hangingPunct="1">
                  <a:lnSpc>
                    <a:spcPct val="90000"/>
                  </a:lnSpc>
                  <a:spcBef>
                    <a:spcPts val="0"/>
                  </a:spcBef>
                  <a:spcAft>
                    <a:spcPts val="0"/>
                  </a:spcAft>
                  <a:buClrTx/>
                  <a:buSzTx/>
                  <a:buFontTx/>
                  <a:buNone/>
                  <a:tabLst/>
                  <a:defRPr>
                    <a:solidFill>
                      <a:srgbClr val="FFFFFF"/>
                    </a:solidFill>
                    <a:latin typeface="+mj-lt"/>
                    <a:ea typeface="+mj-ea"/>
                    <a:cs typeface="+mj-cs"/>
                    <a:sym typeface="Helvetica"/>
                  </a:defRPr>
                </a:pPr>
                <a:r>
                  <a:rPr kumimoji="0" lang="en-US" sz="1100" b="1" i="0" u="none" strike="noStrike" kern="1200" cap="none" spc="0" normalizeH="0" baseline="0" noProof="0">
                    <a:ln>
                      <a:noFill/>
                    </a:ln>
                    <a:solidFill>
                      <a:srgbClr val="FFFFFF"/>
                    </a:solidFill>
                    <a:effectLst/>
                    <a:uLnTx/>
                    <a:uFillTx/>
                    <a:latin typeface="Arial"/>
                    <a:ea typeface="+mn-ea"/>
                    <a:cs typeface="+mn-cs"/>
                    <a:sym typeface="Helvetica"/>
                  </a:rPr>
                  <a:t>Traveler</a:t>
                </a:r>
              </a:p>
            </p:txBody>
          </p:sp>
          <p:sp>
            <p:nvSpPr>
              <p:cNvPr id="16" name="Shape">
                <a:extLst>
                  <a:ext uri="{FF2B5EF4-FFF2-40B4-BE49-F238E27FC236}">
                    <a16:creationId xmlns:a16="http://schemas.microsoft.com/office/drawing/2014/main" id="{009D4C7F-B36D-4CF1-B7B6-8857736A1A30}"/>
                  </a:ext>
                </a:extLst>
              </p:cNvPr>
              <p:cNvSpPr/>
              <p:nvPr/>
            </p:nvSpPr>
            <p:spPr>
              <a:xfrm>
                <a:off x="670559" y="3204210"/>
                <a:ext cx="1051561" cy="77724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5338" y="0"/>
                    </a:lnTo>
                    <a:lnTo>
                      <a:pt x="16262" y="0"/>
                    </a:lnTo>
                    <a:lnTo>
                      <a:pt x="21600" y="10800"/>
                    </a:lnTo>
                    <a:lnTo>
                      <a:pt x="16262" y="21600"/>
                    </a:lnTo>
                    <a:lnTo>
                      <a:pt x="5338" y="21600"/>
                    </a:lnTo>
                    <a:lnTo>
                      <a:pt x="0" y="10800"/>
                    </a:lnTo>
                    <a:close/>
                  </a:path>
                </a:pathLst>
              </a:custGeom>
              <a:solidFill>
                <a:schemeClr val="bg2">
                  <a:lumMod val="60000"/>
                  <a:lumOff val="40000"/>
                </a:schemeClr>
              </a:solidFill>
              <a:ln w="12700">
                <a:solidFill>
                  <a:srgbClr val="FFFFFF"/>
                </a:solidFill>
              </a:ln>
              <a:effectLst>
                <a:outerShdw blurRad="76200" dist="38100" dir="5400000" rotWithShape="0">
                  <a:srgbClr val="000000">
                    <a:alpha val="35000"/>
                  </a:srgbClr>
                </a:outerShdw>
              </a:effectLst>
            </p:spPr>
            <p:txBody>
              <a:bodyPr lIns="91436" tIns="91436" rIns="91436" bIns="91436" anchor="ctr"/>
              <a:lstStyle/>
              <a:p>
                <a:pPr marL="0" marR="0" lvl="0" indent="0" algn="ctr" defTabSz="1422418" rtl="0" eaLnBrk="1" fontAlgn="auto" latinLnBrk="0" hangingPunct="1">
                  <a:lnSpc>
                    <a:spcPct val="90000"/>
                  </a:lnSpc>
                  <a:spcBef>
                    <a:spcPts val="0"/>
                  </a:spcBef>
                  <a:spcAft>
                    <a:spcPts val="0"/>
                  </a:spcAft>
                  <a:buClrTx/>
                  <a:buSzTx/>
                  <a:buFontTx/>
                  <a:buNone/>
                  <a:tabLst/>
                  <a:defRPr>
                    <a:solidFill>
                      <a:srgbClr val="FFFFFF"/>
                    </a:solidFill>
                    <a:latin typeface="+mj-lt"/>
                    <a:ea typeface="+mj-ea"/>
                    <a:cs typeface="+mj-cs"/>
                    <a:sym typeface="Helvetica"/>
                  </a:defRPr>
                </a:pPr>
                <a:r>
                  <a:rPr kumimoji="0" lang="en-US" sz="1100" b="1" i="0" u="none" strike="noStrike" kern="1200" cap="none" spc="0" normalizeH="0" baseline="0" noProof="0" dirty="0">
                    <a:ln>
                      <a:noFill/>
                    </a:ln>
                    <a:solidFill>
                      <a:srgbClr val="FFFFFF"/>
                    </a:solidFill>
                    <a:effectLst/>
                    <a:uLnTx/>
                    <a:uFillTx/>
                    <a:latin typeface="Arial"/>
                    <a:ea typeface="+mn-ea"/>
                    <a:cs typeface="+mn-cs"/>
                    <a:sym typeface="Helvetica"/>
                  </a:rPr>
                  <a:t>PTA/</a:t>
                </a:r>
              </a:p>
              <a:p>
                <a:pPr marL="0" marR="0" lvl="0" indent="0" algn="ctr" defTabSz="1422418" rtl="0" eaLnBrk="1" fontAlgn="auto" latinLnBrk="0" hangingPunct="1">
                  <a:lnSpc>
                    <a:spcPct val="90000"/>
                  </a:lnSpc>
                  <a:spcBef>
                    <a:spcPts val="0"/>
                  </a:spcBef>
                  <a:spcAft>
                    <a:spcPts val="0"/>
                  </a:spcAft>
                  <a:buClrTx/>
                  <a:buSzTx/>
                  <a:buFontTx/>
                  <a:buNone/>
                  <a:tabLst/>
                  <a:defRPr>
                    <a:solidFill>
                      <a:srgbClr val="FFFFFF"/>
                    </a:solidFill>
                    <a:latin typeface="+mj-lt"/>
                    <a:ea typeface="+mj-ea"/>
                    <a:cs typeface="+mj-cs"/>
                    <a:sym typeface="Helvetica"/>
                  </a:defRPr>
                </a:pPr>
                <a:r>
                  <a:rPr kumimoji="0" lang="en-US" sz="1100" b="1" i="0" u="none" strike="noStrike" kern="1200" cap="none" spc="0" normalizeH="0" baseline="0" noProof="0" dirty="0">
                    <a:ln>
                      <a:noFill/>
                    </a:ln>
                    <a:solidFill>
                      <a:srgbClr val="FFFFFF"/>
                    </a:solidFill>
                    <a:effectLst/>
                    <a:uLnTx/>
                    <a:uFillTx/>
                    <a:latin typeface="Arial"/>
                    <a:ea typeface="+mn-ea"/>
                    <a:cs typeface="+mn-cs"/>
                    <a:sym typeface="Helvetica"/>
                  </a:rPr>
                  <a:t>Volunteers</a:t>
                </a:r>
              </a:p>
            </p:txBody>
          </p:sp>
        </p:grpSp>
        <p:sp>
          <p:nvSpPr>
            <p:cNvPr id="24" name="TextBox 23">
              <a:extLst>
                <a:ext uri="{FF2B5EF4-FFF2-40B4-BE49-F238E27FC236}">
                  <a16:creationId xmlns:a16="http://schemas.microsoft.com/office/drawing/2014/main" id="{B8071725-A14A-4EA0-A73F-68CBE5134DE9}"/>
                </a:ext>
              </a:extLst>
            </p:cNvPr>
            <p:cNvSpPr txBox="1"/>
            <p:nvPr/>
          </p:nvSpPr>
          <p:spPr>
            <a:xfrm>
              <a:off x="1385043" y="2064275"/>
              <a:ext cx="95059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Office Supplies</a:t>
              </a:r>
            </a:p>
          </p:txBody>
        </p:sp>
        <p:sp>
          <p:nvSpPr>
            <p:cNvPr id="25" name="TextBox 24">
              <a:extLst>
                <a:ext uri="{FF2B5EF4-FFF2-40B4-BE49-F238E27FC236}">
                  <a16:creationId xmlns:a16="http://schemas.microsoft.com/office/drawing/2014/main" id="{CFC52681-49B3-472D-9ECF-DB12296DF2EF}"/>
                </a:ext>
              </a:extLst>
            </p:cNvPr>
            <p:cNvSpPr txBox="1"/>
            <p:nvPr/>
          </p:nvSpPr>
          <p:spPr>
            <a:xfrm>
              <a:off x="2497765" y="2496827"/>
              <a:ext cx="95059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Interim Card</a:t>
              </a:r>
            </a:p>
          </p:txBody>
        </p:sp>
        <p:sp>
          <p:nvSpPr>
            <p:cNvPr id="26" name="TextBox 25">
              <a:extLst>
                <a:ext uri="{FF2B5EF4-FFF2-40B4-BE49-F238E27FC236}">
                  <a16:creationId xmlns:a16="http://schemas.microsoft.com/office/drawing/2014/main" id="{B7340391-725F-4DFA-BF70-08E90FB92AAE}"/>
                </a:ext>
              </a:extLst>
            </p:cNvPr>
            <p:cNvSpPr txBox="1"/>
            <p:nvPr/>
          </p:nvSpPr>
          <p:spPr>
            <a:xfrm>
              <a:off x="2497562" y="3625561"/>
              <a:ext cx="95059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Field Expenses</a:t>
              </a:r>
            </a:p>
          </p:txBody>
        </p:sp>
        <p:sp>
          <p:nvSpPr>
            <p:cNvPr id="27" name="TextBox 26">
              <a:extLst>
                <a:ext uri="{FF2B5EF4-FFF2-40B4-BE49-F238E27FC236}">
                  <a16:creationId xmlns:a16="http://schemas.microsoft.com/office/drawing/2014/main" id="{53E7B8E0-7412-4368-89EC-BB9E5DBD31D6}"/>
                </a:ext>
              </a:extLst>
            </p:cNvPr>
            <p:cNvSpPr txBox="1"/>
            <p:nvPr/>
          </p:nvSpPr>
          <p:spPr>
            <a:xfrm>
              <a:off x="1349058" y="4093221"/>
              <a:ext cx="95059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Lost/Stolen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Card</a:t>
              </a:r>
            </a:p>
          </p:txBody>
        </p:sp>
        <p:sp>
          <p:nvSpPr>
            <p:cNvPr id="29" name="TextBox 28">
              <a:extLst>
                <a:ext uri="{FF2B5EF4-FFF2-40B4-BE49-F238E27FC236}">
                  <a16:creationId xmlns:a16="http://schemas.microsoft.com/office/drawing/2014/main" id="{3DA05DFD-7B7D-424C-90A1-FD397339CB8F}"/>
                </a:ext>
              </a:extLst>
            </p:cNvPr>
            <p:cNvSpPr txBox="1"/>
            <p:nvPr/>
          </p:nvSpPr>
          <p:spPr>
            <a:xfrm>
              <a:off x="257079" y="2540011"/>
              <a:ext cx="950594"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cs typeface="+mn-cs"/>
                </a:rPr>
                <a:t>Incidentals</a:t>
              </a:r>
            </a:p>
          </p:txBody>
        </p:sp>
      </p:grpSp>
      <p:pic>
        <p:nvPicPr>
          <p:cNvPr id="7" name="Picture 3" descr="Picture 3">
            <a:extLst>
              <a:ext uri="{FF2B5EF4-FFF2-40B4-BE49-F238E27FC236}">
                <a16:creationId xmlns:a16="http://schemas.microsoft.com/office/drawing/2014/main" id="{6C9FA74E-6F7C-48C7-A3B2-F6280DA850E2}"/>
              </a:ext>
            </a:extLst>
          </p:cNvPr>
          <p:cNvPicPr>
            <a:picLocks noChangeAspect="1"/>
          </p:cNvPicPr>
          <p:nvPr/>
        </p:nvPicPr>
        <p:blipFill>
          <a:blip r:embed="rId5"/>
          <a:stretch>
            <a:fillRect/>
          </a:stretch>
        </p:blipFill>
        <p:spPr>
          <a:xfrm>
            <a:off x="1717881" y="2522998"/>
            <a:ext cx="784859" cy="784857"/>
          </a:xfrm>
          <a:prstGeom prst="rect">
            <a:avLst/>
          </a:prstGeom>
          <a:ln w="12700">
            <a:miter lim="400000"/>
          </a:ln>
        </p:spPr>
      </p:pic>
      <p:sp>
        <p:nvSpPr>
          <p:cNvPr id="54" name="Title 9">
            <a:extLst>
              <a:ext uri="{FF2B5EF4-FFF2-40B4-BE49-F238E27FC236}">
                <a16:creationId xmlns:a16="http://schemas.microsoft.com/office/drawing/2014/main" id="{E55410F9-5ED3-4091-85B1-E7D00C79E03A}"/>
              </a:ext>
            </a:extLst>
          </p:cNvPr>
          <p:cNvSpPr txBox="1">
            <a:spLocks/>
          </p:cNvSpPr>
          <p:nvPr/>
        </p:nvSpPr>
        <p:spPr>
          <a:xfrm>
            <a:off x="400642" y="320201"/>
            <a:ext cx="7955280" cy="651272"/>
          </a:xfrm>
          <a:prstGeom prst="rect">
            <a:avLst/>
          </a:prstGeom>
        </p:spPr>
        <p:txBody>
          <a:bodyPr/>
          <a:lstStyle>
            <a:lvl1pPr algn="l" defTabSz="914400" rtl="0" eaLnBrk="1" latinLnBrk="0" hangingPunct="1">
              <a:spcBef>
                <a:spcPct val="0"/>
              </a:spcBef>
              <a:buNone/>
              <a:defRPr sz="2800" b="0" kern="1200">
                <a:solidFill>
                  <a:schemeClr val="tx1"/>
                </a:solidFill>
                <a:latin typeface="+mj-lt"/>
                <a:ea typeface="+mj-ea"/>
                <a:cs typeface="+mj-cs"/>
              </a:defRPr>
            </a:lvl1pPr>
          </a:lstStyle>
          <a:p>
            <a:r>
              <a:rPr lang="en-US" dirty="0"/>
              <a:t>Latest Innovations – Instant Card</a:t>
            </a:r>
          </a:p>
        </p:txBody>
      </p:sp>
      <p:sp>
        <p:nvSpPr>
          <p:cNvPr id="55" name="Shape 2793">
            <a:extLst>
              <a:ext uri="{FF2B5EF4-FFF2-40B4-BE49-F238E27FC236}">
                <a16:creationId xmlns:a16="http://schemas.microsoft.com/office/drawing/2014/main" id="{F66DA54A-F51F-4F92-9FCE-8A38CC6F2032}"/>
              </a:ext>
            </a:extLst>
          </p:cNvPr>
          <p:cNvSpPr txBox="1"/>
          <p:nvPr/>
        </p:nvSpPr>
        <p:spPr>
          <a:xfrm>
            <a:off x="484481" y="127072"/>
            <a:ext cx="1527658" cy="1846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defTabSz="1828431">
              <a:defRPr sz="1800" cap="all" spc="180">
                <a:solidFill>
                  <a:srgbClr val="A7A7A7"/>
                </a:solidFill>
              </a:defRPr>
            </a:lvl1pPr>
          </a:lstStyle>
          <a:p>
            <a:pPr marL="0" marR="0" lvl="0" indent="0" algn="l" defTabSz="1828431" rtl="0" eaLnBrk="1" fontAlgn="auto" latinLnBrk="0" hangingPunct="1">
              <a:lnSpc>
                <a:spcPct val="100000"/>
              </a:lnSpc>
              <a:spcBef>
                <a:spcPts val="0"/>
              </a:spcBef>
              <a:spcAft>
                <a:spcPts val="0"/>
              </a:spcAft>
              <a:buClrTx/>
              <a:buSzTx/>
              <a:buFontTx/>
              <a:buNone/>
              <a:tabLst/>
              <a:defRPr/>
            </a:pPr>
            <a:r>
              <a:rPr kumimoji="0" lang="en-US" sz="600" b="0" i="0" u="none" strike="noStrike" kern="1200" cap="all" spc="180" normalizeH="0" baseline="0" noProof="0" dirty="0">
                <a:ln>
                  <a:noFill/>
                </a:ln>
                <a:solidFill>
                  <a:srgbClr val="A7A7A7"/>
                </a:solidFill>
                <a:effectLst/>
                <a:uLnTx/>
                <a:uFillTx/>
                <a:latin typeface="Arial"/>
                <a:ea typeface="+mn-ea"/>
                <a:cs typeface="+mn-cs"/>
              </a:rPr>
              <a:t>Capabilities overview</a:t>
            </a:r>
          </a:p>
        </p:txBody>
      </p:sp>
      <p:sp>
        <p:nvSpPr>
          <p:cNvPr id="51" name="Rectangle 124">
            <a:extLst>
              <a:ext uri="{FF2B5EF4-FFF2-40B4-BE49-F238E27FC236}">
                <a16:creationId xmlns:a16="http://schemas.microsoft.com/office/drawing/2014/main" id="{1050832C-763F-4E55-94D2-D6B6EE2069EC}"/>
              </a:ext>
            </a:extLst>
          </p:cNvPr>
          <p:cNvSpPr txBox="1"/>
          <p:nvPr/>
        </p:nvSpPr>
        <p:spPr>
          <a:xfrm>
            <a:off x="4681919" y="1343380"/>
            <a:ext cx="7620004" cy="2539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spAutoFit/>
          </a:bodyPr>
          <a:lstStyle>
            <a:lvl1pPr defTabSz="914400">
              <a:defRPr sz="2400" spc="-48">
                <a:solidFill>
                  <a:srgbClr val="535353"/>
                </a:solidFill>
              </a:defRPr>
            </a:lvl1pPr>
          </a:lstStyle>
          <a:p>
            <a:r>
              <a:rPr sz="1050" dirty="0"/>
              <a:t>Eliminates reimbursement for personal spend</a:t>
            </a:r>
          </a:p>
        </p:txBody>
      </p:sp>
      <p:sp>
        <p:nvSpPr>
          <p:cNvPr id="52" name="Shape 2821">
            <a:extLst>
              <a:ext uri="{FF2B5EF4-FFF2-40B4-BE49-F238E27FC236}">
                <a16:creationId xmlns:a16="http://schemas.microsoft.com/office/drawing/2014/main" id="{C55A41FE-B811-4CFF-889F-65204BB48504}"/>
              </a:ext>
            </a:extLst>
          </p:cNvPr>
          <p:cNvSpPr/>
          <p:nvPr/>
        </p:nvSpPr>
        <p:spPr>
          <a:xfrm>
            <a:off x="491061" y="775300"/>
            <a:ext cx="8067805" cy="357790"/>
          </a:xfrm>
          <a:prstGeom prst="rect">
            <a:avLst/>
          </a:prstGeom>
          <a:solidFill>
            <a:schemeClr val="bg2"/>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85725" tIns="85725" rIns="85725" bIns="85725">
            <a:spAutoFit/>
          </a:bodyPr>
          <a:lstStyle>
            <a:lvl1pPr defTabSz="913748">
              <a:spcBef>
                <a:spcPts val="200"/>
              </a:spcBef>
              <a:defRPr sz="3200">
                <a:solidFill>
                  <a:srgbClr val="FFFFFF"/>
                </a:solidFill>
                <a:latin typeface="+mn-lt"/>
                <a:ea typeface="+mn-ea"/>
                <a:cs typeface="+mn-cs"/>
                <a:sym typeface="Helvetica"/>
              </a:defRPr>
            </a:lvl1pPr>
          </a:lstStyle>
          <a:p>
            <a:pPr marL="0" marR="0" lvl="0" indent="0" algn="l" defTabSz="342656" rtl="0" eaLnBrk="1" fontAlgn="auto" latinLnBrk="0" hangingPunct="0">
              <a:lnSpc>
                <a:spcPct val="100000"/>
              </a:lnSpc>
              <a:spcBef>
                <a:spcPts val="75"/>
              </a:spcBef>
              <a:spcAft>
                <a:spcPts val="0"/>
              </a:spcAft>
              <a:buClrTx/>
              <a:buSzTx/>
              <a:buFontTx/>
              <a:buNone/>
              <a:tabLst/>
              <a:defRPr/>
            </a:pPr>
            <a:r>
              <a:rPr kumimoji="0" lang="en-US" sz="1200" b="0" i="0" u="none" strike="noStrike" kern="0" cap="none" spc="-24" normalizeH="0" baseline="0" noProof="0" dirty="0">
                <a:ln>
                  <a:noFill/>
                </a:ln>
                <a:solidFill>
                  <a:srgbClr val="FFFFFF"/>
                </a:solidFill>
                <a:effectLst/>
                <a:uLnTx/>
                <a:uFillTx/>
                <a:ea typeface="+mn-ea"/>
                <a:cs typeface="Arial"/>
                <a:sym typeface="Arial"/>
              </a:rPr>
              <a:t>Instant Card addresses the needs of a variety of use cases to provide benefits to the State and Local government</a:t>
            </a:r>
          </a:p>
        </p:txBody>
      </p:sp>
    </p:spTree>
    <p:extLst>
      <p:ext uri="{BB962C8B-B14F-4D97-AF65-F5344CB8AC3E}">
        <p14:creationId xmlns:p14="http://schemas.microsoft.com/office/powerpoint/2010/main" val="74554458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Shape 2821">
            <a:extLst>
              <a:ext uri="{FF2B5EF4-FFF2-40B4-BE49-F238E27FC236}">
                <a16:creationId xmlns:a16="http://schemas.microsoft.com/office/drawing/2014/main" id="{64101A7B-FF0C-4A43-8648-979F06D5C388}"/>
              </a:ext>
            </a:extLst>
          </p:cNvPr>
          <p:cNvSpPr/>
          <p:nvPr/>
        </p:nvSpPr>
        <p:spPr>
          <a:xfrm>
            <a:off x="498939" y="855593"/>
            <a:ext cx="4995625" cy="357790"/>
          </a:xfrm>
          <a:prstGeom prst="rect">
            <a:avLst/>
          </a:prstGeom>
          <a:solidFill>
            <a:srgbClr val="67B2E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85725" tIns="85725" rIns="85725" bIns="85725">
            <a:spAutoFit/>
          </a:bodyPr>
          <a:lstStyle>
            <a:lvl1pPr defTabSz="913748">
              <a:spcBef>
                <a:spcPts val="200"/>
              </a:spcBef>
              <a:defRPr sz="3200" spc="-64">
                <a:solidFill>
                  <a:srgbClr val="FFFFFF"/>
                </a:solidFill>
              </a:defRPr>
            </a:lvl1pPr>
          </a:lstStyle>
          <a:p>
            <a:r>
              <a:rPr lang="en-US" sz="1200" dirty="0"/>
              <a:t>In-house team dedicated to proactive, consultative client engagement</a:t>
            </a:r>
          </a:p>
        </p:txBody>
      </p:sp>
      <p:sp>
        <p:nvSpPr>
          <p:cNvPr id="914" name="Title 1"/>
          <p:cNvSpPr txBox="1"/>
          <p:nvPr/>
        </p:nvSpPr>
        <p:spPr>
          <a:xfrm>
            <a:off x="5962985" y="1554642"/>
            <a:ext cx="3584167" cy="332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lnSpc>
                <a:spcPct val="80000"/>
              </a:lnSpc>
              <a:defRPr sz="7200" b="1" spc="-233">
                <a:solidFill>
                  <a:srgbClr val="A4D1F1"/>
                </a:solidFill>
                <a:latin typeface="+mj-lt"/>
                <a:ea typeface="+mj-ea"/>
                <a:cs typeface="+mj-cs"/>
                <a:sym typeface="Arial"/>
              </a:defRPr>
            </a:lvl1pPr>
          </a:lstStyle>
          <a:p>
            <a:r>
              <a:rPr sz="2700" dirty="0">
                <a:latin typeface="+mn-lt"/>
              </a:rPr>
              <a:t>S</a:t>
            </a:r>
            <a:r>
              <a:rPr lang="en-US" sz="2700" dirty="0">
                <a:latin typeface="+mn-lt"/>
              </a:rPr>
              <a:t>ervices provided</a:t>
            </a:r>
            <a:endParaRPr sz="2700" dirty="0">
              <a:latin typeface="+mn-lt"/>
            </a:endParaRPr>
          </a:p>
        </p:txBody>
      </p:sp>
      <p:sp>
        <p:nvSpPr>
          <p:cNvPr id="915" name="Content Placeholder 9"/>
          <p:cNvSpPr txBox="1"/>
          <p:nvPr/>
        </p:nvSpPr>
        <p:spPr>
          <a:xfrm>
            <a:off x="484481" y="1579914"/>
            <a:ext cx="4673587" cy="1342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7144" tIns="17144" rIns="17144" bIns="17144">
            <a:spAutoFit/>
          </a:bodyPr>
          <a:lstStyle/>
          <a:p>
            <a:pPr marL="128588" indent="-128588">
              <a:spcBef>
                <a:spcPts val="600"/>
              </a:spcBef>
              <a:buSzPct val="100000"/>
              <a:buFont typeface="Arial"/>
              <a:buChar char="•"/>
              <a:defRPr sz="2800">
                <a:solidFill>
                  <a:srgbClr val="FFFFFF"/>
                </a:solidFill>
                <a:latin typeface="+mj-lt"/>
                <a:ea typeface="+mj-ea"/>
                <a:cs typeface="+mj-cs"/>
                <a:sym typeface="Arial"/>
              </a:defRPr>
            </a:pPr>
            <a:r>
              <a:rPr lang="en-US" sz="1300" dirty="0">
                <a:solidFill>
                  <a:srgbClr val="4D4D4D"/>
                </a:solidFill>
                <a:latin typeface="Arial"/>
              </a:rPr>
              <a:t>Available for life of U.S. Bank relationship  </a:t>
            </a:r>
          </a:p>
          <a:p>
            <a:pPr marL="128588" indent="-128588">
              <a:spcBef>
                <a:spcPts val="600"/>
              </a:spcBef>
              <a:buSzPct val="100000"/>
              <a:buFont typeface="Arial"/>
              <a:buChar char="•"/>
              <a:defRPr sz="2800">
                <a:solidFill>
                  <a:srgbClr val="FFFFFF"/>
                </a:solidFill>
                <a:latin typeface="+mj-lt"/>
                <a:ea typeface="+mj-ea"/>
                <a:cs typeface="+mj-cs"/>
                <a:sym typeface="Arial"/>
              </a:defRPr>
            </a:pPr>
            <a:r>
              <a:rPr lang="en-US" sz="1300" dirty="0">
                <a:solidFill>
                  <a:srgbClr val="4D4D4D"/>
                </a:solidFill>
                <a:latin typeface="Arial"/>
              </a:rPr>
              <a:t>Expertise across full spectrum of Procure-to-Pay processes</a:t>
            </a:r>
            <a:endParaRPr sz="1300" dirty="0">
              <a:solidFill>
                <a:srgbClr val="4D4D4D"/>
              </a:solidFill>
              <a:latin typeface="Arial"/>
            </a:endParaRPr>
          </a:p>
          <a:p>
            <a:pPr marL="128588" indent="-128588">
              <a:spcBef>
                <a:spcPts val="600"/>
              </a:spcBef>
              <a:buSzPct val="100000"/>
              <a:buFont typeface="Arial"/>
              <a:buChar char="•"/>
              <a:defRPr sz="2800">
                <a:solidFill>
                  <a:srgbClr val="FFFFFF"/>
                </a:solidFill>
                <a:latin typeface="+mj-lt"/>
                <a:ea typeface="+mj-ea"/>
                <a:cs typeface="+mj-cs"/>
                <a:sym typeface="Arial"/>
              </a:defRPr>
            </a:pPr>
            <a:r>
              <a:rPr lang="en-US" sz="1300" dirty="0">
                <a:solidFill>
                  <a:srgbClr val="4D4D4D"/>
                </a:solidFill>
                <a:latin typeface="Arial"/>
              </a:rPr>
              <a:t>Provided at no cost </a:t>
            </a:r>
            <a:endParaRPr sz="1300" dirty="0">
              <a:solidFill>
                <a:srgbClr val="4D4D4D"/>
              </a:solidFill>
              <a:latin typeface="Arial"/>
            </a:endParaRPr>
          </a:p>
          <a:p>
            <a:pPr marL="128588" indent="-128588">
              <a:spcBef>
                <a:spcPts val="600"/>
              </a:spcBef>
              <a:buSzPct val="100000"/>
              <a:buFont typeface="Arial"/>
              <a:buChar char="•"/>
              <a:defRPr sz="2800">
                <a:solidFill>
                  <a:srgbClr val="FFFFFF"/>
                </a:solidFill>
                <a:latin typeface="+mj-lt"/>
                <a:ea typeface="+mj-ea"/>
                <a:cs typeface="+mj-cs"/>
                <a:sym typeface="Arial"/>
              </a:defRPr>
            </a:pPr>
            <a:r>
              <a:rPr lang="en-US" sz="1300" dirty="0">
                <a:solidFill>
                  <a:srgbClr val="4D4D4D"/>
                </a:solidFill>
                <a:latin typeface="Arial"/>
              </a:rPr>
              <a:t>Leverages McKinsey &amp; Company external data sources</a:t>
            </a:r>
            <a:endParaRPr sz="1300" dirty="0">
              <a:solidFill>
                <a:srgbClr val="4D4D4D"/>
              </a:solidFill>
              <a:latin typeface="Arial"/>
            </a:endParaRPr>
          </a:p>
          <a:p>
            <a:pPr marL="128588" indent="-128588">
              <a:spcBef>
                <a:spcPts val="600"/>
              </a:spcBef>
              <a:buSzPct val="100000"/>
              <a:buFont typeface="Arial"/>
              <a:buChar char="•"/>
              <a:defRPr sz="2800">
                <a:solidFill>
                  <a:srgbClr val="FFFFFF"/>
                </a:solidFill>
                <a:latin typeface="+mj-lt"/>
                <a:ea typeface="+mj-ea"/>
                <a:cs typeface="+mj-cs"/>
                <a:sym typeface="Arial"/>
              </a:defRPr>
            </a:pPr>
            <a:r>
              <a:rPr lang="en-US" sz="1300" dirty="0">
                <a:solidFill>
                  <a:srgbClr val="4D4D4D"/>
                </a:solidFill>
                <a:latin typeface="Arial"/>
              </a:rPr>
              <a:t>Industry certified expertise</a:t>
            </a:r>
            <a:endParaRPr sz="1300" dirty="0">
              <a:solidFill>
                <a:srgbClr val="4D4D4D"/>
              </a:solidFill>
              <a:latin typeface="Arial"/>
            </a:endParaRPr>
          </a:p>
        </p:txBody>
      </p:sp>
      <p:sp>
        <p:nvSpPr>
          <p:cNvPr id="14" name="TextBox 1">
            <a:extLst>
              <a:ext uri="{FF2B5EF4-FFF2-40B4-BE49-F238E27FC236}">
                <a16:creationId xmlns:a16="http://schemas.microsoft.com/office/drawing/2014/main" id="{CBCA8629-74FE-4CCB-8F1E-3B816446DB91}"/>
              </a:ext>
            </a:extLst>
          </p:cNvPr>
          <p:cNvSpPr txBox="1"/>
          <p:nvPr/>
        </p:nvSpPr>
        <p:spPr>
          <a:xfrm>
            <a:off x="6038141" y="1993488"/>
            <a:ext cx="2698389" cy="18581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7144" tIns="17144" rIns="17144" bIns="17144">
            <a:spAutoFit/>
          </a:bodyPr>
          <a:lstStyle/>
          <a:p>
            <a:pPr marL="128588" indent="-128588">
              <a:buSzPct val="100000"/>
              <a:buFont typeface="Arial"/>
              <a:buChar char="•"/>
              <a:defRPr sz="2800">
                <a:solidFill>
                  <a:srgbClr val="FFFFFF"/>
                </a:solidFill>
                <a:latin typeface="+mj-lt"/>
                <a:ea typeface="+mj-ea"/>
                <a:cs typeface="+mj-cs"/>
                <a:sym typeface="Arial"/>
              </a:defRPr>
            </a:pPr>
            <a:r>
              <a:rPr lang="en-US" sz="1200" dirty="0"/>
              <a:t>Payment strategy development</a:t>
            </a:r>
            <a:endParaRPr sz="1200" dirty="0"/>
          </a:p>
          <a:p>
            <a:pPr marL="128588" indent="-128588">
              <a:buSzPct val="100000"/>
              <a:buFont typeface="Arial"/>
              <a:buChar char="•"/>
              <a:defRPr sz="2800">
                <a:solidFill>
                  <a:srgbClr val="FFFFFF"/>
                </a:solidFill>
                <a:latin typeface="+mj-lt"/>
                <a:ea typeface="+mj-ea"/>
                <a:cs typeface="+mj-cs"/>
                <a:sym typeface="Arial"/>
              </a:defRPr>
            </a:pPr>
            <a:r>
              <a:rPr lang="en-US" sz="1200" dirty="0"/>
              <a:t>Industry benchmarking analysis</a:t>
            </a:r>
            <a:endParaRPr sz="1200" dirty="0"/>
          </a:p>
          <a:p>
            <a:pPr marL="128588" indent="-128588">
              <a:buSzPct val="100000"/>
              <a:buFont typeface="Arial"/>
              <a:buChar char="•"/>
              <a:defRPr sz="2800">
                <a:solidFill>
                  <a:srgbClr val="FFFFFF"/>
                </a:solidFill>
                <a:latin typeface="+mj-lt"/>
                <a:ea typeface="+mj-ea"/>
                <a:cs typeface="+mj-cs"/>
                <a:sym typeface="Arial"/>
              </a:defRPr>
            </a:pPr>
            <a:r>
              <a:rPr lang="en-US" sz="1200" dirty="0"/>
              <a:t>Best practices consultation</a:t>
            </a:r>
            <a:r>
              <a:rPr sz="1200" dirty="0"/>
              <a:t> </a:t>
            </a:r>
          </a:p>
          <a:p>
            <a:pPr marL="128588" indent="-128588">
              <a:buSzPct val="100000"/>
              <a:buFont typeface="Arial"/>
              <a:buChar char="•"/>
              <a:defRPr sz="2800">
                <a:solidFill>
                  <a:srgbClr val="FFFFFF"/>
                </a:solidFill>
                <a:latin typeface="+mj-lt"/>
                <a:ea typeface="+mj-ea"/>
                <a:cs typeface="+mj-cs"/>
                <a:sym typeface="Arial"/>
              </a:defRPr>
            </a:pPr>
            <a:r>
              <a:rPr lang="en-US" sz="1200" dirty="0"/>
              <a:t>Program optimization </a:t>
            </a:r>
          </a:p>
          <a:p>
            <a:pPr marL="128588" indent="-128588">
              <a:buSzPct val="100000"/>
              <a:buFont typeface="Arial"/>
              <a:buChar char="•"/>
              <a:defRPr sz="2800">
                <a:solidFill>
                  <a:srgbClr val="FFFFFF"/>
                </a:solidFill>
                <a:latin typeface="+mj-lt"/>
                <a:ea typeface="+mj-ea"/>
                <a:cs typeface="+mj-cs"/>
                <a:sym typeface="Arial"/>
              </a:defRPr>
            </a:pPr>
            <a:r>
              <a:rPr lang="en-US" sz="1200" dirty="0"/>
              <a:t>Payment process mapping</a:t>
            </a:r>
            <a:endParaRPr sz="1200" dirty="0"/>
          </a:p>
          <a:p>
            <a:pPr marL="128588" indent="-128588">
              <a:buSzPct val="100000"/>
              <a:buFont typeface="Arial"/>
              <a:buChar char="•"/>
              <a:defRPr sz="2800">
                <a:solidFill>
                  <a:srgbClr val="FFFFFF"/>
                </a:solidFill>
                <a:latin typeface="+mj-lt"/>
                <a:ea typeface="+mj-ea"/>
                <a:cs typeface="+mj-cs"/>
                <a:sym typeface="Arial"/>
              </a:defRPr>
            </a:pPr>
            <a:r>
              <a:rPr lang="en-US" sz="1200" dirty="0"/>
              <a:t>Program utilization review</a:t>
            </a:r>
          </a:p>
          <a:p>
            <a:pPr marL="128588" indent="-128588">
              <a:buSzPct val="100000"/>
              <a:buFont typeface="Arial"/>
              <a:buChar char="•"/>
              <a:defRPr sz="2800">
                <a:solidFill>
                  <a:srgbClr val="FFFFFF"/>
                </a:solidFill>
                <a:latin typeface="+mj-lt"/>
                <a:ea typeface="+mj-ea"/>
                <a:cs typeface="+mj-cs"/>
                <a:sym typeface="Arial"/>
              </a:defRPr>
            </a:pPr>
            <a:r>
              <a:rPr lang="en-US" sz="1200" dirty="0"/>
              <a:t>Whitepaper program evaluation</a:t>
            </a:r>
          </a:p>
          <a:p>
            <a:pPr marL="128588" indent="-128588">
              <a:buSzPct val="100000"/>
              <a:buFont typeface="Arial"/>
              <a:buChar char="•"/>
              <a:defRPr sz="2800">
                <a:solidFill>
                  <a:srgbClr val="FFFFFF"/>
                </a:solidFill>
                <a:latin typeface="+mj-lt"/>
                <a:ea typeface="+mj-ea"/>
                <a:cs typeface="+mj-cs"/>
                <a:sym typeface="Arial"/>
              </a:defRPr>
            </a:pPr>
            <a:r>
              <a:rPr lang="en-US" sz="1200" dirty="0"/>
              <a:t>Supplier retention strategy recommendations</a:t>
            </a:r>
          </a:p>
          <a:p>
            <a:pPr>
              <a:buSzPct val="100000"/>
              <a:defRPr sz="2800">
                <a:solidFill>
                  <a:srgbClr val="FFFFFF"/>
                </a:solidFill>
                <a:latin typeface="+mj-lt"/>
                <a:ea typeface="+mj-ea"/>
                <a:cs typeface="+mj-cs"/>
                <a:sym typeface="Arial"/>
              </a:defRPr>
            </a:pPr>
            <a:endParaRPr sz="1050" dirty="0"/>
          </a:p>
        </p:txBody>
      </p:sp>
      <p:pic>
        <p:nvPicPr>
          <p:cNvPr id="1034" name="Picture 10" descr="How smarter data analysis can transform financial planning">
            <a:extLst>
              <a:ext uri="{FF2B5EF4-FFF2-40B4-BE49-F238E27FC236}">
                <a16:creationId xmlns:a16="http://schemas.microsoft.com/office/drawing/2014/main" id="{5858CC1A-0194-4F32-B68D-CB0DE4A1563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099" b="4471"/>
          <a:stretch/>
        </p:blipFill>
        <p:spPr bwMode="auto">
          <a:xfrm>
            <a:off x="0" y="3319343"/>
            <a:ext cx="5494564" cy="1824157"/>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9">
            <a:extLst>
              <a:ext uri="{FF2B5EF4-FFF2-40B4-BE49-F238E27FC236}">
                <a16:creationId xmlns:a16="http://schemas.microsoft.com/office/drawing/2014/main" id="{82C5510B-1B11-41FD-A15C-8617C362F3AA}"/>
              </a:ext>
            </a:extLst>
          </p:cNvPr>
          <p:cNvSpPr txBox="1">
            <a:spLocks/>
          </p:cNvSpPr>
          <p:nvPr/>
        </p:nvSpPr>
        <p:spPr>
          <a:xfrm>
            <a:off x="400642" y="320201"/>
            <a:ext cx="7955280" cy="651272"/>
          </a:xfrm>
          <a:prstGeom prst="rect">
            <a:avLst/>
          </a:prstGeom>
        </p:spPr>
        <p:txBody>
          <a:bodyPr/>
          <a:lstStyle>
            <a:lvl1pPr algn="l" defTabSz="914400" rtl="0" eaLnBrk="1" latinLnBrk="0" hangingPunct="1">
              <a:spcBef>
                <a:spcPct val="0"/>
              </a:spcBef>
              <a:buNone/>
              <a:defRPr sz="2800" b="0" kern="1200">
                <a:solidFill>
                  <a:schemeClr val="tx1"/>
                </a:solidFill>
                <a:latin typeface="+mj-lt"/>
                <a:ea typeface="+mj-ea"/>
                <a:cs typeface="+mj-cs"/>
              </a:defRPr>
            </a:lvl1pPr>
          </a:lstStyle>
          <a:p>
            <a:r>
              <a:rPr lang="en-US" dirty="0"/>
              <a:t>Program Optimization Team</a:t>
            </a:r>
          </a:p>
        </p:txBody>
      </p:sp>
      <p:sp>
        <p:nvSpPr>
          <p:cNvPr id="15" name="Shape 2793">
            <a:extLst>
              <a:ext uri="{FF2B5EF4-FFF2-40B4-BE49-F238E27FC236}">
                <a16:creationId xmlns:a16="http://schemas.microsoft.com/office/drawing/2014/main" id="{F12A65F2-71B0-495C-992C-5D46C50AF5C4}"/>
              </a:ext>
            </a:extLst>
          </p:cNvPr>
          <p:cNvSpPr txBox="1"/>
          <p:nvPr/>
        </p:nvSpPr>
        <p:spPr>
          <a:xfrm>
            <a:off x="484481" y="127072"/>
            <a:ext cx="2907843" cy="1846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defTabSz="1828431">
              <a:defRPr sz="1800" cap="all" spc="180">
                <a:solidFill>
                  <a:srgbClr val="A7A7A7"/>
                </a:solidFill>
              </a:defRPr>
            </a:lvl1pPr>
          </a:lstStyle>
          <a:p>
            <a:pPr marL="0" marR="0" lvl="0" indent="0" algn="l" defTabSz="1828431" rtl="0" eaLnBrk="1" fontAlgn="auto" latinLnBrk="0" hangingPunct="1">
              <a:lnSpc>
                <a:spcPct val="100000"/>
              </a:lnSpc>
              <a:spcBef>
                <a:spcPts val="0"/>
              </a:spcBef>
              <a:spcAft>
                <a:spcPts val="0"/>
              </a:spcAft>
              <a:buClrTx/>
              <a:buSzTx/>
              <a:buFontTx/>
              <a:buNone/>
              <a:tabLst/>
              <a:defRPr/>
            </a:pPr>
            <a:r>
              <a:rPr kumimoji="0" lang="en-US" sz="600" b="0" i="0" u="none" strike="noStrike" kern="1200" cap="all" spc="180" normalizeH="0" baseline="0" noProof="0" dirty="0">
                <a:ln>
                  <a:noFill/>
                </a:ln>
                <a:solidFill>
                  <a:srgbClr val="A7A7A7"/>
                </a:solidFill>
                <a:effectLst/>
                <a:uLnTx/>
                <a:uFillTx/>
                <a:latin typeface="Arial"/>
                <a:ea typeface="+mn-ea"/>
                <a:cs typeface="+mn-cs"/>
              </a:rPr>
              <a:t>U.S. Bank as a strategic payments partner</a:t>
            </a:r>
          </a:p>
        </p:txBody>
      </p:sp>
    </p:spTree>
    <p:extLst>
      <p:ext uri="{BB962C8B-B14F-4D97-AF65-F5344CB8AC3E}">
        <p14:creationId xmlns:p14="http://schemas.microsoft.com/office/powerpoint/2010/main" val="352285903"/>
      </p:ext>
    </p:extLst>
  </p:cSld>
  <p:clrMapOvr>
    <a:overrideClrMapping bg1="lt1" tx1="dk1" bg2="lt2" tx2="dk2" accent1="accent1" accent2="accent2" accent3="accent3" accent4="accent4" accent5="accent5" accent6="accent6" hlink="hlink" folHlink="folHlink"/>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41228C-22A0-406D-B9A8-F9FCAC932600}"/>
              </a:ext>
            </a:extLst>
          </p:cNvPr>
          <p:cNvSpPr txBox="1">
            <a:spLocks/>
          </p:cNvSpPr>
          <p:nvPr/>
        </p:nvSpPr>
        <p:spPr>
          <a:xfrm>
            <a:off x="482031" y="93798"/>
            <a:ext cx="7955280" cy="651272"/>
          </a:xfrm>
          <a:prstGeom prst="rect">
            <a:avLst/>
          </a:prstGeom>
        </p:spPr>
        <p:txBody>
          <a:bodyPr vert="horz" lIns="0" tIns="0" rIns="0" bIns="0" rtlCol="0" anchor="b" anchorCtr="0">
            <a:normAutofit/>
          </a:bodyPr>
          <a:lstStyle>
            <a:lvl1pPr algn="l" defTabSz="914400" rtl="0" eaLnBrk="1" latinLnBrk="0" hangingPunct="1">
              <a:spcBef>
                <a:spcPct val="0"/>
              </a:spcBef>
              <a:buNone/>
              <a:defRPr sz="2800" b="0" kern="1200">
                <a:solidFill>
                  <a:schemeClr val="tx1"/>
                </a:solidFill>
                <a:latin typeface="+mj-lt"/>
                <a:ea typeface="+mj-ea"/>
                <a:cs typeface="+mj-cs"/>
              </a:defRPr>
            </a:lvl1pPr>
          </a:lstStyle>
          <a:p>
            <a:r>
              <a:rPr lang="en-US"/>
              <a:t>Access</a:t>
            </a:r>
            <a:r>
              <a:rPr lang="en-US" baseline="30000"/>
              <a:t>® </a:t>
            </a:r>
            <a:r>
              <a:rPr lang="en-US"/>
              <a:t>Online Functionality</a:t>
            </a:r>
          </a:p>
        </p:txBody>
      </p:sp>
      <p:sp>
        <p:nvSpPr>
          <p:cNvPr id="5" name="Shape 2793">
            <a:extLst>
              <a:ext uri="{FF2B5EF4-FFF2-40B4-BE49-F238E27FC236}">
                <a16:creationId xmlns:a16="http://schemas.microsoft.com/office/drawing/2014/main" id="{BC592373-1B55-4DBE-9C25-20400FC5FD80}"/>
              </a:ext>
            </a:extLst>
          </p:cNvPr>
          <p:cNvSpPr txBox="1"/>
          <p:nvPr/>
        </p:nvSpPr>
        <p:spPr>
          <a:xfrm>
            <a:off x="484481" y="155366"/>
            <a:ext cx="1547856" cy="1846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defTabSz="1828431">
              <a:defRPr sz="1800" cap="all" spc="180">
                <a:solidFill>
                  <a:srgbClr val="A7A7A7"/>
                </a:solidFill>
              </a:defRPr>
            </a:lvl1pPr>
          </a:lstStyle>
          <a:p>
            <a:r>
              <a:rPr lang="en-US" sz="600" dirty="0"/>
              <a:t>Technology overview</a:t>
            </a:r>
            <a:endParaRPr sz="600" dirty="0"/>
          </a:p>
        </p:txBody>
      </p:sp>
      <p:sp>
        <p:nvSpPr>
          <p:cNvPr id="36" name="Shape 2821">
            <a:extLst>
              <a:ext uri="{FF2B5EF4-FFF2-40B4-BE49-F238E27FC236}">
                <a16:creationId xmlns:a16="http://schemas.microsoft.com/office/drawing/2014/main" id="{518ECA29-5137-4244-B158-65DD14106374}"/>
              </a:ext>
            </a:extLst>
          </p:cNvPr>
          <p:cNvSpPr/>
          <p:nvPr/>
        </p:nvSpPr>
        <p:spPr>
          <a:xfrm>
            <a:off x="457200" y="755213"/>
            <a:ext cx="8067805" cy="357790"/>
          </a:xfrm>
          <a:prstGeom prst="rect">
            <a:avLst/>
          </a:prstGeom>
          <a:solidFill>
            <a:srgbClr val="67B2E8"/>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85725" tIns="85725" rIns="85725" bIns="85725">
            <a:spAutoFit/>
          </a:bodyPr>
          <a:lstStyle>
            <a:lvl1pPr defTabSz="913748">
              <a:spcBef>
                <a:spcPts val="200"/>
              </a:spcBef>
              <a:defRPr sz="3200" spc="-64">
                <a:solidFill>
                  <a:srgbClr val="FFFFFF"/>
                </a:solidFill>
              </a:defRPr>
            </a:lvl1pPr>
          </a:lstStyle>
          <a:p>
            <a:pPr marL="0" marR="0" lvl="0" indent="0" defTabSz="342656" eaLnBrk="1" fontAlgn="auto" latinLnBrk="0" hangingPunct="0">
              <a:lnSpc>
                <a:spcPct val="100000"/>
              </a:lnSpc>
              <a:spcBef>
                <a:spcPts val="75"/>
              </a:spcBef>
              <a:spcAft>
                <a:spcPts val="0"/>
              </a:spcAft>
              <a:buClrTx/>
              <a:buSzTx/>
              <a:buFontTx/>
              <a:buNone/>
              <a:tabLst/>
              <a:defRPr/>
            </a:pPr>
            <a:r>
              <a:rPr kumimoji="0" lang="en-US" sz="1200" b="0" i="0" u="none" strike="noStrike" kern="0" cap="none" spc="-24" normalizeH="0" baseline="0" noProof="0" dirty="0">
                <a:ln>
                  <a:noFill/>
                </a:ln>
                <a:solidFill>
                  <a:srgbClr val="FFFFFF"/>
                </a:solidFill>
                <a:effectLst/>
                <a:uLnTx/>
                <a:uFillTx/>
                <a:cs typeface="Arial"/>
                <a:sym typeface="Arial"/>
              </a:rPr>
              <a:t>Continuous investment in propriety technology allows management all aspects of the program</a:t>
            </a:r>
            <a:endParaRPr kumimoji="0" sz="1200" b="0" i="0" u="none" strike="noStrike" kern="0" cap="none" spc="-24" normalizeH="0" baseline="0" noProof="0" dirty="0">
              <a:ln>
                <a:noFill/>
              </a:ln>
              <a:solidFill>
                <a:srgbClr val="FFFFFF"/>
              </a:solidFill>
              <a:effectLst/>
              <a:uLnTx/>
              <a:uFillTx/>
              <a:cs typeface="Arial"/>
              <a:sym typeface="Arial"/>
            </a:endParaRPr>
          </a:p>
        </p:txBody>
      </p:sp>
      <p:pic>
        <p:nvPicPr>
          <p:cNvPr id="35" name="Picture 34">
            <a:extLst>
              <a:ext uri="{FF2B5EF4-FFF2-40B4-BE49-F238E27FC236}">
                <a16:creationId xmlns:a16="http://schemas.microsoft.com/office/drawing/2014/main" id="{B5F827BE-C77A-44A4-8B0A-8422B2F2BF2D}"/>
              </a:ext>
            </a:extLst>
          </p:cNvPr>
          <p:cNvPicPr>
            <a:picLocks noChangeAspect="1"/>
          </p:cNvPicPr>
          <p:nvPr/>
        </p:nvPicPr>
        <p:blipFill>
          <a:blip r:embed="rId3"/>
          <a:stretch>
            <a:fillRect/>
          </a:stretch>
        </p:blipFill>
        <p:spPr>
          <a:xfrm>
            <a:off x="457200" y="1217918"/>
            <a:ext cx="7980111" cy="3267241"/>
          </a:xfrm>
          <a:prstGeom prst="rect">
            <a:avLst/>
          </a:prstGeom>
        </p:spPr>
      </p:pic>
    </p:spTree>
    <p:extLst>
      <p:ext uri="{BB962C8B-B14F-4D97-AF65-F5344CB8AC3E}">
        <p14:creationId xmlns:p14="http://schemas.microsoft.com/office/powerpoint/2010/main" val="3940475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a:extLst>
              <a:ext uri="{FF2B5EF4-FFF2-40B4-BE49-F238E27FC236}">
                <a16:creationId xmlns:a16="http://schemas.microsoft.com/office/drawing/2014/main" id="{42155DD3-4B62-45ED-9C03-449D1A6ECEBD}"/>
              </a:ext>
            </a:extLst>
          </p:cNvPr>
          <p:cNvSpPr/>
          <p:nvPr/>
        </p:nvSpPr>
        <p:spPr>
          <a:xfrm>
            <a:off x="1459556" y="2119219"/>
            <a:ext cx="3474720" cy="502920"/>
          </a:xfrm>
          <a:prstGeom prst="rect">
            <a:avLst/>
          </a:prstGeom>
          <a:solidFill>
            <a:srgbClr val="FFFFFF"/>
          </a:solidFill>
          <a:ln w="12700">
            <a:miter lim="400000"/>
          </a:ln>
          <a:effectLst>
            <a:outerShdw blurRad="50800" dist="38100" dir="2700000" rotWithShape="0">
              <a:schemeClr val="accent1">
                <a:alpha val="40000"/>
              </a:schemeClr>
            </a:outerShdw>
          </a:effectLst>
        </p:spPr>
        <p:txBody>
          <a:bodyPr lIns="91436" tIns="91436" rIns="91436" bIns="91436" anchor="ctr"/>
          <a:lstStyle/>
          <a:p>
            <a:pPr marL="228600">
              <a:defRPr sz="3200" spc="-64"/>
            </a:pPr>
            <a:r>
              <a:rPr lang="en-US" sz="1200" b="1" dirty="0"/>
              <a:t>Traci Miner</a:t>
            </a:r>
            <a:endParaRPr lang="en-US" sz="1200" b="1" dirty="0">
              <a:solidFill>
                <a:srgbClr val="FFFFFF"/>
              </a:solidFill>
            </a:endParaRPr>
          </a:p>
          <a:p>
            <a:pPr marL="228600">
              <a:defRPr sz="2000" i="1" spc="-39">
                <a:solidFill>
                  <a:srgbClr val="535353"/>
                </a:solidFill>
              </a:defRPr>
            </a:pPr>
            <a:r>
              <a:rPr lang="en-US" sz="1000" dirty="0"/>
              <a:t>Vice President, Senior Solutions Engineer</a:t>
            </a:r>
          </a:p>
        </p:txBody>
      </p:sp>
      <p:sp>
        <p:nvSpPr>
          <p:cNvPr id="10" name="Title 9"/>
          <p:cNvSpPr>
            <a:spLocks noGrp="1"/>
          </p:cNvSpPr>
          <p:nvPr>
            <p:ph type="title"/>
          </p:nvPr>
        </p:nvSpPr>
        <p:spPr>
          <a:xfrm>
            <a:off x="493776" y="94865"/>
            <a:ext cx="7955280" cy="651272"/>
          </a:xfrm>
        </p:spPr>
        <p:txBody>
          <a:bodyPr/>
          <a:lstStyle/>
          <a:p>
            <a:r>
              <a:rPr lang="en-US" dirty="0"/>
              <a:t>Introductions</a:t>
            </a:r>
          </a:p>
        </p:txBody>
      </p:sp>
      <p:pic>
        <p:nvPicPr>
          <p:cNvPr id="38" name="Picture 2">
            <a:extLst>
              <a:ext uri="{FF2B5EF4-FFF2-40B4-BE49-F238E27FC236}">
                <a16:creationId xmlns:a16="http://schemas.microsoft.com/office/drawing/2014/main" id="{05852926-8FC1-4701-B8AA-C83AAEC5131A}"/>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a:xfrm>
            <a:off x="1065920" y="2055782"/>
            <a:ext cx="629793" cy="629793"/>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5" name="Shape 2793">
            <a:extLst>
              <a:ext uri="{FF2B5EF4-FFF2-40B4-BE49-F238E27FC236}">
                <a16:creationId xmlns:a16="http://schemas.microsoft.com/office/drawing/2014/main" id="{B41C5037-8EFE-4E99-8B90-B21A1E53223B}"/>
              </a:ext>
            </a:extLst>
          </p:cNvPr>
          <p:cNvSpPr txBox="1"/>
          <p:nvPr/>
        </p:nvSpPr>
        <p:spPr>
          <a:xfrm>
            <a:off x="484481" y="156822"/>
            <a:ext cx="2907843" cy="1846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defTabSz="1828431">
              <a:defRPr sz="1800" cap="all" spc="180">
                <a:solidFill>
                  <a:srgbClr val="A7A7A7"/>
                </a:solidFill>
              </a:defRPr>
            </a:lvl1pPr>
          </a:lstStyle>
          <a:p>
            <a:r>
              <a:rPr lang="en-US" sz="600" dirty="0"/>
              <a:t>U.S. Bank as a strategic payments partner</a:t>
            </a:r>
            <a:endParaRPr sz="600" dirty="0"/>
          </a:p>
        </p:txBody>
      </p:sp>
      <p:grpSp>
        <p:nvGrpSpPr>
          <p:cNvPr id="9" name="Group 8">
            <a:extLst>
              <a:ext uri="{FF2B5EF4-FFF2-40B4-BE49-F238E27FC236}">
                <a16:creationId xmlns:a16="http://schemas.microsoft.com/office/drawing/2014/main" id="{00B318D6-F63B-40DC-994F-F973D6A56C83}"/>
              </a:ext>
            </a:extLst>
          </p:cNvPr>
          <p:cNvGrpSpPr/>
          <p:nvPr/>
        </p:nvGrpSpPr>
        <p:grpSpPr>
          <a:xfrm>
            <a:off x="1051613" y="1221589"/>
            <a:ext cx="3874364" cy="635801"/>
            <a:chOff x="345592" y="3800320"/>
            <a:chExt cx="3874364" cy="635801"/>
          </a:xfrm>
        </p:grpSpPr>
        <p:sp>
          <p:nvSpPr>
            <p:cNvPr id="31" name="Rectangle">
              <a:extLst>
                <a:ext uri="{FF2B5EF4-FFF2-40B4-BE49-F238E27FC236}">
                  <a16:creationId xmlns:a16="http://schemas.microsoft.com/office/drawing/2014/main" id="{8DAEF7F0-2019-4F00-8D0C-806592B20C3D}"/>
                </a:ext>
              </a:extLst>
            </p:cNvPr>
            <p:cNvSpPr/>
            <p:nvPr/>
          </p:nvSpPr>
          <p:spPr>
            <a:xfrm>
              <a:off x="745236" y="3864205"/>
              <a:ext cx="3474720" cy="502920"/>
            </a:xfrm>
            <a:prstGeom prst="rect">
              <a:avLst/>
            </a:prstGeom>
            <a:solidFill>
              <a:srgbClr val="FFFFFF"/>
            </a:solidFill>
            <a:ln w="12700">
              <a:miter lim="400000"/>
            </a:ln>
            <a:effectLst>
              <a:outerShdw blurRad="50800" dist="38100" dir="2700000" rotWithShape="0">
                <a:schemeClr val="accent1">
                  <a:alpha val="40000"/>
                </a:schemeClr>
              </a:outerShdw>
            </a:effectLst>
          </p:spPr>
          <p:txBody>
            <a:bodyPr lIns="91436" tIns="91436" rIns="91436" bIns="91436" anchor="ctr"/>
            <a:lstStyle/>
            <a:p>
              <a:pPr marL="228600">
                <a:defRPr sz="3200" spc="-64"/>
              </a:pPr>
              <a:r>
                <a:rPr lang="en-US" sz="1200" b="1" dirty="0"/>
                <a:t>Ryan Calloway</a:t>
              </a:r>
              <a:endParaRPr lang="en-US" sz="1200" b="1" dirty="0">
                <a:solidFill>
                  <a:srgbClr val="FFFFFF"/>
                </a:solidFill>
              </a:endParaRPr>
            </a:p>
            <a:p>
              <a:pPr marL="228600">
                <a:defRPr sz="2000" i="1" spc="-39">
                  <a:solidFill>
                    <a:srgbClr val="535353"/>
                  </a:solidFill>
                </a:defRPr>
              </a:pPr>
              <a:r>
                <a:rPr lang="en-US" sz="1000" dirty="0"/>
                <a:t>Vice President, Large Market Strategic Sales – Public Sector &amp; Higher Education</a:t>
              </a:r>
            </a:p>
          </p:txBody>
        </p:sp>
        <p:pic>
          <p:nvPicPr>
            <p:cNvPr id="1030" name="Picture 6">
              <a:extLst>
                <a:ext uri="{FF2B5EF4-FFF2-40B4-BE49-F238E27FC236}">
                  <a16:creationId xmlns:a16="http://schemas.microsoft.com/office/drawing/2014/main" id="{FE81729F-F258-42FE-BC10-8780063E5E30}"/>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345592" y="3800320"/>
              <a:ext cx="635801" cy="635801"/>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sp>
        <p:nvSpPr>
          <p:cNvPr id="19" name="Rectangle">
            <a:extLst>
              <a:ext uri="{FF2B5EF4-FFF2-40B4-BE49-F238E27FC236}">
                <a16:creationId xmlns:a16="http://schemas.microsoft.com/office/drawing/2014/main" id="{4F05BC79-1C7D-4A5F-B919-D1E38EFBDAA1}"/>
              </a:ext>
            </a:extLst>
          </p:cNvPr>
          <p:cNvSpPr/>
          <p:nvPr/>
        </p:nvSpPr>
        <p:spPr>
          <a:xfrm>
            <a:off x="1440458" y="2957750"/>
            <a:ext cx="3474720" cy="502920"/>
          </a:xfrm>
          <a:prstGeom prst="rect">
            <a:avLst/>
          </a:prstGeom>
          <a:solidFill>
            <a:srgbClr val="FFFFFF"/>
          </a:solidFill>
          <a:ln w="12700">
            <a:miter lim="400000"/>
          </a:ln>
          <a:effectLst>
            <a:outerShdw blurRad="50800" dist="38100" dir="2700000" rotWithShape="0">
              <a:schemeClr val="accent1">
                <a:alpha val="40000"/>
              </a:schemeClr>
            </a:outerShdw>
          </a:effectLst>
        </p:spPr>
        <p:txBody>
          <a:bodyPr lIns="91436" tIns="91436" rIns="91436" bIns="91436" anchor="ctr"/>
          <a:lstStyle/>
          <a:p>
            <a:pPr marL="228600">
              <a:defRPr sz="3200" spc="-64"/>
            </a:pPr>
            <a:r>
              <a:rPr lang="en-US" sz="1200" b="1" dirty="0"/>
              <a:t>Jim Smith</a:t>
            </a:r>
            <a:endParaRPr lang="en-US" sz="1200" b="1" dirty="0">
              <a:solidFill>
                <a:srgbClr val="FFFFFF"/>
              </a:solidFill>
            </a:endParaRPr>
          </a:p>
          <a:p>
            <a:pPr marL="228600">
              <a:defRPr sz="2000" i="1" spc="-39">
                <a:solidFill>
                  <a:srgbClr val="535353"/>
                </a:solidFill>
              </a:defRPr>
            </a:pPr>
            <a:r>
              <a:rPr lang="en-US" sz="1000" dirty="0"/>
              <a:t>Director of Operations- State Auditor's Office Purchasing Card Divisions, State of West Virginia</a:t>
            </a:r>
          </a:p>
        </p:txBody>
      </p:sp>
      <p:pic>
        <p:nvPicPr>
          <p:cNvPr id="21" name="Picture 2">
            <a:extLst>
              <a:ext uri="{FF2B5EF4-FFF2-40B4-BE49-F238E27FC236}">
                <a16:creationId xmlns:a16="http://schemas.microsoft.com/office/drawing/2014/main" id="{0E56272B-C844-4027-A68E-63813B9CAA87}"/>
              </a:ext>
            </a:extLst>
          </p:cNvPr>
          <p:cNvPicPr>
            <a:picLocks noChangeAspect="1"/>
          </p:cNvPicPr>
          <p:nvPr/>
        </p:nvPicPr>
        <p:blipFill>
          <a:blip r:embed="rId6">
            <a:extLst>
              <a:ext uri="{28A0092B-C50C-407E-A947-70E740481C1C}">
                <a14:useLocalDpi xmlns:a14="http://schemas.microsoft.com/office/drawing/2010/main" val="0"/>
              </a:ext>
            </a:extLst>
          </a:blip>
          <a:srcRect l="2558" r="2558"/>
          <a:stretch/>
        </p:blipFill>
        <p:spPr>
          <a:xfrm>
            <a:off x="1051613" y="2877334"/>
            <a:ext cx="629793" cy="663751"/>
          </a:xfrm>
          <a:prstGeom prst="ellipse">
            <a:avLst/>
          </a:prstGeom>
          <a:ln w="3175"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35831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47.png" descr="image47.png">
            <a:extLst>
              <a:ext uri="{FF2B5EF4-FFF2-40B4-BE49-F238E27FC236}">
                <a16:creationId xmlns:a16="http://schemas.microsoft.com/office/drawing/2014/main" id="{C631236F-AC6B-41C8-B789-01656F106AB5}"/>
              </a:ext>
            </a:extLst>
          </p:cNvPr>
          <p:cNvPicPr>
            <a:picLocks noChangeAspect="1"/>
          </p:cNvPicPr>
          <p:nvPr/>
        </p:nvPicPr>
        <p:blipFill>
          <a:blip r:embed="rId4" cstate="hqprint">
            <a:extLst>
              <a:ext uri="{28A0092B-C50C-407E-A947-70E740481C1C}">
                <a14:useLocalDpi xmlns:a14="http://schemas.microsoft.com/office/drawing/2010/main"/>
              </a:ext>
            </a:extLst>
          </a:blip>
          <a:srcRect l="2781" r="214" b="2781"/>
          <a:stretch>
            <a:fillRect/>
          </a:stretch>
        </p:blipFill>
        <p:spPr>
          <a:xfrm>
            <a:off x="3985666" y="1817793"/>
            <a:ext cx="5158333" cy="1389888"/>
          </a:xfrm>
          <a:prstGeom prst="rect">
            <a:avLst/>
          </a:prstGeom>
          <a:ln w="12700">
            <a:miter lim="400000"/>
          </a:ln>
        </p:spPr>
      </p:pic>
      <p:sp>
        <p:nvSpPr>
          <p:cNvPr id="8" name="Opening and Introductions">
            <a:extLst>
              <a:ext uri="{FF2B5EF4-FFF2-40B4-BE49-F238E27FC236}">
                <a16:creationId xmlns:a16="http://schemas.microsoft.com/office/drawing/2014/main" id="{C6C77B31-7A4F-4AE3-937D-16669BE19B5F}"/>
              </a:ext>
            </a:extLst>
          </p:cNvPr>
          <p:cNvSpPr txBox="1"/>
          <p:nvPr/>
        </p:nvSpPr>
        <p:spPr>
          <a:xfrm>
            <a:off x="836534" y="2270364"/>
            <a:ext cx="5713589" cy="484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tabLst>
                <a:tab pos="1828800" algn="l"/>
              </a:tabLst>
              <a:defRPr sz="7200" spc="-144">
                <a:solidFill>
                  <a:srgbClr val="FFFFFF"/>
                </a:solidFill>
              </a:defRPr>
            </a:lvl1pPr>
          </a:lstStyle>
          <a:p>
            <a:r>
              <a:rPr lang="en-US" sz="2700" dirty="0"/>
              <a:t>Demonstration </a:t>
            </a:r>
            <a:endParaRPr sz="2700" dirty="0"/>
          </a:p>
        </p:txBody>
      </p:sp>
      <p:pic>
        <p:nvPicPr>
          <p:cNvPr id="4" name="image4.jpeg" descr="image4.jpeg">
            <a:extLst>
              <a:ext uri="{FF2B5EF4-FFF2-40B4-BE49-F238E27FC236}">
                <a16:creationId xmlns:a16="http://schemas.microsoft.com/office/drawing/2014/main" id="{BBEE87A7-541C-4DE4-BA26-F2E3A6CC731B}"/>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3636270" y="1817180"/>
            <a:ext cx="5507730" cy="1389887"/>
          </a:xfrm>
          <a:prstGeom prst="rect">
            <a:avLst/>
          </a:prstGeom>
          <a:ln w="12700">
            <a:miter lim="400000"/>
          </a:ln>
        </p:spPr>
      </p:pic>
    </p:spTree>
    <p:extLst>
      <p:ext uri="{BB962C8B-B14F-4D97-AF65-F5344CB8AC3E}">
        <p14:creationId xmlns:p14="http://schemas.microsoft.com/office/powerpoint/2010/main" val="371041172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Opening and Introductions">
            <a:extLst>
              <a:ext uri="{FF2B5EF4-FFF2-40B4-BE49-F238E27FC236}">
                <a16:creationId xmlns:a16="http://schemas.microsoft.com/office/drawing/2014/main" id="{D5F3E397-EA77-4CA1-8D2D-E94AB13F756A}"/>
              </a:ext>
            </a:extLst>
          </p:cNvPr>
          <p:cNvSpPr txBox="1"/>
          <p:nvPr/>
        </p:nvSpPr>
        <p:spPr>
          <a:xfrm>
            <a:off x="836534" y="2270364"/>
            <a:ext cx="5713589" cy="4847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tIns="34289" rIns="34289" bIns="34289">
            <a:spAutoFit/>
          </a:bodyPr>
          <a:lstStyle>
            <a:lvl1pPr>
              <a:tabLst>
                <a:tab pos="1828800" algn="l"/>
              </a:tabLst>
              <a:defRPr sz="7200" spc="-144">
                <a:solidFill>
                  <a:srgbClr val="FFFFFF"/>
                </a:solidFill>
              </a:defRPr>
            </a:lvl1pPr>
          </a:lstStyle>
          <a:p>
            <a:r>
              <a:rPr lang="en-US" sz="2700"/>
              <a:t>Question &amp; Answer</a:t>
            </a:r>
            <a:endParaRPr sz="2700"/>
          </a:p>
        </p:txBody>
      </p:sp>
      <p:pic>
        <p:nvPicPr>
          <p:cNvPr id="5" name="image47.png" descr="image47.png">
            <a:extLst>
              <a:ext uri="{FF2B5EF4-FFF2-40B4-BE49-F238E27FC236}">
                <a16:creationId xmlns:a16="http://schemas.microsoft.com/office/drawing/2014/main" id="{073C081D-5D60-495E-B152-451657114488}"/>
              </a:ext>
            </a:extLst>
          </p:cNvPr>
          <p:cNvPicPr>
            <a:picLocks noChangeAspect="1"/>
          </p:cNvPicPr>
          <p:nvPr/>
        </p:nvPicPr>
        <p:blipFill>
          <a:blip r:embed="rId4" cstate="hqprint">
            <a:extLst>
              <a:ext uri="{28A0092B-C50C-407E-A947-70E740481C1C}">
                <a14:useLocalDpi xmlns:a14="http://schemas.microsoft.com/office/drawing/2010/main"/>
              </a:ext>
            </a:extLst>
          </a:blip>
          <a:srcRect t="11554" b="553"/>
          <a:stretch>
            <a:fillRect/>
          </a:stretch>
        </p:blipFill>
        <p:spPr>
          <a:xfrm>
            <a:off x="3779079" y="1817793"/>
            <a:ext cx="5401016" cy="1389888"/>
          </a:xfrm>
          <a:prstGeom prst="rect">
            <a:avLst/>
          </a:prstGeom>
          <a:ln w="12700">
            <a:miter lim="400000"/>
          </a:ln>
        </p:spPr>
      </p:pic>
    </p:spTree>
    <p:extLst>
      <p:ext uri="{BB962C8B-B14F-4D97-AF65-F5344CB8AC3E}">
        <p14:creationId xmlns:p14="http://schemas.microsoft.com/office/powerpoint/2010/main" val="250514716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Content Placeholder 3">
            <a:extLst>
              <a:ext uri="{FF2B5EF4-FFF2-40B4-BE49-F238E27FC236}">
                <a16:creationId xmlns:a16="http://schemas.microsoft.com/office/drawing/2014/main" id="{56181CB4-6089-47AD-B228-39B36DB23B12}"/>
              </a:ext>
            </a:extLst>
          </p:cNvPr>
          <p:cNvSpPr txBox="1">
            <a:spLocks/>
          </p:cNvSpPr>
          <p:nvPr/>
        </p:nvSpPr>
        <p:spPr>
          <a:xfrm>
            <a:off x="583507" y="1555389"/>
            <a:ext cx="4038600" cy="2615778"/>
          </a:xfrm>
          <a:prstGeom prst="rect">
            <a:avLst/>
          </a:prstGeom>
        </p:spPr>
        <p:txBody>
          <a:bodyPr/>
          <a:lstStyle>
            <a:lvl1pPr marL="182880" indent="-173736" algn="l" defTabSz="914400" rtl="0" eaLnBrk="1" latinLnBrk="0" hangingPunct="1">
              <a:spcBef>
                <a:spcPts val="0"/>
              </a:spcBef>
              <a:spcAft>
                <a:spcPts val="600"/>
              </a:spcAft>
              <a:buFont typeface="Arial" panose="020B0604020202020204" pitchFamily="34" charset="0"/>
              <a:buChar char="•"/>
              <a:defRPr sz="1800" kern="1200">
                <a:solidFill>
                  <a:schemeClr val="tx2"/>
                </a:solidFill>
                <a:latin typeface="+mn-lt"/>
                <a:ea typeface="+mn-ea"/>
                <a:cs typeface="+mn-cs"/>
              </a:defRPr>
            </a:lvl1pPr>
            <a:lvl2pPr marL="548640" indent="-228600" algn="l" defTabSz="914400" rtl="0" eaLnBrk="1" latinLnBrk="0" hangingPunct="1">
              <a:spcBef>
                <a:spcPts val="0"/>
              </a:spcBef>
              <a:spcAft>
                <a:spcPts val="600"/>
              </a:spcAft>
              <a:buFont typeface="Arial" panose="020B0604020202020204" pitchFamily="34" charset="0"/>
              <a:buChar char="–"/>
              <a:defRPr sz="1600" kern="1200">
                <a:solidFill>
                  <a:schemeClr val="tx2"/>
                </a:solidFill>
                <a:latin typeface="+mn-lt"/>
                <a:ea typeface="+mn-ea"/>
                <a:cs typeface="+mn-cs"/>
              </a:defRPr>
            </a:lvl2pPr>
            <a:lvl3pPr marL="914400" indent="-173736" algn="l" defTabSz="914400" rtl="0" eaLnBrk="1" latinLnBrk="0" hangingPunct="1">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1280160" indent="-173736" algn="l" defTabSz="914400" rtl="0" eaLnBrk="1" latinLnBrk="0" hangingPunct="1">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1645920" indent="-173736" algn="l" defTabSz="914400" rtl="0" eaLnBrk="1" latinLnBrk="0" hangingPunct="1">
              <a:spcBef>
                <a:spcPts val="0"/>
              </a:spcBef>
              <a:spcAft>
                <a:spcPts val="600"/>
              </a:spcAft>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7200">
              <a:spcAft>
                <a:spcPts val="400"/>
              </a:spcAft>
              <a:buFont typeface="Arial" panose="020B0604020202020204" pitchFamily="34" charset="0"/>
              <a:buNone/>
              <a:defRPr sz="4200" spc="-84">
                <a:solidFill>
                  <a:srgbClr val="4D4D4D"/>
                </a:solidFill>
                <a:latin typeface="+mj-lt"/>
                <a:ea typeface="+mj-ea"/>
                <a:cs typeface="+mj-cs"/>
                <a:sym typeface="Arial"/>
              </a:defRPr>
            </a:pPr>
            <a:r>
              <a:rPr lang="en-US" sz="1400" spc="-84" dirty="0">
                <a:solidFill>
                  <a:srgbClr val="4D4D4D"/>
                </a:solidFill>
                <a:latin typeface="+mj-lt"/>
                <a:ea typeface="+mj-ea"/>
                <a:cs typeface="+mj-cs"/>
                <a:sym typeface="Arial"/>
              </a:rPr>
              <a:t>Introductions</a:t>
            </a:r>
          </a:p>
          <a:p>
            <a:pPr marL="0" indent="0" defTabSz="457200">
              <a:spcAft>
                <a:spcPts val="400"/>
              </a:spcAft>
              <a:buFont typeface="Arial" panose="020B0604020202020204" pitchFamily="34" charset="0"/>
              <a:buNone/>
              <a:defRPr sz="4200" spc="-84">
                <a:solidFill>
                  <a:srgbClr val="4D4D4D"/>
                </a:solidFill>
                <a:latin typeface="+mj-lt"/>
                <a:ea typeface="+mj-ea"/>
                <a:cs typeface="+mj-cs"/>
                <a:sym typeface="Arial"/>
              </a:defRPr>
            </a:pPr>
            <a:r>
              <a:rPr lang="en-US" sz="1400" spc="-84" dirty="0">
                <a:solidFill>
                  <a:srgbClr val="4D4D4D"/>
                </a:solidFill>
                <a:latin typeface="+mj-lt"/>
                <a:ea typeface="+mj-ea"/>
                <a:cs typeface="+mj-cs"/>
                <a:sym typeface="Arial"/>
              </a:rPr>
              <a:t>State Auditor’s Office Update on Transition</a:t>
            </a:r>
          </a:p>
          <a:p>
            <a:pPr marL="0" indent="0" defTabSz="457200">
              <a:spcAft>
                <a:spcPts val="400"/>
              </a:spcAft>
              <a:buFont typeface="Arial" panose="020B0604020202020204" pitchFamily="34" charset="0"/>
              <a:buNone/>
              <a:defRPr sz="4200" spc="-84">
                <a:solidFill>
                  <a:srgbClr val="4D4D4D"/>
                </a:solidFill>
                <a:latin typeface="+mj-lt"/>
                <a:ea typeface="+mj-ea"/>
                <a:cs typeface="+mj-cs"/>
                <a:sym typeface="Arial"/>
              </a:defRPr>
            </a:pPr>
            <a:r>
              <a:rPr lang="en-US" sz="1400" spc="-84" dirty="0">
                <a:solidFill>
                  <a:srgbClr val="4D4D4D"/>
                </a:solidFill>
                <a:latin typeface="+mj-lt"/>
                <a:ea typeface="+mj-ea"/>
                <a:cs typeface="+mj-cs"/>
                <a:sym typeface="Arial"/>
              </a:rPr>
              <a:t>Experience </a:t>
            </a:r>
          </a:p>
          <a:p>
            <a:pPr marL="0" indent="0" defTabSz="457200">
              <a:spcAft>
                <a:spcPts val="400"/>
              </a:spcAft>
              <a:buFont typeface="Arial" panose="020B0604020202020204" pitchFamily="34" charset="0"/>
              <a:buNone/>
              <a:defRPr sz="4200" spc="-84">
                <a:solidFill>
                  <a:srgbClr val="4D4D4D"/>
                </a:solidFill>
                <a:latin typeface="+mj-lt"/>
                <a:ea typeface="+mj-ea"/>
                <a:cs typeface="+mj-cs"/>
                <a:sym typeface="Arial"/>
              </a:defRPr>
            </a:pPr>
            <a:r>
              <a:rPr lang="en-US" sz="1400" spc="-84" dirty="0">
                <a:solidFill>
                  <a:srgbClr val="4D4D4D"/>
                </a:solidFill>
                <a:latin typeface="+mj-lt"/>
                <a:ea typeface="+mj-ea"/>
                <a:cs typeface="+mj-cs"/>
                <a:sym typeface="Arial"/>
              </a:rPr>
              <a:t>Solution Overview</a:t>
            </a:r>
          </a:p>
          <a:p>
            <a:pPr marL="0" indent="0" defTabSz="457200">
              <a:spcAft>
                <a:spcPts val="400"/>
              </a:spcAft>
              <a:buFont typeface="Arial" panose="020B0604020202020204" pitchFamily="34" charset="0"/>
              <a:buNone/>
              <a:defRPr sz="4200" spc="-84">
                <a:solidFill>
                  <a:srgbClr val="4D4D4D"/>
                </a:solidFill>
                <a:latin typeface="+mj-lt"/>
                <a:ea typeface="+mj-ea"/>
                <a:cs typeface="+mj-cs"/>
                <a:sym typeface="Arial"/>
              </a:defRPr>
            </a:pPr>
            <a:r>
              <a:rPr lang="en-US" sz="1400" spc="-84" dirty="0">
                <a:solidFill>
                  <a:srgbClr val="4D4D4D"/>
                </a:solidFill>
                <a:latin typeface="+mj-lt"/>
                <a:ea typeface="+mj-ea"/>
                <a:cs typeface="+mj-cs"/>
                <a:sym typeface="Arial"/>
              </a:rPr>
              <a:t>Technology Demonstration</a:t>
            </a:r>
          </a:p>
          <a:p>
            <a:pPr marL="0" indent="0" defTabSz="457200">
              <a:spcAft>
                <a:spcPts val="400"/>
              </a:spcAft>
              <a:buFont typeface="Arial" panose="020B0604020202020204" pitchFamily="34" charset="0"/>
              <a:buNone/>
              <a:defRPr sz="4200" spc="-84">
                <a:solidFill>
                  <a:srgbClr val="4D4D4D"/>
                </a:solidFill>
                <a:latin typeface="+mj-lt"/>
                <a:ea typeface="+mj-ea"/>
                <a:cs typeface="+mj-cs"/>
                <a:sym typeface="Arial"/>
              </a:defRPr>
            </a:pPr>
            <a:r>
              <a:rPr lang="en-US" sz="1400" spc="-84" dirty="0">
                <a:solidFill>
                  <a:srgbClr val="4D4D4D"/>
                </a:solidFill>
                <a:latin typeface="+mj-lt"/>
                <a:ea typeface="+mj-ea"/>
                <a:cs typeface="+mj-cs"/>
                <a:sym typeface="Arial"/>
              </a:rPr>
              <a:t>Question &amp; Answer</a:t>
            </a:r>
          </a:p>
        </p:txBody>
      </p:sp>
      <p:pic>
        <p:nvPicPr>
          <p:cNvPr id="6" name="image19.png" descr="image19.png">
            <a:extLst>
              <a:ext uri="{FF2B5EF4-FFF2-40B4-BE49-F238E27FC236}">
                <a16:creationId xmlns:a16="http://schemas.microsoft.com/office/drawing/2014/main" id="{F7E579D1-8FED-4BE7-B6AF-4BD8824D5B9A}"/>
              </a:ext>
            </a:extLst>
          </p:cNvPr>
          <p:cNvPicPr>
            <a:picLocks noChangeAspect="1"/>
          </p:cNvPicPr>
          <p:nvPr/>
        </p:nvPicPr>
        <p:blipFill>
          <a:blip r:embed="rId4"/>
          <a:srcRect l="14933" t="1333" r="114" b="1333"/>
          <a:stretch>
            <a:fillRect/>
          </a:stretch>
        </p:blipFill>
        <p:spPr>
          <a:xfrm>
            <a:off x="4572000" y="545566"/>
            <a:ext cx="3126306" cy="3779679"/>
          </a:xfrm>
          <a:prstGeom prst="rect">
            <a:avLst/>
          </a:prstGeom>
          <a:ln w="12700">
            <a:miter lim="400000"/>
          </a:ln>
        </p:spPr>
      </p:pic>
      <p:sp>
        <p:nvSpPr>
          <p:cNvPr id="7" name="Title 9">
            <a:extLst>
              <a:ext uri="{FF2B5EF4-FFF2-40B4-BE49-F238E27FC236}">
                <a16:creationId xmlns:a16="http://schemas.microsoft.com/office/drawing/2014/main" id="{C0D87F12-4DD9-4D72-B391-C9EC27E26760}"/>
              </a:ext>
            </a:extLst>
          </p:cNvPr>
          <p:cNvSpPr txBox="1">
            <a:spLocks/>
          </p:cNvSpPr>
          <p:nvPr/>
        </p:nvSpPr>
        <p:spPr>
          <a:xfrm>
            <a:off x="400642" y="320201"/>
            <a:ext cx="7955280" cy="651272"/>
          </a:xfrm>
          <a:prstGeom prst="rect">
            <a:avLst/>
          </a:prstGeom>
        </p:spPr>
        <p:txBody>
          <a:bodyPr/>
          <a:lstStyle>
            <a:lvl1pPr algn="l" defTabSz="914400" rtl="0" eaLnBrk="1" latinLnBrk="0" hangingPunct="1">
              <a:spcBef>
                <a:spcPct val="0"/>
              </a:spcBef>
              <a:buNone/>
              <a:defRPr sz="2800" b="0" kern="1200">
                <a:solidFill>
                  <a:schemeClr val="tx1"/>
                </a:solidFill>
                <a:latin typeface="+mj-lt"/>
                <a:ea typeface="+mj-ea"/>
                <a:cs typeface="+mj-cs"/>
              </a:defRPr>
            </a:lvl1pPr>
          </a:lstStyle>
          <a:p>
            <a:r>
              <a:rPr lang="en-US" dirty="0"/>
              <a:t>Agenda</a:t>
            </a:r>
          </a:p>
        </p:txBody>
      </p:sp>
      <p:sp>
        <p:nvSpPr>
          <p:cNvPr id="8" name="Shape 2793">
            <a:extLst>
              <a:ext uri="{FF2B5EF4-FFF2-40B4-BE49-F238E27FC236}">
                <a16:creationId xmlns:a16="http://schemas.microsoft.com/office/drawing/2014/main" id="{3971BE52-B0EF-4161-8BF9-76ABAFBBC478}"/>
              </a:ext>
            </a:extLst>
          </p:cNvPr>
          <p:cNvSpPr txBox="1"/>
          <p:nvPr/>
        </p:nvSpPr>
        <p:spPr>
          <a:xfrm>
            <a:off x="484481" y="127072"/>
            <a:ext cx="2907843" cy="18466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none" lIns="45718" tIns="45718" rIns="45718" bIns="45718">
            <a:spAutoFit/>
          </a:bodyPr>
          <a:lstStyle>
            <a:lvl1pPr defTabSz="1828431">
              <a:defRPr sz="1800" cap="all" spc="180">
                <a:solidFill>
                  <a:srgbClr val="A7A7A7"/>
                </a:solidFill>
              </a:defRPr>
            </a:lvl1pPr>
          </a:lstStyle>
          <a:p>
            <a:pPr marL="0" marR="0" lvl="0" indent="0" algn="l" defTabSz="1828431" rtl="0" eaLnBrk="1" fontAlgn="auto" latinLnBrk="0" hangingPunct="1">
              <a:lnSpc>
                <a:spcPct val="100000"/>
              </a:lnSpc>
              <a:spcBef>
                <a:spcPts val="0"/>
              </a:spcBef>
              <a:spcAft>
                <a:spcPts val="0"/>
              </a:spcAft>
              <a:buClrTx/>
              <a:buSzTx/>
              <a:buFontTx/>
              <a:buNone/>
              <a:tabLst/>
              <a:defRPr/>
            </a:pPr>
            <a:r>
              <a:rPr kumimoji="0" lang="en-US" sz="600" b="0" i="0" u="none" strike="noStrike" kern="1200" cap="all" spc="180" normalizeH="0" baseline="0" noProof="0" dirty="0">
                <a:ln>
                  <a:noFill/>
                </a:ln>
                <a:solidFill>
                  <a:srgbClr val="A7A7A7"/>
                </a:solidFill>
                <a:effectLst/>
                <a:uLnTx/>
                <a:uFillTx/>
                <a:latin typeface="Arial"/>
                <a:ea typeface="+mn-ea"/>
                <a:cs typeface="+mn-cs"/>
              </a:rPr>
              <a:t>U.S. Bank as a strategic payments partner</a:t>
            </a:r>
            <a:endParaRPr kumimoji="0" sz="600" b="0" i="0" u="none" strike="noStrike" kern="1200" cap="all" spc="180" normalizeH="0" baseline="0" noProof="0" dirty="0">
              <a:ln>
                <a:noFill/>
              </a:ln>
              <a:solidFill>
                <a:srgbClr val="A7A7A7"/>
              </a:solidFill>
              <a:effectLst/>
              <a:uLnTx/>
              <a:uFillTx/>
              <a:latin typeface="Arial"/>
              <a:ea typeface="+mn-ea"/>
              <a:cs typeface="+mn-cs"/>
            </a:endParaRPr>
          </a:p>
        </p:txBody>
      </p:sp>
    </p:spTree>
    <p:extLst>
      <p:ext uri="{BB962C8B-B14F-4D97-AF65-F5344CB8AC3E}">
        <p14:creationId xmlns:p14="http://schemas.microsoft.com/office/powerpoint/2010/main" val="65720221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8089" y="205979"/>
            <a:ext cx="7923628" cy="954606"/>
          </a:xfrm>
        </p:spPr>
        <p:txBody>
          <a:bodyPr>
            <a:noAutofit/>
          </a:bodyPr>
          <a:lstStyle/>
          <a:p>
            <a:br>
              <a:rPr lang="en-US" sz="2100" b="1" dirty="0"/>
            </a:br>
            <a:r>
              <a:rPr lang="en-US" sz="2100" b="1" dirty="0"/>
              <a:t> </a:t>
            </a:r>
            <a:r>
              <a:rPr lang="en-US" sz="2400" b="1" dirty="0">
                <a:solidFill>
                  <a:schemeClr val="tx1"/>
                </a:solidFill>
              </a:rPr>
              <a:t>U.S. Bank Transition Update</a:t>
            </a:r>
          </a:p>
        </p:txBody>
      </p:sp>
      <p:sp>
        <p:nvSpPr>
          <p:cNvPr id="3" name="Subtitle 2"/>
          <p:cNvSpPr>
            <a:spLocks noGrp="1"/>
          </p:cNvSpPr>
          <p:nvPr>
            <p:ph idx="1"/>
          </p:nvPr>
        </p:nvSpPr>
        <p:spPr>
          <a:xfrm>
            <a:off x="457200" y="1234440"/>
            <a:ext cx="8229600" cy="3703082"/>
          </a:xfrm>
          <a:solidFill>
            <a:schemeClr val="bg1"/>
          </a:solidFill>
        </p:spPr>
        <p:txBody>
          <a:bodyPr>
            <a:normAutofit/>
          </a:bodyPr>
          <a:lstStyle/>
          <a:p>
            <a:pPr marL="342900" indent="-342900">
              <a:buClr>
                <a:srgbClr val="003399"/>
              </a:buClr>
              <a:buFont typeface="Wingdings" panose="05000000000000000000" pitchFamily="2" charset="2"/>
              <a:buChar char="Ø"/>
            </a:pPr>
            <a:r>
              <a:rPr lang="en-US" sz="2100" dirty="0"/>
              <a:t>LG P-Card – U.S. Bank Award Announcement – August 5, 2022</a:t>
            </a:r>
          </a:p>
          <a:p>
            <a:pPr marL="342900" indent="-342900">
              <a:buClr>
                <a:srgbClr val="003399"/>
              </a:buClr>
              <a:buFont typeface="Wingdings" panose="05000000000000000000" pitchFamily="2" charset="2"/>
              <a:buChar char="Ø"/>
            </a:pPr>
            <a:r>
              <a:rPr lang="en-US" sz="2100" dirty="0"/>
              <a:t>U.S. Bank Transition-Onboarding Tool Instructions – August 11, 2022</a:t>
            </a:r>
          </a:p>
          <a:p>
            <a:pPr marL="642938" lvl="1" indent="-342900">
              <a:buClr>
                <a:srgbClr val="003399"/>
              </a:buClr>
              <a:buFont typeface="Wingdings" panose="05000000000000000000" pitchFamily="2" charset="2"/>
              <a:buChar char="§"/>
            </a:pPr>
            <a:r>
              <a:rPr lang="en-US" sz="1650" dirty="0">
                <a:latin typeface="Arial" panose="020B0604020202020204" pitchFamily="34" charset="0"/>
                <a:ea typeface="Calibri" panose="020F0502020204030204" pitchFamily="34" charset="0"/>
              </a:rPr>
              <a:t>The invitation emails will be coming from: </a:t>
            </a:r>
            <a:r>
              <a:rPr lang="en-US" sz="1650" u="sng" dirty="0">
                <a:solidFill>
                  <a:srgbClr val="0563C1"/>
                </a:solidFill>
                <a:latin typeface="Arial" panose="020B0604020202020204" pitchFamily="34" charset="0"/>
                <a:ea typeface="Calibri" panose="020F0502020204030204" pitchFamily="34" charset="0"/>
                <a:hlinkClick r:id="rId4"/>
              </a:rPr>
              <a:t>apply.paymentsolutions@usbank.com</a:t>
            </a:r>
            <a:endParaRPr lang="en-US" sz="1650" u="sng" dirty="0">
              <a:solidFill>
                <a:srgbClr val="0563C1"/>
              </a:solidFill>
              <a:latin typeface="Arial" panose="020B0604020202020204" pitchFamily="34" charset="0"/>
              <a:ea typeface="Calibri" panose="020F0502020204030204" pitchFamily="34" charset="0"/>
            </a:endParaRPr>
          </a:p>
          <a:p>
            <a:pPr marL="642938" lvl="1" indent="-342900">
              <a:buClr>
                <a:srgbClr val="003399"/>
              </a:buClr>
              <a:buFont typeface="Wingdings" panose="05000000000000000000" pitchFamily="2" charset="2"/>
              <a:buChar char="§"/>
            </a:pPr>
            <a:r>
              <a:rPr lang="en-US" sz="1650" dirty="0">
                <a:latin typeface="Arial" panose="020B0604020202020204" pitchFamily="34" charset="0"/>
                <a:ea typeface="Calibri" panose="020F0502020204030204" pitchFamily="34" charset="0"/>
                <a:cs typeface="Arial" panose="020B0604020202020204" pitchFamily="34" charset="0"/>
              </a:rPr>
              <a:t>The purpose of the onboarding tool is to streamline the process for you to provide required information to U.S. Bank for them to begin setting up your card program.  This will include documentation to satisfy “Know Your Client” banking requirements, information to credit qualify your entity, and a separate U.S. Bank WV Program Member Agreement form.</a:t>
            </a:r>
          </a:p>
          <a:p>
            <a:pPr marL="342900" indent="-342900" defTabSz="685800">
              <a:buClr>
                <a:srgbClr val="003399"/>
              </a:buClr>
              <a:buFont typeface="Wingdings" panose="05000000000000000000" pitchFamily="2" charset="2"/>
              <a:buChar char="Ø"/>
              <a:defRPr/>
            </a:pPr>
            <a:r>
              <a:rPr lang="en-US" sz="2100" dirty="0">
                <a:solidFill>
                  <a:srgbClr val="000000"/>
                </a:solidFill>
              </a:rPr>
              <a:t>U.S. Bank Transition Revised Participant Rebate Schedule – September 2, 2022</a:t>
            </a:r>
            <a:endParaRPr lang="en-US" sz="1650" u="sng" dirty="0">
              <a:solidFill>
                <a:srgbClr val="0563C1"/>
              </a:solidFill>
              <a:ea typeface="Calibri" panose="020F0502020204030204" pitchFamily="34" charset="0"/>
            </a:endParaRPr>
          </a:p>
          <a:p>
            <a:pPr marL="642938" lvl="1" indent="-342900">
              <a:buClr>
                <a:srgbClr val="003399"/>
              </a:buClr>
              <a:buFont typeface="Wingdings" panose="05000000000000000000" pitchFamily="2" charset="2"/>
              <a:buChar char="§"/>
            </a:pPr>
            <a:endParaRPr lang="en-US" sz="1650" u="sng" dirty="0">
              <a:solidFill>
                <a:srgbClr val="0563C1"/>
              </a:solidFill>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21962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8089" y="205979"/>
            <a:ext cx="7923628" cy="944055"/>
          </a:xfrm>
        </p:spPr>
        <p:txBody>
          <a:bodyPr>
            <a:noAutofit/>
          </a:bodyPr>
          <a:lstStyle/>
          <a:p>
            <a:br>
              <a:rPr lang="en-US" sz="2100" b="1" dirty="0"/>
            </a:br>
            <a:r>
              <a:rPr lang="en-US" sz="2100" b="1" dirty="0"/>
              <a:t> </a:t>
            </a:r>
            <a:r>
              <a:rPr lang="en-US" sz="2400" b="1" dirty="0">
                <a:solidFill>
                  <a:schemeClr val="tx1"/>
                </a:solidFill>
              </a:rPr>
              <a:t>U.S. Bank Transition Update</a:t>
            </a:r>
          </a:p>
        </p:txBody>
      </p:sp>
      <p:sp>
        <p:nvSpPr>
          <p:cNvPr id="3" name="Subtitle 2"/>
          <p:cNvSpPr>
            <a:spLocks noGrp="1"/>
          </p:cNvSpPr>
          <p:nvPr>
            <p:ph idx="1"/>
          </p:nvPr>
        </p:nvSpPr>
        <p:spPr>
          <a:xfrm>
            <a:off x="457200" y="1624818"/>
            <a:ext cx="8229600" cy="3312703"/>
          </a:xfrm>
          <a:solidFill>
            <a:schemeClr val="bg1"/>
          </a:solidFill>
        </p:spPr>
        <p:txBody>
          <a:bodyPr>
            <a:normAutofit fontScale="92500" lnSpcReduction="10000"/>
          </a:bodyPr>
          <a:lstStyle/>
          <a:p>
            <a:pPr marL="342900" indent="-342900">
              <a:buClr>
                <a:srgbClr val="003399"/>
              </a:buClr>
              <a:buFont typeface="Wingdings" panose="05000000000000000000" pitchFamily="2" charset="2"/>
              <a:buChar char="Ø"/>
            </a:pPr>
            <a:r>
              <a:rPr lang="en-US" sz="2100" dirty="0"/>
              <a:t>Training</a:t>
            </a:r>
          </a:p>
          <a:p>
            <a:pPr marL="642938" lvl="1" indent="-342900">
              <a:buClr>
                <a:srgbClr val="003399"/>
              </a:buClr>
              <a:buFont typeface="Wingdings" panose="05000000000000000000" pitchFamily="2" charset="2"/>
              <a:buChar char="§"/>
            </a:pPr>
            <a:r>
              <a:rPr lang="en-US" sz="1650" dirty="0">
                <a:latin typeface="Arial" panose="020B0604020202020204" pitchFamily="34" charset="0"/>
                <a:ea typeface="Calibri" panose="020F0502020204030204" pitchFamily="34" charset="0"/>
              </a:rPr>
              <a:t>Beginning week of November 14, 2022 – January 15, 2023</a:t>
            </a:r>
          </a:p>
          <a:p>
            <a:pPr marL="942975" lvl="2" indent="-342900">
              <a:buClr>
                <a:srgbClr val="003399"/>
              </a:buClr>
              <a:buFont typeface="Arial" panose="020B0604020202020204" pitchFamily="34" charset="0"/>
              <a:buChar char="•"/>
            </a:pPr>
            <a:r>
              <a:rPr lang="en-US" sz="1500" dirty="0">
                <a:latin typeface="Arial" panose="020B0604020202020204" pitchFamily="34" charset="0"/>
                <a:ea typeface="Calibri" panose="020F0502020204030204" pitchFamily="34" charset="0"/>
              </a:rPr>
              <a:t>Teams, Access Online, Quick Reference Guides, etc.</a:t>
            </a:r>
            <a:endParaRPr lang="en-US" sz="1650" dirty="0">
              <a:latin typeface="Arial" panose="020B0604020202020204" pitchFamily="34" charset="0"/>
              <a:ea typeface="Calibri" panose="020F0502020204030204" pitchFamily="34" charset="0"/>
              <a:cs typeface="Arial" panose="020B0604020202020204" pitchFamily="34" charset="0"/>
            </a:endParaRPr>
          </a:p>
          <a:p>
            <a:pPr marL="342900" indent="-342900" defTabSz="685800">
              <a:buClr>
                <a:srgbClr val="003399"/>
              </a:buClr>
              <a:buFont typeface="Wingdings" panose="05000000000000000000" pitchFamily="2" charset="2"/>
              <a:buChar char="Ø"/>
              <a:defRPr/>
            </a:pPr>
            <a:r>
              <a:rPr lang="en-US" sz="2100" dirty="0">
                <a:solidFill>
                  <a:srgbClr val="000000"/>
                </a:solidFill>
              </a:rPr>
              <a:t>Contract Term</a:t>
            </a:r>
          </a:p>
          <a:p>
            <a:pPr marL="642938" lvl="1" indent="-342900">
              <a:buClr>
                <a:srgbClr val="003399"/>
              </a:buClr>
              <a:buFont typeface="Wingdings" panose="05000000000000000000" pitchFamily="2" charset="2"/>
              <a:buChar char="§"/>
              <a:defRPr/>
            </a:pPr>
            <a:r>
              <a:rPr lang="en-US" sz="1800" dirty="0">
                <a:solidFill>
                  <a:srgbClr val="000000"/>
                </a:solidFill>
                <a:ea typeface="+mn-ea"/>
                <a:cs typeface="+mn-cs"/>
              </a:rPr>
              <a:t>January 1, 2023 – June 30, 2028</a:t>
            </a:r>
          </a:p>
          <a:p>
            <a:pPr marL="942975" lvl="2" indent="-342900">
              <a:buClr>
                <a:srgbClr val="003399"/>
              </a:buClr>
              <a:buFont typeface="Arial" panose="020B0604020202020204" pitchFamily="34" charset="0"/>
              <a:buChar char="•"/>
              <a:defRPr/>
            </a:pPr>
            <a:r>
              <a:rPr lang="en-US" sz="1500" dirty="0">
                <a:solidFill>
                  <a:srgbClr val="000000"/>
                </a:solidFill>
                <a:ea typeface="+mn-ea"/>
                <a:cs typeface="+mn-cs"/>
              </a:rPr>
              <a:t>Optional 2 years of renewals</a:t>
            </a:r>
          </a:p>
          <a:p>
            <a:pPr marL="342900" indent="-342900" defTabSz="685800">
              <a:buClr>
                <a:srgbClr val="003399"/>
              </a:buClr>
              <a:buFont typeface="Wingdings" panose="05000000000000000000" pitchFamily="2" charset="2"/>
              <a:buChar char="Ø"/>
              <a:defRPr/>
            </a:pPr>
            <a:r>
              <a:rPr lang="en-US" sz="2100" dirty="0">
                <a:solidFill>
                  <a:srgbClr val="000000"/>
                </a:solidFill>
              </a:rPr>
              <a:t>Card Issuance</a:t>
            </a:r>
          </a:p>
          <a:p>
            <a:pPr marL="642938" lvl="1" indent="-342900">
              <a:buClr>
                <a:srgbClr val="003399"/>
              </a:buClr>
              <a:buFont typeface="Wingdings" panose="05000000000000000000" pitchFamily="2" charset="2"/>
              <a:buChar char="§"/>
              <a:defRPr/>
            </a:pPr>
            <a:r>
              <a:rPr lang="en-US" sz="1650" dirty="0">
                <a:latin typeface="Arial" panose="020B0604020202020204" pitchFamily="34" charset="0"/>
                <a:ea typeface="Calibri" panose="020F0502020204030204" pitchFamily="34" charset="0"/>
                <a:cs typeface="Arial" panose="020B0604020202020204" pitchFamily="34" charset="0"/>
              </a:rPr>
              <a:t>Hand delivered by your Field Representative beginning the first week of December. </a:t>
            </a:r>
          </a:p>
          <a:p>
            <a:pPr marL="942975" lvl="2" indent="-342900">
              <a:buClr>
                <a:srgbClr val="003399"/>
              </a:buClr>
              <a:buFont typeface="Arial" panose="020B0604020202020204" pitchFamily="34" charset="0"/>
              <a:buChar char="•"/>
              <a:defRPr/>
            </a:pPr>
            <a:r>
              <a:rPr lang="en-US" sz="1500" dirty="0">
                <a:latin typeface="Arial" panose="020B0604020202020204" pitchFamily="34" charset="0"/>
                <a:ea typeface="Calibri" panose="020F0502020204030204" pitchFamily="34" charset="0"/>
                <a:cs typeface="Arial" panose="020B0604020202020204" pitchFamily="34" charset="0"/>
              </a:rPr>
              <a:t> Hard cutover January 1, 2023</a:t>
            </a:r>
          </a:p>
          <a:p>
            <a:pPr marL="642938" lvl="1" indent="-342900">
              <a:buClr>
                <a:srgbClr val="003399"/>
              </a:buClr>
              <a:buFont typeface="Wingdings" panose="05000000000000000000" pitchFamily="2" charset="2"/>
              <a:buChar char="§"/>
              <a:defRPr/>
            </a:pPr>
            <a:r>
              <a:rPr lang="en-US" sz="1650" dirty="0">
                <a:latin typeface="Arial" panose="020B0604020202020204" pitchFamily="34" charset="0"/>
                <a:ea typeface="Calibri" panose="020F0502020204030204" pitchFamily="34" charset="0"/>
                <a:cs typeface="Arial" panose="020B0604020202020204" pitchFamily="34" charset="0"/>
              </a:rPr>
              <a:t>After January 1, 2023, they will be bulk shipped to the primary coordinator we have on file.</a:t>
            </a:r>
          </a:p>
          <a:p>
            <a:pPr marL="942975" lvl="2" indent="-342900">
              <a:buClr>
                <a:srgbClr val="003399"/>
              </a:buClr>
              <a:buFont typeface="Arial" panose="020B0604020202020204" pitchFamily="34" charset="0"/>
              <a:buChar char="•"/>
              <a:defRPr/>
            </a:pPr>
            <a:r>
              <a:rPr lang="en-US" sz="1500" dirty="0">
                <a:latin typeface="Arial" panose="020B0604020202020204" pitchFamily="34" charset="0"/>
                <a:ea typeface="Calibri" panose="020F0502020204030204" pitchFamily="34" charset="0"/>
                <a:cs typeface="Arial" panose="020B0604020202020204" pitchFamily="34" charset="0"/>
              </a:rPr>
              <a:t>Onboarding process must be completed by 10/28/22 to guarantee card delivery</a:t>
            </a:r>
          </a:p>
          <a:p>
            <a:pPr marL="685800" lvl="2" indent="0">
              <a:buClr>
                <a:srgbClr val="003399"/>
              </a:buClr>
              <a:buNone/>
              <a:defRPr/>
            </a:pPr>
            <a:endParaRPr lang="en-US" sz="1650" dirty="0">
              <a:ea typeface="Calibri" panose="020F0502020204030204" pitchFamily="34" charset="0"/>
            </a:endParaRPr>
          </a:p>
        </p:txBody>
      </p:sp>
    </p:spTree>
    <p:extLst>
      <p:ext uri="{BB962C8B-B14F-4D97-AF65-F5344CB8AC3E}">
        <p14:creationId xmlns:p14="http://schemas.microsoft.com/office/powerpoint/2010/main" val="21456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8089" y="205979"/>
            <a:ext cx="7923628" cy="954606"/>
          </a:xfrm>
        </p:spPr>
        <p:txBody>
          <a:bodyPr>
            <a:noAutofit/>
          </a:bodyPr>
          <a:lstStyle/>
          <a:p>
            <a:br>
              <a:rPr lang="en-US" sz="2100" b="1" dirty="0"/>
            </a:br>
            <a:r>
              <a:rPr lang="en-US" sz="2100" b="1" dirty="0"/>
              <a:t> </a:t>
            </a:r>
            <a:r>
              <a:rPr lang="en-US" sz="2400" b="1" dirty="0">
                <a:solidFill>
                  <a:schemeClr val="tx1"/>
                </a:solidFill>
              </a:rPr>
              <a:t>U.S. Bank Transition Update</a:t>
            </a:r>
          </a:p>
        </p:txBody>
      </p:sp>
      <p:sp>
        <p:nvSpPr>
          <p:cNvPr id="3" name="Subtitle 2"/>
          <p:cNvSpPr>
            <a:spLocks noGrp="1"/>
          </p:cNvSpPr>
          <p:nvPr>
            <p:ph idx="1"/>
          </p:nvPr>
        </p:nvSpPr>
        <p:spPr>
          <a:xfrm>
            <a:off x="457200" y="1624818"/>
            <a:ext cx="8229600" cy="3312703"/>
          </a:xfrm>
          <a:solidFill>
            <a:schemeClr val="bg1"/>
          </a:solidFill>
        </p:spPr>
        <p:txBody>
          <a:bodyPr>
            <a:normAutofit/>
          </a:bodyPr>
          <a:lstStyle/>
          <a:p>
            <a:pPr marL="0" indent="0">
              <a:buClr>
                <a:srgbClr val="003399"/>
              </a:buClr>
              <a:buNone/>
            </a:pPr>
            <a:r>
              <a:rPr lang="en-US" dirty="0"/>
              <a:t>Changes</a:t>
            </a:r>
            <a:r>
              <a:rPr lang="en-US" sz="2100" dirty="0"/>
              <a:t>:</a:t>
            </a:r>
          </a:p>
          <a:p>
            <a:pPr>
              <a:buClr>
                <a:srgbClr val="003399"/>
              </a:buClr>
              <a:buFont typeface="Wingdings" panose="05000000000000000000" pitchFamily="2" charset="2"/>
              <a:buChar char="Ø"/>
            </a:pPr>
            <a:r>
              <a:rPr lang="en-US" sz="2100" dirty="0">
                <a:latin typeface="Arial" panose="020B0604020202020204" pitchFamily="34" charset="0"/>
                <a:ea typeface="Calibri" panose="020F0502020204030204" pitchFamily="34" charset="0"/>
              </a:rPr>
              <a:t>Card Brand will be VISA</a:t>
            </a:r>
          </a:p>
          <a:p>
            <a:pPr marL="642938" lvl="1" indent="-342900">
              <a:buClr>
                <a:srgbClr val="003399"/>
              </a:buClr>
              <a:buFont typeface="Wingdings" panose="05000000000000000000" pitchFamily="2" charset="2"/>
              <a:buChar char="§"/>
            </a:pPr>
            <a:r>
              <a:rPr lang="en-US" sz="1800" dirty="0">
                <a:latin typeface="Arial" panose="020B0604020202020204" pitchFamily="34" charset="0"/>
                <a:ea typeface="Calibri" panose="020F0502020204030204" pitchFamily="34" charset="0"/>
                <a:cs typeface="Arial" panose="020B0604020202020204" pitchFamily="34" charset="0"/>
              </a:rPr>
              <a:t>Fuel Tax Reclamation by NECS</a:t>
            </a:r>
          </a:p>
          <a:p>
            <a:pPr>
              <a:buClr>
                <a:srgbClr val="003399"/>
              </a:buClr>
              <a:buFont typeface="Wingdings" panose="05000000000000000000" pitchFamily="2" charset="2"/>
              <a:buChar char="Ø"/>
            </a:pPr>
            <a:r>
              <a:rPr lang="en-US" sz="2100" dirty="0">
                <a:latin typeface="Arial" panose="020B0604020202020204" pitchFamily="34" charset="0"/>
                <a:ea typeface="Calibri" panose="020F0502020204030204" pitchFamily="34" charset="0"/>
                <a:cs typeface="Arial" panose="020B0604020202020204" pitchFamily="34" charset="0"/>
              </a:rPr>
              <a:t>Access Online</a:t>
            </a:r>
          </a:p>
          <a:p>
            <a:pPr lvl="1">
              <a:buClr>
                <a:srgbClr val="003399"/>
              </a:buClr>
              <a:buFont typeface="Wingdings" panose="05000000000000000000" pitchFamily="2" charset="2"/>
              <a:buChar char="§"/>
            </a:pPr>
            <a:r>
              <a:rPr lang="en-US" sz="1800" dirty="0">
                <a:latin typeface="Arial" panose="020B0604020202020204" pitchFamily="34" charset="0"/>
                <a:ea typeface="Calibri" panose="020F0502020204030204" pitchFamily="34" charset="0"/>
                <a:cs typeface="Arial" panose="020B0604020202020204" pitchFamily="34" charset="0"/>
              </a:rPr>
              <a:t>One Portal single login for statements, reconciliation, payments, reporting, etc.</a:t>
            </a:r>
          </a:p>
          <a:p>
            <a:pPr>
              <a:buClr>
                <a:srgbClr val="003399"/>
              </a:buClr>
              <a:buFont typeface="Wingdings" panose="05000000000000000000" pitchFamily="2" charset="2"/>
              <a:buChar char="Ø"/>
            </a:pPr>
            <a:r>
              <a:rPr lang="en-US" sz="2100" dirty="0">
                <a:latin typeface="Arial" panose="020B0604020202020204" pitchFamily="34" charset="0"/>
                <a:ea typeface="Calibri" panose="020F0502020204030204" pitchFamily="34" charset="0"/>
                <a:cs typeface="Arial" panose="020B0604020202020204" pitchFamily="34" charset="0"/>
              </a:rPr>
              <a:t>Mobile App</a:t>
            </a:r>
          </a:p>
          <a:p>
            <a:pPr>
              <a:buClr>
                <a:srgbClr val="003399"/>
              </a:buClr>
              <a:buFont typeface="Wingdings" panose="05000000000000000000" pitchFamily="2" charset="2"/>
              <a:buChar char="Ø"/>
            </a:pPr>
            <a:r>
              <a:rPr lang="en-US" sz="2100" dirty="0">
                <a:latin typeface="Arial" panose="020B0604020202020204" pitchFamily="34" charset="0"/>
                <a:ea typeface="Calibri" panose="020F0502020204030204" pitchFamily="34" charset="0"/>
                <a:cs typeface="Arial" panose="020B0604020202020204" pitchFamily="34" charset="0"/>
              </a:rPr>
              <a:t>Card Activations, Disputes, PIN changes online </a:t>
            </a:r>
            <a:endParaRPr lang="en-US" sz="1950" dirty="0">
              <a:latin typeface="Arial" panose="020B0604020202020204" pitchFamily="34" charset="0"/>
              <a:ea typeface="Calibri" panose="020F0502020204030204" pitchFamily="34" charset="0"/>
              <a:cs typeface="Arial" panose="020B0604020202020204" pitchFamily="34" charset="0"/>
            </a:endParaRPr>
          </a:p>
          <a:p>
            <a:pPr marL="642938" lvl="1" indent="-342900">
              <a:buClr>
                <a:srgbClr val="003399"/>
              </a:buClr>
              <a:buFont typeface="Wingdings" panose="05000000000000000000" pitchFamily="2" charset="2"/>
              <a:buChar char="§"/>
            </a:pPr>
            <a:endParaRPr lang="en-US" sz="195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938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8089" y="205978"/>
            <a:ext cx="7934179" cy="922954"/>
          </a:xfrm>
        </p:spPr>
        <p:txBody>
          <a:bodyPr>
            <a:noAutofit/>
          </a:bodyPr>
          <a:lstStyle/>
          <a:p>
            <a:br>
              <a:rPr lang="en-US" sz="2100" b="1" dirty="0">
                <a:solidFill>
                  <a:schemeClr val="tx1"/>
                </a:solidFill>
              </a:rPr>
            </a:br>
            <a:r>
              <a:rPr lang="en-US" sz="2400" b="1" dirty="0">
                <a:solidFill>
                  <a:schemeClr val="tx1"/>
                </a:solidFill>
              </a:rPr>
              <a:t>How to Participate</a:t>
            </a:r>
          </a:p>
        </p:txBody>
      </p:sp>
      <p:sp>
        <p:nvSpPr>
          <p:cNvPr id="3" name="Subtitle 2"/>
          <p:cNvSpPr>
            <a:spLocks noGrp="1"/>
          </p:cNvSpPr>
          <p:nvPr>
            <p:ph idx="1"/>
          </p:nvPr>
        </p:nvSpPr>
        <p:spPr>
          <a:xfrm>
            <a:off x="538089" y="1311089"/>
            <a:ext cx="8229600" cy="3596926"/>
          </a:xfrm>
          <a:solidFill>
            <a:schemeClr val="bg1"/>
          </a:solidFill>
        </p:spPr>
        <p:txBody>
          <a:bodyPr>
            <a:normAutofit lnSpcReduction="10000"/>
          </a:bodyPr>
          <a:lstStyle/>
          <a:p>
            <a:pPr>
              <a:buClr>
                <a:srgbClr val="003399"/>
              </a:buClr>
              <a:buFont typeface="Wingdings" panose="05000000000000000000" pitchFamily="2" charset="2"/>
              <a:buChar char="Ø"/>
            </a:pPr>
            <a:r>
              <a:rPr lang="en-US" sz="2100" dirty="0"/>
              <a:t>Receive the governing body of the Local Governmental Entity’s approval</a:t>
            </a:r>
          </a:p>
          <a:p>
            <a:pPr marL="642938" lvl="1" indent="-342900">
              <a:buClr>
                <a:srgbClr val="003399"/>
              </a:buClr>
              <a:buFont typeface="Wingdings" panose="05000000000000000000" pitchFamily="2" charset="2"/>
              <a:buChar char="§"/>
            </a:pPr>
            <a:r>
              <a:rPr lang="en-US" sz="1650" dirty="0"/>
              <a:t>Submit meeting minutes that include approval to participate</a:t>
            </a:r>
          </a:p>
          <a:p>
            <a:pPr marL="942975" lvl="2" indent="-342900">
              <a:buClr>
                <a:srgbClr val="003399"/>
              </a:buClr>
              <a:buFont typeface="Arial" panose="020B0604020202020204" pitchFamily="34" charset="0"/>
              <a:buChar char="•"/>
            </a:pPr>
            <a:r>
              <a:rPr lang="en-US" sz="1500" dirty="0"/>
              <a:t>Appoint Program Coordinators</a:t>
            </a:r>
          </a:p>
          <a:p>
            <a:pPr marL="942975" lvl="2" indent="-342900">
              <a:buClr>
                <a:srgbClr val="003399"/>
              </a:buClr>
              <a:buFont typeface="Arial" panose="020B0604020202020204" pitchFamily="34" charset="0"/>
              <a:buChar char="•"/>
            </a:pPr>
            <a:r>
              <a:rPr lang="en-US" sz="1500" dirty="0"/>
              <a:t>Create and Adopt P-Card Policies and Procedures</a:t>
            </a:r>
          </a:p>
          <a:p>
            <a:pPr marL="942975" lvl="2" indent="-342900">
              <a:buClr>
                <a:srgbClr val="003399"/>
              </a:buClr>
              <a:buFont typeface="Arial" panose="020B0604020202020204" pitchFamily="34" charset="0"/>
              <a:buChar char="•"/>
            </a:pPr>
            <a:r>
              <a:rPr lang="en-US" sz="1500" dirty="0"/>
              <a:t>Execute Program Participation Agreement</a:t>
            </a:r>
          </a:p>
          <a:p>
            <a:pPr marL="642938" lvl="1" indent="-342900">
              <a:buClr>
                <a:srgbClr val="003399"/>
              </a:buClr>
              <a:buFont typeface="Wingdings" panose="05000000000000000000" pitchFamily="2" charset="2"/>
              <a:buChar char="§"/>
            </a:pPr>
            <a:r>
              <a:rPr lang="en-US" sz="1650" dirty="0"/>
              <a:t>Submit most recent financial statements</a:t>
            </a:r>
          </a:p>
          <a:p>
            <a:pPr marL="642938" lvl="1" indent="-342900">
              <a:buClr>
                <a:srgbClr val="003399"/>
              </a:buClr>
              <a:buFont typeface="Wingdings" panose="05000000000000000000" pitchFamily="2" charset="2"/>
              <a:buChar char="§"/>
            </a:pPr>
            <a:r>
              <a:rPr lang="en-US" sz="1650" dirty="0"/>
              <a:t>Complete the LG P-Card Account Administration Worksheets to set up Coordinators, Corporate Accounts, and Card Accounts</a:t>
            </a:r>
          </a:p>
          <a:p>
            <a:pPr marL="642938" lvl="1" indent="-342900">
              <a:buClr>
                <a:srgbClr val="003399"/>
              </a:buClr>
              <a:buFont typeface="Wingdings" panose="05000000000000000000" pitchFamily="2" charset="2"/>
              <a:buChar char="§"/>
            </a:pPr>
            <a:r>
              <a:rPr lang="en-US" sz="1650" dirty="0"/>
              <a:t>Obtain signed Cardholder Agreements</a:t>
            </a:r>
          </a:p>
          <a:p>
            <a:pPr marL="642938" lvl="1" indent="-342900">
              <a:buClr>
                <a:srgbClr val="003399"/>
              </a:buClr>
              <a:buFont typeface="Wingdings" panose="05000000000000000000" pitchFamily="2" charset="2"/>
              <a:buChar char="§"/>
            </a:pPr>
            <a:r>
              <a:rPr lang="en-US" sz="1650" dirty="0"/>
              <a:t>Complete applicable training</a:t>
            </a:r>
          </a:p>
          <a:p>
            <a:pPr marL="642938" lvl="1" indent="-342900">
              <a:buClr>
                <a:srgbClr val="003399"/>
              </a:buClr>
              <a:buFont typeface="Wingdings" panose="05000000000000000000" pitchFamily="2" charset="2"/>
              <a:buChar char="§"/>
            </a:pPr>
            <a:r>
              <a:rPr lang="en-US" sz="1650" dirty="0"/>
              <a:t>Complete ACH setup for rebate payments </a:t>
            </a:r>
          </a:p>
          <a:p>
            <a:pPr marL="0" indent="0">
              <a:buClr>
                <a:srgbClr val="003399"/>
              </a:buClr>
              <a:buNone/>
            </a:pPr>
            <a:endParaRPr lang="en-US" dirty="0"/>
          </a:p>
          <a:p>
            <a:pPr>
              <a:buClr>
                <a:srgbClr val="003399"/>
              </a:buClr>
            </a:pPr>
            <a:endParaRPr lang="en-US" dirty="0"/>
          </a:p>
        </p:txBody>
      </p:sp>
    </p:spTree>
    <p:extLst>
      <p:ext uri="{BB962C8B-B14F-4D97-AF65-F5344CB8AC3E}">
        <p14:creationId xmlns:p14="http://schemas.microsoft.com/office/powerpoint/2010/main" val="216580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5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8640" y="-232116"/>
            <a:ext cx="7934179" cy="1255541"/>
          </a:xfrm>
        </p:spPr>
        <p:txBody>
          <a:bodyPr>
            <a:noAutofit/>
          </a:bodyPr>
          <a:lstStyle/>
          <a:p>
            <a:br>
              <a:rPr lang="en-US" sz="2100" b="1" dirty="0"/>
            </a:br>
            <a:r>
              <a:rPr lang="en-US" sz="3000" b="1" dirty="0">
                <a:solidFill>
                  <a:schemeClr val="tx1"/>
                </a:solidFill>
              </a:rPr>
              <a:t>Questions?</a:t>
            </a:r>
          </a:p>
        </p:txBody>
      </p:sp>
      <p:sp>
        <p:nvSpPr>
          <p:cNvPr id="3" name="Subtitle 2"/>
          <p:cNvSpPr>
            <a:spLocks noGrp="1"/>
          </p:cNvSpPr>
          <p:nvPr>
            <p:ph idx="1"/>
          </p:nvPr>
        </p:nvSpPr>
        <p:spPr>
          <a:xfrm>
            <a:off x="548640" y="1624819"/>
            <a:ext cx="7934179" cy="2922563"/>
          </a:xfrm>
          <a:solidFill>
            <a:schemeClr val="bg1"/>
          </a:solidFill>
        </p:spPr>
        <p:txBody>
          <a:bodyPr>
            <a:normAutofit/>
          </a:bodyPr>
          <a:lstStyle/>
          <a:p>
            <a:pPr marL="0" indent="0" algn="ctr">
              <a:buNone/>
            </a:pPr>
            <a:r>
              <a:rPr lang="en-US" dirty="0"/>
              <a:t>	Office of the West Virginia State Auditor</a:t>
            </a:r>
          </a:p>
          <a:p>
            <a:pPr marL="0" indent="0" algn="ctr">
              <a:buNone/>
            </a:pPr>
            <a:r>
              <a:rPr lang="en-US" dirty="0"/>
              <a:t>	Local Government Purchasing Card Division</a:t>
            </a:r>
            <a:endParaRPr lang="en-US" sz="1200" dirty="0"/>
          </a:p>
          <a:p>
            <a:pPr marL="0" indent="0">
              <a:buNone/>
            </a:pPr>
            <a:r>
              <a:rPr lang="en-US" sz="1200" dirty="0"/>
              <a:t>	</a:t>
            </a:r>
          </a:p>
          <a:p>
            <a:pPr marL="0" indent="0">
              <a:buNone/>
            </a:pPr>
            <a:r>
              <a:rPr lang="en-US" sz="1800" dirty="0"/>
              <a:t>	</a:t>
            </a:r>
            <a:r>
              <a:rPr lang="en-US" sz="2100" dirty="0"/>
              <a:t>General:	</a:t>
            </a:r>
          </a:p>
          <a:p>
            <a:pPr marL="0" indent="0">
              <a:buNone/>
            </a:pPr>
            <a:r>
              <a:rPr lang="en-US" sz="2100" dirty="0"/>
              <a:t>	</a:t>
            </a:r>
            <a:r>
              <a:rPr lang="en-US" sz="1800" dirty="0"/>
              <a:t>email:  wvlgpcard@wvsao.gov           phone: 304.558.2251</a:t>
            </a:r>
          </a:p>
          <a:p>
            <a:pPr marL="0" indent="0">
              <a:buNone/>
            </a:pPr>
            <a:r>
              <a:rPr lang="en-US" sz="2100" dirty="0"/>
              <a:t>	Bank Transition:</a:t>
            </a:r>
          </a:p>
          <a:p>
            <a:pPr marL="0" indent="0">
              <a:buNone/>
            </a:pPr>
            <a:r>
              <a:rPr lang="en-US" sz="2100" dirty="0"/>
              <a:t>	</a:t>
            </a:r>
            <a:r>
              <a:rPr lang="en-US" sz="1800" dirty="0"/>
              <a:t>Julie Gray:  julie.gray@wvsao.gov     phone: 304-558-2261 x2423</a:t>
            </a:r>
          </a:p>
        </p:txBody>
      </p:sp>
    </p:spTree>
    <p:extLst>
      <p:ext uri="{BB962C8B-B14F-4D97-AF65-F5344CB8AC3E}">
        <p14:creationId xmlns:p14="http://schemas.microsoft.com/office/powerpoint/2010/main" val="9955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6CCC0B-E830-4851-B906-1B96DB937A31}"/>
              </a:ext>
            </a:extLst>
          </p:cNvPr>
          <p:cNvSpPr txBox="1">
            <a:spLocks/>
          </p:cNvSpPr>
          <p:nvPr/>
        </p:nvSpPr>
        <p:spPr>
          <a:xfrm>
            <a:off x="406400" y="69853"/>
            <a:ext cx="7955280" cy="651272"/>
          </a:xfrm>
          <a:prstGeom prst="rect">
            <a:avLst/>
          </a:prstGeom>
        </p:spPr>
        <p:txBody>
          <a:bodyPr vert="horz" lIns="0" tIns="0" rIns="0" bIns="0" rtlCol="0" anchor="b" anchorCtr="0">
            <a:noAutofit/>
          </a:bodyPr>
          <a:lstStyle>
            <a:lvl1pPr algn="l" defTabSz="914400" rtl="0" eaLnBrk="1" latinLnBrk="0" hangingPunct="1">
              <a:spcBef>
                <a:spcPct val="0"/>
              </a:spcBef>
              <a:buNone/>
              <a:defRPr sz="2800" b="0" kern="1200">
                <a:solidFill>
                  <a:schemeClr val="tx1"/>
                </a:solidFill>
                <a:latin typeface="+mj-lt"/>
                <a:ea typeface="+mj-ea"/>
                <a:cs typeface="+mj-cs"/>
              </a:defRPr>
            </a:lvl1pPr>
          </a:lstStyle>
          <a:p>
            <a:r>
              <a:rPr lang="en-US" dirty="0"/>
              <a:t>Public Sector Experience in Payables </a:t>
            </a:r>
          </a:p>
        </p:txBody>
      </p:sp>
      <p:graphicFrame>
        <p:nvGraphicFramePr>
          <p:cNvPr id="4" name="Content Placeholder 2">
            <a:extLst>
              <a:ext uri="{FF2B5EF4-FFF2-40B4-BE49-F238E27FC236}">
                <a16:creationId xmlns:a16="http://schemas.microsoft.com/office/drawing/2014/main" id="{BE77889C-2E3D-4D1D-A3D9-413D9064DC2A}"/>
              </a:ext>
            </a:extLst>
          </p:cNvPr>
          <p:cNvGraphicFramePr/>
          <p:nvPr>
            <p:extLst>
              <p:ext uri="{D42A27DB-BD31-4B8C-83A1-F6EECF244321}">
                <p14:modId xmlns:p14="http://schemas.microsoft.com/office/powerpoint/2010/main" val="999471670"/>
              </p:ext>
            </p:extLst>
          </p:nvPr>
        </p:nvGraphicFramePr>
        <p:xfrm>
          <a:off x="329557" y="1575200"/>
          <a:ext cx="2514600" cy="2353050"/>
        </p:xfrm>
        <a:graphic>
          <a:graphicData uri="http://schemas.openxmlformats.org/drawingml/2006/table">
            <a:tbl>
              <a:tblPr>
                <a:tableStyleId>{073A0DAA-6AF3-43AB-8588-CEC1D06C72B9}</a:tableStyleId>
              </a:tblPr>
              <a:tblGrid>
                <a:gridCol w="2514600">
                  <a:extLst>
                    <a:ext uri="{9D8B030D-6E8A-4147-A177-3AD203B41FA5}">
                      <a16:colId xmlns:a16="http://schemas.microsoft.com/office/drawing/2014/main" val="20000"/>
                    </a:ext>
                  </a:extLst>
                </a:gridCol>
              </a:tblGrid>
              <a:tr h="261450">
                <a:tc>
                  <a:txBody>
                    <a:bodyPr/>
                    <a:lstStyle/>
                    <a:p>
                      <a:pPr indent="0" algn="ctr" defTabSz="685800">
                        <a:defRPr sz="1800" cap="none">
                          <a:solidFill>
                            <a:srgbClr val="000000"/>
                          </a:solidFill>
                        </a:defRPr>
                      </a:pPr>
                      <a:r>
                        <a:rPr sz="1100" dirty="0">
                          <a:solidFill>
                            <a:schemeClr val="tx2">
                              <a:lumMod val="50000"/>
                            </a:schemeClr>
                          </a:solidFill>
                        </a:rPr>
                        <a:t>Air Force</a:t>
                      </a:r>
                    </a:p>
                  </a:txBody>
                  <a:tcPr marL="25718" marR="25718" marT="25718" marB="25718" anchor="ctr" horzOverflow="overflow"/>
                </a:tc>
                <a:extLst>
                  <a:ext uri="{0D108BD9-81ED-4DB2-BD59-A6C34878D82A}">
                    <a16:rowId xmlns:a16="http://schemas.microsoft.com/office/drawing/2014/main" val="10000"/>
                  </a:ext>
                </a:extLst>
              </a:tr>
              <a:tr h="261450">
                <a:tc>
                  <a:txBody>
                    <a:bodyPr/>
                    <a:lstStyle/>
                    <a:p>
                      <a:pPr indent="0" algn="ctr" defTabSz="685800">
                        <a:defRPr sz="1800" cap="none">
                          <a:solidFill>
                            <a:srgbClr val="000000"/>
                          </a:solidFill>
                        </a:defRPr>
                      </a:pPr>
                      <a:r>
                        <a:rPr sz="1100" dirty="0">
                          <a:solidFill>
                            <a:schemeClr val="tx2">
                              <a:lumMod val="50000"/>
                            </a:schemeClr>
                          </a:solidFill>
                        </a:rPr>
                        <a:t>Army</a:t>
                      </a:r>
                    </a:p>
                  </a:txBody>
                  <a:tcPr marL="25718" marR="25718" marT="25718" marB="25718" anchor="ctr" horzOverflow="overflow"/>
                </a:tc>
                <a:extLst>
                  <a:ext uri="{0D108BD9-81ED-4DB2-BD59-A6C34878D82A}">
                    <a16:rowId xmlns:a16="http://schemas.microsoft.com/office/drawing/2014/main" val="10001"/>
                  </a:ext>
                </a:extLst>
              </a:tr>
              <a:tr h="261450">
                <a:tc>
                  <a:txBody>
                    <a:bodyPr/>
                    <a:lstStyle/>
                    <a:p>
                      <a:pPr indent="0" algn="ctr">
                        <a:defRPr sz="1800" cap="none">
                          <a:solidFill>
                            <a:srgbClr val="000000"/>
                          </a:solidFill>
                        </a:defRPr>
                      </a:pPr>
                      <a:r>
                        <a:rPr sz="1100" dirty="0">
                          <a:solidFill>
                            <a:schemeClr val="tx2">
                              <a:lumMod val="50000"/>
                            </a:schemeClr>
                          </a:solidFill>
                        </a:rPr>
                        <a:t>Navy</a:t>
                      </a:r>
                    </a:p>
                  </a:txBody>
                  <a:tcPr marL="25718" marR="25718" marT="25718" marB="25718" anchor="ctr" horzOverflow="overflow"/>
                </a:tc>
                <a:extLst>
                  <a:ext uri="{0D108BD9-81ED-4DB2-BD59-A6C34878D82A}">
                    <a16:rowId xmlns:a16="http://schemas.microsoft.com/office/drawing/2014/main" val="10002"/>
                  </a:ext>
                </a:extLst>
              </a:tr>
              <a:tr h="261450">
                <a:tc>
                  <a:txBody>
                    <a:bodyPr/>
                    <a:lstStyle/>
                    <a:p>
                      <a:pPr indent="0" algn="ctr" defTabSz="685800">
                        <a:defRPr sz="1800" cap="none">
                          <a:solidFill>
                            <a:srgbClr val="000000"/>
                          </a:solidFill>
                        </a:defRPr>
                      </a:pPr>
                      <a:r>
                        <a:rPr sz="1100" dirty="0">
                          <a:solidFill>
                            <a:schemeClr val="tx2">
                              <a:lumMod val="50000"/>
                            </a:schemeClr>
                          </a:solidFill>
                        </a:rPr>
                        <a:t>Defense Agencies</a:t>
                      </a:r>
                    </a:p>
                  </a:txBody>
                  <a:tcPr marL="25718" marR="25718" marT="25718" marB="25718" anchor="ctr" horzOverflow="overflow"/>
                </a:tc>
                <a:extLst>
                  <a:ext uri="{0D108BD9-81ED-4DB2-BD59-A6C34878D82A}">
                    <a16:rowId xmlns:a16="http://schemas.microsoft.com/office/drawing/2014/main" val="10003"/>
                  </a:ext>
                </a:extLst>
              </a:tr>
              <a:tr h="261450">
                <a:tc>
                  <a:txBody>
                    <a:bodyPr/>
                    <a:lstStyle/>
                    <a:p>
                      <a:pPr indent="0" algn="ctr" defTabSz="685800">
                        <a:defRPr sz="1800" cap="none">
                          <a:solidFill>
                            <a:srgbClr val="000000"/>
                          </a:solidFill>
                        </a:defRPr>
                      </a:pPr>
                      <a:r>
                        <a:rPr sz="1100" dirty="0">
                          <a:solidFill>
                            <a:schemeClr val="tx2">
                              <a:lumMod val="50000"/>
                            </a:schemeClr>
                          </a:solidFill>
                        </a:rPr>
                        <a:t>NASA</a:t>
                      </a:r>
                    </a:p>
                  </a:txBody>
                  <a:tcPr marL="25718" marR="25718" marT="25718" marB="25718" anchor="ctr" horzOverflow="overflow"/>
                </a:tc>
                <a:extLst>
                  <a:ext uri="{0D108BD9-81ED-4DB2-BD59-A6C34878D82A}">
                    <a16:rowId xmlns:a16="http://schemas.microsoft.com/office/drawing/2014/main" val="10004"/>
                  </a:ext>
                </a:extLst>
              </a:tr>
              <a:tr h="261450">
                <a:tc>
                  <a:txBody>
                    <a:bodyPr/>
                    <a:lstStyle/>
                    <a:p>
                      <a:pPr indent="0" algn="ctr">
                        <a:defRPr sz="1800" cap="none">
                          <a:solidFill>
                            <a:srgbClr val="000000"/>
                          </a:solidFill>
                        </a:defRPr>
                      </a:pPr>
                      <a:r>
                        <a:rPr sz="1100" dirty="0">
                          <a:solidFill>
                            <a:schemeClr val="tx2">
                              <a:lumMod val="50000"/>
                            </a:schemeClr>
                          </a:solidFill>
                        </a:rPr>
                        <a:t>Postal Service</a:t>
                      </a:r>
                    </a:p>
                  </a:txBody>
                  <a:tcPr marL="25718" marR="25718" marT="25718" marB="25718" anchor="ctr" horzOverflow="overflow"/>
                </a:tc>
                <a:extLst>
                  <a:ext uri="{0D108BD9-81ED-4DB2-BD59-A6C34878D82A}">
                    <a16:rowId xmlns:a16="http://schemas.microsoft.com/office/drawing/2014/main" val="10005"/>
                  </a:ext>
                </a:extLst>
              </a:tr>
              <a:tr h="261450">
                <a:tc>
                  <a:txBody>
                    <a:bodyPr/>
                    <a:lstStyle/>
                    <a:p>
                      <a:pPr indent="0" algn="ctr" defTabSz="685800">
                        <a:defRPr sz="1800" cap="none">
                          <a:solidFill>
                            <a:srgbClr val="000000"/>
                          </a:solidFill>
                        </a:defRPr>
                      </a:pPr>
                      <a:r>
                        <a:rPr sz="1100" dirty="0">
                          <a:solidFill>
                            <a:schemeClr val="tx2">
                              <a:lumMod val="50000"/>
                            </a:schemeClr>
                          </a:solidFill>
                        </a:rPr>
                        <a:t>Department of Transportation</a:t>
                      </a:r>
                    </a:p>
                  </a:txBody>
                  <a:tcPr marL="25718" marR="25718" marT="25718" marB="25718" anchor="ctr" horzOverflow="overflow"/>
                </a:tc>
                <a:extLst>
                  <a:ext uri="{0D108BD9-81ED-4DB2-BD59-A6C34878D82A}">
                    <a16:rowId xmlns:a16="http://schemas.microsoft.com/office/drawing/2014/main" val="10006"/>
                  </a:ext>
                </a:extLst>
              </a:tr>
              <a:tr h="261450">
                <a:tc>
                  <a:txBody>
                    <a:bodyPr/>
                    <a:lstStyle/>
                    <a:p>
                      <a:pPr indent="0" algn="ctr">
                        <a:defRPr sz="1800" cap="none">
                          <a:solidFill>
                            <a:srgbClr val="000000"/>
                          </a:solidFill>
                        </a:defRPr>
                      </a:pPr>
                      <a:r>
                        <a:rPr sz="1100" dirty="0">
                          <a:solidFill>
                            <a:schemeClr val="tx2">
                              <a:lumMod val="50000"/>
                            </a:schemeClr>
                          </a:solidFill>
                        </a:rPr>
                        <a:t>Department of Agriculture</a:t>
                      </a:r>
                    </a:p>
                  </a:txBody>
                  <a:tcPr marL="25718" marR="25718" marT="25718" marB="25718" anchor="ctr" horzOverflow="overflow"/>
                </a:tc>
                <a:extLst>
                  <a:ext uri="{0D108BD9-81ED-4DB2-BD59-A6C34878D82A}">
                    <a16:rowId xmlns:a16="http://schemas.microsoft.com/office/drawing/2014/main" val="10007"/>
                  </a:ext>
                </a:extLst>
              </a:tr>
              <a:tr h="261450">
                <a:tc>
                  <a:txBody>
                    <a:bodyPr/>
                    <a:lstStyle/>
                    <a:p>
                      <a:pPr indent="0" algn="ctr">
                        <a:defRPr sz="1800" cap="none">
                          <a:solidFill>
                            <a:srgbClr val="000000"/>
                          </a:solidFill>
                        </a:defRPr>
                      </a:pPr>
                      <a:r>
                        <a:rPr sz="1100" dirty="0">
                          <a:solidFill>
                            <a:schemeClr val="tx2">
                              <a:lumMod val="50000"/>
                            </a:schemeClr>
                          </a:solidFill>
                        </a:rPr>
                        <a:t>Veterans Affairs</a:t>
                      </a:r>
                    </a:p>
                  </a:txBody>
                  <a:tcPr marL="25718" marR="25718" marT="25718" marB="25718" anchor="ctr" horzOverflow="overflow"/>
                </a:tc>
                <a:extLst>
                  <a:ext uri="{0D108BD9-81ED-4DB2-BD59-A6C34878D82A}">
                    <a16:rowId xmlns:a16="http://schemas.microsoft.com/office/drawing/2014/main" val="10008"/>
                  </a:ext>
                </a:extLst>
              </a:tr>
            </a:tbl>
          </a:graphicData>
        </a:graphic>
      </p:graphicFrame>
      <p:graphicFrame>
        <p:nvGraphicFramePr>
          <p:cNvPr id="5" name="Content Placeholder 2">
            <a:extLst>
              <a:ext uri="{FF2B5EF4-FFF2-40B4-BE49-F238E27FC236}">
                <a16:creationId xmlns:a16="http://schemas.microsoft.com/office/drawing/2014/main" id="{019790DE-9ADF-4EC7-824B-5848185B28D5}"/>
              </a:ext>
            </a:extLst>
          </p:cNvPr>
          <p:cNvGraphicFramePr/>
          <p:nvPr>
            <p:extLst>
              <p:ext uri="{D42A27DB-BD31-4B8C-83A1-F6EECF244321}">
                <p14:modId xmlns:p14="http://schemas.microsoft.com/office/powerpoint/2010/main" val="1066395042"/>
              </p:ext>
            </p:extLst>
          </p:nvPr>
        </p:nvGraphicFramePr>
        <p:xfrm>
          <a:off x="3221066" y="1575200"/>
          <a:ext cx="2540980" cy="2598420"/>
        </p:xfrm>
        <a:graphic>
          <a:graphicData uri="http://schemas.openxmlformats.org/drawingml/2006/table">
            <a:tbl>
              <a:tblPr>
                <a:tableStyleId>{073A0DAA-6AF3-43AB-8588-CEC1D06C72B9}</a:tableStyleId>
              </a:tblPr>
              <a:tblGrid>
                <a:gridCol w="1242727">
                  <a:extLst>
                    <a:ext uri="{9D8B030D-6E8A-4147-A177-3AD203B41FA5}">
                      <a16:colId xmlns:a16="http://schemas.microsoft.com/office/drawing/2014/main" val="20000"/>
                    </a:ext>
                  </a:extLst>
                </a:gridCol>
                <a:gridCol w="1298253">
                  <a:extLst>
                    <a:ext uri="{9D8B030D-6E8A-4147-A177-3AD203B41FA5}">
                      <a16:colId xmlns:a16="http://schemas.microsoft.com/office/drawing/2014/main" val="20001"/>
                    </a:ext>
                  </a:extLst>
                </a:gridCol>
              </a:tblGrid>
              <a:tr h="226025">
                <a:tc>
                  <a:txBody>
                    <a:bodyPr/>
                    <a:lstStyle/>
                    <a:p>
                      <a:pPr indent="0" algn="ctr" defTabSz="685800">
                        <a:defRPr sz="1800" cap="none">
                          <a:solidFill>
                            <a:srgbClr val="000000"/>
                          </a:solidFill>
                        </a:defRPr>
                      </a:pPr>
                      <a:r>
                        <a:rPr sz="1100" dirty="0">
                          <a:solidFill>
                            <a:schemeClr val="tx2">
                              <a:lumMod val="50000"/>
                            </a:schemeClr>
                          </a:solidFill>
                        </a:rPr>
                        <a:t>Alabama</a:t>
                      </a:r>
                    </a:p>
                  </a:txBody>
                  <a:tcPr marL="34290" marR="34290" marT="34290" marB="34290" anchor="ctr" horzOverflow="overflow"/>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100" dirty="0">
                          <a:solidFill>
                            <a:schemeClr val="tx2">
                              <a:lumMod val="50000"/>
                            </a:schemeClr>
                          </a:solidFill>
                        </a:rPr>
                        <a:t>Montana</a:t>
                      </a:r>
                    </a:p>
                  </a:txBody>
                  <a:tcPr marL="34290" marR="34290" marT="34290" marB="34290" anchor="ctr" horzOverflow="overflow"/>
                </a:tc>
                <a:extLst>
                  <a:ext uri="{0D108BD9-81ED-4DB2-BD59-A6C34878D82A}">
                    <a16:rowId xmlns:a16="http://schemas.microsoft.com/office/drawing/2014/main" val="10000"/>
                  </a:ext>
                </a:extLst>
              </a:tr>
              <a:tr h="226025">
                <a:tc>
                  <a:txBody>
                    <a:bodyPr/>
                    <a:lstStyle/>
                    <a:p>
                      <a:pPr indent="0" algn="ctr" defTabSz="685800">
                        <a:defRPr sz="1800" cap="none">
                          <a:solidFill>
                            <a:srgbClr val="000000"/>
                          </a:solidFill>
                        </a:defRPr>
                      </a:pPr>
                      <a:r>
                        <a:rPr sz="1100" dirty="0">
                          <a:solidFill>
                            <a:schemeClr val="tx2">
                              <a:lumMod val="50000"/>
                            </a:schemeClr>
                          </a:solidFill>
                        </a:rPr>
                        <a:t>Alaska</a:t>
                      </a:r>
                    </a:p>
                  </a:txBody>
                  <a:tcPr marL="34290" marR="34290" marT="34290" marB="34290" anchor="ctr" horzOverflow="overflow"/>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100" dirty="0">
                          <a:solidFill>
                            <a:schemeClr val="tx2">
                              <a:lumMod val="50000"/>
                            </a:schemeClr>
                          </a:solidFill>
                        </a:rPr>
                        <a:t>Nebraska</a:t>
                      </a:r>
                    </a:p>
                  </a:txBody>
                  <a:tcPr marL="34290" marR="34290" marT="34290" marB="34290" anchor="ctr" horzOverflow="overflow"/>
                </a:tc>
                <a:extLst>
                  <a:ext uri="{0D108BD9-81ED-4DB2-BD59-A6C34878D82A}">
                    <a16:rowId xmlns:a16="http://schemas.microsoft.com/office/drawing/2014/main" val="10001"/>
                  </a:ext>
                </a:extLst>
              </a:tr>
              <a:tr h="226025">
                <a:tc>
                  <a:txBody>
                    <a:bodyPr/>
                    <a:lstStyle/>
                    <a:p>
                      <a:pPr indent="0" algn="ctr">
                        <a:defRPr sz="1800" cap="none">
                          <a:solidFill>
                            <a:srgbClr val="000000"/>
                          </a:solidFill>
                        </a:defRPr>
                      </a:pPr>
                      <a:r>
                        <a:rPr sz="1100" dirty="0">
                          <a:solidFill>
                            <a:schemeClr val="tx2">
                              <a:lumMod val="50000"/>
                            </a:schemeClr>
                          </a:solidFill>
                        </a:rPr>
                        <a:t>Arizona</a:t>
                      </a:r>
                    </a:p>
                  </a:txBody>
                  <a:tcPr marL="34290" marR="34290" marT="34290" marB="34290" anchor="ctr" horzOverflow="overflow"/>
                </a:tc>
                <a:tc>
                  <a:txBody>
                    <a:bodyPr/>
                    <a:lstStyle/>
                    <a:p>
                      <a:pPr marL="0" marR="0" lvl="0" indent="0" algn="ctr" defTabSz="913912"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100" dirty="0">
                          <a:solidFill>
                            <a:schemeClr val="tx2">
                              <a:lumMod val="50000"/>
                            </a:schemeClr>
                          </a:solidFill>
                        </a:rPr>
                        <a:t>Ohio</a:t>
                      </a:r>
                    </a:p>
                  </a:txBody>
                  <a:tcPr marL="34290" marR="34290" marT="34290" marB="34290" anchor="ctr" horzOverflow="overflow"/>
                </a:tc>
                <a:extLst>
                  <a:ext uri="{0D108BD9-81ED-4DB2-BD59-A6C34878D82A}">
                    <a16:rowId xmlns:a16="http://schemas.microsoft.com/office/drawing/2014/main" val="10002"/>
                  </a:ext>
                </a:extLst>
              </a:tr>
              <a:tr h="22602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100" dirty="0">
                          <a:solidFill>
                            <a:schemeClr val="tx2">
                              <a:lumMod val="50000"/>
                            </a:schemeClr>
                          </a:solidFill>
                        </a:rPr>
                        <a:t>California</a:t>
                      </a:r>
                    </a:p>
                  </a:txBody>
                  <a:tcPr marL="34290" marR="34290" marT="34290" marB="34290" anchor="ctr" horzOverflow="overflow"/>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100" dirty="0">
                          <a:solidFill>
                            <a:schemeClr val="tx2">
                              <a:lumMod val="50000"/>
                            </a:schemeClr>
                          </a:solidFill>
                        </a:rPr>
                        <a:t>Oregon</a:t>
                      </a:r>
                    </a:p>
                  </a:txBody>
                  <a:tcPr marL="34290" marR="34290" marT="34290" marB="34290" anchor="ctr" horzOverflow="overflow"/>
                </a:tc>
                <a:extLst>
                  <a:ext uri="{0D108BD9-81ED-4DB2-BD59-A6C34878D82A}">
                    <a16:rowId xmlns:a16="http://schemas.microsoft.com/office/drawing/2014/main" val="10003"/>
                  </a:ext>
                </a:extLst>
              </a:tr>
              <a:tr h="226025">
                <a:tc>
                  <a:txBody>
                    <a:bodyPr/>
                    <a:lstStyle/>
                    <a:p>
                      <a:pPr indent="0" algn="ctr" defTabSz="685800">
                        <a:defRPr sz="1800" cap="none">
                          <a:solidFill>
                            <a:srgbClr val="000000"/>
                          </a:solidFill>
                        </a:defRPr>
                      </a:pPr>
                      <a:r>
                        <a:rPr sz="1100" dirty="0">
                          <a:solidFill>
                            <a:schemeClr val="tx2">
                              <a:lumMod val="50000"/>
                            </a:schemeClr>
                          </a:solidFill>
                        </a:rPr>
                        <a:t>C</a:t>
                      </a:r>
                      <a:r>
                        <a:rPr lang="en-US" sz="1100" dirty="0">
                          <a:solidFill>
                            <a:schemeClr val="tx2">
                              <a:lumMod val="50000"/>
                            </a:schemeClr>
                          </a:solidFill>
                        </a:rPr>
                        <a:t>olorado</a:t>
                      </a:r>
                      <a:endParaRPr sz="1100" dirty="0">
                        <a:solidFill>
                          <a:schemeClr val="tx2">
                            <a:lumMod val="50000"/>
                          </a:schemeClr>
                        </a:solidFill>
                      </a:endParaRPr>
                    </a:p>
                  </a:txBody>
                  <a:tcPr marL="34290" marR="34290" marT="34290" marB="34290" anchor="ctr" horzOverflow="overflow"/>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100" dirty="0">
                          <a:solidFill>
                            <a:schemeClr val="tx2">
                              <a:lumMod val="50000"/>
                            </a:schemeClr>
                          </a:solidFill>
                        </a:rPr>
                        <a:t>Pennsylvania</a:t>
                      </a:r>
                    </a:p>
                  </a:txBody>
                  <a:tcPr marL="34290" marR="34290" marT="34290" marB="34290" anchor="ctr" horzOverflow="overflow"/>
                </a:tc>
                <a:extLst>
                  <a:ext uri="{0D108BD9-81ED-4DB2-BD59-A6C34878D82A}">
                    <a16:rowId xmlns:a16="http://schemas.microsoft.com/office/drawing/2014/main" val="10004"/>
                  </a:ext>
                </a:extLst>
              </a:tr>
              <a:tr h="226025">
                <a:tc>
                  <a:txBody>
                    <a:bodyPr/>
                    <a:lstStyle/>
                    <a:p>
                      <a:pPr indent="0" algn="ctr">
                        <a:defRPr sz="1800" cap="none">
                          <a:solidFill>
                            <a:srgbClr val="000000"/>
                          </a:solidFill>
                        </a:defRPr>
                      </a:pPr>
                      <a:r>
                        <a:rPr lang="en-US" sz="1100" dirty="0">
                          <a:solidFill>
                            <a:schemeClr val="tx2">
                              <a:lumMod val="50000"/>
                            </a:schemeClr>
                          </a:solidFill>
                        </a:rPr>
                        <a:t>Idaho</a:t>
                      </a:r>
                      <a:endParaRPr sz="1100" dirty="0">
                        <a:solidFill>
                          <a:schemeClr val="tx2">
                            <a:lumMod val="50000"/>
                          </a:schemeClr>
                        </a:solidFill>
                      </a:endParaRPr>
                    </a:p>
                  </a:txBody>
                  <a:tcPr marL="34290" marR="34290" marT="34290" marB="34290" anchor="ctr" horzOverflow="overflow"/>
                </a:tc>
                <a:tc>
                  <a:txBody>
                    <a:bodyPr/>
                    <a:lstStyle/>
                    <a:p>
                      <a:pPr marL="0" marR="0" lvl="0" indent="0" algn="ctr" defTabSz="913912"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100" dirty="0">
                          <a:solidFill>
                            <a:schemeClr val="tx2">
                              <a:lumMod val="50000"/>
                            </a:schemeClr>
                          </a:solidFill>
                        </a:rPr>
                        <a:t>South Dakota</a:t>
                      </a:r>
                    </a:p>
                  </a:txBody>
                  <a:tcPr marL="34290" marR="34290" marT="34290" marB="34290" anchor="ctr" horzOverflow="overflow"/>
                </a:tc>
                <a:extLst>
                  <a:ext uri="{0D108BD9-81ED-4DB2-BD59-A6C34878D82A}">
                    <a16:rowId xmlns:a16="http://schemas.microsoft.com/office/drawing/2014/main" val="10005"/>
                  </a:ext>
                </a:extLst>
              </a:tr>
              <a:tr h="226025">
                <a:tc>
                  <a:txBody>
                    <a:bodyPr/>
                    <a:lstStyle/>
                    <a:p>
                      <a:pPr marL="0" marR="0" lvl="0" indent="0" algn="ctr" defTabSz="913912"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100" dirty="0">
                          <a:solidFill>
                            <a:schemeClr val="tx2">
                              <a:lumMod val="50000"/>
                            </a:schemeClr>
                          </a:solidFill>
                        </a:rPr>
                        <a:t>Iowa</a:t>
                      </a:r>
                    </a:p>
                  </a:txBody>
                  <a:tcPr marL="34290" marR="34290" marT="34290" marB="34290" anchor="ctr" horzOverflow="overflow"/>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100" dirty="0">
                          <a:solidFill>
                            <a:schemeClr val="tx2">
                              <a:lumMod val="50000"/>
                            </a:schemeClr>
                          </a:solidFill>
                        </a:rPr>
                        <a:t>Tennessee</a:t>
                      </a:r>
                    </a:p>
                  </a:txBody>
                  <a:tcPr marL="34290" marR="34290" marT="34290" marB="34290" anchor="ctr" horzOverflow="overflow"/>
                </a:tc>
                <a:extLst>
                  <a:ext uri="{0D108BD9-81ED-4DB2-BD59-A6C34878D82A}">
                    <a16:rowId xmlns:a16="http://schemas.microsoft.com/office/drawing/2014/main" val="10006"/>
                  </a:ext>
                </a:extLst>
              </a:tr>
              <a:tr h="226025">
                <a:tc>
                  <a:txBody>
                    <a:bodyPr/>
                    <a:lstStyle/>
                    <a:p>
                      <a:pPr marL="0" marR="0" lvl="0" indent="0" algn="ctr" defTabSz="913912"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100" dirty="0">
                          <a:solidFill>
                            <a:schemeClr val="tx2">
                              <a:lumMod val="50000"/>
                            </a:schemeClr>
                          </a:solidFill>
                        </a:rPr>
                        <a:t>Kentucky</a:t>
                      </a:r>
                    </a:p>
                  </a:txBody>
                  <a:tcPr marL="34290" marR="34290" marT="34290" marB="34290" anchor="ctr" horzOverflow="overflow"/>
                </a:tc>
                <a:tc>
                  <a:txBody>
                    <a:bodyPr/>
                    <a:lstStyle/>
                    <a:p>
                      <a:pPr marL="0" marR="0" lvl="0" indent="0" algn="ctr" defTabSz="913912"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100" dirty="0">
                          <a:solidFill>
                            <a:schemeClr val="tx2">
                              <a:lumMod val="50000"/>
                            </a:schemeClr>
                          </a:solidFill>
                        </a:rPr>
                        <a:t>Washington</a:t>
                      </a:r>
                    </a:p>
                  </a:txBody>
                  <a:tcPr marL="34290" marR="34290" marT="34290" marB="34290" anchor="ctr" horzOverflow="overflow"/>
                </a:tc>
                <a:extLst>
                  <a:ext uri="{0D108BD9-81ED-4DB2-BD59-A6C34878D82A}">
                    <a16:rowId xmlns:a16="http://schemas.microsoft.com/office/drawing/2014/main" val="10007"/>
                  </a:ext>
                </a:extLst>
              </a:tr>
              <a:tr h="226025">
                <a:tc>
                  <a:txBody>
                    <a:bodyPr/>
                    <a:lstStyle/>
                    <a:p>
                      <a:pPr marL="0" marR="0" lvl="0" indent="0" algn="ctr" defTabSz="913912"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100" dirty="0">
                          <a:solidFill>
                            <a:schemeClr val="tx2">
                              <a:lumMod val="50000"/>
                            </a:schemeClr>
                          </a:solidFill>
                        </a:rPr>
                        <a:t>Maryland</a:t>
                      </a:r>
                    </a:p>
                  </a:txBody>
                  <a:tcPr marL="34290" marR="34290" marT="34290" marB="34290" anchor="ctr" horzOverflow="overflow"/>
                </a:tc>
                <a:tc>
                  <a:txBody>
                    <a:bodyPr/>
                    <a:lstStyle/>
                    <a:p>
                      <a:pPr marL="0" marR="0" lvl="0" indent="0" algn="ctr" defTabSz="913912"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100" dirty="0">
                          <a:solidFill>
                            <a:schemeClr val="tx2">
                              <a:lumMod val="50000"/>
                            </a:schemeClr>
                          </a:solidFill>
                        </a:rPr>
                        <a:t>West Virginia</a:t>
                      </a:r>
                    </a:p>
                  </a:txBody>
                  <a:tcPr marL="34290" marR="34290" marT="34290" marB="34290" anchor="ctr" horzOverflow="overflow"/>
                </a:tc>
                <a:extLst>
                  <a:ext uri="{0D108BD9-81ED-4DB2-BD59-A6C34878D82A}">
                    <a16:rowId xmlns:a16="http://schemas.microsoft.com/office/drawing/2014/main" val="114623641"/>
                  </a:ext>
                </a:extLst>
              </a:tr>
              <a:tr h="226025">
                <a:tc>
                  <a:txBody>
                    <a:bodyPr/>
                    <a:lstStyle/>
                    <a:p>
                      <a:pPr marL="0" marR="0" lvl="0" indent="0" algn="ctr" defTabSz="913912"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100" dirty="0">
                          <a:solidFill>
                            <a:schemeClr val="tx2">
                              <a:lumMod val="50000"/>
                            </a:schemeClr>
                          </a:solidFill>
                        </a:rPr>
                        <a:t>Michigan</a:t>
                      </a:r>
                    </a:p>
                  </a:txBody>
                  <a:tcPr marL="34290" marR="34290" marT="34290" marB="34290" anchor="ctr" horzOverflow="overflow"/>
                </a:tc>
                <a:tc>
                  <a:txBody>
                    <a:bodyPr/>
                    <a:lstStyle/>
                    <a:p>
                      <a:pPr marL="0" marR="0" lvl="0" indent="0" algn="ctr" defTabSz="913912"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100" dirty="0">
                          <a:solidFill>
                            <a:schemeClr val="tx2">
                              <a:lumMod val="50000"/>
                            </a:schemeClr>
                          </a:solidFill>
                        </a:rPr>
                        <a:t>Wisconsin</a:t>
                      </a:r>
                    </a:p>
                  </a:txBody>
                  <a:tcPr marL="34290" marR="34290" marT="34290" marB="34290" anchor="ctr" horzOverflow="overflow"/>
                </a:tc>
                <a:extLst>
                  <a:ext uri="{0D108BD9-81ED-4DB2-BD59-A6C34878D82A}">
                    <a16:rowId xmlns:a16="http://schemas.microsoft.com/office/drawing/2014/main" val="1012300642"/>
                  </a:ext>
                </a:extLst>
              </a:tr>
              <a:tr h="226025">
                <a:tc>
                  <a:txBody>
                    <a:bodyPr/>
                    <a:lstStyle/>
                    <a:p>
                      <a:pPr marL="0" marR="0" lvl="0" indent="0" algn="ctr" defTabSz="913912"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100" dirty="0">
                          <a:solidFill>
                            <a:schemeClr val="tx2">
                              <a:lumMod val="50000"/>
                            </a:schemeClr>
                          </a:solidFill>
                        </a:rPr>
                        <a:t>Minnesota</a:t>
                      </a:r>
                    </a:p>
                  </a:txBody>
                  <a:tcPr marL="34290" marR="34290" marT="34290" marB="34290" anchor="ctr" horzOverflow="overflow"/>
                </a:tc>
                <a:tc>
                  <a:txBody>
                    <a:bodyPr/>
                    <a:lstStyle/>
                    <a:p>
                      <a:pPr indent="0" algn="ctr">
                        <a:defRPr sz="1800" cap="none">
                          <a:solidFill>
                            <a:srgbClr val="000000"/>
                          </a:solidFill>
                        </a:defRPr>
                      </a:pPr>
                      <a:r>
                        <a:rPr lang="en-US" sz="1100" dirty="0">
                          <a:solidFill>
                            <a:schemeClr val="tx2">
                              <a:lumMod val="50000"/>
                            </a:schemeClr>
                          </a:solidFill>
                        </a:rPr>
                        <a:t>Utah</a:t>
                      </a:r>
                      <a:endParaRPr sz="1100" dirty="0">
                        <a:solidFill>
                          <a:schemeClr val="tx2">
                            <a:lumMod val="50000"/>
                          </a:schemeClr>
                        </a:solidFill>
                      </a:endParaRPr>
                    </a:p>
                  </a:txBody>
                  <a:tcPr marL="34290" marR="34290" marT="34290" marB="34290" anchor="ctr" horzOverflow="overflow"/>
                </a:tc>
                <a:extLst>
                  <a:ext uri="{0D108BD9-81ED-4DB2-BD59-A6C34878D82A}">
                    <a16:rowId xmlns:a16="http://schemas.microsoft.com/office/drawing/2014/main" val="10008"/>
                  </a:ext>
                </a:extLst>
              </a:tr>
            </a:tbl>
          </a:graphicData>
        </a:graphic>
      </p:graphicFrame>
      <p:graphicFrame>
        <p:nvGraphicFramePr>
          <p:cNvPr id="6" name="Content Placeholder 2">
            <a:extLst>
              <a:ext uri="{FF2B5EF4-FFF2-40B4-BE49-F238E27FC236}">
                <a16:creationId xmlns:a16="http://schemas.microsoft.com/office/drawing/2014/main" id="{7D690C8F-43F4-43B5-BF8D-42126C87CCA7}"/>
              </a:ext>
            </a:extLst>
          </p:cNvPr>
          <p:cNvGraphicFramePr/>
          <p:nvPr>
            <p:extLst>
              <p:ext uri="{D42A27DB-BD31-4B8C-83A1-F6EECF244321}">
                <p14:modId xmlns:p14="http://schemas.microsoft.com/office/powerpoint/2010/main" val="702875918"/>
              </p:ext>
            </p:extLst>
          </p:nvPr>
        </p:nvGraphicFramePr>
        <p:xfrm>
          <a:off x="6095136" y="1585387"/>
          <a:ext cx="2488219" cy="2349740"/>
        </p:xfrm>
        <a:graphic>
          <a:graphicData uri="http://schemas.openxmlformats.org/drawingml/2006/table">
            <a:tbl>
              <a:tblPr>
                <a:tableStyleId>{5C22544A-7EE6-4342-B048-85BDC9FD1C3A}</a:tableStyleId>
              </a:tblPr>
              <a:tblGrid>
                <a:gridCol w="2488219">
                  <a:extLst>
                    <a:ext uri="{9D8B030D-6E8A-4147-A177-3AD203B41FA5}">
                      <a16:colId xmlns:a16="http://schemas.microsoft.com/office/drawing/2014/main" val="20000"/>
                    </a:ext>
                  </a:extLst>
                </a:gridCol>
              </a:tblGrid>
              <a:tr h="234974">
                <a:tc>
                  <a:txBody>
                    <a:bodyPr/>
                    <a:lstStyle/>
                    <a:p>
                      <a:pPr indent="0" algn="ctr" defTabSz="685800">
                        <a:defRPr sz="1800" cap="none">
                          <a:solidFill>
                            <a:srgbClr val="000000"/>
                          </a:solidFill>
                        </a:defRPr>
                      </a:pPr>
                      <a:r>
                        <a:rPr lang="en-US" sz="1000" spc="-24" dirty="0">
                          <a:solidFill>
                            <a:schemeClr val="tx2">
                              <a:lumMod val="50000"/>
                            </a:schemeClr>
                          </a:solidFill>
                        </a:rPr>
                        <a:t>Anoka-Hennepin County Public Schools, MN</a:t>
                      </a:r>
                    </a:p>
                  </a:txBody>
                  <a:tcPr marL="34290" marR="34290" marT="34290" marB="34290" anchor="ctr" horzOverflow="overflow"/>
                </a:tc>
                <a:extLst>
                  <a:ext uri="{0D108BD9-81ED-4DB2-BD59-A6C34878D82A}">
                    <a16:rowId xmlns:a16="http://schemas.microsoft.com/office/drawing/2014/main" val="10000"/>
                  </a:ext>
                </a:extLst>
              </a:tr>
              <a:tr h="234974">
                <a:tc>
                  <a:txBody>
                    <a:bodyPr/>
                    <a:lstStyle/>
                    <a:p>
                      <a:pPr indent="0" algn="ctr" defTabSz="685800">
                        <a:defRPr sz="1800" cap="none">
                          <a:solidFill>
                            <a:srgbClr val="000000"/>
                          </a:solidFill>
                        </a:defRPr>
                      </a:pPr>
                      <a:r>
                        <a:rPr lang="en-US" sz="1000" spc="-24" dirty="0">
                          <a:solidFill>
                            <a:schemeClr val="tx2">
                              <a:lumMod val="50000"/>
                            </a:schemeClr>
                          </a:solidFill>
                        </a:rPr>
                        <a:t>Anne Arundel County Public Schools, MD</a:t>
                      </a:r>
                    </a:p>
                  </a:txBody>
                  <a:tcPr marL="34290" marR="34290" marT="34290" marB="34290" anchor="ctr" horzOverflow="overflow"/>
                </a:tc>
                <a:extLst>
                  <a:ext uri="{0D108BD9-81ED-4DB2-BD59-A6C34878D82A}">
                    <a16:rowId xmlns:a16="http://schemas.microsoft.com/office/drawing/2014/main" val="10001"/>
                  </a:ext>
                </a:extLst>
              </a:tr>
              <a:tr h="234974">
                <a:tc>
                  <a:txBody>
                    <a:bodyPr/>
                    <a:lstStyle/>
                    <a:p>
                      <a:pPr indent="0" algn="ctr" defTabSz="685800">
                        <a:defRPr sz="1800" cap="none">
                          <a:solidFill>
                            <a:srgbClr val="000000"/>
                          </a:solidFill>
                        </a:defRPr>
                      </a:pPr>
                      <a:r>
                        <a:rPr lang="en-US" sz="1000" spc="-24" dirty="0">
                          <a:solidFill>
                            <a:schemeClr val="tx2">
                              <a:lumMod val="50000"/>
                            </a:schemeClr>
                          </a:solidFill>
                        </a:rPr>
                        <a:t>Tacoma School District, WA</a:t>
                      </a:r>
                    </a:p>
                  </a:txBody>
                  <a:tcPr marL="34290" marR="34290" marT="34290" marB="34290" anchor="ctr" horzOverflow="overflow"/>
                </a:tc>
                <a:extLst>
                  <a:ext uri="{0D108BD9-81ED-4DB2-BD59-A6C34878D82A}">
                    <a16:rowId xmlns:a16="http://schemas.microsoft.com/office/drawing/2014/main" val="10002"/>
                  </a:ext>
                </a:extLst>
              </a:tr>
              <a:tr h="234974">
                <a:tc>
                  <a:txBody>
                    <a:bodyPr/>
                    <a:lstStyle/>
                    <a:p>
                      <a:pPr indent="0" algn="ctr" defTabSz="685800">
                        <a:defRPr sz="1800" cap="none">
                          <a:solidFill>
                            <a:srgbClr val="000000"/>
                          </a:solidFill>
                        </a:defRPr>
                      </a:pPr>
                      <a:r>
                        <a:rPr lang="en-US" sz="1000" spc="-24" dirty="0">
                          <a:solidFill>
                            <a:schemeClr val="tx2">
                              <a:lumMod val="50000"/>
                            </a:schemeClr>
                          </a:solidFill>
                        </a:rPr>
                        <a:t>Anchorage School District, AK</a:t>
                      </a:r>
                    </a:p>
                  </a:txBody>
                  <a:tcPr marL="34290" marR="34290" marT="34290" marB="34290" anchor="ctr" horzOverflow="overflow"/>
                </a:tc>
                <a:extLst>
                  <a:ext uri="{0D108BD9-81ED-4DB2-BD59-A6C34878D82A}">
                    <a16:rowId xmlns:a16="http://schemas.microsoft.com/office/drawing/2014/main" val="10003"/>
                  </a:ext>
                </a:extLst>
              </a:tr>
              <a:tr h="234974">
                <a:tc>
                  <a:txBody>
                    <a:bodyPr/>
                    <a:lstStyle/>
                    <a:p>
                      <a:pPr indent="0" algn="ctr" defTabSz="685800">
                        <a:defRPr sz="1800" cap="none">
                          <a:solidFill>
                            <a:srgbClr val="000000"/>
                          </a:solidFill>
                        </a:defRPr>
                      </a:pPr>
                      <a:r>
                        <a:rPr lang="en-US" sz="1000" spc="-24" dirty="0">
                          <a:solidFill>
                            <a:schemeClr val="tx2">
                              <a:lumMod val="50000"/>
                            </a:schemeClr>
                          </a:solidFill>
                        </a:rPr>
                        <a:t>School District of Washington, MO</a:t>
                      </a:r>
                    </a:p>
                  </a:txBody>
                  <a:tcPr marL="34290" marR="34290" marT="34290" marB="34290" anchor="ctr" horzOverflow="overflow"/>
                </a:tc>
                <a:extLst>
                  <a:ext uri="{0D108BD9-81ED-4DB2-BD59-A6C34878D82A}">
                    <a16:rowId xmlns:a16="http://schemas.microsoft.com/office/drawing/2014/main" val="10004"/>
                  </a:ext>
                </a:extLst>
              </a:tr>
              <a:tr h="234974">
                <a:tc>
                  <a:txBody>
                    <a:bodyPr/>
                    <a:lstStyle/>
                    <a:p>
                      <a:pPr indent="0" algn="ctr" defTabSz="685800">
                        <a:defRPr sz="1800" cap="none">
                          <a:solidFill>
                            <a:srgbClr val="000000"/>
                          </a:solidFill>
                        </a:defRPr>
                      </a:pPr>
                      <a:r>
                        <a:rPr lang="en-US" sz="1000" spc="-24" dirty="0">
                          <a:solidFill>
                            <a:schemeClr val="tx2">
                              <a:lumMod val="50000"/>
                            </a:schemeClr>
                          </a:solidFill>
                        </a:rPr>
                        <a:t>Worcester County Public Schools, MD</a:t>
                      </a:r>
                    </a:p>
                  </a:txBody>
                  <a:tcPr marL="34290" marR="34290" marT="34290" marB="34290" anchor="ctr" horzOverflow="overflow"/>
                </a:tc>
                <a:extLst>
                  <a:ext uri="{0D108BD9-81ED-4DB2-BD59-A6C34878D82A}">
                    <a16:rowId xmlns:a16="http://schemas.microsoft.com/office/drawing/2014/main" val="10005"/>
                  </a:ext>
                </a:extLst>
              </a:tr>
              <a:tr h="234974">
                <a:tc>
                  <a:txBody>
                    <a:bodyPr/>
                    <a:lstStyle/>
                    <a:p>
                      <a:pPr marL="0" marR="0" lvl="0" indent="0" algn="ctr" defTabSz="913912"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000" spc="-24" dirty="0">
                          <a:solidFill>
                            <a:schemeClr val="tx2">
                              <a:lumMod val="50000"/>
                            </a:schemeClr>
                          </a:solidFill>
                        </a:rPr>
                        <a:t>Lakeville Schools, MN</a:t>
                      </a:r>
                    </a:p>
                  </a:txBody>
                  <a:tcPr marL="34290" marR="34290" marT="34290" marB="34290" anchor="ctr" horzOverflow="overflow"/>
                </a:tc>
                <a:extLst>
                  <a:ext uri="{0D108BD9-81ED-4DB2-BD59-A6C34878D82A}">
                    <a16:rowId xmlns:a16="http://schemas.microsoft.com/office/drawing/2014/main" val="10006"/>
                  </a:ext>
                </a:extLst>
              </a:tr>
              <a:tr h="23497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000" spc="-24" dirty="0" err="1">
                          <a:solidFill>
                            <a:schemeClr val="tx2">
                              <a:lumMod val="50000"/>
                            </a:schemeClr>
                          </a:solidFill>
                        </a:rPr>
                        <a:t>Eau</a:t>
                      </a:r>
                      <a:r>
                        <a:rPr lang="en-US" sz="1000" spc="-24" dirty="0">
                          <a:solidFill>
                            <a:schemeClr val="tx2">
                              <a:lumMod val="50000"/>
                            </a:schemeClr>
                          </a:solidFill>
                        </a:rPr>
                        <a:t> Claire County Schools, WI</a:t>
                      </a:r>
                    </a:p>
                  </a:txBody>
                  <a:tcPr marL="34290" marR="34290" marT="34290" marB="34290" anchor="ctr" horzOverflow="overflow"/>
                </a:tc>
                <a:extLst>
                  <a:ext uri="{0D108BD9-81ED-4DB2-BD59-A6C34878D82A}">
                    <a16:rowId xmlns:a16="http://schemas.microsoft.com/office/drawing/2014/main" val="10007"/>
                  </a:ext>
                </a:extLst>
              </a:tr>
              <a:tr h="23497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sz="1800" cap="none">
                          <a:solidFill>
                            <a:srgbClr val="000000"/>
                          </a:solidFill>
                        </a:defRPr>
                      </a:pPr>
                      <a:r>
                        <a:rPr lang="en-US" sz="1000" spc="-24" dirty="0">
                          <a:solidFill>
                            <a:schemeClr val="tx2">
                              <a:lumMod val="50000"/>
                            </a:schemeClr>
                          </a:solidFill>
                        </a:rPr>
                        <a:t>Madison School District, WI</a:t>
                      </a:r>
                    </a:p>
                  </a:txBody>
                  <a:tcPr marL="34290" marR="34290" marT="34290" marB="34290" anchor="ctr" horzOverflow="overflow"/>
                </a:tc>
                <a:extLst>
                  <a:ext uri="{0D108BD9-81ED-4DB2-BD59-A6C34878D82A}">
                    <a16:rowId xmlns:a16="http://schemas.microsoft.com/office/drawing/2014/main" val="10008"/>
                  </a:ext>
                </a:extLst>
              </a:tr>
              <a:tr h="234974">
                <a:tc>
                  <a:txBody>
                    <a:bodyPr/>
                    <a:lstStyle/>
                    <a:p>
                      <a:pPr indent="0" algn="ctr" defTabSz="685800">
                        <a:defRPr sz="1800" cap="none">
                          <a:solidFill>
                            <a:srgbClr val="000000"/>
                          </a:solidFill>
                        </a:defRPr>
                      </a:pPr>
                      <a:r>
                        <a:rPr lang="en-US" sz="1000" spc="-24" dirty="0">
                          <a:solidFill>
                            <a:schemeClr val="tx2">
                              <a:lumMod val="50000"/>
                            </a:schemeClr>
                          </a:solidFill>
                        </a:rPr>
                        <a:t>Oshkosh Area Schools, WI</a:t>
                      </a:r>
                    </a:p>
                  </a:txBody>
                  <a:tcPr marL="34290" marR="34290" marT="34290" marB="34290" anchor="ctr" horzOverflow="overflow"/>
                </a:tc>
                <a:extLst>
                  <a:ext uri="{0D108BD9-81ED-4DB2-BD59-A6C34878D82A}">
                    <a16:rowId xmlns:a16="http://schemas.microsoft.com/office/drawing/2014/main" val="10009"/>
                  </a:ext>
                </a:extLst>
              </a:tr>
            </a:tbl>
          </a:graphicData>
        </a:graphic>
      </p:graphicFrame>
      <p:sp>
        <p:nvSpPr>
          <p:cNvPr id="7" name="Rectangle 9">
            <a:extLst>
              <a:ext uri="{FF2B5EF4-FFF2-40B4-BE49-F238E27FC236}">
                <a16:creationId xmlns:a16="http://schemas.microsoft.com/office/drawing/2014/main" id="{3253B407-4C79-4968-9E4A-A9F62A57FBAA}"/>
              </a:ext>
            </a:extLst>
          </p:cNvPr>
          <p:cNvSpPr txBox="1"/>
          <p:nvPr/>
        </p:nvSpPr>
        <p:spPr>
          <a:xfrm>
            <a:off x="317220" y="3945397"/>
            <a:ext cx="2514600" cy="521268"/>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1">
            <a:schemeClr val="dk1"/>
          </a:lnRef>
          <a:fillRef idx="3">
            <a:schemeClr val="dk1"/>
          </a:fillRef>
          <a:effectRef idx="2">
            <a:schemeClr val="dk1"/>
          </a:effectRef>
          <a:fontRef idx="minor">
            <a:schemeClr val="lt1"/>
          </a:fontRef>
        </p:style>
        <p:txBody>
          <a:bodyPr vert="horz" lIns="34290" tIns="34290" rIns="34290" bIns="34290" rtlCol="0" anchor="ctr">
            <a:noAutofit/>
          </a:bodyPr>
          <a:lstStyle>
            <a:defPPr>
              <a:defRPr lang="en-US"/>
            </a:defPPr>
            <a:lvl1pPr marL="8890" indent="0" algn="ctr">
              <a:spcBef>
                <a:spcPts val="0"/>
              </a:spcBef>
              <a:spcAft>
                <a:spcPts val="600"/>
              </a:spcAft>
              <a:buFont typeface="Arial" panose="020B0604020202020204" pitchFamily="34" charset="0"/>
              <a:buNone/>
              <a:defRPr>
                <a:solidFill>
                  <a:schemeClr val="tx2"/>
                </a:solidFill>
              </a:defRPr>
            </a:lvl1pPr>
            <a:lvl2pPr marL="548640" indent="-228600">
              <a:spcBef>
                <a:spcPts val="0"/>
              </a:spcBef>
              <a:spcAft>
                <a:spcPts val="600"/>
              </a:spcAft>
              <a:buFont typeface="Arial" panose="020B0604020202020204" pitchFamily="34" charset="0"/>
              <a:buChar char="–"/>
              <a:defRPr>
                <a:solidFill>
                  <a:schemeClr val="tx2"/>
                </a:solidFill>
              </a:defRPr>
            </a:lvl2pPr>
            <a:lvl3pPr indent="-173736">
              <a:spcBef>
                <a:spcPts val="0"/>
              </a:spcBef>
              <a:spcAft>
                <a:spcPts val="600"/>
              </a:spcAft>
              <a:buFont typeface="Arial" panose="020B0604020202020204" pitchFamily="34" charset="0"/>
              <a:buChar char="•"/>
              <a:defRPr sz="1600">
                <a:solidFill>
                  <a:schemeClr val="tx2"/>
                </a:solidFill>
              </a:defRPr>
            </a:lvl3pPr>
            <a:lvl4pPr marL="1280160" indent="-173736">
              <a:spcBef>
                <a:spcPts val="0"/>
              </a:spcBef>
              <a:spcAft>
                <a:spcPts val="600"/>
              </a:spcAft>
              <a:buFont typeface="Arial" panose="020B0604020202020204" pitchFamily="34" charset="0"/>
              <a:buChar char="–"/>
              <a:defRPr sz="1400">
                <a:solidFill>
                  <a:schemeClr val="tx2"/>
                </a:solidFill>
              </a:defRPr>
            </a:lvl4pPr>
            <a:lvl5pPr marL="1645920" indent="-173736">
              <a:spcBef>
                <a:spcPts val="0"/>
              </a:spcBef>
              <a:spcAft>
                <a:spcPts val="600"/>
              </a:spcAft>
              <a:buFont typeface="Arial" panose="020B0604020202020204" pitchFamily="34" charset="0"/>
              <a:buChar char="•"/>
              <a:defRPr sz="12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6668" defTabSz="685800">
              <a:spcAft>
                <a:spcPts val="450"/>
              </a:spcAft>
              <a:defRPr/>
            </a:pPr>
            <a:r>
              <a:rPr sz="1050" dirty="0">
                <a:solidFill>
                  <a:srgbClr val="FFFFFF"/>
                </a:solidFill>
                <a:latin typeface="Arial"/>
              </a:rPr>
              <a:t>More than 60% of the</a:t>
            </a:r>
            <a:br>
              <a:rPr sz="1050" dirty="0">
                <a:solidFill>
                  <a:srgbClr val="FFFFFF"/>
                </a:solidFill>
                <a:latin typeface="Arial"/>
              </a:rPr>
            </a:br>
            <a:r>
              <a:rPr sz="1050" dirty="0">
                <a:solidFill>
                  <a:srgbClr val="FFFFFF"/>
                </a:solidFill>
                <a:latin typeface="Arial"/>
              </a:rPr>
              <a:t>Federal Government’s </a:t>
            </a:r>
            <a:r>
              <a:rPr lang="en-US" sz="1050" dirty="0">
                <a:solidFill>
                  <a:srgbClr val="FFFFFF"/>
                </a:solidFill>
                <a:latin typeface="Arial"/>
              </a:rPr>
              <a:t>s</a:t>
            </a:r>
            <a:r>
              <a:rPr sz="1050" dirty="0">
                <a:solidFill>
                  <a:srgbClr val="FFFFFF"/>
                </a:solidFill>
                <a:latin typeface="Arial"/>
              </a:rPr>
              <a:t>pend is managed by U.S. Bank</a:t>
            </a:r>
          </a:p>
        </p:txBody>
      </p:sp>
      <p:sp>
        <p:nvSpPr>
          <p:cNvPr id="8" name="Rectangle 9">
            <a:extLst>
              <a:ext uri="{FF2B5EF4-FFF2-40B4-BE49-F238E27FC236}">
                <a16:creationId xmlns:a16="http://schemas.microsoft.com/office/drawing/2014/main" id="{7246B5D3-2D03-4B80-819F-C4077BCBB95C}"/>
              </a:ext>
            </a:extLst>
          </p:cNvPr>
          <p:cNvSpPr txBox="1"/>
          <p:nvPr/>
        </p:nvSpPr>
        <p:spPr>
          <a:xfrm>
            <a:off x="3221066" y="4187058"/>
            <a:ext cx="2540980" cy="404516"/>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1">
            <a:schemeClr val="dk1"/>
          </a:lnRef>
          <a:fillRef idx="3">
            <a:schemeClr val="dk1"/>
          </a:fillRef>
          <a:effectRef idx="2">
            <a:schemeClr val="dk1"/>
          </a:effectRef>
          <a:fontRef idx="minor">
            <a:schemeClr val="lt1"/>
          </a:fontRef>
        </p:style>
        <p:txBody>
          <a:bodyPr vert="horz" lIns="34290" tIns="34290" rIns="34290" bIns="34290" rtlCol="0" anchor="ctr">
            <a:noAutofit/>
          </a:bodyPr>
          <a:lstStyle>
            <a:defPPr>
              <a:defRPr lang="en-US"/>
            </a:defPPr>
            <a:lvl1pPr marL="8890" indent="0" algn="ctr">
              <a:spcBef>
                <a:spcPts val="0"/>
              </a:spcBef>
              <a:spcAft>
                <a:spcPts val="600"/>
              </a:spcAft>
              <a:buFont typeface="Arial" panose="020B0604020202020204" pitchFamily="34" charset="0"/>
              <a:buNone/>
              <a:defRPr>
                <a:solidFill>
                  <a:schemeClr val="tx2"/>
                </a:solidFill>
              </a:defRPr>
            </a:lvl1pPr>
            <a:lvl2pPr marL="548640" indent="-228600">
              <a:spcBef>
                <a:spcPts val="0"/>
              </a:spcBef>
              <a:spcAft>
                <a:spcPts val="600"/>
              </a:spcAft>
              <a:buFont typeface="Arial" panose="020B0604020202020204" pitchFamily="34" charset="0"/>
              <a:buChar char="–"/>
              <a:defRPr>
                <a:solidFill>
                  <a:schemeClr val="tx2"/>
                </a:solidFill>
              </a:defRPr>
            </a:lvl2pPr>
            <a:lvl3pPr indent="-173736">
              <a:spcBef>
                <a:spcPts val="0"/>
              </a:spcBef>
              <a:spcAft>
                <a:spcPts val="600"/>
              </a:spcAft>
              <a:buFont typeface="Arial" panose="020B0604020202020204" pitchFamily="34" charset="0"/>
              <a:buChar char="•"/>
              <a:defRPr sz="1600">
                <a:solidFill>
                  <a:schemeClr val="tx2"/>
                </a:solidFill>
              </a:defRPr>
            </a:lvl3pPr>
            <a:lvl4pPr marL="1280160" indent="-173736">
              <a:spcBef>
                <a:spcPts val="0"/>
              </a:spcBef>
              <a:spcAft>
                <a:spcPts val="600"/>
              </a:spcAft>
              <a:buFont typeface="Arial" panose="020B0604020202020204" pitchFamily="34" charset="0"/>
              <a:buChar char="–"/>
              <a:defRPr sz="1400">
                <a:solidFill>
                  <a:schemeClr val="tx2"/>
                </a:solidFill>
              </a:defRPr>
            </a:lvl4pPr>
            <a:lvl5pPr marL="1645920" indent="-173736">
              <a:spcBef>
                <a:spcPts val="0"/>
              </a:spcBef>
              <a:spcAft>
                <a:spcPts val="600"/>
              </a:spcAft>
              <a:buFont typeface="Arial" panose="020B0604020202020204" pitchFamily="34" charset="0"/>
              <a:buChar char="•"/>
              <a:defRPr sz="12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6668" defTabSz="685800">
              <a:spcAft>
                <a:spcPts val="450"/>
              </a:spcAft>
              <a:defRPr/>
            </a:pPr>
            <a:r>
              <a:rPr sz="1050" dirty="0">
                <a:solidFill>
                  <a:srgbClr val="FFFFFF"/>
                </a:solidFill>
                <a:latin typeface="Arial"/>
              </a:rPr>
              <a:t>We manage </a:t>
            </a:r>
            <a:r>
              <a:rPr lang="en-US" sz="1050" dirty="0">
                <a:solidFill>
                  <a:srgbClr val="FFFFFF"/>
                </a:solidFill>
                <a:latin typeface="Arial"/>
              </a:rPr>
              <a:t>22 S</a:t>
            </a:r>
            <a:r>
              <a:rPr sz="1050" dirty="0">
                <a:solidFill>
                  <a:srgbClr val="FFFFFF"/>
                </a:solidFill>
                <a:latin typeface="Arial"/>
              </a:rPr>
              <a:t>tate </a:t>
            </a:r>
            <a:r>
              <a:rPr lang="en-US" sz="1050" dirty="0">
                <a:solidFill>
                  <a:srgbClr val="FFFFFF"/>
                </a:solidFill>
                <a:latin typeface="Arial"/>
              </a:rPr>
              <a:t>G</a:t>
            </a:r>
            <a:r>
              <a:rPr sz="1050" dirty="0">
                <a:solidFill>
                  <a:srgbClr val="FFFFFF"/>
                </a:solidFill>
                <a:latin typeface="Arial"/>
              </a:rPr>
              <a:t>overnment </a:t>
            </a:r>
            <a:r>
              <a:rPr lang="en-US" sz="1050" dirty="0">
                <a:solidFill>
                  <a:srgbClr val="FFFFFF"/>
                </a:solidFill>
                <a:latin typeface="Arial"/>
              </a:rPr>
              <a:t>p</a:t>
            </a:r>
            <a:r>
              <a:rPr sz="1050" dirty="0">
                <a:solidFill>
                  <a:srgbClr val="FFFFFF"/>
                </a:solidFill>
                <a:latin typeface="Arial"/>
              </a:rPr>
              <a:t>urchasing and </a:t>
            </a:r>
            <a:r>
              <a:rPr lang="en-US" sz="1050" dirty="0">
                <a:solidFill>
                  <a:srgbClr val="FFFFFF"/>
                </a:solidFill>
                <a:latin typeface="Arial"/>
              </a:rPr>
              <a:t>t</a:t>
            </a:r>
            <a:r>
              <a:rPr sz="1050" dirty="0">
                <a:solidFill>
                  <a:srgbClr val="FFFFFF"/>
                </a:solidFill>
                <a:latin typeface="Arial"/>
              </a:rPr>
              <a:t>ravel programs</a:t>
            </a:r>
          </a:p>
        </p:txBody>
      </p:sp>
      <p:sp>
        <p:nvSpPr>
          <p:cNvPr id="9" name="Shape 2793">
            <a:extLst>
              <a:ext uri="{FF2B5EF4-FFF2-40B4-BE49-F238E27FC236}">
                <a16:creationId xmlns:a16="http://schemas.microsoft.com/office/drawing/2014/main" id="{A3D1358D-05AF-4638-8811-B888FA0668C7}"/>
              </a:ext>
            </a:extLst>
          </p:cNvPr>
          <p:cNvSpPr txBox="1"/>
          <p:nvPr/>
        </p:nvSpPr>
        <p:spPr>
          <a:xfrm>
            <a:off x="433681" y="126501"/>
            <a:ext cx="2007597" cy="184662"/>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none" lIns="45718" tIns="45718" rIns="45718" bIns="45718">
            <a:spAutoFit/>
          </a:bodyPr>
          <a:lstStyle>
            <a:lvl1pPr defTabSz="1828431">
              <a:defRPr sz="1800" cap="all" spc="180">
                <a:solidFill>
                  <a:srgbClr val="A7A7A7"/>
                </a:solidFill>
              </a:defRPr>
            </a:lvl1pPr>
          </a:lstStyle>
          <a:p>
            <a:r>
              <a:rPr lang="en-US" sz="600" dirty="0"/>
              <a:t>HIGHER education experience</a:t>
            </a:r>
            <a:endParaRPr sz="600" dirty="0"/>
          </a:p>
        </p:txBody>
      </p:sp>
      <p:sp>
        <p:nvSpPr>
          <p:cNvPr id="10" name="Shape 3405">
            <a:extLst>
              <a:ext uri="{FF2B5EF4-FFF2-40B4-BE49-F238E27FC236}">
                <a16:creationId xmlns:a16="http://schemas.microsoft.com/office/drawing/2014/main" id="{802EAA5E-B9BD-4916-93E2-C9ECFCAF8C65}"/>
              </a:ext>
            </a:extLst>
          </p:cNvPr>
          <p:cNvSpPr txBox="1"/>
          <p:nvPr/>
        </p:nvSpPr>
        <p:spPr>
          <a:xfrm>
            <a:off x="329557" y="1252181"/>
            <a:ext cx="2514600" cy="301752"/>
          </a:xfrm>
          <a:prstGeom prst="rect">
            <a:avLst/>
          </a:prstGeom>
          <a:solidFill>
            <a:schemeClr val="accent2">
              <a:lumMod val="20000"/>
              <a:lumOff val="80000"/>
            </a:schemeClr>
          </a:solidFill>
          <a:ln w="12700">
            <a:no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7625" tIns="47625" rIns="47625" bIns="47625" anchor="ctr">
            <a:normAutofit/>
          </a:bodyPr>
          <a:lstStyle>
            <a:lvl1pPr indent="63500" algn="ctr">
              <a:lnSpc>
                <a:spcPct val="90000"/>
              </a:lnSpc>
              <a:spcBef>
                <a:spcPts val="2000"/>
              </a:spcBef>
              <a:defRPr sz="3200" spc="-100">
                <a:solidFill>
                  <a:srgbClr val="FFFFFF"/>
                </a:solidFill>
                <a:latin typeface="+mn-lt"/>
                <a:ea typeface="+mn-ea"/>
                <a:cs typeface="+mn-cs"/>
                <a:sym typeface="Arial"/>
              </a:defRPr>
            </a:lvl1pPr>
          </a:lstStyle>
          <a:p>
            <a:r>
              <a:rPr lang="en-US" sz="1400" spc="0" dirty="0">
                <a:solidFill>
                  <a:schemeClr val="tx2"/>
                </a:solidFill>
              </a:rPr>
              <a:t>Federal Government</a:t>
            </a:r>
            <a:endParaRPr sz="1400" spc="0" dirty="0">
              <a:solidFill>
                <a:schemeClr val="tx2"/>
              </a:solidFill>
            </a:endParaRPr>
          </a:p>
        </p:txBody>
      </p:sp>
      <p:sp>
        <p:nvSpPr>
          <p:cNvPr id="11" name="Shape 3405">
            <a:extLst>
              <a:ext uri="{FF2B5EF4-FFF2-40B4-BE49-F238E27FC236}">
                <a16:creationId xmlns:a16="http://schemas.microsoft.com/office/drawing/2014/main" id="{F34B30E3-5BEB-46F4-854B-7F4DEE3755D4}"/>
              </a:ext>
            </a:extLst>
          </p:cNvPr>
          <p:cNvSpPr txBox="1"/>
          <p:nvPr/>
        </p:nvSpPr>
        <p:spPr>
          <a:xfrm>
            <a:off x="6095137" y="1264644"/>
            <a:ext cx="2488218" cy="301752"/>
          </a:xfrm>
          <a:prstGeom prst="rect">
            <a:avLst/>
          </a:prstGeom>
          <a:solidFill>
            <a:schemeClr val="accent2">
              <a:lumMod val="20000"/>
              <a:lumOff val="80000"/>
            </a:schemeClr>
          </a:solidFill>
          <a:ln w="12700">
            <a:no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7625" tIns="47625" rIns="47625" bIns="47625" anchor="ctr">
            <a:normAutofit/>
          </a:bodyPr>
          <a:lstStyle>
            <a:lvl1pPr indent="63500" algn="ctr">
              <a:lnSpc>
                <a:spcPct val="90000"/>
              </a:lnSpc>
              <a:spcBef>
                <a:spcPts val="2000"/>
              </a:spcBef>
              <a:defRPr sz="3200" spc="-100">
                <a:solidFill>
                  <a:srgbClr val="FFFFFF"/>
                </a:solidFill>
                <a:latin typeface="+mn-lt"/>
                <a:ea typeface="+mn-ea"/>
                <a:cs typeface="+mn-cs"/>
                <a:sym typeface="Arial"/>
              </a:defRPr>
            </a:lvl1pPr>
          </a:lstStyle>
          <a:p>
            <a:r>
              <a:rPr lang="en-US" sz="1400" spc="0" dirty="0">
                <a:solidFill>
                  <a:schemeClr val="tx2"/>
                </a:solidFill>
              </a:rPr>
              <a:t>Local Government</a:t>
            </a:r>
            <a:endParaRPr sz="1400" spc="0" dirty="0">
              <a:solidFill>
                <a:schemeClr val="tx2"/>
              </a:solidFill>
            </a:endParaRPr>
          </a:p>
        </p:txBody>
      </p:sp>
      <p:sp>
        <p:nvSpPr>
          <p:cNvPr id="12" name="Shape 3405">
            <a:extLst>
              <a:ext uri="{FF2B5EF4-FFF2-40B4-BE49-F238E27FC236}">
                <a16:creationId xmlns:a16="http://schemas.microsoft.com/office/drawing/2014/main" id="{FF5AA1CC-94C2-49F2-8FB0-4BB7236511BA}"/>
              </a:ext>
            </a:extLst>
          </p:cNvPr>
          <p:cNvSpPr txBox="1"/>
          <p:nvPr/>
        </p:nvSpPr>
        <p:spPr>
          <a:xfrm>
            <a:off x="3221065" y="1248783"/>
            <a:ext cx="2540980" cy="301752"/>
          </a:xfrm>
          <a:prstGeom prst="rect">
            <a:avLst/>
          </a:prstGeom>
          <a:solidFill>
            <a:schemeClr val="accent2">
              <a:lumMod val="20000"/>
              <a:lumOff val="80000"/>
            </a:schemeClr>
          </a:solidFill>
          <a:ln w="12700">
            <a:noFill/>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7625" tIns="47625" rIns="47625" bIns="47625" anchor="ctr">
            <a:normAutofit/>
          </a:bodyPr>
          <a:lstStyle>
            <a:lvl1pPr indent="63500" algn="ctr">
              <a:lnSpc>
                <a:spcPct val="90000"/>
              </a:lnSpc>
              <a:spcBef>
                <a:spcPts val="2000"/>
              </a:spcBef>
              <a:defRPr sz="3200" spc="-100">
                <a:solidFill>
                  <a:srgbClr val="FFFFFF"/>
                </a:solidFill>
                <a:latin typeface="+mn-lt"/>
                <a:ea typeface="+mn-ea"/>
                <a:cs typeface="+mn-cs"/>
                <a:sym typeface="Arial"/>
              </a:defRPr>
            </a:lvl1pPr>
          </a:lstStyle>
          <a:p>
            <a:r>
              <a:rPr lang="en-US" sz="1400" spc="0" dirty="0">
                <a:solidFill>
                  <a:schemeClr val="tx2"/>
                </a:solidFill>
              </a:rPr>
              <a:t>State Government</a:t>
            </a:r>
            <a:endParaRPr sz="1400" spc="0" dirty="0">
              <a:solidFill>
                <a:schemeClr val="tx2"/>
              </a:solidFill>
            </a:endParaRPr>
          </a:p>
        </p:txBody>
      </p:sp>
      <p:sp>
        <p:nvSpPr>
          <p:cNvPr id="13" name="Rectangle 9">
            <a:extLst>
              <a:ext uri="{FF2B5EF4-FFF2-40B4-BE49-F238E27FC236}">
                <a16:creationId xmlns:a16="http://schemas.microsoft.com/office/drawing/2014/main" id="{A91FA4D5-5C97-42EE-BEE7-77C255A7F2C9}"/>
              </a:ext>
            </a:extLst>
          </p:cNvPr>
          <p:cNvSpPr txBox="1"/>
          <p:nvPr/>
        </p:nvSpPr>
        <p:spPr>
          <a:xfrm>
            <a:off x="6095136" y="3952272"/>
            <a:ext cx="2488219" cy="521268"/>
          </a:xfrm>
          <a:prstGeom prst="rect">
            <a:avLst/>
          </a:prstGeom>
          <a:ln/>
          <a:extLst>
            <a:ext uri="{C572A759-6A51-4108-AA02-DFA0A04FC94B}">
              <ma14:wrappingTextBoxFlag xmlns="" xmlns:m="http://schemas.openxmlformats.org/officeDocument/2006/math" xmlns:a14="http://schemas.microsoft.com/office/drawing/2010/main" xmlns:ma14="http://schemas.microsoft.com/office/mac/drawingml/2011/main" val="1"/>
            </a:ext>
          </a:extLst>
        </p:spPr>
        <p:style>
          <a:lnRef idx="1">
            <a:schemeClr val="dk1"/>
          </a:lnRef>
          <a:fillRef idx="3">
            <a:schemeClr val="dk1"/>
          </a:fillRef>
          <a:effectRef idx="2">
            <a:schemeClr val="dk1"/>
          </a:effectRef>
          <a:fontRef idx="minor">
            <a:schemeClr val="lt1"/>
          </a:fontRef>
        </p:style>
        <p:txBody>
          <a:bodyPr vert="horz" lIns="34290" tIns="34290" rIns="34290" bIns="34290" rtlCol="0" anchor="ctr">
            <a:noAutofit/>
          </a:bodyPr>
          <a:lstStyle>
            <a:defPPr>
              <a:defRPr lang="en-US"/>
            </a:defPPr>
            <a:lvl1pPr marL="8890" indent="0" algn="ctr">
              <a:spcBef>
                <a:spcPts val="0"/>
              </a:spcBef>
              <a:spcAft>
                <a:spcPts val="600"/>
              </a:spcAft>
              <a:buFont typeface="Arial" panose="020B0604020202020204" pitchFamily="34" charset="0"/>
              <a:buNone/>
              <a:defRPr>
                <a:solidFill>
                  <a:schemeClr val="tx2"/>
                </a:solidFill>
              </a:defRPr>
            </a:lvl1pPr>
            <a:lvl2pPr marL="548640" indent="-228600">
              <a:spcBef>
                <a:spcPts val="0"/>
              </a:spcBef>
              <a:spcAft>
                <a:spcPts val="600"/>
              </a:spcAft>
              <a:buFont typeface="Arial" panose="020B0604020202020204" pitchFamily="34" charset="0"/>
              <a:buChar char="–"/>
              <a:defRPr>
                <a:solidFill>
                  <a:schemeClr val="tx2"/>
                </a:solidFill>
              </a:defRPr>
            </a:lvl2pPr>
            <a:lvl3pPr indent="-173736">
              <a:spcBef>
                <a:spcPts val="0"/>
              </a:spcBef>
              <a:spcAft>
                <a:spcPts val="600"/>
              </a:spcAft>
              <a:buFont typeface="Arial" panose="020B0604020202020204" pitchFamily="34" charset="0"/>
              <a:buChar char="•"/>
              <a:defRPr sz="1600">
                <a:solidFill>
                  <a:schemeClr val="tx2"/>
                </a:solidFill>
              </a:defRPr>
            </a:lvl3pPr>
            <a:lvl4pPr marL="1280160" indent="-173736">
              <a:spcBef>
                <a:spcPts val="0"/>
              </a:spcBef>
              <a:spcAft>
                <a:spcPts val="600"/>
              </a:spcAft>
              <a:buFont typeface="Arial" panose="020B0604020202020204" pitchFamily="34" charset="0"/>
              <a:buChar char="–"/>
              <a:defRPr sz="1400">
                <a:solidFill>
                  <a:schemeClr val="tx2"/>
                </a:solidFill>
              </a:defRPr>
            </a:lvl4pPr>
            <a:lvl5pPr marL="1645920" indent="-173736">
              <a:spcBef>
                <a:spcPts val="0"/>
              </a:spcBef>
              <a:spcAft>
                <a:spcPts val="600"/>
              </a:spcAft>
              <a:buFont typeface="Arial" panose="020B0604020202020204" pitchFamily="34" charset="0"/>
              <a:buChar char="•"/>
              <a:defRPr sz="1200">
                <a:solidFill>
                  <a:schemeClr val="tx2"/>
                </a:solidFill>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6668" defTabSz="685800">
              <a:spcAft>
                <a:spcPts val="450"/>
              </a:spcAft>
              <a:defRPr/>
            </a:pPr>
            <a:r>
              <a:rPr lang="en-US" sz="1050" dirty="0">
                <a:solidFill>
                  <a:srgbClr val="FFFFFF"/>
                </a:solidFill>
                <a:latin typeface="Arial"/>
              </a:rPr>
              <a:t>Thousands of Local Government  purchasing and travel programs</a:t>
            </a:r>
          </a:p>
        </p:txBody>
      </p:sp>
      <p:sp>
        <p:nvSpPr>
          <p:cNvPr id="14" name="Shape 2821">
            <a:extLst>
              <a:ext uri="{FF2B5EF4-FFF2-40B4-BE49-F238E27FC236}">
                <a16:creationId xmlns:a16="http://schemas.microsoft.com/office/drawing/2014/main" id="{BC154859-DD10-413A-BE90-27C053E064A7}"/>
              </a:ext>
            </a:extLst>
          </p:cNvPr>
          <p:cNvSpPr/>
          <p:nvPr/>
        </p:nvSpPr>
        <p:spPr>
          <a:xfrm>
            <a:off x="406400" y="740434"/>
            <a:ext cx="8067805" cy="357790"/>
          </a:xfrm>
          <a:prstGeom prst="rect">
            <a:avLst/>
          </a:prstGeom>
          <a:solidFill>
            <a:srgbClr val="67B2E8"/>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85725" tIns="85725" rIns="85725" bIns="85725">
            <a:spAutoFit/>
          </a:bodyPr>
          <a:lstStyle>
            <a:lvl1pPr defTabSz="913748">
              <a:spcBef>
                <a:spcPts val="200"/>
              </a:spcBef>
              <a:defRPr sz="3200" spc="-64">
                <a:solidFill>
                  <a:srgbClr val="FFFFFF"/>
                </a:solidFill>
              </a:defRPr>
            </a:lvl1pPr>
          </a:lstStyle>
          <a:p>
            <a:pPr marL="0" marR="0" lvl="0" indent="0" defTabSz="342656" eaLnBrk="1" fontAlgn="auto" latinLnBrk="0" hangingPunct="0">
              <a:lnSpc>
                <a:spcPct val="100000"/>
              </a:lnSpc>
              <a:spcBef>
                <a:spcPts val="75"/>
              </a:spcBef>
              <a:spcAft>
                <a:spcPts val="0"/>
              </a:spcAft>
              <a:buClrTx/>
              <a:buSzTx/>
              <a:buFontTx/>
              <a:buNone/>
              <a:tabLst/>
              <a:defRPr/>
            </a:pPr>
            <a:r>
              <a:rPr lang="en-US" sz="1200" kern="0" spc="-24" dirty="0">
                <a:cs typeface="Arial"/>
                <a:sym typeface="Arial"/>
              </a:rPr>
              <a:t>U.S. Bank brings expertise gained from thousands of Public Sector purchasing &amp; travel programs</a:t>
            </a:r>
          </a:p>
        </p:txBody>
      </p:sp>
    </p:spTree>
    <p:extLst>
      <p:ext uri="{BB962C8B-B14F-4D97-AF65-F5344CB8AC3E}">
        <p14:creationId xmlns:p14="http://schemas.microsoft.com/office/powerpoint/2010/main" val="693570194"/>
      </p:ext>
    </p:extLst>
  </p:cSld>
  <p:clrMapOvr>
    <a:masterClrMapping/>
  </p:clrMapOvr>
</p:sld>
</file>

<file path=ppt/theme/theme1.xml><?xml version="1.0" encoding="utf-8"?>
<a:theme xmlns:a="http://schemas.openxmlformats.org/drawingml/2006/main" name="B2B_PPT template_16x9_12-14-16">
  <a:themeElements>
    <a:clrScheme name="Custom 1">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Content">
  <a:themeElements>
    <a:clrScheme name="USB Q2 2015">
      <a:dk1>
        <a:srgbClr val="0C2074"/>
      </a:dk1>
      <a:lt1>
        <a:srgbClr val="FFFFFF"/>
      </a:lt1>
      <a:dk2>
        <a:srgbClr val="4D4D4D"/>
      </a:dk2>
      <a:lt2>
        <a:srgbClr val="FFFFFF"/>
      </a:lt2>
      <a:accent1>
        <a:srgbClr val="0C2074"/>
      </a:accent1>
      <a:accent2>
        <a:srgbClr val="67B2E8"/>
      </a:accent2>
      <a:accent3>
        <a:srgbClr val="A4A9AD"/>
      </a:accent3>
      <a:accent4>
        <a:srgbClr val="E0B030"/>
      </a:accent4>
      <a:accent5>
        <a:srgbClr val="9FA945"/>
      </a:accent5>
      <a:accent6>
        <a:srgbClr val="98B2A9"/>
      </a:accent6>
      <a:hlink>
        <a:srgbClr val="011D8B"/>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8 B2B External Template" id="{3E3D406D-2D3A-4FA6-B57A-D02A8E3A8147}" vid="{CAE799B2-B511-4FD3-86CE-C8501ADC7DD0}"/>
    </a:ext>
  </a:extLst>
</a:theme>
</file>

<file path=ppt/theme/theme11.xml><?xml version="1.0" encoding="utf-8"?>
<a:theme xmlns:a="http://schemas.openxmlformats.org/drawingml/2006/main" name="6_Content">
  <a:themeElements>
    <a:clrScheme name="USB Q2 2015">
      <a:dk1>
        <a:srgbClr val="0C2074"/>
      </a:dk1>
      <a:lt1>
        <a:srgbClr val="FFFFFF"/>
      </a:lt1>
      <a:dk2>
        <a:srgbClr val="4D4D4D"/>
      </a:dk2>
      <a:lt2>
        <a:srgbClr val="FFFFFF"/>
      </a:lt2>
      <a:accent1>
        <a:srgbClr val="0C2074"/>
      </a:accent1>
      <a:accent2>
        <a:srgbClr val="67B2E8"/>
      </a:accent2>
      <a:accent3>
        <a:srgbClr val="A4A9AD"/>
      </a:accent3>
      <a:accent4>
        <a:srgbClr val="E0B030"/>
      </a:accent4>
      <a:accent5>
        <a:srgbClr val="9FA945"/>
      </a:accent5>
      <a:accent6>
        <a:srgbClr val="98B2A9"/>
      </a:accent6>
      <a:hlink>
        <a:srgbClr val="011D8B"/>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Content">
  <a:themeElements>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Section Dividers and Statement Slides">
  <a:themeElements>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Business-to-Business_PowerPointTemplateISS_12-13-16">
  <a:themeElements>
    <a:clrScheme name="USB Q2 2015">
      <a:dk1>
        <a:srgbClr val="0C2074"/>
      </a:dk1>
      <a:lt1>
        <a:srgbClr val="FFFFFF"/>
      </a:lt1>
      <a:dk2>
        <a:srgbClr val="4D4D4D"/>
      </a:dk2>
      <a:lt2>
        <a:srgbClr val="FFFFFF"/>
      </a:lt2>
      <a:accent1>
        <a:srgbClr val="0C2074"/>
      </a:accent1>
      <a:accent2>
        <a:srgbClr val="67B2E8"/>
      </a:accent2>
      <a:accent3>
        <a:srgbClr val="A4A9AD"/>
      </a:accent3>
      <a:accent4>
        <a:srgbClr val="E0B030"/>
      </a:accent4>
      <a:accent5>
        <a:srgbClr val="9FA945"/>
      </a:accent5>
      <a:accent6>
        <a:srgbClr val="98B2A9"/>
      </a:accent6>
      <a:hlink>
        <a:srgbClr val="011D8B"/>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usiness-to-Business_PowerPointTemplate.potx" id="{AED9BEC0-EF95-4B23-B702-1770059E0EE6}" vid="{1F36634E-828E-47DD-846F-C8E5D2BD8B7A}"/>
    </a:ext>
  </a:extLst>
</a:theme>
</file>

<file path=ppt/theme/theme1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Dividers and Statement Slides">
  <a:themeElements>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a:themeElements>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xpanded Content">
  <a:themeElements>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Section Dividers and Statement Slides">
  <a:themeElements>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usiness-to-Business_PowerPointTemplate.potx" id="{AED9BEC0-EF95-4B23-B702-1770059E0EE6}" vid="{3E3997E0-EECF-461D-9A49-FBD258FE8755}"/>
    </a:ext>
  </a:extLst>
</a:theme>
</file>

<file path=ppt/theme/theme6.xml><?xml version="1.0" encoding="utf-8"?>
<a:theme xmlns:a="http://schemas.openxmlformats.org/drawingml/2006/main" name="1_Content">
  <a:themeElements>
    <a:clrScheme name="USB Q2 2015">
      <a:dk1>
        <a:srgbClr val="0C2074"/>
      </a:dk1>
      <a:lt1>
        <a:srgbClr val="FFFFFF"/>
      </a:lt1>
      <a:dk2>
        <a:srgbClr val="4D4D4D"/>
      </a:dk2>
      <a:lt2>
        <a:srgbClr val="FFFFFF"/>
      </a:lt2>
      <a:accent1>
        <a:srgbClr val="0C2074"/>
      </a:accent1>
      <a:accent2>
        <a:srgbClr val="67B2E8"/>
      </a:accent2>
      <a:accent3>
        <a:srgbClr val="A4A9AD"/>
      </a:accent3>
      <a:accent4>
        <a:srgbClr val="E0B030"/>
      </a:accent4>
      <a:accent5>
        <a:srgbClr val="9FA945"/>
      </a:accent5>
      <a:accent6>
        <a:srgbClr val="98B2A9"/>
      </a:accent6>
      <a:hlink>
        <a:srgbClr val="011D8B"/>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ontent">
  <a:themeElements>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Content">
  <a:themeElements>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Content">
  <a:themeElements>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fontScheme name="US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themeOverride>
</file>

<file path=ppt/theme/themeOverride2.xml><?xml version="1.0" encoding="utf-8"?>
<a:themeOverride xmlns:a="http://schemas.openxmlformats.org/drawingml/2006/main">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themeOverride>
</file>

<file path=ppt/theme/themeOverride3.xml><?xml version="1.0" encoding="utf-8"?>
<a:themeOverride xmlns:a="http://schemas.openxmlformats.org/drawingml/2006/main">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themeOverride>
</file>

<file path=ppt/theme/themeOverride4.xml><?xml version="1.0" encoding="utf-8"?>
<a:themeOverride xmlns:a="http://schemas.openxmlformats.org/drawingml/2006/main">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themeOverride>
</file>

<file path=ppt/theme/themeOverride5.xml><?xml version="1.0" encoding="utf-8"?>
<a:themeOverride xmlns:a="http://schemas.openxmlformats.org/drawingml/2006/main">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themeOverride>
</file>

<file path=ppt/theme/themeOverride6.xml><?xml version="1.0" encoding="utf-8"?>
<a:themeOverride xmlns:a="http://schemas.openxmlformats.org/drawingml/2006/main">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themeOverride>
</file>

<file path=ppt/theme/themeOverride7.xml><?xml version="1.0" encoding="utf-8"?>
<a:themeOverride xmlns:a="http://schemas.openxmlformats.org/drawingml/2006/main">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themeOverride>
</file>

<file path=ppt/theme/themeOverride8.xml><?xml version="1.0" encoding="utf-8"?>
<a:themeOverride xmlns:a="http://schemas.openxmlformats.org/drawingml/2006/main">
  <a:clrScheme name="BtoB 2020">
    <a:dk1>
      <a:srgbClr val="0C2074"/>
    </a:dk1>
    <a:lt1>
      <a:srgbClr val="FFFFFF"/>
    </a:lt1>
    <a:dk2>
      <a:srgbClr val="4D4D4D"/>
    </a:dk2>
    <a:lt2>
      <a:srgbClr val="67B2E8"/>
    </a:lt2>
    <a:accent1>
      <a:srgbClr val="0C2074"/>
    </a:accent1>
    <a:accent2>
      <a:srgbClr val="007CBE"/>
    </a:accent2>
    <a:accent3>
      <a:srgbClr val="A4A9AD"/>
    </a:accent3>
    <a:accent4>
      <a:srgbClr val="E0B030"/>
    </a:accent4>
    <a:accent5>
      <a:srgbClr val="9FA945"/>
    </a:accent5>
    <a:accent6>
      <a:srgbClr val="98B2A9"/>
    </a:accent6>
    <a:hlink>
      <a:srgbClr val="0C2074"/>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7341073A100A4A996C1137E7D383D9" ma:contentTypeVersion="12" ma:contentTypeDescription="Create a new document." ma:contentTypeScope="" ma:versionID="9d474e3b0641dbca783785eeb8fb3df6">
  <xsd:schema xmlns:xsd="http://www.w3.org/2001/XMLSchema" xmlns:xs="http://www.w3.org/2001/XMLSchema" xmlns:p="http://schemas.microsoft.com/office/2006/metadata/properties" xmlns:ns3="a0bc1c72-0aab-4485-b896-84d7a5910922" xmlns:ns4="a08940a1-b94c-4e72-bffa-8917a3d2e98d" targetNamespace="http://schemas.microsoft.com/office/2006/metadata/properties" ma:root="true" ma:fieldsID="7cba6e56fd51b78bdfba9c2a9f7d01a7" ns3:_="" ns4:_="">
    <xsd:import namespace="a0bc1c72-0aab-4485-b896-84d7a5910922"/>
    <xsd:import namespace="a08940a1-b94c-4e72-bffa-8917a3d2e98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Content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bc1c72-0aab-4485-b896-84d7a591092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8940a1-b94c-4e72-bffa-8917a3d2e98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Content_Type" ma:index="19" nillable="true" ma:displayName="Content_Type" ma:internalName="Content_Typ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ntent_Type xmlns="a08940a1-b94c-4e72-bffa-8917a3d2e98d" xsi:nil="true"/>
  </documentManagement>
</p:properties>
</file>

<file path=customXml/itemProps1.xml><?xml version="1.0" encoding="utf-8"?>
<ds:datastoreItem xmlns:ds="http://schemas.openxmlformats.org/officeDocument/2006/customXml" ds:itemID="{586A986C-FA4F-43B9-9D0F-4C5298242769}">
  <ds:schemaRefs>
    <ds:schemaRef ds:uri="a08940a1-b94c-4e72-bffa-8917a3d2e98d"/>
    <ds:schemaRef ds:uri="a0bc1c72-0aab-4485-b896-84d7a59109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D034EC-02D9-4F88-A037-57F719676F4A}">
  <ds:schemaRefs>
    <ds:schemaRef ds:uri="http://schemas.microsoft.com/sharepoint/v3/contenttype/forms"/>
  </ds:schemaRefs>
</ds:datastoreItem>
</file>

<file path=customXml/itemProps3.xml><?xml version="1.0" encoding="utf-8"?>
<ds:datastoreItem xmlns:ds="http://schemas.openxmlformats.org/officeDocument/2006/customXml" ds:itemID="{45A73C7B-76BC-4913-9A7D-BA593EF57C2A}">
  <ds:schemaRefs>
    <ds:schemaRef ds:uri="http://purl.org/dc/dcmitype/"/>
    <ds:schemaRef ds:uri="http://schemas.microsoft.com/office/infopath/2007/PartnerControls"/>
    <ds:schemaRef ds:uri="a0bc1c72-0aab-4485-b896-84d7a5910922"/>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a08940a1-b94c-4e72-bffa-8917a3d2e98d"/>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7211</TotalTime>
  <Words>1309</Words>
  <Application>Microsoft Office PowerPoint</Application>
  <PresentationFormat>On-screen Show (16:9)</PresentationFormat>
  <Paragraphs>250</Paragraphs>
  <Slides>21</Slides>
  <Notes>21</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21</vt:i4>
      </vt:variant>
    </vt:vector>
  </HeadingPairs>
  <TitlesOfParts>
    <vt:vector size="43" baseType="lpstr">
      <vt:lpstr>Arial</vt:lpstr>
      <vt:lpstr>Arial Narrow</vt:lpstr>
      <vt:lpstr>Calibri</vt:lpstr>
      <vt:lpstr>Calibri Light</vt:lpstr>
      <vt:lpstr>Gill Sans</vt:lpstr>
      <vt:lpstr>Helvetica</vt:lpstr>
      <vt:lpstr>Wingdings</vt:lpstr>
      <vt:lpstr>B2B_PPT template_16x9_12-14-16</vt:lpstr>
      <vt:lpstr>Section Dividers and Statement Slides</vt:lpstr>
      <vt:lpstr>Content</vt:lpstr>
      <vt:lpstr>Expanded Content</vt:lpstr>
      <vt:lpstr>1_Section Dividers and Statement Slides</vt:lpstr>
      <vt:lpstr>1_Content</vt:lpstr>
      <vt:lpstr>2_Content</vt:lpstr>
      <vt:lpstr>3_Content</vt:lpstr>
      <vt:lpstr>4_Content</vt:lpstr>
      <vt:lpstr>5_Content</vt:lpstr>
      <vt:lpstr>6_Content</vt:lpstr>
      <vt:lpstr>7_Content</vt:lpstr>
      <vt:lpstr>2_Section Dividers and Statement Slides</vt:lpstr>
      <vt:lpstr>1_Business-to-Business_PowerPointTemplateISS_12-13-16</vt:lpstr>
      <vt:lpstr>1_Default Design</vt:lpstr>
      <vt:lpstr>PowerPoint Presentation</vt:lpstr>
      <vt:lpstr>Introductions</vt:lpstr>
      <vt:lpstr>PowerPoint Presentation</vt:lpstr>
      <vt:lpstr>  U.S. Bank Transition Update</vt:lpstr>
      <vt:lpstr>  U.S. Bank Transition Update</vt:lpstr>
      <vt:lpstr>  U.S. Bank Transition Update</vt:lpstr>
      <vt:lpstr> How to Participate</vt:lpstr>
      <vt:lpstr> Questions?</vt:lpstr>
      <vt:lpstr>PowerPoint Presentation</vt:lpstr>
      <vt:lpstr>One card, one process, one solution for all expenses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Business-to-Business (B2B) Presentation Template</dc:title>
  <dc:creator>Anfinson, Allison B</dc:creator>
  <cp:lastModifiedBy>Katrina Kerstetter</cp:lastModifiedBy>
  <cp:revision>315</cp:revision>
  <dcterms:created xsi:type="dcterms:W3CDTF">2020-09-23T19:15:25Z</dcterms:created>
  <dcterms:modified xsi:type="dcterms:W3CDTF">2022-10-24T14:47:00Z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0x010100127341073A100A4A996C1137E7D383D9</vt:lpwstr>
  </property>
  <property fmtid="{D5CDD505-2E9C-101B-9397-08002B2CF9AE}" pid="3" name="MSIP_Label_320df1db-9955-4087-a541-42c2f5a9332e_Enabled">
    <vt:lpwstr>true</vt:lpwstr>
  </property>
  <property fmtid="{D5CDD505-2E9C-101B-9397-08002B2CF9AE}" pid="4" name="MSIP_Label_320df1db-9955-4087-a541-42c2f5a9332e_SetDate">
    <vt:lpwstr>2022-04-18T22:34:01Z</vt:lpwstr>
  </property>
  <property fmtid="{D5CDD505-2E9C-101B-9397-08002B2CF9AE}" pid="5" name="MSIP_Label_320df1db-9955-4087-a541-42c2f5a9332e_Method">
    <vt:lpwstr>Standard</vt:lpwstr>
  </property>
  <property fmtid="{D5CDD505-2E9C-101B-9397-08002B2CF9AE}" pid="6" name="MSIP_Label_320df1db-9955-4087-a541-42c2f5a9332e_Name">
    <vt:lpwstr>Confidential Information</vt:lpwstr>
  </property>
  <property fmtid="{D5CDD505-2E9C-101B-9397-08002B2CF9AE}" pid="7" name="MSIP_Label_320df1db-9955-4087-a541-42c2f5a9332e_SiteId">
    <vt:lpwstr>eef95730-77bf-4663-a55d-1ddff9335b5b</vt:lpwstr>
  </property>
  <property fmtid="{D5CDD505-2E9C-101B-9397-08002B2CF9AE}" pid="8" name="MSIP_Label_320df1db-9955-4087-a541-42c2f5a9332e_ActionId">
    <vt:lpwstr>734a2af3-0125-43c5-bb32-b445539478d5</vt:lpwstr>
  </property>
  <property fmtid="{D5CDD505-2E9C-101B-9397-08002B2CF9AE}" pid="9" name="MSIP_Label_320df1db-9955-4087-a541-42c2f5a9332e_ContentBits">
    <vt:lpwstr>0</vt:lpwstr>
  </property>
  <property fmtid="{D5CDD505-2E9C-101B-9397-08002B2CF9AE}" pid="10" name="MSIP_Label_460f4a70-4b6c-4bd4-a002-31edb9c00abe_Enabled">
    <vt:lpwstr>true</vt:lpwstr>
  </property>
  <property fmtid="{D5CDD505-2E9C-101B-9397-08002B2CF9AE}" pid="11" name="MSIP_Label_460f4a70-4b6c-4bd4-a002-31edb9c00abe_SetDate">
    <vt:lpwstr>2022-10-24T14:46:59Z</vt:lpwstr>
  </property>
  <property fmtid="{D5CDD505-2E9C-101B-9397-08002B2CF9AE}" pid="12" name="MSIP_Label_460f4a70-4b6c-4bd4-a002-31edb9c00abe_Method">
    <vt:lpwstr>Standard</vt:lpwstr>
  </property>
  <property fmtid="{D5CDD505-2E9C-101B-9397-08002B2CF9AE}" pid="13" name="MSIP_Label_460f4a70-4b6c-4bd4-a002-31edb9c00abe_Name">
    <vt:lpwstr>General</vt:lpwstr>
  </property>
  <property fmtid="{D5CDD505-2E9C-101B-9397-08002B2CF9AE}" pid="14" name="MSIP_Label_460f4a70-4b6c-4bd4-a002-31edb9c00abe_SiteId">
    <vt:lpwstr>e019b04b-330c-467a-8bae-09fb17374d6a</vt:lpwstr>
  </property>
  <property fmtid="{D5CDD505-2E9C-101B-9397-08002B2CF9AE}" pid="15" name="MSIP_Label_460f4a70-4b6c-4bd4-a002-31edb9c00abe_ActionId">
    <vt:lpwstr>d83ff0ee-77a0-45a4-af8f-1c2c46a40933</vt:lpwstr>
  </property>
  <property fmtid="{D5CDD505-2E9C-101B-9397-08002B2CF9AE}" pid="16" name="MSIP_Label_460f4a70-4b6c-4bd4-a002-31edb9c00abe_ContentBits">
    <vt:lpwstr>0</vt:lpwstr>
  </property>
</Properties>
</file>