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89a60b2e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89a60b2e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89a60b2e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89a60b2e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89a60b2e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89a60b2e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89a60b2e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89a60b2e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92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4585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798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118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76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da12f2-3abb-4f91-8a4d-829a0e062e1f" xsi:nil="true"/>
    <lcf76f155ced4ddcb4097134ff3c332f xmlns="97817d99-09eb-41fd-aca4-19cbf27aa67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32A6A8231BC4C840448CA7BEF573A" ma:contentTypeVersion="12" ma:contentTypeDescription="Create a new document." ma:contentTypeScope="" ma:versionID="d5ae6e1a63c0a9a0592317fd5abec796">
  <xsd:schema xmlns:xsd="http://www.w3.org/2001/XMLSchema" xmlns:xs="http://www.w3.org/2001/XMLSchema" xmlns:p="http://schemas.microsoft.com/office/2006/metadata/properties" xmlns:ns2="97817d99-09eb-41fd-aca4-19cbf27aa678" xmlns:ns3="6ada12f2-3abb-4f91-8a4d-829a0e062e1f" targetNamespace="http://schemas.microsoft.com/office/2006/metadata/properties" ma:root="true" ma:fieldsID="5c0db51b716365846f3fbb293b74a941" ns2:_="" ns3:_="">
    <xsd:import namespace="97817d99-09eb-41fd-aca4-19cbf27aa678"/>
    <xsd:import namespace="6ada12f2-3abb-4f91-8a4d-829a0e062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17d99-09eb-41fd-aca4-19cbf27aa6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f1c258c-cfe4-4d0a-8fd9-d7c5ce661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a12f2-3abb-4f91-8a4d-829a0e062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19c8c95-b774-4bcb-a3cc-1f79ea7b9e7b}" ma:internalName="TaxCatchAll" ma:showField="CatchAllData" ma:web="6ada12f2-3abb-4f91-8a4d-829a0e062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A7D208-B496-4511-858B-762BC85477C8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1c827710-626d-4049-a7d2-f294cd4032bf"/>
    <ds:schemaRef ds:uri="http://purl.org/dc/elements/1.1/"/>
    <ds:schemaRef ds:uri="2589e7ff-6bcf-4899-8897-54c1908f83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5E11BE-1848-4580-8127-D630FF0EA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7D6E2-DEA7-4C00-BD77-00F02D3C66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Ann Brammer</dc:creator>
  <cp:lastModifiedBy>Lee Ann Brammer</cp:lastModifiedBy>
  <cp:revision>3</cp:revision>
  <dcterms:modified xsi:type="dcterms:W3CDTF">2022-11-07T16:56:05Z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0x010100A1432A6A8231BC4C840448CA7BEF573A</vt:lpwstr>
  </property>
</Properties>
</file>