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4"/>
    <p:sldMasterId id="2147483666" r:id="rId5"/>
  </p:sldMasterIdLst>
  <p:notesMasterIdLst>
    <p:notesMasterId r:id="rId18"/>
  </p:notesMasterIdLst>
  <p:sldIdLst>
    <p:sldId id="256" r:id="rId6"/>
    <p:sldId id="257" r:id="rId7"/>
    <p:sldId id="259" r:id="rId8"/>
    <p:sldId id="260" r:id="rId9"/>
    <p:sldId id="261" r:id="rId10"/>
    <p:sldId id="262" r:id="rId11"/>
    <p:sldId id="263" r:id="rId12"/>
    <p:sldId id="264" r:id="rId13"/>
    <p:sldId id="265" r:id="rId14"/>
    <p:sldId id="266" r:id="rId15"/>
    <p:sldId id="267" r:id="rId16"/>
    <p:sldId id="268"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Tahoma" panose="020B060403050404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a1864b4_2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gea1864b4_2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a1864b4_2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gea1864b4_2_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ea1864b4_2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gea1864b4_2_1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5d124e8c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5d124e8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fb355794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fb35579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ea1864b4_2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gea1864b4_2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a1864b4_2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gea1864b4_2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a1864b4_2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gea1864b4_2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a1864b4_2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gea1864b4_2_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a1864b4_2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gea1864b4_2_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a1864b4_2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gea1864b4_2_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a1864b4_2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gea1864b4_2_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85800" y="2111123"/>
            <a:ext cx="7772400" cy="1546475"/>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lvl="2"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lvl="3"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lvl="4"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lvl="5"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6pPr>
            <a:lvl7pPr lvl="6"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7pPr>
            <a:lvl8pPr lvl="7"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8pPr>
            <a:lvl9pPr lvl="8"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ubTitle" idx="1"/>
          </p:nvPr>
        </p:nvSpPr>
        <p:spPr>
          <a:xfrm>
            <a:off x="685800" y="3786738"/>
            <a:ext cx="7772400" cy="1046317"/>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lvl="2"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lvl="3"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lvl="4"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lvl="5"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lvl="6"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lvl="7"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lvl="8"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9" name="Google Shape;49;p12"/>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sz="2800"/>
            </a:lvl1pPr>
            <a:lvl2pPr marL="914400" lvl="1" indent="-317500" rtl="0">
              <a:spcBef>
                <a:spcPts val="0"/>
              </a:spcBef>
              <a:spcAft>
                <a:spcPts val="0"/>
              </a:spcAft>
              <a:buSzPts val="1400"/>
              <a:buChar char="●"/>
              <a:defRPr sz="2400"/>
            </a:lvl2pPr>
            <a:lvl3pPr marL="1371600" lvl="2" indent="-317500" rtl="0">
              <a:spcBef>
                <a:spcPts val="0"/>
              </a:spcBef>
              <a:spcAft>
                <a:spcPts val="0"/>
              </a:spcAft>
              <a:buSzPts val="1400"/>
              <a:buChar char="●"/>
              <a:defRPr sz="2000"/>
            </a:lvl3pPr>
            <a:lvl4pPr marL="1828800" lvl="3" indent="-317500" rtl="0">
              <a:spcBef>
                <a:spcPts val="0"/>
              </a:spcBef>
              <a:spcAft>
                <a:spcPts val="0"/>
              </a:spcAft>
              <a:buSzPts val="1400"/>
              <a:buChar char="●"/>
              <a:defRPr sz="1800"/>
            </a:lvl4pPr>
            <a:lvl5pPr marL="2286000" lvl="4" indent="-317500" rtl="0">
              <a:spcBef>
                <a:spcPts val="0"/>
              </a:spcBef>
              <a:spcAft>
                <a:spcPts val="0"/>
              </a:spcAft>
              <a:buSzPts val="1400"/>
              <a:buChar char="●"/>
              <a:defRPr sz="1800"/>
            </a:lvl5pPr>
            <a:lvl6pPr marL="2743200" lvl="5" indent="-317500" rtl="0">
              <a:spcBef>
                <a:spcPts val="0"/>
              </a:spcBef>
              <a:spcAft>
                <a:spcPts val="0"/>
              </a:spcAft>
              <a:buSzPts val="1400"/>
              <a:buChar char="●"/>
              <a:defRPr sz="1800"/>
            </a:lvl6pPr>
            <a:lvl7pPr marL="3200400" lvl="6" indent="-317500" rtl="0">
              <a:spcBef>
                <a:spcPts val="0"/>
              </a:spcBef>
              <a:spcAft>
                <a:spcPts val="0"/>
              </a:spcAft>
              <a:buSzPts val="1400"/>
              <a:buChar char="●"/>
              <a:defRPr sz="1800"/>
            </a:lvl7pPr>
            <a:lvl8pPr marL="3657600" lvl="7" indent="-317500" rtl="0">
              <a:spcBef>
                <a:spcPts val="0"/>
              </a:spcBef>
              <a:spcAft>
                <a:spcPts val="0"/>
              </a:spcAft>
              <a:buSzPts val="1400"/>
              <a:buChar char="●"/>
              <a:defRPr sz="1800"/>
            </a:lvl8pPr>
            <a:lvl9pPr marL="4114800" lvl="8" indent="-317500" rtl="0">
              <a:spcBef>
                <a:spcPts val="0"/>
              </a:spcBef>
              <a:spcAft>
                <a:spcPts val="0"/>
              </a:spcAft>
              <a:buSzPts val="1400"/>
              <a:buChar char="●"/>
              <a:defRPr sz="1800"/>
            </a:lvl9pPr>
          </a:lstStyle>
          <a:p>
            <a:endParaRPr/>
          </a:p>
        </p:txBody>
      </p:sp>
      <p:sp>
        <p:nvSpPr>
          <p:cNvPr id="50" name="Google Shape;50;p12"/>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sz="2800"/>
            </a:lvl1pPr>
            <a:lvl2pPr marL="914400" lvl="1" indent="-317500" rtl="0">
              <a:spcBef>
                <a:spcPts val="0"/>
              </a:spcBef>
              <a:spcAft>
                <a:spcPts val="0"/>
              </a:spcAft>
              <a:buSzPts val="1400"/>
              <a:buChar char="●"/>
              <a:defRPr sz="2400"/>
            </a:lvl2pPr>
            <a:lvl3pPr marL="1371600" lvl="2" indent="-317500" rtl="0">
              <a:spcBef>
                <a:spcPts val="0"/>
              </a:spcBef>
              <a:spcAft>
                <a:spcPts val="0"/>
              </a:spcAft>
              <a:buSzPts val="1400"/>
              <a:buChar char="●"/>
              <a:defRPr sz="2000"/>
            </a:lvl3pPr>
            <a:lvl4pPr marL="1828800" lvl="3" indent="-317500" rtl="0">
              <a:spcBef>
                <a:spcPts val="0"/>
              </a:spcBef>
              <a:spcAft>
                <a:spcPts val="0"/>
              </a:spcAft>
              <a:buSzPts val="1400"/>
              <a:buChar char="●"/>
              <a:defRPr sz="1800"/>
            </a:lvl4pPr>
            <a:lvl5pPr marL="2286000" lvl="4" indent="-317500" rtl="0">
              <a:spcBef>
                <a:spcPts val="0"/>
              </a:spcBef>
              <a:spcAft>
                <a:spcPts val="0"/>
              </a:spcAft>
              <a:buSzPts val="1400"/>
              <a:buChar char="●"/>
              <a:defRPr sz="1800"/>
            </a:lvl5pPr>
            <a:lvl6pPr marL="2743200" lvl="5" indent="-317500" rtl="0">
              <a:spcBef>
                <a:spcPts val="0"/>
              </a:spcBef>
              <a:spcAft>
                <a:spcPts val="0"/>
              </a:spcAft>
              <a:buSzPts val="1400"/>
              <a:buChar char="●"/>
              <a:defRPr sz="1800"/>
            </a:lvl6pPr>
            <a:lvl7pPr marL="3200400" lvl="6" indent="-317500" rtl="0">
              <a:spcBef>
                <a:spcPts val="0"/>
              </a:spcBef>
              <a:spcAft>
                <a:spcPts val="0"/>
              </a:spcAft>
              <a:buSzPts val="1400"/>
              <a:buChar char="●"/>
              <a:defRPr sz="1800"/>
            </a:lvl7pPr>
            <a:lvl8pPr marL="3657600" lvl="7" indent="-317500" rtl="0">
              <a:spcBef>
                <a:spcPts val="0"/>
              </a:spcBef>
              <a:spcAft>
                <a:spcPts val="0"/>
              </a:spcAft>
              <a:buSzPts val="1400"/>
              <a:buChar char="●"/>
              <a:defRPr sz="1800"/>
            </a:lvl8pPr>
            <a:lvl9pPr marL="4114800" lvl="8" indent="-317500" rtl="0">
              <a:spcBef>
                <a:spcPts val="0"/>
              </a:spcBef>
              <a:spcAft>
                <a:spcPts val="0"/>
              </a:spcAft>
              <a:buSzPts val="1400"/>
              <a:buChar char="●"/>
              <a:defRPr sz="1800"/>
            </a:lvl9pPr>
          </a:lstStyle>
          <a:p>
            <a:endParaRPr/>
          </a:p>
        </p:txBody>
      </p:sp>
      <p:sp>
        <p:nvSpPr>
          <p:cNvPr id="51" name="Google Shape;51;p1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1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2"/>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6" name="Google Shape;56;p13"/>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Calibri"/>
              <a:buNone/>
              <a:defRPr sz="2400" b="1"/>
            </a:lvl1pPr>
            <a:lvl2pPr marL="914400" lvl="1" indent="-228600" rtl="0">
              <a:spcBef>
                <a:spcPts val="0"/>
              </a:spcBef>
              <a:spcAft>
                <a:spcPts val="0"/>
              </a:spcAft>
              <a:buSzPts val="1400"/>
              <a:buFont typeface="Calibri"/>
              <a:buNone/>
              <a:defRPr sz="2000" b="1"/>
            </a:lvl2pPr>
            <a:lvl3pPr marL="1371600" lvl="2" indent="-228600" rtl="0">
              <a:spcBef>
                <a:spcPts val="0"/>
              </a:spcBef>
              <a:spcAft>
                <a:spcPts val="0"/>
              </a:spcAft>
              <a:buSzPts val="1400"/>
              <a:buFont typeface="Calibri"/>
              <a:buNone/>
              <a:defRPr sz="1800" b="1"/>
            </a:lvl3pPr>
            <a:lvl4pPr marL="1828800" lvl="3" indent="-228600" rtl="0">
              <a:spcBef>
                <a:spcPts val="0"/>
              </a:spcBef>
              <a:spcAft>
                <a:spcPts val="0"/>
              </a:spcAft>
              <a:buSzPts val="1400"/>
              <a:buFont typeface="Calibri"/>
              <a:buNone/>
              <a:defRPr sz="1600" b="1"/>
            </a:lvl4pPr>
            <a:lvl5pPr marL="2286000" lvl="4" indent="-228600" rtl="0">
              <a:spcBef>
                <a:spcPts val="0"/>
              </a:spcBef>
              <a:spcAft>
                <a:spcPts val="0"/>
              </a:spcAft>
              <a:buSzPts val="1400"/>
              <a:buFont typeface="Calibri"/>
              <a:buNone/>
              <a:defRPr sz="1600" b="1"/>
            </a:lvl5pPr>
            <a:lvl6pPr marL="2743200" lvl="5" indent="-228600" rtl="0">
              <a:spcBef>
                <a:spcPts val="0"/>
              </a:spcBef>
              <a:spcAft>
                <a:spcPts val="0"/>
              </a:spcAft>
              <a:buSzPts val="1400"/>
              <a:buFont typeface="Calibri"/>
              <a:buNone/>
              <a:defRPr sz="1600" b="1"/>
            </a:lvl6pPr>
            <a:lvl7pPr marL="3200400" lvl="6" indent="-228600" rtl="0">
              <a:spcBef>
                <a:spcPts val="0"/>
              </a:spcBef>
              <a:spcAft>
                <a:spcPts val="0"/>
              </a:spcAft>
              <a:buSzPts val="1400"/>
              <a:buFont typeface="Calibri"/>
              <a:buNone/>
              <a:defRPr sz="1600" b="1"/>
            </a:lvl7pPr>
            <a:lvl8pPr marL="3657600" lvl="7" indent="-228600" rtl="0">
              <a:spcBef>
                <a:spcPts val="0"/>
              </a:spcBef>
              <a:spcAft>
                <a:spcPts val="0"/>
              </a:spcAft>
              <a:buSzPts val="1400"/>
              <a:buFont typeface="Calibri"/>
              <a:buNone/>
              <a:defRPr sz="1600" b="1"/>
            </a:lvl8pPr>
            <a:lvl9pPr marL="4114800" lvl="8" indent="-228600" rtl="0">
              <a:spcBef>
                <a:spcPts val="0"/>
              </a:spcBef>
              <a:spcAft>
                <a:spcPts val="0"/>
              </a:spcAft>
              <a:buSzPts val="1400"/>
              <a:buFont typeface="Calibri"/>
              <a:buNone/>
              <a:defRPr sz="1600" b="1"/>
            </a:lvl9pPr>
          </a:lstStyle>
          <a:p>
            <a:endParaRPr/>
          </a:p>
        </p:txBody>
      </p:sp>
      <p:sp>
        <p:nvSpPr>
          <p:cNvPr id="57" name="Google Shape;57;p13"/>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sz="2400"/>
            </a:lvl1pPr>
            <a:lvl2pPr marL="914400" lvl="1" indent="-317500" rtl="0">
              <a:spcBef>
                <a:spcPts val="0"/>
              </a:spcBef>
              <a:spcAft>
                <a:spcPts val="0"/>
              </a:spcAft>
              <a:buSzPts val="1400"/>
              <a:buChar char="●"/>
              <a:defRPr sz="2000"/>
            </a:lvl2pPr>
            <a:lvl3pPr marL="1371600" lvl="2" indent="-317500" rtl="0">
              <a:spcBef>
                <a:spcPts val="0"/>
              </a:spcBef>
              <a:spcAft>
                <a:spcPts val="0"/>
              </a:spcAft>
              <a:buSzPts val="1400"/>
              <a:buChar char="●"/>
              <a:defRPr sz="1800"/>
            </a:lvl3pPr>
            <a:lvl4pPr marL="1828800" lvl="3" indent="-317500" rtl="0">
              <a:spcBef>
                <a:spcPts val="0"/>
              </a:spcBef>
              <a:spcAft>
                <a:spcPts val="0"/>
              </a:spcAft>
              <a:buSzPts val="1400"/>
              <a:buChar char="●"/>
              <a:defRPr sz="1600"/>
            </a:lvl4pPr>
            <a:lvl5pPr marL="2286000" lvl="4" indent="-317500" rtl="0">
              <a:spcBef>
                <a:spcPts val="0"/>
              </a:spcBef>
              <a:spcAft>
                <a:spcPts val="0"/>
              </a:spcAft>
              <a:buSzPts val="1400"/>
              <a:buChar char="●"/>
              <a:defRPr sz="1600"/>
            </a:lvl5pPr>
            <a:lvl6pPr marL="2743200" lvl="5" indent="-317500" rtl="0">
              <a:spcBef>
                <a:spcPts val="0"/>
              </a:spcBef>
              <a:spcAft>
                <a:spcPts val="0"/>
              </a:spcAft>
              <a:buSzPts val="1400"/>
              <a:buChar char="●"/>
              <a:defRPr sz="1600"/>
            </a:lvl6pPr>
            <a:lvl7pPr marL="3200400" lvl="6" indent="-317500" rtl="0">
              <a:spcBef>
                <a:spcPts val="0"/>
              </a:spcBef>
              <a:spcAft>
                <a:spcPts val="0"/>
              </a:spcAft>
              <a:buSzPts val="1400"/>
              <a:buChar char="●"/>
              <a:defRPr sz="1600"/>
            </a:lvl7pPr>
            <a:lvl8pPr marL="3657600" lvl="7" indent="-317500" rtl="0">
              <a:spcBef>
                <a:spcPts val="0"/>
              </a:spcBef>
              <a:spcAft>
                <a:spcPts val="0"/>
              </a:spcAft>
              <a:buSzPts val="1400"/>
              <a:buChar char="●"/>
              <a:defRPr sz="1600"/>
            </a:lvl8pPr>
            <a:lvl9pPr marL="4114800" lvl="8" indent="-317500" rtl="0">
              <a:spcBef>
                <a:spcPts val="0"/>
              </a:spcBef>
              <a:spcAft>
                <a:spcPts val="0"/>
              </a:spcAft>
              <a:buSzPts val="1400"/>
              <a:buChar char="●"/>
              <a:defRPr sz="1600"/>
            </a:lvl9pPr>
          </a:lstStyle>
          <a:p>
            <a:endParaRPr/>
          </a:p>
        </p:txBody>
      </p:sp>
      <p:sp>
        <p:nvSpPr>
          <p:cNvPr id="58" name="Google Shape;58;p13"/>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Calibri"/>
              <a:buNone/>
              <a:defRPr sz="2400" b="1"/>
            </a:lvl1pPr>
            <a:lvl2pPr marL="914400" lvl="1" indent="-228600" rtl="0">
              <a:spcBef>
                <a:spcPts val="0"/>
              </a:spcBef>
              <a:spcAft>
                <a:spcPts val="0"/>
              </a:spcAft>
              <a:buSzPts val="1400"/>
              <a:buFont typeface="Calibri"/>
              <a:buNone/>
              <a:defRPr sz="2000" b="1"/>
            </a:lvl2pPr>
            <a:lvl3pPr marL="1371600" lvl="2" indent="-228600" rtl="0">
              <a:spcBef>
                <a:spcPts val="0"/>
              </a:spcBef>
              <a:spcAft>
                <a:spcPts val="0"/>
              </a:spcAft>
              <a:buSzPts val="1400"/>
              <a:buFont typeface="Calibri"/>
              <a:buNone/>
              <a:defRPr sz="1800" b="1"/>
            </a:lvl3pPr>
            <a:lvl4pPr marL="1828800" lvl="3" indent="-228600" rtl="0">
              <a:spcBef>
                <a:spcPts val="0"/>
              </a:spcBef>
              <a:spcAft>
                <a:spcPts val="0"/>
              </a:spcAft>
              <a:buSzPts val="1400"/>
              <a:buFont typeface="Calibri"/>
              <a:buNone/>
              <a:defRPr sz="1600" b="1"/>
            </a:lvl4pPr>
            <a:lvl5pPr marL="2286000" lvl="4" indent="-228600" rtl="0">
              <a:spcBef>
                <a:spcPts val="0"/>
              </a:spcBef>
              <a:spcAft>
                <a:spcPts val="0"/>
              </a:spcAft>
              <a:buSzPts val="1400"/>
              <a:buFont typeface="Calibri"/>
              <a:buNone/>
              <a:defRPr sz="1600" b="1"/>
            </a:lvl5pPr>
            <a:lvl6pPr marL="2743200" lvl="5" indent="-228600" rtl="0">
              <a:spcBef>
                <a:spcPts val="0"/>
              </a:spcBef>
              <a:spcAft>
                <a:spcPts val="0"/>
              </a:spcAft>
              <a:buSzPts val="1400"/>
              <a:buFont typeface="Calibri"/>
              <a:buNone/>
              <a:defRPr sz="1600" b="1"/>
            </a:lvl6pPr>
            <a:lvl7pPr marL="3200400" lvl="6" indent="-228600" rtl="0">
              <a:spcBef>
                <a:spcPts val="0"/>
              </a:spcBef>
              <a:spcAft>
                <a:spcPts val="0"/>
              </a:spcAft>
              <a:buSzPts val="1400"/>
              <a:buFont typeface="Calibri"/>
              <a:buNone/>
              <a:defRPr sz="1600" b="1"/>
            </a:lvl7pPr>
            <a:lvl8pPr marL="3657600" lvl="7" indent="-228600" rtl="0">
              <a:spcBef>
                <a:spcPts val="0"/>
              </a:spcBef>
              <a:spcAft>
                <a:spcPts val="0"/>
              </a:spcAft>
              <a:buSzPts val="1400"/>
              <a:buFont typeface="Calibri"/>
              <a:buNone/>
              <a:defRPr sz="1600" b="1"/>
            </a:lvl8pPr>
            <a:lvl9pPr marL="4114800" lvl="8" indent="-228600" rtl="0">
              <a:spcBef>
                <a:spcPts val="0"/>
              </a:spcBef>
              <a:spcAft>
                <a:spcPts val="0"/>
              </a:spcAft>
              <a:buSzPts val="1400"/>
              <a:buFont typeface="Calibri"/>
              <a:buNone/>
              <a:defRPr sz="1600" b="1"/>
            </a:lvl9pPr>
          </a:lstStyle>
          <a:p>
            <a:endParaRPr/>
          </a:p>
        </p:txBody>
      </p:sp>
      <p:sp>
        <p:nvSpPr>
          <p:cNvPr id="59" name="Google Shape;59;p13"/>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sz="2400"/>
            </a:lvl1pPr>
            <a:lvl2pPr marL="914400" lvl="1" indent="-317500" rtl="0">
              <a:spcBef>
                <a:spcPts val="0"/>
              </a:spcBef>
              <a:spcAft>
                <a:spcPts val="0"/>
              </a:spcAft>
              <a:buSzPts val="1400"/>
              <a:buChar char="●"/>
              <a:defRPr sz="2000"/>
            </a:lvl2pPr>
            <a:lvl3pPr marL="1371600" lvl="2" indent="-317500" rtl="0">
              <a:spcBef>
                <a:spcPts val="0"/>
              </a:spcBef>
              <a:spcAft>
                <a:spcPts val="0"/>
              </a:spcAft>
              <a:buSzPts val="1400"/>
              <a:buChar char="●"/>
              <a:defRPr sz="1800"/>
            </a:lvl3pPr>
            <a:lvl4pPr marL="1828800" lvl="3" indent="-317500" rtl="0">
              <a:spcBef>
                <a:spcPts val="0"/>
              </a:spcBef>
              <a:spcAft>
                <a:spcPts val="0"/>
              </a:spcAft>
              <a:buSzPts val="1400"/>
              <a:buChar char="●"/>
              <a:defRPr sz="1600"/>
            </a:lvl4pPr>
            <a:lvl5pPr marL="2286000" lvl="4" indent="-317500" rtl="0">
              <a:spcBef>
                <a:spcPts val="0"/>
              </a:spcBef>
              <a:spcAft>
                <a:spcPts val="0"/>
              </a:spcAft>
              <a:buSzPts val="1400"/>
              <a:buChar char="●"/>
              <a:defRPr sz="1600"/>
            </a:lvl5pPr>
            <a:lvl6pPr marL="2743200" lvl="5" indent="-317500" rtl="0">
              <a:spcBef>
                <a:spcPts val="0"/>
              </a:spcBef>
              <a:spcAft>
                <a:spcPts val="0"/>
              </a:spcAft>
              <a:buSzPts val="1400"/>
              <a:buChar char="●"/>
              <a:defRPr sz="1600"/>
            </a:lvl6pPr>
            <a:lvl7pPr marL="3200400" lvl="6" indent="-317500" rtl="0">
              <a:spcBef>
                <a:spcPts val="0"/>
              </a:spcBef>
              <a:spcAft>
                <a:spcPts val="0"/>
              </a:spcAft>
              <a:buSzPts val="1400"/>
              <a:buChar char="●"/>
              <a:defRPr sz="1600"/>
            </a:lvl7pPr>
            <a:lvl8pPr marL="3657600" lvl="7" indent="-317500" rtl="0">
              <a:spcBef>
                <a:spcPts val="0"/>
              </a:spcBef>
              <a:spcAft>
                <a:spcPts val="0"/>
              </a:spcAft>
              <a:buSzPts val="1400"/>
              <a:buChar char="●"/>
              <a:defRPr sz="1600"/>
            </a:lvl8pPr>
            <a:lvl9pPr marL="4114800" lvl="8" indent="-317500" rtl="0">
              <a:spcBef>
                <a:spcPts val="0"/>
              </a:spcBef>
              <a:spcAft>
                <a:spcPts val="0"/>
              </a:spcAft>
              <a:buSzPts val="1400"/>
              <a:buChar char="●"/>
              <a:defRPr sz="1600"/>
            </a:lvl9pPr>
          </a:lstStyle>
          <a:p>
            <a:endParaRPr/>
          </a:p>
        </p:txBody>
      </p:sp>
      <p:sp>
        <p:nvSpPr>
          <p:cNvPr id="60" name="Google Shape;60;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3"/>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5" name="Google Shape;65;p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1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5"/>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None/>
              <a:defRPr sz="2000" b="1"/>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4" name="Google Shape;74;p16"/>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sz="3200"/>
            </a:lvl1pPr>
            <a:lvl2pPr marL="914400" lvl="1" indent="-317500" rtl="0">
              <a:spcBef>
                <a:spcPts val="0"/>
              </a:spcBef>
              <a:spcAft>
                <a:spcPts val="0"/>
              </a:spcAft>
              <a:buSzPts val="1400"/>
              <a:buChar char="●"/>
              <a:defRPr sz="2800"/>
            </a:lvl2pPr>
            <a:lvl3pPr marL="1371600" lvl="2" indent="-317500" rtl="0">
              <a:spcBef>
                <a:spcPts val="0"/>
              </a:spcBef>
              <a:spcAft>
                <a:spcPts val="0"/>
              </a:spcAft>
              <a:buSzPts val="1400"/>
              <a:buChar char="●"/>
              <a:defRPr sz="2400"/>
            </a:lvl3pPr>
            <a:lvl4pPr marL="1828800" lvl="3" indent="-317500" rtl="0">
              <a:spcBef>
                <a:spcPts val="0"/>
              </a:spcBef>
              <a:spcAft>
                <a:spcPts val="0"/>
              </a:spcAft>
              <a:buSzPts val="1400"/>
              <a:buChar char="●"/>
              <a:defRPr sz="2000"/>
            </a:lvl4pPr>
            <a:lvl5pPr marL="2286000" lvl="4" indent="-317500" rtl="0">
              <a:spcBef>
                <a:spcPts val="0"/>
              </a:spcBef>
              <a:spcAft>
                <a:spcPts val="0"/>
              </a:spcAft>
              <a:buSzPts val="1400"/>
              <a:buChar char="●"/>
              <a:defRPr sz="2000"/>
            </a:lvl5pPr>
            <a:lvl6pPr marL="2743200" lvl="5" indent="-317500" rtl="0">
              <a:spcBef>
                <a:spcPts val="0"/>
              </a:spcBef>
              <a:spcAft>
                <a:spcPts val="0"/>
              </a:spcAft>
              <a:buSzPts val="1400"/>
              <a:buChar char="●"/>
              <a:defRPr sz="2000"/>
            </a:lvl6pPr>
            <a:lvl7pPr marL="3200400" lvl="6" indent="-317500" rtl="0">
              <a:spcBef>
                <a:spcPts val="0"/>
              </a:spcBef>
              <a:spcAft>
                <a:spcPts val="0"/>
              </a:spcAft>
              <a:buSzPts val="1400"/>
              <a:buChar char="●"/>
              <a:defRPr sz="2000"/>
            </a:lvl7pPr>
            <a:lvl8pPr marL="3657600" lvl="7" indent="-317500" rtl="0">
              <a:spcBef>
                <a:spcPts val="0"/>
              </a:spcBef>
              <a:spcAft>
                <a:spcPts val="0"/>
              </a:spcAft>
              <a:buSzPts val="1400"/>
              <a:buChar char="●"/>
              <a:defRPr sz="2000"/>
            </a:lvl8pPr>
            <a:lvl9pPr marL="4114800" lvl="8" indent="-317500" rtl="0">
              <a:spcBef>
                <a:spcPts val="0"/>
              </a:spcBef>
              <a:spcAft>
                <a:spcPts val="0"/>
              </a:spcAft>
              <a:buSzPts val="1400"/>
              <a:buChar char="●"/>
              <a:defRPr sz="2000"/>
            </a:lvl9pPr>
          </a:lstStyle>
          <a:p>
            <a:endParaRPr/>
          </a:p>
        </p:txBody>
      </p:sp>
      <p:sp>
        <p:nvSpPr>
          <p:cNvPr id="75" name="Google Shape;75;p16"/>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Calibri"/>
              <a:buNone/>
              <a:defRPr sz="1400"/>
            </a:lvl1pPr>
            <a:lvl2pPr marL="914400" lvl="1" indent="-228600" rtl="0">
              <a:spcBef>
                <a:spcPts val="0"/>
              </a:spcBef>
              <a:spcAft>
                <a:spcPts val="0"/>
              </a:spcAft>
              <a:buSzPts val="1400"/>
              <a:buFont typeface="Calibri"/>
              <a:buNone/>
              <a:defRPr sz="1200"/>
            </a:lvl2pPr>
            <a:lvl3pPr marL="1371600" lvl="2" indent="-228600" rtl="0">
              <a:spcBef>
                <a:spcPts val="0"/>
              </a:spcBef>
              <a:spcAft>
                <a:spcPts val="0"/>
              </a:spcAft>
              <a:buSzPts val="1400"/>
              <a:buFont typeface="Calibri"/>
              <a:buNone/>
              <a:defRPr sz="1000"/>
            </a:lvl3pPr>
            <a:lvl4pPr marL="1828800" lvl="3" indent="-228600" rtl="0">
              <a:spcBef>
                <a:spcPts val="0"/>
              </a:spcBef>
              <a:spcAft>
                <a:spcPts val="0"/>
              </a:spcAft>
              <a:buSzPts val="1400"/>
              <a:buFont typeface="Calibri"/>
              <a:buNone/>
              <a:defRPr sz="900"/>
            </a:lvl4pPr>
            <a:lvl5pPr marL="2286000" lvl="4" indent="-228600" rtl="0">
              <a:spcBef>
                <a:spcPts val="0"/>
              </a:spcBef>
              <a:spcAft>
                <a:spcPts val="0"/>
              </a:spcAft>
              <a:buSzPts val="1400"/>
              <a:buFont typeface="Calibri"/>
              <a:buNone/>
              <a:defRPr sz="900"/>
            </a:lvl5pPr>
            <a:lvl6pPr marL="2743200" lvl="5" indent="-228600" rtl="0">
              <a:spcBef>
                <a:spcPts val="0"/>
              </a:spcBef>
              <a:spcAft>
                <a:spcPts val="0"/>
              </a:spcAft>
              <a:buSzPts val="1400"/>
              <a:buFont typeface="Calibri"/>
              <a:buNone/>
              <a:defRPr sz="900"/>
            </a:lvl6pPr>
            <a:lvl7pPr marL="3200400" lvl="6" indent="-228600" rtl="0">
              <a:spcBef>
                <a:spcPts val="0"/>
              </a:spcBef>
              <a:spcAft>
                <a:spcPts val="0"/>
              </a:spcAft>
              <a:buSzPts val="1400"/>
              <a:buFont typeface="Calibri"/>
              <a:buNone/>
              <a:defRPr sz="900"/>
            </a:lvl7pPr>
            <a:lvl8pPr marL="3657600" lvl="7" indent="-228600" rtl="0">
              <a:spcBef>
                <a:spcPts val="0"/>
              </a:spcBef>
              <a:spcAft>
                <a:spcPts val="0"/>
              </a:spcAft>
              <a:buSzPts val="1400"/>
              <a:buFont typeface="Calibri"/>
              <a:buNone/>
              <a:defRPr sz="900"/>
            </a:lvl8pPr>
            <a:lvl9pPr marL="4114800" lvl="8" indent="-228600" rtl="0">
              <a:spcBef>
                <a:spcPts val="0"/>
              </a:spcBef>
              <a:spcAft>
                <a:spcPts val="0"/>
              </a:spcAft>
              <a:buSzPts val="1400"/>
              <a:buFont typeface="Calibri"/>
              <a:buNone/>
              <a:defRPr sz="900"/>
            </a:lvl9pPr>
          </a:lstStyle>
          <a:p>
            <a:endParaRPr/>
          </a:p>
        </p:txBody>
      </p:sp>
      <p:sp>
        <p:nvSpPr>
          <p:cNvPr id="76" name="Google Shape;76;p1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16"/>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None/>
              <a:defRPr sz="2000" b="1"/>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1" name="Google Shape;81;p1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888888"/>
              </a:buClr>
              <a:buSzPts val="1400"/>
              <a:buFont typeface="Calibri"/>
              <a:buNone/>
              <a:defRPr sz="3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Clr>
                <a:schemeClr val="dk1"/>
              </a:buClr>
              <a:buSzPts val="1400"/>
              <a:buFont typeface="Calibri"/>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82" name="Google Shape;82;p17"/>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Calibri"/>
              <a:buNone/>
              <a:defRPr sz="1400"/>
            </a:lvl1pPr>
            <a:lvl2pPr marL="914400" lvl="1" indent="-228600" rtl="0">
              <a:spcBef>
                <a:spcPts val="0"/>
              </a:spcBef>
              <a:spcAft>
                <a:spcPts val="0"/>
              </a:spcAft>
              <a:buSzPts val="1400"/>
              <a:buFont typeface="Calibri"/>
              <a:buNone/>
              <a:defRPr sz="1200"/>
            </a:lvl2pPr>
            <a:lvl3pPr marL="1371600" lvl="2" indent="-228600" rtl="0">
              <a:spcBef>
                <a:spcPts val="0"/>
              </a:spcBef>
              <a:spcAft>
                <a:spcPts val="0"/>
              </a:spcAft>
              <a:buSzPts val="1400"/>
              <a:buFont typeface="Calibri"/>
              <a:buNone/>
              <a:defRPr sz="1000"/>
            </a:lvl3pPr>
            <a:lvl4pPr marL="1828800" lvl="3" indent="-228600" rtl="0">
              <a:spcBef>
                <a:spcPts val="0"/>
              </a:spcBef>
              <a:spcAft>
                <a:spcPts val="0"/>
              </a:spcAft>
              <a:buSzPts val="1400"/>
              <a:buFont typeface="Calibri"/>
              <a:buNone/>
              <a:defRPr sz="900"/>
            </a:lvl4pPr>
            <a:lvl5pPr marL="2286000" lvl="4" indent="-228600" rtl="0">
              <a:spcBef>
                <a:spcPts val="0"/>
              </a:spcBef>
              <a:spcAft>
                <a:spcPts val="0"/>
              </a:spcAft>
              <a:buSzPts val="1400"/>
              <a:buFont typeface="Calibri"/>
              <a:buNone/>
              <a:defRPr sz="900"/>
            </a:lvl5pPr>
            <a:lvl6pPr marL="2743200" lvl="5" indent="-228600" rtl="0">
              <a:spcBef>
                <a:spcPts val="0"/>
              </a:spcBef>
              <a:spcAft>
                <a:spcPts val="0"/>
              </a:spcAft>
              <a:buSzPts val="1400"/>
              <a:buFont typeface="Calibri"/>
              <a:buNone/>
              <a:defRPr sz="900"/>
            </a:lvl6pPr>
            <a:lvl7pPr marL="3200400" lvl="6" indent="-228600" rtl="0">
              <a:spcBef>
                <a:spcPts val="0"/>
              </a:spcBef>
              <a:spcAft>
                <a:spcPts val="0"/>
              </a:spcAft>
              <a:buSzPts val="1400"/>
              <a:buFont typeface="Calibri"/>
              <a:buNone/>
              <a:defRPr sz="900"/>
            </a:lvl7pPr>
            <a:lvl8pPr marL="3657600" lvl="7" indent="-228600" rtl="0">
              <a:spcBef>
                <a:spcPts val="0"/>
              </a:spcBef>
              <a:spcAft>
                <a:spcPts val="0"/>
              </a:spcAft>
              <a:buSzPts val="1400"/>
              <a:buFont typeface="Calibri"/>
              <a:buNone/>
              <a:defRPr sz="900"/>
            </a:lvl8pPr>
            <a:lvl9pPr marL="4114800" lvl="8" indent="-228600" rtl="0">
              <a:spcBef>
                <a:spcPts val="0"/>
              </a:spcBef>
              <a:spcAft>
                <a:spcPts val="0"/>
              </a:spcAft>
              <a:buSzPts val="1400"/>
              <a:buFont typeface="Calibri"/>
              <a:buNone/>
              <a:defRPr sz="900"/>
            </a:lvl9pPr>
          </a:lstStyle>
          <a:p>
            <a:endParaRPr/>
          </a:p>
        </p:txBody>
      </p:sp>
      <p:sp>
        <p:nvSpPr>
          <p:cNvPr id="83" name="Google Shape;83;p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7"/>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8" name="Google Shape;88;p18"/>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Calibri"/>
              <a:buChar char="●"/>
              <a:defRPr sz="3200">
                <a:solidFill>
                  <a:schemeClr val="dk1"/>
                </a:solidFill>
                <a:latin typeface="Calibri"/>
                <a:ea typeface="Calibri"/>
                <a:cs typeface="Calibri"/>
                <a:sym typeface="Calibri"/>
              </a:defRPr>
            </a:lvl1pPr>
            <a:lvl2pPr marL="914400" lvl="1" indent="-317500" algn="l" rtl="0">
              <a:spcBef>
                <a:spcPts val="0"/>
              </a:spcBef>
              <a:spcAft>
                <a:spcPts val="0"/>
              </a:spcAft>
              <a:buClr>
                <a:schemeClr val="dk1"/>
              </a:buClr>
              <a:buSzPts val="1400"/>
              <a:buFont typeface="Calibri"/>
              <a:buChar char="●"/>
              <a:defRPr sz="2800">
                <a:solidFill>
                  <a:schemeClr val="dk1"/>
                </a:solidFill>
                <a:latin typeface="Calibri"/>
                <a:ea typeface="Calibri"/>
                <a:cs typeface="Calibri"/>
                <a:sym typeface="Calibri"/>
              </a:defRPr>
            </a:lvl2pPr>
            <a:lvl3pPr marL="1371600" lvl="2" indent="-317500" algn="l" rtl="0">
              <a:spcBef>
                <a:spcPts val="0"/>
              </a:spcBef>
              <a:spcAft>
                <a:spcPts val="0"/>
              </a:spcAft>
              <a:buClr>
                <a:schemeClr val="dk1"/>
              </a:buClr>
              <a:buSzPts val="1400"/>
              <a:buFont typeface="Calibri"/>
              <a:buChar char="●"/>
              <a:defRPr sz="2400">
                <a:solidFill>
                  <a:schemeClr val="dk1"/>
                </a:solidFill>
                <a:latin typeface="Calibri"/>
                <a:ea typeface="Calibri"/>
                <a:cs typeface="Calibri"/>
                <a:sym typeface="Calibri"/>
              </a:defRPr>
            </a:lvl3pPr>
            <a:lvl4pPr marL="1828800" lvl="3"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4pPr>
            <a:lvl5pPr marL="2286000" lvl="4"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5pPr>
            <a:lvl6pPr marL="2743200" lvl="5"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6pPr>
            <a:lvl7pPr marL="3200400" lvl="6"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7pPr>
            <a:lvl8pPr marL="3657600" lvl="7"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8pPr>
            <a:lvl9pPr marL="4114800" lvl="8"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8"/>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94" name="Google Shape;94;p19"/>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Calibri"/>
              <a:buChar char="●"/>
              <a:defRPr sz="3200">
                <a:solidFill>
                  <a:schemeClr val="dk1"/>
                </a:solidFill>
                <a:latin typeface="Calibri"/>
                <a:ea typeface="Calibri"/>
                <a:cs typeface="Calibri"/>
                <a:sym typeface="Calibri"/>
              </a:defRPr>
            </a:lvl1pPr>
            <a:lvl2pPr marL="914400" lvl="1" indent="-317500" algn="l" rtl="0">
              <a:spcBef>
                <a:spcPts val="0"/>
              </a:spcBef>
              <a:spcAft>
                <a:spcPts val="0"/>
              </a:spcAft>
              <a:buClr>
                <a:schemeClr val="dk1"/>
              </a:buClr>
              <a:buSzPts val="1400"/>
              <a:buFont typeface="Calibri"/>
              <a:buChar char="●"/>
              <a:defRPr sz="2800">
                <a:solidFill>
                  <a:schemeClr val="dk1"/>
                </a:solidFill>
                <a:latin typeface="Calibri"/>
                <a:ea typeface="Calibri"/>
                <a:cs typeface="Calibri"/>
                <a:sym typeface="Calibri"/>
              </a:defRPr>
            </a:lvl2pPr>
            <a:lvl3pPr marL="1371600" lvl="2" indent="-317500" algn="l" rtl="0">
              <a:spcBef>
                <a:spcPts val="0"/>
              </a:spcBef>
              <a:spcAft>
                <a:spcPts val="0"/>
              </a:spcAft>
              <a:buClr>
                <a:schemeClr val="dk1"/>
              </a:buClr>
              <a:buSzPts val="1400"/>
              <a:buFont typeface="Calibri"/>
              <a:buChar char="●"/>
              <a:defRPr sz="2400">
                <a:solidFill>
                  <a:schemeClr val="dk1"/>
                </a:solidFill>
                <a:latin typeface="Calibri"/>
                <a:ea typeface="Calibri"/>
                <a:cs typeface="Calibri"/>
                <a:sym typeface="Calibri"/>
              </a:defRPr>
            </a:lvl3pPr>
            <a:lvl4pPr marL="1828800" lvl="3"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4pPr>
            <a:lvl5pPr marL="2286000" lvl="4"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5pPr>
            <a:lvl6pPr marL="2743200" lvl="5"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6pPr>
            <a:lvl7pPr marL="3200400" lvl="6"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7pPr>
            <a:lvl8pPr marL="3657600" lvl="7"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8pPr>
            <a:lvl9pPr marL="4114800" lvl="8"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9pPr>
          </a:lstStyle>
          <a:p>
            <a:endParaRPr/>
          </a:p>
        </p:txBody>
      </p:sp>
      <p:sp>
        <p:nvSpPr>
          <p:cNvPr id="95" name="Google Shape;95;p1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9"/>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3" name="Google Shape;13;p3"/>
          <p:cNvSpPr txBox="1">
            <a:spLocks noGrp="1"/>
          </p:cNvSpPr>
          <p:nvPr>
            <p:ph type="body" idx="1"/>
          </p:nvPr>
        </p:nvSpPr>
        <p:spPr>
          <a:xfrm>
            <a:off x="457200" y="1600200"/>
            <a:ext cx="8229600" cy="4967574"/>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6" name="Google Shape;16;p4"/>
          <p:cNvSpPr txBox="1">
            <a:spLocks noGrp="1"/>
          </p:cNvSpPr>
          <p:nvPr>
            <p:ph type="body" idx="1"/>
          </p:nvPr>
        </p:nvSpPr>
        <p:spPr>
          <a:xfrm>
            <a:off x="457200" y="1600200"/>
            <a:ext cx="3994526" cy="4967574"/>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7" name="Google Shape;17;p4"/>
          <p:cNvSpPr txBox="1">
            <a:spLocks noGrp="1"/>
          </p:cNvSpPr>
          <p:nvPr>
            <p:ph type="body" idx="2"/>
          </p:nvPr>
        </p:nvSpPr>
        <p:spPr>
          <a:xfrm>
            <a:off x="4692274" y="1600200"/>
            <a:ext cx="3994526" cy="4967574"/>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
        <p:cNvGrpSpPr/>
        <p:nvPr/>
      </p:nvGrpSpPr>
      <p:grpSpPr>
        <a:xfrm>
          <a:off x="0" y="0"/>
          <a:ext cx="0" cy="0"/>
          <a:chOff x="0" y="0"/>
          <a:chExt cx="0" cy="0"/>
        </a:xfrm>
      </p:grpSpPr>
      <p:sp>
        <p:nvSpPr>
          <p:cNvPr id="21" name="Google Shape;21;p6"/>
          <p:cNvSpPr txBox="1">
            <a:spLocks noGrp="1"/>
          </p:cNvSpPr>
          <p:nvPr>
            <p:ph type="body" idx="1"/>
          </p:nvPr>
        </p:nvSpPr>
        <p:spPr>
          <a:xfrm>
            <a:off x="457200" y="5875079"/>
            <a:ext cx="8229600" cy="692694"/>
          </a:xfrm>
          <a:prstGeom prst="rect">
            <a:avLst/>
          </a:prstGeom>
          <a:noFill/>
          <a:ln>
            <a:noFill/>
          </a:ln>
        </p:spPr>
        <p:txBody>
          <a:bodyPr spcFirstLastPara="1" wrap="square" lIns="91425" tIns="91425" rIns="91425" bIns="91425" anchor="t" anchorCtr="0">
            <a:noAutofit/>
          </a:bodyPr>
          <a:lstStyle>
            <a:lvl1pPr marL="457200" lvl="0" indent="-342900" algn="ctr" rtl="0">
              <a:lnSpc>
                <a:spcPct val="100000"/>
              </a:lnSpc>
              <a:spcBef>
                <a:spcPts val="360"/>
              </a:spcBef>
              <a:spcAft>
                <a:spcPts val="0"/>
              </a:spcAft>
              <a:buClr>
                <a:schemeClr val="dk1"/>
              </a:buClr>
              <a:buSzPts val="1800"/>
              <a:buFont typeface="Arial"/>
              <a:buChar char="●"/>
              <a:defRPr sz="1800">
                <a:solidFill>
                  <a:schemeClr val="dk1"/>
                </a:solidFill>
              </a:defRPr>
            </a:lvl1pPr>
            <a:lvl2pPr marL="914400" lvl="1" indent="-342900" algn="ctr" rtl="0">
              <a:lnSpc>
                <a:spcPct val="100000"/>
              </a:lnSpc>
              <a:spcBef>
                <a:spcPts val="0"/>
              </a:spcBef>
              <a:spcAft>
                <a:spcPts val="0"/>
              </a:spcAft>
              <a:buClr>
                <a:schemeClr val="dk1"/>
              </a:buClr>
              <a:buSzPts val="1800"/>
              <a:buFont typeface="Arial"/>
              <a:buChar char="○"/>
              <a:defRPr sz="1800">
                <a:solidFill>
                  <a:schemeClr val="dk1"/>
                </a:solidFill>
              </a:defRPr>
            </a:lvl2pPr>
            <a:lvl3pPr marL="1371600" lvl="2" indent="-342900" algn="ctr" rtl="0">
              <a:lnSpc>
                <a:spcPct val="100000"/>
              </a:lnSpc>
              <a:spcBef>
                <a:spcPts val="0"/>
              </a:spcBef>
              <a:spcAft>
                <a:spcPts val="0"/>
              </a:spcAft>
              <a:buClr>
                <a:schemeClr val="dk1"/>
              </a:buClr>
              <a:buSzPts val="1800"/>
              <a:buFont typeface="Arial"/>
              <a:buChar char="■"/>
              <a:defRPr sz="1800">
                <a:solidFill>
                  <a:schemeClr val="dk1"/>
                </a:solidFill>
              </a:defRPr>
            </a:lvl3pPr>
            <a:lvl4pPr marL="1828800" lvl="3" indent="-342900" algn="ctr" rtl="0">
              <a:lnSpc>
                <a:spcPct val="100000"/>
              </a:lnSpc>
              <a:spcBef>
                <a:spcPts val="0"/>
              </a:spcBef>
              <a:spcAft>
                <a:spcPts val="0"/>
              </a:spcAft>
              <a:buClr>
                <a:schemeClr val="dk1"/>
              </a:buClr>
              <a:buSzPts val="1800"/>
              <a:buFont typeface="Arial"/>
              <a:buChar char="●"/>
              <a:defRPr sz="1800">
                <a:solidFill>
                  <a:schemeClr val="dk1"/>
                </a:solidFill>
              </a:defRPr>
            </a:lvl4pPr>
            <a:lvl5pPr marL="2286000" lvl="4" indent="-342900" algn="ctr" rtl="0">
              <a:lnSpc>
                <a:spcPct val="100000"/>
              </a:lnSpc>
              <a:spcBef>
                <a:spcPts val="0"/>
              </a:spcBef>
              <a:spcAft>
                <a:spcPts val="0"/>
              </a:spcAft>
              <a:buClr>
                <a:schemeClr val="dk1"/>
              </a:buClr>
              <a:buSzPts val="1800"/>
              <a:buFont typeface="Arial"/>
              <a:buChar char="○"/>
              <a:defRPr sz="1800">
                <a:solidFill>
                  <a:schemeClr val="dk1"/>
                </a:solidFill>
              </a:defRPr>
            </a:lvl5pPr>
            <a:lvl6pPr marL="2743200" lvl="5" indent="-342900" algn="ctr" rtl="0">
              <a:lnSpc>
                <a:spcPct val="100000"/>
              </a:lnSpc>
              <a:spcBef>
                <a:spcPts val="0"/>
              </a:spcBef>
              <a:spcAft>
                <a:spcPts val="0"/>
              </a:spcAft>
              <a:buClr>
                <a:schemeClr val="dk1"/>
              </a:buClr>
              <a:buSzPts val="1800"/>
              <a:buFont typeface="Arial"/>
              <a:buChar char="■"/>
              <a:defRPr sz="1800">
                <a:solidFill>
                  <a:schemeClr val="dk1"/>
                </a:solidFill>
              </a:defRPr>
            </a:lvl6pPr>
            <a:lvl7pPr marL="3200400" lvl="6" indent="-342900" algn="ctr" rtl="0">
              <a:lnSpc>
                <a:spcPct val="100000"/>
              </a:lnSpc>
              <a:spcBef>
                <a:spcPts val="0"/>
              </a:spcBef>
              <a:spcAft>
                <a:spcPts val="0"/>
              </a:spcAft>
              <a:buClr>
                <a:schemeClr val="dk1"/>
              </a:buClr>
              <a:buSzPts val="1800"/>
              <a:buFont typeface="Arial"/>
              <a:buChar char="●"/>
              <a:defRPr sz="1800">
                <a:solidFill>
                  <a:schemeClr val="dk1"/>
                </a:solidFill>
              </a:defRPr>
            </a:lvl7pPr>
            <a:lvl8pPr marL="3657600" lvl="7" indent="-342900" algn="ctr" rtl="0">
              <a:lnSpc>
                <a:spcPct val="100000"/>
              </a:lnSpc>
              <a:spcBef>
                <a:spcPts val="0"/>
              </a:spcBef>
              <a:spcAft>
                <a:spcPts val="0"/>
              </a:spcAft>
              <a:buClr>
                <a:schemeClr val="dk1"/>
              </a:buClr>
              <a:buSzPts val="1800"/>
              <a:buFont typeface="Arial"/>
              <a:buChar char="○"/>
              <a:defRPr sz="1800">
                <a:solidFill>
                  <a:schemeClr val="dk1"/>
                </a:solidFill>
              </a:defRPr>
            </a:lvl8pPr>
            <a:lvl9pPr marL="4114800" lvl="8" indent="-342900" algn="ctr" rtl="0">
              <a:lnSpc>
                <a:spcPct val="100000"/>
              </a:lnSpc>
              <a:spcBef>
                <a:spcPts val="0"/>
              </a:spcBef>
              <a:spcAft>
                <a:spcPts val="0"/>
              </a:spcAft>
              <a:buClr>
                <a:schemeClr val="dk1"/>
              </a:buClr>
              <a:buSzPts val="1800"/>
              <a:buFont typeface="Arial"/>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9"/>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31" name="Google Shape;31;p9"/>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1400"/>
              <a:buFont typeface="Calibri"/>
              <a:buNone/>
              <a:defRPr sz="3200" b="0" i="0" u="none" strike="noStrike" cap="none">
                <a:solidFill>
                  <a:srgbClr val="888888"/>
                </a:solidFill>
                <a:latin typeface="Calibri"/>
                <a:ea typeface="Calibri"/>
                <a:cs typeface="Calibri"/>
                <a:sym typeface="Calibri"/>
              </a:defRPr>
            </a:lvl1pPr>
            <a:lvl2pPr marL="457200" marR="0" lvl="1" indent="0" algn="ctr" rtl="0">
              <a:spcBef>
                <a:spcPts val="0"/>
              </a:spcBef>
              <a:spcAft>
                <a:spcPts val="0"/>
              </a:spcAft>
              <a:buClr>
                <a:srgbClr val="888888"/>
              </a:buClr>
              <a:buSzPts val="1400"/>
              <a:buFont typeface="Calibri"/>
              <a:buNone/>
              <a:defRPr sz="2800" b="0" i="0" u="none" strike="noStrike" cap="none">
                <a:solidFill>
                  <a:srgbClr val="888888"/>
                </a:solidFill>
                <a:latin typeface="Calibri"/>
                <a:ea typeface="Calibri"/>
                <a:cs typeface="Calibri"/>
                <a:sym typeface="Calibri"/>
              </a:defRPr>
            </a:lvl2pPr>
            <a:lvl3pPr marL="914400" marR="0" lvl="2" indent="0" algn="ctr" rtl="0">
              <a:spcBef>
                <a:spcPts val="0"/>
              </a:spcBef>
              <a:spcAft>
                <a:spcPts val="0"/>
              </a:spcAft>
              <a:buClr>
                <a:srgbClr val="888888"/>
              </a:buClr>
              <a:buSzPts val="1400"/>
              <a:buFont typeface="Calibri"/>
              <a:buNone/>
              <a:defRPr sz="2400" b="0" i="0" u="none" strike="noStrike" cap="none">
                <a:solidFill>
                  <a:srgbClr val="888888"/>
                </a:solidFill>
                <a:latin typeface="Calibri"/>
                <a:ea typeface="Calibri"/>
                <a:cs typeface="Calibri"/>
                <a:sym typeface="Calibri"/>
              </a:defRPr>
            </a:lvl3pPr>
            <a:lvl4pPr marL="1371600" marR="0" lvl="3" indent="0" algn="ctr" rtl="0">
              <a:spcBef>
                <a:spcPts val="0"/>
              </a:spcBef>
              <a:spcAft>
                <a:spcPts val="0"/>
              </a:spcAft>
              <a:buClr>
                <a:srgbClr val="888888"/>
              </a:buClr>
              <a:buSzPts val="1400"/>
              <a:buFont typeface="Calibri"/>
              <a:buNone/>
              <a:defRPr sz="2000" b="0" i="0" u="none" strike="noStrike" cap="none">
                <a:solidFill>
                  <a:srgbClr val="888888"/>
                </a:solidFill>
                <a:latin typeface="Calibri"/>
                <a:ea typeface="Calibri"/>
                <a:cs typeface="Calibri"/>
                <a:sym typeface="Calibri"/>
              </a:defRPr>
            </a:lvl4pPr>
            <a:lvl5pPr marL="1828800" marR="0" lvl="4" indent="0" algn="ctr" rtl="0">
              <a:spcBef>
                <a:spcPts val="0"/>
              </a:spcBef>
              <a:spcAft>
                <a:spcPts val="0"/>
              </a:spcAft>
              <a:buClr>
                <a:srgbClr val="888888"/>
              </a:buClr>
              <a:buSzPts val="1400"/>
              <a:buFont typeface="Calibri"/>
              <a:buNone/>
              <a:defRPr sz="2000" b="0" i="0" u="none" strike="noStrike" cap="none">
                <a:solidFill>
                  <a:srgbClr val="888888"/>
                </a:solidFill>
                <a:latin typeface="Calibri"/>
                <a:ea typeface="Calibri"/>
                <a:cs typeface="Calibri"/>
                <a:sym typeface="Calibri"/>
              </a:defRPr>
            </a:lvl5pPr>
            <a:lvl6pPr marL="2286000" marR="0" lvl="5" indent="0" algn="ctr" rtl="0">
              <a:spcBef>
                <a:spcPts val="0"/>
              </a:spcBef>
              <a:spcAft>
                <a:spcPts val="0"/>
              </a:spcAft>
              <a:buClr>
                <a:srgbClr val="888888"/>
              </a:buClr>
              <a:buSzPts val="1400"/>
              <a:buFont typeface="Calibri"/>
              <a:buNone/>
              <a:defRPr sz="2000" b="0" i="0" u="none" strike="noStrike" cap="none">
                <a:solidFill>
                  <a:srgbClr val="888888"/>
                </a:solidFill>
                <a:latin typeface="Calibri"/>
                <a:ea typeface="Calibri"/>
                <a:cs typeface="Calibri"/>
                <a:sym typeface="Calibri"/>
              </a:defRPr>
            </a:lvl6pPr>
            <a:lvl7pPr marL="2743200" marR="0" lvl="6" indent="0" algn="ctr" rtl="0">
              <a:spcBef>
                <a:spcPts val="0"/>
              </a:spcBef>
              <a:spcAft>
                <a:spcPts val="0"/>
              </a:spcAft>
              <a:buClr>
                <a:srgbClr val="888888"/>
              </a:buClr>
              <a:buSzPts val="1400"/>
              <a:buFont typeface="Calibri"/>
              <a:buNone/>
              <a:defRPr sz="2000" b="0" i="0" u="none" strike="noStrike" cap="none">
                <a:solidFill>
                  <a:srgbClr val="888888"/>
                </a:solidFill>
                <a:latin typeface="Calibri"/>
                <a:ea typeface="Calibri"/>
                <a:cs typeface="Calibri"/>
                <a:sym typeface="Calibri"/>
              </a:defRPr>
            </a:lvl7pPr>
            <a:lvl8pPr marL="3200400" marR="0" lvl="7" indent="0" algn="ctr" rtl="0">
              <a:spcBef>
                <a:spcPts val="0"/>
              </a:spcBef>
              <a:spcAft>
                <a:spcPts val="0"/>
              </a:spcAft>
              <a:buClr>
                <a:srgbClr val="888888"/>
              </a:buClr>
              <a:buSzPts val="1400"/>
              <a:buFont typeface="Calibri"/>
              <a:buNone/>
              <a:defRPr sz="2000" b="0" i="0" u="none" strike="noStrike" cap="none">
                <a:solidFill>
                  <a:srgbClr val="888888"/>
                </a:solidFill>
                <a:latin typeface="Calibri"/>
                <a:ea typeface="Calibri"/>
                <a:cs typeface="Calibri"/>
                <a:sym typeface="Calibri"/>
              </a:defRPr>
            </a:lvl8pPr>
            <a:lvl9pPr marL="3657600" marR="0" lvl="8" indent="0" algn="ctr" rtl="0">
              <a:spcBef>
                <a:spcPts val="0"/>
              </a:spcBef>
              <a:spcAft>
                <a:spcPts val="0"/>
              </a:spcAft>
              <a:buClr>
                <a:srgbClr val="888888"/>
              </a:buClr>
              <a:buSzPts val="1400"/>
              <a:buFont typeface="Calibri"/>
              <a:buNone/>
              <a:defRPr sz="2000" b="0" i="0" u="none" strike="noStrike" cap="none">
                <a:solidFill>
                  <a:srgbClr val="888888"/>
                </a:solidFill>
                <a:latin typeface="Calibri"/>
                <a:ea typeface="Calibri"/>
                <a:cs typeface="Calibri"/>
                <a:sym typeface="Calibri"/>
              </a:defRPr>
            </a:lvl9pPr>
          </a:lstStyle>
          <a:p>
            <a:endParaRPr/>
          </a:p>
        </p:txBody>
      </p:sp>
      <p:sp>
        <p:nvSpPr>
          <p:cNvPr id="32" name="Google Shape;32;p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9"/>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7" name="Google Shape;37;p10"/>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Calibri"/>
              <a:buChar char="●"/>
              <a:defRPr sz="3200">
                <a:solidFill>
                  <a:schemeClr val="dk1"/>
                </a:solidFill>
                <a:latin typeface="Calibri"/>
                <a:ea typeface="Calibri"/>
                <a:cs typeface="Calibri"/>
                <a:sym typeface="Calibri"/>
              </a:defRPr>
            </a:lvl1pPr>
            <a:lvl2pPr marL="914400" lvl="1" indent="-317500" algn="l" rtl="0">
              <a:spcBef>
                <a:spcPts val="0"/>
              </a:spcBef>
              <a:spcAft>
                <a:spcPts val="0"/>
              </a:spcAft>
              <a:buClr>
                <a:schemeClr val="dk1"/>
              </a:buClr>
              <a:buSzPts val="1400"/>
              <a:buFont typeface="Calibri"/>
              <a:buChar char="●"/>
              <a:defRPr sz="2800">
                <a:solidFill>
                  <a:schemeClr val="dk1"/>
                </a:solidFill>
                <a:latin typeface="Calibri"/>
                <a:ea typeface="Calibri"/>
                <a:cs typeface="Calibri"/>
                <a:sym typeface="Calibri"/>
              </a:defRPr>
            </a:lvl2pPr>
            <a:lvl3pPr marL="1371600" lvl="2" indent="-317500" algn="l" rtl="0">
              <a:spcBef>
                <a:spcPts val="0"/>
              </a:spcBef>
              <a:spcAft>
                <a:spcPts val="0"/>
              </a:spcAft>
              <a:buClr>
                <a:schemeClr val="dk1"/>
              </a:buClr>
              <a:buSzPts val="1400"/>
              <a:buFont typeface="Calibri"/>
              <a:buChar char="●"/>
              <a:defRPr sz="2400">
                <a:solidFill>
                  <a:schemeClr val="dk1"/>
                </a:solidFill>
                <a:latin typeface="Calibri"/>
                <a:ea typeface="Calibri"/>
                <a:cs typeface="Calibri"/>
                <a:sym typeface="Calibri"/>
              </a:defRPr>
            </a:lvl3pPr>
            <a:lvl4pPr marL="1828800" lvl="3"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4pPr>
            <a:lvl5pPr marL="2286000" lvl="4"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5pPr>
            <a:lvl6pPr marL="2743200" lvl="5"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6pPr>
            <a:lvl7pPr marL="3200400" lvl="6"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7pPr>
            <a:lvl8pPr marL="3657600" lvl="7"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8pPr>
            <a:lvl9pPr marL="4114800" lvl="8"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9pPr>
          </a:lstStyle>
          <a:p>
            <a:endParaRPr/>
          </a:p>
        </p:txBody>
      </p:sp>
      <p:sp>
        <p:nvSpPr>
          <p:cNvPr id="38" name="Google Shape;38;p1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1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10"/>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None/>
              <a:defRPr sz="4000" b="1" cap="small"/>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3" name="Google Shape;43;p11"/>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Clr>
                <a:srgbClr val="888888"/>
              </a:buClr>
              <a:buSzPts val="1400"/>
              <a:buFont typeface="Calibri"/>
              <a:buNone/>
              <a:defRPr sz="2000">
                <a:solidFill>
                  <a:srgbClr val="888888"/>
                </a:solidFill>
              </a:defRPr>
            </a:lvl1pPr>
            <a:lvl2pPr marL="914400" lvl="1" indent="-228600" rtl="0">
              <a:spcBef>
                <a:spcPts val="0"/>
              </a:spcBef>
              <a:spcAft>
                <a:spcPts val="0"/>
              </a:spcAft>
              <a:buClr>
                <a:srgbClr val="888888"/>
              </a:buClr>
              <a:buSzPts val="1400"/>
              <a:buFont typeface="Calibri"/>
              <a:buNone/>
              <a:defRPr sz="1800">
                <a:solidFill>
                  <a:srgbClr val="888888"/>
                </a:solidFill>
              </a:defRPr>
            </a:lvl2pPr>
            <a:lvl3pPr marL="1371600" lvl="2" indent="-228600" rtl="0">
              <a:spcBef>
                <a:spcPts val="0"/>
              </a:spcBef>
              <a:spcAft>
                <a:spcPts val="0"/>
              </a:spcAft>
              <a:buClr>
                <a:srgbClr val="888888"/>
              </a:buClr>
              <a:buSzPts val="1400"/>
              <a:buFont typeface="Calibri"/>
              <a:buNone/>
              <a:defRPr sz="1600">
                <a:solidFill>
                  <a:srgbClr val="888888"/>
                </a:solidFill>
              </a:defRPr>
            </a:lvl3pPr>
            <a:lvl4pPr marL="1828800" lvl="3" indent="-228600" rtl="0">
              <a:spcBef>
                <a:spcPts val="0"/>
              </a:spcBef>
              <a:spcAft>
                <a:spcPts val="0"/>
              </a:spcAft>
              <a:buClr>
                <a:srgbClr val="888888"/>
              </a:buClr>
              <a:buSzPts val="1400"/>
              <a:buFont typeface="Calibri"/>
              <a:buNone/>
              <a:defRPr sz="1400">
                <a:solidFill>
                  <a:srgbClr val="888888"/>
                </a:solidFill>
              </a:defRPr>
            </a:lvl4pPr>
            <a:lvl5pPr marL="2286000" lvl="4" indent="-228600" rtl="0">
              <a:spcBef>
                <a:spcPts val="0"/>
              </a:spcBef>
              <a:spcAft>
                <a:spcPts val="0"/>
              </a:spcAft>
              <a:buClr>
                <a:srgbClr val="888888"/>
              </a:buClr>
              <a:buSzPts val="1400"/>
              <a:buFont typeface="Calibri"/>
              <a:buNone/>
              <a:defRPr sz="1400">
                <a:solidFill>
                  <a:srgbClr val="888888"/>
                </a:solidFill>
              </a:defRPr>
            </a:lvl5pPr>
            <a:lvl6pPr marL="2743200" lvl="5" indent="-228600" rtl="0">
              <a:spcBef>
                <a:spcPts val="0"/>
              </a:spcBef>
              <a:spcAft>
                <a:spcPts val="0"/>
              </a:spcAft>
              <a:buClr>
                <a:srgbClr val="888888"/>
              </a:buClr>
              <a:buSzPts val="1400"/>
              <a:buFont typeface="Calibri"/>
              <a:buNone/>
              <a:defRPr sz="1400">
                <a:solidFill>
                  <a:srgbClr val="888888"/>
                </a:solidFill>
              </a:defRPr>
            </a:lvl6pPr>
            <a:lvl7pPr marL="3200400" lvl="6" indent="-228600" rtl="0">
              <a:spcBef>
                <a:spcPts val="0"/>
              </a:spcBef>
              <a:spcAft>
                <a:spcPts val="0"/>
              </a:spcAft>
              <a:buClr>
                <a:srgbClr val="888888"/>
              </a:buClr>
              <a:buSzPts val="1400"/>
              <a:buFont typeface="Calibri"/>
              <a:buNone/>
              <a:defRPr sz="1400">
                <a:solidFill>
                  <a:srgbClr val="888888"/>
                </a:solidFill>
              </a:defRPr>
            </a:lvl7pPr>
            <a:lvl8pPr marL="3657600" lvl="7" indent="-228600" rtl="0">
              <a:spcBef>
                <a:spcPts val="0"/>
              </a:spcBef>
              <a:spcAft>
                <a:spcPts val="0"/>
              </a:spcAft>
              <a:buClr>
                <a:srgbClr val="888888"/>
              </a:buClr>
              <a:buSzPts val="1400"/>
              <a:buFont typeface="Calibri"/>
              <a:buNone/>
              <a:defRPr sz="1400">
                <a:solidFill>
                  <a:srgbClr val="888888"/>
                </a:solidFill>
              </a:defRPr>
            </a:lvl8pPr>
            <a:lvl9pPr marL="4114800" lvl="8" indent="-228600" rtl="0">
              <a:spcBef>
                <a:spcPts val="0"/>
              </a:spcBef>
              <a:spcAft>
                <a:spcPts val="0"/>
              </a:spcAft>
              <a:buClr>
                <a:srgbClr val="888888"/>
              </a:buClr>
              <a:buSzPts val="1400"/>
              <a:buFont typeface="Calibri"/>
              <a:buNone/>
              <a:defRPr sz="1400">
                <a:solidFill>
                  <a:srgbClr val="888888"/>
                </a:solidFill>
              </a:defRPr>
            </a:lvl9pPr>
          </a:lstStyle>
          <a:p>
            <a:endParaRPr/>
          </a:p>
        </p:txBody>
      </p:sp>
      <p:sp>
        <p:nvSpPr>
          <p:cNvPr id="44" name="Google Shape;44;p1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1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11"/>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lvl="2"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lvl="3"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4pPr>
            <a:lvl5pPr lvl="4"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5pPr>
            <a:lvl6pPr lvl="5"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6pPr>
            <a:lvl7pPr lvl="6"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7pPr>
            <a:lvl8pPr lvl="7"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8pPr>
            <a:lvl9pPr lvl="8"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967574"/>
          </a:xfrm>
          <a:prstGeom prst="rect">
            <a:avLst/>
          </a:prstGeom>
          <a:noFill/>
          <a:ln>
            <a:noFill/>
          </a:ln>
        </p:spPr>
        <p:txBody>
          <a:bodyPr spcFirstLastPara="1" wrap="square" lIns="91425" tIns="91425" rIns="91425" bIns="91425" anchor="t" anchorCtr="0">
            <a:noAutofit/>
          </a:bodyPr>
          <a:lstStyle>
            <a:lvl1pPr marL="45720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lvl="1"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lvl="2"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lvl="3"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lvl="4"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lvl="5"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lvl="6"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lvl="7"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lvl="8"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25" name="Google Shape;25;p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640"/>
              </a:spcBef>
              <a:spcAft>
                <a:spcPts val="0"/>
              </a:spcAft>
              <a:buClr>
                <a:schemeClr val="dk1"/>
              </a:buClr>
              <a:buSzPts val="1400"/>
              <a:buFont typeface="Calibri"/>
              <a:buChar char="●"/>
              <a:defRPr sz="3200" b="0" i="0" u="none" strike="noStrike" cap="none">
                <a:solidFill>
                  <a:schemeClr val="dk1"/>
                </a:solidFill>
                <a:latin typeface="Calibri"/>
                <a:ea typeface="Calibri"/>
                <a:cs typeface="Calibri"/>
                <a:sym typeface="Calibri"/>
              </a:defRPr>
            </a:lvl1pPr>
            <a:lvl2pPr marL="914400" marR="0" lvl="1" indent="-317500" algn="l" rtl="0">
              <a:spcBef>
                <a:spcPts val="0"/>
              </a:spcBef>
              <a:spcAft>
                <a:spcPts val="0"/>
              </a:spcAft>
              <a:buClr>
                <a:schemeClr val="dk1"/>
              </a:buClr>
              <a:buSzPts val="1400"/>
              <a:buFont typeface="Calibri"/>
              <a:buChar char="●"/>
              <a:defRPr sz="2800" b="0" i="0" u="none" strike="noStrike" cap="none">
                <a:solidFill>
                  <a:schemeClr val="dk1"/>
                </a:solidFill>
                <a:latin typeface="Calibri"/>
                <a:ea typeface="Calibri"/>
                <a:cs typeface="Calibri"/>
                <a:sym typeface="Calibri"/>
              </a:defRPr>
            </a:lvl2pPr>
            <a:lvl3pPr marL="1371600" marR="0" lvl="2" indent="-317500" algn="l" rtl="0">
              <a:spcBef>
                <a:spcPts val="0"/>
              </a:spcBef>
              <a:spcAft>
                <a:spcPts val="0"/>
              </a:spcAft>
              <a:buClr>
                <a:schemeClr val="dk1"/>
              </a:buClr>
              <a:buSzPts val="1400"/>
              <a:buFont typeface="Calibri"/>
              <a:buChar char="●"/>
              <a:defRPr sz="2400" b="0" i="0" u="none" strike="noStrike" cap="none">
                <a:solidFill>
                  <a:schemeClr val="dk1"/>
                </a:solidFill>
                <a:latin typeface="Calibri"/>
                <a:ea typeface="Calibri"/>
                <a:cs typeface="Calibri"/>
                <a:sym typeface="Calibri"/>
              </a:defRPr>
            </a:lvl3pPr>
            <a:lvl4pPr marL="1828800" marR="0" lvl="3" indent="-317500" algn="l" rtl="0">
              <a:spcBef>
                <a:spcPts val="0"/>
              </a:spcBef>
              <a:spcAft>
                <a:spcPts val="0"/>
              </a:spcAft>
              <a:buClr>
                <a:schemeClr val="dk1"/>
              </a:buClr>
              <a:buSzPts val="1400"/>
              <a:buFont typeface="Calibri"/>
              <a:buChar char="●"/>
              <a:defRPr sz="2000" b="0" i="0" u="none" strike="noStrike" cap="none">
                <a:solidFill>
                  <a:schemeClr val="dk1"/>
                </a:solidFill>
                <a:latin typeface="Calibri"/>
                <a:ea typeface="Calibri"/>
                <a:cs typeface="Calibri"/>
                <a:sym typeface="Calibri"/>
              </a:defRPr>
            </a:lvl4pPr>
            <a:lvl5pPr marL="2286000" marR="0" lvl="4" indent="-317500" algn="l" rtl="0">
              <a:spcBef>
                <a:spcPts val="0"/>
              </a:spcBef>
              <a:spcAft>
                <a:spcPts val="0"/>
              </a:spcAft>
              <a:buClr>
                <a:schemeClr val="dk1"/>
              </a:buClr>
              <a:buSzPts val="1400"/>
              <a:buFont typeface="Calibri"/>
              <a:buChar char="●"/>
              <a:defRPr sz="2000" b="0" i="0" u="none" strike="noStrike" cap="none">
                <a:solidFill>
                  <a:schemeClr val="dk1"/>
                </a:solidFill>
                <a:latin typeface="Calibri"/>
                <a:ea typeface="Calibri"/>
                <a:cs typeface="Calibri"/>
                <a:sym typeface="Calibri"/>
              </a:defRPr>
            </a:lvl5pPr>
            <a:lvl6pPr marL="2743200" marR="0" lvl="5" indent="-317500" algn="l" rtl="0">
              <a:spcBef>
                <a:spcPts val="0"/>
              </a:spcBef>
              <a:spcAft>
                <a:spcPts val="0"/>
              </a:spcAft>
              <a:buClr>
                <a:schemeClr val="dk1"/>
              </a:buClr>
              <a:buSzPts val="1400"/>
              <a:buFont typeface="Calibri"/>
              <a:buChar char="●"/>
              <a:defRPr sz="2000" b="0" i="0" u="none" strike="noStrike" cap="none">
                <a:solidFill>
                  <a:schemeClr val="dk1"/>
                </a:solidFill>
                <a:latin typeface="Calibri"/>
                <a:ea typeface="Calibri"/>
                <a:cs typeface="Calibri"/>
                <a:sym typeface="Calibri"/>
              </a:defRPr>
            </a:lvl6pPr>
            <a:lvl7pPr marL="3200400" marR="0" lvl="6" indent="-317500" algn="l" rtl="0">
              <a:spcBef>
                <a:spcPts val="0"/>
              </a:spcBef>
              <a:spcAft>
                <a:spcPts val="0"/>
              </a:spcAft>
              <a:buClr>
                <a:schemeClr val="dk1"/>
              </a:buClr>
              <a:buSzPts val="1400"/>
              <a:buFont typeface="Calibri"/>
              <a:buChar char="●"/>
              <a:defRPr sz="2000" b="0" i="0" u="none" strike="noStrike" cap="none">
                <a:solidFill>
                  <a:schemeClr val="dk1"/>
                </a:solidFill>
                <a:latin typeface="Calibri"/>
                <a:ea typeface="Calibri"/>
                <a:cs typeface="Calibri"/>
                <a:sym typeface="Calibri"/>
              </a:defRPr>
            </a:lvl7pPr>
            <a:lvl8pPr marL="3657600" marR="0" lvl="7" indent="-317500" algn="l" rtl="0">
              <a:spcBef>
                <a:spcPts val="0"/>
              </a:spcBef>
              <a:spcAft>
                <a:spcPts val="0"/>
              </a:spcAft>
              <a:buClr>
                <a:schemeClr val="dk1"/>
              </a:buClr>
              <a:buSzPts val="1400"/>
              <a:buFont typeface="Calibri"/>
              <a:buChar char="●"/>
              <a:defRPr sz="2000" b="0" i="0" u="none" strike="noStrike" cap="none">
                <a:solidFill>
                  <a:schemeClr val="dk1"/>
                </a:solidFill>
                <a:latin typeface="Calibri"/>
                <a:ea typeface="Calibri"/>
                <a:cs typeface="Calibri"/>
                <a:sym typeface="Calibri"/>
              </a:defRPr>
            </a:lvl8pPr>
            <a:lvl9pPr marL="4114800" marR="0" lvl="8" indent="-317500" algn="l" rtl="0">
              <a:spcBef>
                <a:spcPts val="0"/>
              </a:spcBef>
              <a:spcAft>
                <a:spcPts val="0"/>
              </a:spcAft>
              <a:buClr>
                <a:schemeClr val="dk1"/>
              </a:buClr>
              <a:buSzPts val="14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VhNf7GFBRSI"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mailto:info@nationaldb.org"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Rp3fPKrwTNA"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Mp8Jg8LCeXo"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mmceUn4yoCo"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ctrTitle"/>
          </p:nvPr>
        </p:nvSpPr>
        <p:spPr>
          <a:xfrm>
            <a:off x="685800" y="667265"/>
            <a:ext cx="7772400" cy="29331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 b="1" dirty="0">
                <a:latin typeface="Tahoma"/>
                <a:ea typeface="Tahoma"/>
                <a:cs typeface="Tahoma"/>
                <a:sym typeface="Tahoma"/>
              </a:rPr>
              <a:t>OHOA Modules:</a:t>
            </a:r>
            <a:br>
              <a:rPr lang="en" b="1" dirty="0">
                <a:latin typeface="Tahoma"/>
                <a:ea typeface="Tahoma"/>
                <a:cs typeface="Tahoma"/>
                <a:sym typeface="Tahoma"/>
              </a:rPr>
            </a:br>
            <a:r>
              <a:rPr lang="en" b="1" dirty="0">
                <a:latin typeface="Tahoma"/>
                <a:ea typeface="Tahoma"/>
                <a:cs typeface="Tahoma"/>
                <a:sym typeface="Tahoma"/>
              </a:rPr>
              <a:t>Helping Students Become Available to Learn</a:t>
            </a:r>
            <a:endParaRPr sz="4400" b="1" i="0" u="none" strike="noStrike" cap="none" dirty="0">
              <a:solidFill>
                <a:schemeClr val="dk1"/>
              </a:solidFill>
              <a:latin typeface="Tahoma"/>
              <a:ea typeface="Tahoma"/>
              <a:cs typeface="Tahoma"/>
              <a:sym typeface="Tahoma"/>
            </a:endParaRPr>
          </a:p>
        </p:txBody>
      </p:sp>
      <p:sp>
        <p:nvSpPr>
          <p:cNvPr id="103" name="Google Shape;103;p20"/>
          <p:cNvSpPr txBox="1"/>
          <p:nvPr/>
        </p:nvSpPr>
        <p:spPr>
          <a:xfrm>
            <a:off x="0" y="6522150"/>
            <a:ext cx="8982600" cy="37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444444"/>
                </a:solidFill>
                <a:highlight>
                  <a:srgbClr val="FFFFFF"/>
                </a:highlight>
                <a:latin typeface="Tahoma"/>
                <a:ea typeface="Tahoma"/>
                <a:cs typeface="Tahoma"/>
                <a:sym typeface="Tahoma"/>
              </a:rPr>
              <a:t>Scoggin, K., Christianson, K., Cooper, H., Lauger, K., Knapp, M., Peterson, D., Mogan, M. (2014)</a:t>
            </a:r>
            <a:endParaRPr sz="1600">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457200" y="460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 sz="3600" b="0" i="0" u="none" strike="noStrike" cap="none">
                <a:solidFill>
                  <a:schemeClr val="dk1"/>
                </a:solidFill>
                <a:latin typeface="Tahoma"/>
                <a:ea typeface="Tahoma"/>
                <a:cs typeface="Tahoma"/>
                <a:sym typeface="Tahoma"/>
              </a:rPr>
              <a:t>External Factors through Intervention</a:t>
            </a:r>
            <a:endParaRPr sz="3600" b="0" i="0" u="none" strike="noStrike" cap="none">
              <a:solidFill>
                <a:schemeClr val="dk1"/>
              </a:solidFill>
              <a:latin typeface="Tahoma"/>
              <a:ea typeface="Tahoma"/>
              <a:cs typeface="Tahoma"/>
              <a:sym typeface="Tahoma"/>
            </a:endParaRPr>
          </a:p>
        </p:txBody>
      </p:sp>
      <p:sp>
        <p:nvSpPr>
          <p:cNvPr id="182" name="Google Shape;182;p30"/>
          <p:cNvSpPr txBox="1"/>
          <p:nvPr/>
        </p:nvSpPr>
        <p:spPr>
          <a:xfrm>
            <a:off x="1094225" y="5852850"/>
            <a:ext cx="7125300" cy="6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Tahoma"/>
                <a:ea typeface="Tahoma"/>
                <a:cs typeface="Tahoma"/>
                <a:sym typeface="Tahoma"/>
              </a:rPr>
              <a:t>Melanie Knapp describes her son Christian's response to intervention.</a:t>
            </a:r>
            <a:endParaRPr sz="1800" b="1">
              <a:latin typeface="Tahoma"/>
              <a:ea typeface="Tahoma"/>
              <a:cs typeface="Tahoma"/>
              <a:sym typeface="Tahoma"/>
            </a:endParaRPr>
          </a:p>
        </p:txBody>
      </p:sp>
      <p:pic>
        <p:nvPicPr>
          <p:cNvPr id="183" name="Google Shape;183;p30" title="Melanie Knapp on Christian">
            <a:hlinkClick r:id="rId3"/>
          </p:cNvPr>
          <p:cNvPicPr preferRelativeResize="0"/>
          <p:nvPr/>
        </p:nvPicPr>
        <p:blipFill>
          <a:blip r:embed="rId4">
            <a:alphaModFix/>
          </a:blip>
          <a:stretch>
            <a:fillRect/>
          </a:stretch>
        </p:blipFill>
        <p:spPr>
          <a:xfrm>
            <a:off x="1667725" y="1189050"/>
            <a:ext cx="5595550" cy="4196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body" idx="1"/>
          </p:nvPr>
        </p:nvSpPr>
        <p:spPr>
          <a:xfrm>
            <a:off x="494200" y="325625"/>
            <a:ext cx="8229600" cy="2715300"/>
          </a:xfrm>
          <a:prstGeom prst="rect">
            <a:avLst/>
          </a:prstGeom>
          <a:noFill/>
          <a:ln>
            <a:noFill/>
          </a:ln>
        </p:spPr>
        <p:txBody>
          <a:bodyPr spcFirstLastPara="1" wrap="square" lIns="91425" tIns="45700" rIns="91425" bIns="45700" anchor="t" anchorCtr="0">
            <a:noAutofit/>
          </a:bodyPr>
          <a:lstStyle/>
          <a:p>
            <a:pPr marL="0" marR="0" lvl="0" indent="0" algn="ctr" rtl="0">
              <a:spcBef>
                <a:spcPts val="640"/>
              </a:spcBef>
              <a:spcAft>
                <a:spcPts val="0"/>
              </a:spcAft>
              <a:buNone/>
            </a:pPr>
            <a:r>
              <a:rPr lang="en" sz="3600" b="1">
                <a:latin typeface="Tahoma"/>
                <a:ea typeface="Tahoma"/>
                <a:cs typeface="Tahoma"/>
                <a:sym typeface="Tahoma"/>
              </a:rPr>
              <a:t>Review</a:t>
            </a:r>
            <a:endParaRPr sz="2400">
              <a:latin typeface="Tahoma"/>
              <a:ea typeface="Tahoma"/>
              <a:cs typeface="Tahoma"/>
              <a:sym typeface="Tahoma"/>
            </a:endParaRPr>
          </a:p>
          <a:p>
            <a:pPr marL="342900" marR="0" lvl="0" indent="-336550" algn="l" rtl="0">
              <a:spcBef>
                <a:spcPts val="640"/>
              </a:spcBef>
              <a:spcAft>
                <a:spcPts val="0"/>
              </a:spcAft>
              <a:buClr>
                <a:schemeClr val="dk1"/>
              </a:buClr>
              <a:buSzPts val="1800"/>
              <a:buFont typeface="Tahoma"/>
              <a:buChar char="●"/>
            </a:pPr>
            <a:r>
              <a:rPr lang="en" sz="2400">
                <a:latin typeface="Tahoma"/>
                <a:ea typeface="Tahoma"/>
                <a:cs typeface="Tahoma"/>
                <a:sym typeface="Tahoma"/>
              </a:rPr>
              <a:t>T</a:t>
            </a:r>
            <a:r>
              <a:rPr lang="en" sz="2400" b="0" i="0" u="none" strike="noStrike" cap="none">
                <a:solidFill>
                  <a:schemeClr val="dk1"/>
                </a:solidFill>
                <a:latin typeface="Tahoma"/>
                <a:ea typeface="Tahoma"/>
                <a:cs typeface="Tahoma"/>
                <a:sym typeface="Tahoma"/>
              </a:rPr>
              <a:t>hink about the ways that, in each of the </a:t>
            </a:r>
            <a:r>
              <a:rPr lang="en" sz="2400">
                <a:latin typeface="Tahoma"/>
                <a:ea typeface="Tahoma"/>
                <a:cs typeface="Tahoma"/>
                <a:sym typeface="Tahoma"/>
              </a:rPr>
              <a:t>situations described,</a:t>
            </a:r>
            <a:r>
              <a:rPr lang="en" sz="2400" b="0" i="0" u="none" strike="noStrike" cap="none">
                <a:solidFill>
                  <a:schemeClr val="dk1"/>
                </a:solidFill>
                <a:latin typeface="Tahoma"/>
                <a:ea typeface="Tahoma"/>
                <a:cs typeface="Tahoma"/>
                <a:sym typeface="Tahoma"/>
              </a:rPr>
              <a:t> </a:t>
            </a:r>
            <a:r>
              <a:rPr lang="en" sz="2400">
                <a:latin typeface="Tahoma"/>
                <a:ea typeface="Tahoma"/>
                <a:cs typeface="Tahoma"/>
                <a:sym typeface="Tahoma"/>
              </a:rPr>
              <a:t>someone</a:t>
            </a:r>
            <a:r>
              <a:rPr lang="en" sz="2400" b="0" i="0" u="none" strike="noStrike" cap="none">
                <a:solidFill>
                  <a:schemeClr val="dk1"/>
                </a:solidFill>
                <a:latin typeface="Tahoma"/>
                <a:ea typeface="Tahoma"/>
                <a:cs typeface="Tahoma"/>
                <a:sym typeface="Tahoma"/>
              </a:rPr>
              <a:t> was able to influence the student</a:t>
            </a:r>
            <a:r>
              <a:rPr lang="en" sz="2400">
                <a:latin typeface="Tahoma"/>
                <a:ea typeface="Tahoma"/>
                <a:cs typeface="Tahoma"/>
                <a:sym typeface="Tahoma"/>
              </a:rPr>
              <a:t>’s </a:t>
            </a:r>
            <a:r>
              <a:rPr lang="en" sz="2400" b="0" i="0" u="none" strike="noStrike" cap="none">
                <a:solidFill>
                  <a:schemeClr val="dk1"/>
                </a:solidFill>
                <a:latin typeface="Tahoma"/>
                <a:ea typeface="Tahoma"/>
                <a:cs typeface="Tahoma"/>
                <a:sym typeface="Tahoma"/>
              </a:rPr>
              <a:t>external environment in a </a:t>
            </a:r>
            <a:r>
              <a:rPr lang="en" sz="2400">
                <a:latin typeface="Tahoma"/>
                <a:ea typeface="Tahoma"/>
                <a:cs typeface="Tahoma"/>
                <a:sym typeface="Tahoma"/>
              </a:rPr>
              <a:t>beneficial way.</a:t>
            </a:r>
            <a:endParaRPr sz="2400" b="0" i="0" u="none" strike="noStrike" cap="none">
              <a:solidFill>
                <a:schemeClr val="dk1"/>
              </a:solidFill>
              <a:latin typeface="Tahoma"/>
              <a:ea typeface="Tahoma"/>
              <a:cs typeface="Tahoma"/>
              <a:sym typeface="Tahoma"/>
            </a:endParaRPr>
          </a:p>
          <a:p>
            <a:pPr marL="342900" marR="0" lvl="0" indent="-336550" algn="l" rtl="0">
              <a:spcBef>
                <a:spcPts val="0"/>
              </a:spcBef>
              <a:spcAft>
                <a:spcPts val="0"/>
              </a:spcAft>
              <a:buClr>
                <a:schemeClr val="dk1"/>
              </a:buClr>
              <a:buSzPts val="1800"/>
              <a:buFont typeface="Tahoma"/>
              <a:buChar char="●"/>
            </a:pPr>
            <a:r>
              <a:rPr lang="en" sz="2400" b="0" i="0" u="none" strike="noStrike" cap="none">
                <a:solidFill>
                  <a:schemeClr val="dk1"/>
                </a:solidFill>
                <a:latin typeface="Tahoma"/>
                <a:ea typeface="Tahoma"/>
                <a:cs typeface="Tahoma"/>
                <a:sym typeface="Tahoma"/>
              </a:rPr>
              <a:t>How did this allow </a:t>
            </a:r>
            <a:r>
              <a:rPr lang="en" sz="2400">
                <a:latin typeface="Tahoma"/>
                <a:ea typeface="Tahoma"/>
                <a:cs typeface="Tahoma"/>
                <a:sym typeface="Tahoma"/>
              </a:rPr>
              <a:t>each</a:t>
            </a:r>
            <a:r>
              <a:rPr lang="en" sz="2400" b="0" i="0" u="none" strike="noStrike" cap="none">
                <a:solidFill>
                  <a:schemeClr val="dk1"/>
                </a:solidFill>
                <a:latin typeface="Tahoma"/>
                <a:ea typeface="Tahoma"/>
                <a:cs typeface="Tahoma"/>
                <a:sym typeface="Tahoma"/>
              </a:rPr>
              <a:t> student to become available for learning</a:t>
            </a:r>
            <a:r>
              <a:rPr lang="en" sz="2400">
                <a:latin typeface="Tahoma"/>
                <a:ea typeface="Tahoma"/>
                <a:cs typeface="Tahoma"/>
                <a:sym typeface="Tahoma"/>
              </a:rPr>
              <a:t> or</a:t>
            </a:r>
            <a:r>
              <a:rPr lang="en" sz="2400" b="0" i="0" u="none" strike="noStrike" cap="none">
                <a:solidFill>
                  <a:schemeClr val="dk1"/>
                </a:solidFill>
                <a:latin typeface="Tahoma"/>
                <a:ea typeface="Tahoma"/>
                <a:cs typeface="Tahoma"/>
                <a:sym typeface="Tahoma"/>
              </a:rPr>
              <a:t> communicating?</a:t>
            </a:r>
            <a:endParaRPr sz="2400" b="0" i="0" u="none" strike="noStrike" cap="none">
              <a:solidFill>
                <a:schemeClr val="dk1"/>
              </a:solidFill>
              <a:latin typeface="Tahoma"/>
              <a:ea typeface="Tahoma"/>
              <a:cs typeface="Tahoma"/>
              <a:sym typeface="Tahoma"/>
            </a:endParaRPr>
          </a:p>
        </p:txBody>
      </p:sp>
      <p:pic>
        <p:nvPicPr>
          <p:cNvPr id="189" name="Google Shape;189;p31" descr="Kathee Scoggin, a light skinned woman with short gray hair wearing glasses and a blue button up shirt." title="Screenshot of Kathee Scoggin "/>
          <p:cNvPicPr preferRelativeResize="0"/>
          <p:nvPr/>
        </p:nvPicPr>
        <p:blipFill>
          <a:blip r:embed="rId3">
            <a:alphaModFix/>
          </a:blip>
          <a:stretch>
            <a:fillRect/>
          </a:stretch>
        </p:blipFill>
        <p:spPr>
          <a:xfrm>
            <a:off x="302750" y="3165150"/>
            <a:ext cx="2725150" cy="2126725"/>
          </a:xfrm>
          <a:prstGeom prst="rect">
            <a:avLst/>
          </a:prstGeom>
          <a:noFill/>
          <a:ln>
            <a:noFill/>
          </a:ln>
        </p:spPr>
      </p:pic>
      <p:pic>
        <p:nvPicPr>
          <p:cNvPr id="190" name="Google Shape;190;p31" descr="Kimberly Lauger, a light skinned woman with short dark hair wearing glasses and a purple shirt." title="Screenshot of Kimberly Lauger"/>
          <p:cNvPicPr preferRelativeResize="0"/>
          <p:nvPr/>
        </p:nvPicPr>
        <p:blipFill>
          <a:blip r:embed="rId4">
            <a:alphaModFix/>
          </a:blip>
          <a:stretch>
            <a:fillRect/>
          </a:stretch>
        </p:blipFill>
        <p:spPr>
          <a:xfrm>
            <a:off x="3207001" y="4562675"/>
            <a:ext cx="2804000" cy="1873125"/>
          </a:xfrm>
          <a:prstGeom prst="rect">
            <a:avLst/>
          </a:prstGeom>
          <a:noFill/>
          <a:ln>
            <a:noFill/>
          </a:ln>
        </p:spPr>
      </p:pic>
      <p:pic>
        <p:nvPicPr>
          <p:cNvPr id="191" name="Google Shape;191;p31" descr="Melanie Knapp, a light skinned woman with shoulder length blonde hair wearing glasses, a black shirt and blue sweater. " title="Screenshot of Melanie Knapp "/>
          <p:cNvPicPr preferRelativeResize="0"/>
          <p:nvPr/>
        </p:nvPicPr>
        <p:blipFill>
          <a:blip r:embed="rId5">
            <a:alphaModFix/>
          </a:blip>
          <a:stretch>
            <a:fillRect/>
          </a:stretch>
        </p:blipFill>
        <p:spPr>
          <a:xfrm>
            <a:off x="6111400" y="3165150"/>
            <a:ext cx="2804000" cy="1873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body" idx="1"/>
          </p:nvPr>
        </p:nvSpPr>
        <p:spPr>
          <a:xfrm>
            <a:off x="457200" y="407575"/>
            <a:ext cx="8229600" cy="52137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 sz="2400" b="1">
                <a:solidFill>
                  <a:srgbClr val="000000"/>
                </a:solidFill>
                <a:highlight>
                  <a:srgbClr val="FFFFFF"/>
                </a:highlight>
                <a:latin typeface="Tahoma"/>
                <a:ea typeface="Tahoma"/>
                <a:cs typeface="Tahoma"/>
                <a:sym typeface="Tahoma"/>
              </a:rPr>
              <a:t>OHOA Deaf-Blind Intervener Learning Modules</a:t>
            </a:r>
            <a:endParaRPr sz="2400" b="1">
              <a:solidFill>
                <a:srgbClr val="000000"/>
              </a:solidFill>
              <a:highlight>
                <a:srgbClr val="FFFFFF"/>
              </a:highlight>
              <a:latin typeface="Tahoma"/>
              <a:ea typeface="Tahoma"/>
              <a:cs typeface="Tahoma"/>
              <a:sym typeface="Tahoma"/>
            </a:endParaRPr>
          </a:p>
          <a:p>
            <a:pPr marL="0" lvl="0" indent="0" algn="ctr" rtl="0">
              <a:spcBef>
                <a:spcPts val="640"/>
              </a:spcBef>
              <a:spcAft>
                <a:spcPts val="0"/>
              </a:spcAft>
              <a:buNone/>
            </a:pPr>
            <a:endParaRPr sz="1800" b="1">
              <a:solidFill>
                <a:srgbClr val="333333"/>
              </a:solidFill>
              <a:highlight>
                <a:srgbClr val="FFFFFF"/>
              </a:highlight>
              <a:latin typeface="Tahoma"/>
              <a:ea typeface="Tahoma"/>
              <a:cs typeface="Tahoma"/>
              <a:sym typeface="Tahoma"/>
            </a:endParaRPr>
          </a:p>
          <a:p>
            <a:pPr marL="0" lvl="0" indent="0" algn="l" rtl="0">
              <a:spcBef>
                <a:spcPts val="640"/>
              </a:spcBef>
              <a:spcAft>
                <a:spcPts val="0"/>
              </a:spcAft>
              <a:buNone/>
            </a:pPr>
            <a:r>
              <a:rPr lang="en" sz="1800">
                <a:solidFill>
                  <a:srgbClr val="000000"/>
                </a:solidFill>
                <a:highlight>
                  <a:srgbClr val="FFFFFF"/>
                </a:highlight>
                <a:latin typeface="Tahoma"/>
                <a:ea typeface="Tahoma"/>
                <a:cs typeface="Tahoma"/>
                <a:sym typeface="Tahoma"/>
              </a:rPr>
              <a:t>A national resource designed to increase awareness, knowledge, and skills related to the process of intervention for students who are deaf-blind. Developed by National Consortium on Deaf-Blindness.</a:t>
            </a:r>
            <a:endParaRPr sz="1800">
              <a:solidFill>
                <a:srgbClr val="000000"/>
              </a:solidFill>
              <a:highlight>
                <a:srgbClr val="FFFFFF"/>
              </a:highlight>
              <a:latin typeface="Tahoma"/>
              <a:ea typeface="Tahoma"/>
              <a:cs typeface="Tahoma"/>
              <a:sym typeface="Tahoma"/>
            </a:endParaRPr>
          </a:p>
          <a:p>
            <a:pPr marL="0" lvl="0" indent="0" algn="l" rtl="0">
              <a:spcBef>
                <a:spcPts val="640"/>
              </a:spcBef>
              <a:spcAft>
                <a:spcPts val="0"/>
              </a:spcAft>
              <a:buNone/>
            </a:pPr>
            <a:endParaRPr sz="1800">
              <a:solidFill>
                <a:srgbClr val="333333"/>
              </a:solidFill>
              <a:highlight>
                <a:srgbClr val="FFFFFF"/>
              </a:highlight>
              <a:latin typeface="Tahoma"/>
              <a:ea typeface="Tahoma"/>
              <a:cs typeface="Tahoma"/>
              <a:sym typeface="Tahoma"/>
            </a:endParaRPr>
          </a:p>
          <a:p>
            <a:pPr marL="0" lvl="0" indent="0" algn="l" rtl="0">
              <a:spcBef>
                <a:spcPts val="640"/>
              </a:spcBef>
              <a:spcAft>
                <a:spcPts val="0"/>
              </a:spcAft>
              <a:buNone/>
            </a:pPr>
            <a:endParaRPr sz="1800">
              <a:highlight>
                <a:srgbClr val="FFFFFF"/>
              </a:highlight>
              <a:latin typeface="Tahoma"/>
              <a:ea typeface="Tahoma"/>
              <a:cs typeface="Tahoma"/>
              <a:sym typeface="Tahoma"/>
            </a:endParaRPr>
          </a:p>
          <a:p>
            <a:pPr marL="0" lvl="0" indent="0" algn="l" rtl="0">
              <a:spcBef>
                <a:spcPts val="640"/>
              </a:spcBef>
              <a:spcAft>
                <a:spcPts val="0"/>
              </a:spcAft>
              <a:buNone/>
            </a:pPr>
            <a:r>
              <a:rPr lang="en" sz="1800">
                <a:latin typeface="Tahoma"/>
                <a:ea typeface="Tahoma"/>
                <a:cs typeface="Tahoma"/>
                <a:sym typeface="Tahoma"/>
              </a:rPr>
              <a:t>For more information, contact NCDB at </a:t>
            </a:r>
            <a:endParaRPr sz="1800">
              <a:latin typeface="Tahoma"/>
              <a:ea typeface="Tahoma"/>
              <a:cs typeface="Tahoma"/>
              <a:sym typeface="Tahoma"/>
            </a:endParaRPr>
          </a:p>
          <a:p>
            <a:pPr marL="0" lvl="0" indent="0" algn="l" rtl="0">
              <a:spcBef>
                <a:spcPts val="640"/>
              </a:spcBef>
              <a:spcAft>
                <a:spcPts val="0"/>
              </a:spcAft>
              <a:buNone/>
            </a:pPr>
            <a:r>
              <a:rPr lang="en" sz="1800" u="sng">
                <a:solidFill>
                  <a:schemeClr val="hlink"/>
                </a:solidFill>
                <a:latin typeface="Tahoma"/>
                <a:ea typeface="Tahoma"/>
                <a:cs typeface="Tahoma"/>
                <a:sym typeface="Tahoma"/>
                <a:hlinkClick r:id="rId3"/>
              </a:rPr>
              <a:t>info@nationaldb.org</a:t>
            </a:r>
            <a:r>
              <a:rPr lang="en" sz="1800">
                <a:latin typeface="Tahoma"/>
                <a:ea typeface="Tahoma"/>
                <a:cs typeface="Tahoma"/>
                <a:sym typeface="Tahoma"/>
              </a:rPr>
              <a:t>.</a:t>
            </a:r>
            <a:endParaRPr sz="1800">
              <a:solidFill>
                <a:srgbClr val="333333"/>
              </a:solidFill>
              <a:highlight>
                <a:srgbClr val="FFFFFF"/>
              </a:highlight>
              <a:latin typeface="Tahoma"/>
              <a:ea typeface="Tahoma"/>
              <a:cs typeface="Tahoma"/>
              <a:sym typeface="Tahoma"/>
            </a:endParaRPr>
          </a:p>
          <a:p>
            <a:pPr marL="0" lvl="0" indent="0" algn="l" rtl="0">
              <a:spcBef>
                <a:spcPts val="640"/>
              </a:spcBef>
              <a:spcAft>
                <a:spcPts val="0"/>
              </a:spcAft>
              <a:buNone/>
            </a:pPr>
            <a:endParaRPr sz="1800">
              <a:solidFill>
                <a:srgbClr val="333333"/>
              </a:solidFill>
              <a:highlight>
                <a:srgbClr val="FFFFFF"/>
              </a:highlight>
            </a:endParaRPr>
          </a:p>
          <a:p>
            <a:pPr marL="0" lvl="0" indent="0" algn="l" rtl="0">
              <a:spcBef>
                <a:spcPts val="640"/>
              </a:spcBef>
              <a:spcAft>
                <a:spcPts val="0"/>
              </a:spcAft>
              <a:buNone/>
            </a:pPr>
            <a:endParaRPr sz="2400">
              <a:solidFill>
                <a:srgbClr val="333333"/>
              </a:solidFill>
              <a:highlight>
                <a:srgbClr val="FFFFFF"/>
              </a:highlight>
            </a:endParaRPr>
          </a:p>
          <a:p>
            <a:pPr marL="0" lvl="0" indent="0" algn="l" rtl="0">
              <a:spcBef>
                <a:spcPts val="640"/>
              </a:spcBef>
              <a:spcAft>
                <a:spcPts val="0"/>
              </a:spcAft>
              <a:buNone/>
            </a:pPr>
            <a:endParaRPr sz="2400">
              <a:solidFill>
                <a:srgbClr val="333333"/>
              </a:solidFill>
              <a:highlight>
                <a:srgbClr val="FFFFFF"/>
              </a:highlight>
            </a:endParaRPr>
          </a:p>
        </p:txBody>
      </p:sp>
      <p:pic>
        <p:nvPicPr>
          <p:cNvPr id="197" name="Google Shape;197;p32" title="Open Hands Open Access Deaf-Blind Intervener Learning Modules Logo"/>
          <p:cNvPicPr preferRelativeResize="0"/>
          <p:nvPr/>
        </p:nvPicPr>
        <p:blipFill>
          <a:blip r:embed="rId4">
            <a:alphaModFix/>
          </a:blip>
          <a:stretch>
            <a:fillRect/>
          </a:stretch>
        </p:blipFill>
        <p:spPr>
          <a:xfrm>
            <a:off x="5644946" y="2239250"/>
            <a:ext cx="2632350" cy="2629550"/>
          </a:xfrm>
          <a:prstGeom prst="rect">
            <a:avLst/>
          </a:prstGeom>
          <a:noFill/>
          <a:ln>
            <a:noFill/>
          </a:ln>
        </p:spPr>
      </p:pic>
      <p:sp>
        <p:nvSpPr>
          <p:cNvPr id="198" name="Google Shape;198;p32"/>
          <p:cNvSpPr txBox="1"/>
          <p:nvPr/>
        </p:nvSpPr>
        <p:spPr>
          <a:xfrm>
            <a:off x="3116625" y="5798525"/>
            <a:ext cx="60456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100">
                <a:latin typeface="Tahoma"/>
                <a:ea typeface="Tahoma"/>
                <a:cs typeface="Tahoma"/>
                <a:sym typeface="Tahoma"/>
              </a:rPr>
              <a:t>The contents of this presentation were developed under a grant from the U.S. Department of Education #</a:t>
            </a:r>
            <a:r>
              <a:rPr lang="en" sz="1100">
                <a:highlight>
                  <a:srgbClr val="FFFFFF"/>
                </a:highlight>
                <a:latin typeface="Tahoma"/>
                <a:ea typeface="Tahoma"/>
                <a:cs typeface="Tahoma"/>
                <a:sym typeface="Tahoma"/>
              </a:rPr>
              <a:t>H326T130013</a:t>
            </a:r>
            <a:r>
              <a:rPr lang="en" sz="1100">
                <a:latin typeface="Tahoma"/>
                <a:ea typeface="Tahoma"/>
                <a:cs typeface="Tahoma"/>
                <a:sym typeface="Tahoma"/>
              </a:rPr>
              <a:t>. However, those contents do not necessarily represent the policy of the The Research Institute, nor the US Department of Education, and you should not assume endorsement by the Federal Government. Project Officer, Jo Ann McCann.</a:t>
            </a:r>
            <a:endParaRPr sz="1100">
              <a:latin typeface="Tahoma"/>
              <a:ea typeface="Tahoma"/>
              <a:cs typeface="Tahoma"/>
              <a:sym typeface="Tahoma"/>
            </a:endParaRPr>
          </a:p>
          <a:p>
            <a:pPr marL="0" lvl="0" indent="0" algn="l" rtl="0">
              <a:spcBef>
                <a:spcPts val="0"/>
              </a:spcBef>
              <a:spcAft>
                <a:spcPts val="0"/>
              </a:spcAft>
              <a:buClr>
                <a:srgbClr val="000000"/>
              </a:buClr>
              <a:buSzPts val="1100"/>
              <a:buFont typeface="Arial"/>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grpSp>
        <p:nvGrpSpPr>
          <p:cNvPr id="199" name="Google Shape;199;p32"/>
          <p:cNvGrpSpPr/>
          <p:nvPr/>
        </p:nvGrpSpPr>
        <p:grpSpPr>
          <a:xfrm>
            <a:off x="259200" y="5955613"/>
            <a:ext cx="2826888" cy="542925"/>
            <a:chOff x="259200" y="6031813"/>
            <a:chExt cx="2826888" cy="542925"/>
          </a:xfrm>
        </p:grpSpPr>
        <p:pic>
          <p:nvPicPr>
            <p:cNvPr id="200" name="Google Shape;200;p32"/>
            <p:cNvPicPr preferRelativeResize="0"/>
            <p:nvPr/>
          </p:nvPicPr>
          <p:blipFill>
            <a:blip r:embed="rId5">
              <a:alphaModFix/>
            </a:blip>
            <a:stretch>
              <a:fillRect/>
            </a:stretch>
          </p:blipFill>
          <p:spPr>
            <a:xfrm>
              <a:off x="259200" y="6050263"/>
              <a:ext cx="508774" cy="506051"/>
            </a:xfrm>
            <a:prstGeom prst="rect">
              <a:avLst/>
            </a:prstGeom>
            <a:noFill/>
            <a:ln>
              <a:noFill/>
            </a:ln>
          </p:spPr>
        </p:pic>
        <p:pic>
          <p:nvPicPr>
            <p:cNvPr id="201" name="Google Shape;201;p32"/>
            <p:cNvPicPr preferRelativeResize="0"/>
            <p:nvPr/>
          </p:nvPicPr>
          <p:blipFill>
            <a:blip r:embed="rId6">
              <a:alphaModFix/>
            </a:blip>
            <a:stretch>
              <a:fillRect/>
            </a:stretch>
          </p:blipFill>
          <p:spPr>
            <a:xfrm>
              <a:off x="828663" y="6031813"/>
              <a:ext cx="2257425" cy="54292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subTitle" idx="1"/>
          </p:nvPr>
        </p:nvSpPr>
        <p:spPr>
          <a:xfrm>
            <a:off x="685800" y="365100"/>
            <a:ext cx="7772400" cy="50088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 sz="3600" b="1" dirty="0">
                <a:solidFill>
                  <a:schemeClr val="dk1"/>
                </a:solidFill>
                <a:latin typeface="Tahoma"/>
                <a:ea typeface="Tahoma"/>
                <a:cs typeface="Tahoma"/>
                <a:sym typeface="Tahoma"/>
              </a:rPr>
              <a:t>Overview</a:t>
            </a:r>
            <a:endParaRPr sz="2400" dirty="0">
              <a:solidFill>
                <a:srgbClr val="000000"/>
              </a:solidFill>
              <a:latin typeface="Tahoma"/>
              <a:ea typeface="Tahoma"/>
              <a:cs typeface="Tahoma"/>
              <a:sym typeface="Tahoma"/>
            </a:endParaRPr>
          </a:p>
          <a:p>
            <a:pPr marL="0" lvl="0" indent="0" algn="l" rtl="0">
              <a:spcBef>
                <a:spcPts val="640"/>
              </a:spcBef>
              <a:spcAft>
                <a:spcPts val="0"/>
              </a:spcAft>
              <a:buNone/>
            </a:pPr>
            <a:endParaRPr sz="2400" dirty="0">
              <a:solidFill>
                <a:srgbClr val="000000"/>
              </a:solidFill>
              <a:latin typeface="Tahoma"/>
              <a:ea typeface="Tahoma"/>
              <a:cs typeface="Tahoma"/>
              <a:sym typeface="Tahoma"/>
            </a:endParaRPr>
          </a:p>
          <a:p>
            <a:pPr marL="457200" lvl="0" indent="-381000" algn="l" rtl="0">
              <a:spcBef>
                <a:spcPts val="640"/>
              </a:spcBef>
              <a:spcAft>
                <a:spcPts val="0"/>
              </a:spcAft>
              <a:buClr>
                <a:srgbClr val="000000"/>
              </a:buClr>
              <a:buSzPts val="2400"/>
              <a:buFont typeface="Tahoma"/>
              <a:buChar char="●"/>
            </a:pPr>
            <a:r>
              <a:rPr lang="en" sz="2400" dirty="0">
                <a:solidFill>
                  <a:srgbClr val="000000"/>
                </a:solidFill>
                <a:latin typeface="Tahoma"/>
                <a:ea typeface="Tahoma"/>
                <a:cs typeface="Tahoma"/>
                <a:sym typeface="Tahoma"/>
              </a:rPr>
              <a:t>Internal and external factors  influence a student’ availability for learning.</a:t>
            </a:r>
            <a:endParaRPr sz="2400" dirty="0">
              <a:solidFill>
                <a:srgbClr val="000000"/>
              </a:solidFill>
              <a:latin typeface="Tahoma"/>
              <a:ea typeface="Tahoma"/>
              <a:cs typeface="Tahoma"/>
              <a:sym typeface="Tahoma"/>
            </a:endParaRPr>
          </a:p>
          <a:p>
            <a:pPr marL="457200" lvl="0" indent="-381000" algn="l" rtl="0">
              <a:spcBef>
                <a:spcPts val="0"/>
              </a:spcBef>
              <a:spcAft>
                <a:spcPts val="0"/>
              </a:spcAft>
              <a:buClr>
                <a:srgbClr val="000000"/>
              </a:buClr>
              <a:buSzPts val="2400"/>
              <a:buFont typeface="Tahoma"/>
              <a:buChar char="●"/>
            </a:pPr>
            <a:r>
              <a:rPr lang="en" sz="2400" dirty="0">
                <a:solidFill>
                  <a:srgbClr val="000000"/>
                </a:solidFill>
                <a:latin typeface="Tahoma"/>
                <a:ea typeface="Tahoma"/>
                <a:cs typeface="Tahoma"/>
                <a:sym typeface="Tahoma"/>
              </a:rPr>
              <a:t>In this presentation, you will use that knowledge to better understand what you can do to support a child’s availability to learn. </a:t>
            </a:r>
            <a:endParaRPr sz="2400" dirty="0">
              <a:solidFill>
                <a:srgbClr val="000000"/>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3">
            <a:hlinkClick r:id="rId3"/>
          </p:cNvPr>
          <p:cNvPicPr preferRelativeResize="0"/>
          <p:nvPr/>
        </p:nvPicPr>
        <p:blipFill>
          <a:blip r:embed="rId4">
            <a:alphaModFix/>
          </a:blip>
          <a:stretch>
            <a:fillRect/>
          </a:stretch>
        </p:blipFill>
        <p:spPr>
          <a:xfrm>
            <a:off x="1440600" y="1476375"/>
            <a:ext cx="6096000" cy="4572000"/>
          </a:xfrm>
          <a:prstGeom prst="rect">
            <a:avLst/>
          </a:prstGeom>
          <a:noFill/>
          <a:ln>
            <a:noFill/>
          </a:ln>
        </p:spPr>
      </p:pic>
      <p:sp>
        <p:nvSpPr>
          <p:cNvPr id="120" name="Google Shape;120;p23"/>
          <p:cNvSpPr txBox="1"/>
          <p:nvPr/>
        </p:nvSpPr>
        <p:spPr>
          <a:xfrm>
            <a:off x="1200375" y="226825"/>
            <a:ext cx="6847200" cy="112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ahoma"/>
                <a:ea typeface="Tahoma"/>
                <a:cs typeface="Tahoma"/>
                <a:sym typeface="Tahoma"/>
              </a:rPr>
              <a:t>Kimberly Lauger discusses ways to support students to help them become available to learn.</a:t>
            </a:r>
            <a:endParaRPr sz="2400">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259644" y="244594"/>
            <a:ext cx="8570585" cy="10129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 sz="2800" b="0" i="0" u="none" strike="noStrike" cap="none">
                <a:solidFill>
                  <a:schemeClr val="dk1"/>
                </a:solidFill>
                <a:latin typeface="Tahoma"/>
                <a:ea typeface="Tahoma"/>
                <a:cs typeface="Tahoma"/>
                <a:sym typeface="Tahoma"/>
              </a:rPr>
              <a:t>Let’s review some of the </a:t>
            </a:r>
            <a:r>
              <a:rPr lang="en" sz="2800" b="1" i="0" u="none" strike="noStrike" cap="none">
                <a:solidFill>
                  <a:schemeClr val="dk1"/>
                </a:solidFill>
                <a:latin typeface="Tahoma"/>
                <a:ea typeface="Tahoma"/>
                <a:cs typeface="Tahoma"/>
                <a:sym typeface="Tahoma"/>
              </a:rPr>
              <a:t>internal </a:t>
            </a:r>
            <a:r>
              <a:rPr lang="en" sz="2800" b="0" i="0" u="none" strike="noStrike" cap="none">
                <a:solidFill>
                  <a:schemeClr val="dk1"/>
                </a:solidFill>
                <a:latin typeface="Tahoma"/>
                <a:ea typeface="Tahoma"/>
                <a:cs typeface="Tahoma"/>
                <a:sym typeface="Tahoma"/>
              </a:rPr>
              <a:t>factors that influence </a:t>
            </a:r>
            <a:r>
              <a:rPr lang="en" sz="2800">
                <a:latin typeface="Tahoma"/>
                <a:ea typeface="Tahoma"/>
                <a:cs typeface="Tahoma"/>
                <a:sym typeface="Tahoma"/>
              </a:rPr>
              <a:t>a</a:t>
            </a:r>
            <a:r>
              <a:rPr lang="en" sz="2800" b="0" i="0" u="none" strike="noStrike" cap="none">
                <a:solidFill>
                  <a:schemeClr val="dk1"/>
                </a:solidFill>
                <a:latin typeface="Tahoma"/>
                <a:ea typeface="Tahoma"/>
                <a:cs typeface="Tahoma"/>
                <a:sym typeface="Tahoma"/>
              </a:rPr>
              <a:t> student’s availability for learning.</a:t>
            </a:r>
            <a:endParaRPr sz="4400" b="0" i="0" u="none" strike="noStrike" cap="none">
              <a:solidFill>
                <a:schemeClr val="dk1"/>
              </a:solidFill>
              <a:latin typeface="Tahoma"/>
              <a:ea typeface="Tahoma"/>
              <a:cs typeface="Tahoma"/>
              <a:sym typeface="Tahoma"/>
            </a:endParaRPr>
          </a:p>
        </p:txBody>
      </p:sp>
      <p:sp>
        <p:nvSpPr>
          <p:cNvPr id="126" name="Google Shape;126;p24"/>
          <p:cNvSpPr txBox="1"/>
          <p:nvPr/>
        </p:nvSpPr>
        <p:spPr>
          <a:xfrm>
            <a:off x="453398" y="4092575"/>
            <a:ext cx="1467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0" u="none" strike="noStrike" cap="none">
                <a:solidFill>
                  <a:schemeClr val="dk1"/>
                </a:solidFill>
                <a:latin typeface="Tahoma"/>
                <a:ea typeface="Tahoma"/>
                <a:cs typeface="Tahoma"/>
                <a:sym typeface="Tahoma"/>
              </a:rPr>
              <a:t>Headache</a:t>
            </a:r>
            <a:endParaRPr sz="1800" b="0" i="0" u="none" strike="noStrike" cap="none">
              <a:solidFill>
                <a:schemeClr val="dk1"/>
              </a:solidFill>
              <a:latin typeface="Tahoma"/>
              <a:ea typeface="Tahoma"/>
              <a:cs typeface="Tahoma"/>
              <a:sym typeface="Tahoma"/>
            </a:endParaRPr>
          </a:p>
        </p:txBody>
      </p:sp>
      <p:pic>
        <p:nvPicPr>
          <p:cNvPr id="127" name="Google Shape;127;p24" descr="A boy is laying on a couch with his legs bent and his hands cradling his head. He is wearing a black shirt and blue and red pajama bottoms. He has a foam sledgehammer toy resting on the couch with him. The handle is wedged between his legs as he rests. " title="Boy on Couch "/>
          <p:cNvPicPr preferRelativeResize="0"/>
          <p:nvPr/>
        </p:nvPicPr>
        <p:blipFill>
          <a:blip r:embed="rId3">
            <a:alphaModFix/>
          </a:blip>
          <a:stretch>
            <a:fillRect/>
          </a:stretch>
        </p:blipFill>
        <p:spPr>
          <a:xfrm>
            <a:off x="453406" y="1486390"/>
            <a:ext cx="3393360" cy="2545020"/>
          </a:xfrm>
          <a:prstGeom prst="rect">
            <a:avLst/>
          </a:prstGeom>
          <a:noFill/>
          <a:ln>
            <a:noFill/>
          </a:ln>
        </p:spPr>
      </p:pic>
      <p:sp>
        <p:nvSpPr>
          <p:cNvPr id="128" name="Google Shape;128;p24"/>
          <p:cNvSpPr txBox="1"/>
          <p:nvPr/>
        </p:nvSpPr>
        <p:spPr>
          <a:xfrm>
            <a:off x="4513429" y="3420134"/>
            <a:ext cx="45447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0" u="none" strike="noStrike" cap="none">
                <a:solidFill>
                  <a:schemeClr val="dk1"/>
                </a:solidFill>
                <a:latin typeface="Tahoma"/>
                <a:ea typeface="Tahoma"/>
                <a:cs typeface="Tahoma"/>
                <a:sym typeface="Tahoma"/>
              </a:rPr>
              <a:t>Need for movement - head on table and </a:t>
            </a:r>
            <a:endParaRPr sz="1800" b="0" i="0" u="none" strike="noStrike" cap="none">
              <a:solidFill>
                <a:schemeClr val="dk1"/>
              </a:solidFill>
              <a:latin typeface="Tahoma"/>
              <a:ea typeface="Tahoma"/>
              <a:cs typeface="Tahoma"/>
              <a:sym typeface="Tahoma"/>
            </a:endParaRPr>
          </a:p>
          <a:p>
            <a:pPr marL="0" marR="0" lvl="0" indent="0" algn="l" rtl="0">
              <a:spcBef>
                <a:spcPts val="0"/>
              </a:spcBef>
              <a:spcAft>
                <a:spcPts val="0"/>
              </a:spcAft>
              <a:buNone/>
            </a:pPr>
            <a:r>
              <a:rPr lang="en" sz="1800" b="0" i="0" u="none" strike="noStrike" cap="none">
                <a:solidFill>
                  <a:schemeClr val="dk1"/>
                </a:solidFill>
                <a:latin typeface="Tahoma"/>
                <a:ea typeface="Tahoma"/>
                <a:cs typeface="Tahoma"/>
                <a:sym typeface="Tahoma"/>
              </a:rPr>
              <a:t>bouncing up and down on balls of her feet </a:t>
            </a:r>
            <a:endParaRPr sz="1800" b="0" i="0" u="none" strike="noStrike" cap="none">
              <a:solidFill>
                <a:schemeClr val="dk1"/>
              </a:solidFill>
              <a:latin typeface="Tahoma"/>
              <a:ea typeface="Tahoma"/>
              <a:cs typeface="Tahoma"/>
              <a:sym typeface="Tahoma"/>
            </a:endParaRPr>
          </a:p>
        </p:txBody>
      </p:sp>
      <p:pic>
        <p:nvPicPr>
          <p:cNvPr id="129" name="Google Shape;129;p24" descr="A young girl with a pink jacket and pig tails resting her arms on a desk and her head on her arms. " title="Girl with head on desk "/>
          <p:cNvPicPr preferRelativeResize="0"/>
          <p:nvPr/>
        </p:nvPicPr>
        <p:blipFill>
          <a:blip r:embed="rId4">
            <a:alphaModFix/>
          </a:blip>
          <a:stretch>
            <a:fillRect/>
          </a:stretch>
        </p:blipFill>
        <p:spPr>
          <a:xfrm>
            <a:off x="4893761" y="1596111"/>
            <a:ext cx="2306696" cy="1810633"/>
          </a:xfrm>
          <a:prstGeom prst="rect">
            <a:avLst/>
          </a:prstGeom>
          <a:noFill/>
          <a:ln>
            <a:noFill/>
          </a:ln>
        </p:spPr>
      </p:pic>
      <p:sp>
        <p:nvSpPr>
          <p:cNvPr id="130" name="Google Shape;130;p24"/>
          <p:cNvSpPr txBox="1"/>
          <p:nvPr/>
        </p:nvSpPr>
        <p:spPr>
          <a:xfrm>
            <a:off x="2633548" y="5524875"/>
            <a:ext cx="15747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0" u="none" strike="noStrike" cap="none">
                <a:solidFill>
                  <a:schemeClr val="dk1"/>
                </a:solidFill>
                <a:latin typeface="Tahoma"/>
                <a:ea typeface="Tahoma"/>
                <a:cs typeface="Tahoma"/>
                <a:sym typeface="Tahoma"/>
              </a:rPr>
              <a:t>Medications</a:t>
            </a:r>
            <a:endParaRPr sz="1800" b="0" i="0" u="none" strike="noStrike" cap="none">
              <a:solidFill>
                <a:schemeClr val="dk1"/>
              </a:solidFill>
              <a:latin typeface="Tahoma"/>
              <a:ea typeface="Tahoma"/>
              <a:cs typeface="Tahoma"/>
              <a:sym typeface="Tahoma"/>
            </a:endParaRPr>
          </a:p>
        </p:txBody>
      </p:sp>
      <p:pic>
        <p:nvPicPr>
          <p:cNvPr id="131" name="Google Shape;131;p24" descr="4 prescription medication bottles placed in a line. " title="Prescription bottles "/>
          <p:cNvPicPr preferRelativeResize="0"/>
          <p:nvPr/>
        </p:nvPicPr>
        <p:blipFill>
          <a:blip r:embed="rId5">
            <a:alphaModFix/>
          </a:blip>
          <a:stretch>
            <a:fillRect/>
          </a:stretch>
        </p:blipFill>
        <p:spPr>
          <a:xfrm>
            <a:off x="512233" y="4997220"/>
            <a:ext cx="2121329" cy="1060665"/>
          </a:xfrm>
          <a:prstGeom prst="rect">
            <a:avLst/>
          </a:prstGeom>
          <a:noFill/>
          <a:ln>
            <a:noFill/>
          </a:ln>
        </p:spPr>
      </p:pic>
      <p:sp>
        <p:nvSpPr>
          <p:cNvPr id="132" name="Google Shape;132;p24"/>
          <p:cNvSpPr txBox="1"/>
          <p:nvPr/>
        </p:nvSpPr>
        <p:spPr>
          <a:xfrm>
            <a:off x="4208250" y="6339200"/>
            <a:ext cx="4767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0" u="none" strike="noStrike" cap="none">
                <a:solidFill>
                  <a:schemeClr val="dk1"/>
                </a:solidFill>
                <a:latin typeface="Tahoma"/>
                <a:ea typeface="Tahoma"/>
                <a:cs typeface="Tahoma"/>
                <a:sym typeface="Tahoma"/>
              </a:rPr>
              <a:t>Type and degree of vision and hearing loss</a:t>
            </a:r>
            <a:endParaRPr sz="1800" b="0" i="0" u="none" strike="noStrike" cap="none">
              <a:solidFill>
                <a:schemeClr val="dk1"/>
              </a:solidFill>
              <a:latin typeface="Tahoma"/>
              <a:ea typeface="Tahoma"/>
              <a:cs typeface="Tahoma"/>
              <a:sym typeface="Tahoma"/>
            </a:endParaRPr>
          </a:p>
        </p:txBody>
      </p:sp>
      <p:pic>
        <p:nvPicPr>
          <p:cNvPr id="133" name="Google Shape;133;p24" descr="A young girl sitting in a seat with head supports. Only the left side of her face is visible. Her eyes are open and fixed ahead. She is also wearing a bib. " title="Profile of girl "/>
          <p:cNvPicPr preferRelativeResize="0"/>
          <p:nvPr/>
        </p:nvPicPr>
        <p:blipFill>
          <a:blip r:embed="rId6">
            <a:alphaModFix/>
          </a:blip>
          <a:stretch>
            <a:fillRect/>
          </a:stretch>
        </p:blipFill>
        <p:spPr>
          <a:xfrm>
            <a:off x="5666205" y="4396068"/>
            <a:ext cx="2434547" cy="17662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55600" y="244593"/>
            <a:ext cx="8578200" cy="1164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Font typeface="Calibri"/>
              <a:buNone/>
            </a:pPr>
            <a:r>
              <a:rPr lang="en" sz="2800">
                <a:latin typeface="Tahoma"/>
                <a:ea typeface="Tahoma"/>
                <a:cs typeface="Tahoma"/>
                <a:sym typeface="Tahoma"/>
              </a:rPr>
              <a:t>Now l</a:t>
            </a:r>
            <a:r>
              <a:rPr lang="en" sz="2800" b="0" i="0" u="none" strike="noStrike" cap="none">
                <a:solidFill>
                  <a:schemeClr val="dk1"/>
                </a:solidFill>
                <a:latin typeface="Tahoma"/>
                <a:ea typeface="Tahoma"/>
                <a:cs typeface="Tahoma"/>
                <a:sym typeface="Tahoma"/>
              </a:rPr>
              <a:t>et’s </a:t>
            </a:r>
            <a:r>
              <a:rPr lang="en" sz="2800">
                <a:latin typeface="Tahoma"/>
                <a:ea typeface="Tahoma"/>
                <a:cs typeface="Tahoma"/>
                <a:sym typeface="Tahoma"/>
              </a:rPr>
              <a:t>review</a:t>
            </a:r>
            <a:r>
              <a:rPr lang="en" sz="2800" b="0" i="0" u="none" strike="noStrike" cap="none">
                <a:solidFill>
                  <a:schemeClr val="dk1"/>
                </a:solidFill>
                <a:latin typeface="Tahoma"/>
                <a:ea typeface="Tahoma"/>
                <a:cs typeface="Tahoma"/>
                <a:sym typeface="Tahoma"/>
              </a:rPr>
              <a:t> some of the </a:t>
            </a:r>
            <a:r>
              <a:rPr lang="en" sz="2800" b="1" i="0" u="none" strike="noStrike" cap="none">
                <a:solidFill>
                  <a:schemeClr val="dk1"/>
                </a:solidFill>
                <a:latin typeface="Tahoma"/>
                <a:ea typeface="Tahoma"/>
                <a:cs typeface="Tahoma"/>
                <a:sym typeface="Tahoma"/>
              </a:rPr>
              <a:t>external </a:t>
            </a:r>
            <a:r>
              <a:rPr lang="en" sz="2800" b="0" i="0" u="none" strike="noStrike" cap="none">
                <a:solidFill>
                  <a:schemeClr val="dk1"/>
                </a:solidFill>
                <a:latin typeface="Tahoma"/>
                <a:ea typeface="Tahoma"/>
                <a:cs typeface="Tahoma"/>
                <a:sym typeface="Tahoma"/>
              </a:rPr>
              <a:t>factors that influence availability to learn.</a:t>
            </a:r>
            <a:endParaRPr sz="4400" b="0" i="0" u="none" strike="noStrike" cap="none">
              <a:solidFill>
                <a:schemeClr val="dk1"/>
              </a:solidFill>
              <a:latin typeface="Tahoma"/>
              <a:ea typeface="Tahoma"/>
              <a:cs typeface="Tahoma"/>
              <a:sym typeface="Tahoma"/>
            </a:endParaRPr>
          </a:p>
        </p:txBody>
      </p:sp>
      <p:sp>
        <p:nvSpPr>
          <p:cNvPr id="139" name="Google Shape;139;p25"/>
          <p:cNvSpPr txBox="1"/>
          <p:nvPr/>
        </p:nvSpPr>
        <p:spPr>
          <a:xfrm>
            <a:off x="465049" y="3456625"/>
            <a:ext cx="2620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0" u="none" strike="noStrike" cap="none">
                <a:solidFill>
                  <a:schemeClr val="dk1"/>
                </a:solidFill>
                <a:latin typeface="Tahoma"/>
                <a:ea typeface="Tahoma"/>
                <a:cs typeface="Tahoma"/>
                <a:sym typeface="Tahoma"/>
              </a:rPr>
              <a:t>Is the light interfering?</a:t>
            </a:r>
            <a:endParaRPr sz="1800" b="0" i="0" u="none" strike="noStrike" cap="none">
              <a:solidFill>
                <a:schemeClr val="dk1"/>
              </a:solidFill>
              <a:latin typeface="Tahoma"/>
              <a:ea typeface="Tahoma"/>
              <a:cs typeface="Tahoma"/>
              <a:sym typeface="Tahoma"/>
            </a:endParaRPr>
          </a:p>
        </p:txBody>
      </p:sp>
      <p:pic>
        <p:nvPicPr>
          <p:cNvPr id="140" name="Google Shape;140;p25" descr="A boy who is squinting his eyes shut. His face is illuminated with sunshine and his shadow is visible behind him. " title="Boy with light on his face "/>
          <p:cNvPicPr preferRelativeResize="0"/>
          <p:nvPr/>
        </p:nvPicPr>
        <p:blipFill>
          <a:blip r:embed="rId3">
            <a:alphaModFix/>
          </a:blip>
          <a:stretch>
            <a:fillRect/>
          </a:stretch>
        </p:blipFill>
        <p:spPr>
          <a:xfrm>
            <a:off x="465060" y="1585188"/>
            <a:ext cx="2322572" cy="1765460"/>
          </a:xfrm>
          <a:prstGeom prst="rect">
            <a:avLst/>
          </a:prstGeom>
          <a:noFill/>
          <a:ln>
            <a:noFill/>
          </a:ln>
        </p:spPr>
      </p:pic>
      <p:sp>
        <p:nvSpPr>
          <p:cNvPr id="141" name="Google Shape;141;p25"/>
          <p:cNvSpPr txBox="1"/>
          <p:nvPr/>
        </p:nvSpPr>
        <p:spPr>
          <a:xfrm>
            <a:off x="3911676" y="4657325"/>
            <a:ext cx="3138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0" u="none" strike="noStrike" cap="none">
                <a:solidFill>
                  <a:schemeClr val="dk1"/>
                </a:solidFill>
                <a:latin typeface="Tahoma"/>
                <a:ea typeface="Tahoma"/>
                <a:cs typeface="Tahoma"/>
                <a:sym typeface="Tahoma"/>
              </a:rPr>
              <a:t>Is visual contrast a problem?</a:t>
            </a:r>
            <a:endParaRPr sz="1800" b="0" i="0" u="none" strike="noStrike" cap="none">
              <a:solidFill>
                <a:schemeClr val="dk1"/>
              </a:solidFill>
              <a:latin typeface="Tahoma"/>
              <a:ea typeface="Tahoma"/>
              <a:cs typeface="Tahoma"/>
              <a:sym typeface="Tahoma"/>
            </a:endParaRPr>
          </a:p>
        </p:txBody>
      </p:sp>
      <p:pic>
        <p:nvPicPr>
          <p:cNvPr id="142" name="Google Shape;142;p25" descr="A boy looking at a photograph his communication partner is holding out to him. The colors in the photo do not have a high contrast. " title="Boy looking at photograph "/>
          <p:cNvPicPr preferRelativeResize="0"/>
          <p:nvPr/>
        </p:nvPicPr>
        <p:blipFill>
          <a:blip r:embed="rId4">
            <a:alphaModFix/>
          </a:blip>
          <a:stretch>
            <a:fillRect/>
          </a:stretch>
        </p:blipFill>
        <p:spPr>
          <a:xfrm>
            <a:off x="3864431" y="1408545"/>
            <a:ext cx="3028508" cy="3220132"/>
          </a:xfrm>
          <a:prstGeom prst="rect">
            <a:avLst/>
          </a:prstGeom>
          <a:noFill/>
          <a:ln>
            <a:noFill/>
          </a:ln>
        </p:spPr>
      </p:pic>
      <p:sp>
        <p:nvSpPr>
          <p:cNvPr id="143" name="Google Shape;143;p25"/>
          <p:cNvSpPr txBox="1"/>
          <p:nvPr/>
        </p:nvSpPr>
        <p:spPr>
          <a:xfrm>
            <a:off x="943950" y="6058325"/>
            <a:ext cx="3615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0" u="none" strike="noStrike" cap="none">
                <a:solidFill>
                  <a:schemeClr val="dk1"/>
                </a:solidFill>
                <a:latin typeface="Tahoma"/>
                <a:ea typeface="Tahoma"/>
                <a:cs typeface="Tahoma"/>
                <a:sym typeface="Tahoma"/>
              </a:rPr>
              <a:t>Is background noise </a:t>
            </a:r>
            <a:r>
              <a:rPr lang="en" sz="1800">
                <a:solidFill>
                  <a:schemeClr val="dk1"/>
                </a:solidFill>
                <a:latin typeface="Tahoma"/>
                <a:ea typeface="Tahoma"/>
                <a:cs typeface="Tahoma"/>
                <a:sym typeface="Tahoma"/>
              </a:rPr>
              <a:t>bothersome</a:t>
            </a:r>
            <a:r>
              <a:rPr lang="en" sz="1800" b="0" i="0" u="none" strike="noStrike" cap="none">
                <a:solidFill>
                  <a:schemeClr val="dk1"/>
                </a:solidFill>
                <a:latin typeface="Tahoma"/>
                <a:ea typeface="Tahoma"/>
                <a:cs typeface="Tahoma"/>
                <a:sym typeface="Tahoma"/>
              </a:rPr>
              <a:t>?</a:t>
            </a:r>
            <a:endParaRPr sz="1800" b="0" i="0" u="none" strike="noStrike" cap="none">
              <a:solidFill>
                <a:schemeClr val="dk1"/>
              </a:solidFill>
              <a:latin typeface="Tahoma"/>
              <a:ea typeface="Tahoma"/>
              <a:cs typeface="Tahoma"/>
              <a:sym typeface="Tahoma"/>
            </a:endParaRPr>
          </a:p>
        </p:txBody>
      </p:sp>
      <p:pic>
        <p:nvPicPr>
          <p:cNvPr id="144" name="Google Shape;144;p25" descr="A woman with a grimaced face, eyes shut, and covering her ears aggressively. " title="Woman covering ears "/>
          <p:cNvPicPr preferRelativeResize="0"/>
          <p:nvPr/>
        </p:nvPicPr>
        <p:blipFill>
          <a:blip r:embed="rId5">
            <a:alphaModFix/>
          </a:blip>
          <a:stretch>
            <a:fillRect/>
          </a:stretch>
        </p:blipFill>
        <p:spPr>
          <a:xfrm>
            <a:off x="1318249" y="3956791"/>
            <a:ext cx="2290761" cy="2034833"/>
          </a:xfrm>
          <a:prstGeom prst="rect">
            <a:avLst/>
          </a:prstGeom>
          <a:noFill/>
          <a:ln>
            <a:noFill/>
          </a:ln>
        </p:spPr>
      </p:pic>
      <p:sp>
        <p:nvSpPr>
          <p:cNvPr id="145" name="Google Shape;145;p25"/>
          <p:cNvSpPr txBox="1"/>
          <p:nvPr/>
        </p:nvSpPr>
        <p:spPr>
          <a:xfrm>
            <a:off x="7049775" y="6019850"/>
            <a:ext cx="2094300" cy="769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chemeClr val="dk1"/>
                </a:solidFill>
                <a:latin typeface="Tahoma"/>
                <a:ea typeface="Tahoma"/>
                <a:cs typeface="Tahoma"/>
                <a:sym typeface="Tahoma"/>
              </a:rPr>
              <a:t>What is the effect of positioning?</a:t>
            </a:r>
            <a:endParaRPr sz="1800" b="0" i="0" u="none" strike="noStrike" cap="none">
              <a:solidFill>
                <a:schemeClr val="dk1"/>
              </a:solidFill>
              <a:latin typeface="Tahoma"/>
              <a:ea typeface="Tahoma"/>
              <a:cs typeface="Tahoma"/>
              <a:sym typeface="Tahoma"/>
            </a:endParaRPr>
          </a:p>
        </p:txBody>
      </p:sp>
      <p:pic>
        <p:nvPicPr>
          <p:cNvPr id="146" name="Google Shape;146;p25" descr="A boy in a supportive chair with straps around his waist and hips. He is bent over, head facing down towards the ground and arms outstretched touching the table. A female communication partner is seated to his left. " title="Boy and Communication partner at a table "/>
          <p:cNvPicPr preferRelativeResize="0"/>
          <p:nvPr/>
        </p:nvPicPr>
        <p:blipFill>
          <a:blip r:embed="rId6">
            <a:alphaModFix/>
          </a:blip>
          <a:stretch>
            <a:fillRect/>
          </a:stretch>
        </p:blipFill>
        <p:spPr>
          <a:xfrm>
            <a:off x="7144810" y="3959503"/>
            <a:ext cx="1391861" cy="20910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282863" y="179143"/>
            <a:ext cx="8578200" cy="1164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 sz="3600" b="1">
                <a:latin typeface="Tahoma"/>
                <a:ea typeface="Tahoma"/>
                <a:cs typeface="Tahoma"/>
                <a:sym typeface="Tahoma"/>
              </a:rPr>
              <a:t>Helpful External Supports</a:t>
            </a:r>
            <a:endParaRPr sz="3600" b="0" i="0" u="none" strike="noStrike" cap="none">
              <a:solidFill>
                <a:schemeClr val="dk1"/>
              </a:solidFill>
              <a:latin typeface="Tahoma"/>
              <a:ea typeface="Tahoma"/>
              <a:cs typeface="Tahoma"/>
              <a:sym typeface="Tahoma"/>
            </a:endParaRPr>
          </a:p>
        </p:txBody>
      </p:sp>
      <p:sp>
        <p:nvSpPr>
          <p:cNvPr id="152" name="Google Shape;152;p26"/>
          <p:cNvSpPr txBox="1"/>
          <p:nvPr/>
        </p:nvSpPr>
        <p:spPr>
          <a:xfrm>
            <a:off x="725239" y="3753931"/>
            <a:ext cx="2679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chemeClr val="dk1"/>
                </a:solidFill>
                <a:latin typeface="Tahoma"/>
                <a:ea typeface="Tahoma"/>
                <a:cs typeface="Tahoma"/>
                <a:sym typeface="Tahoma"/>
              </a:rPr>
              <a:t>Appropriate lighting.</a:t>
            </a:r>
            <a:endParaRPr sz="1800" b="0" i="0" u="none" strike="noStrike" cap="none">
              <a:solidFill>
                <a:schemeClr val="dk1"/>
              </a:solidFill>
              <a:latin typeface="Tahoma"/>
              <a:ea typeface="Tahoma"/>
              <a:cs typeface="Tahoma"/>
              <a:sym typeface="Tahoma"/>
            </a:endParaRPr>
          </a:p>
        </p:txBody>
      </p:sp>
      <p:pic>
        <p:nvPicPr>
          <p:cNvPr id="153" name="Google Shape;153;p26" descr="Two young girls sitting at a table with a Light Table on top of it. The light is coming from inside the box and out of the top. One girl has her hand on the back of a chair and it watching the other girl place beads on top of the light table. " title="Girls Playing with Beads on Light Table "/>
          <p:cNvPicPr preferRelativeResize="0"/>
          <p:nvPr/>
        </p:nvPicPr>
        <p:blipFill>
          <a:blip r:embed="rId3">
            <a:alphaModFix/>
          </a:blip>
          <a:stretch>
            <a:fillRect/>
          </a:stretch>
        </p:blipFill>
        <p:spPr>
          <a:xfrm>
            <a:off x="725250" y="1416900"/>
            <a:ext cx="3257073" cy="2337024"/>
          </a:xfrm>
          <a:prstGeom prst="rect">
            <a:avLst/>
          </a:prstGeom>
          <a:noFill/>
          <a:ln>
            <a:noFill/>
          </a:ln>
        </p:spPr>
      </p:pic>
      <p:sp>
        <p:nvSpPr>
          <p:cNvPr id="154" name="Google Shape;154;p26"/>
          <p:cNvSpPr txBox="1"/>
          <p:nvPr/>
        </p:nvSpPr>
        <p:spPr>
          <a:xfrm>
            <a:off x="321250" y="4508375"/>
            <a:ext cx="2545500" cy="175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chemeClr val="dk1"/>
                </a:solidFill>
                <a:latin typeface="Tahoma"/>
                <a:ea typeface="Tahoma"/>
                <a:cs typeface="Tahoma"/>
                <a:sym typeface="Tahoma"/>
              </a:rPr>
              <a:t>A</a:t>
            </a:r>
            <a:r>
              <a:rPr lang="en" sz="1800" b="0" i="0" u="none" strike="noStrike" cap="none">
                <a:solidFill>
                  <a:schemeClr val="dk1"/>
                </a:solidFill>
                <a:latin typeface="Tahoma"/>
                <a:ea typeface="Tahoma"/>
                <a:cs typeface="Tahoma"/>
                <a:sym typeface="Tahoma"/>
              </a:rPr>
              <a:t> consistent daily calendar to </a:t>
            </a:r>
            <a:r>
              <a:rPr lang="en" sz="1800">
                <a:solidFill>
                  <a:schemeClr val="dk1"/>
                </a:solidFill>
                <a:latin typeface="Tahoma"/>
                <a:ea typeface="Tahoma"/>
                <a:cs typeface="Tahoma"/>
                <a:sym typeface="Tahoma"/>
              </a:rPr>
              <a:t>help the student</a:t>
            </a:r>
            <a:r>
              <a:rPr lang="en" sz="1800" b="0" i="0" u="none" strike="noStrike" cap="none">
                <a:solidFill>
                  <a:schemeClr val="dk1"/>
                </a:solidFill>
                <a:latin typeface="Tahoma"/>
                <a:ea typeface="Tahoma"/>
                <a:cs typeface="Tahoma"/>
                <a:sym typeface="Tahoma"/>
              </a:rPr>
              <a:t> anticipat</a:t>
            </a:r>
            <a:r>
              <a:rPr lang="en" sz="1800">
                <a:solidFill>
                  <a:schemeClr val="dk1"/>
                </a:solidFill>
                <a:latin typeface="Tahoma"/>
                <a:ea typeface="Tahoma"/>
                <a:cs typeface="Tahoma"/>
                <a:sym typeface="Tahoma"/>
              </a:rPr>
              <a:t>e activities</a:t>
            </a:r>
            <a:r>
              <a:rPr lang="en" sz="1800" b="0" i="0" u="none" strike="noStrike" cap="none">
                <a:solidFill>
                  <a:schemeClr val="dk1"/>
                </a:solidFill>
                <a:latin typeface="Tahoma"/>
                <a:ea typeface="Tahoma"/>
                <a:cs typeface="Tahoma"/>
                <a:sym typeface="Tahoma"/>
              </a:rPr>
              <a:t> and changes. </a:t>
            </a:r>
            <a:endParaRPr sz="1800" b="0" i="0" u="none" strike="noStrike" cap="none">
              <a:solidFill>
                <a:schemeClr val="dk1"/>
              </a:solidFill>
              <a:latin typeface="Tahoma"/>
              <a:ea typeface="Tahoma"/>
              <a:cs typeface="Tahoma"/>
              <a:sym typeface="Tahoma"/>
            </a:endParaRPr>
          </a:p>
        </p:txBody>
      </p:sp>
      <p:pic>
        <p:nvPicPr>
          <p:cNvPr id="155" name="Google Shape;155;p26" descr="Male student is pictured handing a small square picture from a visual calendar to a communication partner " title="Student with Picture Calendar "/>
          <p:cNvPicPr preferRelativeResize="0"/>
          <p:nvPr/>
        </p:nvPicPr>
        <p:blipFill>
          <a:blip r:embed="rId4">
            <a:alphaModFix/>
          </a:blip>
          <a:stretch>
            <a:fillRect/>
          </a:stretch>
        </p:blipFill>
        <p:spPr>
          <a:xfrm>
            <a:off x="2672413" y="4242831"/>
            <a:ext cx="2736969" cy="2419708"/>
          </a:xfrm>
          <a:prstGeom prst="rect">
            <a:avLst/>
          </a:prstGeom>
          <a:noFill/>
          <a:ln>
            <a:noFill/>
          </a:ln>
        </p:spPr>
      </p:pic>
      <p:sp>
        <p:nvSpPr>
          <p:cNvPr id="156" name="Google Shape;156;p26"/>
          <p:cNvSpPr txBox="1"/>
          <p:nvPr/>
        </p:nvSpPr>
        <p:spPr>
          <a:xfrm>
            <a:off x="5848850" y="4890398"/>
            <a:ext cx="2646900" cy="109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chemeClr val="dk1"/>
                </a:solidFill>
                <a:latin typeface="Tahoma"/>
                <a:ea typeface="Tahoma"/>
                <a:cs typeface="Tahoma"/>
                <a:sym typeface="Tahoma"/>
              </a:rPr>
              <a:t>Positioning that matches the student’s preferences.</a:t>
            </a:r>
            <a:endParaRPr sz="1800" b="0" i="0" u="none" strike="noStrike" cap="none">
              <a:solidFill>
                <a:schemeClr val="dk1"/>
              </a:solidFill>
              <a:latin typeface="Tahoma"/>
              <a:ea typeface="Tahoma"/>
              <a:cs typeface="Tahoma"/>
              <a:sym typeface="Tahoma"/>
            </a:endParaRPr>
          </a:p>
        </p:txBody>
      </p:sp>
      <p:pic>
        <p:nvPicPr>
          <p:cNvPr id="157" name="Google Shape;157;p26" descr="A boy hangs upside down from a brown tubular foam therapy swing. His head rests on a blue mat on the floor and he is looking at a spiral bound book with photos that have been placed inside. In the background there is a bulletin board, a desk and organizational shelves.  " title="Boy hanging from foam therapy swing "/>
          <p:cNvPicPr preferRelativeResize="0"/>
          <p:nvPr/>
        </p:nvPicPr>
        <p:blipFill>
          <a:blip r:embed="rId5">
            <a:alphaModFix/>
          </a:blip>
          <a:stretch>
            <a:fillRect/>
          </a:stretch>
        </p:blipFill>
        <p:spPr>
          <a:xfrm>
            <a:off x="5800629" y="1473021"/>
            <a:ext cx="2465595" cy="32874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subTitle" idx="1"/>
          </p:nvPr>
        </p:nvSpPr>
        <p:spPr>
          <a:xfrm>
            <a:off x="786850" y="286150"/>
            <a:ext cx="7439100" cy="5288700"/>
          </a:xfrm>
          <a:prstGeom prst="rect">
            <a:avLst/>
          </a:prstGeom>
          <a:noFill/>
          <a:ln>
            <a:noFill/>
          </a:ln>
        </p:spPr>
        <p:txBody>
          <a:bodyPr spcFirstLastPara="1" wrap="square" lIns="91425" tIns="45700" rIns="91425" bIns="45700" anchor="t" anchorCtr="0">
            <a:noAutofit/>
          </a:bodyPr>
          <a:lstStyle/>
          <a:p>
            <a:pPr marL="0" marR="0" lvl="0" indent="0" algn="ctr" rtl="0">
              <a:spcBef>
                <a:spcPts val="560"/>
              </a:spcBef>
              <a:spcAft>
                <a:spcPts val="0"/>
              </a:spcAft>
              <a:buNone/>
            </a:pPr>
            <a:r>
              <a:rPr lang="en" sz="3600" b="1">
                <a:solidFill>
                  <a:schemeClr val="dk1"/>
                </a:solidFill>
                <a:latin typeface="Tahoma"/>
                <a:ea typeface="Tahoma"/>
                <a:cs typeface="Tahoma"/>
                <a:sym typeface="Tahoma"/>
              </a:rPr>
              <a:t>Examples</a:t>
            </a:r>
            <a:endParaRPr sz="2400">
              <a:solidFill>
                <a:srgbClr val="000000"/>
              </a:solidFill>
              <a:latin typeface="Tahoma"/>
              <a:ea typeface="Tahoma"/>
              <a:cs typeface="Tahoma"/>
              <a:sym typeface="Tahoma"/>
            </a:endParaRPr>
          </a:p>
          <a:p>
            <a:pPr marL="0" marR="0" lvl="0" indent="0" algn="l" rtl="0">
              <a:spcBef>
                <a:spcPts val="560"/>
              </a:spcBef>
              <a:spcAft>
                <a:spcPts val="0"/>
              </a:spcAft>
              <a:buNone/>
            </a:pPr>
            <a:endParaRPr sz="2400">
              <a:solidFill>
                <a:srgbClr val="000000"/>
              </a:solidFill>
              <a:latin typeface="Tahoma"/>
              <a:ea typeface="Tahoma"/>
              <a:cs typeface="Tahoma"/>
              <a:sym typeface="Tahoma"/>
            </a:endParaRPr>
          </a:p>
          <a:p>
            <a:pPr marL="457200" marR="0" lvl="0" indent="-342900" algn="l" rtl="0">
              <a:spcBef>
                <a:spcPts val="560"/>
              </a:spcBef>
              <a:spcAft>
                <a:spcPts val="0"/>
              </a:spcAft>
              <a:buClr>
                <a:srgbClr val="000000"/>
              </a:buClr>
              <a:buSzPts val="1800"/>
              <a:buFont typeface="Tahoma"/>
              <a:buChar char="●"/>
            </a:pPr>
            <a:r>
              <a:rPr lang="en" sz="2400">
                <a:solidFill>
                  <a:srgbClr val="000000"/>
                </a:solidFill>
                <a:latin typeface="Tahoma"/>
                <a:ea typeface="Tahoma"/>
                <a:cs typeface="Tahoma"/>
                <a:sym typeface="Tahoma"/>
              </a:rPr>
              <a:t>The next three videos show examples of students who were having a difficult time engaging with people and their surroundings because of specific internal and external factors.</a:t>
            </a:r>
            <a:endParaRPr sz="2400">
              <a:solidFill>
                <a:srgbClr val="000000"/>
              </a:solidFill>
              <a:latin typeface="Tahoma"/>
              <a:ea typeface="Tahoma"/>
              <a:cs typeface="Tahoma"/>
              <a:sym typeface="Tahoma"/>
            </a:endParaRPr>
          </a:p>
          <a:p>
            <a:pPr marL="457200" marR="0" lvl="0" indent="-342900" algn="l" rtl="0">
              <a:spcBef>
                <a:spcPts val="0"/>
              </a:spcBef>
              <a:spcAft>
                <a:spcPts val="0"/>
              </a:spcAft>
              <a:buClr>
                <a:srgbClr val="000000"/>
              </a:buClr>
              <a:buSzPts val="1800"/>
              <a:buFont typeface="Tahoma"/>
              <a:buChar char="●"/>
            </a:pPr>
            <a:r>
              <a:rPr lang="en" sz="2400">
                <a:solidFill>
                  <a:srgbClr val="000000"/>
                </a:solidFill>
                <a:latin typeface="Tahoma"/>
                <a:ea typeface="Tahoma"/>
                <a:cs typeface="Tahoma"/>
                <a:sym typeface="Tahoma"/>
              </a:rPr>
              <a:t>You will see in the videos how simple modifications of external factors resolved their difficulties.</a:t>
            </a:r>
            <a:endParaRPr sz="2400" i="0" u="none" strike="noStrike" cap="none">
              <a:solidFill>
                <a:srgbClr val="000000"/>
              </a:solidFill>
              <a:latin typeface="Tahoma"/>
              <a:ea typeface="Tahoma"/>
              <a:cs typeface="Tahoma"/>
              <a:sym typeface="Tahoma"/>
            </a:endParaRPr>
          </a:p>
          <a:p>
            <a:pPr marL="457200" marR="0" lvl="0" indent="-342900" algn="l" rtl="0">
              <a:spcBef>
                <a:spcPts val="0"/>
              </a:spcBef>
              <a:spcAft>
                <a:spcPts val="0"/>
              </a:spcAft>
              <a:buClr>
                <a:srgbClr val="000000"/>
              </a:buClr>
              <a:buSzPts val="1800"/>
              <a:buFont typeface="Tahoma"/>
              <a:buChar char="●"/>
            </a:pPr>
            <a:r>
              <a:rPr lang="en" sz="2400">
                <a:solidFill>
                  <a:srgbClr val="000000"/>
                </a:solidFill>
                <a:latin typeface="Tahoma"/>
                <a:ea typeface="Tahoma"/>
                <a:cs typeface="Tahoma"/>
                <a:sym typeface="Tahoma"/>
              </a:rPr>
              <a:t>Take</a:t>
            </a:r>
            <a:r>
              <a:rPr lang="en" sz="2400" i="0" u="none" strike="noStrike" cap="none">
                <a:solidFill>
                  <a:srgbClr val="000000"/>
                </a:solidFill>
                <a:latin typeface="Tahoma"/>
                <a:ea typeface="Tahoma"/>
                <a:cs typeface="Tahoma"/>
                <a:sym typeface="Tahoma"/>
              </a:rPr>
              <a:t> notes as you listen. You can use the notes later </a:t>
            </a:r>
            <a:r>
              <a:rPr lang="en" sz="2400">
                <a:solidFill>
                  <a:srgbClr val="000000"/>
                </a:solidFill>
                <a:latin typeface="Tahoma"/>
                <a:ea typeface="Tahoma"/>
                <a:cs typeface="Tahoma"/>
                <a:sym typeface="Tahoma"/>
              </a:rPr>
              <a:t>when you</a:t>
            </a:r>
            <a:r>
              <a:rPr lang="en" sz="2400" i="0" u="none" strike="noStrike" cap="none">
                <a:solidFill>
                  <a:srgbClr val="000000"/>
                </a:solidFill>
                <a:latin typeface="Tahoma"/>
                <a:ea typeface="Tahoma"/>
                <a:cs typeface="Tahoma"/>
                <a:sym typeface="Tahoma"/>
              </a:rPr>
              <a:t> take a short quiz. </a:t>
            </a:r>
            <a:endParaRPr sz="2400" i="0" u="none" strike="noStrike" cap="none">
              <a:solidFill>
                <a:srgbClr val="000000"/>
              </a:solidFill>
              <a:latin typeface="Tahoma"/>
              <a:ea typeface="Tahoma"/>
              <a:cs typeface="Tahoma"/>
              <a:sym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457200" y="2040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 sz="3600" b="0" i="0" u="none" strike="noStrike" cap="none">
                <a:solidFill>
                  <a:schemeClr val="dk1"/>
                </a:solidFill>
                <a:latin typeface="Tahoma"/>
                <a:ea typeface="Tahoma"/>
                <a:cs typeface="Tahoma"/>
                <a:sym typeface="Tahoma"/>
              </a:rPr>
              <a:t>External Factors in the Cafeteria</a:t>
            </a:r>
            <a:endParaRPr sz="3600" b="0" i="0" u="none" strike="noStrike" cap="none">
              <a:solidFill>
                <a:schemeClr val="dk1"/>
              </a:solidFill>
              <a:latin typeface="Tahoma"/>
              <a:ea typeface="Tahoma"/>
              <a:cs typeface="Tahoma"/>
              <a:sym typeface="Tahoma"/>
            </a:endParaRPr>
          </a:p>
        </p:txBody>
      </p:sp>
      <p:sp>
        <p:nvSpPr>
          <p:cNvPr id="168" name="Google Shape;168;p28"/>
          <p:cNvSpPr txBox="1"/>
          <p:nvPr/>
        </p:nvSpPr>
        <p:spPr>
          <a:xfrm>
            <a:off x="1195425" y="5890025"/>
            <a:ext cx="7182600" cy="71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Tahoma"/>
                <a:ea typeface="Tahoma"/>
                <a:cs typeface="Tahoma"/>
                <a:sym typeface="Tahoma"/>
              </a:rPr>
              <a:t>Kathee Scoggin describes the influence of the environment on memory and behavior.</a:t>
            </a:r>
            <a:endParaRPr sz="1800" b="1">
              <a:latin typeface="Tahoma"/>
              <a:ea typeface="Tahoma"/>
              <a:cs typeface="Tahoma"/>
              <a:sym typeface="Tahoma"/>
            </a:endParaRPr>
          </a:p>
        </p:txBody>
      </p:sp>
      <p:pic>
        <p:nvPicPr>
          <p:cNvPr id="169" name="Google Shape;169;p28">
            <a:hlinkClick r:id="rId3"/>
          </p:cNvPr>
          <p:cNvPicPr preferRelativeResize="0"/>
          <p:nvPr/>
        </p:nvPicPr>
        <p:blipFill>
          <a:blip r:embed="rId4">
            <a:alphaModFix/>
          </a:blip>
          <a:stretch>
            <a:fillRect/>
          </a:stretch>
        </p:blipFill>
        <p:spPr>
          <a:xfrm>
            <a:off x="1524000" y="1143000"/>
            <a:ext cx="6096000" cy="4572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 sz="3600" b="0" i="0" u="none" strike="noStrike" cap="none">
                <a:solidFill>
                  <a:schemeClr val="dk1"/>
                </a:solidFill>
                <a:latin typeface="Tahoma"/>
                <a:ea typeface="Tahoma"/>
                <a:cs typeface="Tahoma"/>
                <a:sym typeface="Tahoma"/>
              </a:rPr>
              <a:t>Influencing External Factors at Home</a:t>
            </a:r>
            <a:endParaRPr sz="3600" b="0" i="0" u="none" strike="noStrike" cap="none">
              <a:solidFill>
                <a:schemeClr val="dk1"/>
              </a:solidFill>
              <a:latin typeface="Tahoma"/>
              <a:ea typeface="Tahoma"/>
              <a:cs typeface="Tahoma"/>
              <a:sym typeface="Tahoma"/>
            </a:endParaRPr>
          </a:p>
        </p:txBody>
      </p:sp>
      <p:sp>
        <p:nvSpPr>
          <p:cNvPr id="175" name="Google Shape;175;p29"/>
          <p:cNvSpPr txBox="1"/>
          <p:nvPr/>
        </p:nvSpPr>
        <p:spPr>
          <a:xfrm>
            <a:off x="1234325" y="5802225"/>
            <a:ext cx="6934200" cy="7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Tahoma"/>
                <a:ea typeface="Tahoma"/>
                <a:cs typeface="Tahoma"/>
                <a:sym typeface="Tahoma"/>
              </a:rPr>
              <a:t>Kimberly Lauger describes Dylan's "laugh attacks" and the support he needed to calm down.</a:t>
            </a:r>
            <a:endParaRPr sz="1800" b="1">
              <a:latin typeface="Tahoma"/>
              <a:ea typeface="Tahoma"/>
              <a:cs typeface="Tahoma"/>
              <a:sym typeface="Tahoma"/>
            </a:endParaRPr>
          </a:p>
        </p:txBody>
      </p:sp>
      <p:pic>
        <p:nvPicPr>
          <p:cNvPr id="176" name="Google Shape;176;p29">
            <a:hlinkClick r:id="rId3"/>
          </p:cNvPr>
          <p:cNvPicPr preferRelativeResize="0"/>
          <p:nvPr/>
        </p:nvPicPr>
        <p:blipFill>
          <a:blip r:embed="rId4">
            <a:alphaModFix/>
          </a:blip>
          <a:stretch>
            <a:fillRect/>
          </a:stretch>
        </p:blipFill>
        <p:spPr>
          <a:xfrm>
            <a:off x="1524000" y="1143000"/>
            <a:ext cx="6096000" cy="4572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432A6A8231BC4C840448CA7BEF573A" ma:contentTypeVersion="12" ma:contentTypeDescription="Create a new document." ma:contentTypeScope="" ma:versionID="d5ae6e1a63c0a9a0592317fd5abec796">
  <xsd:schema xmlns:xsd="http://www.w3.org/2001/XMLSchema" xmlns:xs="http://www.w3.org/2001/XMLSchema" xmlns:p="http://schemas.microsoft.com/office/2006/metadata/properties" xmlns:ns2="97817d99-09eb-41fd-aca4-19cbf27aa678" xmlns:ns3="6ada12f2-3abb-4f91-8a4d-829a0e062e1f" targetNamespace="http://schemas.microsoft.com/office/2006/metadata/properties" ma:root="true" ma:fieldsID="5c0db51b716365846f3fbb293b74a941" ns2:_="" ns3:_="">
    <xsd:import namespace="97817d99-09eb-41fd-aca4-19cbf27aa678"/>
    <xsd:import namespace="6ada12f2-3abb-4f91-8a4d-829a0e062e1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817d99-09eb-41fd-aca4-19cbf27aa6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f1c258c-cfe4-4d0a-8fd9-d7c5ce6612f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da12f2-3abb-4f91-8a4d-829a0e062e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e19c8c95-b774-4bcb-a3cc-1f79ea7b9e7b}" ma:internalName="TaxCatchAll" ma:showField="CatchAllData" ma:web="6ada12f2-3abb-4f91-8a4d-829a0e062e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da12f2-3abb-4f91-8a4d-829a0e062e1f" xsi:nil="true"/>
    <lcf76f155ced4ddcb4097134ff3c332f xmlns="97817d99-09eb-41fd-aca4-19cbf27aa6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E9930F-9A01-428C-A0D7-F6D1363751A8}"/>
</file>

<file path=customXml/itemProps2.xml><?xml version="1.0" encoding="utf-8"?>
<ds:datastoreItem xmlns:ds="http://schemas.openxmlformats.org/officeDocument/2006/customXml" ds:itemID="{41702D93-9167-43E5-A4D8-0F607253E8E4}">
  <ds:schemaRefs>
    <ds:schemaRef ds:uri="http://schemas.microsoft.com/sharepoint/v3/contenttype/forms"/>
  </ds:schemaRefs>
</ds:datastoreItem>
</file>

<file path=customXml/itemProps3.xml><?xml version="1.0" encoding="utf-8"?>
<ds:datastoreItem xmlns:ds="http://schemas.openxmlformats.org/officeDocument/2006/customXml" ds:itemID="{407EC1FE-AA51-45C1-B3DC-5A7151C92013}">
  <ds:schemaRefs>
    <ds:schemaRef ds:uri="http://schemas.microsoft.com/office/infopath/2007/PartnerControls"/>
    <ds:schemaRef ds:uri="http://schemas.microsoft.com/office/2006/metadata/properties"/>
    <ds:schemaRef ds:uri="http://purl.org/dc/terms/"/>
    <ds:schemaRef ds:uri="1c827710-626d-4049-a7d2-f294cd4032bf"/>
    <ds:schemaRef ds:uri="http://schemas.microsoft.com/office/2006/documentManagement/types"/>
    <ds:schemaRef ds:uri="http://schemas.openxmlformats.org/package/2006/metadata/core-properties"/>
    <ds:schemaRef ds:uri="http://purl.org/dc/elements/1.1/"/>
    <ds:schemaRef ds:uri="2589e7ff-6bcf-4899-8897-54c1908f839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463</Words>
  <Application>Microsoft Office PowerPoint</Application>
  <PresentationFormat>On-screen Show (4:3)</PresentationFormat>
  <Paragraphs>45</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Tahoma</vt:lpstr>
      <vt:lpstr>Arial</vt:lpstr>
      <vt:lpstr>Calibri</vt:lpstr>
      <vt:lpstr>Simple Light</vt:lpstr>
      <vt:lpstr>Custom</vt:lpstr>
      <vt:lpstr>OHOA Modules: Helping Students Become Available to Learn</vt:lpstr>
      <vt:lpstr>PowerPoint Presentation</vt:lpstr>
      <vt:lpstr>PowerPoint Presentation</vt:lpstr>
      <vt:lpstr>Let’s review some of the internal factors that influence a student’s availability for learning.</vt:lpstr>
      <vt:lpstr>Now let’s review some of the external factors that influence availability to learn.</vt:lpstr>
      <vt:lpstr>Helpful External Supports</vt:lpstr>
      <vt:lpstr>PowerPoint Presentation</vt:lpstr>
      <vt:lpstr>External Factors in the Cafeteria</vt:lpstr>
      <vt:lpstr>Influencing External Factors at Home</vt:lpstr>
      <vt:lpstr>External Factors through Intervention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OHOA Modules: Helping Students Become Available to Learn</dc:title>
  <dc:creator>Martha's Dell</dc:creator>
  <cp:lastModifiedBy>Lee Ann Brammer</cp:lastModifiedBy>
  <cp:revision>2</cp:revision>
  <dcterms:modified xsi:type="dcterms:W3CDTF">2022-11-04T16:51:32Z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0x010100A1432A6A8231BC4C840448CA7BEF573A</vt:lpwstr>
  </property>
</Properties>
</file>