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4"/>
    <p:sldMasterId id="2147483666" r:id="rId5"/>
  </p:sldMasterIdLst>
  <p:notesMasterIdLst>
    <p:notesMasterId r:id="rId18"/>
  </p:notesMasterIdLst>
  <p:sldIdLst>
    <p:sldId id="256" r:id="rId6"/>
    <p:sldId id="257" r:id="rId7"/>
    <p:sldId id="259" r:id="rId8"/>
    <p:sldId id="260" r:id="rId9"/>
    <p:sldId id="261" r:id="rId10"/>
    <p:sldId id="262" r:id="rId11"/>
    <p:sldId id="263" r:id="rId12"/>
    <p:sldId id="264" r:id="rId13"/>
    <p:sldId id="265" r:id="rId14"/>
    <p:sldId id="266" r:id="rId15"/>
    <p:sldId id="267" r:id="rId16"/>
    <p:sldId id="268" r:id="rId17"/>
  </p:sldIdLst>
  <p:sldSz cx="9144000" cy="6858000" type="screen4x3"/>
  <p:notesSz cx="6858000" cy="9144000"/>
  <p:embeddedFontLst>
    <p:embeddedFont>
      <p:font typeface="Tahoma" panose="020B0604030504040204" pitchFamily="34" charset="0"/>
      <p:regular r:id="rId19"/>
      <p:bold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B92D37-B555-47E2-97B1-47D1B4A90389}" v="11" dt="2026-09-29T19:43:17.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p:cViewPr varScale="1">
        <p:scale>
          <a:sx n="95" d="100"/>
          <a:sy n="95" d="100"/>
        </p:scale>
        <p:origin x="4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h Dues" userId="813e7ca0-bb49-4f83-a913-061196bb95f3" providerId="ADAL" clId="{F50CF01C-9199-4EC3-9928-150B7F1A132A}"/>
    <pc:docChg chg="modSld">
      <pc:chgData name="Ryah Dues" userId="813e7ca0-bb49-4f83-a913-061196bb95f3" providerId="ADAL" clId="{F50CF01C-9199-4EC3-9928-150B7F1A132A}" dt="2026-09-29T19:43:17.763" v="44" actId="962"/>
      <pc:docMkLst>
        <pc:docMk/>
      </pc:docMkLst>
      <pc:sldChg chg="addSp delSp modSp mod">
        <pc:chgData name="Ryah Dues" userId="813e7ca0-bb49-4f83-a913-061196bb95f3" providerId="ADAL" clId="{F50CF01C-9199-4EC3-9928-150B7F1A132A}" dt="2026-09-29T19:39:09.991" v="22" actId="33553"/>
        <pc:sldMkLst>
          <pc:docMk/>
          <pc:sldMk cId="0" sldId="257"/>
        </pc:sldMkLst>
        <pc:spChg chg="add del mod">
          <ac:chgData name="Ryah Dues" userId="813e7ca0-bb49-4f83-a913-061196bb95f3" providerId="ADAL" clId="{F50CF01C-9199-4EC3-9928-150B7F1A132A}" dt="2026-09-29T19:39:02.196" v="21" actId="21"/>
          <ac:spMkLst>
            <pc:docMk/>
            <pc:sldMk cId="0" sldId="257"/>
            <ac:spMk id="2" creationId="{8C813224-B5F1-59F1-DDAD-873F8B343A77}"/>
          </ac:spMkLst>
        </pc:spChg>
        <pc:spChg chg="mod">
          <ac:chgData name="Ryah Dues" userId="813e7ca0-bb49-4f83-a913-061196bb95f3" providerId="ADAL" clId="{F50CF01C-9199-4EC3-9928-150B7F1A132A}" dt="2026-09-29T19:39:09.991" v="22" actId="33553"/>
          <ac:spMkLst>
            <pc:docMk/>
            <pc:sldMk cId="0" sldId="257"/>
            <ac:spMk id="108" creationId="{00000000-0000-0000-0000-000000000000}"/>
          </ac:spMkLst>
        </pc:spChg>
      </pc:sldChg>
      <pc:sldChg chg="addSp delSp modSp mod">
        <pc:chgData name="Ryah Dues" userId="813e7ca0-bb49-4f83-a913-061196bb95f3" providerId="ADAL" clId="{F50CF01C-9199-4EC3-9928-150B7F1A132A}" dt="2026-09-29T19:43:17.763" v="44" actId="962"/>
        <pc:sldMkLst>
          <pc:docMk/>
          <pc:sldMk cId="0" sldId="259"/>
        </pc:sldMkLst>
        <pc:spChg chg="add del mod">
          <ac:chgData name="Ryah Dues" userId="813e7ca0-bb49-4f83-a913-061196bb95f3" providerId="ADAL" clId="{F50CF01C-9199-4EC3-9928-150B7F1A132A}" dt="2026-09-29T19:40:09.915" v="31" actId="21"/>
          <ac:spMkLst>
            <pc:docMk/>
            <pc:sldMk cId="0" sldId="259"/>
            <ac:spMk id="2" creationId="{22392BD2-4DA6-C15A-F56C-5E5871DC7708}"/>
          </ac:spMkLst>
        </pc:spChg>
        <pc:spChg chg="mod">
          <ac:chgData name="Ryah Dues" userId="813e7ca0-bb49-4f83-a913-061196bb95f3" providerId="ADAL" clId="{F50CF01C-9199-4EC3-9928-150B7F1A132A}" dt="2026-09-29T19:43:10.254" v="43"/>
          <ac:spMkLst>
            <pc:docMk/>
            <pc:sldMk cId="0" sldId="259"/>
            <ac:spMk id="120" creationId="{00000000-0000-0000-0000-000000000000}"/>
          </ac:spMkLst>
        </pc:spChg>
        <pc:picChg chg="mod">
          <ac:chgData name="Ryah Dues" userId="813e7ca0-bb49-4f83-a913-061196bb95f3" providerId="ADAL" clId="{F50CF01C-9199-4EC3-9928-150B7F1A132A}" dt="2026-09-29T19:43:17.763" v="44" actId="962"/>
          <ac:picMkLst>
            <pc:docMk/>
            <pc:sldMk cId="0" sldId="259"/>
            <ac:picMk id="119" creationId="{00000000-0000-0000-0000-000000000000}"/>
          </ac:picMkLst>
        </pc:picChg>
      </pc:sldChg>
      <pc:sldChg chg="modSp mod">
        <pc:chgData name="Ryah Dues" userId="813e7ca0-bb49-4f83-a913-061196bb95f3" providerId="ADAL" clId="{F50CF01C-9199-4EC3-9928-150B7F1A132A}" dt="2026-09-29T19:37:07.650" v="9" actId="962"/>
        <pc:sldMkLst>
          <pc:docMk/>
          <pc:sldMk cId="0" sldId="260"/>
        </pc:sldMkLst>
        <pc:spChg chg="mod">
          <ac:chgData name="Ryah Dues" userId="813e7ca0-bb49-4f83-a913-061196bb95f3" providerId="ADAL" clId="{F50CF01C-9199-4EC3-9928-150B7F1A132A}" dt="2026-09-29T19:36:46.554" v="1" actId="1035"/>
          <ac:spMkLst>
            <pc:docMk/>
            <pc:sldMk cId="0" sldId="260"/>
            <ac:spMk id="125" creationId="{00000000-0000-0000-0000-000000000000}"/>
          </ac:spMkLst>
        </pc:spChg>
        <pc:spChg chg="ord">
          <ac:chgData name="Ryah Dues" userId="813e7ca0-bb49-4f83-a913-061196bb95f3" providerId="ADAL" clId="{F50CF01C-9199-4EC3-9928-150B7F1A132A}" dt="2026-09-29T19:36:52.171" v="5"/>
          <ac:spMkLst>
            <pc:docMk/>
            <pc:sldMk cId="0" sldId="260"/>
            <ac:spMk id="126" creationId="{00000000-0000-0000-0000-000000000000}"/>
          </ac:spMkLst>
        </pc:spChg>
        <pc:picChg chg="mod">
          <ac:chgData name="Ryah Dues" userId="813e7ca0-bb49-4f83-a913-061196bb95f3" providerId="ADAL" clId="{F50CF01C-9199-4EC3-9928-150B7F1A132A}" dt="2026-09-29T19:36:57.947" v="6" actId="962"/>
          <ac:picMkLst>
            <pc:docMk/>
            <pc:sldMk cId="0" sldId="260"/>
            <ac:picMk id="127" creationId="{00000000-0000-0000-0000-000000000000}"/>
          </ac:picMkLst>
        </pc:picChg>
        <pc:picChg chg="mod">
          <ac:chgData name="Ryah Dues" userId="813e7ca0-bb49-4f83-a913-061196bb95f3" providerId="ADAL" clId="{F50CF01C-9199-4EC3-9928-150B7F1A132A}" dt="2026-09-29T19:37:00.926" v="7" actId="962"/>
          <ac:picMkLst>
            <pc:docMk/>
            <pc:sldMk cId="0" sldId="260"/>
            <ac:picMk id="129" creationId="{00000000-0000-0000-0000-000000000000}"/>
          </ac:picMkLst>
        </pc:picChg>
        <pc:picChg chg="mod">
          <ac:chgData name="Ryah Dues" userId="813e7ca0-bb49-4f83-a913-061196bb95f3" providerId="ADAL" clId="{F50CF01C-9199-4EC3-9928-150B7F1A132A}" dt="2026-09-29T19:37:04.725" v="8" actId="962"/>
          <ac:picMkLst>
            <pc:docMk/>
            <pc:sldMk cId="0" sldId="260"/>
            <ac:picMk id="131" creationId="{00000000-0000-0000-0000-000000000000}"/>
          </ac:picMkLst>
        </pc:picChg>
        <pc:picChg chg="mod">
          <ac:chgData name="Ryah Dues" userId="813e7ca0-bb49-4f83-a913-061196bb95f3" providerId="ADAL" clId="{F50CF01C-9199-4EC3-9928-150B7F1A132A}" dt="2026-09-29T19:37:07.650" v="9" actId="962"/>
          <ac:picMkLst>
            <pc:docMk/>
            <pc:sldMk cId="0" sldId="260"/>
            <ac:picMk id="133" creationId="{00000000-0000-0000-0000-000000000000}"/>
          </ac:picMkLst>
        </pc:picChg>
      </pc:sldChg>
      <pc:sldChg chg="modSp mod">
        <pc:chgData name="Ryah Dues" userId="813e7ca0-bb49-4f83-a913-061196bb95f3" providerId="ADAL" clId="{F50CF01C-9199-4EC3-9928-150B7F1A132A}" dt="2026-09-29T19:37:28.688" v="13" actId="962"/>
        <pc:sldMkLst>
          <pc:docMk/>
          <pc:sldMk cId="0" sldId="261"/>
        </pc:sldMkLst>
        <pc:spChg chg="mod">
          <ac:chgData name="Ryah Dues" userId="813e7ca0-bb49-4f83-a913-061196bb95f3" providerId="ADAL" clId="{F50CF01C-9199-4EC3-9928-150B7F1A132A}" dt="2026-09-29T19:37:25.980" v="10" actId="962"/>
          <ac:spMkLst>
            <pc:docMk/>
            <pc:sldMk cId="0" sldId="261"/>
            <ac:spMk id="139" creationId="{00000000-0000-0000-0000-000000000000}"/>
          </ac:spMkLst>
        </pc:spChg>
        <pc:spChg chg="mod">
          <ac:chgData name="Ryah Dues" userId="813e7ca0-bb49-4f83-a913-061196bb95f3" providerId="ADAL" clId="{F50CF01C-9199-4EC3-9928-150B7F1A132A}" dt="2026-09-29T19:37:27.563" v="11" actId="962"/>
          <ac:spMkLst>
            <pc:docMk/>
            <pc:sldMk cId="0" sldId="261"/>
            <ac:spMk id="141" creationId="{00000000-0000-0000-0000-000000000000}"/>
          </ac:spMkLst>
        </pc:spChg>
        <pc:spChg chg="mod">
          <ac:chgData name="Ryah Dues" userId="813e7ca0-bb49-4f83-a913-061196bb95f3" providerId="ADAL" clId="{F50CF01C-9199-4EC3-9928-150B7F1A132A}" dt="2026-09-29T19:37:28.151" v="12" actId="962"/>
          <ac:spMkLst>
            <pc:docMk/>
            <pc:sldMk cId="0" sldId="261"/>
            <ac:spMk id="143" creationId="{00000000-0000-0000-0000-000000000000}"/>
          </ac:spMkLst>
        </pc:spChg>
        <pc:spChg chg="mod">
          <ac:chgData name="Ryah Dues" userId="813e7ca0-bb49-4f83-a913-061196bb95f3" providerId="ADAL" clId="{F50CF01C-9199-4EC3-9928-150B7F1A132A}" dt="2026-09-29T19:37:28.688" v="13" actId="962"/>
          <ac:spMkLst>
            <pc:docMk/>
            <pc:sldMk cId="0" sldId="261"/>
            <ac:spMk id="145" creationId="{00000000-0000-0000-0000-000000000000}"/>
          </ac:spMkLst>
        </pc:spChg>
      </pc:sldChg>
      <pc:sldChg chg="modSp mod">
        <pc:chgData name="Ryah Dues" userId="813e7ca0-bb49-4f83-a913-061196bb95f3" providerId="ADAL" clId="{F50CF01C-9199-4EC3-9928-150B7F1A132A}" dt="2026-09-29T19:37:42.006" v="19" actId="962"/>
        <pc:sldMkLst>
          <pc:docMk/>
          <pc:sldMk cId="0" sldId="262"/>
        </pc:sldMkLst>
        <pc:spChg chg="mod">
          <ac:chgData name="Ryah Dues" userId="813e7ca0-bb49-4f83-a913-061196bb95f3" providerId="ADAL" clId="{F50CF01C-9199-4EC3-9928-150B7F1A132A}" dt="2026-09-29T19:37:34.225" v="16" actId="962"/>
          <ac:spMkLst>
            <pc:docMk/>
            <pc:sldMk cId="0" sldId="262"/>
            <ac:spMk id="151" creationId="{00000000-0000-0000-0000-000000000000}"/>
          </ac:spMkLst>
        </pc:spChg>
        <pc:picChg chg="mod">
          <ac:chgData name="Ryah Dues" userId="813e7ca0-bb49-4f83-a913-061196bb95f3" providerId="ADAL" clId="{F50CF01C-9199-4EC3-9928-150B7F1A132A}" dt="2026-09-29T19:37:39.094" v="17" actId="962"/>
          <ac:picMkLst>
            <pc:docMk/>
            <pc:sldMk cId="0" sldId="262"/>
            <ac:picMk id="153" creationId="{00000000-0000-0000-0000-000000000000}"/>
          </ac:picMkLst>
        </pc:picChg>
        <pc:picChg chg="mod">
          <ac:chgData name="Ryah Dues" userId="813e7ca0-bb49-4f83-a913-061196bb95f3" providerId="ADAL" clId="{F50CF01C-9199-4EC3-9928-150B7F1A132A}" dt="2026-09-29T19:37:40.783" v="18" actId="962"/>
          <ac:picMkLst>
            <pc:docMk/>
            <pc:sldMk cId="0" sldId="262"/>
            <ac:picMk id="155" creationId="{00000000-0000-0000-0000-000000000000}"/>
          </ac:picMkLst>
        </pc:picChg>
        <pc:picChg chg="mod">
          <ac:chgData name="Ryah Dues" userId="813e7ca0-bb49-4f83-a913-061196bb95f3" providerId="ADAL" clId="{F50CF01C-9199-4EC3-9928-150B7F1A132A}" dt="2026-09-29T19:37:42.006" v="19" actId="962"/>
          <ac:picMkLst>
            <pc:docMk/>
            <pc:sldMk cId="0" sldId="262"/>
            <ac:picMk id="157" creationId="{00000000-0000-0000-0000-000000000000}"/>
          </ac:picMkLst>
        </pc:picChg>
      </pc:sldChg>
      <pc:sldChg chg="addSp delSp modSp mod">
        <pc:chgData name="Ryah Dues" userId="813e7ca0-bb49-4f83-a913-061196bb95f3" providerId="ADAL" clId="{F50CF01C-9199-4EC3-9928-150B7F1A132A}" dt="2026-09-29T19:39:29.421" v="25" actId="33553"/>
        <pc:sldMkLst>
          <pc:docMk/>
          <pc:sldMk cId="0" sldId="263"/>
        </pc:sldMkLst>
        <pc:spChg chg="add del mod">
          <ac:chgData name="Ryah Dues" userId="813e7ca0-bb49-4f83-a913-061196bb95f3" providerId="ADAL" clId="{F50CF01C-9199-4EC3-9928-150B7F1A132A}" dt="2026-09-29T19:39:25.209" v="24" actId="21"/>
          <ac:spMkLst>
            <pc:docMk/>
            <pc:sldMk cId="0" sldId="263"/>
            <ac:spMk id="2" creationId="{90394A73-A53D-8C63-9514-1A0ACB50E52C}"/>
          </ac:spMkLst>
        </pc:spChg>
        <pc:spChg chg="mod">
          <ac:chgData name="Ryah Dues" userId="813e7ca0-bb49-4f83-a913-061196bb95f3" providerId="ADAL" clId="{F50CF01C-9199-4EC3-9928-150B7F1A132A}" dt="2026-09-29T19:39:29.421" v="25" actId="33553"/>
          <ac:spMkLst>
            <pc:docMk/>
            <pc:sldMk cId="0" sldId="263"/>
            <ac:spMk id="162" creationId="{00000000-0000-0000-0000-000000000000}"/>
          </ac:spMkLst>
        </pc:spChg>
      </pc:sldChg>
      <pc:sldChg chg="modSp mod">
        <pc:chgData name="Ryah Dues" userId="813e7ca0-bb49-4f83-a913-061196bb95f3" providerId="ADAL" clId="{F50CF01C-9199-4EC3-9928-150B7F1A132A}" dt="2026-09-29T19:40:45.365" v="36" actId="962"/>
        <pc:sldMkLst>
          <pc:docMk/>
          <pc:sldMk cId="0" sldId="264"/>
        </pc:sldMkLst>
        <pc:picChg chg="mod">
          <ac:chgData name="Ryah Dues" userId="813e7ca0-bb49-4f83-a913-061196bb95f3" providerId="ADAL" clId="{F50CF01C-9199-4EC3-9928-150B7F1A132A}" dt="2026-09-29T19:40:45.365" v="36" actId="962"/>
          <ac:picMkLst>
            <pc:docMk/>
            <pc:sldMk cId="0" sldId="264"/>
            <ac:picMk id="169" creationId="{00000000-0000-0000-0000-000000000000}"/>
          </ac:picMkLst>
        </pc:picChg>
      </pc:sldChg>
      <pc:sldChg chg="modSp mod">
        <pc:chgData name="Ryah Dues" userId="813e7ca0-bb49-4f83-a913-061196bb95f3" providerId="ADAL" clId="{F50CF01C-9199-4EC3-9928-150B7F1A132A}" dt="2026-09-29T19:40:46.928" v="37" actId="962"/>
        <pc:sldMkLst>
          <pc:docMk/>
          <pc:sldMk cId="0" sldId="265"/>
        </pc:sldMkLst>
        <pc:picChg chg="mod">
          <ac:chgData name="Ryah Dues" userId="813e7ca0-bb49-4f83-a913-061196bb95f3" providerId="ADAL" clId="{F50CF01C-9199-4EC3-9928-150B7F1A132A}" dt="2026-09-29T19:40:46.928" v="37" actId="962"/>
          <ac:picMkLst>
            <pc:docMk/>
            <pc:sldMk cId="0" sldId="265"/>
            <ac:picMk id="176" creationId="{00000000-0000-0000-0000-000000000000}"/>
          </ac:picMkLst>
        </pc:picChg>
      </pc:sldChg>
      <pc:sldChg chg="addSp delSp modSp mod">
        <pc:chgData name="Ryah Dues" userId="813e7ca0-bb49-4f83-a913-061196bb95f3" providerId="ADAL" clId="{F50CF01C-9199-4EC3-9928-150B7F1A132A}" dt="2026-09-29T19:40:00.467" v="30" actId="33553"/>
        <pc:sldMkLst>
          <pc:docMk/>
          <pc:sldMk cId="0" sldId="267"/>
        </pc:sldMkLst>
        <pc:spChg chg="add del mod">
          <ac:chgData name="Ryah Dues" userId="813e7ca0-bb49-4f83-a913-061196bb95f3" providerId="ADAL" clId="{F50CF01C-9199-4EC3-9928-150B7F1A132A}" dt="2026-09-29T19:39:56.882" v="29" actId="21"/>
          <ac:spMkLst>
            <pc:docMk/>
            <pc:sldMk cId="0" sldId="267"/>
            <ac:spMk id="2" creationId="{21D6B247-98F4-BA6D-70F1-A20B56F7B540}"/>
          </ac:spMkLst>
        </pc:spChg>
        <pc:spChg chg="mod">
          <ac:chgData name="Ryah Dues" userId="813e7ca0-bb49-4f83-a913-061196bb95f3" providerId="ADAL" clId="{F50CF01C-9199-4EC3-9928-150B7F1A132A}" dt="2026-09-29T19:40:00.467" v="30" actId="33553"/>
          <ac:spMkLst>
            <pc:docMk/>
            <pc:sldMk cId="0" sldId="267"/>
            <ac:spMk id="188" creationId="{00000000-0000-0000-0000-000000000000}"/>
          </ac:spMkLst>
        </pc:spChg>
      </pc:sldChg>
      <pc:sldChg chg="modSp mod">
        <pc:chgData name="Ryah Dues" userId="813e7ca0-bb49-4f83-a913-061196bb95f3" providerId="ADAL" clId="{F50CF01C-9199-4EC3-9928-150B7F1A132A}" dt="2026-09-29T19:40:48.940" v="38" actId="962"/>
        <pc:sldMkLst>
          <pc:docMk/>
          <pc:sldMk cId="0" sldId="268"/>
        </pc:sldMkLst>
        <pc:spChg chg="mod">
          <ac:chgData name="Ryah Dues" userId="813e7ca0-bb49-4f83-a913-061196bb95f3" providerId="ADAL" clId="{F50CF01C-9199-4EC3-9928-150B7F1A132A}" dt="2026-09-29T19:39:36.685" v="26" actId="33553"/>
          <ac:spMkLst>
            <pc:docMk/>
            <pc:sldMk cId="0" sldId="268"/>
            <ac:spMk id="196" creationId="{00000000-0000-0000-0000-000000000000}"/>
          </ac:spMkLst>
        </pc:spChg>
        <pc:grpChg chg="mod">
          <ac:chgData name="Ryah Dues" userId="813e7ca0-bb49-4f83-a913-061196bb95f3" providerId="ADAL" clId="{F50CF01C-9199-4EC3-9928-150B7F1A132A}" dt="2026-09-29T19:40:48.940" v="38" actId="962"/>
          <ac:grpSpMkLst>
            <pc:docMk/>
            <pc:sldMk cId="0" sldId="268"/>
            <ac:grpSpMk id="199" creationId="{00000000-0000-0000-0000-000000000000}"/>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ea1864b4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gea1864b4_2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fb355794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fb355794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ea1864b4_2_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gea1864b4_2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ea1864b4_2_1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gea1864b4_2_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ea1864b4_2_1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gea1864b4_2_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ea1864b4_2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gea1864b4_2_1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ea1864b4_2_1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gea1864b4_2_1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ea1864b4_2_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gea1864b4_2_1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ea1864b4_2_1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gea1864b4_2_1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ea1864b4_2_1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gea1864b4_2_1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ea1864b4_2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gea1864b4_2_1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5d124e8c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5d124e8c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85800" y="2111123"/>
            <a:ext cx="7772400" cy="1546475"/>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1pPr>
            <a:lvl2pPr lvl="1"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2pPr>
            <a:lvl3pPr lvl="2"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3pPr>
            <a:lvl4pPr lvl="3"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4pPr>
            <a:lvl5pPr lvl="4"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5pPr>
            <a:lvl6pPr lvl="5"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6pPr>
            <a:lvl7pPr lvl="6"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7pPr>
            <a:lvl8pPr lvl="7"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8pPr>
            <a:lvl9pPr lvl="8" algn="ctr" rtl="0">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9pPr>
          </a:lstStyle>
          <a:p>
            <a:endParaRPr/>
          </a:p>
        </p:txBody>
      </p:sp>
      <p:sp>
        <p:nvSpPr>
          <p:cNvPr id="10" name="Google Shape;10;p2"/>
          <p:cNvSpPr txBox="1">
            <a:spLocks noGrp="1"/>
          </p:cNvSpPr>
          <p:nvPr>
            <p:ph type="subTitle" idx="1"/>
          </p:nvPr>
        </p:nvSpPr>
        <p:spPr>
          <a:xfrm>
            <a:off x="685800" y="3786738"/>
            <a:ext cx="7772400" cy="1046317"/>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1pPr>
            <a:lvl2pPr lvl="1"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2pPr>
            <a:lvl3pPr lvl="2"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3pPr>
            <a:lvl4pPr lvl="3"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4pPr>
            <a:lvl5pPr lvl="4"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5pPr>
            <a:lvl6pPr lvl="5"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6pPr>
            <a:lvl7pPr lvl="6"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7pPr>
            <a:lvl8pPr lvl="7"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8pPr>
            <a:lvl9pPr lvl="8" algn="ctr" rtl="0">
              <a:lnSpc>
                <a:spcPct val="100000"/>
              </a:lnSpc>
              <a:spcBef>
                <a:spcPts val="0"/>
              </a:spcBef>
              <a:spcAft>
                <a:spcPts val="0"/>
              </a:spcAft>
              <a:buClr>
                <a:schemeClr val="dk2"/>
              </a:buClr>
              <a:buSzPts val="3000"/>
              <a:buFont typeface="Arial"/>
              <a:buNone/>
              <a:defRPr sz="30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600"/>
              <a:buFont typeface="Arial"/>
              <a:buNone/>
              <a:defRPr sz="3600" b="1">
                <a:solidFill>
                  <a:schemeClr val="dk1"/>
                </a:solidFill>
                <a:latin typeface="Arial"/>
                <a:ea typeface="Arial"/>
                <a:cs typeface="Arial"/>
                <a:sym typeface="Arial"/>
              </a:defRPr>
            </a:lvl1pPr>
            <a:lvl2pPr lvl="1" algn="l" rtl="0">
              <a:spcBef>
                <a:spcPts val="0"/>
              </a:spcBef>
              <a:spcAft>
                <a:spcPts val="0"/>
              </a:spcAft>
              <a:buSzPts val="3600"/>
              <a:buFont typeface="Arial"/>
              <a:buNone/>
              <a:defRPr sz="3600" b="1">
                <a:solidFill>
                  <a:schemeClr val="dk1"/>
                </a:solidFill>
                <a:latin typeface="Arial"/>
                <a:ea typeface="Arial"/>
                <a:cs typeface="Arial"/>
                <a:sym typeface="Arial"/>
              </a:defRPr>
            </a:lvl2pPr>
            <a:lvl3pPr lvl="2" algn="l" rtl="0">
              <a:spcBef>
                <a:spcPts val="0"/>
              </a:spcBef>
              <a:spcAft>
                <a:spcPts val="0"/>
              </a:spcAft>
              <a:buSzPts val="3600"/>
              <a:buFont typeface="Arial"/>
              <a:buNone/>
              <a:defRPr sz="3600" b="1">
                <a:solidFill>
                  <a:schemeClr val="dk1"/>
                </a:solidFill>
                <a:latin typeface="Arial"/>
                <a:ea typeface="Arial"/>
                <a:cs typeface="Arial"/>
                <a:sym typeface="Arial"/>
              </a:defRPr>
            </a:lvl3pPr>
            <a:lvl4pPr lvl="3" algn="l" rtl="0">
              <a:spcBef>
                <a:spcPts val="0"/>
              </a:spcBef>
              <a:spcAft>
                <a:spcPts val="0"/>
              </a:spcAft>
              <a:buSzPts val="3600"/>
              <a:buFont typeface="Arial"/>
              <a:buNone/>
              <a:defRPr sz="3600" b="1">
                <a:solidFill>
                  <a:schemeClr val="dk1"/>
                </a:solidFill>
                <a:latin typeface="Arial"/>
                <a:ea typeface="Arial"/>
                <a:cs typeface="Arial"/>
                <a:sym typeface="Arial"/>
              </a:defRPr>
            </a:lvl4pPr>
            <a:lvl5pPr lvl="4" algn="l" rtl="0">
              <a:spcBef>
                <a:spcPts val="0"/>
              </a:spcBef>
              <a:spcAft>
                <a:spcPts val="0"/>
              </a:spcAft>
              <a:buSzPts val="3600"/>
              <a:buFont typeface="Arial"/>
              <a:buNone/>
              <a:defRPr sz="3600" b="1">
                <a:solidFill>
                  <a:schemeClr val="dk1"/>
                </a:solidFill>
                <a:latin typeface="Arial"/>
                <a:ea typeface="Arial"/>
                <a:cs typeface="Arial"/>
                <a:sym typeface="Arial"/>
              </a:defRPr>
            </a:lvl5pPr>
            <a:lvl6pPr lvl="5" algn="l" rtl="0">
              <a:spcBef>
                <a:spcPts val="0"/>
              </a:spcBef>
              <a:spcAft>
                <a:spcPts val="0"/>
              </a:spcAft>
              <a:buSzPts val="3600"/>
              <a:buFont typeface="Arial"/>
              <a:buNone/>
              <a:defRPr sz="3600" b="1">
                <a:solidFill>
                  <a:schemeClr val="dk1"/>
                </a:solidFill>
                <a:latin typeface="Arial"/>
                <a:ea typeface="Arial"/>
                <a:cs typeface="Arial"/>
                <a:sym typeface="Arial"/>
              </a:defRPr>
            </a:lvl6pPr>
            <a:lvl7pPr lvl="6" algn="l" rtl="0">
              <a:spcBef>
                <a:spcPts val="0"/>
              </a:spcBef>
              <a:spcAft>
                <a:spcPts val="0"/>
              </a:spcAft>
              <a:buSzPts val="3600"/>
              <a:buFont typeface="Arial"/>
              <a:buNone/>
              <a:defRPr sz="3600" b="1">
                <a:solidFill>
                  <a:schemeClr val="dk1"/>
                </a:solidFill>
                <a:latin typeface="Arial"/>
                <a:ea typeface="Arial"/>
                <a:cs typeface="Arial"/>
                <a:sym typeface="Arial"/>
              </a:defRPr>
            </a:lvl7pPr>
            <a:lvl8pPr lvl="7" algn="l" rtl="0">
              <a:spcBef>
                <a:spcPts val="0"/>
              </a:spcBef>
              <a:spcAft>
                <a:spcPts val="0"/>
              </a:spcAft>
              <a:buSzPts val="3600"/>
              <a:buFont typeface="Arial"/>
              <a:buNone/>
              <a:defRPr sz="3600" b="1">
                <a:solidFill>
                  <a:schemeClr val="dk1"/>
                </a:solidFill>
                <a:latin typeface="Arial"/>
                <a:ea typeface="Arial"/>
                <a:cs typeface="Arial"/>
                <a:sym typeface="Arial"/>
              </a:defRPr>
            </a:lvl8pPr>
            <a:lvl9pPr lvl="8" algn="l" rtl="0">
              <a:spcBef>
                <a:spcPts val="0"/>
              </a:spcBef>
              <a:spcAft>
                <a:spcPts val="0"/>
              </a:spcAft>
              <a:buSzPts val="3600"/>
              <a:buFont typeface="Arial"/>
              <a:buNone/>
              <a:defRPr sz="3600" b="1">
                <a:solidFill>
                  <a:schemeClr val="dk1"/>
                </a:solidFill>
                <a:latin typeface="Arial"/>
                <a:ea typeface="Arial"/>
                <a:cs typeface="Arial"/>
                <a:sym typeface="Arial"/>
              </a:defRPr>
            </a:lvl9pPr>
          </a:lstStyle>
          <a:p>
            <a:endParaRPr/>
          </a:p>
        </p:txBody>
      </p:sp>
      <p:sp>
        <p:nvSpPr>
          <p:cNvPr id="13" name="Google Shape;13;p3"/>
          <p:cNvSpPr txBox="1">
            <a:spLocks noGrp="1"/>
          </p:cNvSpPr>
          <p:nvPr>
            <p:ph type="body" idx="1"/>
          </p:nvPr>
        </p:nvSpPr>
        <p:spPr>
          <a:xfrm>
            <a:off x="457200" y="1600200"/>
            <a:ext cx="8229600" cy="4967574"/>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600"/>
              <a:buFont typeface="Arial"/>
              <a:buNone/>
              <a:defRPr sz="3600" b="1">
                <a:solidFill>
                  <a:schemeClr val="dk1"/>
                </a:solidFill>
                <a:latin typeface="Arial"/>
                <a:ea typeface="Arial"/>
                <a:cs typeface="Arial"/>
                <a:sym typeface="Arial"/>
              </a:defRPr>
            </a:lvl1pPr>
            <a:lvl2pPr lvl="1" algn="l" rtl="0">
              <a:spcBef>
                <a:spcPts val="0"/>
              </a:spcBef>
              <a:spcAft>
                <a:spcPts val="0"/>
              </a:spcAft>
              <a:buSzPts val="3600"/>
              <a:buFont typeface="Arial"/>
              <a:buNone/>
              <a:defRPr sz="3600" b="1">
                <a:solidFill>
                  <a:schemeClr val="dk1"/>
                </a:solidFill>
                <a:latin typeface="Arial"/>
                <a:ea typeface="Arial"/>
                <a:cs typeface="Arial"/>
                <a:sym typeface="Arial"/>
              </a:defRPr>
            </a:lvl2pPr>
            <a:lvl3pPr lvl="2" algn="l" rtl="0">
              <a:spcBef>
                <a:spcPts val="0"/>
              </a:spcBef>
              <a:spcAft>
                <a:spcPts val="0"/>
              </a:spcAft>
              <a:buSzPts val="3600"/>
              <a:buFont typeface="Arial"/>
              <a:buNone/>
              <a:defRPr sz="3600" b="1">
                <a:solidFill>
                  <a:schemeClr val="dk1"/>
                </a:solidFill>
                <a:latin typeface="Arial"/>
                <a:ea typeface="Arial"/>
                <a:cs typeface="Arial"/>
                <a:sym typeface="Arial"/>
              </a:defRPr>
            </a:lvl3pPr>
            <a:lvl4pPr lvl="3" algn="l" rtl="0">
              <a:spcBef>
                <a:spcPts val="0"/>
              </a:spcBef>
              <a:spcAft>
                <a:spcPts val="0"/>
              </a:spcAft>
              <a:buSzPts val="3600"/>
              <a:buFont typeface="Arial"/>
              <a:buNone/>
              <a:defRPr sz="3600" b="1">
                <a:solidFill>
                  <a:schemeClr val="dk1"/>
                </a:solidFill>
                <a:latin typeface="Arial"/>
                <a:ea typeface="Arial"/>
                <a:cs typeface="Arial"/>
                <a:sym typeface="Arial"/>
              </a:defRPr>
            </a:lvl4pPr>
            <a:lvl5pPr lvl="4" algn="l" rtl="0">
              <a:spcBef>
                <a:spcPts val="0"/>
              </a:spcBef>
              <a:spcAft>
                <a:spcPts val="0"/>
              </a:spcAft>
              <a:buSzPts val="3600"/>
              <a:buFont typeface="Arial"/>
              <a:buNone/>
              <a:defRPr sz="3600" b="1">
                <a:solidFill>
                  <a:schemeClr val="dk1"/>
                </a:solidFill>
                <a:latin typeface="Arial"/>
                <a:ea typeface="Arial"/>
                <a:cs typeface="Arial"/>
                <a:sym typeface="Arial"/>
              </a:defRPr>
            </a:lvl5pPr>
            <a:lvl6pPr lvl="5" algn="l" rtl="0">
              <a:spcBef>
                <a:spcPts val="0"/>
              </a:spcBef>
              <a:spcAft>
                <a:spcPts val="0"/>
              </a:spcAft>
              <a:buSzPts val="3600"/>
              <a:buFont typeface="Arial"/>
              <a:buNone/>
              <a:defRPr sz="3600" b="1">
                <a:solidFill>
                  <a:schemeClr val="dk1"/>
                </a:solidFill>
                <a:latin typeface="Arial"/>
                <a:ea typeface="Arial"/>
                <a:cs typeface="Arial"/>
                <a:sym typeface="Arial"/>
              </a:defRPr>
            </a:lvl6pPr>
            <a:lvl7pPr lvl="6" algn="l" rtl="0">
              <a:spcBef>
                <a:spcPts val="0"/>
              </a:spcBef>
              <a:spcAft>
                <a:spcPts val="0"/>
              </a:spcAft>
              <a:buSzPts val="3600"/>
              <a:buFont typeface="Arial"/>
              <a:buNone/>
              <a:defRPr sz="3600" b="1">
                <a:solidFill>
                  <a:schemeClr val="dk1"/>
                </a:solidFill>
                <a:latin typeface="Arial"/>
                <a:ea typeface="Arial"/>
                <a:cs typeface="Arial"/>
                <a:sym typeface="Arial"/>
              </a:defRPr>
            </a:lvl7pPr>
            <a:lvl8pPr lvl="7" algn="l" rtl="0">
              <a:spcBef>
                <a:spcPts val="0"/>
              </a:spcBef>
              <a:spcAft>
                <a:spcPts val="0"/>
              </a:spcAft>
              <a:buSzPts val="3600"/>
              <a:buFont typeface="Arial"/>
              <a:buNone/>
              <a:defRPr sz="3600" b="1">
                <a:solidFill>
                  <a:schemeClr val="dk1"/>
                </a:solidFill>
                <a:latin typeface="Arial"/>
                <a:ea typeface="Arial"/>
                <a:cs typeface="Arial"/>
                <a:sym typeface="Arial"/>
              </a:defRPr>
            </a:lvl8pPr>
            <a:lvl9pPr lvl="8" algn="l" rtl="0">
              <a:spcBef>
                <a:spcPts val="0"/>
              </a:spcBef>
              <a:spcAft>
                <a:spcPts val="0"/>
              </a:spcAft>
              <a:buSzPts val="3600"/>
              <a:buFont typeface="Arial"/>
              <a:buNone/>
              <a:defRPr sz="3600" b="1">
                <a:solidFill>
                  <a:schemeClr val="dk1"/>
                </a:solidFill>
                <a:latin typeface="Arial"/>
                <a:ea typeface="Arial"/>
                <a:cs typeface="Arial"/>
                <a:sym typeface="Arial"/>
              </a:defRPr>
            </a:lvl9pPr>
          </a:lstStyle>
          <a:p>
            <a:endParaRPr/>
          </a:p>
        </p:txBody>
      </p:sp>
      <p:sp>
        <p:nvSpPr>
          <p:cNvPr id="16" name="Google Shape;16;p4"/>
          <p:cNvSpPr txBox="1">
            <a:spLocks noGrp="1"/>
          </p:cNvSpPr>
          <p:nvPr>
            <p:ph type="body" idx="1"/>
          </p:nvPr>
        </p:nvSpPr>
        <p:spPr>
          <a:xfrm>
            <a:off x="457200" y="1600200"/>
            <a:ext cx="3994526" cy="4967574"/>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17" name="Google Shape;17;p4"/>
          <p:cNvSpPr txBox="1">
            <a:spLocks noGrp="1"/>
          </p:cNvSpPr>
          <p:nvPr>
            <p:ph type="body" idx="2"/>
          </p:nvPr>
        </p:nvSpPr>
        <p:spPr>
          <a:xfrm>
            <a:off x="4692274" y="1600200"/>
            <a:ext cx="3994526" cy="4967574"/>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3600"/>
              <a:buFont typeface="Arial"/>
              <a:buNone/>
              <a:defRPr sz="3600" b="1">
                <a:solidFill>
                  <a:schemeClr val="dk1"/>
                </a:solidFill>
                <a:latin typeface="Arial"/>
                <a:ea typeface="Arial"/>
                <a:cs typeface="Arial"/>
                <a:sym typeface="Arial"/>
              </a:defRPr>
            </a:lvl1pPr>
            <a:lvl2pPr lvl="1" algn="l" rtl="0">
              <a:spcBef>
                <a:spcPts val="0"/>
              </a:spcBef>
              <a:spcAft>
                <a:spcPts val="0"/>
              </a:spcAft>
              <a:buSzPts val="3600"/>
              <a:buFont typeface="Arial"/>
              <a:buNone/>
              <a:defRPr sz="3600" b="1">
                <a:solidFill>
                  <a:schemeClr val="dk1"/>
                </a:solidFill>
                <a:latin typeface="Arial"/>
                <a:ea typeface="Arial"/>
                <a:cs typeface="Arial"/>
                <a:sym typeface="Arial"/>
              </a:defRPr>
            </a:lvl2pPr>
            <a:lvl3pPr lvl="2" algn="l" rtl="0">
              <a:spcBef>
                <a:spcPts val="0"/>
              </a:spcBef>
              <a:spcAft>
                <a:spcPts val="0"/>
              </a:spcAft>
              <a:buSzPts val="3600"/>
              <a:buFont typeface="Arial"/>
              <a:buNone/>
              <a:defRPr sz="3600" b="1">
                <a:solidFill>
                  <a:schemeClr val="dk1"/>
                </a:solidFill>
                <a:latin typeface="Arial"/>
                <a:ea typeface="Arial"/>
                <a:cs typeface="Arial"/>
                <a:sym typeface="Arial"/>
              </a:defRPr>
            </a:lvl3pPr>
            <a:lvl4pPr lvl="3" algn="l" rtl="0">
              <a:spcBef>
                <a:spcPts val="0"/>
              </a:spcBef>
              <a:spcAft>
                <a:spcPts val="0"/>
              </a:spcAft>
              <a:buSzPts val="3600"/>
              <a:buFont typeface="Arial"/>
              <a:buNone/>
              <a:defRPr sz="3600" b="1">
                <a:solidFill>
                  <a:schemeClr val="dk1"/>
                </a:solidFill>
                <a:latin typeface="Arial"/>
                <a:ea typeface="Arial"/>
                <a:cs typeface="Arial"/>
                <a:sym typeface="Arial"/>
              </a:defRPr>
            </a:lvl4pPr>
            <a:lvl5pPr lvl="4" algn="l" rtl="0">
              <a:spcBef>
                <a:spcPts val="0"/>
              </a:spcBef>
              <a:spcAft>
                <a:spcPts val="0"/>
              </a:spcAft>
              <a:buSzPts val="3600"/>
              <a:buFont typeface="Arial"/>
              <a:buNone/>
              <a:defRPr sz="3600" b="1">
                <a:solidFill>
                  <a:schemeClr val="dk1"/>
                </a:solidFill>
                <a:latin typeface="Arial"/>
                <a:ea typeface="Arial"/>
                <a:cs typeface="Arial"/>
                <a:sym typeface="Arial"/>
              </a:defRPr>
            </a:lvl5pPr>
            <a:lvl6pPr lvl="5" algn="l" rtl="0">
              <a:spcBef>
                <a:spcPts val="0"/>
              </a:spcBef>
              <a:spcAft>
                <a:spcPts val="0"/>
              </a:spcAft>
              <a:buSzPts val="3600"/>
              <a:buFont typeface="Arial"/>
              <a:buNone/>
              <a:defRPr sz="3600" b="1">
                <a:solidFill>
                  <a:schemeClr val="dk1"/>
                </a:solidFill>
                <a:latin typeface="Arial"/>
                <a:ea typeface="Arial"/>
                <a:cs typeface="Arial"/>
                <a:sym typeface="Arial"/>
              </a:defRPr>
            </a:lvl6pPr>
            <a:lvl7pPr lvl="6" algn="l" rtl="0">
              <a:spcBef>
                <a:spcPts val="0"/>
              </a:spcBef>
              <a:spcAft>
                <a:spcPts val="0"/>
              </a:spcAft>
              <a:buSzPts val="3600"/>
              <a:buFont typeface="Arial"/>
              <a:buNone/>
              <a:defRPr sz="3600" b="1">
                <a:solidFill>
                  <a:schemeClr val="dk1"/>
                </a:solidFill>
                <a:latin typeface="Arial"/>
                <a:ea typeface="Arial"/>
                <a:cs typeface="Arial"/>
                <a:sym typeface="Arial"/>
              </a:defRPr>
            </a:lvl7pPr>
            <a:lvl8pPr lvl="7" algn="l" rtl="0">
              <a:spcBef>
                <a:spcPts val="0"/>
              </a:spcBef>
              <a:spcAft>
                <a:spcPts val="0"/>
              </a:spcAft>
              <a:buSzPts val="3600"/>
              <a:buFont typeface="Arial"/>
              <a:buNone/>
              <a:defRPr sz="3600" b="1">
                <a:solidFill>
                  <a:schemeClr val="dk1"/>
                </a:solidFill>
                <a:latin typeface="Arial"/>
                <a:ea typeface="Arial"/>
                <a:cs typeface="Arial"/>
                <a:sym typeface="Arial"/>
              </a:defRPr>
            </a:lvl8pPr>
            <a:lvl9pPr lvl="8" algn="l" rtl="0">
              <a:spcBef>
                <a:spcPts val="0"/>
              </a:spcBef>
              <a:spcAft>
                <a:spcPts val="0"/>
              </a:spcAft>
              <a:buSzPts val="3600"/>
              <a:buFont typeface="Arial"/>
              <a:buNone/>
              <a:defRPr sz="3600" b="1">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0"/>
        <p:cNvGrpSpPr/>
        <p:nvPr/>
      </p:nvGrpSpPr>
      <p:grpSpPr>
        <a:xfrm>
          <a:off x="0" y="0"/>
          <a:ext cx="0" cy="0"/>
          <a:chOff x="0" y="0"/>
          <a:chExt cx="0" cy="0"/>
        </a:xfrm>
      </p:grpSpPr>
      <p:sp>
        <p:nvSpPr>
          <p:cNvPr id="21" name="Google Shape;21;p6"/>
          <p:cNvSpPr txBox="1">
            <a:spLocks noGrp="1"/>
          </p:cNvSpPr>
          <p:nvPr>
            <p:ph type="body" idx="1"/>
          </p:nvPr>
        </p:nvSpPr>
        <p:spPr>
          <a:xfrm>
            <a:off x="457200" y="5875079"/>
            <a:ext cx="8229600" cy="692694"/>
          </a:xfrm>
          <a:prstGeom prst="rect">
            <a:avLst/>
          </a:prstGeom>
          <a:noFill/>
          <a:ln>
            <a:noFill/>
          </a:ln>
        </p:spPr>
        <p:txBody>
          <a:bodyPr spcFirstLastPara="1" wrap="square" lIns="91425" tIns="91425" rIns="91425" bIns="91425" anchor="t" anchorCtr="0">
            <a:noAutofit/>
          </a:bodyPr>
          <a:lstStyle>
            <a:lvl1pPr marL="457200" lvl="0" indent="-342900" algn="ctr" rtl="0">
              <a:lnSpc>
                <a:spcPct val="100000"/>
              </a:lnSpc>
              <a:spcBef>
                <a:spcPts val="360"/>
              </a:spcBef>
              <a:spcAft>
                <a:spcPts val="0"/>
              </a:spcAft>
              <a:buClr>
                <a:schemeClr val="dk1"/>
              </a:buClr>
              <a:buSzPts val="1800"/>
              <a:buFont typeface="Arial"/>
              <a:buChar char="●"/>
              <a:defRPr sz="1800">
                <a:solidFill>
                  <a:schemeClr val="dk1"/>
                </a:solidFill>
              </a:defRPr>
            </a:lvl1pPr>
            <a:lvl2pPr marL="914400" lvl="1" indent="-342900" algn="ctr" rtl="0">
              <a:lnSpc>
                <a:spcPct val="100000"/>
              </a:lnSpc>
              <a:spcBef>
                <a:spcPts val="0"/>
              </a:spcBef>
              <a:spcAft>
                <a:spcPts val="0"/>
              </a:spcAft>
              <a:buClr>
                <a:schemeClr val="dk1"/>
              </a:buClr>
              <a:buSzPts val="1800"/>
              <a:buFont typeface="Arial"/>
              <a:buChar char="○"/>
              <a:defRPr sz="1800">
                <a:solidFill>
                  <a:schemeClr val="dk1"/>
                </a:solidFill>
              </a:defRPr>
            </a:lvl2pPr>
            <a:lvl3pPr marL="1371600" lvl="2" indent="-342900" algn="ctr" rtl="0">
              <a:lnSpc>
                <a:spcPct val="100000"/>
              </a:lnSpc>
              <a:spcBef>
                <a:spcPts val="0"/>
              </a:spcBef>
              <a:spcAft>
                <a:spcPts val="0"/>
              </a:spcAft>
              <a:buClr>
                <a:schemeClr val="dk1"/>
              </a:buClr>
              <a:buSzPts val="1800"/>
              <a:buFont typeface="Arial"/>
              <a:buChar char="■"/>
              <a:defRPr sz="1800">
                <a:solidFill>
                  <a:schemeClr val="dk1"/>
                </a:solidFill>
              </a:defRPr>
            </a:lvl3pPr>
            <a:lvl4pPr marL="1828800" lvl="3" indent="-342900" algn="ctr" rtl="0">
              <a:lnSpc>
                <a:spcPct val="100000"/>
              </a:lnSpc>
              <a:spcBef>
                <a:spcPts val="0"/>
              </a:spcBef>
              <a:spcAft>
                <a:spcPts val="0"/>
              </a:spcAft>
              <a:buClr>
                <a:schemeClr val="dk1"/>
              </a:buClr>
              <a:buSzPts val="1800"/>
              <a:buFont typeface="Arial"/>
              <a:buChar char="●"/>
              <a:defRPr sz="1800">
                <a:solidFill>
                  <a:schemeClr val="dk1"/>
                </a:solidFill>
              </a:defRPr>
            </a:lvl4pPr>
            <a:lvl5pPr marL="2286000" lvl="4" indent="-342900" algn="ctr" rtl="0">
              <a:lnSpc>
                <a:spcPct val="100000"/>
              </a:lnSpc>
              <a:spcBef>
                <a:spcPts val="0"/>
              </a:spcBef>
              <a:spcAft>
                <a:spcPts val="0"/>
              </a:spcAft>
              <a:buClr>
                <a:schemeClr val="dk1"/>
              </a:buClr>
              <a:buSzPts val="1800"/>
              <a:buFont typeface="Arial"/>
              <a:buChar char="○"/>
              <a:defRPr sz="1800">
                <a:solidFill>
                  <a:schemeClr val="dk1"/>
                </a:solidFill>
              </a:defRPr>
            </a:lvl5pPr>
            <a:lvl6pPr marL="2743200" lvl="5" indent="-342900" algn="ctr" rtl="0">
              <a:lnSpc>
                <a:spcPct val="100000"/>
              </a:lnSpc>
              <a:spcBef>
                <a:spcPts val="0"/>
              </a:spcBef>
              <a:spcAft>
                <a:spcPts val="0"/>
              </a:spcAft>
              <a:buClr>
                <a:schemeClr val="dk1"/>
              </a:buClr>
              <a:buSzPts val="1800"/>
              <a:buFont typeface="Arial"/>
              <a:buChar char="■"/>
              <a:defRPr sz="1800">
                <a:solidFill>
                  <a:schemeClr val="dk1"/>
                </a:solidFill>
              </a:defRPr>
            </a:lvl6pPr>
            <a:lvl7pPr marL="3200400" lvl="6" indent="-342900" algn="ctr" rtl="0">
              <a:lnSpc>
                <a:spcPct val="100000"/>
              </a:lnSpc>
              <a:spcBef>
                <a:spcPts val="0"/>
              </a:spcBef>
              <a:spcAft>
                <a:spcPts val="0"/>
              </a:spcAft>
              <a:buClr>
                <a:schemeClr val="dk1"/>
              </a:buClr>
              <a:buSzPts val="1800"/>
              <a:buFont typeface="Arial"/>
              <a:buChar char="●"/>
              <a:defRPr sz="1800">
                <a:solidFill>
                  <a:schemeClr val="dk1"/>
                </a:solidFill>
              </a:defRPr>
            </a:lvl7pPr>
            <a:lvl8pPr marL="3657600" lvl="7" indent="-342900" algn="ctr" rtl="0">
              <a:lnSpc>
                <a:spcPct val="100000"/>
              </a:lnSpc>
              <a:spcBef>
                <a:spcPts val="0"/>
              </a:spcBef>
              <a:spcAft>
                <a:spcPts val="0"/>
              </a:spcAft>
              <a:buClr>
                <a:schemeClr val="dk1"/>
              </a:buClr>
              <a:buSzPts val="1800"/>
              <a:buFont typeface="Arial"/>
              <a:buChar char="○"/>
              <a:defRPr sz="1800">
                <a:solidFill>
                  <a:schemeClr val="dk1"/>
                </a:solidFill>
              </a:defRPr>
            </a:lvl8pPr>
            <a:lvl9pPr marL="4114800" lvl="8" indent="-342900" algn="ctr" rtl="0">
              <a:lnSpc>
                <a:spcPct val="100000"/>
              </a:lnSpc>
              <a:spcBef>
                <a:spcPts val="0"/>
              </a:spcBef>
              <a:spcAft>
                <a:spcPts val="0"/>
              </a:spcAft>
              <a:buClr>
                <a:schemeClr val="dk1"/>
              </a:buClr>
              <a:buSzPts val="1800"/>
              <a:buFont typeface="Arial"/>
              <a:buChar char="■"/>
              <a:defRPr sz="1800">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9"/>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marL="0" marR="0" lvl="1" indent="-88900" algn="l" rtl="0">
              <a:spcBef>
                <a:spcPts val="0"/>
              </a:spcBef>
              <a:spcAft>
                <a:spcPts val="0"/>
              </a:spcAft>
              <a:buSzPts val="1400"/>
              <a:buChar char="○"/>
              <a:defRPr/>
            </a:lvl2pPr>
            <a:lvl3pPr marL="0" marR="0" lvl="2" indent="-88900" algn="l" rtl="0">
              <a:spcBef>
                <a:spcPts val="0"/>
              </a:spcBef>
              <a:spcAft>
                <a:spcPts val="0"/>
              </a:spcAft>
              <a:buSzPts val="1400"/>
              <a:buChar char="■"/>
              <a:defRPr/>
            </a:lvl3pPr>
            <a:lvl4pPr marL="0" marR="0" lvl="3" indent="-88900" algn="l" rtl="0">
              <a:spcBef>
                <a:spcPts val="0"/>
              </a:spcBef>
              <a:spcAft>
                <a:spcPts val="0"/>
              </a:spcAft>
              <a:buSzPts val="1400"/>
              <a:buChar char="●"/>
              <a:defRPr/>
            </a:lvl4pPr>
            <a:lvl5pPr marL="0" marR="0" lvl="4" indent="-88900" algn="l" rtl="0">
              <a:spcBef>
                <a:spcPts val="0"/>
              </a:spcBef>
              <a:spcAft>
                <a:spcPts val="0"/>
              </a:spcAft>
              <a:buSzPts val="1400"/>
              <a:buChar char="○"/>
              <a:defRPr/>
            </a:lvl5pPr>
            <a:lvl6pPr marL="0" marR="0" lvl="5" indent="-88900" algn="l" rtl="0">
              <a:spcBef>
                <a:spcPts val="0"/>
              </a:spcBef>
              <a:spcAft>
                <a:spcPts val="0"/>
              </a:spcAft>
              <a:buSzPts val="1400"/>
              <a:buChar char="■"/>
              <a:defRPr/>
            </a:lvl6pPr>
            <a:lvl7pPr marL="0" marR="0" lvl="6" indent="-88900" algn="l" rtl="0">
              <a:spcBef>
                <a:spcPts val="0"/>
              </a:spcBef>
              <a:spcAft>
                <a:spcPts val="0"/>
              </a:spcAft>
              <a:buSzPts val="1400"/>
              <a:buChar char="●"/>
              <a:defRPr/>
            </a:lvl7pPr>
            <a:lvl8pPr marL="0" marR="0" lvl="7" indent="-88900" algn="l" rtl="0">
              <a:spcBef>
                <a:spcPts val="0"/>
              </a:spcBef>
              <a:spcAft>
                <a:spcPts val="0"/>
              </a:spcAft>
              <a:buSzPts val="1400"/>
              <a:buChar char="○"/>
              <a:defRPr/>
            </a:lvl8pPr>
            <a:lvl9pPr marL="0" marR="0" lvl="8" indent="-88900" algn="l" rtl="0">
              <a:spcBef>
                <a:spcPts val="0"/>
              </a:spcBef>
              <a:spcAft>
                <a:spcPts val="0"/>
              </a:spcAft>
              <a:buSzPts val="1400"/>
              <a:buChar char="■"/>
              <a:defRPr/>
            </a:lvl9pPr>
          </a:lstStyle>
          <a:p>
            <a:endParaRPr/>
          </a:p>
        </p:txBody>
      </p:sp>
      <p:sp>
        <p:nvSpPr>
          <p:cNvPr id="31" name="Google Shape;31;p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1400"/>
              <a:buFont typeface="Calibri"/>
              <a:buNone/>
              <a:defRPr sz="3200" b="0" i="0" u="none" strike="noStrike" cap="none">
                <a:solidFill>
                  <a:srgbClr val="888888"/>
                </a:solidFill>
                <a:latin typeface="Calibri"/>
                <a:ea typeface="Calibri"/>
                <a:cs typeface="Calibri"/>
                <a:sym typeface="Calibri"/>
              </a:defRPr>
            </a:lvl1pPr>
            <a:lvl2pPr marL="457200" marR="0" lvl="1" indent="0" algn="ctr" rtl="0">
              <a:spcBef>
                <a:spcPts val="0"/>
              </a:spcBef>
              <a:spcAft>
                <a:spcPts val="0"/>
              </a:spcAft>
              <a:buClr>
                <a:srgbClr val="888888"/>
              </a:buClr>
              <a:buSzPts val="1400"/>
              <a:buFont typeface="Calibri"/>
              <a:buNone/>
              <a:defRPr sz="2800" b="0" i="0" u="none" strike="noStrike" cap="none">
                <a:solidFill>
                  <a:srgbClr val="888888"/>
                </a:solidFill>
                <a:latin typeface="Calibri"/>
                <a:ea typeface="Calibri"/>
                <a:cs typeface="Calibri"/>
                <a:sym typeface="Calibri"/>
              </a:defRPr>
            </a:lvl2pPr>
            <a:lvl3pPr marL="914400" marR="0" lvl="2" indent="0" algn="ctr" rtl="0">
              <a:spcBef>
                <a:spcPts val="0"/>
              </a:spcBef>
              <a:spcAft>
                <a:spcPts val="0"/>
              </a:spcAft>
              <a:buClr>
                <a:srgbClr val="888888"/>
              </a:buClr>
              <a:buSzPts val="1400"/>
              <a:buFont typeface="Calibri"/>
              <a:buNone/>
              <a:defRPr sz="2400" b="0" i="0" u="none" strike="noStrike" cap="none">
                <a:solidFill>
                  <a:srgbClr val="888888"/>
                </a:solidFill>
                <a:latin typeface="Calibri"/>
                <a:ea typeface="Calibri"/>
                <a:cs typeface="Calibri"/>
                <a:sym typeface="Calibri"/>
              </a:defRPr>
            </a:lvl3pPr>
            <a:lvl4pPr marL="1371600" marR="0" lvl="3" indent="0" algn="ctr" rtl="0">
              <a:spcBef>
                <a:spcPts val="0"/>
              </a:spcBef>
              <a:spcAft>
                <a:spcPts val="0"/>
              </a:spcAft>
              <a:buClr>
                <a:srgbClr val="888888"/>
              </a:buClr>
              <a:buSzPts val="1400"/>
              <a:buFont typeface="Calibri"/>
              <a:buNone/>
              <a:defRPr sz="2000" b="0" i="0" u="none" strike="noStrike" cap="none">
                <a:solidFill>
                  <a:srgbClr val="888888"/>
                </a:solidFill>
                <a:latin typeface="Calibri"/>
                <a:ea typeface="Calibri"/>
                <a:cs typeface="Calibri"/>
                <a:sym typeface="Calibri"/>
              </a:defRPr>
            </a:lvl4pPr>
            <a:lvl5pPr marL="1828800" marR="0" lvl="4" indent="0" algn="ctr" rtl="0">
              <a:spcBef>
                <a:spcPts val="0"/>
              </a:spcBef>
              <a:spcAft>
                <a:spcPts val="0"/>
              </a:spcAft>
              <a:buClr>
                <a:srgbClr val="888888"/>
              </a:buClr>
              <a:buSzPts val="1400"/>
              <a:buFont typeface="Calibri"/>
              <a:buNone/>
              <a:defRPr sz="2000" b="0" i="0" u="none" strike="noStrike" cap="none">
                <a:solidFill>
                  <a:srgbClr val="888888"/>
                </a:solidFill>
                <a:latin typeface="Calibri"/>
                <a:ea typeface="Calibri"/>
                <a:cs typeface="Calibri"/>
                <a:sym typeface="Calibri"/>
              </a:defRPr>
            </a:lvl5pPr>
            <a:lvl6pPr marL="2286000" marR="0" lvl="5" indent="0" algn="ctr" rtl="0">
              <a:spcBef>
                <a:spcPts val="0"/>
              </a:spcBef>
              <a:spcAft>
                <a:spcPts val="0"/>
              </a:spcAft>
              <a:buClr>
                <a:srgbClr val="888888"/>
              </a:buClr>
              <a:buSzPts val="1400"/>
              <a:buFont typeface="Calibri"/>
              <a:buNone/>
              <a:defRPr sz="2000" b="0" i="0" u="none" strike="noStrike" cap="none">
                <a:solidFill>
                  <a:srgbClr val="888888"/>
                </a:solidFill>
                <a:latin typeface="Calibri"/>
                <a:ea typeface="Calibri"/>
                <a:cs typeface="Calibri"/>
                <a:sym typeface="Calibri"/>
              </a:defRPr>
            </a:lvl6pPr>
            <a:lvl7pPr marL="2743200" marR="0" lvl="6" indent="0" algn="ctr" rtl="0">
              <a:spcBef>
                <a:spcPts val="0"/>
              </a:spcBef>
              <a:spcAft>
                <a:spcPts val="0"/>
              </a:spcAft>
              <a:buClr>
                <a:srgbClr val="888888"/>
              </a:buClr>
              <a:buSzPts val="1400"/>
              <a:buFont typeface="Calibri"/>
              <a:buNone/>
              <a:defRPr sz="2000" b="0" i="0" u="none" strike="noStrike" cap="none">
                <a:solidFill>
                  <a:srgbClr val="888888"/>
                </a:solidFill>
                <a:latin typeface="Calibri"/>
                <a:ea typeface="Calibri"/>
                <a:cs typeface="Calibri"/>
                <a:sym typeface="Calibri"/>
              </a:defRPr>
            </a:lvl7pPr>
            <a:lvl8pPr marL="3200400" marR="0" lvl="7" indent="0" algn="ctr" rtl="0">
              <a:spcBef>
                <a:spcPts val="0"/>
              </a:spcBef>
              <a:spcAft>
                <a:spcPts val="0"/>
              </a:spcAft>
              <a:buClr>
                <a:srgbClr val="888888"/>
              </a:buClr>
              <a:buSzPts val="1400"/>
              <a:buFont typeface="Calibri"/>
              <a:buNone/>
              <a:defRPr sz="2000" b="0" i="0" u="none" strike="noStrike" cap="none">
                <a:solidFill>
                  <a:srgbClr val="888888"/>
                </a:solidFill>
                <a:latin typeface="Calibri"/>
                <a:ea typeface="Calibri"/>
                <a:cs typeface="Calibri"/>
                <a:sym typeface="Calibri"/>
              </a:defRPr>
            </a:lvl8pPr>
            <a:lvl9pPr marL="3657600" marR="0" lvl="8" indent="0" algn="ctr" rtl="0">
              <a:spcBef>
                <a:spcPts val="0"/>
              </a:spcBef>
              <a:spcAft>
                <a:spcPts val="0"/>
              </a:spcAft>
              <a:buClr>
                <a:srgbClr val="888888"/>
              </a:buClr>
              <a:buSzPts val="1400"/>
              <a:buFont typeface="Calibri"/>
              <a:buNone/>
              <a:defRPr sz="2000" b="0" i="0" u="none" strike="noStrike" cap="none">
                <a:solidFill>
                  <a:srgbClr val="888888"/>
                </a:solidFill>
                <a:latin typeface="Calibri"/>
                <a:ea typeface="Calibri"/>
                <a:cs typeface="Calibri"/>
                <a:sym typeface="Calibri"/>
              </a:defRPr>
            </a:lvl9pPr>
          </a:lstStyle>
          <a:p>
            <a:endParaRPr/>
          </a:p>
        </p:txBody>
      </p:sp>
      <p:sp>
        <p:nvSpPr>
          <p:cNvPr id="32" name="Google Shape;32;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9"/>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BJECT" type="obj">
  <p:cSld name="OBJEC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4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37" name="Google Shape;37;p1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lvl="0" indent="-317500" algn="l" rtl="0">
              <a:spcBef>
                <a:spcPts val="640"/>
              </a:spcBef>
              <a:spcAft>
                <a:spcPts val="0"/>
              </a:spcAft>
              <a:buClr>
                <a:schemeClr val="dk1"/>
              </a:buClr>
              <a:buSzPts val="1400"/>
              <a:buFont typeface="Calibri"/>
              <a:buChar char="●"/>
              <a:defRPr sz="3200">
                <a:solidFill>
                  <a:schemeClr val="dk1"/>
                </a:solidFill>
                <a:latin typeface="Calibri"/>
                <a:ea typeface="Calibri"/>
                <a:cs typeface="Calibri"/>
                <a:sym typeface="Calibri"/>
              </a:defRPr>
            </a:lvl1pPr>
            <a:lvl2pPr marL="914400" lvl="1" indent="-317500" algn="l" rtl="0">
              <a:spcBef>
                <a:spcPts val="0"/>
              </a:spcBef>
              <a:spcAft>
                <a:spcPts val="0"/>
              </a:spcAft>
              <a:buClr>
                <a:schemeClr val="dk1"/>
              </a:buClr>
              <a:buSzPts val="1400"/>
              <a:buFont typeface="Calibri"/>
              <a:buChar char="●"/>
              <a:defRPr sz="2800">
                <a:solidFill>
                  <a:schemeClr val="dk1"/>
                </a:solidFill>
                <a:latin typeface="Calibri"/>
                <a:ea typeface="Calibri"/>
                <a:cs typeface="Calibri"/>
                <a:sym typeface="Calibri"/>
              </a:defRPr>
            </a:lvl2pPr>
            <a:lvl3pPr marL="1371600" lvl="2" indent="-317500" algn="l" rtl="0">
              <a:spcBef>
                <a:spcPts val="0"/>
              </a:spcBef>
              <a:spcAft>
                <a:spcPts val="0"/>
              </a:spcAft>
              <a:buClr>
                <a:schemeClr val="dk1"/>
              </a:buClr>
              <a:buSzPts val="1400"/>
              <a:buFont typeface="Calibri"/>
              <a:buChar char="●"/>
              <a:defRPr sz="2400">
                <a:solidFill>
                  <a:schemeClr val="dk1"/>
                </a:solidFill>
                <a:latin typeface="Calibri"/>
                <a:ea typeface="Calibri"/>
                <a:cs typeface="Calibri"/>
                <a:sym typeface="Calibri"/>
              </a:defRPr>
            </a:lvl3pPr>
            <a:lvl4pPr marL="1828800" lvl="3"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4pPr>
            <a:lvl5pPr marL="2286000" lvl="4"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5pPr>
            <a:lvl6pPr marL="2743200" lvl="5"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6pPr>
            <a:lvl7pPr marL="3200400" lvl="6"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7pPr>
            <a:lvl8pPr marL="3657600" lvl="7"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8pPr>
            <a:lvl9pPr marL="4114800" lvl="8"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9pPr>
          </a:lstStyle>
          <a:p>
            <a:endParaRPr/>
          </a:p>
        </p:txBody>
      </p:sp>
      <p:sp>
        <p:nvSpPr>
          <p:cNvPr id="38" name="Google Shape;38;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10"/>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11"/>
          <p:cNvSpPr txBox="1">
            <a:spLocks noGrp="1"/>
          </p:cNvSpPr>
          <p:nvPr>
            <p:ph type="title"/>
          </p:nvPr>
        </p:nvSpPr>
        <p:spPr>
          <a:xfrm>
            <a:off x="722313" y="4406900"/>
            <a:ext cx="7772400" cy="1362000"/>
          </a:xfrm>
          <a:prstGeom prst="rect">
            <a:avLst/>
          </a:prstGeom>
          <a:noFill/>
          <a:ln>
            <a:noFill/>
          </a:ln>
        </p:spPr>
        <p:txBody>
          <a:bodyPr spcFirstLastPara="1" wrap="square" lIns="91425" tIns="91425" rIns="91425" bIns="91425" anchor="t" anchorCtr="0">
            <a:noAutofit/>
          </a:bodyPr>
          <a:lstStyle>
            <a:lvl1pPr lvl="0" algn="l" rtl="0">
              <a:spcBef>
                <a:spcPts val="0"/>
              </a:spcBef>
              <a:spcAft>
                <a:spcPts val="0"/>
              </a:spcAft>
              <a:buSzPts val="1400"/>
              <a:buNone/>
              <a:defRPr sz="4000" b="1" cap="small"/>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43" name="Google Shape;43;p11"/>
          <p:cNvSpPr txBox="1">
            <a:spLocks noGrp="1"/>
          </p:cNvSpPr>
          <p:nvPr>
            <p:ph type="body" idx="1"/>
          </p:nvPr>
        </p:nvSpPr>
        <p:spPr>
          <a:xfrm>
            <a:off x="722313" y="2906713"/>
            <a:ext cx="7772400" cy="1500300"/>
          </a:xfrm>
          <a:prstGeom prst="rect">
            <a:avLst/>
          </a:prstGeom>
          <a:noFill/>
          <a:ln>
            <a:noFill/>
          </a:ln>
        </p:spPr>
        <p:txBody>
          <a:bodyPr spcFirstLastPara="1" wrap="square" lIns="91425" tIns="91425" rIns="91425" bIns="91425" anchor="b" anchorCtr="0">
            <a:noAutofit/>
          </a:bodyPr>
          <a:lstStyle>
            <a:lvl1pPr marL="457200" lvl="0" indent="-228600" rtl="0">
              <a:spcBef>
                <a:spcPts val="640"/>
              </a:spcBef>
              <a:spcAft>
                <a:spcPts val="0"/>
              </a:spcAft>
              <a:buClr>
                <a:srgbClr val="888888"/>
              </a:buClr>
              <a:buSzPts val="1400"/>
              <a:buFont typeface="Calibri"/>
              <a:buNone/>
              <a:defRPr sz="2000">
                <a:solidFill>
                  <a:srgbClr val="888888"/>
                </a:solidFill>
              </a:defRPr>
            </a:lvl1pPr>
            <a:lvl2pPr marL="914400" lvl="1" indent="-228600" rtl="0">
              <a:spcBef>
                <a:spcPts val="0"/>
              </a:spcBef>
              <a:spcAft>
                <a:spcPts val="0"/>
              </a:spcAft>
              <a:buClr>
                <a:srgbClr val="888888"/>
              </a:buClr>
              <a:buSzPts val="1400"/>
              <a:buFont typeface="Calibri"/>
              <a:buNone/>
              <a:defRPr sz="1800">
                <a:solidFill>
                  <a:srgbClr val="888888"/>
                </a:solidFill>
              </a:defRPr>
            </a:lvl2pPr>
            <a:lvl3pPr marL="1371600" lvl="2" indent="-228600" rtl="0">
              <a:spcBef>
                <a:spcPts val="0"/>
              </a:spcBef>
              <a:spcAft>
                <a:spcPts val="0"/>
              </a:spcAft>
              <a:buClr>
                <a:srgbClr val="888888"/>
              </a:buClr>
              <a:buSzPts val="1400"/>
              <a:buFont typeface="Calibri"/>
              <a:buNone/>
              <a:defRPr sz="1600">
                <a:solidFill>
                  <a:srgbClr val="888888"/>
                </a:solidFill>
              </a:defRPr>
            </a:lvl3pPr>
            <a:lvl4pPr marL="1828800" lvl="3" indent="-228600" rtl="0">
              <a:spcBef>
                <a:spcPts val="0"/>
              </a:spcBef>
              <a:spcAft>
                <a:spcPts val="0"/>
              </a:spcAft>
              <a:buClr>
                <a:srgbClr val="888888"/>
              </a:buClr>
              <a:buSzPts val="1400"/>
              <a:buFont typeface="Calibri"/>
              <a:buNone/>
              <a:defRPr sz="1400">
                <a:solidFill>
                  <a:srgbClr val="888888"/>
                </a:solidFill>
              </a:defRPr>
            </a:lvl4pPr>
            <a:lvl5pPr marL="2286000" lvl="4" indent="-228600" rtl="0">
              <a:spcBef>
                <a:spcPts val="0"/>
              </a:spcBef>
              <a:spcAft>
                <a:spcPts val="0"/>
              </a:spcAft>
              <a:buClr>
                <a:srgbClr val="888888"/>
              </a:buClr>
              <a:buSzPts val="1400"/>
              <a:buFont typeface="Calibri"/>
              <a:buNone/>
              <a:defRPr sz="1400">
                <a:solidFill>
                  <a:srgbClr val="888888"/>
                </a:solidFill>
              </a:defRPr>
            </a:lvl5pPr>
            <a:lvl6pPr marL="2743200" lvl="5" indent="-228600" rtl="0">
              <a:spcBef>
                <a:spcPts val="0"/>
              </a:spcBef>
              <a:spcAft>
                <a:spcPts val="0"/>
              </a:spcAft>
              <a:buClr>
                <a:srgbClr val="888888"/>
              </a:buClr>
              <a:buSzPts val="1400"/>
              <a:buFont typeface="Calibri"/>
              <a:buNone/>
              <a:defRPr sz="1400">
                <a:solidFill>
                  <a:srgbClr val="888888"/>
                </a:solidFill>
              </a:defRPr>
            </a:lvl6pPr>
            <a:lvl7pPr marL="3200400" lvl="6" indent="-228600" rtl="0">
              <a:spcBef>
                <a:spcPts val="0"/>
              </a:spcBef>
              <a:spcAft>
                <a:spcPts val="0"/>
              </a:spcAft>
              <a:buClr>
                <a:srgbClr val="888888"/>
              </a:buClr>
              <a:buSzPts val="1400"/>
              <a:buFont typeface="Calibri"/>
              <a:buNone/>
              <a:defRPr sz="1400">
                <a:solidFill>
                  <a:srgbClr val="888888"/>
                </a:solidFill>
              </a:defRPr>
            </a:lvl7pPr>
            <a:lvl8pPr marL="3657600" lvl="7" indent="-228600" rtl="0">
              <a:spcBef>
                <a:spcPts val="0"/>
              </a:spcBef>
              <a:spcAft>
                <a:spcPts val="0"/>
              </a:spcAft>
              <a:buClr>
                <a:srgbClr val="888888"/>
              </a:buClr>
              <a:buSzPts val="1400"/>
              <a:buFont typeface="Calibri"/>
              <a:buNone/>
              <a:defRPr sz="1400">
                <a:solidFill>
                  <a:srgbClr val="888888"/>
                </a:solidFill>
              </a:defRPr>
            </a:lvl8pPr>
            <a:lvl9pPr marL="4114800" lvl="8" indent="-228600" rtl="0">
              <a:spcBef>
                <a:spcPts val="0"/>
              </a:spcBef>
              <a:spcAft>
                <a:spcPts val="0"/>
              </a:spcAft>
              <a:buClr>
                <a:srgbClr val="888888"/>
              </a:buClr>
              <a:buSzPts val="1400"/>
              <a:buFont typeface="Calibri"/>
              <a:buNone/>
              <a:defRPr sz="1400">
                <a:solidFill>
                  <a:srgbClr val="888888"/>
                </a:solidFill>
              </a:defRPr>
            </a:lvl9pPr>
          </a:lstStyle>
          <a:p>
            <a:endParaRPr/>
          </a:p>
        </p:txBody>
      </p:sp>
      <p:sp>
        <p:nvSpPr>
          <p:cNvPr id="44" name="Google Shape;44;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11"/>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_OBJECTS" type="twoObj">
  <p:cSld name="TWO_OBJECTS">
    <p:spTree>
      <p:nvGrpSpPr>
        <p:cNvPr id="1" name="Shape 47"/>
        <p:cNvGrpSpPr/>
        <p:nvPr/>
      </p:nvGrpSpPr>
      <p:grpSpPr>
        <a:xfrm>
          <a:off x="0" y="0"/>
          <a:ext cx="0" cy="0"/>
          <a:chOff x="0" y="0"/>
          <a:chExt cx="0" cy="0"/>
        </a:xfrm>
      </p:grpSpPr>
      <p:sp>
        <p:nvSpPr>
          <p:cNvPr id="48" name="Google Shape;48;p1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4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49" name="Google Shape;49;p12"/>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sz="2800"/>
            </a:lvl1pPr>
            <a:lvl2pPr marL="914400" lvl="1" indent="-317500" rtl="0">
              <a:spcBef>
                <a:spcPts val="0"/>
              </a:spcBef>
              <a:spcAft>
                <a:spcPts val="0"/>
              </a:spcAft>
              <a:buSzPts val="1400"/>
              <a:buChar char="●"/>
              <a:defRPr sz="2400"/>
            </a:lvl2pPr>
            <a:lvl3pPr marL="1371600" lvl="2" indent="-317500" rtl="0">
              <a:spcBef>
                <a:spcPts val="0"/>
              </a:spcBef>
              <a:spcAft>
                <a:spcPts val="0"/>
              </a:spcAft>
              <a:buSzPts val="1400"/>
              <a:buChar char="●"/>
              <a:defRPr sz="2000"/>
            </a:lvl3pPr>
            <a:lvl4pPr marL="1828800" lvl="3" indent="-317500" rtl="0">
              <a:spcBef>
                <a:spcPts val="0"/>
              </a:spcBef>
              <a:spcAft>
                <a:spcPts val="0"/>
              </a:spcAft>
              <a:buSzPts val="1400"/>
              <a:buChar char="●"/>
              <a:defRPr sz="1800"/>
            </a:lvl4pPr>
            <a:lvl5pPr marL="2286000" lvl="4" indent="-317500" rtl="0">
              <a:spcBef>
                <a:spcPts val="0"/>
              </a:spcBef>
              <a:spcAft>
                <a:spcPts val="0"/>
              </a:spcAft>
              <a:buSzPts val="1400"/>
              <a:buChar char="●"/>
              <a:defRPr sz="1800"/>
            </a:lvl5pPr>
            <a:lvl6pPr marL="2743200" lvl="5" indent="-317500" rtl="0">
              <a:spcBef>
                <a:spcPts val="0"/>
              </a:spcBef>
              <a:spcAft>
                <a:spcPts val="0"/>
              </a:spcAft>
              <a:buSzPts val="1400"/>
              <a:buChar char="●"/>
              <a:defRPr sz="1800"/>
            </a:lvl6pPr>
            <a:lvl7pPr marL="3200400" lvl="6" indent="-317500" rtl="0">
              <a:spcBef>
                <a:spcPts val="0"/>
              </a:spcBef>
              <a:spcAft>
                <a:spcPts val="0"/>
              </a:spcAft>
              <a:buSzPts val="1400"/>
              <a:buChar char="●"/>
              <a:defRPr sz="1800"/>
            </a:lvl7pPr>
            <a:lvl8pPr marL="3657600" lvl="7" indent="-317500" rtl="0">
              <a:spcBef>
                <a:spcPts val="0"/>
              </a:spcBef>
              <a:spcAft>
                <a:spcPts val="0"/>
              </a:spcAft>
              <a:buSzPts val="1400"/>
              <a:buChar char="●"/>
              <a:defRPr sz="1800"/>
            </a:lvl8pPr>
            <a:lvl9pPr marL="4114800" lvl="8" indent="-317500" rtl="0">
              <a:spcBef>
                <a:spcPts val="0"/>
              </a:spcBef>
              <a:spcAft>
                <a:spcPts val="0"/>
              </a:spcAft>
              <a:buSzPts val="1400"/>
              <a:buChar char="●"/>
              <a:defRPr sz="1800"/>
            </a:lvl9pPr>
          </a:lstStyle>
          <a:p>
            <a:endParaRPr/>
          </a:p>
        </p:txBody>
      </p:sp>
      <p:sp>
        <p:nvSpPr>
          <p:cNvPr id="50" name="Google Shape;50;p12"/>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sz="2800"/>
            </a:lvl1pPr>
            <a:lvl2pPr marL="914400" lvl="1" indent="-317500" rtl="0">
              <a:spcBef>
                <a:spcPts val="0"/>
              </a:spcBef>
              <a:spcAft>
                <a:spcPts val="0"/>
              </a:spcAft>
              <a:buSzPts val="1400"/>
              <a:buChar char="●"/>
              <a:defRPr sz="2400"/>
            </a:lvl2pPr>
            <a:lvl3pPr marL="1371600" lvl="2" indent="-317500" rtl="0">
              <a:spcBef>
                <a:spcPts val="0"/>
              </a:spcBef>
              <a:spcAft>
                <a:spcPts val="0"/>
              </a:spcAft>
              <a:buSzPts val="1400"/>
              <a:buChar char="●"/>
              <a:defRPr sz="2000"/>
            </a:lvl3pPr>
            <a:lvl4pPr marL="1828800" lvl="3" indent="-317500" rtl="0">
              <a:spcBef>
                <a:spcPts val="0"/>
              </a:spcBef>
              <a:spcAft>
                <a:spcPts val="0"/>
              </a:spcAft>
              <a:buSzPts val="1400"/>
              <a:buChar char="●"/>
              <a:defRPr sz="1800"/>
            </a:lvl4pPr>
            <a:lvl5pPr marL="2286000" lvl="4" indent="-317500" rtl="0">
              <a:spcBef>
                <a:spcPts val="0"/>
              </a:spcBef>
              <a:spcAft>
                <a:spcPts val="0"/>
              </a:spcAft>
              <a:buSzPts val="1400"/>
              <a:buChar char="●"/>
              <a:defRPr sz="1800"/>
            </a:lvl5pPr>
            <a:lvl6pPr marL="2743200" lvl="5" indent="-317500" rtl="0">
              <a:spcBef>
                <a:spcPts val="0"/>
              </a:spcBef>
              <a:spcAft>
                <a:spcPts val="0"/>
              </a:spcAft>
              <a:buSzPts val="1400"/>
              <a:buChar char="●"/>
              <a:defRPr sz="1800"/>
            </a:lvl6pPr>
            <a:lvl7pPr marL="3200400" lvl="6" indent="-317500" rtl="0">
              <a:spcBef>
                <a:spcPts val="0"/>
              </a:spcBef>
              <a:spcAft>
                <a:spcPts val="0"/>
              </a:spcAft>
              <a:buSzPts val="1400"/>
              <a:buChar char="●"/>
              <a:defRPr sz="1800"/>
            </a:lvl7pPr>
            <a:lvl8pPr marL="3657600" lvl="7" indent="-317500" rtl="0">
              <a:spcBef>
                <a:spcPts val="0"/>
              </a:spcBef>
              <a:spcAft>
                <a:spcPts val="0"/>
              </a:spcAft>
              <a:buSzPts val="1400"/>
              <a:buChar char="●"/>
              <a:defRPr sz="1800"/>
            </a:lvl8pPr>
            <a:lvl9pPr marL="4114800" lvl="8" indent="-317500" rtl="0">
              <a:spcBef>
                <a:spcPts val="0"/>
              </a:spcBef>
              <a:spcAft>
                <a:spcPts val="0"/>
              </a:spcAft>
              <a:buSzPts val="1400"/>
              <a:buChar char="●"/>
              <a:defRPr sz="1800"/>
            </a:lvl9pPr>
          </a:lstStyle>
          <a:p>
            <a:endParaRPr/>
          </a:p>
        </p:txBody>
      </p:sp>
      <p:sp>
        <p:nvSpPr>
          <p:cNvPr id="51" name="Google Shape;51;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2"/>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_OBJECTS_WITH_TEXT" type="twoTxTwoObj">
  <p:cSld name="TWO_OBJECTS_WITH_TEX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56" name="Google Shape;56;p13"/>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lvl="0" indent="-228600" rtl="0">
              <a:spcBef>
                <a:spcPts val="640"/>
              </a:spcBef>
              <a:spcAft>
                <a:spcPts val="0"/>
              </a:spcAft>
              <a:buSzPts val="1400"/>
              <a:buFont typeface="Calibri"/>
              <a:buNone/>
              <a:defRPr sz="2400" b="1"/>
            </a:lvl1pPr>
            <a:lvl2pPr marL="914400" lvl="1" indent="-228600" rtl="0">
              <a:spcBef>
                <a:spcPts val="0"/>
              </a:spcBef>
              <a:spcAft>
                <a:spcPts val="0"/>
              </a:spcAft>
              <a:buSzPts val="1400"/>
              <a:buFont typeface="Calibri"/>
              <a:buNone/>
              <a:defRPr sz="2000" b="1"/>
            </a:lvl2pPr>
            <a:lvl3pPr marL="1371600" lvl="2" indent="-228600" rtl="0">
              <a:spcBef>
                <a:spcPts val="0"/>
              </a:spcBef>
              <a:spcAft>
                <a:spcPts val="0"/>
              </a:spcAft>
              <a:buSzPts val="1400"/>
              <a:buFont typeface="Calibri"/>
              <a:buNone/>
              <a:defRPr sz="1800" b="1"/>
            </a:lvl3pPr>
            <a:lvl4pPr marL="1828800" lvl="3" indent="-228600" rtl="0">
              <a:spcBef>
                <a:spcPts val="0"/>
              </a:spcBef>
              <a:spcAft>
                <a:spcPts val="0"/>
              </a:spcAft>
              <a:buSzPts val="1400"/>
              <a:buFont typeface="Calibri"/>
              <a:buNone/>
              <a:defRPr sz="1600" b="1"/>
            </a:lvl4pPr>
            <a:lvl5pPr marL="2286000" lvl="4" indent="-228600" rtl="0">
              <a:spcBef>
                <a:spcPts val="0"/>
              </a:spcBef>
              <a:spcAft>
                <a:spcPts val="0"/>
              </a:spcAft>
              <a:buSzPts val="1400"/>
              <a:buFont typeface="Calibri"/>
              <a:buNone/>
              <a:defRPr sz="1600" b="1"/>
            </a:lvl5pPr>
            <a:lvl6pPr marL="2743200" lvl="5" indent="-228600" rtl="0">
              <a:spcBef>
                <a:spcPts val="0"/>
              </a:spcBef>
              <a:spcAft>
                <a:spcPts val="0"/>
              </a:spcAft>
              <a:buSzPts val="1400"/>
              <a:buFont typeface="Calibri"/>
              <a:buNone/>
              <a:defRPr sz="1600" b="1"/>
            </a:lvl6pPr>
            <a:lvl7pPr marL="3200400" lvl="6" indent="-228600" rtl="0">
              <a:spcBef>
                <a:spcPts val="0"/>
              </a:spcBef>
              <a:spcAft>
                <a:spcPts val="0"/>
              </a:spcAft>
              <a:buSzPts val="1400"/>
              <a:buFont typeface="Calibri"/>
              <a:buNone/>
              <a:defRPr sz="1600" b="1"/>
            </a:lvl7pPr>
            <a:lvl8pPr marL="3657600" lvl="7" indent="-228600" rtl="0">
              <a:spcBef>
                <a:spcPts val="0"/>
              </a:spcBef>
              <a:spcAft>
                <a:spcPts val="0"/>
              </a:spcAft>
              <a:buSzPts val="1400"/>
              <a:buFont typeface="Calibri"/>
              <a:buNone/>
              <a:defRPr sz="1600" b="1"/>
            </a:lvl8pPr>
            <a:lvl9pPr marL="4114800" lvl="8" indent="-228600" rtl="0">
              <a:spcBef>
                <a:spcPts val="0"/>
              </a:spcBef>
              <a:spcAft>
                <a:spcPts val="0"/>
              </a:spcAft>
              <a:buSzPts val="1400"/>
              <a:buFont typeface="Calibri"/>
              <a:buNone/>
              <a:defRPr sz="1600" b="1"/>
            </a:lvl9pPr>
          </a:lstStyle>
          <a:p>
            <a:endParaRPr/>
          </a:p>
        </p:txBody>
      </p:sp>
      <p:sp>
        <p:nvSpPr>
          <p:cNvPr id="57" name="Google Shape;57;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sz="2400"/>
            </a:lvl1pPr>
            <a:lvl2pPr marL="914400" lvl="1" indent="-317500" rtl="0">
              <a:spcBef>
                <a:spcPts val="0"/>
              </a:spcBef>
              <a:spcAft>
                <a:spcPts val="0"/>
              </a:spcAft>
              <a:buSzPts val="1400"/>
              <a:buChar char="●"/>
              <a:defRPr sz="2000"/>
            </a:lvl2pPr>
            <a:lvl3pPr marL="1371600" lvl="2" indent="-317500" rtl="0">
              <a:spcBef>
                <a:spcPts val="0"/>
              </a:spcBef>
              <a:spcAft>
                <a:spcPts val="0"/>
              </a:spcAft>
              <a:buSzPts val="1400"/>
              <a:buChar char="●"/>
              <a:defRPr sz="1800"/>
            </a:lvl3pPr>
            <a:lvl4pPr marL="1828800" lvl="3" indent="-317500" rtl="0">
              <a:spcBef>
                <a:spcPts val="0"/>
              </a:spcBef>
              <a:spcAft>
                <a:spcPts val="0"/>
              </a:spcAft>
              <a:buSzPts val="1400"/>
              <a:buChar char="●"/>
              <a:defRPr sz="1600"/>
            </a:lvl4pPr>
            <a:lvl5pPr marL="2286000" lvl="4" indent="-317500" rtl="0">
              <a:spcBef>
                <a:spcPts val="0"/>
              </a:spcBef>
              <a:spcAft>
                <a:spcPts val="0"/>
              </a:spcAft>
              <a:buSzPts val="1400"/>
              <a:buChar char="●"/>
              <a:defRPr sz="1600"/>
            </a:lvl5pPr>
            <a:lvl6pPr marL="2743200" lvl="5" indent="-317500" rtl="0">
              <a:spcBef>
                <a:spcPts val="0"/>
              </a:spcBef>
              <a:spcAft>
                <a:spcPts val="0"/>
              </a:spcAft>
              <a:buSzPts val="1400"/>
              <a:buChar char="●"/>
              <a:defRPr sz="1600"/>
            </a:lvl6pPr>
            <a:lvl7pPr marL="3200400" lvl="6" indent="-317500" rtl="0">
              <a:spcBef>
                <a:spcPts val="0"/>
              </a:spcBef>
              <a:spcAft>
                <a:spcPts val="0"/>
              </a:spcAft>
              <a:buSzPts val="1400"/>
              <a:buChar char="●"/>
              <a:defRPr sz="1600"/>
            </a:lvl7pPr>
            <a:lvl8pPr marL="3657600" lvl="7" indent="-317500" rtl="0">
              <a:spcBef>
                <a:spcPts val="0"/>
              </a:spcBef>
              <a:spcAft>
                <a:spcPts val="0"/>
              </a:spcAft>
              <a:buSzPts val="1400"/>
              <a:buChar char="●"/>
              <a:defRPr sz="1600"/>
            </a:lvl8pPr>
            <a:lvl9pPr marL="4114800" lvl="8" indent="-317500" rtl="0">
              <a:spcBef>
                <a:spcPts val="0"/>
              </a:spcBef>
              <a:spcAft>
                <a:spcPts val="0"/>
              </a:spcAft>
              <a:buSzPts val="1400"/>
              <a:buChar char="●"/>
              <a:defRPr sz="1600"/>
            </a:lvl9pPr>
          </a:lstStyle>
          <a:p>
            <a:endParaRPr/>
          </a:p>
        </p:txBody>
      </p:sp>
      <p:sp>
        <p:nvSpPr>
          <p:cNvPr id="58" name="Google Shape;58;p13"/>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lvl="0" indent="-228600" rtl="0">
              <a:spcBef>
                <a:spcPts val="640"/>
              </a:spcBef>
              <a:spcAft>
                <a:spcPts val="0"/>
              </a:spcAft>
              <a:buSzPts val="1400"/>
              <a:buFont typeface="Calibri"/>
              <a:buNone/>
              <a:defRPr sz="2400" b="1"/>
            </a:lvl1pPr>
            <a:lvl2pPr marL="914400" lvl="1" indent="-228600" rtl="0">
              <a:spcBef>
                <a:spcPts val="0"/>
              </a:spcBef>
              <a:spcAft>
                <a:spcPts val="0"/>
              </a:spcAft>
              <a:buSzPts val="1400"/>
              <a:buFont typeface="Calibri"/>
              <a:buNone/>
              <a:defRPr sz="2000" b="1"/>
            </a:lvl2pPr>
            <a:lvl3pPr marL="1371600" lvl="2" indent="-228600" rtl="0">
              <a:spcBef>
                <a:spcPts val="0"/>
              </a:spcBef>
              <a:spcAft>
                <a:spcPts val="0"/>
              </a:spcAft>
              <a:buSzPts val="1400"/>
              <a:buFont typeface="Calibri"/>
              <a:buNone/>
              <a:defRPr sz="1800" b="1"/>
            </a:lvl3pPr>
            <a:lvl4pPr marL="1828800" lvl="3" indent="-228600" rtl="0">
              <a:spcBef>
                <a:spcPts val="0"/>
              </a:spcBef>
              <a:spcAft>
                <a:spcPts val="0"/>
              </a:spcAft>
              <a:buSzPts val="1400"/>
              <a:buFont typeface="Calibri"/>
              <a:buNone/>
              <a:defRPr sz="1600" b="1"/>
            </a:lvl4pPr>
            <a:lvl5pPr marL="2286000" lvl="4" indent="-228600" rtl="0">
              <a:spcBef>
                <a:spcPts val="0"/>
              </a:spcBef>
              <a:spcAft>
                <a:spcPts val="0"/>
              </a:spcAft>
              <a:buSzPts val="1400"/>
              <a:buFont typeface="Calibri"/>
              <a:buNone/>
              <a:defRPr sz="1600" b="1"/>
            </a:lvl5pPr>
            <a:lvl6pPr marL="2743200" lvl="5" indent="-228600" rtl="0">
              <a:spcBef>
                <a:spcPts val="0"/>
              </a:spcBef>
              <a:spcAft>
                <a:spcPts val="0"/>
              </a:spcAft>
              <a:buSzPts val="1400"/>
              <a:buFont typeface="Calibri"/>
              <a:buNone/>
              <a:defRPr sz="1600" b="1"/>
            </a:lvl6pPr>
            <a:lvl7pPr marL="3200400" lvl="6" indent="-228600" rtl="0">
              <a:spcBef>
                <a:spcPts val="0"/>
              </a:spcBef>
              <a:spcAft>
                <a:spcPts val="0"/>
              </a:spcAft>
              <a:buSzPts val="1400"/>
              <a:buFont typeface="Calibri"/>
              <a:buNone/>
              <a:defRPr sz="1600" b="1"/>
            </a:lvl7pPr>
            <a:lvl8pPr marL="3657600" lvl="7" indent="-228600" rtl="0">
              <a:spcBef>
                <a:spcPts val="0"/>
              </a:spcBef>
              <a:spcAft>
                <a:spcPts val="0"/>
              </a:spcAft>
              <a:buSzPts val="1400"/>
              <a:buFont typeface="Calibri"/>
              <a:buNone/>
              <a:defRPr sz="1600" b="1"/>
            </a:lvl8pPr>
            <a:lvl9pPr marL="4114800" lvl="8" indent="-228600" rtl="0">
              <a:spcBef>
                <a:spcPts val="0"/>
              </a:spcBef>
              <a:spcAft>
                <a:spcPts val="0"/>
              </a:spcAft>
              <a:buSzPts val="1400"/>
              <a:buFont typeface="Calibri"/>
              <a:buNone/>
              <a:defRPr sz="1600" b="1"/>
            </a:lvl9pPr>
          </a:lstStyle>
          <a:p>
            <a:endParaRPr/>
          </a:p>
        </p:txBody>
      </p:sp>
      <p:sp>
        <p:nvSpPr>
          <p:cNvPr id="59" name="Google Shape;59;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sz="2400"/>
            </a:lvl1pPr>
            <a:lvl2pPr marL="914400" lvl="1" indent="-317500" rtl="0">
              <a:spcBef>
                <a:spcPts val="0"/>
              </a:spcBef>
              <a:spcAft>
                <a:spcPts val="0"/>
              </a:spcAft>
              <a:buSzPts val="1400"/>
              <a:buChar char="●"/>
              <a:defRPr sz="2000"/>
            </a:lvl2pPr>
            <a:lvl3pPr marL="1371600" lvl="2" indent="-317500" rtl="0">
              <a:spcBef>
                <a:spcPts val="0"/>
              </a:spcBef>
              <a:spcAft>
                <a:spcPts val="0"/>
              </a:spcAft>
              <a:buSzPts val="1400"/>
              <a:buChar char="●"/>
              <a:defRPr sz="1800"/>
            </a:lvl3pPr>
            <a:lvl4pPr marL="1828800" lvl="3" indent="-317500" rtl="0">
              <a:spcBef>
                <a:spcPts val="0"/>
              </a:spcBef>
              <a:spcAft>
                <a:spcPts val="0"/>
              </a:spcAft>
              <a:buSzPts val="1400"/>
              <a:buChar char="●"/>
              <a:defRPr sz="1600"/>
            </a:lvl4pPr>
            <a:lvl5pPr marL="2286000" lvl="4" indent="-317500" rtl="0">
              <a:spcBef>
                <a:spcPts val="0"/>
              </a:spcBef>
              <a:spcAft>
                <a:spcPts val="0"/>
              </a:spcAft>
              <a:buSzPts val="1400"/>
              <a:buChar char="●"/>
              <a:defRPr sz="1600"/>
            </a:lvl5pPr>
            <a:lvl6pPr marL="2743200" lvl="5" indent="-317500" rtl="0">
              <a:spcBef>
                <a:spcPts val="0"/>
              </a:spcBef>
              <a:spcAft>
                <a:spcPts val="0"/>
              </a:spcAft>
              <a:buSzPts val="1400"/>
              <a:buChar char="●"/>
              <a:defRPr sz="1600"/>
            </a:lvl6pPr>
            <a:lvl7pPr marL="3200400" lvl="6" indent="-317500" rtl="0">
              <a:spcBef>
                <a:spcPts val="0"/>
              </a:spcBef>
              <a:spcAft>
                <a:spcPts val="0"/>
              </a:spcAft>
              <a:buSzPts val="1400"/>
              <a:buChar char="●"/>
              <a:defRPr sz="1600"/>
            </a:lvl7pPr>
            <a:lvl8pPr marL="3657600" lvl="7" indent="-317500" rtl="0">
              <a:spcBef>
                <a:spcPts val="0"/>
              </a:spcBef>
              <a:spcAft>
                <a:spcPts val="0"/>
              </a:spcAft>
              <a:buSzPts val="1400"/>
              <a:buChar char="●"/>
              <a:defRPr sz="1600"/>
            </a:lvl8pPr>
            <a:lvl9pPr marL="4114800" lvl="8" indent="-317500" rtl="0">
              <a:spcBef>
                <a:spcPts val="0"/>
              </a:spcBef>
              <a:spcAft>
                <a:spcPts val="0"/>
              </a:spcAft>
              <a:buSzPts val="1400"/>
              <a:buChar char="●"/>
              <a:defRPr sz="1600"/>
            </a:lvl9pPr>
          </a:lstStyle>
          <a:p>
            <a:endParaRPr/>
          </a:p>
        </p:txBody>
      </p:sp>
      <p:sp>
        <p:nvSpPr>
          <p:cNvPr id="60" name="Google Shape;60;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13"/>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4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65" name="Google Shape;65;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14"/>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15"/>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BJECT_WITH_CAPTION_TEXT" type="objTx">
  <p:cSld name="OBJECT_WITH_CAPTION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000" b="1"/>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74" name="Google Shape;74;p16"/>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sz="3200"/>
            </a:lvl1pPr>
            <a:lvl2pPr marL="914400" lvl="1" indent="-317500" rtl="0">
              <a:spcBef>
                <a:spcPts val="0"/>
              </a:spcBef>
              <a:spcAft>
                <a:spcPts val="0"/>
              </a:spcAft>
              <a:buSzPts val="1400"/>
              <a:buChar char="●"/>
              <a:defRPr sz="2800"/>
            </a:lvl2pPr>
            <a:lvl3pPr marL="1371600" lvl="2" indent="-317500" rtl="0">
              <a:spcBef>
                <a:spcPts val="0"/>
              </a:spcBef>
              <a:spcAft>
                <a:spcPts val="0"/>
              </a:spcAft>
              <a:buSzPts val="1400"/>
              <a:buChar char="●"/>
              <a:defRPr sz="2400"/>
            </a:lvl3pPr>
            <a:lvl4pPr marL="1828800" lvl="3" indent="-317500" rtl="0">
              <a:spcBef>
                <a:spcPts val="0"/>
              </a:spcBef>
              <a:spcAft>
                <a:spcPts val="0"/>
              </a:spcAft>
              <a:buSzPts val="1400"/>
              <a:buChar char="●"/>
              <a:defRPr sz="2000"/>
            </a:lvl4pPr>
            <a:lvl5pPr marL="2286000" lvl="4" indent="-317500" rtl="0">
              <a:spcBef>
                <a:spcPts val="0"/>
              </a:spcBef>
              <a:spcAft>
                <a:spcPts val="0"/>
              </a:spcAft>
              <a:buSzPts val="1400"/>
              <a:buChar char="●"/>
              <a:defRPr sz="2000"/>
            </a:lvl5pPr>
            <a:lvl6pPr marL="2743200" lvl="5" indent="-317500" rtl="0">
              <a:spcBef>
                <a:spcPts val="0"/>
              </a:spcBef>
              <a:spcAft>
                <a:spcPts val="0"/>
              </a:spcAft>
              <a:buSzPts val="1400"/>
              <a:buChar char="●"/>
              <a:defRPr sz="2000"/>
            </a:lvl6pPr>
            <a:lvl7pPr marL="3200400" lvl="6" indent="-317500" rtl="0">
              <a:spcBef>
                <a:spcPts val="0"/>
              </a:spcBef>
              <a:spcAft>
                <a:spcPts val="0"/>
              </a:spcAft>
              <a:buSzPts val="1400"/>
              <a:buChar char="●"/>
              <a:defRPr sz="2000"/>
            </a:lvl7pPr>
            <a:lvl8pPr marL="3657600" lvl="7" indent="-317500" rtl="0">
              <a:spcBef>
                <a:spcPts val="0"/>
              </a:spcBef>
              <a:spcAft>
                <a:spcPts val="0"/>
              </a:spcAft>
              <a:buSzPts val="1400"/>
              <a:buChar char="●"/>
              <a:defRPr sz="2000"/>
            </a:lvl8pPr>
            <a:lvl9pPr marL="4114800" lvl="8" indent="-317500" rtl="0">
              <a:spcBef>
                <a:spcPts val="0"/>
              </a:spcBef>
              <a:spcAft>
                <a:spcPts val="0"/>
              </a:spcAft>
              <a:buSzPts val="1400"/>
              <a:buChar char="●"/>
              <a:defRPr sz="2000"/>
            </a:lvl9pPr>
          </a:lstStyle>
          <a:p>
            <a:endParaRPr/>
          </a:p>
        </p:txBody>
      </p:sp>
      <p:sp>
        <p:nvSpPr>
          <p:cNvPr id="75" name="Google Shape;75;p16"/>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lvl="0" indent="-228600" rtl="0">
              <a:spcBef>
                <a:spcPts val="640"/>
              </a:spcBef>
              <a:spcAft>
                <a:spcPts val="0"/>
              </a:spcAft>
              <a:buSzPts val="1400"/>
              <a:buFont typeface="Calibri"/>
              <a:buNone/>
              <a:defRPr sz="1400"/>
            </a:lvl1pPr>
            <a:lvl2pPr marL="914400" lvl="1" indent="-228600" rtl="0">
              <a:spcBef>
                <a:spcPts val="0"/>
              </a:spcBef>
              <a:spcAft>
                <a:spcPts val="0"/>
              </a:spcAft>
              <a:buSzPts val="1400"/>
              <a:buFont typeface="Calibri"/>
              <a:buNone/>
              <a:defRPr sz="1200"/>
            </a:lvl2pPr>
            <a:lvl3pPr marL="1371600" lvl="2" indent="-228600" rtl="0">
              <a:spcBef>
                <a:spcPts val="0"/>
              </a:spcBef>
              <a:spcAft>
                <a:spcPts val="0"/>
              </a:spcAft>
              <a:buSzPts val="1400"/>
              <a:buFont typeface="Calibri"/>
              <a:buNone/>
              <a:defRPr sz="1000"/>
            </a:lvl3pPr>
            <a:lvl4pPr marL="1828800" lvl="3" indent="-228600" rtl="0">
              <a:spcBef>
                <a:spcPts val="0"/>
              </a:spcBef>
              <a:spcAft>
                <a:spcPts val="0"/>
              </a:spcAft>
              <a:buSzPts val="1400"/>
              <a:buFont typeface="Calibri"/>
              <a:buNone/>
              <a:defRPr sz="900"/>
            </a:lvl4pPr>
            <a:lvl5pPr marL="2286000" lvl="4" indent="-228600" rtl="0">
              <a:spcBef>
                <a:spcPts val="0"/>
              </a:spcBef>
              <a:spcAft>
                <a:spcPts val="0"/>
              </a:spcAft>
              <a:buSzPts val="1400"/>
              <a:buFont typeface="Calibri"/>
              <a:buNone/>
              <a:defRPr sz="900"/>
            </a:lvl5pPr>
            <a:lvl6pPr marL="2743200" lvl="5" indent="-228600" rtl="0">
              <a:spcBef>
                <a:spcPts val="0"/>
              </a:spcBef>
              <a:spcAft>
                <a:spcPts val="0"/>
              </a:spcAft>
              <a:buSzPts val="1400"/>
              <a:buFont typeface="Calibri"/>
              <a:buNone/>
              <a:defRPr sz="900"/>
            </a:lvl6pPr>
            <a:lvl7pPr marL="3200400" lvl="6" indent="-228600" rtl="0">
              <a:spcBef>
                <a:spcPts val="0"/>
              </a:spcBef>
              <a:spcAft>
                <a:spcPts val="0"/>
              </a:spcAft>
              <a:buSzPts val="1400"/>
              <a:buFont typeface="Calibri"/>
              <a:buNone/>
              <a:defRPr sz="900"/>
            </a:lvl7pPr>
            <a:lvl8pPr marL="3657600" lvl="7" indent="-228600" rtl="0">
              <a:spcBef>
                <a:spcPts val="0"/>
              </a:spcBef>
              <a:spcAft>
                <a:spcPts val="0"/>
              </a:spcAft>
              <a:buSzPts val="1400"/>
              <a:buFont typeface="Calibri"/>
              <a:buNone/>
              <a:defRPr sz="900"/>
            </a:lvl8pPr>
            <a:lvl9pPr marL="4114800" lvl="8" indent="-228600" rtl="0">
              <a:spcBef>
                <a:spcPts val="0"/>
              </a:spcBef>
              <a:spcAft>
                <a:spcPts val="0"/>
              </a:spcAft>
              <a:buSzPts val="1400"/>
              <a:buFont typeface="Calibri"/>
              <a:buNone/>
              <a:defRPr sz="900"/>
            </a:lvl9pPr>
          </a:lstStyle>
          <a:p>
            <a:endParaRPr/>
          </a:p>
        </p:txBody>
      </p:sp>
      <p:sp>
        <p:nvSpPr>
          <p:cNvPr id="76" name="Google Shape;76;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78" name="Google Shape;78;p16"/>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_WITH_CAPTION_TEXT" type="picTx">
  <p:cSld name="PICTURE_WITH_CAPTION_TEXT">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1792288" y="4800600"/>
            <a:ext cx="5486400" cy="5667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None/>
              <a:defRPr sz="2000" b="1"/>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81" name="Google Shape;81;p17"/>
          <p:cNvSpPr>
            <a:spLocks noGrp="1"/>
          </p:cNvSpPr>
          <p:nvPr>
            <p:ph type="pic" idx="2"/>
          </p:nvPr>
        </p:nvSpPr>
        <p:spPr>
          <a:xfrm>
            <a:off x="1792288" y="612775"/>
            <a:ext cx="5486400" cy="41148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rgbClr val="888888"/>
              </a:buClr>
              <a:buSzPts val="1400"/>
              <a:buFont typeface="Calibri"/>
              <a:buNone/>
              <a:defRPr sz="3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Clr>
                <a:schemeClr val="dk1"/>
              </a:buClr>
              <a:buSzPts val="1400"/>
              <a:buFont typeface="Calibri"/>
              <a:buNone/>
              <a:defRPr sz="2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Clr>
                <a:schemeClr val="dk1"/>
              </a:buClr>
              <a:buSzPts val="1400"/>
              <a:buFont typeface="Calibri"/>
              <a:buNone/>
              <a:defRPr sz="24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Clr>
                <a:schemeClr val="dk1"/>
              </a:buClr>
              <a:buSzPts val="1400"/>
              <a:buFont typeface="Calibri"/>
              <a:buNone/>
              <a:defRPr sz="20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Clr>
                <a:schemeClr val="dk1"/>
              </a:buClr>
              <a:buSzPts val="1400"/>
              <a:buFont typeface="Calibri"/>
              <a:buNone/>
              <a:defRPr sz="20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Clr>
                <a:schemeClr val="dk1"/>
              </a:buClr>
              <a:buSzPts val="1400"/>
              <a:buFont typeface="Calibri"/>
              <a:buNone/>
              <a:defRPr sz="20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Clr>
                <a:schemeClr val="dk1"/>
              </a:buClr>
              <a:buSzPts val="1400"/>
              <a:buFont typeface="Calibri"/>
              <a:buNone/>
              <a:defRPr sz="20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Clr>
                <a:schemeClr val="dk1"/>
              </a:buClr>
              <a:buSzPts val="1400"/>
              <a:buFont typeface="Calibri"/>
              <a:buNone/>
              <a:defRPr sz="20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Clr>
                <a:schemeClr val="dk1"/>
              </a:buClr>
              <a:buSzPts val="1400"/>
              <a:buFont typeface="Calibri"/>
              <a:buNone/>
              <a:defRPr sz="2000" b="0" i="0" u="none" strike="noStrike" cap="none">
                <a:solidFill>
                  <a:schemeClr val="dk1"/>
                </a:solidFill>
                <a:latin typeface="Calibri"/>
                <a:ea typeface="Calibri"/>
                <a:cs typeface="Calibri"/>
                <a:sym typeface="Calibri"/>
              </a:defRPr>
            </a:lvl9pPr>
          </a:lstStyle>
          <a:p>
            <a:endParaRPr/>
          </a:p>
        </p:txBody>
      </p:sp>
      <p:sp>
        <p:nvSpPr>
          <p:cNvPr id="82" name="Google Shape;82;p17"/>
          <p:cNvSpPr txBox="1">
            <a:spLocks noGrp="1"/>
          </p:cNvSpPr>
          <p:nvPr>
            <p:ph type="body" idx="1"/>
          </p:nvPr>
        </p:nvSpPr>
        <p:spPr>
          <a:xfrm>
            <a:off x="1792288" y="5367338"/>
            <a:ext cx="5486400" cy="804900"/>
          </a:xfrm>
          <a:prstGeom prst="rect">
            <a:avLst/>
          </a:prstGeom>
          <a:noFill/>
          <a:ln>
            <a:noFill/>
          </a:ln>
        </p:spPr>
        <p:txBody>
          <a:bodyPr spcFirstLastPara="1" wrap="square" lIns="91425" tIns="91425" rIns="91425" bIns="91425" anchor="t" anchorCtr="0">
            <a:noAutofit/>
          </a:bodyPr>
          <a:lstStyle>
            <a:lvl1pPr marL="457200" lvl="0" indent="-228600" rtl="0">
              <a:spcBef>
                <a:spcPts val="640"/>
              </a:spcBef>
              <a:spcAft>
                <a:spcPts val="0"/>
              </a:spcAft>
              <a:buSzPts val="1400"/>
              <a:buFont typeface="Calibri"/>
              <a:buNone/>
              <a:defRPr sz="1400"/>
            </a:lvl1pPr>
            <a:lvl2pPr marL="914400" lvl="1" indent="-228600" rtl="0">
              <a:spcBef>
                <a:spcPts val="0"/>
              </a:spcBef>
              <a:spcAft>
                <a:spcPts val="0"/>
              </a:spcAft>
              <a:buSzPts val="1400"/>
              <a:buFont typeface="Calibri"/>
              <a:buNone/>
              <a:defRPr sz="1200"/>
            </a:lvl2pPr>
            <a:lvl3pPr marL="1371600" lvl="2" indent="-228600" rtl="0">
              <a:spcBef>
                <a:spcPts val="0"/>
              </a:spcBef>
              <a:spcAft>
                <a:spcPts val="0"/>
              </a:spcAft>
              <a:buSzPts val="1400"/>
              <a:buFont typeface="Calibri"/>
              <a:buNone/>
              <a:defRPr sz="1000"/>
            </a:lvl3pPr>
            <a:lvl4pPr marL="1828800" lvl="3" indent="-228600" rtl="0">
              <a:spcBef>
                <a:spcPts val="0"/>
              </a:spcBef>
              <a:spcAft>
                <a:spcPts val="0"/>
              </a:spcAft>
              <a:buSzPts val="1400"/>
              <a:buFont typeface="Calibri"/>
              <a:buNone/>
              <a:defRPr sz="900"/>
            </a:lvl4pPr>
            <a:lvl5pPr marL="2286000" lvl="4" indent="-228600" rtl="0">
              <a:spcBef>
                <a:spcPts val="0"/>
              </a:spcBef>
              <a:spcAft>
                <a:spcPts val="0"/>
              </a:spcAft>
              <a:buSzPts val="1400"/>
              <a:buFont typeface="Calibri"/>
              <a:buNone/>
              <a:defRPr sz="900"/>
            </a:lvl5pPr>
            <a:lvl6pPr marL="2743200" lvl="5" indent="-228600" rtl="0">
              <a:spcBef>
                <a:spcPts val="0"/>
              </a:spcBef>
              <a:spcAft>
                <a:spcPts val="0"/>
              </a:spcAft>
              <a:buSzPts val="1400"/>
              <a:buFont typeface="Calibri"/>
              <a:buNone/>
              <a:defRPr sz="900"/>
            </a:lvl6pPr>
            <a:lvl7pPr marL="3200400" lvl="6" indent="-228600" rtl="0">
              <a:spcBef>
                <a:spcPts val="0"/>
              </a:spcBef>
              <a:spcAft>
                <a:spcPts val="0"/>
              </a:spcAft>
              <a:buSzPts val="1400"/>
              <a:buFont typeface="Calibri"/>
              <a:buNone/>
              <a:defRPr sz="900"/>
            </a:lvl7pPr>
            <a:lvl8pPr marL="3657600" lvl="7" indent="-228600" rtl="0">
              <a:spcBef>
                <a:spcPts val="0"/>
              </a:spcBef>
              <a:spcAft>
                <a:spcPts val="0"/>
              </a:spcAft>
              <a:buSzPts val="1400"/>
              <a:buFont typeface="Calibri"/>
              <a:buNone/>
              <a:defRPr sz="900"/>
            </a:lvl8pPr>
            <a:lvl9pPr marL="4114800" lvl="8" indent="-228600" rtl="0">
              <a:spcBef>
                <a:spcPts val="0"/>
              </a:spcBef>
              <a:spcAft>
                <a:spcPts val="0"/>
              </a:spcAft>
              <a:buSzPts val="1400"/>
              <a:buFont typeface="Calibri"/>
              <a:buNone/>
              <a:defRPr sz="900"/>
            </a:lvl9pPr>
          </a:lstStyle>
          <a:p>
            <a:endParaRPr/>
          </a:p>
        </p:txBody>
      </p:sp>
      <p:sp>
        <p:nvSpPr>
          <p:cNvPr id="83" name="Google Shape;83;p1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1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7"/>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_TEXT" type="vertTx">
  <p:cSld name="VERTICAL_TEXT">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4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88" name="Google Shape;88;p18"/>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lvl="0" indent="-317500" algn="l" rtl="0">
              <a:spcBef>
                <a:spcPts val="640"/>
              </a:spcBef>
              <a:spcAft>
                <a:spcPts val="0"/>
              </a:spcAft>
              <a:buClr>
                <a:schemeClr val="dk1"/>
              </a:buClr>
              <a:buSzPts val="1400"/>
              <a:buFont typeface="Calibri"/>
              <a:buChar char="●"/>
              <a:defRPr sz="3200">
                <a:solidFill>
                  <a:schemeClr val="dk1"/>
                </a:solidFill>
                <a:latin typeface="Calibri"/>
                <a:ea typeface="Calibri"/>
                <a:cs typeface="Calibri"/>
                <a:sym typeface="Calibri"/>
              </a:defRPr>
            </a:lvl1pPr>
            <a:lvl2pPr marL="914400" lvl="1" indent="-317500" algn="l" rtl="0">
              <a:spcBef>
                <a:spcPts val="0"/>
              </a:spcBef>
              <a:spcAft>
                <a:spcPts val="0"/>
              </a:spcAft>
              <a:buClr>
                <a:schemeClr val="dk1"/>
              </a:buClr>
              <a:buSzPts val="1400"/>
              <a:buFont typeface="Calibri"/>
              <a:buChar char="●"/>
              <a:defRPr sz="2800">
                <a:solidFill>
                  <a:schemeClr val="dk1"/>
                </a:solidFill>
                <a:latin typeface="Calibri"/>
                <a:ea typeface="Calibri"/>
                <a:cs typeface="Calibri"/>
                <a:sym typeface="Calibri"/>
              </a:defRPr>
            </a:lvl2pPr>
            <a:lvl3pPr marL="1371600" lvl="2" indent="-317500" algn="l" rtl="0">
              <a:spcBef>
                <a:spcPts val="0"/>
              </a:spcBef>
              <a:spcAft>
                <a:spcPts val="0"/>
              </a:spcAft>
              <a:buClr>
                <a:schemeClr val="dk1"/>
              </a:buClr>
              <a:buSzPts val="1400"/>
              <a:buFont typeface="Calibri"/>
              <a:buChar char="●"/>
              <a:defRPr sz="2400">
                <a:solidFill>
                  <a:schemeClr val="dk1"/>
                </a:solidFill>
                <a:latin typeface="Calibri"/>
                <a:ea typeface="Calibri"/>
                <a:cs typeface="Calibri"/>
                <a:sym typeface="Calibri"/>
              </a:defRPr>
            </a:lvl3pPr>
            <a:lvl4pPr marL="1828800" lvl="3"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4pPr>
            <a:lvl5pPr marL="2286000" lvl="4"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5pPr>
            <a:lvl6pPr marL="2743200" lvl="5"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6pPr>
            <a:lvl7pPr marL="3200400" lvl="6"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7pPr>
            <a:lvl8pPr marL="3657600" lvl="7"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8pPr>
            <a:lvl9pPr marL="4114800" lvl="8"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9pPr>
          </a:lstStyle>
          <a:p>
            <a:endParaRPr/>
          </a:p>
        </p:txBody>
      </p:sp>
      <p:sp>
        <p:nvSpPr>
          <p:cNvPr id="89" name="Google Shape;89;p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0" name="Google Shape;90;p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18"/>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_TITLE_AND_VERTICAL_TEXT" type="vertTitleAndTx">
  <p:cSld name="VERTICAL_TITLE_AND_VERTICAL_TEXT">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rot="5400000">
            <a:off x="4732350" y="2171688"/>
            <a:ext cx="5851500" cy="205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400"/>
              <a:buFont typeface="Calibri"/>
              <a:buNone/>
              <a:defRPr sz="4400">
                <a:solidFill>
                  <a:schemeClr val="dk1"/>
                </a:solidFill>
                <a:latin typeface="Calibri"/>
                <a:ea typeface="Calibri"/>
                <a:cs typeface="Calibri"/>
                <a:sym typeface="Calibri"/>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94" name="Google Shape;94;p19"/>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91425" rIns="91425" bIns="91425" anchor="t" anchorCtr="0">
            <a:noAutofit/>
          </a:bodyPr>
          <a:lstStyle>
            <a:lvl1pPr marL="457200" lvl="0" indent="-317500" algn="l" rtl="0">
              <a:spcBef>
                <a:spcPts val="640"/>
              </a:spcBef>
              <a:spcAft>
                <a:spcPts val="0"/>
              </a:spcAft>
              <a:buClr>
                <a:schemeClr val="dk1"/>
              </a:buClr>
              <a:buSzPts val="1400"/>
              <a:buFont typeface="Calibri"/>
              <a:buChar char="●"/>
              <a:defRPr sz="3200">
                <a:solidFill>
                  <a:schemeClr val="dk1"/>
                </a:solidFill>
                <a:latin typeface="Calibri"/>
                <a:ea typeface="Calibri"/>
                <a:cs typeface="Calibri"/>
                <a:sym typeface="Calibri"/>
              </a:defRPr>
            </a:lvl1pPr>
            <a:lvl2pPr marL="914400" lvl="1" indent="-317500" algn="l" rtl="0">
              <a:spcBef>
                <a:spcPts val="0"/>
              </a:spcBef>
              <a:spcAft>
                <a:spcPts val="0"/>
              </a:spcAft>
              <a:buClr>
                <a:schemeClr val="dk1"/>
              </a:buClr>
              <a:buSzPts val="1400"/>
              <a:buFont typeface="Calibri"/>
              <a:buChar char="●"/>
              <a:defRPr sz="2800">
                <a:solidFill>
                  <a:schemeClr val="dk1"/>
                </a:solidFill>
                <a:latin typeface="Calibri"/>
                <a:ea typeface="Calibri"/>
                <a:cs typeface="Calibri"/>
                <a:sym typeface="Calibri"/>
              </a:defRPr>
            </a:lvl2pPr>
            <a:lvl3pPr marL="1371600" lvl="2" indent="-317500" algn="l" rtl="0">
              <a:spcBef>
                <a:spcPts val="0"/>
              </a:spcBef>
              <a:spcAft>
                <a:spcPts val="0"/>
              </a:spcAft>
              <a:buClr>
                <a:schemeClr val="dk1"/>
              </a:buClr>
              <a:buSzPts val="1400"/>
              <a:buFont typeface="Calibri"/>
              <a:buChar char="●"/>
              <a:defRPr sz="2400">
                <a:solidFill>
                  <a:schemeClr val="dk1"/>
                </a:solidFill>
                <a:latin typeface="Calibri"/>
                <a:ea typeface="Calibri"/>
                <a:cs typeface="Calibri"/>
                <a:sym typeface="Calibri"/>
              </a:defRPr>
            </a:lvl3pPr>
            <a:lvl4pPr marL="1828800" lvl="3"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4pPr>
            <a:lvl5pPr marL="2286000" lvl="4"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5pPr>
            <a:lvl6pPr marL="2743200" lvl="5"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6pPr>
            <a:lvl7pPr marL="3200400" lvl="6"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7pPr>
            <a:lvl8pPr marL="3657600" lvl="7"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8pPr>
            <a:lvl9pPr marL="4114800" lvl="8" indent="-317500" algn="l" rtl="0">
              <a:spcBef>
                <a:spcPts val="0"/>
              </a:spcBef>
              <a:spcAft>
                <a:spcPts val="0"/>
              </a:spcAft>
              <a:buClr>
                <a:schemeClr val="dk1"/>
              </a:buClr>
              <a:buSzPts val="1400"/>
              <a:buFont typeface="Calibri"/>
              <a:buChar char="●"/>
              <a:defRPr sz="2000">
                <a:solidFill>
                  <a:schemeClr val="dk1"/>
                </a:solidFill>
                <a:latin typeface="Calibri"/>
                <a:ea typeface="Calibri"/>
                <a:cs typeface="Calibri"/>
                <a:sym typeface="Calibri"/>
              </a:defRPr>
            </a:lvl9pPr>
          </a:lstStyle>
          <a:p>
            <a:endParaRPr/>
          </a:p>
        </p:txBody>
      </p:sp>
      <p:sp>
        <p:nvSpPr>
          <p:cNvPr id="95" name="Google Shape;95;p1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1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19"/>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2pPr>
            <a:lvl3pPr lvl="2"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3pPr>
            <a:lvl4pPr lvl="3"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4pPr>
            <a:lvl5pPr lvl="4"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5pPr>
            <a:lvl6pPr lvl="5"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6pPr>
            <a:lvl7pPr lvl="6"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7pPr>
            <a:lvl8pPr lvl="7"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8pPr>
            <a:lvl9pPr lvl="8" algn="l" rtl="0">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967574"/>
          </a:xfrm>
          <a:prstGeom prst="rect">
            <a:avLst/>
          </a:prstGeom>
          <a:noFill/>
          <a:ln>
            <a:noFill/>
          </a:ln>
        </p:spPr>
        <p:txBody>
          <a:bodyPr spcFirstLastPara="1" wrap="square" lIns="91425" tIns="91425" rIns="91425" bIns="91425" anchor="t" anchorCtr="0">
            <a:noAutofit/>
          </a:bodyPr>
          <a:lstStyle>
            <a:lvl1pPr marL="457200" lvl="0" indent="-419100" algn="l" rtl="0">
              <a:spcBef>
                <a:spcPts val="60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1pPr>
            <a:lvl2pPr marL="914400" lvl="1" indent="-381000" algn="l" rtl="0">
              <a:spcBef>
                <a:spcPts val="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lvl="2" indent="-381000" algn="l" rtl="0">
              <a:spcBef>
                <a:spcPts val="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lvl="3"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lvl="4"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lvl="5"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lvl="6"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lvl="7"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lvl="8" indent="-342900" algn="l" rtl="0">
              <a:spcBef>
                <a:spcPts val="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
        <p:cNvGrpSpPr/>
        <p:nvPr/>
      </p:nvGrpSpPr>
      <p:grpSpPr>
        <a:xfrm>
          <a:off x="0" y="0"/>
          <a:ext cx="0" cy="0"/>
          <a:chOff x="0" y="0"/>
          <a:chExt cx="0" cy="0"/>
        </a:xfrm>
      </p:grpSpPr>
      <p:sp>
        <p:nvSpPr>
          <p:cNvPr id="24" name="Google Shape;24;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marL="0" marR="0" lvl="1" indent="-88900" algn="l" rtl="0">
              <a:spcBef>
                <a:spcPts val="0"/>
              </a:spcBef>
              <a:spcAft>
                <a:spcPts val="0"/>
              </a:spcAft>
              <a:buSzPts val="1400"/>
              <a:buChar char="○"/>
              <a:defRPr/>
            </a:lvl2pPr>
            <a:lvl3pPr marL="0" marR="0" lvl="2" indent="-88900" algn="l" rtl="0">
              <a:spcBef>
                <a:spcPts val="0"/>
              </a:spcBef>
              <a:spcAft>
                <a:spcPts val="0"/>
              </a:spcAft>
              <a:buSzPts val="1400"/>
              <a:buChar char="■"/>
              <a:defRPr/>
            </a:lvl3pPr>
            <a:lvl4pPr marL="0" marR="0" lvl="3" indent="-88900" algn="l" rtl="0">
              <a:spcBef>
                <a:spcPts val="0"/>
              </a:spcBef>
              <a:spcAft>
                <a:spcPts val="0"/>
              </a:spcAft>
              <a:buSzPts val="1400"/>
              <a:buChar char="●"/>
              <a:defRPr/>
            </a:lvl4pPr>
            <a:lvl5pPr marL="0" marR="0" lvl="4" indent="-88900" algn="l" rtl="0">
              <a:spcBef>
                <a:spcPts val="0"/>
              </a:spcBef>
              <a:spcAft>
                <a:spcPts val="0"/>
              </a:spcAft>
              <a:buSzPts val="1400"/>
              <a:buChar char="○"/>
              <a:defRPr/>
            </a:lvl5pPr>
            <a:lvl6pPr marL="0" marR="0" lvl="5" indent="-88900" algn="l" rtl="0">
              <a:spcBef>
                <a:spcPts val="0"/>
              </a:spcBef>
              <a:spcAft>
                <a:spcPts val="0"/>
              </a:spcAft>
              <a:buSzPts val="1400"/>
              <a:buChar char="■"/>
              <a:defRPr/>
            </a:lvl6pPr>
            <a:lvl7pPr marL="0" marR="0" lvl="6" indent="-88900" algn="l" rtl="0">
              <a:spcBef>
                <a:spcPts val="0"/>
              </a:spcBef>
              <a:spcAft>
                <a:spcPts val="0"/>
              </a:spcAft>
              <a:buSzPts val="1400"/>
              <a:buChar char="●"/>
              <a:defRPr/>
            </a:lvl7pPr>
            <a:lvl8pPr marL="0" marR="0" lvl="7" indent="-88900" algn="l" rtl="0">
              <a:spcBef>
                <a:spcPts val="0"/>
              </a:spcBef>
              <a:spcAft>
                <a:spcPts val="0"/>
              </a:spcAft>
              <a:buSzPts val="1400"/>
              <a:buChar char="○"/>
              <a:defRPr/>
            </a:lvl8pPr>
            <a:lvl9pPr marL="0" marR="0" lvl="8" indent="-88900" algn="l" rtl="0">
              <a:spcBef>
                <a:spcPts val="0"/>
              </a:spcBef>
              <a:spcAft>
                <a:spcPts val="0"/>
              </a:spcAft>
              <a:buSzPts val="1400"/>
              <a:buChar char="■"/>
              <a:defRPr/>
            </a:lvl9pPr>
          </a:lstStyle>
          <a:p>
            <a:endParaRPr/>
          </a:p>
        </p:txBody>
      </p:sp>
      <p:sp>
        <p:nvSpPr>
          <p:cNvPr id="25" name="Google Shape;25;p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317500" algn="l" rtl="0">
              <a:spcBef>
                <a:spcPts val="640"/>
              </a:spcBef>
              <a:spcAft>
                <a:spcPts val="0"/>
              </a:spcAft>
              <a:buClr>
                <a:schemeClr val="dk1"/>
              </a:buClr>
              <a:buSzPts val="1400"/>
              <a:buFont typeface="Calibri"/>
              <a:buChar char="●"/>
              <a:defRPr sz="3200" b="0" i="0" u="none" strike="noStrike" cap="none">
                <a:solidFill>
                  <a:schemeClr val="dk1"/>
                </a:solidFill>
                <a:latin typeface="Calibri"/>
                <a:ea typeface="Calibri"/>
                <a:cs typeface="Calibri"/>
                <a:sym typeface="Calibri"/>
              </a:defRPr>
            </a:lvl1pPr>
            <a:lvl2pPr marL="914400" marR="0" lvl="1" indent="-317500" algn="l" rtl="0">
              <a:spcBef>
                <a:spcPts val="0"/>
              </a:spcBef>
              <a:spcAft>
                <a:spcPts val="0"/>
              </a:spcAft>
              <a:buClr>
                <a:schemeClr val="dk1"/>
              </a:buClr>
              <a:buSzPts val="1400"/>
              <a:buFont typeface="Calibri"/>
              <a:buChar char="●"/>
              <a:defRPr sz="2800" b="0" i="0" u="none" strike="noStrike" cap="none">
                <a:solidFill>
                  <a:schemeClr val="dk1"/>
                </a:solidFill>
                <a:latin typeface="Calibri"/>
                <a:ea typeface="Calibri"/>
                <a:cs typeface="Calibri"/>
                <a:sym typeface="Calibri"/>
              </a:defRPr>
            </a:lvl2pPr>
            <a:lvl3pPr marL="1371600" marR="0" lvl="2" indent="-317500" algn="l" rtl="0">
              <a:spcBef>
                <a:spcPts val="0"/>
              </a:spcBef>
              <a:spcAft>
                <a:spcPts val="0"/>
              </a:spcAft>
              <a:buClr>
                <a:schemeClr val="dk1"/>
              </a:buClr>
              <a:buSzPts val="1400"/>
              <a:buFont typeface="Calibri"/>
              <a:buChar char="●"/>
              <a:defRPr sz="2400" b="0" i="0" u="none" strike="noStrike" cap="none">
                <a:solidFill>
                  <a:schemeClr val="dk1"/>
                </a:solidFill>
                <a:latin typeface="Calibri"/>
                <a:ea typeface="Calibri"/>
                <a:cs typeface="Calibri"/>
                <a:sym typeface="Calibri"/>
              </a:defRPr>
            </a:lvl3pPr>
            <a:lvl4pPr marL="1828800" marR="0" lvl="3" indent="-317500" algn="l" rtl="0">
              <a:spcBef>
                <a:spcPts val="0"/>
              </a:spcBef>
              <a:spcAft>
                <a:spcPts val="0"/>
              </a:spcAft>
              <a:buClr>
                <a:schemeClr val="dk1"/>
              </a:buClr>
              <a:buSzPts val="1400"/>
              <a:buFont typeface="Calibri"/>
              <a:buChar char="●"/>
              <a:defRPr sz="2000" b="0" i="0" u="none" strike="noStrike" cap="none">
                <a:solidFill>
                  <a:schemeClr val="dk1"/>
                </a:solidFill>
                <a:latin typeface="Calibri"/>
                <a:ea typeface="Calibri"/>
                <a:cs typeface="Calibri"/>
                <a:sym typeface="Calibri"/>
              </a:defRPr>
            </a:lvl4pPr>
            <a:lvl5pPr marL="2286000" marR="0" lvl="4" indent="-317500" algn="l" rtl="0">
              <a:spcBef>
                <a:spcPts val="0"/>
              </a:spcBef>
              <a:spcAft>
                <a:spcPts val="0"/>
              </a:spcAft>
              <a:buClr>
                <a:schemeClr val="dk1"/>
              </a:buClr>
              <a:buSzPts val="1400"/>
              <a:buFont typeface="Calibri"/>
              <a:buChar char="●"/>
              <a:defRPr sz="2000" b="0" i="0" u="none" strike="noStrike" cap="none">
                <a:solidFill>
                  <a:schemeClr val="dk1"/>
                </a:solidFill>
                <a:latin typeface="Calibri"/>
                <a:ea typeface="Calibri"/>
                <a:cs typeface="Calibri"/>
                <a:sym typeface="Calibri"/>
              </a:defRPr>
            </a:lvl5pPr>
            <a:lvl6pPr marL="2743200" marR="0" lvl="5" indent="-317500" algn="l" rtl="0">
              <a:spcBef>
                <a:spcPts val="0"/>
              </a:spcBef>
              <a:spcAft>
                <a:spcPts val="0"/>
              </a:spcAft>
              <a:buClr>
                <a:schemeClr val="dk1"/>
              </a:buClr>
              <a:buSzPts val="1400"/>
              <a:buFont typeface="Calibri"/>
              <a:buChar char="●"/>
              <a:defRPr sz="2000" b="0" i="0" u="none" strike="noStrike" cap="none">
                <a:solidFill>
                  <a:schemeClr val="dk1"/>
                </a:solidFill>
                <a:latin typeface="Calibri"/>
                <a:ea typeface="Calibri"/>
                <a:cs typeface="Calibri"/>
                <a:sym typeface="Calibri"/>
              </a:defRPr>
            </a:lvl6pPr>
            <a:lvl7pPr marL="3200400" marR="0" lvl="6" indent="-317500" algn="l" rtl="0">
              <a:spcBef>
                <a:spcPts val="0"/>
              </a:spcBef>
              <a:spcAft>
                <a:spcPts val="0"/>
              </a:spcAft>
              <a:buClr>
                <a:schemeClr val="dk1"/>
              </a:buClr>
              <a:buSzPts val="1400"/>
              <a:buFont typeface="Calibri"/>
              <a:buChar char="●"/>
              <a:defRPr sz="2000" b="0" i="0" u="none" strike="noStrike" cap="none">
                <a:solidFill>
                  <a:schemeClr val="dk1"/>
                </a:solidFill>
                <a:latin typeface="Calibri"/>
                <a:ea typeface="Calibri"/>
                <a:cs typeface="Calibri"/>
                <a:sym typeface="Calibri"/>
              </a:defRPr>
            </a:lvl7pPr>
            <a:lvl8pPr marL="3657600" marR="0" lvl="7" indent="-317500" algn="l" rtl="0">
              <a:spcBef>
                <a:spcPts val="0"/>
              </a:spcBef>
              <a:spcAft>
                <a:spcPts val="0"/>
              </a:spcAft>
              <a:buClr>
                <a:schemeClr val="dk1"/>
              </a:buClr>
              <a:buSzPts val="1400"/>
              <a:buFont typeface="Calibri"/>
              <a:buChar char="●"/>
              <a:defRPr sz="2000" b="0" i="0" u="none" strike="noStrike" cap="none">
                <a:solidFill>
                  <a:schemeClr val="dk1"/>
                </a:solidFill>
                <a:latin typeface="Calibri"/>
                <a:ea typeface="Calibri"/>
                <a:cs typeface="Calibri"/>
                <a:sym typeface="Calibri"/>
              </a:defRPr>
            </a:lvl8pPr>
            <a:lvl9pPr marL="4114800" marR="0" lvl="8" indent="-317500" algn="l" rtl="0">
              <a:spcBef>
                <a:spcPts val="0"/>
              </a:spcBef>
              <a:spcAft>
                <a:spcPts val="0"/>
              </a:spcAft>
              <a:buClr>
                <a:schemeClr val="dk1"/>
              </a:buClr>
              <a:buSzPts val="1400"/>
              <a:buFont typeface="Calibri"/>
              <a:buChar char="●"/>
              <a:defRPr sz="2000" b="0" i="0" u="none" strike="noStrike" cap="none">
                <a:solidFill>
                  <a:schemeClr val="dk1"/>
                </a:solidFill>
                <a:latin typeface="Calibri"/>
                <a:ea typeface="Calibri"/>
                <a:cs typeface="Calibri"/>
                <a:sym typeface="Calibri"/>
              </a:defRPr>
            </a:lvl9pPr>
          </a:lstStyle>
          <a:p>
            <a:endParaRPr/>
          </a:p>
        </p:txBody>
      </p:sp>
      <p:sp>
        <p:nvSpPr>
          <p:cNvPr id="26" name="Google Shape;26;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88900" algn="l"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sz="1200" b="0" i="0" u="none" strike="noStrike" cap="none">
                <a:solidFill>
                  <a:srgbClr val="888888"/>
                </a:solidFill>
                <a:latin typeface="Calibri"/>
                <a:ea typeface="Calibri"/>
                <a:cs typeface="Calibri"/>
                <a:sym typeface="Calibri"/>
              </a:defRPr>
            </a:lvl1pPr>
            <a:lvl2pPr marL="457200" marR="0" lvl="1"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2pPr>
            <a:lvl3pPr marL="914400" marR="0" lvl="2"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3pPr>
            <a:lvl4pPr marL="1371600" marR="0" lvl="3"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4pPr>
            <a:lvl5pPr marL="1828800" marR="0" lvl="4"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5pPr>
            <a:lvl6pPr marL="2286000" marR="0" lvl="5"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6pPr>
            <a:lvl7pPr marL="2743200" marR="0" lvl="6"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7pPr>
            <a:lvl8pPr marL="3200400" marR="0" lvl="7"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8pPr>
            <a:lvl9pPr marL="3657600" marR="0" lvl="8" indent="-88900" algn="l" rtl="0">
              <a:spcBef>
                <a:spcPts val="0"/>
              </a:spcBef>
              <a:spcAft>
                <a:spcPts val="0"/>
              </a:spcAft>
              <a:buSzPts val="1400"/>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8"/>
          <p:cNvSpPr txBox="1">
            <a:spLocks noGrp="1"/>
          </p:cNvSpPr>
          <p:nvPr>
            <p:ph type="sldNum" idx="12"/>
          </p:nvPr>
        </p:nvSpPr>
        <p:spPr>
          <a:xfrm>
            <a:off x="6553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r" rtl="0">
              <a:buNone/>
              <a:defRPr sz="1200" b="0" i="0" u="none" strike="noStrike" cap="none">
                <a:solidFill>
                  <a:srgbClr val="888888"/>
                </a:solidFill>
                <a:latin typeface="Calibri"/>
                <a:ea typeface="Calibri"/>
                <a:cs typeface="Calibri"/>
                <a:sym typeface="Calibri"/>
              </a:defRPr>
            </a:lvl1pPr>
            <a:lvl2pPr marL="0" marR="0" lvl="1" indent="0" algn="r" rtl="0">
              <a:buNone/>
              <a:defRPr sz="1200" b="0" i="0" u="none" strike="noStrike" cap="none">
                <a:solidFill>
                  <a:srgbClr val="888888"/>
                </a:solidFill>
                <a:latin typeface="Calibri"/>
                <a:ea typeface="Calibri"/>
                <a:cs typeface="Calibri"/>
                <a:sym typeface="Calibri"/>
              </a:defRPr>
            </a:lvl2pPr>
            <a:lvl3pPr marL="0" marR="0" lvl="2" indent="0" algn="r" rtl="0">
              <a:buNone/>
              <a:defRPr sz="1200" b="0" i="0" u="none" strike="noStrike" cap="none">
                <a:solidFill>
                  <a:srgbClr val="888888"/>
                </a:solidFill>
                <a:latin typeface="Calibri"/>
                <a:ea typeface="Calibri"/>
                <a:cs typeface="Calibri"/>
                <a:sym typeface="Calibri"/>
              </a:defRPr>
            </a:lvl3pPr>
            <a:lvl4pPr marL="0" marR="0" lvl="3" indent="0" algn="r" rtl="0">
              <a:buNone/>
              <a:defRPr sz="1200" b="0" i="0" u="none" strike="noStrike" cap="none">
                <a:solidFill>
                  <a:srgbClr val="888888"/>
                </a:solidFill>
                <a:latin typeface="Calibri"/>
                <a:ea typeface="Calibri"/>
                <a:cs typeface="Calibri"/>
                <a:sym typeface="Calibri"/>
              </a:defRPr>
            </a:lvl4pPr>
            <a:lvl5pPr marL="0" marR="0" lvl="4" indent="0" algn="r" rtl="0">
              <a:buNone/>
              <a:defRPr sz="1200" b="0" i="0" u="none" strike="noStrike" cap="none">
                <a:solidFill>
                  <a:srgbClr val="888888"/>
                </a:solidFill>
                <a:latin typeface="Calibri"/>
                <a:ea typeface="Calibri"/>
                <a:cs typeface="Calibri"/>
                <a:sym typeface="Calibri"/>
              </a:defRPr>
            </a:lvl5pPr>
            <a:lvl6pPr marL="0" marR="0" lvl="5" indent="0" algn="r" rtl="0">
              <a:buNone/>
              <a:defRPr sz="1200" b="0" i="0" u="none" strike="noStrike" cap="none">
                <a:solidFill>
                  <a:srgbClr val="888888"/>
                </a:solidFill>
                <a:latin typeface="Calibri"/>
                <a:ea typeface="Calibri"/>
                <a:cs typeface="Calibri"/>
                <a:sym typeface="Calibri"/>
              </a:defRPr>
            </a:lvl6pPr>
            <a:lvl7pPr marL="0" marR="0" lvl="6" indent="0" algn="r" rtl="0">
              <a:buNone/>
              <a:defRPr sz="1200" b="0" i="0" u="none" strike="noStrike" cap="none">
                <a:solidFill>
                  <a:srgbClr val="888888"/>
                </a:solidFill>
                <a:latin typeface="Calibri"/>
                <a:ea typeface="Calibri"/>
                <a:cs typeface="Calibri"/>
                <a:sym typeface="Calibri"/>
              </a:defRPr>
            </a:lvl7pPr>
            <a:lvl8pPr marL="0" marR="0" lvl="7" indent="0" algn="r" rtl="0">
              <a:buNone/>
              <a:defRPr sz="1200" b="0" i="0" u="none" strike="noStrike" cap="none">
                <a:solidFill>
                  <a:srgbClr val="888888"/>
                </a:solidFill>
                <a:latin typeface="Calibri"/>
                <a:ea typeface="Calibri"/>
                <a:cs typeface="Calibri"/>
                <a:sym typeface="Calibri"/>
              </a:defRPr>
            </a:lvl8pPr>
            <a:lvl9pPr marL="0" marR="0" lvl="8" indent="0" algn="r" rtl="0">
              <a:buNone/>
              <a:defRPr sz="1200" b="0" i="0" u="none" strike="noStrike" cap="none">
                <a:solidFill>
                  <a:srgbClr val="888888"/>
                </a:solidFill>
                <a:latin typeface="Calibri"/>
                <a:ea typeface="Calibri"/>
                <a:cs typeface="Calibri"/>
                <a:sym typeface="Calibri"/>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sz="1800">
              <a:solidFill>
                <a:schemeClr val="dk1"/>
              </a:solidFill>
            </a:endParaRPr>
          </a:p>
          <a:p>
            <a:pPr marL="914400" lvl="2" indent="-88900" algn="l" rtl="0">
              <a:spcBef>
                <a:spcPts val="0"/>
              </a:spcBef>
              <a:spcAft>
                <a:spcPts val="0"/>
              </a:spcAft>
              <a:buSzPts val="1400"/>
              <a:buChar char="■"/>
            </a:pPr>
            <a:endParaRPr sz="1800">
              <a:solidFill>
                <a:schemeClr val="dk1"/>
              </a:solidFill>
            </a:endParaRPr>
          </a:p>
          <a:p>
            <a:pPr marL="1371600" lvl="3" indent="-88900" algn="l" rtl="0">
              <a:spcBef>
                <a:spcPts val="0"/>
              </a:spcBef>
              <a:spcAft>
                <a:spcPts val="0"/>
              </a:spcAft>
              <a:buSzPts val="1400"/>
              <a:buChar char="●"/>
            </a:pPr>
            <a:endParaRPr sz="1800">
              <a:solidFill>
                <a:schemeClr val="dk1"/>
              </a:solidFill>
            </a:endParaRPr>
          </a:p>
          <a:p>
            <a:pPr marL="1828800" lvl="4" indent="-88900" algn="l" rtl="0">
              <a:spcBef>
                <a:spcPts val="0"/>
              </a:spcBef>
              <a:spcAft>
                <a:spcPts val="0"/>
              </a:spcAft>
              <a:buSzPts val="1400"/>
              <a:buChar char="○"/>
            </a:pPr>
            <a:endParaRPr sz="1800">
              <a:solidFill>
                <a:schemeClr val="dk1"/>
              </a:solidFill>
            </a:endParaRPr>
          </a:p>
          <a:p>
            <a:pPr marL="2286000" lvl="5" indent="-88900" algn="l" rtl="0">
              <a:spcBef>
                <a:spcPts val="0"/>
              </a:spcBef>
              <a:spcAft>
                <a:spcPts val="0"/>
              </a:spcAft>
              <a:buSzPts val="1400"/>
              <a:buChar char="■"/>
            </a:pPr>
            <a:endParaRPr sz="1800">
              <a:solidFill>
                <a:schemeClr val="dk1"/>
              </a:solidFill>
            </a:endParaRPr>
          </a:p>
          <a:p>
            <a:pPr marL="2743200" lvl="6" indent="-88900" algn="l" rtl="0">
              <a:spcBef>
                <a:spcPts val="0"/>
              </a:spcBef>
              <a:spcAft>
                <a:spcPts val="0"/>
              </a:spcAft>
              <a:buSzPts val="1400"/>
              <a:buChar char="●"/>
            </a:pPr>
            <a:endParaRPr sz="1800">
              <a:solidFill>
                <a:schemeClr val="dk1"/>
              </a:solidFill>
            </a:endParaRPr>
          </a:p>
          <a:p>
            <a:pPr marL="3200400" lvl="7" indent="-88900" algn="l" rtl="0">
              <a:spcBef>
                <a:spcPts val="0"/>
              </a:spcBef>
              <a:spcAft>
                <a:spcPts val="0"/>
              </a:spcAft>
              <a:buSzPts val="1400"/>
              <a:buChar char="○"/>
            </a:pPr>
            <a:endParaRPr sz="1800">
              <a:solidFill>
                <a:schemeClr val="dk1"/>
              </a:solidFill>
            </a:endParaRPr>
          </a:p>
          <a:p>
            <a:pPr marL="3657600" lvl="8" indent="-88900" algn="l" rtl="0">
              <a:spcBef>
                <a:spcPts val="0"/>
              </a:spcBef>
              <a:spcAft>
                <a:spcPts val="0"/>
              </a:spcAft>
              <a:buSzPts val="1400"/>
              <a:buChar char="■"/>
            </a:pPr>
            <a:endParaRPr sz="1800">
              <a:solidFill>
                <a:schemeClr val="dk1"/>
              </a:solidFill>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Rp3fPKrwTNA"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Mp8Jg8LCeXo"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mmceUn4yoCo"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VhNf7GFBRSI"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hyperlink" Target="mailto:info@nationaldb.org"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1.gif"/><Relationship Id="rId5" Type="http://schemas.openxmlformats.org/officeDocument/2006/relationships/image" Target="../media/image20.png"/><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ctrTitle"/>
          </p:nvPr>
        </p:nvSpPr>
        <p:spPr>
          <a:xfrm>
            <a:off x="685800" y="667265"/>
            <a:ext cx="7772400" cy="293318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Calibri"/>
              <a:buNone/>
            </a:pPr>
            <a:r>
              <a:rPr lang="en" b="1" dirty="0">
                <a:latin typeface="Tahoma"/>
                <a:ea typeface="Tahoma"/>
                <a:cs typeface="Tahoma"/>
                <a:sym typeface="Tahoma"/>
              </a:rPr>
              <a:t>OHOA Modules:</a:t>
            </a:r>
            <a:br>
              <a:rPr lang="en" b="1" dirty="0">
                <a:latin typeface="Tahoma"/>
                <a:ea typeface="Tahoma"/>
                <a:cs typeface="Tahoma"/>
                <a:sym typeface="Tahoma"/>
              </a:rPr>
            </a:br>
            <a:r>
              <a:rPr lang="en" b="1" dirty="0">
                <a:latin typeface="Tahoma"/>
                <a:ea typeface="Tahoma"/>
                <a:cs typeface="Tahoma"/>
                <a:sym typeface="Tahoma"/>
              </a:rPr>
              <a:t>Helping Students Become Available to Learn</a:t>
            </a:r>
            <a:endParaRPr sz="4400" b="1" i="0" u="none" strike="noStrike" cap="none" dirty="0">
              <a:solidFill>
                <a:schemeClr val="dk1"/>
              </a:solidFill>
              <a:latin typeface="Tahoma"/>
              <a:ea typeface="Tahoma"/>
              <a:cs typeface="Tahoma"/>
              <a:sym typeface="Tahoma"/>
            </a:endParaRPr>
          </a:p>
        </p:txBody>
      </p:sp>
      <p:sp>
        <p:nvSpPr>
          <p:cNvPr id="103" name="Google Shape;103;p20"/>
          <p:cNvSpPr txBox="1"/>
          <p:nvPr/>
        </p:nvSpPr>
        <p:spPr>
          <a:xfrm>
            <a:off x="0" y="6522150"/>
            <a:ext cx="8982600" cy="370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444444"/>
                </a:solidFill>
                <a:highlight>
                  <a:srgbClr val="FFFFFF"/>
                </a:highlight>
                <a:latin typeface="Tahoma"/>
                <a:ea typeface="Tahoma"/>
                <a:cs typeface="Tahoma"/>
                <a:sym typeface="Tahoma"/>
              </a:rPr>
              <a:t>Scoggin, K., Christianson, K., Cooper, H., Lauger, K., Knapp, M., Peterson, D., Mogan, M. (2014)</a:t>
            </a:r>
            <a:endParaRPr sz="1600">
              <a:latin typeface="Tahoma"/>
              <a:ea typeface="Tahoma"/>
              <a:cs typeface="Tahoma"/>
              <a:sym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1"/>
          <p:cNvSpPr txBox="1">
            <a:spLocks noGrp="1"/>
          </p:cNvSpPr>
          <p:nvPr>
            <p:ph type="title" idx="4294967295"/>
          </p:nvPr>
        </p:nvSpPr>
        <p:spPr>
          <a:xfrm>
            <a:off x="685800" y="365125"/>
            <a:ext cx="7772400" cy="500856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640"/>
              </a:spcBef>
              <a:spcAft>
                <a:spcPts val="0"/>
              </a:spcAft>
              <a:buClr>
                <a:srgbClr val="888888"/>
              </a:buClr>
              <a:buSzPts val="1400"/>
              <a:buFont typeface="Calibri"/>
              <a:buNone/>
              <a:tabLst/>
              <a:defRPr/>
            </a:pPr>
            <a:r>
              <a:rPr kumimoji="0" lang="en-US" sz="3600" b="1" i="0" u="none" strike="noStrike" kern="0" cap="none" spc="0" normalizeH="0" baseline="0" noProof="0" dirty="0">
                <a:ln>
                  <a:noFill/>
                </a:ln>
                <a:solidFill>
                  <a:schemeClr val="dk1"/>
                </a:solidFill>
                <a:effectLst/>
                <a:uLnTx/>
                <a:uFillTx/>
                <a:latin typeface="Tahoma"/>
                <a:ea typeface="Tahoma"/>
                <a:cs typeface="Tahoma"/>
                <a:sym typeface="Tahoma"/>
              </a:rPr>
              <a:t>Overview</a:t>
            </a:r>
            <a:endPar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endParaRPr>
          </a:p>
          <a:p>
            <a:pPr marL="0" marR="0" lvl="0" indent="0" algn="l" defTabSz="914400" rtl="0" eaLnBrk="1" fontAlgn="auto" latinLnBrk="0" hangingPunct="1">
              <a:lnSpc>
                <a:spcPct val="100000"/>
              </a:lnSpc>
              <a:spcBef>
                <a:spcPts val="640"/>
              </a:spcBef>
              <a:spcAft>
                <a:spcPts val="0"/>
              </a:spcAft>
              <a:buClr>
                <a:srgbClr val="888888"/>
              </a:buClr>
              <a:buSzPts val="1400"/>
              <a:buFont typeface="Calibri"/>
              <a:buNone/>
              <a:tabLst/>
              <a:defRPr/>
            </a:pPr>
            <a:endPar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endParaRPr>
          </a:p>
          <a:p>
            <a:pPr marL="457200" marR="0" lvl="0" indent="-381000" algn="l" defTabSz="914400" rtl="0" eaLnBrk="1" fontAlgn="auto" latinLnBrk="0" hangingPunct="1">
              <a:lnSpc>
                <a:spcPct val="100000"/>
              </a:lnSpc>
              <a:spcBef>
                <a:spcPts val="640"/>
              </a:spcBef>
              <a:spcAft>
                <a:spcPts val="0"/>
              </a:spcAft>
              <a:buClr>
                <a:srgbClr val="000000"/>
              </a:buClr>
              <a:buSzPts val="2400"/>
              <a:buFont typeface="Tahoma"/>
              <a:buChar char="●"/>
              <a:tabLst/>
              <a:defRPr/>
            </a:pPr>
            <a:r>
              <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rPr>
              <a:t>Internal and external factors  influence a student’ availability for learning.</a:t>
            </a:r>
          </a:p>
          <a:p>
            <a:pPr marL="457200" marR="0" lvl="0" indent="-381000" algn="l" defTabSz="914400" rtl="0" eaLnBrk="1" fontAlgn="auto" latinLnBrk="0" hangingPunct="1">
              <a:lnSpc>
                <a:spcPct val="100000"/>
              </a:lnSpc>
              <a:spcBef>
                <a:spcPts val="0"/>
              </a:spcBef>
              <a:spcAft>
                <a:spcPts val="0"/>
              </a:spcAft>
              <a:buClr>
                <a:srgbClr val="000000"/>
              </a:buClr>
              <a:buSzPts val="2400"/>
              <a:buFont typeface="Tahoma"/>
              <a:buChar char="●"/>
              <a:tabLst/>
              <a:defRPr/>
            </a:pPr>
            <a:r>
              <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rPr>
              <a:t>In this presentation, you will use that knowledge to better understand what you can do to support a child’s availability to learn.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20" name="Google Shape;120;p23"/>
          <p:cNvSpPr txBox="1">
            <a:spLocks noGrp="1"/>
          </p:cNvSpPr>
          <p:nvPr>
            <p:ph type="title" idx="4294967295"/>
          </p:nvPr>
        </p:nvSpPr>
        <p:spPr>
          <a:xfrm>
            <a:off x="1200375" y="226825"/>
            <a:ext cx="6847200" cy="11283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rPr>
              <a:t>Kimberly Lauger discusses ways to support students to help them become available to learn.</a:t>
            </a:r>
          </a:p>
        </p:txBody>
      </p:sp>
      <p:pic>
        <p:nvPicPr>
          <p:cNvPr id="119" name="Google Shape;119;p23">
            <a:hlinkClick r:id="rId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440600" y="1476375"/>
            <a:ext cx="6096000" cy="4572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259644" y="244594"/>
            <a:ext cx="8570585" cy="101296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Calibri"/>
              <a:buNone/>
            </a:pPr>
            <a:r>
              <a:rPr lang="en" sz="2800" b="0" i="0" u="none" strike="noStrike" cap="none" dirty="0">
                <a:solidFill>
                  <a:schemeClr val="dk1"/>
                </a:solidFill>
                <a:latin typeface="Tahoma"/>
                <a:ea typeface="Tahoma"/>
                <a:cs typeface="Tahoma"/>
                <a:sym typeface="Tahoma"/>
              </a:rPr>
              <a:t>Let’s review some of the </a:t>
            </a:r>
            <a:r>
              <a:rPr lang="en" sz="2800" b="1" i="0" u="none" strike="noStrike" cap="none" dirty="0">
                <a:solidFill>
                  <a:schemeClr val="dk1"/>
                </a:solidFill>
                <a:latin typeface="Tahoma"/>
                <a:ea typeface="Tahoma"/>
                <a:cs typeface="Tahoma"/>
                <a:sym typeface="Tahoma"/>
              </a:rPr>
              <a:t>internal </a:t>
            </a:r>
            <a:r>
              <a:rPr lang="en" sz="2800" b="0" i="0" u="none" strike="noStrike" cap="none" dirty="0">
                <a:solidFill>
                  <a:schemeClr val="dk1"/>
                </a:solidFill>
                <a:latin typeface="Tahoma"/>
                <a:ea typeface="Tahoma"/>
                <a:cs typeface="Tahoma"/>
                <a:sym typeface="Tahoma"/>
              </a:rPr>
              <a:t>factors that influence </a:t>
            </a:r>
            <a:r>
              <a:rPr lang="en" sz="2800" dirty="0">
                <a:latin typeface="Tahoma"/>
                <a:ea typeface="Tahoma"/>
                <a:cs typeface="Tahoma"/>
                <a:sym typeface="Tahoma"/>
              </a:rPr>
              <a:t>a</a:t>
            </a:r>
            <a:r>
              <a:rPr lang="en" sz="2800" b="0" i="0" u="none" strike="noStrike" cap="none" dirty="0">
                <a:solidFill>
                  <a:schemeClr val="dk1"/>
                </a:solidFill>
                <a:latin typeface="Tahoma"/>
                <a:ea typeface="Tahoma"/>
                <a:cs typeface="Tahoma"/>
                <a:sym typeface="Tahoma"/>
              </a:rPr>
              <a:t> student’s availability for learning.</a:t>
            </a:r>
            <a:endParaRPr sz="4400" b="0" i="0" u="none" strike="noStrike" cap="none" dirty="0">
              <a:solidFill>
                <a:schemeClr val="dk1"/>
              </a:solidFill>
              <a:latin typeface="Tahoma"/>
              <a:ea typeface="Tahoma"/>
              <a:cs typeface="Tahoma"/>
              <a:sym typeface="Tahoma"/>
            </a:endParaRPr>
          </a:p>
        </p:txBody>
      </p:sp>
      <p:sp>
        <p:nvSpPr>
          <p:cNvPr id="126" name="Google Shape;126;p24"/>
          <p:cNvSpPr txBox="1"/>
          <p:nvPr/>
        </p:nvSpPr>
        <p:spPr>
          <a:xfrm>
            <a:off x="453398" y="4092575"/>
            <a:ext cx="14670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Headache</a:t>
            </a:r>
            <a:endParaRPr sz="1800" b="0" i="0" u="none" strike="noStrike" cap="none">
              <a:solidFill>
                <a:schemeClr val="dk1"/>
              </a:solidFill>
              <a:latin typeface="Tahoma"/>
              <a:ea typeface="Tahoma"/>
              <a:cs typeface="Tahoma"/>
              <a:sym typeface="Tahoma"/>
            </a:endParaRPr>
          </a:p>
        </p:txBody>
      </p:sp>
      <p:pic>
        <p:nvPicPr>
          <p:cNvPr id="127" name="Google Shape;127;p2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53406" y="1486390"/>
            <a:ext cx="3393360" cy="2545020"/>
          </a:xfrm>
          <a:prstGeom prst="rect">
            <a:avLst/>
          </a:prstGeom>
          <a:noFill/>
          <a:ln>
            <a:noFill/>
          </a:ln>
        </p:spPr>
      </p:pic>
      <p:sp>
        <p:nvSpPr>
          <p:cNvPr id="128" name="Google Shape;128;p24"/>
          <p:cNvSpPr txBox="1"/>
          <p:nvPr/>
        </p:nvSpPr>
        <p:spPr>
          <a:xfrm>
            <a:off x="4513429" y="3420134"/>
            <a:ext cx="4544700" cy="9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Need for movement - head on table and </a:t>
            </a:r>
            <a:endParaRPr sz="1800" b="0" i="0" u="none" strike="noStrike" cap="none">
              <a:solidFill>
                <a:schemeClr val="dk1"/>
              </a:solidFill>
              <a:latin typeface="Tahoma"/>
              <a:ea typeface="Tahoma"/>
              <a:cs typeface="Tahoma"/>
              <a:sym typeface="Tahoma"/>
            </a:endParaRPr>
          </a:p>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bouncing up and down on balls of her feet </a:t>
            </a:r>
            <a:endParaRPr sz="1800" b="0" i="0" u="none" strike="noStrike" cap="none">
              <a:solidFill>
                <a:schemeClr val="dk1"/>
              </a:solidFill>
              <a:latin typeface="Tahoma"/>
              <a:ea typeface="Tahoma"/>
              <a:cs typeface="Tahoma"/>
              <a:sym typeface="Tahoma"/>
            </a:endParaRPr>
          </a:p>
        </p:txBody>
      </p:sp>
      <p:pic>
        <p:nvPicPr>
          <p:cNvPr id="129" name="Google Shape;129;p2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4893761" y="1596111"/>
            <a:ext cx="2306696" cy="1810633"/>
          </a:xfrm>
          <a:prstGeom prst="rect">
            <a:avLst/>
          </a:prstGeom>
          <a:noFill/>
          <a:ln>
            <a:noFill/>
          </a:ln>
        </p:spPr>
      </p:pic>
      <p:sp>
        <p:nvSpPr>
          <p:cNvPr id="130" name="Google Shape;130;p24"/>
          <p:cNvSpPr txBox="1"/>
          <p:nvPr/>
        </p:nvSpPr>
        <p:spPr>
          <a:xfrm>
            <a:off x="2633548" y="5524875"/>
            <a:ext cx="15747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Medications</a:t>
            </a:r>
            <a:endParaRPr sz="1800" b="0" i="0" u="none" strike="noStrike" cap="none">
              <a:solidFill>
                <a:schemeClr val="dk1"/>
              </a:solidFill>
              <a:latin typeface="Tahoma"/>
              <a:ea typeface="Tahoma"/>
              <a:cs typeface="Tahoma"/>
              <a:sym typeface="Tahoma"/>
            </a:endParaRPr>
          </a:p>
        </p:txBody>
      </p:sp>
      <p:pic>
        <p:nvPicPr>
          <p:cNvPr id="131" name="Google Shape;131;p24">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12233" y="4997220"/>
            <a:ext cx="2121329" cy="1060665"/>
          </a:xfrm>
          <a:prstGeom prst="rect">
            <a:avLst/>
          </a:prstGeom>
          <a:noFill/>
          <a:ln>
            <a:noFill/>
          </a:ln>
        </p:spPr>
      </p:pic>
      <p:sp>
        <p:nvSpPr>
          <p:cNvPr id="132" name="Google Shape;132;p24"/>
          <p:cNvSpPr txBox="1"/>
          <p:nvPr/>
        </p:nvSpPr>
        <p:spPr>
          <a:xfrm>
            <a:off x="4208250" y="6339200"/>
            <a:ext cx="47670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Type and degree of vision and hearing loss</a:t>
            </a:r>
            <a:endParaRPr sz="1800" b="0" i="0" u="none" strike="noStrike" cap="none">
              <a:solidFill>
                <a:schemeClr val="dk1"/>
              </a:solidFill>
              <a:latin typeface="Tahoma"/>
              <a:ea typeface="Tahoma"/>
              <a:cs typeface="Tahoma"/>
              <a:sym typeface="Tahoma"/>
            </a:endParaRPr>
          </a:p>
        </p:txBody>
      </p:sp>
      <p:pic>
        <p:nvPicPr>
          <p:cNvPr id="133" name="Google Shape;133;p24">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5666205" y="4396068"/>
            <a:ext cx="2434547" cy="176624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355600" y="244593"/>
            <a:ext cx="8578200" cy="1164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Font typeface="Calibri"/>
              <a:buNone/>
            </a:pPr>
            <a:r>
              <a:rPr lang="en" sz="2800">
                <a:latin typeface="Tahoma"/>
                <a:ea typeface="Tahoma"/>
                <a:cs typeface="Tahoma"/>
                <a:sym typeface="Tahoma"/>
              </a:rPr>
              <a:t>Now l</a:t>
            </a:r>
            <a:r>
              <a:rPr lang="en" sz="2800" b="0" i="0" u="none" strike="noStrike" cap="none">
                <a:solidFill>
                  <a:schemeClr val="dk1"/>
                </a:solidFill>
                <a:latin typeface="Tahoma"/>
                <a:ea typeface="Tahoma"/>
                <a:cs typeface="Tahoma"/>
                <a:sym typeface="Tahoma"/>
              </a:rPr>
              <a:t>et’s </a:t>
            </a:r>
            <a:r>
              <a:rPr lang="en" sz="2800">
                <a:latin typeface="Tahoma"/>
                <a:ea typeface="Tahoma"/>
                <a:cs typeface="Tahoma"/>
                <a:sym typeface="Tahoma"/>
              </a:rPr>
              <a:t>review</a:t>
            </a:r>
            <a:r>
              <a:rPr lang="en" sz="2800" b="0" i="0" u="none" strike="noStrike" cap="none">
                <a:solidFill>
                  <a:schemeClr val="dk1"/>
                </a:solidFill>
                <a:latin typeface="Tahoma"/>
                <a:ea typeface="Tahoma"/>
                <a:cs typeface="Tahoma"/>
                <a:sym typeface="Tahoma"/>
              </a:rPr>
              <a:t> some of the </a:t>
            </a:r>
            <a:r>
              <a:rPr lang="en" sz="2800" b="1" i="0" u="none" strike="noStrike" cap="none">
                <a:solidFill>
                  <a:schemeClr val="dk1"/>
                </a:solidFill>
                <a:latin typeface="Tahoma"/>
                <a:ea typeface="Tahoma"/>
                <a:cs typeface="Tahoma"/>
                <a:sym typeface="Tahoma"/>
              </a:rPr>
              <a:t>external </a:t>
            </a:r>
            <a:r>
              <a:rPr lang="en" sz="2800" b="0" i="0" u="none" strike="noStrike" cap="none">
                <a:solidFill>
                  <a:schemeClr val="dk1"/>
                </a:solidFill>
                <a:latin typeface="Tahoma"/>
                <a:ea typeface="Tahoma"/>
                <a:cs typeface="Tahoma"/>
                <a:sym typeface="Tahoma"/>
              </a:rPr>
              <a:t>factors that influence availability to learn.</a:t>
            </a:r>
            <a:endParaRPr sz="4400" b="0" i="0" u="none" strike="noStrike" cap="none">
              <a:solidFill>
                <a:schemeClr val="dk1"/>
              </a:solidFill>
              <a:latin typeface="Tahoma"/>
              <a:ea typeface="Tahoma"/>
              <a:cs typeface="Tahoma"/>
              <a:sym typeface="Tahoma"/>
            </a:endParaRPr>
          </a:p>
        </p:txBody>
      </p:sp>
      <p:sp>
        <p:nvSpPr>
          <p:cNvPr id="139" name="Google Shape;139;p25">
            <a:extLst>
              <a:ext uri="{C183D7F6-B498-43B3-948B-1728B52AA6E4}">
                <adec:decorative xmlns:adec="http://schemas.microsoft.com/office/drawing/2017/decorative" val="1"/>
              </a:ext>
            </a:extLst>
          </p:cNvPr>
          <p:cNvSpPr txBox="1"/>
          <p:nvPr/>
        </p:nvSpPr>
        <p:spPr>
          <a:xfrm>
            <a:off x="465049" y="3456625"/>
            <a:ext cx="26202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Is the light interfering?</a:t>
            </a:r>
            <a:endParaRPr sz="1800" b="0" i="0" u="none" strike="noStrike" cap="none">
              <a:solidFill>
                <a:schemeClr val="dk1"/>
              </a:solidFill>
              <a:latin typeface="Tahoma"/>
              <a:ea typeface="Tahoma"/>
              <a:cs typeface="Tahoma"/>
              <a:sym typeface="Tahoma"/>
            </a:endParaRPr>
          </a:p>
        </p:txBody>
      </p:sp>
      <p:pic>
        <p:nvPicPr>
          <p:cNvPr id="140" name="Google Shape;140;p25" descr="A boy who is squinting his eyes shut. His face is illuminated with sunshine and his shadow is visible behind him. " title="Boy with light on his face "/>
          <p:cNvPicPr preferRelativeResize="0"/>
          <p:nvPr/>
        </p:nvPicPr>
        <p:blipFill>
          <a:blip r:embed="rId3">
            <a:alphaModFix/>
          </a:blip>
          <a:stretch>
            <a:fillRect/>
          </a:stretch>
        </p:blipFill>
        <p:spPr>
          <a:xfrm>
            <a:off x="465060" y="1585188"/>
            <a:ext cx="2322572" cy="1765460"/>
          </a:xfrm>
          <a:prstGeom prst="rect">
            <a:avLst/>
          </a:prstGeom>
          <a:noFill/>
          <a:ln>
            <a:noFill/>
          </a:ln>
        </p:spPr>
      </p:pic>
      <p:sp>
        <p:nvSpPr>
          <p:cNvPr id="141" name="Google Shape;141;p25">
            <a:extLst>
              <a:ext uri="{C183D7F6-B498-43B3-948B-1728B52AA6E4}">
                <adec:decorative xmlns:adec="http://schemas.microsoft.com/office/drawing/2017/decorative" val="1"/>
              </a:ext>
            </a:extLst>
          </p:cNvPr>
          <p:cNvSpPr txBox="1"/>
          <p:nvPr/>
        </p:nvSpPr>
        <p:spPr>
          <a:xfrm>
            <a:off x="3911676" y="4657325"/>
            <a:ext cx="31380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Is visual contrast a problem?</a:t>
            </a:r>
            <a:endParaRPr sz="1800" b="0" i="0" u="none" strike="noStrike" cap="none">
              <a:solidFill>
                <a:schemeClr val="dk1"/>
              </a:solidFill>
              <a:latin typeface="Tahoma"/>
              <a:ea typeface="Tahoma"/>
              <a:cs typeface="Tahoma"/>
              <a:sym typeface="Tahoma"/>
            </a:endParaRPr>
          </a:p>
        </p:txBody>
      </p:sp>
      <p:pic>
        <p:nvPicPr>
          <p:cNvPr id="142" name="Google Shape;142;p25" descr="A boy looking at a photograph his communication partner is holding out to him. The colors in the photo do not have a high contrast. " title="Boy looking at photograph "/>
          <p:cNvPicPr preferRelativeResize="0"/>
          <p:nvPr/>
        </p:nvPicPr>
        <p:blipFill>
          <a:blip r:embed="rId4">
            <a:alphaModFix/>
          </a:blip>
          <a:stretch>
            <a:fillRect/>
          </a:stretch>
        </p:blipFill>
        <p:spPr>
          <a:xfrm>
            <a:off x="3864431" y="1408545"/>
            <a:ext cx="3028508" cy="3220132"/>
          </a:xfrm>
          <a:prstGeom prst="rect">
            <a:avLst/>
          </a:prstGeom>
          <a:noFill/>
          <a:ln>
            <a:noFill/>
          </a:ln>
        </p:spPr>
      </p:pic>
      <p:sp>
        <p:nvSpPr>
          <p:cNvPr id="143" name="Google Shape;143;p25">
            <a:extLst>
              <a:ext uri="{C183D7F6-B498-43B3-948B-1728B52AA6E4}">
                <adec:decorative xmlns:adec="http://schemas.microsoft.com/office/drawing/2017/decorative" val="1"/>
              </a:ext>
            </a:extLst>
          </p:cNvPr>
          <p:cNvSpPr txBox="1"/>
          <p:nvPr/>
        </p:nvSpPr>
        <p:spPr>
          <a:xfrm>
            <a:off x="943950" y="6058325"/>
            <a:ext cx="36159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b="0" i="0" u="none" strike="noStrike" cap="none">
                <a:solidFill>
                  <a:schemeClr val="dk1"/>
                </a:solidFill>
                <a:latin typeface="Tahoma"/>
                <a:ea typeface="Tahoma"/>
                <a:cs typeface="Tahoma"/>
                <a:sym typeface="Tahoma"/>
              </a:rPr>
              <a:t>Is background noise </a:t>
            </a:r>
            <a:r>
              <a:rPr lang="en" sz="1800">
                <a:solidFill>
                  <a:schemeClr val="dk1"/>
                </a:solidFill>
                <a:latin typeface="Tahoma"/>
                <a:ea typeface="Tahoma"/>
                <a:cs typeface="Tahoma"/>
                <a:sym typeface="Tahoma"/>
              </a:rPr>
              <a:t>bothersome</a:t>
            </a:r>
            <a:r>
              <a:rPr lang="en" sz="1800" b="0" i="0" u="none" strike="noStrike" cap="none">
                <a:solidFill>
                  <a:schemeClr val="dk1"/>
                </a:solidFill>
                <a:latin typeface="Tahoma"/>
                <a:ea typeface="Tahoma"/>
                <a:cs typeface="Tahoma"/>
                <a:sym typeface="Tahoma"/>
              </a:rPr>
              <a:t>?</a:t>
            </a:r>
            <a:endParaRPr sz="1800" b="0" i="0" u="none" strike="noStrike" cap="none">
              <a:solidFill>
                <a:schemeClr val="dk1"/>
              </a:solidFill>
              <a:latin typeface="Tahoma"/>
              <a:ea typeface="Tahoma"/>
              <a:cs typeface="Tahoma"/>
              <a:sym typeface="Tahoma"/>
            </a:endParaRPr>
          </a:p>
        </p:txBody>
      </p:sp>
      <p:pic>
        <p:nvPicPr>
          <p:cNvPr id="144" name="Google Shape;144;p25" descr="A woman with a grimaced face, eyes shut, and covering her ears aggressively. " title="Woman covering ears "/>
          <p:cNvPicPr preferRelativeResize="0"/>
          <p:nvPr/>
        </p:nvPicPr>
        <p:blipFill>
          <a:blip r:embed="rId5">
            <a:alphaModFix/>
          </a:blip>
          <a:stretch>
            <a:fillRect/>
          </a:stretch>
        </p:blipFill>
        <p:spPr>
          <a:xfrm>
            <a:off x="1318249" y="3956791"/>
            <a:ext cx="2290761" cy="2034833"/>
          </a:xfrm>
          <a:prstGeom prst="rect">
            <a:avLst/>
          </a:prstGeom>
          <a:noFill/>
          <a:ln>
            <a:noFill/>
          </a:ln>
        </p:spPr>
      </p:pic>
      <p:sp>
        <p:nvSpPr>
          <p:cNvPr id="145" name="Google Shape;145;p25">
            <a:extLst>
              <a:ext uri="{C183D7F6-B498-43B3-948B-1728B52AA6E4}">
                <adec:decorative xmlns:adec="http://schemas.microsoft.com/office/drawing/2017/decorative" val="1"/>
              </a:ext>
            </a:extLst>
          </p:cNvPr>
          <p:cNvSpPr txBox="1"/>
          <p:nvPr/>
        </p:nvSpPr>
        <p:spPr>
          <a:xfrm>
            <a:off x="7049775" y="6019850"/>
            <a:ext cx="2094300" cy="769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Tahoma"/>
                <a:ea typeface="Tahoma"/>
                <a:cs typeface="Tahoma"/>
                <a:sym typeface="Tahoma"/>
              </a:rPr>
              <a:t>What is the effect of positioning?</a:t>
            </a:r>
            <a:endParaRPr sz="1800" b="0" i="0" u="none" strike="noStrike" cap="none">
              <a:solidFill>
                <a:schemeClr val="dk1"/>
              </a:solidFill>
              <a:latin typeface="Tahoma"/>
              <a:ea typeface="Tahoma"/>
              <a:cs typeface="Tahoma"/>
              <a:sym typeface="Tahoma"/>
            </a:endParaRPr>
          </a:p>
        </p:txBody>
      </p:sp>
      <p:pic>
        <p:nvPicPr>
          <p:cNvPr id="146" name="Google Shape;146;p25" descr="A boy in a supportive chair with straps around his waist and hips. He is bent over, head facing down towards the ground and arms outstretched touching the table. A female communication partner is seated to his left. " title="Boy and Communication partner at a table "/>
          <p:cNvPicPr preferRelativeResize="0"/>
          <p:nvPr/>
        </p:nvPicPr>
        <p:blipFill>
          <a:blip r:embed="rId6">
            <a:alphaModFix/>
          </a:blip>
          <a:stretch>
            <a:fillRect/>
          </a:stretch>
        </p:blipFill>
        <p:spPr>
          <a:xfrm>
            <a:off x="7144810" y="3959503"/>
            <a:ext cx="1391861" cy="20910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6">
            <a:extLst>
              <a:ext uri="{C183D7F6-B498-43B3-948B-1728B52AA6E4}">
                <adec:decorative xmlns:adec="http://schemas.microsoft.com/office/drawing/2017/decorative" val="0"/>
              </a:ext>
            </a:extLst>
          </p:cNvPr>
          <p:cNvSpPr txBox="1">
            <a:spLocks noGrp="1"/>
          </p:cNvSpPr>
          <p:nvPr>
            <p:ph type="title"/>
          </p:nvPr>
        </p:nvSpPr>
        <p:spPr>
          <a:xfrm>
            <a:off x="282863" y="179143"/>
            <a:ext cx="8578200" cy="1164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Calibri"/>
              <a:buNone/>
            </a:pPr>
            <a:r>
              <a:rPr lang="en" sz="3600" b="1">
                <a:latin typeface="Tahoma"/>
                <a:ea typeface="Tahoma"/>
                <a:cs typeface="Tahoma"/>
                <a:sym typeface="Tahoma"/>
              </a:rPr>
              <a:t>Helpful External Supports</a:t>
            </a:r>
            <a:endParaRPr sz="3600" b="0" i="0" u="none" strike="noStrike" cap="none">
              <a:solidFill>
                <a:schemeClr val="dk1"/>
              </a:solidFill>
              <a:latin typeface="Tahoma"/>
              <a:ea typeface="Tahoma"/>
              <a:cs typeface="Tahoma"/>
              <a:sym typeface="Tahoma"/>
            </a:endParaRPr>
          </a:p>
        </p:txBody>
      </p:sp>
      <p:sp>
        <p:nvSpPr>
          <p:cNvPr id="152" name="Google Shape;152;p26"/>
          <p:cNvSpPr txBox="1"/>
          <p:nvPr/>
        </p:nvSpPr>
        <p:spPr>
          <a:xfrm>
            <a:off x="725239" y="3753931"/>
            <a:ext cx="26799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Tahoma"/>
                <a:ea typeface="Tahoma"/>
                <a:cs typeface="Tahoma"/>
                <a:sym typeface="Tahoma"/>
              </a:rPr>
              <a:t>Appropriate lighting.</a:t>
            </a:r>
            <a:endParaRPr sz="1800" b="0" i="0" u="none" strike="noStrike" cap="none">
              <a:solidFill>
                <a:schemeClr val="dk1"/>
              </a:solidFill>
              <a:latin typeface="Tahoma"/>
              <a:ea typeface="Tahoma"/>
              <a:cs typeface="Tahoma"/>
              <a:sym typeface="Tahoma"/>
            </a:endParaRPr>
          </a:p>
        </p:txBody>
      </p:sp>
      <p:pic>
        <p:nvPicPr>
          <p:cNvPr id="153" name="Google Shape;153;p2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25250" y="1416900"/>
            <a:ext cx="3257073" cy="2337024"/>
          </a:xfrm>
          <a:prstGeom prst="rect">
            <a:avLst/>
          </a:prstGeom>
          <a:noFill/>
          <a:ln>
            <a:noFill/>
          </a:ln>
        </p:spPr>
      </p:pic>
      <p:sp>
        <p:nvSpPr>
          <p:cNvPr id="154" name="Google Shape;154;p26"/>
          <p:cNvSpPr txBox="1"/>
          <p:nvPr/>
        </p:nvSpPr>
        <p:spPr>
          <a:xfrm>
            <a:off x="321250" y="4508375"/>
            <a:ext cx="25455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Tahoma"/>
                <a:ea typeface="Tahoma"/>
                <a:cs typeface="Tahoma"/>
                <a:sym typeface="Tahoma"/>
              </a:rPr>
              <a:t>A</a:t>
            </a:r>
            <a:r>
              <a:rPr lang="en" sz="1800" b="0" i="0" u="none" strike="noStrike" cap="none">
                <a:solidFill>
                  <a:schemeClr val="dk1"/>
                </a:solidFill>
                <a:latin typeface="Tahoma"/>
                <a:ea typeface="Tahoma"/>
                <a:cs typeface="Tahoma"/>
                <a:sym typeface="Tahoma"/>
              </a:rPr>
              <a:t> consistent daily calendar to </a:t>
            </a:r>
            <a:r>
              <a:rPr lang="en" sz="1800">
                <a:solidFill>
                  <a:schemeClr val="dk1"/>
                </a:solidFill>
                <a:latin typeface="Tahoma"/>
                <a:ea typeface="Tahoma"/>
                <a:cs typeface="Tahoma"/>
                <a:sym typeface="Tahoma"/>
              </a:rPr>
              <a:t>help the student</a:t>
            </a:r>
            <a:r>
              <a:rPr lang="en" sz="1800" b="0" i="0" u="none" strike="noStrike" cap="none">
                <a:solidFill>
                  <a:schemeClr val="dk1"/>
                </a:solidFill>
                <a:latin typeface="Tahoma"/>
                <a:ea typeface="Tahoma"/>
                <a:cs typeface="Tahoma"/>
                <a:sym typeface="Tahoma"/>
              </a:rPr>
              <a:t> anticipat</a:t>
            </a:r>
            <a:r>
              <a:rPr lang="en" sz="1800">
                <a:solidFill>
                  <a:schemeClr val="dk1"/>
                </a:solidFill>
                <a:latin typeface="Tahoma"/>
                <a:ea typeface="Tahoma"/>
                <a:cs typeface="Tahoma"/>
                <a:sym typeface="Tahoma"/>
              </a:rPr>
              <a:t>e activities</a:t>
            </a:r>
            <a:r>
              <a:rPr lang="en" sz="1800" b="0" i="0" u="none" strike="noStrike" cap="none">
                <a:solidFill>
                  <a:schemeClr val="dk1"/>
                </a:solidFill>
                <a:latin typeface="Tahoma"/>
                <a:ea typeface="Tahoma"/>
                <a:cs typeface="Tahoma"/>
                <a:sym typeface="Tahoma"/>
              </a:rPr>
              <a:t> and changes. </a:t>
            </a:r>
            <a:endParaRPr sz="1800" b="0" i="0" u="none" strike="noStrike" cap="none">
              <a:solidFill>
                <a:schemeClr val="dk1"/>
              </a:solidFill>
              <a:latin typeface="Tahoma"/>
              <a:ea typeface="Tahoma"/>
              <a:cs typeface="Tahoma"/>
              <a:sym typeface="Tahoma"/>
            </a:endParaRPr>
          </a:p>
        </p:txBody>
      </p:sp>
      <p:pic>
        <p:nvPicPr>
          <p:cNvPr id="155" name="Google Shape;155;p2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2672413" y="4242831"/>
            <a:ext cx="2736969" cy="2419708"/>
          </a:xfrm>
          <a:prstGeom prst="rect">
            <a:avLst/>
          </a:prstGeom>
          <a:noFill/>
          <a:ln>
            <a:noFill/>
          </a:ln>
        </p:spPr>
      </p:pic>
      <p:sp>
        <p:nvSpPr>
          <p:cNvPr id="156" name="Google Shape;156;p26"/>
          <p:cNvSpPr txBox="1"/>
          <p:nvPr/>
        </p:nvSpPr>
        <p:spPr>
          <a:xfrm>
            <a:off x="5848850" y="4890398"/>
            <a:ext cx="2646900" cy="1098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800">
                <a:solidFill>
                  <a:schemeClr val="dk1"/>
                </a:solidFill>
                <a:latin typeface="Tahoma"/>
                <a:ea typeface="Tahoma"/>
                <a:cs typeface="Tahoma"/>
                <a:sym typeface="Tahoma"/>
              </a:rPr>
              <a:t>Positioning that matches the student’s preferences.</a:t>
            </a:r>
            <a:endParaRPr sz="1800" b="0" i="0" u="none" strike="noStrike" cap="none">
              <a:solidFill>
                <a:schemeClr val="dk1"/>
              </a:solidFill>
              <a:latin typeface="Tahoma"/>
              <a:ea typeface="Tahoma"/>
              <a:cs typeface="Tahoma"/>
              <a:sym typeface="Tahoma"/>
            </a:endParaRPr>
          </a:p>
        </p:txBody>
      </p:sp>
      <p:pic>
        <p:nvPicPr>
          <p:cNvPr id="157" name="Google Shape;157;p2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800629" y="1473021"/>
            <a:ext cx="2465595" cy="328746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7"/>
          <p:cNvSpPr txBox="1">
            <a:spLocks noGrp="1"/>
          </p:cNvSpPr>
          <p:nvPr>
            <p:ph type="title" idx="4294967295"/>
          </p:nvPr>
        </p:nvSpPr>
        <p:spPr>
          <a:xfrm>
            <a:off x="787400" y="285750"/>
            <a:ext cx="7439025" cy="528955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560"/>
              </a:spcBef>
              <a:spcAft>
                <a:spcPts val="0"/>
              </a:spcAft>
              <a:buClr>
                <a:srgbClr val="888888"/>
              </a:buClr>
              <a:buSzPts val="1400"/>
              <a:buFont typeface="Calibri"/>
              <a:buNone/>
              <a:tabLst/>
              <a:defRPr/>
            </a:pPr>
            <a:r>
              <a:rPr kumimoji="0" lang="en-US" sz="3600" b="1" i="0" u="none" strike="noStrike" kern="0" cap="none" spc="0" normalizeH="0" baseline="0" noProof="0" dirty="0">
                <a:ln>
                  <a:noFill/>
                </a:ln>
                <a:solidFill>
                  <a:schemeClr val="dk1"/>
                </a:solidFill>
                <a:effectLst/>
                <a:uLnTx/>
                <a:uFillTx/>
                <a:latin typeface="Tahoma"/>
                <a:ea typeface="Tahoma"/>
                <a:cs typeface="Tahoma"/>
                <a:sym typeface="Tahoma"/>
              </a:rPr>
              <a:t>Examples</a:t>
            </a:r>
            <a:endPar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endParaRPr>
          </a:p>
          <a:p>
            <a:pPr marL="0" marR="0" lvl="0" indent="0" algn="l" defTabSz="914400" rtl="0" eaLnBrk="1" fontAlgn="auto" latinLnBrk="0" hangingPunct="1">
              <a:lnSpc>
                <a:spcPct val="100000"/>
              </a:lnSpc>
              <a:spcBef>
                <a:spcPts val="560"/>
              </a:spcBef>
              <a:spcAft>
                <a:spcPts val="0"/>
              </a:spcAft>
              <a:buClr>
                <a:srgbClr val="888888"/>
              </a:buClr>
              <a:buSzPts val="1400"/>
              <a:buFont typeface="Calibri"/>
              <a:buNone/>
              <a:tabLst/>
              <a:defRPr/>
            </a:pPr>
            <a:endPar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endParaRPr>
          </a:p>
          <a:p>
            <a:pPr marL="457200" marR="0" lvl="0" indent="-342900" algn="l" defTabSz="914400" rtl="0" eaLnBrk="1" fontAlgn="auto" latinLnBrk="0" hangingPunct="1">
              <a:lnSpc>
                <a:spcPct val="100000"/>
              </a:lnSpc>
              <a:spcBef>
                <a:spcPts val="560"/>
              </a:spcBef>
              <a:spcAft>
                <a:spcPts val="0"/>
              </a:spcAft>
              <a:buClr>
                <a:srgbClr val="000000"/>
              </a:buClr>
              <a:buSzPts val="1800"/>
              <a:buFont typeface="Tahoma"/>
              <a:buChar char="●"/>
              <a:tabLst/>
              <a:defRPr/>
            </a:pPr>
            <a:r>
              <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rPr>
              <a:t>The next three videos show examples of students who were having a difficult time engaging with people and their surroundings because of specific internal and external factors.</a:t>
            </a:r>
          </a:p>
          <a:p>
            <a:pPr marL="457200" marR="0" lvl="0" indent="-342900" algn="l" defTabSz="914400" rtl="0" eaLnBrk="1" fontAlgn="auto" latinLnBrk="0" hangingPunct="1">
              <a:lnSpc>
                <a:spcPct val="100000"/>
              </a:lnSpc>
              <a:spcBef>
                <a:spcPts val="0"/>
              </a:spcBef>
              <a:spcAft>
                <a:spcPts val="0"/>
              </a:spcAft>
              <a:buClr>
                <a:srgbClr val="000000"/>
              </a:buClr>
              <a:buSzPts val="1800"/>
              <a:buFont typeface="Tahoma"/>
              <a:buChar char="●"/>
              <a:tabLst/>
              <a:defRPr/>
            </a:pPr>
            <a:r>
              <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rPr>
              <a:t>You will see in the videos how simple modifications of external factors resolved their difficulties.</a:t>
            </a:r>
          </a:p>
          <a:p>
            <a:pPr marL="457200" marR="0" lvl="0" indent="-342900" algn="l" defTabSz="914400" rtl="0" eaLnBrk="1" fontAlgn="auto" latinLnBrk="0" hangingPunct="1">
              <a:lnSpc>
                <a:spcPct val="100000"/>
              </a:lnSpc>
              <a:spcBef>
                <a:spcPts val="0"/>
              </a:spcBef>
              <a:spcAft>
                <a:spcPts val="0"/>
              </a:spcAft>
              <a:buClr>
                <a:srgbClr val="000000"/>
              </a:buClr>
              <a:buSzPts val="1800"/>
              <a:buFont typeface="Tahoma"/>
              <a:buChar char="●"/>
              <a:tabLst/>
              <a:defRPr/>
            </a:pPr>
            <a:r>
              <a:rPr kumimoji="0" lang="en-US" sz="2400" b="0" i="0" u="none" strike="noStrike" kern="0" cap="none" spc="0" normalizeH="0" baseline="0" noProof="0" dirty="0">
                <a:ln>
                  <a:noFill/>
                </a:ln>
                <a:solidFill>
                  <a:srgbClr val="000000"/>
                </a:solidFill>
                <a:effectLst/>
                <a:uLnTx/>
                <a:uFillTx/>
                <a:latin typeface="Tahoma"/>
                <a:ea typeface="Tahoma"/>
                <a:cs typeface="Tahoma"/>
                <a:sym typeface="Tahoma"/>
              </a:rPr>
              <a:t>Take notes as you listen. You can use the notes later when you take a short quiz.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8"/>
          <p:cNvSpPr txBox="1">
            <a:spLocks noGrp="1"/>
          </p:cNvSpPr>
          <p:nvPr>
            <p:ph type="title"/>
          </p:nvPr>
        </p:nvSpPr>
        <p:spPr>
          <a:xfrm>
            <a:off x="457200" y="2040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Calibri"/>
              <a:buNone/>
            </a:pPr>
            <a:r>
              <a:rPr lang="en" sz="3600" b="0" i="0" u="none" strike="noStrike" cap="none" dirty="0">
                <a:solidFill>
                  <a:schemeClr val="dk1"/>
                </a:solidFill>
                <a:latin typeface="Tahoma"/>
                <a:ea typeface="Tahoma"/>
                <a:cs typeface="Tahoma"/>
                <a:sym typeface="Tahoma"/>
              </a:rPr>
              <a:t>External Factors in the Cafeteria</a:t>
            </a:r>
            <a:endParaRPr sz="3600" b="0" i="0" u="none" strike="noStrike" cap="none" dirty="0">
              <a:solidFill>
                <a:schemeClr val="dk1"/>
              </a:solidFill>
              <a:latin typeface="Tahoma"/>
              <a:ea typeface="Tahoma"/>
              <a:cs typeface="Tahoma"/>
              <a:sym typeface="Tahoma"/>
            </a:endParaRPr>
          </a:p>
        </p:txBody>
      </p:sp>
      <p:sp>
        <p:nvSpPr>
          <p:cNvPr id="168" name="Google Shape;168;p28"/>
          <p:cNvSpPr txBox="1"/>
          <p:nvPr/>
        </p:nvSpPr>
        <p:spPr>
          <a:xfrm>
            <a:off x="1195425" y="5890025"/>
            <a:ext cx="7182600" cy="71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latin typeface="Tahoma"/>
                <a:ea typeface="Tahoma"/>
                <a:cs typeface="Tahoma"/>
                <a:sym typeface="Tahoma"/>
              </a:rPr>
              <a:t>Kathee Scoggin describes the influence of the environment on memory and behavior.</a:t>
            </a:r>
            <a:endParaRPr sz="1800" b="1">
              <a:latin typeface="Tahoma"/>
              <a:ea typeface="Tahoma"/>
              <a:cs typeface="Tahoma"/>
              <a:sym typeface="Tahoma"/>
            </a:endParaRPr>
          </a:p>
        </p:txBody>
      </p:sp>
      <p:pic>
        <p:nvPicPr>
          <p:cNvPr id="169" name="Google Shape;169;p28">
            <a:hlinkClick r:id="rId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524000" y="1143000"/>
            <a:ext cx="6096000" cy="4572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9"/>
          <p:cNvSpPr txBox="1">
            <a:spLocks noGrp="1"/>
          </p:cNvSpPr>
          <p:nvPr>
            <p:ph type="title"/>
          </p:nvPr>
        </p:nvSpPr>
        <p:spPr>
          <a:xfrm>
            <a:off x="457200" y="1222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Calibri"/>
              <a:buNone/>
            </a:pPr>
            <a:r>
              <a:rPr lang="en" sz="3600" b="0" i="0" u="none" strike="noStrike" cap="none">
                <a:solidFill>
                  <a:schemeClr val="dk1"/>
                </a:solidFill>
                <a:latin typeface="Tahoma"/>
                <a:ea typeface="Tahoma"/>
                <a:cs typeface="Tahoma"/>
                <a:sym typeface="Tahoma"/>
              </a:rPr>
              <a:t>Influencing External Factors at Home</a:t>
            </a:r>
            <a:endParaRPr sz="3600" b="0" i="0" u="none" strike="noStrike" cap="none">
              <a:solidFill>
                <a:schemeClr val="dk1"/>
              </a:solidFill>
              <a:latin typeface="Tahoma"/>
              <a:ea typeface="Tahoma"/>
              <a:cs typeface="Tahoma"/>
              <a:sym typeface="Tahoma"/>
            </a:endParaRPr>
          </a:p>
        </p:txBody>
      </p:sp>
      <p:sp>
        <p:nvSpPr>
          <p:cNvPr id="175" name="Google Shape;175;p29"/>
          <p:cNvSpPr txBox="1"/>
          <p:nvPr/>
        </p:nvSpPr>
        <p:spPr>
          <a:xfrm>
            <a:off x="1234325" y="5802225"/>
            <a:ext cx="6934200" cy="72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latin typeface="Tahoma"/>
                <a:ea typeface="Tahoma"/>
                <a:cs typeface="Tahoma"/>
                <a:sym typeface="Tahoma"/>
              </a:rPr>
              <a:t>Kimberly Lauger describes Dylan's "laugh attacks" and the support he needed to calm down.</a:t>
            </a:r>
            <a:endParaRPr sz="1800" b="1">
              <a:latin typeface="Tahoma"/>
              <a:ea typeface="Tahoma"/>
              <a:cs typeface="Tahoma"/>
              <a:sym typeface="Tahoma"/>
            </a:endParaRPr>
          </a:p>
        </p:txBody>
      </p:sp>
      <p:pic>
        <p:nvPicPr>
          <p:cNvPr id="176" name="Google Shape;176;p29">
            <a:hlinkClick r:id="rId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524000" y="1143000"/>
            <a:ext cx="6096000" cy="4572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0"/>
          <p:cNvSpPr txBox="1">
            <a:spLocks noGrp="1"/>
          </p:cNvSpPr>
          <p:nvPr>
            <p:ph type="title"/>
          </p:nvPr>
        </p:nvSpPr>
        <p:spPr>
          <a:xfrm>
            <a:off x="457200" y="460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Calibri"/>
              <a:buNone/>
            </a:pPr>
            <a:r>
              <a:rPr lang="en" sz="3600" b="0" i="0" u="none" strike="noStrike" cap="none">
                <a:solidFill>
                  <a:schemeClr val="dk1"/>
                </a:solidFill>
                <a:latin typeface="Tahoma"/>
                <a:ea typeface="Tahoma"/>
                <a:cs typeface="Tahoma"/>
                <a:sym typeface="Tahoma"/>
              </a:rPr>
              <a:t>External Factors through Intervention</a:t>
            </a:r>
            <a:endParaRPr sz="3600" b="0" i="0" u="none" strike="noStrike" cap="none">
              <a:solidFill>
                <a:schemeClr val="dk1"/>
              </a:solidFill>
              <a:latin typeface="Tahoma"/>
              <a:ea typeface="Tahoma"/>
              <a:cs typeface="Tahoma"/>
              <a:sym typeface="Tahoma"/>
            </a:endParaRPr>
          </a:p>
        </p:txBody>
      </p:sp>
      <p:sp>
        <p:nvSpPr>
          <p:cNvPr id="182" name="Google Shape;182;p30"/>
          <p:cNvSpPr txBox="1"/>
          <p:nvPr/>
        </p:nvSpPr>
        <p:spPr>
          <a:xfrm>
            <a:off x="1094225" y="5852850"/>
            <a:ext cx="7125300" cy="64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latin typeface="Tahoma"/>
                <a:ea typeface="Tahoma"/>
                <a:cs typeface="Tahoma"/>
                <a:sym typeface="Tahoma"/>
              </a:rPr>
              <a:t>Melanie Knapp describes her son Christian's response to intervention.</a:t>
            </a:r>
            <a:endParaRPr sz="1800" b="1">
              <a:latin typeface="Tahoma"/>
              <a:ea typeface="Tahoma"/>
              <a:cs typeface="Tahoma"/>
              <a:sym typeface="Tahoma"/>
            </a:endParaRPr>
          </a:p>
        </p:txBody>
      </p:sp>
      <p:pic>
        <p:nvPicPr>
          <p:cNvPr id="183" name="Google Shape;183;p30" title="Melanie Knapp on Christian">
            <a:hlinkClick r:id="rId3"/>
          </p:cNvPr>
          <p:cNvPicPr preferRelativeResize="0"/>
          <p:nvPr/>
        </p:nvPicPr>
        <p:blipFill>
          <a:blip r:embed="rId4">
            <a:alphaModFix/>
          </a:blip>
          <a:stretch>
            <a:fillRect/>
          </a:stretch>
        </p:blipFill>
        <p:spPr>
          <a:xfrm>
            <a:off x="1667725" y="1189050"/>
            <a:ext cx="5595550" cy="4196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10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1"/>
          <p:cNvSpPr txBox="1">
            <a:spLocks noGrp="1"/>
          </p:cNvSpPr>
          <p:nvPr>
            <p:ph type="title" idx="4294967295"/>
          </p:nvPr>
        </p:nvSpPr>
        <p:spPr>
          <a:xfrm>
            <a:off x="493713" y="325438"/>
            <a:ext cx="8229600" cy="2716212"/>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640"/>
              </a:spcBef>
              <a:spcAft>
                <a:spcPts val="0"/>
              </a:spcAft>
              <a:buClr>
                <a:schemeClr val="dk1"/>
              </a:buClr>
              <a:buSzPts val="1400"/>
              <a:buFont typeface="Calibri"/>
              <a:buNone/>
              <a:tabLst/>
              <a:defRPr/>
            </a:pPr>
            <a:r>
              <a:rPr kumimoji="0" lang="en-US" sz="3600" b="1" i="0" u="none" strike="noStrike" kern="0" cap="none" spc="0" normalizeH="0" baseline="0" noProof="0" dirty="0">
                <a:ln>
                  <a:noFill/>
                </a:ln>
                <a:solidFill>
                  <a:schemeClr val="dk1"/>
                </a:solidFill>
                <a:effectLst/>
                <a:uLnTx/>
                <a:uFillTx/>
                <a:latin typeface="Tahoma"/>
                <a:ea typeface="Tahoma"/>
                <a:cs typeface="Tahoma"/>
                <a:sym typeface="Tahoma"/>
              </a:rPr>
              <a:t>Review</a:t>
            </a:r>
            <a:endParaRPr kumimoji="0" lang="en-US" sz="2400" b="0" i="0" u="none" strike="noStrike" kern="0" cap="none" spc="0" normalizeH="0" baseline="0" noProof="0" dirty="0">
              <a:ln>
                <a:noFill/>
              </a:ln>
              <a:solidFill>
                <a:schemeClr val="dk1"/>
              </a:solidFill>
              <a:effectLst/>
              <a:uLnTx/>
              <a:uFillTx/>
              <a:latin typeface="Tahoma"/>
              <a:ea typeface="Tahoma"/>
              <a:cs typeface="Tahoma"/>
              <a:sym typeface="Tahoma"/>
            </a:endParaRPr>
          </a:p>
          <a:p>
            <a:pPr marL="342900" marR="0" lvl="0" indent="-336550" algn="l" defTabSz="914400" rtl="0" eaLnBrk="1" fontAlgn="auto" latinLnBrk="0" hangingPunct="1">
              <a:lnSpc>
                <a:spcPct val="100000"/>
              </a:lnSpc>
              <a:spcBef>
                <a:spcPts val="640"/>
              </a:spcBef>
              <a:spcAft>
                <a:spcPts val="0"/>
              </a:spcAft>
              <a:buClr>
                <a:schemeClr val="dk1"/>
              </a:buClr>
              <a:buSzPts val="1800"/>
              <a:buFont typeface="Tahoma"/>
              <a:buChar char="●"/>
              <a:tabLst/>
              <a:defRPr/>
            </a:pPr>
            <a:r>
              <a:rPr kumimoji="0" lang="en-US" sz="2400" b="0" i="0" u="none" strike="noStrike" kern="0" cap="none" spc="0" normalizeH="0" baseline="0" noProof="0" dirty="0">
                <a:ln>
                  <a:noFill/>
                </a:ln>
                <a:solidFill>
                  <a:schemeClr val="dk1"/>
                </a:solidFill>
                <a:effectLst/>
                <a:uLnTx/>
                <a:uFillTx/>
                <a:latin typeface="Tahoma"/>
                <a:ea typeface="Tahoma"/>
                <a:cs typeface="Tahoma"/>
                <a:sym typeface="Tahoma"/>
              </a:rPr>
              <a:t>Think about the ways that, in each of the situations described, someone was able to influence the student’s external environment in a beneficial way.</a:t>
            </a:r>
          </a:p>
          <a:p>
            <a:pPr marL="342900" marR="0" lvl="0" indent="-336550" algn="l" defTabSz="914400" rtl="0" eaLnBrk="1" fontAlgn="auto" latinLnBrk="0" hangingPunct="1">
              <a:lnSpc>
                <a:spcPct val="100000"/>
              </a:lnSpc>
              <a:spcBef>
                <a:spcPts val="0"/>
              </a:spcBef>
              <a:spcAft>
                <a:spcPts val="0"/>
              </a:spcAft>
              <a:buClr>
                <a:schemeClr val="dk1"/>
              </a:buClr>
              <a:buSzPts val="1800"/>
              <a:buFont typeface="Tahoma"/>
              <a:buChar char="●"/>
              <a:tabLst/>
              <a:defRPr/>
            </a:pPr>
            <a:r>
              <a:rPr kumimoji="0" lang="en-US" sz="2400" b="0" i="0" u="none" strike="noStrike" kern="0" cap="none" spc="0" normalizeH="0" baseline="0" noProof="0" dirty="0">
                <a:ln>
                  <a:noFill/>
                </a:ln>
                <a:solidFill>
                  <a:schemeClr val="dk1"/>
                </a:solidFill>
                <a:effectLst/>
                <a:uLnTx/>
                <a:uFillTx/>
                <a:latin typeface="Tahoma"/>
                <a:ea typeface="Tahoma"/>
                <a:cs typeface="Tahoma"/>
                <a:sym typeface="Tahoma"/>
              </a:rPr>
              <a:t>How did this allow each student to become available for learning or communicating?</a:t>
            </a:r>
          </a:p>
        </p:txBody>
      </p:sp>
      <p:pic>
        <p:nvPicPr>
          <p:cNvPr id="189" name="Google Shape;189;p31" descr="Kathee Scoggin, a light skinned woman with short gray hair wearing glasses and a blue button up shirt." title="Screenshot of Kathee Scoggin "/>
          <p:cNvPicPr preferRelativeResize="0"/>
          <p:nvPr/>
        </p:nvPicPr>
        <p:blipFill>
          <a:blip r:embed="rId3">
            <a:alphaModFix/>
          </a:blip>
          <a:stretch>
            <a:fillRect/>
          </a:stretch>
        </p:blipFill>
        <p:spPr>
          <a:xfrm>
            <a:off x="302750" y="3165150"/>
            <a:ext cx="2725150" cy="2126725"/>
          </a:xfrm>
          <a:prstGeom prst="rect">
            <a:avLst/>
          </a:prstGeom>
          <a:noFill/>
          <a:ln>
            <a:noFill/>
          </a:ln>
        </p:spPr>
      </p:pic>
      <p:pic>
        <p:nvPicPr>
          <p:cNvPr id="190" name="Google Shape;190;p31" descr="Kimberly Lauger, a light skinned woman with short dark hair wearing glasses and a purple shirt." title="Screenshot of Kimberly Lauger"/>
          <p:cNvPicPr preferRelativeResize="0"/>
          <p:nvPr/>
        </p:nvPicPr>
        <p:blipFill>
          <a:blip r:embed="rId4">
            <a:alphaModFix/>
          </a:blip>
          <a:stretch>
            <a:fillRect/>
          </a:stretch>
        </p:blipFill>
        <p:spPr>
          <a:xfrm>
            <a:off x="3207001" y="4562675"/>
            <a:ext cx="2804000" cy="1873125"/>
          </a:xfrm>
          <a:prstGeom prst="rect">
            <a:avLst/>
          </a:prstGeom>
          <a:noFill/>
          <a:ln>
            <a:noFill/>
          </a:ln>
        </p:spPr>
      </p:pic>
      <p:pic>
        <p:nvPicPr>
          <p:cNvPr id="191" name="Google Shape;191;p31" descr="Melanie Knapp, a light skinned woman with shoulder length blonde hair wearing glasses, a black shirt and blue sweater. " title="Screenshot of Melanie Knapp "/>
          <p:cNvPicPr preferRelativeResize="0"/>
          <p:nvPr/>
        </p:nvPicPr>
        <p:blipFill>
          <a:blip r:embed="rId5">
            <a:alphaModFix/>
          </a:blip>
          <a:stretch>
            <a:fillRect/>
          </a:stretch>
        </p:blipFill>
        <p:spPr>
          <a:xfrm>
            <a:off x="6111400" y="3165150"/>
            <a:ext cx="2804000" cy="1873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2"/>
          <p:cNvSpPr txBox="1">
            <a:spLocks noGrp="1"/>
          </p:cNvSpPr>
          <p:nvPr>
            <p:ph type="title" idx="4294967295"/>
          </p:nvPr>
        </p:nvSpPr>
        <p:spPr>
          <a:xfrm>
            <a:off x="457200" y="407988"/>
            <a:ext cx="8229600" cy="52133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640"/>
              </a:spcBef>
              <a:spcAft>
                <a:spcPts val="0"/>
              </a:spcAft>
              <a:buClr>
                <a:schemeClr val="dk1"/>
              </a:buClr>
              <a:buSzPts val="1400"/>
              <a:buFont typeface="Calibri"/>
              <a:buNone/>
              <a:tabLst/>
              <a:defRPr/>
            </a:pPr>
            <a:r>
              <a:rPr kumimoji="0" lang="en-US" sz="2400" b="1" i="0" u="none" strike="noStrike" kern="0" cap="none" spc="0" normalizeH="0" baseline="0" noProof="0" dirty="0">
                <a:ln>
                  <a:noFill/>
                </a:ln>
                <a:solidFill>
                  <a:srgbClr val="000000"/>
                </a:solidFill>
                <a:effectLst/>
                <a:highlight>
                  <a:srgbClr val="FFFFFF"/>
                </a:highlight>
                <a:uLnTx/>
                <a:uFillTx/>
                <a:latin typeface="Tahoma"/>
                <a:ea typeface="Tahoma"/>
                <a:cs typeface="Tahoma"/>
                <a:sym typeface="Tahoma"/>
              </a:rPr>
              <a:t>OHOA Deaf-Blind Intervener Learning Modules</a:t>
            </a:r>
          </a:p>
          <a:p>
            <a:pPr marL="0" marR="0" lvl="0" indent="0" algn="ctr" defTabSz="914400" rtl="0" eaLnBrk="1" fontAlgn="auto" latinLnBrk="0" hangingPunct="1">
              <a:lnSpc>
                <a:spcPct val="100000"/>
              </a:lnSpc>
              <a:spcBef>
                <a:spcPts val="640"/>
              </a:spcBef>
              <a:spcAft>
                <a:spcPts val="0"/>
              </a:spcAft>
              <a:buClr>
                <a:schemeClr val="dk1"/>
              </a:buClr>
              <a:buSzPts val="1400"/>
              <a:buFont typeface="Calibri"/>
              <a:buNone/>
              <a:tabLst/>
              <a:defRPr/>
            </a:pPr>
            <a:endParaRPr kumimoji="0" lang="en-US" sz="1800" b="1" i="0" u="none" strike="noStrike" kern="0" cap="none" spc="0" normalizeH="0" baseline="0" noProof="0" dirty="0">
              <a:ln>
                <a:noFill/>
              </a:ln>
              <a:solidFill>
                <a:srgbClr val="333333"/>
              </a:solidFill>
              <a:effectLst/>
              <a:highlight>
                <a:srgbClr val="FFFFFF"/>
              </a:highlight>
              <a:uLnTx/>
              <a:uFillTx/>
              <a:latin typeface="Tahoma"/>
              <a:ea typeface="Tahoma"/>
              <a:cs typeface="Tahoma"/>
              <a:sym typeface="Tahoma"/>
            </a:endParaRP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r>
              <a:rPr kumimoji="0" lang="en-US" sz="1800" b="0" i="0" u="none" strike="noStrike" kern="0" cap="none" spc="0" normalizeH="0" baseline="0" noProof="0" dirty="0">
                <a:ln>
                  <a:noFill/>
                </a:ln>
                <a:solidFill>
                  <a:srgbClr val="000000"/>
                </a:solidFill>
                <a:effectLst/>
                <a:highlight>
                  <a:srgbClr val="FFFFFF"/>
                </a:highlight>
                <a:uLnTx/>
                <a:uFillTx/>
                <a:latin typeface="Tahoma"/>
                <a:ea typeface="Tahoma"/>
                <a:cs typeface="Tahoma"/>
                <a:sym typeface="Tahoma"/>
              </a:rPr>
              <a:t>A national resource designed to increase awareness, knowledge, and skills related to the process of intervention for students who are deaf-blind. Developed by National Consortium on Deaf-Blindness.</a:t>
            </a: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endParaRPr kumimoji="0" lang="en-US" sz="1800" b="0" i="0" u="none" strike="noStrike" kern="0" cap="none" spc="0" normalizeH="0" baseline="0" noProof="0" dirty="0">
              <a:ln>
                <a:noFill/>
              </a:ln>
              <a:solidFill>
                <a:srgbClr val="333333"/>
              </a:solidFill>
              <a:effectLst/>
              <a:highlight>
                <a:srgbClr val="FFFFFF"/>
              </a:highlight>
              <a:uLnTx/>
              <a:uFillTx/>
              <a:latin typeface="Tahoma"/>
              <a:ea typeface="Tahoma"/>
              <a:cs typeface="Tahoma"/>
              <a:sym typeface="Tahoma"/>
            </a:endParaRP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endParaRPr kumimoji="0" lang="en-US" sz="1800" b="0" i="0" u="none" strike="noStrike" kern="0" cap="none" spc="0" normalizeH="0" baseline="0" noProof="0" dirty="0">
              <a:ln>
                <a:noFill/>
              </a:ln>
              <a:solidFill>
                <a:schemeClr val="dk1"/>
              </a:solidFill>
              <a:effectLst/>
              <a:highlight>
                <a:srgbClr val="FFFFFF"/>
              </a:highlight>
              <a:uLnTx/>
              <a:uFillTx/>
              <a:latin typeface="Tahoma"/>
              <a:ea typeface="Tahoma"/>
              <a:cs typeface="Tahoma"/>
              <a:sym typeface="Tahoma"/>
            </a:endParaRP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r>
              <a:rPr kumimoji="0" lang="en-US" sz="1800" b="0" i="0" u="none" strike="noStrike" kern="0" cap="none" spc="0" normalizeH="0" baseline="0" noProof="0" dirty="0">
                <a:ln>
                  <a:noFill/>
                </a:ln>
                <a:solidFill>
                  <a:schemeClr val="dk1"/>
                </a:solidFill>
                <a:effectLst/>
                <a:uLnTx/>
                <a:uFillTx/>
                <a:latin typeface="Tahoma"/>
                <a:ea typeface="Tahoma"/>
                <a:cs typeface="Tahoma"/>
                <a:sym typeface="Tahoma"/>
              </a:rPr>
              <a:t>For more information, contact NCDB at </a:t>
            </a: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r>
              <a:rPr kumimoji="0" lang="en-US" sz="1800" b="0" i="0" u="sng" strike="noStrike" kern="0" cap="none" spc="0" normalizeH="0" baseline="0" noProof="0" dirty="0">
                <a:ln>
                  <a:noFill/>
                </a:ln>
                <a:solidFill>
                  <a:schemeClr val="hlink"/>
                </a:solidFill>
                <a:effectLst/>
                <a:uLnTx/>
                <a:uFillTx/>
                <a:latin typeface="Tahoma"/>
                <a:ea typeface="Tahoma"/>
                <a:cs typeface="Tahoma"/>
                <a:sym typeface="Tahoma"/>
                <a:hlinkClick r:id="rId3"/>
              </a:rPr>
              <a:t>info@nationaldb.org</a:t>
            </a:r>
            <a:r>
              <a:rPr kumimoji="0" lang="en-US" sz="1800" b="0" i="0" u="none" strike="noStrike" kern="0" cap="none" spc="0" normalizeH="0" baseline="0" noProof="0" dirty="0">
                <a:ln>
                  <a:noFill/>
                </a:ln>
                <a:solidFill>
                  <a:schemeClr val="dk1"/>
                </a:solidFill>
                <a:effectLst/>
                <a:uLnTx/>
                <a:uFillTx/>
                <a:latin typeface="Tahoma"/>
                <a:ea typeface="Tahoma"/>
                <a:cs typeface="Tahoma"/>
                <a:sym typeface="Tahoma"/>
              </a:rPr>
              <a:t>.</a:t>
            </a:r>
            <a:endParaRPr kumimoji="0" lang="en-US" sz="1800" b="0" i="0" u="none" strike="noStrike" kern="0" cap="none" spc="0" normalizeH="0" baseline="0" noProof="0" dirty="0">
              <a:ln>
                <a:noFill/>
              </a:ln>
              <a:solidFill>
                <a:srgbClr val="333333"/>
              </a:solidFill>
              <a:effectLst/>
              <a:highlight>
                <a:srgbClr val="FFFFFF"/>
              </a:highlight>
              <a:uLnTx/>
              <a:uFillTx/>
              <a:latin typeface="Tahoma"/>
              <a:ea typeface="Tahoma"/>
              <a:cs typeface="Tahoma"/>
              <a:sym typeface="Tahoma"/>
            </a:endParaRP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endParaRPr kumimoji="0" lang="en-US" sz="1800" b="0" i="0" u="none" strike="noStrike" kern="0" cap="none" spc="0" normalizeH="0" baseline="0" noProof="0" dirty="0">
              <a:ln>
                <a:noFill/>
              </a:ln>
              <a:solidFill>
                <a:srgbClr val="333333"/>
              </a:solidFill>
              <a:effectLst/>
              <a:highlight>
                <a:srgbClr val="FFFFFF"/>
              </a:highlight>
              <a:uLnTx/>
              <a:uFillTx/>
              <a:latin typeface="Calibri"/>
              <a:ea typeface="Calibri"/>
              <a:cs typeface="Calibri"/>
              <a:sym typeface="Calibri"/>
            </a:endParaRP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endParaRPr kumimoji="0" lang="en-US" sz="2400" b="0" i="0" u="none" strike="noStrike" kern="0" cap="none" spc="0" normalizeH="0" baseline="0" noProof="0" dirty="0">
              <a:ln>
                <a:noFill/>
              </a:ln>
              <a:solidFill>
                <a:srgbClr val="333333"/>
              </a:solidFill>
              <a:effectLst/>
              <a:highlight>
                <a:srgbClr val="FFFFFF"/>
              </a:highlight>
              <a:uLnTx/>
              <a:uFillTx/>
              <a:latin typeface="Calibri"/>
              <a:ea typeface="Calibri"/>
              <a:cs typeface="Calibri"/>
              <a:sym typeface="Calibri"/>
            </a:endParaRPr>
          </a:p>
          <a:p>
            <a:pPr marL="0" marR="0" lvl="0" indent="0" algn="l" defTabSz="914400" rtl="0" eaLnBrk="1" fontAlgn="auto" latinLnBrk="0" hangingPunct="1">
              <a:lnSpc>
                <a:spcPct val="100000"/>
              </a:lnSpc>
              <a:spcBef>
                <a:spcPts val="640"/>
              </a:spcBef>
              <a:spcAft>
                <a:spcPts val="0"/>
              </a:spcAft>
              <a:buClr>
                <a:schemeClr val="dk1"/>
              </a:buClr>
              <a:buSzPts val="1400"/>
              <a:buFont typeface="Calibri"/>
              <a:buNone/>
              <a:tabLst/>
              <a:defRPr/>
            </a:pPr>
            <a:endParaRPr kumimoji="0" lang="en-US" sz="2400" b="0" i="0" u="none" strike="noStrike" kern="0" cap="none" spc="0" normalizeH="0" baseline="0" noProof="0" dirty="0">
              <a:ln>
                <a:noFill/>
              </a:ln>
              <a:solidFill>
                <a:srgbClr val="333333"/>
              </a:solidFill>
              <a:effectLst/>
              <a:highlight>
                <a:srgbClr val="FFFFFF"/>
              </a:highlight>
              <a:uLnTx/>
              <a:uFillTx/>
              <a:latin typeface="Calibri"/>
              <a:ea typeface="Calibri"/>
              <a:cs typeface="Calibri"/>
              <a:sym typeface="Calibri"/>
            </a:endParaRPr>
          </a:p>
        </p:txBody>
      </p:sp>
      <p:pic>
        <p:nvPicPr>
          <p:cNvPr id="197" name="Google Shape;197;p32" title="Open Hands Open Access Deaf-Blind Intervener Learning Modules Logo"/>
          <p:cNvPicPr preferRelativeResize="0"/>
          <p:nvPr/>
        </p:nvPicPr>
        <p:blipFill>
          <a:blip r:embed="rId4">
            <a:alphaModFix/>
          </a:blip>
          <a:stretch>
            <a:fillRect/>
          </a:stretch>
        </p:blipFill>
        <p:spPr>
          <a:xfrm>
            <a:off x="5644946" y="2239250"/>
            <a:ext cx="2632350" cy="2629550"/>
          </a:xfrm>
          <a:prstGeom prst="rect">
            <a:avLst/>
          </a:prstGeom>
          <a:noFill/>
          <a:ln>
            <a:noFill/>
          </a:ln>
        </p:spPr>
      </p:pic>
      <p:sp>
        <p:nvSpPr>
          <p:cNvPr id="198" name="Google Shape;198;p32"/>
          <p:cNvSpPr txBox="1"/>
          <p:nvPr/>
        </p:nvSpPr>
        <p:spPr>
          <a:xfrm>
            <a:off x="3116625" y="5798525"/>
            <a:ext cx="6045600" cy="8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r>
              <a:rPr lang="en" sz="1100">
                <a:latin typeface="Tahoma"/>
                <a:ea typeface="Tahoma"/>
                <a:cs typeface="Tahoma"/>
                <a:sym typeface="Tahoma"/>
              </a:rPr>
              <a:t>The contents of this presentation were developed under a grant from the U.S. Department of Education #</a:t>
            </a:r>
            <a:r>
              <a:rPr lang="en" sz="1100">
                <a:highlight>
                  <a:srgbClr val="FFFFFF"/>
                </a:highlight>
                <a:latin typeface="Tahoma"/>
                <a:ea typeface="Tahoma"/>
                <a:cs typeface="Tahoma"/>
                <a:sym typeface="Tahoma"/>
              </a:rPr>
              <a:t>H326T130013</a:t>
            </a:r>
            <a:r>
              <a:rPr lang="en" sz="1100">
                <a:latin typeface="Tahoma"/>
                <a:ea typeface="Tahoma"/>
                <a:cs typeface="Tahoma"/>
                <a:sym typeface="Tahoma"/>
              </a:rPr>
              <a:t>. However, those contents do not necessarily represent the policy of the The Research Institute, nor the US Department of Education, and you should not assume endorsement by the Federal Government. Project Officer, Jo Ann McCann.</a:t>
            </a:r>
            <a:endParaRPr sz="1100">
              <a:latin typeface="Tahoma"/>
              <a:ea typeface="Tahoma"/>
              <a:cs typeface="Tahoma"/>
              <a:sym typeface="Tahoma"/>
            </a:endParaRPr>
          </a:p>
          <a:p>
            <a:pPr marL="0" lvl="0" indent="0" algn="l" rtl="0">
              <a:spcBef>
                <a:spcPts val="0"/>
              </a:spcBef>
              <a:spcAft>
                <a:spcPts val="0"/>
              </a:spcAft>
              <a:buClr>
                <a:srgbClr val="000000"/>
              </a:buClr>
              <a:buSzPts val="1100"/>
              <a:buFont typeface="Arial"/>
              <a:buNone/>
            </a:pPr>
            <a:endParaRPr sz="1200">
              <a:latin typeface="Calibri"/>
              <a:ea typeface="Calibri"/>
              <a:cs typeface="Calibri"/>
              <a:sym typeface="Calibri"/>
            </a:endParaRPr>
          </a:p>
          <a:p>
            <a:pPr marL="0" lvl="0" indent="0" algn="l" rtl="0">
              <a:spcBef>
                <a:spcPts val="0"/>
              </a:spcBef>
              <a:spcAft>
                <a:spcPts val="0"/>
              </a:spcAft>
              <a:buNone/>
            </a:pPr>
            <a:endParaRPr sz="1200">
              <a:latin typeface="Calibri"/>
              <a:ea typeface="Calibri"/>
              <a:cs typeface="Calibri"/>
              <a:sym typeface="Calibri"/>
            </a:endParaRPr>
          </a:p>
        </p:txBody>
      </p:sp>
      <p:grpSp>
        <p:nvGrpSpPr>
          <p:cNvPr id="199" name="Google Shape;199;p32">
            <a:extLst>
              <a:ext uri="{C183D7F6-B498-43B3-948B-1728B52AA6E4}">
                <adec:decorative xmlns:adec="http://schemas.microsoft.com/office/drawing/2017/decorative" val="1"/>
              </a:ext>
            </a:extLst>
          </p:cNvPr>
          <p:cNvGrpSpPr/>
          <p:nvPr/>
        </p:nvGrpSpPr>
        <p:grpSpPr>
          <a:xfrm>
            <a:off x="259200" y="5955613"/>
            <a:ext cx="2826888" cy="542925"/>
            <a:chOff x="259200" y="6031813"/>
            <a:chExt cx="2826888" cy="542925"/>
          </a:xfrm>
        </p:grpSpPr>
        <p:pic>
          <p:nvPicPr>
            <p:cNvPr id="200" name="Google Shape;200;p32"/>
            <p:cNvPicPr preferRelativeResize="0"/>
            <p:nvPr/>
          </p:nvPicPr>
          <p:blipFill>
            <a:blip r:embed="rId5">
              <a:alphaModFix/>
            </a:blip>
            <a:stretch>
              <a:fillRect/>
            </a:stretch>
          </p:blipFill>
          <p:spPr>
            <a:xfrm>
              <a:off x="259200" y="6050263"/>
              <a:ext cx="508774" cy="506051"/>
            </a:xfrm>
            <a:prstGeom prst="rect">
              <a:avLst/>
            </a:prstGeom>
            <a:noFill/>
            <a:ln>
              <a:noFill/>
            </a:ln>
          </p:spPr>
        </p:pic>
        <p:pic>
          <p:nvPicPr>
            <p:cNvPr id="201" name="Google Shape;201;p32"/>
            <p:cNvPicPr preferRelativeResize="0"/>
            <p:nvPr/>
          </p:nvPicPr>
          <p:blipFill>
            <a:blip r:embed="rId6">
              <a:alphaModFix/>
            </a:blip>
            <a:stretch>
              <a:fillRect/>
            </a:stretch>
          </p:blipFill>
          <p:spPr>
            <a:xfrm>
              <a:off x="828663" y="6031813"/>
              <a:ext cx="2257425" cy="542925"/>
            </a:xfrm>
            <a:prstGeom prst="rect">
              <a:avLst/>
            </a:prstGeom>
            <a:noFill/>
            <a:ln>
              <a:noFill/>
            </a:ln>
          </p:spPr>
        </p:pic>
      </p:grpSp>
    </p:spTree>
  </p:cSld>
  <p:clrMapOvr>
    <a:masterClrMapping/>
  </p:clrMapOvr>
</p:sld>
</file>

<file path=ppt/theme/theme1.xml><?xml version="1.0" encoding="utf-8"?>
<a:theme xmlns:a="http://schemas.openxmlformats.org/drawingml/2006/main"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ada12f2-3abb-4f91-8a4d-829a0e062e1f" xsi:nil="true"/>
    <lcf76f155ced4ddcb4097134ff3c332f xmlns="97817d99-09eb-41fd-aca4-19cbf27aa67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432A6A8231BC4C840448CA7BEF573A" ma:contentTypeVersion="12" ma:contentTypeDescription="Create a new document." ma:contentTypeScope="" ma:versionID="d5ae6e1a63c0a9a0592317fd5abec796">
  <xsd:schema xmlns:xsd="http://www.w3.org/2001/XMLSchema" xmlns:xs="http://www.w3.org/2001/XMLSchema" xmlns:p="http://schemas.microsoft.com/office/2006/metadata/properties" xmlns:ns2="97817d99-09eb-41fd-aca4-19cbf27aa678" xmlns:ns3="6ada12f2-3abb-4f91-8a4d-829a0e062e1f" targetNamespace="http://schemas.microsoft.com/office/2006/metadata/properties" ma:root="true" ma:fieldsID="5c0db51b716365846f3fbb293b74a941" ns2:_="" ns3:_="">
    <xsd:import namespace="97817d99-09eb-41fd-aca4-19cbf27aa678"/>
    <xsd:import namespace="6ada12f2-3abb-4f91-8a4d-829a0e062e1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817d99-09eb-41fd-aca4-19cbf27aa6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f1c258c-cfe4-4d0a-8fd9-d7c5ce6612f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da12f2-3abb-4f91-8a4d-829a0e062e1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19c8c95-b774-4bcb-a3cc-1f79ea7b9e7b}" ma:internalName="TaxCatchAll" ma:showField="CatchAllData" ma:web="6ada12f2-3abb-4f91-8a4d-829a0e062e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7EC1FE-AA51-45C1-B3DC-5A7151C92013}">
  <ds:schemaRefs>
    <ds:schemaRef ds:uri="http://schemas.microsoft.com/office/infopath/2007/PartnerControls"/>
    <ds:schemaRef ds:uri="http://schemas.microsoft.com/office/2006/metadata/properties"/>
    <ds:schemaRef ds:uri="http://purl.org/dc/terms/"/>
    <ds:schemaRef ds:uri="1c827710-626d-4049-a7d2-f294cd4032bf"/>
    <ds:schemaRef ds:uri="http://schemas.microsoft.com/office/2006/documentManagement/types"/>
    <ds:schemaRef ds:uri="http://schemas.openxmlformats.org/package/2006/metadata/core-properties"/>
    <ds:schemaRef ds:uri="http://purl.org/dc/elements/1.1/"/>
    <ds:schemaRef ds:uri="2589e7ff-6bcf-4899-8897-54c1908f8391"/>
    <ds:schemaRef ds:uri="http://www.w3.org/XML/1998/namespace"/>
    <ds:schemaRef ds:uri="http://purl.org/dc/dcmitype/"/>
    <ds:schemaRef ds:uri="6ada12f2-3abb-4f91-8a4d-829a0e062e1f"/>
    <ds:schemaRef ds:uri="97817d99-09eb-41fd-aca4-19cbf27aa678"/>
  </ds:schemaRefs>
</ds:datastoreItem>
</file>

<file path=customXml/itemProps2.xml><?xml version="1.0" encoding="utf-8"?>
<ds:datastoreItem xmlns:ds="http://schemas.openxmlformats.org/officeDocument/2006/customXml" ds:itemID="{41702D93-9167-43E5-A4D8-0F607253E8E4}">
  <ds:schemaRefs>
    <ds:schemaRef ds:uri="http://schemas.microsoft.com/sharepoint/v3/contenttype/forms"/>
  </ds:schemaRefs>
</ds:datastoreItem>
</file>

<file path=customXml/itemProps3.xml><?xml version="1.0" encoding="utf-8"?>
<ds:datastoreItem xmlns:ds="http://schemas.openxmlformats.org/officeDocument/2006/customXml" ds:itemID="{C7E9930F-9A01-428C-A0D7-F6D1363751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817d99-09eb-41fd-aca4-19cbf27aa678"/>
    <ds:schemaRef ds:uri="6ada12f2-3abb-4f91-8a4d-829a0e062e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TotalTime>
  <Words>470</Words>
  <Application>Microsoft Office PowerPoint</Application>
  <PresentationFormat>On-screen Show (4:3)</PresentationFormat>
  <Paragraphs>45</Paragraphs>
  <Slides>12</Slides>
  <Notes>12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12</vt:i4>
      </vt:variant>
    </vt:vector>
  </HeadingPairs>
  <TitlesOfParts>
    <vt:vector size="17" baseType="lpstr">
      <vt:lpstr>Calibri</vt:lpstr>
      <vt:lpstr>Tahoma</vt:lpstr>
      <vt:lpstr>Arial</vt:lpstr>
      <vt:lpstr>Simple Light</vt:lpstr>
      <vt:lpstr>Custom</vt:lpstr>
      <vt:lpstr>OHOA Modules: Helping Students Become Available to Learn</vt:lpstr>
      <vt:lpstr>Overview  Internal and external factors  influence a student’ availability for learning. In this presentation, you will use that knowledge to better understand what you can do to support a child’s availability to learn. </vt:lpstr>
      <vt:lpstr>Kimberly Lauger discusses ways to support students to help them become available to learn.</vt:lpstr>
      <vt:lpstr>Let’s review some of the internal factors that influence a student’s availability for learning.</vt:lpstr>
      <vt:lpstr>Now let’s review some of the external factors that influence availability to learn.</vt:lpstr>
      <vt:lpstr>Helpful External Supports</vt:lpstr>
      <vt:lpstr>Examples  The next three videos show examples of students who were having a difficult time engaging with people and their surroundings because of specific internal and external factors. You will see in the videos how simple modifications of external factors resolved their difficulties. Take notes as you listen. You can use the notes later when you take a short quiz. </vt:lpstr>
      <vt:lpstr>External Factors in the Cafeteria</vt:lpstr>
      <vt:lpstr>Influencing External Factors at Home</vt:lpstr>
      <vt:lpstr>External Factors through Intervention</vt:lpstr>
      <vt:lpstr>Review Think about the ways that, in each of the situations described, someone was able to influence the student’s external environment in a beneficial way. How did this allow each student to become available for learning or communicating?</vt:lpstr>
      <vt:lpstr>OHOA Deaf-Blind Intervener Learning Modules  A national resource designed to increase awareness, knowledge, and skills related to the process of intervention for students who are deaf-blind. Developed by National Consortium on Deaf-Blindness.   For more information, contact NCDB at  info@nationaldb.org.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OHOA Modules: Helping Students Become Available to Learn</dc:title>
  <dc:creator>Martha's Dell</dc:creator>
  <cp:lastModifiedBy>Ryah Dues</cp:lastModifiedBy>
  <cp:revision>2</cp:revision>
  <dcterms:modified xsi:type="dcterms:W3CDTF">2026-09-29T19:43:18Z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0x010100A1432A6A8231BC4C840448CA7BEF573A</vt:lpwstr>
  </property>
</Properties>
</file>