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4"/>
  </p:notesMasterIdLst>
  <p:sldIdLst>
    <p:sldId id="257" r:id="rId5"/>
    <p:sldId id="263" r:id="rId6"/>
    <p:sldId id="272" r:id="rId7"/>
    <p:sldId id="273" r:id="rId8"/>
    <p:sldId id="274" r:id="rId9"/>
    <p:sldId id="275" r:id="rId10"/>
    <p:sldId id="276" r:id="rId11"/>
    <p:sldId id="277" r:id="rId12"/>
    <p:sldId id="290"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12" autoAdjust="0"/>
    <p:restoredTop sz="94660"/>
  </p:normalViewPr>
  <p:slideViewPr>
    <p:cSldViewPr snapToGrid="0">
      <p:cViewPr varScale="1">
        <p:scale>
          <a:sx n="111" d="100"/>
          <a:sy n="111" d="100"/>
        </p:scale>
        <p:origin x="336"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B13026B-0BF7-42BD-AC2F-E4349951EF34}" type="datetimeFigureOut">
              <a:rPr lang="en-US" smtClean="0"/>
              <a:t>11/1/2022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2F62C81-69BC-4EE9-8637-1799FFC7F750}" type="slidenum">
              <a:rPr lang="en-US" smtClean="0"/>
              <a:t>‹#›</a:t>
            </a:fld>
            <a:endParaRPr lang="en-US"/>
          </a:p>
        </p:txBody>
      </p:sp>
    </p:spTree>
    <p:extLst>
      <p:ext uri="{BB962C8B-B14F-4D97-AF65-F5344CB8AC3E}">
        <p14:creationId xmlns:p14="http://schemas.microsoft.com/office/powerpoint/2010/main" val="25950463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
        <p:cNvGrpSpPr/>
        <p:nvPr/>
      </p:nvGrpSpPr>
      <p:grpSpPr>
        <a:xfrm>
          <a:off x="0" y="0"/>
          <a:ext cx="0" cy="0"/>
          <a:chOff x="0" y="0"/>
          <a:chExt cx="0" cy="0"/>
        </a:xfrm>
      </p:grpSpPr>
      <p:sp>
        <p:nvSpPr>
          <p:cNvPr id="24" name="Google Shape;24;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 name="Google Shape;25;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g1dcda283d_0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5" name="Google Shape;75;g1dcda283d_0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
        <p:cNvGrpSpPr/>
        <p:nvPr/>
      </p:nvGrpSpPr>
      <p:grpSpPr>
        <a:xfrm>
          <a:off x="0" y="0"/>
          <a:ext cx="0" cy="0"/>
          <a:chOff x="0" y="0"/>
          <a:chExt cx="0" cy="0"/>
        </a:xfrm>
      </p:grpSpPr>
      <p:sp>
        <p:nvSpPr>
          <p:cNvPr id="134" name="Google Shape;134;g1dcda283d_03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5" name="Google Shape;135;g1dcda283d_03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9"/>
        <p:cNvGrpSpPr/>
        <p:nvPr/>
      </p:nvGrpSpPr>
      <p:grpSpPr>
        <a:xfrm>
          <a:off x="0" y="0"/>
          <a:ext cx="0" cy="0"/>
          <a:chOff x="0" y="0"/>
          <a:chExt cx="0" cy="0"/>
        </a:xfrm>
      </p:grpSpPr>
      <p:sp>
        <p:nvSpPr>
          <p:cNvPr id="140" name="Google Shape;140;g479c28fd4_1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1" name="Google Shape;141;g479c28fd4_1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p:cNvGrpSpPr/>
        <p:nvPr/>
      </p:nvGrpSpPr>
      <p:grpSpPr>
        <a:xfrm>
          <a:off x="0" y="0"/>
          <a:ext cx="0" cy="0"/>
          <a:chOff x="0" y="0"/>
          <a:chExt cx="0" cy="0"/>
        </a:xfrm>
      </p:grpSpPr>
      <p:sp>
        <p:nvSpPr>
          <p:cNvPr id="148" name="Google Shape;148;g1dcda283d_03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9" name="Google Shape;149;g1dcda283d_03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4"/>
        <p:cNvGrpSpPr/>
        <p:nvPr/>
      </p:nvGrpSpPr>
      <p:grpSpPr>
        <a:xfrm>
          <a:off x="0" y="0"/>
          <a:ext cx="0" cy="0"/>
          <a:chOff x="0" y="0"/>
          <a:chExt cx="0" cy="0"/>
        </a:xfrm>
      </p:grpSpPr>
      <p:sp>
        <p:nvSpPr>
          <p:cNvPr id="155" name="Google Shape;155;g1dcda283d_04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6" name="Google Shape;156;g1dcda283d_04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0"/>
        <p:cNvGrpSpPr/>
        <p:nvPr/>
      </p:nvGrpSpPr>
      <p:grpSpPr>
        <a:xfrm>
          <a:off x="0" y="0"/>
          <a:ext cx="0" cy="0"/>
          <a:chOff x="0" y="0"/>
          <a:chExt cx="0" cy="0"/>
        </a:xfrm>
      </p:grpSpPr>
      <p:sp>
        <p:nvSpPr>
          <p:cNvPr id="161" name="Google Shape;161;ga124a2f94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2" name="Google Shape;162;ga124a2f94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g1dcda283d_05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8" name="Google Shape;168;g1dcda283d_05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1"/>
        <p:cNvGrpSpPr/>
        <p:nvPr/>
      </p:nvGrpSpPr>
      <p:grpSpPr>
        <a:xfrm>
          <a:off x="0" y="0"/>
          <a:ext cx="0" cy="0"/>
          <a:chOff x="0" y="0"/>
          <a:chExt cx="0" cy="0"/>
        </a:xfrm>
      </p:grpSpPr>
      <p:sp>
        <p:nvSpPr>
          <p:cNvPr id="262" name="Google Shape;262;g43762139d_0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3" name="Google Shape;263;g43762139d_0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34C975-7DC8-5383-E456-F57D5CF9682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15BD16A-CF9C-AC08-1387-7F7C3CE109E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C110DF0-1A52-90B9-082B-D8FE560A9332}"/>
              </a:ext>
            </a:extLst>
          </p:cNvPr>
          <p:cNvSpPr>
            <a:spLocks noGrp="1"/>
          </p:cNvSpPr>
          <p:nvPr>
            <p:ph type="dt" sz="half" idx="10"/>
          </p:nvPr>
        </p:nvSpPr>
        <p:spPr/>
        <p:txBody>
          <a:bodyPr/>
          <a:lstStyle/>
          <a:p>
            <a:fld id="{4D9AB503-F6BD-4E0A-A626-443ECD596534}" type="datetimeFigureOut">
              <a:rPr lang="en-US" smtClean="0"/>
              <a:t>11/1/2022</a:t>
            </a:fld>
            <a:endParaRPr lang="en-US"/>
          </a:p>
        </p:txBody>
      </p:sp>
      <p:sp>
        <p:nvSpPr>
          <p:cNvPr id="5" name="Footer Placeholder 4">
            <a:extLst>
              <a:ext uri="{FF2B5EF4-FFF2-40B4-BE49-F238E27FC236}">
                <a16:creationId xmlns:a16="http://schemas.microsoft.com/office/drawing/2014/main" id="{8C2C762E-769F-8751-F982-05B23279EA5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4462FB6-C93B-6994-E01A-2DAED1257C1E}"/>
              </a:ext>
            </a:extLst>
          </p:cNvPr>
          <p:cNvSpPr>
            <a:spLocks noGrp="1"/>
          </p:cNvSpPr>
          <p:nvPr>
            <p:ph type="sldNum" sz="quarter" idx="12"/>
          </p:nvPr>
        </p:nvSpPr>
        <p:spPr/>
        <p:txBody>
          <a:bodyPr/>
          <a:lstStyle/>
          <a:p>
            <a:fld id="{25A26A95-A5BD-4887-9D59-CC4154C4EE49}" type="slidenum">
              <a:rPr lang="en-US" smtClean="0"/>
              <a:t>‹#›</a:t>
            </a:fld>
            <a:endParaRPr lang="en-US"/>
          </a:p>
        </p:txBody>
      </p:sp>
    </p:spTree>
    <p:extLst>
      <p:ext uri="{BB962C8B-B14F-4D97-AF65-F5344CB8AC3E}">
        <p14:creationId xmlns:p14="http://schemas.microsoft.com/office/powerpoint/2010/main" val="18421178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BECA63-1438-6BA4-396D-6CDADA8528C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92072FC-B447-882F-207D-5203609AB73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84DBD54-CF0F-0AA4-3BF5-9D99F46E1D58}"/>
              </a:ext>
            </a:extLst>
          </p:cNvPr>
          <p:cNvSpPr>
            <a:spLocks noGrp="1"/>
          </p:cNvSpPr>
          <p:nvPr>
            <p:ph type="dt" sz="half" idx="10"/>
          </p:nvPr>
        </p:nvSpPr>
        <p:spPr/>
        <p:txBody>
          <a:bodyPr/>
          <a:lstStyle/>
          <a:p>
            <a:fld id="{4D9AB503-F6BD-4E0A-A626-443ECD596534}" type="datetimeFigureOut">
              <a:rPr lang="en-US" smtClean="0"/>
              <a:t>11/1/2022</a:t>
            </a:fld>
            <a:endParaRPr lang="en-US"/>
          </a:p>
        </p:txBody>
      </p:sp>
      <p:sp>
        <p:nvSpPr>
          <p:cNvPr id="5" name="Footer Placeholder 4">
            <a:extLst>
              <a:ext uri="{FF2B5EF4-FFF2-40B4-BE49-F238E27FC236}">
                <a16:creationId xmlns:a16="http://schemas.microsoft.com/office/drawing/2014/main" id="{88BF68F9-44BB-AE71-E5DF-6CCA6BD26EC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09B5381-F83A-D18D-9C1B-83A3571A2C5B}"/>
              </a:ext>
            </a:extLst>
          </p:cNvPr>
          <p:cNvSpPr>
            <a:spLocks noGrp="1"/>
          </p:cNvSpPr>
          <p:nvPr>
            <p:ph type="sldNum" sz="quarter" idx="12"/>
          </p:nvPr>
        </p:nvSpPr>
        <p:spPr/>
        <p:txBody>
          <a:bodyPr/>
          <a:lstStyle/>
          <a:p>
            <a:fld id="{25A26A95-A5BD-4887-9D59-CC4154C4EE49}" type="slidenum">
              <a:rPr lang="en-US" smtClean="0"/>
              <a:t>‹#›</a:t>
            </a:fld>
            <a:endParaRPr lang="en-US"/>
          </a:p>
        </p:txBody>
      </p:sp>
    </p:spTree>
    <p:extLst>
      <p:ext uri="{BB962C8B-B14F-4D97-AF65-F5344CB8AC3E}">
        <p14:creationId xmlns:p14="http://schemas.microsoft.com/office/powerpoint/2010/main" val="12044205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D6C3954-2369-AF23-79B3-5F9771E8E6E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97BD9FE-0619-C498-7E35-A54390B9594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65E243B-6C1C-68D6-9404-954FF3A5D613}"/>
              </a:ext>
            </a:extLst>
          </p:cNvPr>
          <p:cNvSpPr>
            <a:spLocks noGrp="1"/>
          </p:cNvSpPr>
          <p:nvPr>
            <p:ph type="dt" sz="half" idx="10"/>
          </p:nvPr>
        </p:nvSpPr>
        <p:spPr/>
        <p:txBody>
          <a:bodyPr/>
          <a:lstStyle/>
          <a:p>
            <a:fld id="{4D9AB503-F6BD-4E0A-A626-443ECD596534}" type="datetimeFigureOut">
              <a:rPr lang="en-US" smtClean="0"/>
              <a:t>11/1/2022</a:t>
            </a:fld>
            <a:endParaRPr lang="en-US"/>
          </a:p>
        </p:txBody>
      </p:sp>
      <p:sp>
        <p:nvSpPr>
          <p:cNvPr id="5" name="Footer Placeholder 4">
            <a:extLst>
              <a:ext uri="{FF2B5EF4-FFF2-40B4-BE49-F238E27FC236}">
                <a16:creationId xmlns:a16="http://schemas.microsoft.com/office/drawing/2014/main" id="{61B62378-54F6-0637-9753-93D23BD1BC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B8834FB-39AE-CF70-3C6A-ACDFF47099D0}"/>
              </a:ext>
            </a:extLst>
          </p:cNvPr>
          <p:cNvSpPr>
            <a:spLocks noGrp="1"/>
          </p:cNvSpPr>
          <p:nvPr>
            <p:ph type="sldNum" sz="quarter" idx="12"/>
          </p:nvPr>
        </p:nvSpPr>
        <p:spPr/>
        <p:txBody>
          <a:bodyPr/>
          <a:lstStyle/>
          <a:p>
            <a:fld id="{25A26A95-A5BD-4887-9D59-CC4154C4EE49}" type="slidenum">
              <a:rPr lang="en-US" smtClean="0"/>
              <a:t>‹#›</a:t>
            </a:fld>
            <a:endParaRPr lang="en-US"/>
          </a:p>
        </p:txBody>
      </p:sp>
    </p:spTree>
    <p:extLst>
      <p:ext uri="{BB962C8B-B14F-4D97-AF65-F5344CB8AC3E}">
        <p14:creationId xmlns:p14="http://schemas.microsoft.com/office/powerpoint/2010/main" val="20417981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1"/>
        <p:cNvGrpSpPr/>
        <p:nvPr/>
      </p:nvGrpSpPr>
      <p:grpSpPr>
        <a:xfrm>
          <a:off x="0" y="0"/>
          <a:ext cx="0" cy="0"/>
          <a:chOff x="0" y="0"/>
          <a:chExt cx="0" cy="0"/>
        </a:xfrm>
      </p:grpSpPr>
      <p:sp>
        <p:nvSpPr>
          <p:cNvPr id="12" name="Google Shape;12;p3"/>
          <p:cNvSpPr txBox="1">
            <a:spLocks noGrp="1"/>
          </p:cNvSpPr>
          <p:nvPr>
            <p:ph type="title"/>
          </p:nvPr>
        </p:nvSpPr>
        <p:spPr>
          <a:xfrm>
            <a:off x="609600" y="274638"/>
            <a:ext cx="10972800" cy="1143000"/>
          </a:xfrm>
          <a:prstGeom prst="rect">
            <a:avLst/>
          </a:prstGeom>
        </p:spPr>
        <p:txBody>
          <a:bodyPr spcFirstLastPara="1" wrap="square" lIns="91425" tIns="91425" rIns="91425" bIns="91425" anchor="b" anchorCtr="0">
            <a:noAutofit/>
          </a:bodyPr>
          <a:lstStyle>
            <a:lvl1pPr lvl="0">
              <a:spcBef>
                <a:spcPts val="0"/>
              </a:spcBef>
              <a:spcAft>
                <a:spcPts val="0"/>
              </a:spcAft>
              <a:buSzPts val="3600"/>
              <a:buNone/>
              <a:defRPr/>
            </a:lvl1pPr>
            <a:lvl2pPr lvl="1">
              <a:spcBef>
                <a:spcPts val="0"/>
              </a:spcBef>
              <a:spcAft>
                <a:spcPts val="0"/>
              </a:spcAft>
              <a:buSzPts val="3600"/>
              <a:buNone/>
              <a:defRPr/>
            </a:lvl2pPr>
            <a:lvl3pPr lvl="2">
              <a:spcBef>
                <a:spcPts val="0"/>
              </a:spcBef>
              <a:spcAft>
                <a:spcPts val="0"/>
              </a:spcAft>
              <a:buSzPts val="3600"/>
              <a:buNone/>
              <a:defRPr/>
            </a:lvl3pPr>
            <a:lvl4pPr lvl="3">
              <a:spcBef>
                <a:spcPts val="0"/>
              </a:spcBef>
              <a:spcAft>
                <a:spcPts val="0"/>
              </a:spcAft>
              <a:buSzPts val="3600"/>
              <a:buNone/>
              <a:defRPr/>
            </a:lvl4pPr>
            <a:lvl5pPr lvl="4">
              <a:spcBef>
                <a:spcPts val="0"/>
              </a:spcBef>
              <a:spcAft>
                <a:spcPts val="0"/>
              </a:spcAft>
              <a:buSzPts val="3600"/>
              <a:buNone/>
              <a:defRPr/>
            </a:lvl5pPr>
            <a:lvl6pPr lvl="5">
              <a:spcBef>
                <a:spcPts val="0"/>
              </a:spcBef>
              <a:spcAft>
                <a:spcPts val="0"/>
              </a:spcAft>
              <a:buSzPts val="3600"/>
              <a:buNone/>
              <a:defRPr/>
            </a:lvl6pPr>
            <a:lvl7pPr lvl="6">
              <a:spcBef>
                <a:spcPts val="0"/>
              </a:spcBef>
              <a:spcAft>
                <a:spcPts val="0"/>
              </a:spcAft>
              <a:buSzPts val="3600"/>
              <a:buNone/>
              <a:defRPr/>
            </a:lvl7pPr>
            <a:lvl8pPr lvl="7">
              <a:spcBef>
                <a:spcPts val="0"/>
              </a:spcBef>
              <a:spcAft>
                <a:spcPts val="0"/>
              </a:spcAft>
              <a:buSzPts val="3600"/>
              <a:buNone/>
              <a:defRPr/>
            </a:lvl8pPr>
            <a:lvl9pPr lvl="8">
              <a:spcBef>
                <a:spcPts val="0"/>
              </a:spcBef>
              <a:spcAft>
                <a:spcPts val="0"/>
              </a:spcAft>
              <a:buSzPts val="3600"/>
              <a:buNone/>
              <a:defRPr/>
            </a:lvl9pPr>
          </a:lstStyle>
          <a:p>
            <a:endParaRPr/>
          </a:p>
        </p:txBody>
      </p:sp>
      <p:sp>
        <p:nvSpPr>
          <p:cNvPr id="13" name="Google Shape;13;p3"/>
          <p:cNvSpPr txBox="1">
            <a:spLocks noGrp="1"/>
          </p:cNvSpPr>
          <p:nvPr>
            <p:ph type="body" idx="1"/>
          </p:nvPr>
        </p:nvSpPr>
        <p:spPr>
          <a:xfrm>
            <a:off x="609600" y="1600200"/>
            <a:ext cx="10972800" cy="4967700"/>
          </a:xfrm>
          <a:prstGeom prst="rect">
            <a:avLst/>
          </a:prstGeom>
        </p:spPr>
        <p:txBody>
          <a:bodyPr spcFirstLastPara="1" wrap="square" lIns="91425" tIns="91425" rIns="91425" bIns="91425" anchor="t" anchorCtr="0">
            <a:noAutofit/>
          </a:bodyPr>
          <a:lstStyle>
            <a:lvl1pPr marL="457200" lvl="0" indent="-419100">
              <a:spcBef>
                <a:spcPts val="600"/>
              </a:spcBef>
              <a:spcAft>
                <a:spcPts val="0"/>
              </a:spcAft>
              <a:buSzPts val="3000"/>
              <a:buChar char="●"/>
              <a:defRPr/>
            </a:lvl1pPr>
            <a:lvl2pPr marL="914400" lvl="1" indent="-381000">
              <a:spcBef>
                <a:spcPts val="0"/>
              </a:spcBef>
              <a:spcAft>
                <a:spcPts val="0"/>
              </a:spcAft>
              <a:buSzPts val="2400"/>
              <a:buChar char="○"/>
              <a:defRPr/>
            </a:lvl2pPr>
            <a:lvl3pPr marL="1371600" lvl="2" indent="-381000">
              <a:spcBef>
                <a:spcPts val="0"/>
              </a:spcBef>
              <a:spcAft>
                <a:spcPts val="0"/>
              </a:spcAft>
              <a:buSzPts val="2400"/>
              <a:buChar char="■"/>
              <a:defRPr/>
            </a:lvl3pPr>
            <a:lvl4pPr marL="1828800" lvl="3" indent="-342900">
              <a:spcBef>
                <a:spcPts val="0"/>
              </a:spcBef>
              <a:spcAft>
                <a:spcPts val="0"/>
              </a:spcAft>
              <a:buSzPts val="1800"/>
              <a:buChar char="●"/>
              <a:defRPr/>
            </a:lvl4pPr>
            <a:lvl5pPr marL="2286000" lvl="4" indent="-342900">
              <a:spcBef>
                <a:spcPts val="0"/>
              </a:spcBef>
              <a:spcAft>
                <a:spcPts val="0"/>
              </a:spcAft>
              <a:buSzPts val="1800"/>
              <a:buChar char="○"/>
              <a:defRPr/>
            </a:lvl5pPr>
            <a:lvl6pPr marL="2743200" lvl="5" indent="-342900">
              <a:spcBef>
                <a:spcPts val="0"/>
              </a:spcBef>
              <a:spcAft>
                <a:spcPts val="0"/>
              </a:spcAft>
              <a:buSzPts val="1800"/>
              <a:buChar char="■"/>
              <a:defRPr/>
            </a:lvl6pPr>
            <a:lvl7pPr marL="3200400" lvl="6" indent="-342900">
              <a:spcBef>
                <a:spcPts val="0"/>
              </a:spcBef>
              <a:spcAft>
                <a:spcPts val="0"/>
              </a:spcAft>
              <a:buSzPts val="1800"/>
              <a:buChar char="●"/>
              <a:defRPr/>
            </a:lvl7pPr>
            <a:lvl8pPr marL="3657600" lvl="7" indent="-342900">
              <a:spcBef>
                <a:spcPts val="0"/>
              </a:spcBef>
              <a:spcAft>
                <a:spcPts val="0"/>
              </a:spcAft>
              <a:buSzPts val="1800"/>
              <a:buChar char="○"/>
              <a:defRPr/>
            </a:lvl8pPr>
            <a:lvl9pPr marL="4114800" lvl="8" indent="-342900">
              <a:spcBef>
                <a:spcPts val="0"/>
              </a:spcBef>
              <a:spcAft>
                <a:spcPts val="0"/>
              </a:spcAft>
              <a:buSzPts val="1800"/>
              <a:buChar char="■"/>
              <a:defRPr/>
            </a:lvl9pPr>
          </a:lstStyle>
          <a:p>
            <a:endParaRPr/>
          </a:p>
        </p:txBody>
      </p:sp>
    </p:spTree>
    <p:extLst>
      <p:ext uri="{BB962C8B-B14F-4D97-AF65-F5344CB8AC3E}">
        <p14:creationId xmlns:p14="http://schemas.microsoft.com/office/powerpoint/2010/main" val="4638488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F018B5-E916-45F8-E718-AE39B6AFE19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B15629B-DAE6-0B98-49AC-3B9E12B2510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A7F6D72-EC9C-9CFA-C25D-611F62B1C8CC}"/>
              </a:ext>
            </a:extLst>
          </p:cNvPr>
          <p:cNvSpPr>
            <a:spLocks noGrp="1"/>
          </p:cNvSpPr>
          <p:nvPr>
            <p:ph type="dt" sz="half" idx="10"/>
          </p:nvPr>
        </p:nvSpPr>
        <p:spPr/>
        <p:txBody>
          <a:bodyPr/>
          <a:lstStyle/>
          <a:p>
            <a:fld id="{4D9AB503-F6BD-4E0A-A626-443ECD596534}" type="datetimeFigureOut">
              <a:rPr lang="en-US" smtClean="0"/>
              <a:t>11/1/2022</a:t>
            </a:fld>
            <a:endParaRPr lang="en-US"/>
          </a:p>
        </p:txBody>
      </p:sp>
      <p:sp>
        <p:nvSpPr>
          <p:cNvPr id="5" name="Footer Placeholder 4">
            <a:extLst>
              <a:ext uri="{FF2B5EF4-FFF2-40B4-BE49-F238E27FC236}">
                <a16:creationId xmlns:a16="http://schemas.microsoft.com/office/drawing/2014/main" id="{770FCB8B-DD6F-799F-724B-972E1D77883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005B55C-8ED2-FB95-1F34-AF45033AA7D4}"/>
              </a:ext>
            </a:extLst>
          </p:cNvPr>
          <p:cNvSpPr>
            <a:spLocks noGrp="1"/>
          </p:cNvSpPr>
          <p:nvPr>
            <p:ph type="sldNum" sz="quarter" idx="12"/>
          </p:nvPr>
        </p:nvSpPr>
        <p:spPr/>
        <p:txBody>
          <a:bodyPr/>
          <a:lstStyle/>
          <a:p>
            <a:fld id="{25A26A95-A5BD-4887-9D59-CC4154C4EE49}" type="slidenum">
              <a:rPr lang="en-US" smtClean="0"/>
              <a:t>‹#›</a:t>
            </a:fld>
            <a:endParaRPr lang="en-US"/>
          </a:p>
        </p:txBody>
      </p:sp>
    </p:spTree>
    <p:extLst>
      <p:ext uri="{BB962C8B-B14F-4D97-AF65-F5344CB8AC3E}">
        <p14:creationId xmlns:p14="http://schemas.microsoft.com/office/powerpoint/2010/main" val="42219649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95EEC7-BD15-F8D5-270D-F36D145207C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FCFC3EB-7C5B-3178-AAF9-E1EEAB88698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2574141-1771-0888-B79B-F434E359BD93}"/>
              </a:ext>
            </a:extLst>
          </p:cNvPr>
          <p:cNvSpPr>
            <a:spLocks noGrp="1"/>
          </p:cNvSpPr>
          <p:nvPr>
            <p:ph type="dt" sz="half" idx="10"/>
          </p:nvPr>
        </p:nvSpPr>
        <p:spPr/>
        <p:txBody>
          <a:bodyPr/>
          <a:lstStyle/>
          <a:p>
            <a:fld id="{4D9AB503-F6BD-4E0A-A626-443ECD596534}" type="datetimeFigureOut">
              <a:rPr lang="en-US" smtClean="0"/>
              <a:t>11/1/2022</a:t>
            </a:fld>
            <a:endParaRPr lang="en-US"/>
          </a:p>
        </p:txBody>
      </p:sp>
      <p:sp>
        <p:nvSpPr>
          <p:cNvPr id="5" name="Footer Placeholder 4">
            <a:extLst>
              <a:ext uri="{FF2B5EF4-FFF2-40B4-BE49-F238E27FC236}">
                <a16:creationId xmlns:a16="http://schemas.microsoft.com/office/drawing/2014/main" id="{7125D121-30CA-288B-BC61-C7AA0108A8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356746C-D5A9-EB56-B1DC-F7144865C71B}"/>
              </a:ext>
            </a:extLst>
          </p:cNvPr>
          <p:cNvSpPr>
            <a:spLocks noGrp="1"/>
          </p:cNvSpPr>
          <p:nvPr>
            <p:ph type="sldNum" sz="quarter" idx="12"/>
          </p:nvPr>
        </p:nvSpPr>
        <p:spPr/>
        <p:txBody>
          <a:bodyPr/>
          <a:lstStyle/>
          <a:p>
            <a:fld id="{25A26A95-A5BD-4887-9D59-CC4154C4EE49}" type="slidenum">
              <a:rPr lang="en-US" smtClean="0"/>
              <a:t>‹#›</a:t>
            </a:fld>
            <a:endParaRPr lang="en-US"/>
          </a:p>
        </p:txBody>
      </p:sp>
    </p:spTree>
    <p:extLst>
      <p:ext uri="{BB962C8B-B14F-4D97-AF65-F5344CB8AC3E}">
        <p14:creationId xmlns:p14="http://schemas.microsoft.com/office/powerpoint/2010/main" val="31712492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75B944-C2BC-C501-CFFB-CC61313710F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82B09E7-3CE0-C20F-7C76-0AFF8E4027D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6A74701-DA8A-B06A-E084-0F1FA963686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E47BF07-FF3A-6A8A-BA31-80D709DEE21B}"/>
              </a:ext>
            </a:extLst>
          </p:cNvPr>
          <p:cNvSpPr>
            <a:spLocks noGrp="1"/>
          </p:cNvSpPr>
          <p:nvPr>
            <p:ph type="dt" sz="half" idx="10"/>
          </p:nvPr>
        </p:nvSpPr>
        <p:spPr/>
        <p:txBody>
          <a:bodyPr/>
          <a:lstStyle/>
          <a:p>
            <a:fld id="{4D9AB503-F6BD-4E0A-A626-443ECD596534}" type="datetimeFigureOut">
              <a:rPr lang="en-US" smtClean="0"/>
              <a:t>11/1/2022</a:t>
            </a:fld>
            <a:endParaRPr lang="en-US"/>
          </a:p>
        </p:txBody>
      </p:sp>
      <p:sp>
        <p:nvSpPr>
          <p:cNvPr id="6" name="Footer Placeholder 5">
            <a:extLst>
              <a:ext uri="{FF2B5EF4-FFF2-40B4-BE49-F238E27FC236}">
                <a16:creationId xmlns:a16="http://schemas.microsoft.com/office/drawing/2014/main" id="{A441A81C-67AC-587B-51A7-420FC1EDDFD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254210D-D552-4628-9125-7A4D0E17D024}"/>
              </a:ext>
            </a:extLst>
          </p:cNvPr>
          <p:cNvSpPr>
            <a:spLocks noGrp="1"/>
          </p:cNvSpPr>
          <p:nvPr>
            <p:ph type="sldNum" sz="quarter" idx="12"/>
          </p:nvPr>
        </p:nvSpPr>
        <p:spPr/>
        <p:txBody>
          <a:bodyPr/>
          <a:lstStyle/>
          <a:p>
            <a:fld id="{25A26A95-A5BD-4887-9D59-CC4154C4EE49}" type="slidenum">
              <a:rPr lang="en-US" smtClean="0"/>
              <a:t>‹#›</a:t>
            </a:fld>
            <a:endParaRPr lang="en-US"/>
          </a:p>
        </p:txBody>
      </p:sp>
    </p:spTree>
    <p:extLst>
      <p:ext uri="{BB962C8B-B14F-4D97-AF65-F5344CB8AC3E}">
        <p14:creationId xmlns:p14="http://schemas.microsoft.com/office/powerpoint/2010/main" val="8610067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B62F34-114B-B340-0AD0-E54239DAAD8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B7F1361-E56F-9FBE-21E2-0D37DA439F0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27B8989-656F-BBB7-2D38-AC733175474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C2E6A01-EE36-A1DF-E759-9FF93191A92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1D31B85-68F5-88F9-9DD2-46EE8FB1FC8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388953F-28B3-E427-7121-51277720D220}"/>
              </a:ext>
            </a:extLst>
          </p:cNvPr>
          <p:cNvSpPr>
            <a:spLocks noGrp="1"/>
          </p:cNvSpPr>
          <p:nvPr>
            <p:ph type="dt" sz="half" idx="10"/>
          </p:nvPr>
        </p:nvSpPr>
        <p:spPr/>
        <p:txBody>
          <a:bodyPr/>
          <a:lstStyle/>
          <a:p>
            <a:fld id="{4D9AB503-F6BD-4E0A-A626-443ECD596534}" type="datetimeFigureOut">
              <a:rPr lang="en-US" smtClean="0"/>
              <a:t>11/1/2022</a:t>
            </a:fld>
            <a:endParaRPr lang="en-US"/>
          </a:p>
        </p:txBody>
      </p:sp>
      <p:sp>
        <p:nvSpPr>
          <p:cNvPr id="8" name="Footer Placeholder 7">
            <a:extLst>
              <a:ext uri="{FF2B5EF4-FFF2-40B4-BE49-F238E27FC236}">
                <a16:creationId xmlns:a16="http://schemas.microsoft.com/office/drawing/2014/main" id="{C4625A3B-42CE-18C7-2CC5-C21B675ACCC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D7BC7C7-3321-BDAA-FC3B-38CF85AC5DC4}"/>
              </a:ext>
            </a:extLst>
          </p:cNvPr>
          <p:cNvSpPr>
            <a:spLocks noGrp="1"/>
          </p:cNvSpPr>
          <p:nvPr>
            <p:ph type="sldNum" sz="quarter" idx="12"/>
          </p:nvPr>
        </p:nvSpPr>
        <p:spPr/>
        <p:txBody>
          <a:bodyPr/>
          <a:lstStyle/>
          <a:p>
            <a:fld id="{25A26A95-A5BD-4887-9D59-CC4154C4EE49}" type="slidenum">
              <a:rPr lang="en-US" smtClean="0"/>
              <a:t>‹#›</a:t>
            </a:fld>
            <a:endParaRPr lang="en-US"/>
          </a:p>
        </p:txBody>
      </p:sp>
    </p:spTree>
    <p:extLst>
      <p:ext uri="{BB962C8B-B14F-4D97-AF65-F5344CB8AC3E}">
        <p14:creationId xmlns:p14="http://schemas.microsoft.com/office/powerpoint/2010/main" val="9007050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2C7AF2-7E37-16A3-D820-CAD426A600A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4FD4C16-7646-7472-1DBE-F3F8584C7FEF}"/>
              </a:ext>
            </a:extLst>
          </p:cNvPr>
          <p:cNvSpPr>
            <a:spLocks noGrp="1"/>
          </p:cNvSpPr>
          <p:nvPr>
            <p:ph type="dt" sz="half" idx="10"/>
          </p:nvPr>
        </p:nvSpPr>
        <p:spPr/>
        <p:txBody>
          <a:bodyPr/>
          <a:lstStyle/>
          <a:p>
            <a:fld id="{4D9AB503-F6BD-4E0A-A626-443ECD596534}" type="datetimeFigureOut">
              <a:rPr lang="en-US" smtClean="0"/>
              <a:t>11/1/2022</a:t>
            </a:fld>
            <a:endParaRPr lang="en-US"/>
          </a:p>
        </p:txBody>
      </p:sp>
      <p:sp>
        <p:nvSpPr>
          <p:cNvPr id="4" name="Footer Placeholder 3">
            <a:extLst>
              <a:ext uri="{FF2B5EF4-FFF2-40B4-BE49-F238E27FC236}">
                <a16:creationId xmlns:a16="http://schemas.microsoft.com/office/drawing/2014/main" id="{BC6AD362-831F-A4D2-4685-C901ED77AEE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E50DE43-F042-5080-4D23-51FA2272C06B}"/>
              </a:ext>
            </a:extLst>
          </p:cNvPr>
          <p:cNvSpPr>
            <a:spLocks noGrp="1"/>
          </p:cNvSpPr>
          <p:nvPr>
            <p:ph type="sldNum" sz="quarter" idx="12"/>
          </p:nvPr>
        </p:nvSpPr>
        <p:spPr/>
        <p:txBody>
          <a:bodyPr/>
          <a:lstStyle/>
          <a:p>
            <a:fld id="{25A26A95-A5BD-4887-9D59-CC4154C4EE49}" type="slidenum">
              <a:rPr lang="en-US" smtClean="0"/>
              <a:t>‹#›</a:t>
            </a:fld>
            <a:endParaRPr lang="en-US"/>
          </a:p>
        </p:txBody>
      </p:sp>
    </p:spTree>
    <p:extLst>
      <p:ext uri="{BB962C8B-B14F-4D97-AF65-F5344CB8AC3E}">
        <p14:creationId xmlns:p14="http://schemas.microsoft.com/office/powerpoint/2010/main" val="25752121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E2C4C1B-0968-954B-E11E-796A0D849DE0}"/>
              </a:ext>
            </a:extLst>
          </p:cNvPr>
          <p:cNvSpPr>
            <a:spLocks noGrp="1"/>
          </p:cNvSpPr>
          <p:nvPr>
            <p:ph type="dt" sz="half" idx="10"/>
          </p:nvPr>
        </p:nvSpPr>
        <p:spPr/>
        <p:txBody>
          <a:bodyPr/>
          <a:lstStyle/>
          <a:p>
            <a:fld id="{4D9AB503-F6BD-4E0A-A626-443ECD596534}" type="datetimeFigureOut">
              <a:rPr lang="en-US" smtClean="0"/>
              <a:t>11/1/2022</a:t>
            </a:fld>
            <a:endParaRPr lang="en-US"/>
          </a:p>
        </p:txBody>
      </p:sp>
      <p:sp>
        <p:nvSpPr>
          <p:cNvPr id="3" name="Footer Placeholder 2">
            <a:extLst>
              <a:ext uri="{FF2B5EF4-FFF2-40B4-BE49-F238E27FC236}">
                <a16:creationId xmlns:a16="http://schemas.microsoft.com/office/drawing/2014/main" id="{FB6FF469-4477-96BE-C59D-E518C1A42CF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2A88AA9-4C58-FE76-E8BA-DC9A44F755BA}"/>
              </a:ext>
            </a:extLst>
          </p:cNvPr>
          <p:cNvSpPr>
            <a:spLocks noGrp="1"/>
          </p:cNvSpPr>
          <p:nvPr>
            <p:ph type="sldNum" sz="quarter" idx="12"/>
          </p:nvPr>
        </p:nvSpPr>
        <p:spPr/>
        <p:txBody>
          <a:bodyPr/>
          <a:lstStyle/>
          <a:p>
            <a:fld id="{25A26A95-A5BD-4887-9D59-CC4154C4EE49}" type="slidenum">
              <a:rPr lang="en-US" smtClean="0"/>
              <a:t>‹#›</a:t>
            </a:fld>
            <a:endParaRPr lang="en-US"/>
          </a:p>
        </p:txBody>
      </p:sp>
    </p:spTree>
    <p:extLst>
      <p:ext uri="{BB962C8B-B14F-4D97-AF65-F5344CB8AC3E}">
        <p14:creationId xmlns:p14="http://schemas.microsoft.com/office/powerpoint/2010/main" val="18729974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9AA34A-E67B-F87A-52F6-16B2AFF10BA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0DCF9AC-CF52-6CFD-A5CC-492895F1D61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D4D31F3-4676-07DA-5C00-88ED4AA463B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BF73104-CA00-F2A0-EFA9-16EDA1819BFE}"/>
              </a:ext>
            </a:extLst>
          </p:cNvPr>
          <p:cNvSpPr>
            <a:spLocks noGrp="1"/>
          </p:cNvSpPr>
          <p:nvPr>
            <p:ph type="dt" sz="half" idx="10"/>
          </p:nvPr>
        </p:nvSpPr>
        <p:spPr/>
        <p:txBody>
          <a:bodyPr/>
          <a:lstStyle/>
          <a:p>
            <a:fld id="{4D9AB503-F6BD-4E0A-A626-443ECD596534}" type="datetimeFigureOut">
              <a:rPr lang="en-US" smtClean="0"/>
              <a:t>11/1/2022</a:t>
            </a:fld>
            <a:endParaRPr lang="en-US"/>
          </a:p>
        </p:txBody>
      </p:sp>
      <p:sp>
        <p:nvSpPr>
          <p:cNvPr id="6" name="Footer Placeholder 5">
            <a:extLst>
              <a:ext uri="{FF2B5EF4-FFF2-40B4-BE49-F238E27FC236}">
                <a16:creationId xmlns:a16="http://schemas.microsoft.com/office/drawing/2014/main" id="{FD6376DA-618A-94B3-E6CB-9423F28EAE9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02999BA-EFC2-5619-CD4E-7E0D4F7E224C}"/>
              </a:ext>
            </a:extLst>
          </p:cNvPr>
          <p:cNvSpPr>
            <a:spLocks noGrp="1"/>
          </p:cNvSpPr>
          <p:nvPr>
            <p:ph type="sldNum" sz="quarter" idx="12"/>
          </p:nvPr>
        </p:nvSpPr>
        <p:spPr/>
        <p:txBody>
          <a:bodyPr/>
          <a:lstStyle/>
          <a:p>
            <a:fld id="{25A26A95-A5BD-4887-9D59-CC4154C4EE49}" type="slidenum">
              <a:rPr lang="en-US" smtClean="0"/>
              <a:t>‹#›</a:t>
            </a:fld>
            <a:endParaRPr lang="en-US"/>
          </a:p>
        </p:txBody>
      </p:sp>
    </p:spTree>
    <p:extLst>
      <p:ext uri="{BB962C8B-B14F-4D97-AF65-F5344CB8AC3E}">
        <p14:creationId xmlns:p14="http://schemas.microsoft.com/office/powerpoint/2010/main" val="11005468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2CABB6-91ED-A8D2-0A42-B2E831DC4BC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E8D82B6-20C7-0412-9504-674675C60DA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9023B18-9569-08F2-5BBB-5D9079884F4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0118D85-31B0-A132-B109-2571CB6033AE}"/>
              </a:ext>
            </a:extLst>
          </p:cNvPr>
          <p:cNvSpPr>
            <a:spLocks noGrp="1"/>
          </p:cNvSpPr>
          <p:nvPr>
            <p:ph type="dt" sz="half" idx="10"/>
          </p:nvPr>
        </p:nvSpPr>
        <p:spPr/>
        <p:txBody>
          <a:bodyPr/>
          <a:lstStyle/>
          <a:p>
            <a:fld id="{4D9AB503-F6BD-4E0A-A626-443ECD596534}" type="datetimeFigureOut">
              <a:rPr lang="en-US" smtClean="0"/>
              <a:t>11/1/2022</a:t>
            </a:fld>
            <a:endParaRPr lang="en-US"/>
          </a:p>
        </p:txBody>
      </p:sp>
      <p:sp>
        <p:nvSpPr>
          <p:cNvPr id="6" name="Footer Placeholder 5">
            <a:extLst>
              <a:ext uri="{FF2B5EF4-FFF2-40B4-BE49-F238E27FC236}">
                <a16:creationId xmlns:a16="http://schemas.microsoft.com/office/drawing/2014/main" id="{FD7D13F6-59F1-09A6-4F90-408F6F01BDA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FF8BBAB-BA1A-790A-24C9-21B7C86CDFFC}"/>
              </a:ext>
            </a:extLst>
          </p:cNvPr>
          <p:cNvSpPr>
            <a:spLocks noGrp="1"/>
          </p:cNvSpPr>
          <p:nvPr>
            <p:ph type="sldNum" sz="quarter" idx="12"/>
          </p:nvPr>
        </p:nvSpPr>
        <p:spPr/>
        <p:txBody>
          <a:bodyPr/>
          <a:lstStyle/>
          <a:p>
            <a:fld id="{25A26A95-A5BD-4887-9D59-CC4154C4EE49}" type="slidenum">
              <a:rPr lang="en-US" smtClean="0"/>
              <a:t>‹#›</a:t>
            </a:fld>
            <a:endParaRPr lang="en-US"/>
          </a:p>
        </p:txBody>
      </p:sp>
    </p:spTree>
    <p:extLst>
      <p:ext uri="{BB962C8B-B14F-4D97-AF65-F5344CB8AC3E}">
        <p14:creationId xmlns:p14="http://schemas.microsoft.com/office/powerpoint/2010/main" val="3079352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D0D30CC-9A6B-3F46-A186-58C70806245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0464680-9422-D572-A841-982873B6951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DE35114-2865-DDF9-A761-249AEB0403F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D9AB503-F6BD-4E0A-A626-443ECD596534}" type="datetimeFigureOut">
              <a:rPr lang="en-US" smtClean="0"/>
              <a:t>11/1/2022</a:t>
            </a:fld>
            <a:endParaRPr lang="en-US"/>
          </a:p>
        </p:txBody>
      </p:sp>
      <p:sp>
        <p:nvSpPr>
          <p:cNvPr id="5" name="Footer Placeholder 4">
            <a:extLst>
              <a:ext uri="{FF2B5EF4-FFF2-40B4-BE49-F238E27FC236}">
                <a16:creationId xmlns:a16="http://schemas.microsoft.com/office/drawing/2014/main" id="{F892CB9E-EE36-2588-43C8-2683E476005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87D004F-1C97-14C9-950D-166B265E520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5A26A95-A5BD-4887-9D59-CC4154C4EE49}" type="slidenum">
              <a:rPr lang="en-US" smtClean="0"/>
              <a:t>‹#›</a:t>
            </a:fld>
            <a:endParaRPr lang="en-US"/>
          </a:p>
        </p:txBody>
      </p:sp>
    </p:spTree>
    <p:extLst>
      <p:ext uri="{BB962C8B-B14F-4D97-AF65-F5344CB8AC3E}">
        <p14:creationId xmlns:p14="http://schemas.microsoft.com/office/powerpoint/2010/main" val="17893746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hyperlink" Target="https://perkinselearning.org/videos/webcast/reflections-deafblindness-hands-touch" TargetMode="External"/><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hyperlink" Target="https://www.nationaldb.org/media/doc/hands-to-hands-english.pdf"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www.youtube.com/watch?v=kRSgM_4w-hM" TargetMode="External"/><Relationship Id="rId2" Type="http://schemas.openxmlformats.org/officeDocument/2006/relationships/notesSlide" Target="../notesSlides/notesSlide4.xml"/><Relationship Id="rId1" Type="http://schemas.openxmlformats.org/officeDocument/2006/relationships/slideLayout" Target="../slideLayouts/slideLayout7.xml"/><Relationship Id="rId5" Type="http://schemas.openxmlformats.org/officeDocument/2006/relationships/hyperlink" Target="https://youdescribe.org/video/AoKlbyqbEGM?ad=58e7cf3046e13dfd851a236e" TargetMode="External"/><Relationship Id="rId4" Type="http://schemas.openxmlformats.org/officeDocument/2006/relationships/image" Target="../media/image2.jp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hyperlink" Target="mailto:info@nationaldb.org" TargetMode="External"/><Relationship Id="rId2" Type="http://schemas.openxmlformats.org/officeDocument/2006/relationships/notesSlide" Target="../notesSlides/notesSlide9.xml"/><Relationship Id="rId1" Type="http://schemas.openxmlformats.org/officeDocument/2006/relationships/slideLayout" Target="../slideLayouts/slideLayout12.xml"/><Relationship Id="rId6" Type="http://schemas.openxmlformats.org/officeDocument/2006/relationships/image" Target="../media/image5.gif"/><Relationship Id="rId5" Type="http://schemas.openxmlformats.org/officeDocument/2006/relationships/image" Target="../media/image4.png"/><Relationship Id="rId4"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6"/>
        <p:cNvGrpSpPr/>
        <p:nvPr/>
      </p:nvGrpSpPr>
      <p:grpSpPr>
        <a:xfrm>
          <a:off x="0" y="0"/>
          <a:ext cx="0" cy="0"/>
          <a:chOff x="0" y="0"/>
          <a:chExt cx="0" cy="0"/>
        </a:xfrm>
      </p:grpSpPr>
      <p:sp>
        <p:nvSpPr>
          <p:cNvPr id="27" name="Google Shape;27;p8"/>
          <p:cNvSpPr txBox="1"/>
          <p:nvPr/>
        </p:nvSpPr>
        <p:spPr>
          <a:xfrm>
            <a:off x="1821150" y="189575"/>
            <a:ext cx="8549700" cy="2265900"/>
          </a:xfrm>
          <a:prstGeom prst="rect">
            <a:avLst/>
          </a:prstGeom>
          <a:noFill/>
          <a:ln>
            <a:noFill/>
          </a:ln>
        </p:spPr>
        <p:txBody>
          <a:bodyPr spcFirstLastPara="1" wrap="square" lIns="91425" tIns="91425" rIns="91425" bIns="91425" anchor="t" anchorCtr="0">
            <a:noAutofit/>
          </a:bodyPr>
          <a:lstStyle/>
          <a:p>
            <a:pPr algn="ctr">
              <a:buClr>
                <a:schemeClr val="dk1"/>
              </a:buClr>
              <a:buSzPts val="1100"/>
            </a:pPr>
            <a:r>
              <a:rPr lang="en" sz="3600" b="1" dirty="0">
                <a:latin typeface="Tahoma"/>
                <a:ea typeface="Tahoma"/>
                <a:cs typeface="Tahoma"/>
                <a:sym typeface="Tahoma"/>
              </a:rPr>
              <a:t>Enhancing Concept Development Through Respectful Touch</a:t>
            </a:r>
          </a:p>
          <a:p>
            <a:pPr algn="ctr">
              <a:buClr>
                <a:schemeClr val="dk1"/>
              </a:buClr>
              <a:buSzPts val="1100"/>
            </a:pPr>
            <a:r>
              <a:rPr lang="en" sz="3600" b="1" dirty="0">
                <a:latin typeface="Tahoma"/>
                <a:ea typeface="Tahoma"/>
                <a:cs typeface="Tahoma"/>
                <a:sym typeface="Tahoma"/>
              </a:rPr>
              <a:t>Hand-Under-Hand</a:t>
            </a:r>
            <a:endParaRPr sz="3600" b="1" dirty="0">
              <a:latin typeface="Tahoma"/>
              <a:ea typeface="Tahoma"/>
              <a:cs typeface="Tahoma"/>
              <a:sym typeface="Tahoma"/>
            </a:endParaRPr>
          </a:p>
          <a:p>
            <a:pPr algn="ctr">
              <a:buClr>
                <a:schemeClr val="dk1"/>
              </a:buClr>
              <a:buSzPts val="1100"/>
            </a:pPr>
            <a:endParaRPr dirty="0"/>
          </a:p>
          <a:p>
            <a:endParaRPr dirty="0"/>
          </a:p>
        </p:txBody>
      </p:sp>
      <p:pic>
        <p:nvPicPr>
          <p:cNvPr id="28" name="Google Shape;28;p8" descr="A child's hand reaches out to touch a woman's hand." title="Pamela-Tania-hands.jpg"/>
          <p:cNvPicPr preferRelativeResize="0"/>
          <p:nvPr/>
        </p:nvPicPr>
        <p:blipFill>
          <a:blip r:embed="rId3">
            <a:alphaModFix/>
          </a:blip>
          <a:stretch>
            <a:fillRect/>
          </a:stretch>
        </p:blipFill>
        <p:spPr>
          <a:xfrm>
            <a:off x="3571525" y="2455476"/>
            <a:ext cx="5048949" cy="3365925"/>
          </a:xfrm>
          <a:prstGeom prst="rect">
            <a:avLst/>
          </a:prstGeom>
          <a:noFill/>
          <a:ln>
            <a:noFill/>
          </a:ln>
        </p:spPr>
      </p:pic>
      <p:sp>
        <p:nvSpPr>
          <p:cNvPr id="29" name="Google Shape;29;p8"/>
          <p:cNvSpPr txBox="1"/>
          <p:nvPr/>
        </p:nvSpPr>
        <p:spPr>
          <a:xfrm>
            <a:off x="1524000" y="6526500"/>
            <a:ext cx="8982600" cy="331500"/>
          </a:xfrm>
          <a:prstGeom prst="rect">
            <a:avLst/>
          </a:prstGeom>
          <a:noFill/>
          <a:ln>
            <a:noFill/>
          </a:ln>
        </p:spPr>
        <p:txBody>
          <a:bodyPr spcFirstLastPara="1" wrap="square" lIns="91425" tIns="91425" rIns="91425" bIns="91425" anchor="ctr" anchorCtr="0">
            <a:noAutofit/>
          </a:bodyPr>
          <a:lstStyle/>
          <a:p>
            <a:r>
              <a:rPr lang="en">
                <a:solidFill>
                  <a:srgbClr val="444444"/>
                </a:solidFill>
                <a:highlight>
                  <a:srgbClr val="FFFFFF"/>
                </a:highlight>
                <a:latin typeface="Tahoma"/>
                <a:ea typeface="Tahoma"/>
                <a:cs typeface="Tahoma"/>
                <a:sym typeface="Tahoma"/>
              </a:rPr>
              <a:t>Buchanan, L., Hayes, J., Montgomery, C., Peterson, L., Stagg, S. (2015)</a:t>
            </a:r>
            <a:endParaRPr>
              <a:latin typeface="Tahoma"/>
              <a:ea typeface="Tahoma"/>
              <a:cs typeface="Tahoma"/>
              <a:sym typeface="Tahoma"/>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sp>
        <p:nvSpPr>
          <p:cNvPr id="77" name="Google Shape;77;p15"/>
          <p:cNvSpPr txBox="1"/>
          <p:nvPr/>
        </p:nvSpPr>
        <p:spPr>
          <a:xfrm>
            <a:off x="2809350" y="379225"/>
            <a:ext cx="6447300" cy="843000"/>
          </a:xfrm>
          <a:prstGeom prst="rect">
            <a:avLst/>
          </a:prstGeom>
          <a:noFill/>
          <a:ln>
            <a:noFill/>
          </a:ln>
        </p:spPr>
        <p:txBody>
          <a:bodyPr spcFirstLastPara="1" wrap="square" lIns="91425" tIns="91425" rIns="91425" bIns="91425" anchor="t" anchorCtr="0">
            <a:noAutofit/>
          </a:bodyPr>
          <a:lstStyle/>
          <a:p>
            <a:pPr algn="ctr">
              <a:buClr>
                <a:srgbClr val="000000"/>
              </a:buClr>
              <a:buSzPts val="1100"/>
            </a:pPr>
            <a:r>
              <a:rPr lang="en" sz="3600" b="1">
                <a:latin typeface="Tahoma"/>
                <a:ea typeface="Tahoma"/>
                <a:cs typeface="Tahoma"/>
                <a:sym typeface="Tahoma"/>
              </a:rPr>
              <a:t>Tactile Learning Strategies</a:t>
            </a:r>
            <a:endParaRPr sz="3600" b="1">
              <a:latin typeface="Tahoma"/>
              <a:ea typeface="Tahoma"/>
              <a:cs typeface="Tahoma"/>
              <a:sym typeface="Tahoma"/>
            </a:endParaRPr>
          </a:p>
        </p:txBody>
      </p:sp>
      <p:sp>
        <p:nvSpPr>
          <p:cNvPr id="78" name="Google Shape;78;p15"/>
          <p:cNvSpPr txBox="1"/>
          <p:nvPr/>
        </p:nvSpPr>
        <p:spPr>
          <a:xfrm>
            <a:off x="2230650" y="1274725"/>
            <a:ext cx="7730700" cy="2731800"/>
          </a:xfrm>
          <a:prstGeom prst="rect">
            <a:avLst/>
          </a:prstGeom>
          <a:noFill/>
          <a:ln>
            <a:noFill/>
          </a:ln>
        </p:spPr>
        <p:txBody>
          <a:bodyPr spcFirstLastPara="1" wrap="square" lIns="91425" tIns="91425" rIns="91425" bIns="91425" anchor="t" anchorCtr="0">
            <a:noAutofit/>
          </a:bodyPr>
          <a:lstStyle/>
          <a:p>
            <a:pPr marL="457200" indent="-342900">
              <a:buSzPts val="1800"/>
              <a:buFont typeface="Tahoma"/>
              <a:buChar char="●"/>
            </a:pPr>
            <a:r>
              <a:rPr lang="en" sz="2400">
                <a:latin typeface="Tahoma"/>
                <a:ea typeface="Tahoma"/>
                <a:cs typeface="Tahoma"/>
                <a:sym typeface="Tahoma"/>
              </a:rPr>
              <a:t>In the early 2000s, Deborah Chen and June Downing, professors at California State University, Northridge, worked on a project to identify tactile learning strategies for students who are deaf-blind.  </a:t>
            </a:r>
            <a:endParaRPr sz="2400">
              <a:latin typeface="Tahoma"/>
              <a:ea typeface="Tahoma"/>
              <a:cs typeface="Tahoma"/>
              <a:sym typeface="Tahoma"/>
            </a:endParaRPr>
          </a:p>
          <a:p>
            <a:pPr marL="457200" indent="-342900">
              <a:buSzPts val="1800"/>
              <a:buFont typeface="Tahoma"/>
              <a:buChar char="●"/>
            </a:pPr>
            <a:r>
              <a:rPr lang="en" sz="2400">
                <a:latin typeface="Tahoma"/>
                <a:ea typeface="Tahoma"/>
                <a:cs typeface="Tahoma"/>
                <a:sym typeface="Tahoma"/>
              </a:rPr>
              <a:t>The project, called Project SALUTE (Successful Adaptations for Learning to Use Touch Effectively), was funded by the U.S. Department of Education. </a:t>
            </a:r>
            <a:endParaRPr sz="2400">
              <a:latin typeface="Tahoma"/>
              <a:ea typeface="Tahoma"/>
              <a:cs typeface="Tahoma"/>
              <a:sym typeface="Tahoma"/>
            </a:endParaRPr>
          </a:p>
          <a:p>
            <a:endParaRPr sz="2400">
              <a:latin typeface="Calibri"/>
              <a:ea typeface="Calibri"/>
              <a:cs typeface="Calibri"/>
              <a:sym typeface="Calibri"/>
            </a:endParaRPr>
          </a:p>
          <a:p>
            <a:endParaRPr sz="2400">
              <a:solidFill>
                <a:srgbClr val="FF9900"/>
              </a:solidFill>
              <a:latin typeface="Calibri"/>
              <a:ea typeface="Calibri"/>
              <a:cs typeface="Calibri"/>
              <a:sym typeface="Calibri"/>
            </a:endParaRPr>
          </a:p>
          <a:p>
            <a:endParaRPr sz="1200">
              <a:latin typeface="Calibri"/>
              <a:ea typeface="Calibri"/>
              <a:cs typeface="Calibri"/>
              <a:sym typeface="Calibri"/>
            </a:endParaRPr>
          </a:p>
          <a:p>
            <a:endParaRPr sz="1200">
              <a:latin typeface="Calibri"/>
              <a:ea typeface="Calibri"/>
              <a:cs typeface="Calibri"/>
              <a:sym typeface="Calibri"/>
            </a:endParaRPr>
          </a:p>
          <a:p>
            <a:endParaRPr sz="1200">
              <a:latin typeface="Calibri"/>
              <a:ea typeface="Calibri"/>
              <a:cs typeface="Calibri"/>
              <a:sym typeface="Calibri"/>
            </a:endParaRPr>
          </a:p>
          <a:p>
            <a:endParaRPr sz="1200">
              <a:latin typeface="Calibri"/>
              <a:ea typeface="Calibri"/>
              <a:cs typeface="Calibri"/>
              <a:sym typeface="Calibri"/>
            </a:endParaRPr>
          </a:p>
          <a:p>
            <a:endParaRPr sz="1200">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36"/>
        <p:cNvGrpSpPr/>
        <p:nvPr/>
      </p:nvGrpSpPr>
      <p:grpSpPr>
        <a:xfrm>
          <a:off x="0" y="0"/>
          <a:ext cx="0" cy="0"/>
          <a:chOff x="0" y="0"/>
          <a:chExt cx="0" cy="0"/>
        </a:xfrm>
      </p:grpSpPr>
      <p:sp>
        <p:nvSpPr>
          <p:cNvPr id="137" name="Google Shape;137;p24"/>
          <p:cNvSpPr txBox="1"/>
          <p:nvPr/>
        </p:nvSpPr>
        <p:spPr>
          <a:xfrm>
            <a:off x="2392375" y="408200"/>
            <a:ext cx="7538100" cy="819600"/>
          </a:xfrm>
          <a:prstGeom prst="rect">
            <a:avLst/>
          </a:prstGeom>
          <a:noFill/>
          <a:ln>
            <a:noFill/>
          </a:ln>
        </p:spPr>
        <p:txBody>
          <a:bodyPr spcFirstLastPara="1" wrap="square" lIns="91425" tIns="91425" rIns="91425" bIns="91425" anchor="t" anchorCtr="0">
            <a:noAutofit/>
          </a:bodyPr>
          <a:lstStyle/>
          <a:p>
            <a:pPr algn="ctr"/>
            <a:r>
              <a:rPr lang="en" sz="3600" b="1">
                <a:solidFill>
                  <a:schemeClr val="dk1"/>
                </a:solidFill>
                <a:latin typeface="Tahoma"/>
                <a:ea typeface="Tahoma"/>
                <a:cs typeface="Tahoma"/>
                <a:sym typeface="Tahoma"/>
              </a:rPr>
              <a:t>Hand-Under-Hand Guidance</a:t>
            </a:r>
            <a:endParaRPr sz="3600" b="1">
              <a:latin typeface="Tahoma"/>
              <a:ea typeface="Tahoma"/>
              <a:cs typeface="Tahoma"/>
              <a:sym typeface="Tahoma"/>
            </a:endParaRPr>
          </a:p>
        </p:txBody>
      </p:sp>
      <p:sp>
        <p:nvSpPr>
          <p:cNvPr id="138" name="Google Shape;138;p24"/>
          <p:cNvSpPr txBox="1"/>
          <p:nvPr/>
        </p:nvSpPr>
        <p:spPr>
          <a:xfrm>
            <a:off x="2460900" y="1322325"/>
            <a:ext cx="7270200" cy="2036400"/>
          </a:xfrm>
          <a:prstGeom prst="rect">
            <a:avLst/>
          </a:prstGeom>
          <a:noFill/>
          <a:ln>
            <a:noFill/>
          </a:ln>
        </p:spPr>
        <p:txBody>
          <a:bodyPr spcFirstLastPara="1" wrap="square" lIns="91425" tIns="91425" rIns="91425" bIns="91425" anchor="t" anchorCtr="0">
            <a:noAutofit/>
          </a:bodyPr>
          <a:lstStyle/>
          <a:p>
            <a:pPr>
              <a:buClr>
                <a:schemeClr val="dk1"/>
              </a:buClr>
              <a:buSzPts val="1100"/>
            </a:pPr>
            <a:r>
              <a:rPr lang="en" sz="2400" dirty="0">
                <a:latin typeface="Tahoma"/>
                <a:ea typeface="Tahoma"/>
                <a:cs typeface="Tahoma"/>
                <a:sym typeface="Tahoma"/>
              </a:rPr>
              <a:t>You will learn about hand-under-hand guidance in your reading, “Talking the Language of the Hands, to the Hands.”  It is a less intrusive strategy than the often used, hand-over-hand guidance.  </a:t>
            </a:r>
          </a:p>
          <a:p>
            <a:pPr>
              <a:buClr>
                <a:schemeClr val="dk1"/>
              </a:buClr>
              <a:buSzPts val="1100"/>
            </a:pPr>
            <a:r>
              <a:rPr lang="en-US" sz="2400" dirty="0">
                <a:latin typeface="Tahoma"/>
                <a:ea typeface="Tahoma"/>
                <a:cs typeface="Tahoma"/>
                <a:sym typeface="Tahoma"/>
              </a:rPr>
              <a:t>T</a:t>
            </a:r>
            <a:r>
              <a:rPr lang="en" sz="2400" dirty="0">
                <a:latin typeface="Tahoma"/>
                <a:ea typeface="Tahoma"/>
                <a:cs typeface="Tahoma"/>
                <a:sym typeface="Tahoma"/>
              </a:rPr>
              <a:t>hen watch Barbara Miles’ webcast on Perkins E</a:t>
            </a:r>
            <a:r>
              <a:rPr lang="en-US" sz="2400" dirty="0">
                <a:latin typeface="Tahoma"/>
                <a:ea typeface="Tahoma"/>
                <a:cs typeface="Tahoma"/>
                <a:sym typeface="Tahoma"/>
              </a:rPr>
              <a:t>l</a:t>
            </a:r>
            <a:r>
              <a:rPr lang="en" sz="2400" dirty="0">
                <a:latin typeface="Tahoma"/>
                <a:ea typeface="Tahoma"/>
                <a:cs typeface="Tahoma"/>
                <a:sym typeface="Tahoma"/>
              </a:rPr>
              <a:t>earning.</a:t>
            </a:r>
            <a:endParaRPr sz="2400" dirty="0">
              <a:latin typeface="Tahoma"/>
              <a:ea typeface="Tahoma"/>
              <a:cs typeface="Tahoma"/>
              <a:sym typeface="Tahoma"/>
            </a:endParaRPr>
          </a:p>
          <a:p>
            <a:pPr>
              <a:buClr>
                <a:schemeClr val="dk1"/>
              </a:buClr>
              <a:buSzPts val="1100"/>
            </a:pPr>
            <a:endParaRPr sz="2400" dirty="0"/>
          </a:p>
          <a:p>
            <a:endParaRPr sz="2400" dirty="0"/>
          </a:p>
          <a:p>
            <a:endParaRPr dirty="0"/>
          </a:p>
          <a:p>
            <a:endParaRPr dirty="0"/>
          </a:p>
          <a:p>
            <a:r>
              <a:rPr lang="en-US" sz="2400" dirty="0"/>
              <a:t>Perkins Webcast: </a:t>
            </a:r>
            <a:r>
              <a:rPr lang="en-US" sz="1800" dirty="0">
                <a:effectLst/>
                <a:latin typeface="Calibri" panose="020F0502020204030204" pitchFamily="34" charset="0"/>
                <a:ea typeface="Calibri" panose="020F0502020204030204" pitchFamily="34" charset="0"/>
                <a:cs typeface="Times New Roman" panose="02020603050405020304" pitchFamily="18" charset="0"/>
              </a:rPr>
              <a:t>Barbara Miles -Reflections on Deaf-Blindness: Hands and Touch   the whole thing is fabulous, but if you don’t have 20 minutes,  especially  chapter 5 and 6:  </a:t>
            </a:r>
            <a:r>
              <a:rPr lang="en-US" sz="18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3"/>
              </a:rPr>
              <a:t>https://perkinselearning.org/videos/webcast/reflections-deafblindness-hands-touch</a:t>
            </a:r>
            <a:r>
              <a:rPr lang="en-US" sz="1800" dirty="0">
                <a:effectLst/>
                <a:latin typeface="Calibri" panose="020F0502020204030204" pitchFamily="34" charset="0"/>
                <a:ea typeface="Calibri" panose="020F0502020204030204" pitchFamily="34" charset="0"/>
                <a:cs typeface="Times New Roman" panose="02020603050405020304" pitchFamily="18" charset="0"/>
              </a:rPr>
              <a:t>    (Chapter 5 starts at 12:45) </a:t>
            </a:r>
            <a:endParaRPr sz="2400" dirty="0"/>
          </a:p>
        </p:txBody>
      </p:sp>
      <p:sp>
        <p:nvSpPr>
          <p:cNvPr id="5" name="TextBox 4">
            <a:extLst>
              <a:ext uri="{FF2B5EF4-FFF2-40B4-BE49-F238E27FC236}">
                <a16:creationId xmlns:a16="http://schemas.microsoft.com/office/drawing/2014/main" id="{0973B835-C8AA-30D5-40D1-053EDEA28326}"/>
              </a:ext>
            </a:extLst>
          </p:cNvPr>
          <p:cNvSpPr txBox="1"/>
          <p:nvPr/>
        </p:nvSpPr>
        <p:spPr>
          <a:xfrm>
            <a:off x="2392375" y="3776134"/>
            <a:ext cx="7027333" cy="671915"/>
          </a:xfrm>
          <a:prstGeom prst="rect">
            <a:avLst/>
          </a:prstGeom>
          <a:noFill/>
        </p:spPr>
        <p:txBody>
          <a:bodyPr wrap="square">
            <a:spAutoFit/>
          </a:bodyPr>
          <a:lstStyle/>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Talking the Language of the Hands to the Hands,  Barbara Miles </a:t>
            </a:r>
            <a:r>
              <a:rPr lang="en-US" sz="18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4"/>
              </a:rPr>
              <a:t>https://www.nationaldb.org/media/doc/hands-to-hands-english.pdf</a:t>
            </a: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42"/>
        <p:cNvGrpSpPr/>
        <p:nvPr/>
      </p:nvGrpSpPr>
      <p:grpSpPr>
        <a:xfrm>
          <a:off x="0" y="0"/>
          <a:ext cx="0" cy="0"/>
          <a:chOff x="0" y="0"/>
          <a:chExt cx="0" cy="0"/>
        </a:xfrm>
      </p:grpSpPr>
      <p:sp>
        <p:nvSpPr>
          <p:cNvPr id="143" name="Google Shape;143;p25"/>
          <p:cNvSpPr txBox="1"/>
          <p:nvPr/>
        </p:nvSpPr>
        <p:spPr>
          <a:xfrm>
            <a:off x="1980150" y="186950"/>
            <a:ext cx="8231700" cy="1249200"/>
          </a:xfrm>
          <a:prstGeom prst="rect">
            <a:avLst/>
          </a:prstGeom>
          <a:noFill/>
          <a:ln>
            <a:noFill/>
          </a:ln>
        </p:spPr>
        <p:txBody>
          <a:bodyPr spcFirstLastPara="1" wrap="square" lIns="91425" tIns="91425" rIns="91425" bIns="91425" anchor="t" anchorCtr="0">
            <a:noAutofit/>
          </a:bodyPr>
          <a:lstStyle/>
          <a:p>
            <a:pPr algn="ctr"/>
            <a:r>
              <a:rPr lang="en" sz="3600" b="1" dirty="0">
                <a:solidFill>
                  <a:schemeClr val="dk1"/>
                </a:solidFill>
                <a:latin typeface="Tahoma"/>
                <a:ea typeface="Tahoma"/>
                <a:cs typeface="Tahoma"/>
                <a:sym typeface="Tahoma"/>
              </a:rPr>
              <a:t>Hand-Under-Hand Guidance </a:t>
            </a:r>
            <a:endParaRPr sz="3600" b="1" dirty="0">
              <a:latin typeface="Tahoma"/>
              <a:ea typeface="Tahoma"/>
              <a:cs typeface="Tahoma"/>
              <a:sym typeface="Tahoma"/>
            </a:endParaRPr>
          </a:p>
        </p:txBody>
      </p:sp>
      <p:sp>
        <p:nvSpPr>
          <p:cNvPr id="144" name="Google Shape;144;p25"/>
          <p:cNvSpPr txBox="1"/>
          <p:nvPr/>
        </p:nvSpPr>
        <p:spPr>
          <a:xfrm>
            <a:off x="585165" y="1818000"/>
            <a:ext cx="3993000" cy="3222000"/>
          </a:xfrm>
          <a:prstGeom prst="rect">
            <a:avLst/>
          </a:prstGeom>
          <a:noFill/>
          <a:ln>
            <a:noFill/>
          </a:ln>
        </p:spPr>
        <p:txBody>
          <a:bodyPr spcFirstLastPara="1" wrap="square" lIns="91425" tIns="91425" rIns="91425" bIns="91425" anchor="t" anchorCtr="0">
            <a:noAutofit/>
          </a:bodyPr>
          <a:lstStyle/>
          <a:p>
            <a:r>
              <a:rPr lang="en" sz="2400" dirty="0">
                <a:latin typeface="Tahoma"/>
                <a:ea typeface="Tahoma"/>
                <a:cs typeface="Tahoma"/>
                <a:sym typeface="Tahoma"/>
              </a:rPr>
              <a:t>Let’s watch the video of Cora and Suzanne. Notice how Suzanne encourages Cora’s involvement with light, hand-under-hand guidance.  She gently guides Cora’s hand to the guitar.</a:t>
            </a:r>
            <a:endParaRPr sz="2400" dirty="0">
              <a:latin typeface="Tahoma"/>
              <a:ea typeface="Tahoma"/>
              <a:cs typeface="Tahoma"/>
              <a:sym typeface="Tahoma"/>
            </a:endParaRPr>
          </a:p>
          <a:p>
            <a:endParaRPr sz="2400" dirty="0">
              <a:latin typeface="Calibri"/>
              <a:ea typeface="Calibri"/>
              <a:cs typeface="Calibri"/>
              <a:sym typeface="Calibri"/>
            </a:endParaRPr>
          </a:p>
          <a:p>
            <a:endParaRPr sz="2400" dirty="0"/>
          </a:p>
        </p:txBody>
      </p:sp>
      <p:pic>
        <p:nvPicPr>
          <p:cNvPr id="145" name="Google Shape;145;p25" descr="Intervener supports student in music class with hand under hand and tactile modeling" title="Copy of Hand under hand playing guitar">
            <a:hlinkClick r:id="rId3"/>
          </p:cNvPr>
          <p:cNvPicPr preferRelativeResize="0"/>
          <p:nvPr/>
        </p:nvPicPr>
        <p:blipFill>
          <a:blip r:embed="rId4">
            <a:alphaModFix/>
          </a:blip>
          <a:stretch>
            <a:fillRect/>
          </a:stretch>
        </p:blipFill>
        <p:spPr>
          <a:xfrm>
            <a:off x="5166361" y="1436124"/>
            <a:ext cx="5044916" cy="5010395"/>
          </a:xfrm>
          <a:prstGeom prst="rect">
            <a:avLst/>
          </a:prstGeom>
          <a:noFill/>
          <a:ln>
            <a:noFill/>
          </a:ln>
        </p:spPr>
      </p:pic>
      <p:sp>
        <p:nvSpPr>
          <p:cNvPr id="146" name="Google Shape;146;p25"/>
          <p:cNvSpPr txBox="1"/>
          <p:nvPr/>
        </p:nvSpPr>
        <p:spPr>
          <a:xfrm>
            <a:off x="7218613" y="4658125"/>
            <a:ext cx="1789800" cy="451500"/>
          </a:xfrm>
          <a:prstGeom prst="rect">
            <a:avLst/>
          </a:prstGeom>
          <a:noFill/>
          <a:ln>
            <a:noFill/>
          </a:ln>
        </p:spPr>
        <p:txBody>
          <a:bodyPr spcFirstLastPara="1" wrap="square" lIns="91425" tIns="91425" rIns="91425" bIns="91425" anchor="t" anchorCtr="0">
            <a:noAutofit/>
          </a:bodyPr>
          <a:lstStyle/>
          <a:p>
            <a:pPr algn="ctr"/>
            <a:r>
              <a:rPr lang="en" sz="1200" u="sng">
                <a:solidFill>
                  <a:schemeClr val="hlink"/>
                </a:solidFill>
                <a:hlinkClick r:id="rId5"/>
              </a:rPr>
              <a:t>Audio Description</a:t>
            </a:r>
            <a:endParaRPr sz="12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50"/>
        <p:cNvGrpSpPr/>
        <p:nvPr/>
      </p:nvGrpSpPr>
      <p:grpSpPr>
        <a:xfrm>
          <a:off x="0" y="0"/>
          <a:ext cx="0" cy="0"/>
          <a:chOff x="0" y="0"/>
          <a:chExt cx="0" cy="0"/>
        </a:xfrm>
      </p:grpSpPr>
      <p:sp>
        <p:nvSpPr>
          <p:cNvPr id="151" name="Google Shape;151;p26"/>
          <p:cNvSpPr txBox="1"/>
          <p:nvPr/>
        </p:nvSpPr>
        <p:spPr>
          <a:xfrm>
            <a:off x="1859575" y="230475"/>
            <a:ext cx="8278200" cy="1680900"/>
          </a:xfrm>
          <a:prstGeom prst="rect">
            <a:avLst/>
          </a:prstGeom>
          <a:noFill/>
          <a:ln>
            <a:noFill/>
          </a:ln>
        </p:spPr>
        <p:txBody>
          <a:bodyPr spcFirstLastPara="1" wrap="square" lIns="91425" tIns="91425" rIns="91425" bIns="91425" anchor="t" anchorCtr="0">
            <a:noAutofit/>
          </a:bodyPr>
          <a:lstStyle/>
          <a:p>
            <a:pPr algn="ctr"/>
            <a:r>
              <a:rPr lang="en" sz="3600" b="1" dirty="0">
                <a:solidFill>
                  <a:schemeClr val="dk1"/>
                </a:solidFill>
                <a:latin typeface="Tahoma"/>
                <a:ea typeface="Tahoma"/>
                <a:cs typeface="Tahoma"/>
                <a:sym typeface="Tahoma"/>
              </a:rPr>
              <a:t>Things Communication Partners Can Do to Promote Hand-Under-Hand Guidance</a:t>
            </a:r>
            <a:endParaRPr sz="3600" b="1" dirty="0">
              <a:solidFill>
                <a:schemeClr val="dk1"/>
              </a:solidFill>
              <a:latin typeface="Tahoma"/>
              <a:ea typeface="Tahoma"/>
              <a:cs typeface="Tahoma"/>
              <a:sym typeface="Tahoma"/>
            </a:endParaRPr>
          </a:p>
          <a:p>
            <a:endParaRPr sz="2400" dirty="0">
              <a:solidFill>
                <a:schemeClr val="dk1"/>
              </a:solidFill>
              <a:latin typeface="Calibri"/>
              <a:ea typeface="Calibri"/>
              <a:cs typeface="Calibri"/>
              <a:sym typeface="Calibri"/>
            </a:endParaRPr>
          </a:p>
        </p:txBody>
      </p:sp>
      <p:sp>
        <p:nvSpPr>
          <p:cNvPr id="152" name="Google Shape;152;p26"/>
          <p:cNvSpPr txBox="1"/>
          <p:nvPr/>
        </p:nvSpPr>
        <p:spPr>
          <a:xfrm>
            <a:off x="2257975" y="2308925"/>
            <a:ext cx="7645200" cy="3639300"/>
          </a:xfrm>
          <a:prstGeom prst="rect">
            <a:avLst/>
          </a:prstGeom>
          <a:noFill/>
          <a:ln>
            <a:noFill/>
          </a:ln>
        </p:spPr>
        <p:txBody>
          <a:bodyPr spcFirstLastPara="1" wrap="square" lIns="91425" tIns="91425" rIns="91425" bIns="91425" anchor="t" anchorCtr="0">
            <a:noAutofit/>
          </a:bodyPr>
          <a:lstStyle/>
          <a:p>
            <a:endParaRPr/>
          </a:p>
        </p:txBody>
      </p:sp>
      <p:sp>
        <p:nvSpPr>
          <p:cNvPr id="153" name="Google Shape;153;p26"/>
          <p:cNvSpPr txBox="1"/>
          <p:nvPr/>
        </p:nvSpPr>
        <p:spPr>
          <a:xfrm>
            <a:off x="2221825" y="2072800"/>
            <a:ext cx="7553700" cy="3639300"/>
          </a:xfrm>
          <a:prstGeom prst="rect">
            <a:avLst/>
          </a:prstGeom>
          <a:noFill/>
          <a:ln>
            <a:noFill/>
          </a:ln>
        </p:spPr>
        <p:txBody>
          <a:bodyPr spcFirstLastPara="1" wrap="square" lIns="91425" tIns="91425" rIns="91425" bIns="91425" anchor="t" anchorCtr="0">
            <a:noAutofit/>
          </a:bodyPr>
          <a:lstStyle/>
          <a:p>
            <a:pPr marL="457200" indent="-342900">
              <a:buClr>
                <a:schemeClr val="dk1"/>
              </a:buClr>
              <a:buSzPts val="1800"/>
              <a:buFont typeface="Tahoma"/>
              <a:buChar char="●"/>
            </a:pPr>
            <a:r>
              <a:rPr lang="en" sz="2400">
                <a:solidFill>
                  <a:schemeClr val="dk1"/>
                </a:solidFill>
                <a:latin typeface="Tahoma"/>
                <a:ea typeface="Tahoma"/>
                <a:cs typeface="Tahoma"/>
                <a:sym typeface="Tahoma"/>
              </a:rPr>
              <a:t>Invite the student to touch by simply putting your hand gently under his hand and moving it toward the activity. </a:t>
            </a:r>
            <a:endParaRPr sz="2400">
              <a:solidFill>
                <a:schemeClr val="dk1"/>
              </a:solidFill>
              <a:latin typeface="Tahoma"/>
              <a:ea typeface="Tahoma"/>
              <a:cs typeface="Tahoma"/>
              <a:sym typeface="Tahoma"/>
            </a:endParaRPr>
          </a:p>
          <a:p>
            <a:pPr marL="457200" indent="-342900">
              <a:buClr>
                <a:schemeClr val="dk1"/>
              </a:buClr>
              <a:buSzPts val="1800"/>
              <a:buFont typeface="Tahoma"/>
              <a:buChar char="●"/>
            </a:pPr>
            <a:r>
              <a:rPr lang="en" sz="2400">
                <a:solidFill>
                  <a:schemeClr val="dk1"/>
                </a:solidFill>
                <a:latin typeface="Tahoma"/>
                <a:ea typeface="Tahoma"/>
                <a:cs typeface="Tahoma"/>
                <a:sym typeface="Tahoma"/>
              </a:rPr>
              <a:t>Allow the student to “overhear” other people’s signed conversations. They can do this by touching the hands of the persons involved in the conversation as they are signing.</a:t>
            </a:r>
            <a:endParaRPr sz="2400">
              <a:solidFill>
                <a:schemeClr val="dk1"/>
              </a:solidFill>
              <a:latin typeface="Tahoma"/>
              <a:ea typeface="Tahoma"/>
              <a:cs typeface="Tahoma"/>
              <a:sym typeface="Tahoma"/>
            </a:endParaRPr>
          </a:p>
          <a:p>
            <a:pPr marL="457200" indent="-342900">
              <a:buClr>
                <a:schemeClr val="dk1"/>
              </a:buClr>
              <a:buSzPts val="1800"/>
              <a:buFont typeface="Tahoma"/>
              <a:buChar char="●"/>
            </a:pPr>
            <a:r>
              <a:rPr lang="en" sz="2400">
                <a:solidFill>
                  <a:schemeClr val="dk1"/>
                </a:solidFill>
                <a:latin typeface="Tahoma"/>
                <a:ea typeface="Tahoma"/>
                <a:cs typeface="Tahoma"/>
                <a:sym typeface="Tahoma"/>
              </a:rPr>
              <a:t>Do activities together.</a:t>
            </a:r>
            <a:endParaRPr sz="2400">
              <a:solidFill>
                <a:schemeClr val="dk1"/>
              </a:solidFill>
              <a:latin typeface="Tahoma"/>
              <a:ea typeface="Tahoma"/>
              <a:cs typeface="Tahoma"/>
              <a:sym typeface="Tahoma"/>
            </a:endParaRPr>
          </a:p>
          <a:p>
            <a:endParaRPr sz="2400">
              <a:solidFill>
                <a:schemeClr val="dk1"/>
              </a:solidFill>
              <a:latin typeface="Tahoma"/>
              <a:ea typeface="Tahoma"/>
              <a:cs typeface="Tahoma"/>
              <a:sym typeface="Tahoma"/>
            </a:endParaRPr>
          </a:p>
          <a:p>
            <a:r>
              <a:rPr lang="en">
                <a:solidFill>
                  <a:schemeClr val="dk1"/>
                </a:solidFill>
                <a:latin typeface="Tahoma"/>
                <a:ea typeface="Tahoma"/>
                <a:cs typeface="Tahoma"/>
                <a:sym typeface="Tahoma"/>
              </a:rPr>
              <a:t>Source: Miles, 2003</a:t>
            </a:r>
            <a:endParaRPr sz="2400">
              <a:solidFill>
                <a:schemeClr val="dk1"/>
              </a:solidFill>
              <a:latin typeface="Tahoma"/>
              <a:ea typeface="Tahoma"/>
              <a:cs typeface="Tahoma"/>
              <a:sym typeface="Tahoma"/>
            </a:endParaRPr>
          </a:p>
          <a:p>
            <a:endParaRPr sz="2400">
              <a:solidFill>
                <a:schemeClr val="dk1"/>
              </a:solidFill>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57"/>
        <p:cNvGrpSpPr/>
        <p:nvPr/>
      </p:nvGrpSpPr>
      <p:grpSpPr>
        <a:xfrm>
          <a:off x="0" y="0"/>
          <a:ext cx="0" cy="0"/>
          <a:chOff x="0" y="0"/>
          <a:chExt cx="0" cy="0"/>
        </a:xfrm>
      </p:grpSpPr>
      <p:sp>
        <p:nvSpPr>
          <p:cNvPr id="158" name="Google Shape;158;p27"/>
          <p:cNvSpPr txBox="1"/>
          <p:nvPr/>
        </p:nvSpPr>
        <p:spPr>
          <a:xfrm>
            <a:off x="2326950" y="237198"/>
            <a:ext cx="7538100" cy="823500"/>
          </a:xfrm>
          <a:prstGeom prst="rect">
            <a:avLst/>
          </a:prstGeom>
          <a:noFill/>
          <a:ln>
            <a:noFill/>
          </a:ln>
        </p:spPr>
        <p:txBody>
          <a:bodyPr spcFirstLastPara="1" wrap="square" lIns="91425" tIns="91425" rIns="91425" bIns="91425" anchor="t" anchorCtr="0">
            <a:noAutofit/>
          </a:bodyPr>
          <a:lstStyle/>
          <a:p>
            <a:pPr algn="ctr"/>
            <a:r>
              <a:rPr lang="en" sz="3600" b="1">
                <a:solidFill>
                  <a:schemeClr val="dk1"/>
                </a:solidFill>
                <a:latin typeface="Tahoma"/>
                <a:ea typeface="Tahoma"/>
                <a:cs typeface="Tahoma"/>
                <a:sym typeface="Tahoma"/>
              </a:rPr>
              <a:t>Hand-Over-Hand Guidance</a:t>
            </a:r>
            <a:endParaRPr sz="3600" b="1">
              <a:latin typeface="Tahoma"/>
              <a:ea typeface="Tahoma"/>
              <a:cs typeface="Tahoma"/>
              <a:sym typeface="Tahoma"/>
            </a:endParaRPr>
          </a:p>
        </p:txBody>
      </p:sp>
      <p:sp>
        <p:nvSpPr>
          <p:cNvPr id="159" name="Google Shape;159;p27"/>
          <p:cNvSpPr txBox="1"/>
          <p:nvPr/>
        </p:nvSpPr>
        <p:spPr>
          <a:xfrm>
            <a:off x="2269050" y="1136075"/>
            <a:ext cx="7653900" cy="5407200"/>
          </a:xfrm>
          <a:prstGeom prst="rect">
            <a:avLst/>
          </a:prstGeom>
          <a:noFill/>
          <a:ln>
            <a:noFill/>
          </a:ln>
        </p:spPr>
        <p:txBody>
          <a:bodyPr spcFirstLastPara="1" wrap="square" lIns="91425" tIns="91425" rIns="91425" bIns="91425" anchor="t" anchorCtr="0">
            <a:noAutofit/>
          </a:bodyPr>
          <a:lstStyle/>
          <a:p>
            <a:pPr marL="457200" indent="-342900">
              <a:buSzPts val="1800"/>
              <a:buFont typeface="Tahoma"/>
              <a:buChar char="●"/>
            </a:pPr>
            <a:r>
              <a:rPr lang="en" sz="2400" dirty="0">
                <a:latin typeface="Tahoma"/>
                <a:ea typeface="Tahoma"/>
                <a:cs typeface="Tahoma"/>
                <a:sym typeface="Tahoma"/>
              </a:rPr>
              <a:t>There are times when a partner may need to use hand-over-hand guidance. </a:t>
            </a:r>
            <a:endParaRPr sz="2400" dirty="0">
              <a:latin typeface="Tahoma"/>
              <a:ea typeface="Tahoma"/>
              <a:cs typeface="Tahoma"/>
              <a:sym typeface="Tahoma"/>
            </a:endParaRPr>
          </a:p>
          <a:p>
            <a:pPr marL="457200" indent="-342900">
              <a:buSzPts val="1800"/>
              <a:buFont typeface="Tahoma"/>
              <a:buChar char="●"/>
            </a:pPr>
            <a:r>
              <a:rPr lang="en" sz="2400" dirty="0">
                <a:latin typeface="Tahoma"/>
                <a:ea typeface="Tahoma"/>
                <a:cs typeface="Tahoma"/>
                <a:sym typeface="Tahoma"/>
              </a:rPr>
              <a:t>This may be necessary: </a:t>
            </a:r>
            <a:endParaRPr sz="2400" dirty="0">
              <a:latin typeface="Tahoma"/>
              <a:ea typeface="Tahoma"/>
              <a:cs typeface="Tahoma"/>
              <a:sym typeface="Tahoma"/>
            </a:endParaRPr>
          </a:p>
          <a:p>
            <a:pPr marL="914400" lvl="1" indent="-317500">
              <a:buSzPts val="1400"/>
              <a:buFont typeface="Tahoma"/>
              <a:buChar char="○"/>
            </a:pPr>
            <a:r>
              <a:rPr lang="en" sz="2400" dirty="0">
                <a:latin typeface="Tahoma"/>
                <a:ea typeface="Tahoma"/>
                <a:cs typeface="Tahoma"/>
                <a:sym typeface="Tahoma"/>
              </a:rPr>
              <a:t>with a student who has very limited hand use and needs gentle assistance to handle objects </a:t>
            </a:r>
            <a:r>
              <a:rPr lang="en" sz="2400" i="1" dirty="0">
                <a:latin typeface="Tahoma"/>
                <a:ea typeface="Tahoma"/>
                <a:cs typeface="Tahoma"/>
                <a:sym typeface="Tahoma"/>
              </a:rPr>
              <a:t>or</a:t>
            </a:r>
            <a:r>
              <a:rPr lang="en" sz="2400" dirty="0">
                <a:latin typeface="Tahoma"/>
                <a:ea typeface="Tahoma"/>
                <a:cs typeface="Tahoma"/>
                <a:sym typeface="Tahoma"/>
              </a:rPr>
              <a:t> </a:t>
            </a:r>
            <a:endParaRPr sz="2400" dirty="0">
              <a:latin typeface="Tahoma"/>
              <a:ea typeface="Tahoma"/>
              <a:cs typeface="Tahoma"/>
              <a:sym typeface="Tahoma"/>
            </a:endParaRPr>
          </a:p>
          <a:p>
            <a:pPr marL="914400" lvl="1" indent="-317500">
              <a:buSzPts val="1400"/>
              <a:buFont typeface="Tahoma"/>
              <a:buChar char="○"/>
            </a:pPr>
            <a:r>
              <a:rPr lang="en" sz="2400" dirty="0">
                <a:latin typeface="Tahoma"/>
                <a:ea typeface="Tahoma"/>
                <a:cs typeface="Tahoma"/>
                <a:sym typeface="Tahoma"/>
              </a:rPr>
              <a:t>for a student who needs specific direction on how to place fingers or hands for signing or another task. </a:t>
            </a:r>
            <a:endParaRPr sz="2400" dirty="0">
              <a:latin typeface="Tahoma"/>
              <a:ea typeface="Tahoma"/>
              <a:cs typeface="Tahoma"/>
              <a:sym typeface="Tahoma"/>
            </a:endParaRPr>
          </a:p>
          <a:p>
            <a:pPr marL="457200" indent="-342900">
              <a:buSzPts val="1800"/>
              <a:buFont typeface="Tahoma"/>
              <a:buChar char="●"/>
            </a:pPr>
            <a:r>
              <a:rPr lang="en" sz="2400" dirty="0">
                <a:latin typeface="Tahoma"/>
                <a:ea typeface="Tahoma"/>
                <a:cs typeface="Tahoma"/>
                <a:sym typeface="Tahoma"/>
              </a:rPr>
              <a:t>In these situations, a trusting relationship is essential.  </a:t>
            </a:r>
            <a:endParaRPr sz="2400" dirty="0">
              <a:latin typeface="Tahoma"/>
              <a:ea typeface="Tahoma"/>
              <a:cs typeface="Tahoma"/>
              <a:sym typeface="Tahoma"/>
            </a:endParaRPr>
          </a:p>
          <a:p>
            <a:pPr marL="457200" indent="-342900">
              <a:buSzPts val="1800"/>
              <a:buFont typeface="Tahoma"/>
              <a:buChar char="●"/>
            </a:pPr>
            <a:r>
              <a:rPr lang="en" sz="2400" dirty="0">
                <a:latin typeface="Tahoma"/>
                <a:ea typeface="Tahoma"/>
                <a:cs typeface="Tahoma"/>
                <a:sym typeface="Tahoma"/>
              </a:rPr>
              <a:t>The degree of assistance should decrease as the child’s active involvement increases.</a:t>
            </a:r>
            <a:endParaRPr sz="2400" dirty="0">
              <a:latin typeface="Tahoma"/>
              <a:ea typeface="Tahoma"/>
              <a:cs typeface="Tahoma"/>
              <a:sym typeface="Tahoma"/>
            </a:endParaRPr>
          </a:p>
          <a:p>
            <a:endParaRPr sz="2400" dirty="0">
              <a:latin typeface="Tahoma"/>
              <a:ea typeface="Tahoma"/>
              <a:cs typeface="Tahoma"/>
              <a:sym typeface="Tahoma"/>
            </a:endParaRPr>
          </a:p>
          <a:p>
            <a:r>
              <a:rPr lang="en" dirty="0">
                <a:solidFill>
                  <a:schemeClr val="dk1"/>
                </a:solidFill>
                <a:latin typeface="Tahoma"/>
                <a:ea typeface="Tahoma"/>
                <a:cs typeface="Tahoma"/>
                <a:sym typeface="Tahoma"/>
              </a:rPr>
              <a:t>Source: Chen &amp; Downing, 2006 </a:t>
            </a:r>
            <a:endParaRPr sz="2400" dirty="0">
              <a:latin typeface="Tahoma"/>
              <a:ea typeface="Tahoma"/>
              <a:cs typeface="Tahoma"/>
              <a:sym typeface="Tahoma"/>
            </a:endParaRPr>
          </a:p>
          <a:p>
            <a:endParaRPr sz="2400" dirty="0">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63"/>
        <p:cNvGrpSpPr/>
        <p:nvPr/>
      </p:nvGrpSpPr>
      <p:grpSpPr>
        <a:xfrm>
          <a:off x="0" y="0"/>
          <a:ext cx="0" cy="0"/>
          <a:chOff x="0" y="0"/>
          <a:chExt cx="0" cy="0"/>
        </a:xfrm>
      </p:grpSpPr>
      <p:sp>
        <p:nvSpPr>
          <p:cNvPr id="164" name="Google Shape;164;p28"/>
          <p:cNvSpPr txBox="1"/>
          <p:nvPr/>
        </p:nvSpPr>
        <p:spPr>
          <a:xfrm>
            <a:off x="2384850" y="462326"/>
            <a:ext cx="7538100" cy="1263300"/>
          </a:xfrm>
          <a:prstGeom prst="rect">
            <a:avLst/>
          </a:prstGeom>
          <a:noFill/>
          <a:ln>
            <a:noFill/>
          </a:ln>
        </p:spPr>
        <p:txBody>
          <a:bodyPr spcFirstLastPara="1" wrap="square" lIns="91425" tIns="91425" rIns="91425" bIns="91425" anchor="t" anchorCtr="0">
            <a:noAutofit/>
          </a:bodyPr>
          <a:lstStyle/>
          <a:p>
            <a:pPr algn="ctr"/>
            <a:r>
              <a:rPr lang="en" sz="3600" b="1">
                <a:solidFill>
                  <a:schemeClr val="dk1"/>
                </a:solidFill>
                <a:latin typeface="Tahoma"/>
                <a:ea typeface="Tahoma"/>
                <a:cs typeface="Tahoma"/>
                <a:sym typeface="Tahoma"/>
              </a:rPr>
              <a:t>Hand-Over-Hand Guidance (cont.)</a:t>
            </a:r>
            <a:endParaRPr sz="3600" b="1">
              <a:latin typeface="Tahoma"/>
              <a:ea typeface="Tahoma"/>
              <a:cs typeface="Tahoma"/>
              <a:sym typeface="Tahoma"/>
            </a:endParaRPr>
          </a:p>
        </p:txBody>
      </p:sp>
      <p:sp>
        <p:nvSpPr>
          <p:cNvPr id="165" name="Google Shape;165;p28"/>
          <p:cNvSpPr txBox="1"/>
          <p:nvPr/>
        </p:nvSpPr>
        <p:spPr>
          <a:xfrm>
            <a:off x="2326950" y="1850175"/>
            <a:ext cx="7653900" cy="3387000"/>
          </a:xfrm>
          <a:prstGeom prst="rect">
            <a:avLst/>
          </a:prstGeom>
          <a:noFill/>
          <a:ln w="19050"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r>
              <a:rPr lang="en" sz="2400" i="1">
                <a:solidFill>
                  <a:schemeClr val="dk1"/>
                </a:solidFill>
                <a:latin typeface="Tahoma"/>
                <a:ea typeface="Tahoma"/>
                <a:cs typeface="Tahoma"/>
                <a:sym typeface="Tahoma"/>
              </a:rPr>
              <a:t>If possible, avoid all control of a child’s hand (except for safety reasons). Every time you take control, you are teaching the child that his hands do not really belong to him, but to others. Children easily learn to be passive and this often gets labeled “tactile defensiveness,” but really it is a learned behavior. Be aware of the student’s reaction to touch.</a:t>
            </a:r>
            <a:endParaRPr sz="2400" i="1">
              <a:solidFill>
                <a:schemeClr val="dk1"/>
              </a:solidFill>
              <a:latin typeface="Tahoma"/>
              <a:ea typeface="Tahoma"/>
              <a:cs typeface="Tahoma"/>
              <a:sym typeface="Tahoma"/>
            </a:endParaRPr>
          </a:p>
          <a:p>
            <a:r>
              <a:rPr lang="en" sz="2400" i="1">
                <a:solidFill>
                  <a:schemeClr val="dk1"/>
                </a:solidFill>
                <a:latin typeface="Tahoma"/>
                <a:ea typeface="Tahoma"/>
                <a:cs typeface="Tahoma"/>
                <a:sym typeface="Tahoma"/>
              </a:rPr>
              <a:t>                                                                    </a:t>
            </a:r>
            <a:r>
              <a:rPr lang="en" sz="2400">
                <a:solidFill>
                  <a:schemeClr val="dk1"/>
                </a:solidFill>
                <a:latin typeface="Tahoma"/>
                <a:ea typeface="Tahoma"/>
                <a:cs typeface="Tahoma"/>
                <a:sym typeface="Tahoma"/>
              </a:rPr>
              <a:t>Barbara Miles</a:t>
            </a:r>
            <a:endParaRPr sz="2400">
              <a:solidFill>
                <a:schemeClr val="dk1"/>
              </a:solidFill>
              <a:latin typeface="Tahoma"/>
              <a:ea typeface="Tahoma"/>
              <a:cs typeface="Tahoma"/>
              <a:sym typeface="Tahoma"/>
            </a:endParaRPr>
          </a:p>
          <a:p>
            <a:endParaRPr sz="2400">
              <a:latin typeface="Calibri"/>
              <a:ea typeface="Calibri"/>
              <a:cs typeface="Calibri"/>
              <a:sym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29"/>
          <p:cNvSpPr txBox="1"/>
          <p:nvPr/>
        </p:nvSpPr>
        <p:spPr>
          <a:xfrm>
            <a:off x="1899750" y="172275"/>
            <a:ext cx="8392500" cy="1657800"/>
          </a:xfrm>
          <a:prstGeom prst="rect">
            <a:avLst/>
          </a:prstGeom>
          <a:noFill/>
          <a:ln>
            <a:noFill/>
          </a:ln>
        </p:spPr>
        <p:txBody>
          <a:bodyPr spcFirstLastPara="1" wrap="square" lIns="91425" tIns="91425" rIns="91425" bIns="91425" anchor="t" anchorCtr="0">
            <a:noAutofit/>
          </a:bodyPr>
          <a:lstStyle/>
          <a:p>
            <a:pPr algn="ctr">
              <a:buClr>
                <a:schemeClr val="dk1"/>
              </a:buClr>
              <a:buSzPts val="1100"/>
            </a:pPr>
            <a:r>
              <a:rPr lang="en" sz="3400" b="1" dirty="0">
                <a:solidFill>
                  <a:schemeClr val="dk1"/>
                </a:solidFill>
                <a:latin typeface="Tahoma"/>
                <a:ea typeface="Tahoma"/>
                <a:cs typeface="Tahoma"/>
                <a:sym typeface="Tahoma"/>
              </a:rPr>
              <a:t>Things Communication Partners Can Do to Insure Hand-Over-Hand is Used Appropriately</a:t>
            </a:r>
            <a:endParaRPr sz="3400" b="1" dirty="0">
              <a:solidFill>
                <a:schemeClr val="dk1"/>
              </a:solidFill>
              <a:latin typeface="Tahoma"/>
              <a:ea typeface="Tahoma"/>
              <a:cs typeface="Tahoma"/>
              <a:sym typeface="Tahoma"/>
            </a:endParaRPr>
          </a:p>
          <a:p>
            <a:endParaRPr dirty="0"/>
          </a:p>
        </p:txBody>
      </p:sp>
      <p:sp>
        <p:nvSpPr>
          <p:cNvPr id="171" name="Google Shape;171;p29"/>
          <p:cNvSpPr txBox="1"/>
          <p:nvPr/>
        </p:nvSpPr>
        <p:spPr>
          <a:xfrm>
            <a:off x="2273400" y="1830075"/>
            <a:ext cx="7645200" cy="4677300"/>
          </a:xfrm>
          <a:prstGeom prst="rect">
            <a:avLst/>
          </a:prstGeom>
          <a:noFill/>
          <a:ln>
            <a:noFill/>
          </a:ln>
        </p:spPr>
        <p:txBody>
          <a:bodyPr spcFirstLastPara="1" wrap="square" lIns="91425" tIns="91425" rIns="91425" bIns="91425" anchor="t" anchorCtr="0">
            <a:noAutofit/>
          </a:bodyPr>
          <a:lstStyle/>
          <a:p>
            <a:pPr marL="457200" indent="-342900">
              <a:buClr>
                <a:schemeClr val="dk1"/>
              </a:buClr>
              <a:buSzPts val="1800"/>
              <a:buFont typeface="Tahoma"/>
              <a:buChar char="●"/>
            </a:pPr>
            <a:r>
              <a:rPr lang="en" sz="2400">
                <a:solidFill>
                  <a:schemeClr val="dk1"/>
                </a:solidFill>
                <a:latin typeface="Tahoma"/>
                <a:ea typeface="Tahoma"/>
                <a:cs typeface="Tahoma"/>
                <a:sym typeface="Tahoma"/>
              </a:rPr>
              <a:t>Build on your relationship with her.  Make sure all touch is respectful.</a:t>
            </a:r>
            <a:endParaRPr sz="2400">
              <a:solidFill>
                <a:schemeClr val="dk1"/>
              </a:solidFill>
              <a:latin typeface="Tahoma"/>
              <a:ea typeface="Tahoma"/>
              <a:cs typeface="Tahoma"/>
              <a:sym typeface="Tahoma"/>
            </a:endParaRPr>
          </a:p>
          <a:p>
            <a:pPr marL="457200" indent="-342900">
              <a:buClr>
                <a:schemeClr val="dk1"/>
              </a:buClr>
              <a:buSzPts val="1800"/>
              <a:buFont typeface="Tahoma"/>
              <a:buChar char="●"/>
            </a:pPr>
            <a:r>
              <a:rPr lang="en" sz="2400">
                <a:solidFill>
                  <a:schemeClr val="dk1"/>
                </a:solidFill>
                <a:latin typeface="Tahoma"/>
                <a:ea typeface="Tahoma"/>
                <a:cs typeface="Tahoma"/>
                <a:sym typeface="Tahoma"/>
              </a:rPr>
              <a:t>Fade hand-over-hand assistance as soon as possible.</a:t>
            </a:r>
            <a:endParaRPr sz="2400">
              <a:solidFill>
                <a:schemeClr val="dk1"/>
              </a:solidFill>
              <a:latin typeface="Tahoma"/>
              <a:ea typeface="Tahoma"/>
              <a:cs typeface="Tahoma"/>
              <a:sym typeface="Tahoma"/>
            </a:endParaRPr>
          </a:p>
          <a:p>
            <a:pPr marL="457200" indent="-342900">
              <a:buClr>
                <a:schemeClr val="dk1"/>
              </a:buClr>
              <a:buSzPts val="1800"/>
              <a:buFont typeface="Tahoma"/>
              <a:buChar char="●"/>
            </a:pPr>
            <a:r>
              <a:rPr lang="en" sz="2400">
                <a:solidFill>
                  <a:schemeClr val="dk1"/>
                </a:solidFill>
                <a:latin typeface="Tahoma"/>
                <a:ea typeface="Tahoma"/>
                <a:cs typeface="Tahoma"/>
                <a:sym typeface="Tahoma"/>
              </a:rPr>
              <a:t>Consider whether there are alternate ways for the student to be involved.  </a:t>
            </a:r>
            <a:endParaRPr sz="2400">
              <a:solidFill>
                <a:schemeClr val="dk1"/>
              </a:solidFill>
              <a:latin typeface="Tahoma"/>
              <a:ea typeface="Tahoma"/>
              <a:cs typeface="Tahoma"/>
              <a:sym typeface="Tahoma"/>
            </a:endParaRPr>
          </a:p>
          <a:p>
            <a:pPr marL="457200" indent="-342900">
              <a:buClr>
                <a:schemeClr val="dk1"/>
              </a:buClr>
              <a:buSzPts val="1800"/>
              <a:buFont typeface="Tahoma"/>
              <a:buChar char="●"/>
            </a:pPr>
            <a:r>
              <a:rPr lang="en" sz="2400">
                <a:solidFill>
                  <a:schemeClr val="dk1"/>
                </a:solidFill>
                <a:latin typeface="Tahoma"/>
                <a:ea typeface="Tahoma"/>
                <a:cs typeface="Tahoma"/>
                <a:sym typeface="Tahoma"/>
              </a:rPr>
              <a:t>Could she hold onto something that touches the object or activity?  </a:t>
            </a:r>
            <a:r>
              <a:rPr lang="en" sz="2400" i="1">
                <a:solidFill>
                  <a:schemeClr val="dk1"/>
                </a:solidFill>
                <a:latin typeface="Tahoma"/>
                <a:ea typeface="Tahoma"/>
                <a:cs typeface="Tahoma"/>
                <a:sym typeface="Tahoma"/>
              </a:rPr>
              <a:t>For example, if it is difficult for her to reach out to trail a wall or touch a landmark, could she hold a drumstick which trails the wall instead?</a:t>
            </a:r>
            <a:endParaRPr sz="2400" i="1">
              <a:solidFill>
                <a:schemeClr val="dk1"/>
              </a:solidFill>
              <a:latin typeface="Tahoma"/>
              <a:ea typeface="Tahoma"/>
              <a:cs typeface="Tahoma"/>
              <a:sym typeface="Tahoma"/>
            </a:endParaRPr>
          </a:p>
          <a:p>
            <a:endParaRPr sz="2400" i="1">
              <a:solidFill>
                <a:schemeClr val="dk1"/>
              </a:solidFill>
              <a:latin typeface="Tahoma"/>
              <a:ea typeface="Tahoma"/>
              <a:cs typeface="Tahoma"/>
              <a:sym typeface="Tahoma"/>
            </a:endParaRPr>
          </a:p>
          <a:p>
            <a:pPr>
              <a:buClr>
                <a:schemeClr val="dk1"/>
              </a:buClr>
              <a:buSzPts val="1100"/>
            </a:pPr>
            <a:r>
              <a:rPr lang="en">
                <a:solidFill>
                  <a:schemeClr val="dk1"/>
                </a:solidFill>
                <a:latin typeface="Tahoma"/>
                <a:ea typeface="Tahoma"/>
                <a:cs typeface="Tahoma"/>
                <a:sym typeface="Tahoma"/>
              </a:rPr>
              <a:t>Source: Chen &amp; Downing, 2006 </a:t>
            </a:r>
            <a:endParaRPr>
              <a:solidFill>
                <a:schemeClr val="dk1"/>
              </a:solidFill>
              <a:latin typeface="Tahoma"/>
              <a:ea typeface="Tahoma"/>
              <a:cs typeface="Tahoma"/>
              <a:sym typeface="Tahoma"/>
            </a:endParaRPr>
          </a:p>
          <a:p>
            <a:endParaRPr sz="2400" i="1">
              <a:solidFill>
                <a:schemeClr val="dk1"/>
              </a:solidFill>
              <a:latin typeface="Calibri"/>
              <a:ea typeface="Calibri"/>
              <a:cs typeface="Calibri"/>
              <a:sym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64"/>
        <p:cNvGrpSpPr/>
        <p:nvPr/>
      </p:nvGrpSpPr>
      <p:grpSpPr>
        <a:xfrm>
          <a:off x="0" y="0"/>
          <a:ext cx="0" cy="0"/>
          <a:chOff x="0" y="0"/>
          <a:chExt cx="0" cy="0"/>
        </a:xfrm>
      </p:grpSpPr>
      <p:sp>
        <p:nvSpPr>
          <p:cNvPr id="265" name="Google Shape;265;p42"/>
          <p:cNvSpPr txBox="1">
            <a:spLocks noGrp="1"/>
          </p:cNvSpPr>
          <p:nvPr>
            <p:ph type="body" idx="1"/>
          </p:nvPr>
        </p:nvSpPr>
        <p:spPr>
          <a:xfrm>
            <a:off x="1846550" y="215150"/>
            <a:ext cx="8229600" cy="4967700"/>
          </a:xfrm>
          <a:prstGeom prst="rect">
            <a:avLst/>
          </a:prstGeom>
        </p:spPr>
        <p:txBody>
          <a:bodyPr spcFirstLastPara="1" vert="horz" wrap="square" lIns="91425" tIns="91425" rIns="91425" bIns="91425" rtlCol="0" anchor="t" anchorCtr="0">
            <a:noAutofit/>
          </a:bodyPr>
          <a:lstStyle/>
          <a:p>
            <a:pPr marL="0" indent="0" algn="ctr">
              <a:spcBef>
                <a:spcPts val="640"/>
              </a:spcBef>
              <a:buClr>
                <a:schemeClr val="dk1"/>
              </a:buClr>
              <a:buSzPts val="1100"/>
              <a:buNone/>
            </a:pPr>
            <a:r>
              <a:rPr lang="en" sz="2400" b="1">
                <a:solidFill>
                  <a:srgbClr val="333333"/>
                </a:solidFill>
                <a:highlight>
                  <a:schemeClr val="lt1"/>
                </a:highlight>
                <a:latin typeface="Tahoma"/>
                <a:ea typeface="Tahoma"/>
                <a:cs typeface="Tahoma"/>
                <a:sym typeface="Tahoma"/>
              </a:rPr>
              <a:t>OHOA Deaf-Blind Intervener Learning Modules</a:t>
            </a:r>
            <a:endParaRPr sz="2400" b="1">
              <a:solidFill>
                <a:srgbClr val="333333"/>
              </a:solidFill>
              <a:highlight>
                <a:schemeClr val="lt1"/>
              </a:highlight>
              <a:latin typeface="Tahoma"/>
              <a:ea typeface="Tahoma"/>
              <a:cs typeface="Tahoma"/>
              <a:sym typeface="Tahoma"/>
            </a:endParaRPr>
          </a:p>
          <a:p>
            <a:pPr marL="0" indent="0" algn="ctr">
              <a:spcBef>
                <a:spcPts val="640"/>
              </a:spcBef>
              <a:buClr>
                <a:schemeClr val="dk1"/>
              </a:buClr>
              <a:buSzPts val="1100"/>
              <a:buNone/>
            </a:pPr>
            <a:endParaRPr sz="1800" b="1">
              <a:solidFill>
                <a:srgbClr val="333333"/>
              </a:solidFill>
              <a:highlight>
                <a:schemeClr val="lt1"/>
              </a:highlight>
              <a:latin typeface="Tahoma"/>
              <a:ea typeface="Tahoma"/>
              <a:cs typeface="Tahoma"/>
              <a:sym typeface="Tahoma"/>
            </a:endParaRPr>
          </a:p>
          <a:p>
            <a:pPr marL="0" indent="0">
              <a:spcBef>
                <a:spcPts val="640"/>
              </a:spcBef>
              <a:buClr>
                <a:schemeClr val="dk1"/>
              </a:buClr>
              <a:buSzPts val="1100"/>
              <a:buNone/>
            </a:pPr>
            <a:r>
              <a:rPr lang="en" sz="1800">
                <a:solidFill>
                  <a:srgbClr val="333333"/>
                </a:solidFill>
                <a:highlight>
                  <a:schemeClr val="lt1"/>
                </a:highlight>
                <a:latin typeface="Tahoma"/>
                <a:ea typeface="Tahoma"/>
                <a:cs typeface="Tahoma"/>
                <a:sym typeface="Tahoma"/>
              </a:rPr>
              <a:t>A national resource designed to increase awareness, knowledge, and skills related to the process of intervention for students who are deaf-blind. Developed by National Consortium on Deaf-Blindness.</a:t>
            </a:r>
            <a:endParaRPr sz="1800">
              <a:solidFill>
                <a:srgbClr val="333333"/>
              </a:solidFill>
              <a:highlight>
                <a:schemeClr val="lt1"/>
              </a:highlight>
              <a:latin typeface="Tahoma"/>
              <a:ea typeface="Tahoma"/>
              <a:cs typeface="Tahoma"/>
              <a:sym typeface="Tahoma"/>
            </a:endParaRPr>
          </a:p>
          <a:p>
            <a:pPr marL="0" indent="0">
              <a:spcBef>
                <a:spcPts val="640"/>
              </a:spcBef>
              <a:buClr>
                <a:schemeClr val="dk1"/>
              </a:buClr>
              <a:buSzPts val="1100"/>
              <a:buNone/>
            </a:pPr>
            <a:endParaRPr sz="1800">
              <a:solidFill>
                <a:srgbClr val="333333"/>
              </a:solidFill>
              <a:highlight>
                <a:schemeClr val="lt1"/>
              </a:highlight>
              <a:latin typeface="Tahoma"/>
              <a:ea typeface="Tahoma"/>
              <a:cs typeface="Tahoma"/>
              <a:sym typeface="Tahoma"/>
            </a:endParaRPr>
          </a:p>
          <a:p>
            <a:pPr marL="0" indent="0">
              <a:spcBef>
                <a:spcPts val="640"/>
              </a:spcBef>
              <a:buClr>
                <a:schemeClr val="dk1"/>
              </a:buClr>
              <a:buSzPts val="1100"/>
              <a:buNone/>
            </a:pPr>
            <a:endParaRPr sz="1800">
              <a:solidFill>
                <a:srgbClr val="333333"/>
              </a:solidFill>
              <a:highlight>
                <a:schemeClr val="lt1"/>
              </a:highlight>
              <a:latin typeface="Tahoma"/>
              <a:ea typeface="Tahoma"/>
              <a:cs typeface="Tahoma"/>
              <a:sym typeface="Tahoma"/>
            </a:endParaRPr>
          </a:p>
          <a:p>
            <a:pPr marL="0" indent="0">
              <a:spcBef>
                <a:spcPts val="640"/>
              </a:spcBef>
              <a:buClr>
                <a:schemeClr val="dk1"/>
              </a:buClr>
              <a:buSzPts val="1100"/>
              <a:buNone/>
            </a:pPr>
            <a:r>
              <a:rPr lang="en" sz="1800">
                <a:latin typeface="Tahoma"/>
                <a:ea typeface="Tahoma"/>
                <a:cs typeface="Tahoma"/>
                <a:sym typeface="Tahoma"/>
              </a:rPr>
              <a:t>For more information, contact NCDB at </a:t>
            </a:r>
            <a:br>
              <a:rPr lang="en" sz="1800">
                <a:latin typeface="Tahoma"/>
                <a:ea typeface="Tahoma"/>
                <a:cs typeface="Tahoma"/>
                <a:sym typeface="Tahoma"/>
              </a:rPr>
            </a:br>
            <a:r>
              <a:rPr lang="en" sz="1800" u="sng">
                <a:solidFill>
                  <a:schemeClr val="hlink"/>
                </a:solidFill>
                <a:latin typeface="Tahoma"/>
                <a:ea typeface="Tahoma"/>
                <a:cs typeface="Tahoma"/>
                <a:sym typeface="Tahoma"/>
                <a:hlinkClick r:id="rId3"/>
              </a:rPr>
              <a:t>info@nationaldb.org</a:t>
            </a:r>
            <a:r>
              <a:rPr lang="en" sz="1800">
                <a:latin typeface="Tahoma"/>
                <a:ea typeface="Tahoma"/>
                <a:cs typeface="Tahoma"/>
                <a:sym typeface="Tahoma"/>
              </a:rPr>
              <a:t>.</a:t>
            </a:r>
            <a:endParaRPr sz="1800">
              <a:solidFill>
                <a:srgbClr val="333333"/>
              </a:solidFill>
              <a:highlight>
                <a:schemeClr val="lt1"/>
              </a:highlight>
              <a:latin typeface="Tahoma"/>
              <a:ea typeface="Tahoma"/>
              <a:cs typeface="Tahoma"/>
              <a:sym typeface="Tahoma"/>
            </a:endParaRPr>
          </a:p>
          <a:p>
            <a:pPr marL="0" indent="0">
              <a:spcBef>
                <a:spcPts val="640"/>
              </a:spcBef>
              <a:buClr>
                <a:schemeClr val="dk1"/>
              </a:buClr>
              <a:buSzPts val="1100"/>
              <a:buNone/>
            </a:pPr>
            <a:endParaRPr sz="1800">
              <a:solidFill>
                <a:srgbClr val="333333"/>
              </a:solidFill>
              <a:highlight>
                <a:schemeClr val="lt1"/>
              </a:highlight>
              <a:latin typeface="Tahoma"/>
              <a:ea typeface="Tahoma"/>
              <a:cs typeface="Tahoma"/>
              <a:sym typeface="Tahoma"/>
            </a:endParaRPr>
          </a:p>
          <a:p>
            <a:pPr marL="0" indent="0">
              <a:spcBef>
                <a:spcPts val="640"/>
              </a:spcBef>
              <a:buClr>
                <a:schemeClr val="dk1"/>
              </a:buClr>
              <a:buSzPts val="1100"/>
              <a:buNone/>
            </a:pPr>
            <a:endParaRPr sz="2400">
              <a:solidFill>
                <a:srgbClr val="333333"/>
              </a:solidFill>
              <a:highlight>
                <a:schemeClr val="lt1"/>
              </a:highlight>
              <a:latin typeface="Tahoma"/>
              <a:ea typeface="Tahoma"/>
              <a:cs typeface="Tahoma"/>
              <a:sym typeface="Tahoma"/>
            </a:endParaRPr>
          </a:p>
          <a:p>
            <a:pPr marL="0" indent="0">
              <a:buNone/>
            </a:pPr>
            <a:endParaRPr/>
          </a:p>
        </p:txBody>
      </p:sp>
      <p:pic>
        <p:nvPicPr>
          <p:cNvPr id="266" name="Google Shape;266;p42" descr="An adult and a child's hands, using tactile sign language are encircled by the words: Open Hands Open Access, Intervener Learning Modules.  The circle is surrounded by blue rectangles which read Introduction, Inquiry Challenge, Learning Activities, Self-Assessment and Resources."/>
          <p:cNvPicPr preferRelativeResize="0"/>
          <p:nvPr/>
        </p:nvPicPr>
        <p:blipFill>
          <a:blip r:embed="rId4">
            <a:alphaModFix/>
          </a:blip>
          <a:stretch>
            <a:fillRect/>
          </a:stretch>
        </p:blipFill>
        <p:spPr>
          <a:xfrm>
            <a:off x="7168946" y="2239250"/>
            <a:ext cx="2632350" cy="2629550"/>
          </a:xfrm>
          <a:prstGeom prst="rect">
            <a:avLst/>
          </a:prstGeom>
          <a:noFill/>
          <a:ln>
            <a:noFill/>
          </a:ln>
        </p:spPr>
      </p:pic>
      <p:grpSp>
        <p:nvGrpSpPr>
          <p:cNvPr id="267" name="Google Shape;267;p42"/>
          <p:cNvGrpSpPr/>
          <p:nvPr/>
        </p:nvGrpSpPr>
        <p:grpSpPr>
          <a:xfrm>
            <a:off x="1783200" y="5955614"/>
            <a:ext cx="2826888" cy="542925"/>
            <a:chOff x="259200" y="6031813"/>
            <a:chExt cx="2826888" cy="542925"/>
          </a:xfrm>
        </p:grpSpPr>
        <p:pic>
          <p:nvPicPr>
            <p:cNvPr id="268" name="Google Shape;268;p42"/>
            <p:cNvPicPr preferRelativeResize="0"/>
            <p:nvPr/>
          </p:nvPicPr>
          <p:blipFill>
            <a:blip r:embed="rId5">
              <a:alphaModFix/>
            </a:blip>
            <a:stretch>
              <a:fillRect/>
            </a:stretch>
          </p:blipFill>
          <p:spPr>
            <a:xfrm>
              <a:off x="259200" y="6050263"/>
              <a:ext cx="508774" cy="506051"/>
            </a:xfrm>
            <a:prstGeom prst="rect">
              <a:avLst/>
            </a:prstGeom>
            <a:noFill/>
            <a:ln>
              <a:noFill/>
            </a:ln>
          </p:spPr>
        </p:pic>
        <p:pic>
          <p:nvPicPr>
            <p:cNvPr id="269" name="Google Shape;269;p42"/>
            <p:cNvPicPr preferRelativeResize="0"/>
            <p:nvPr/>
          </p:nvPicPr>
          <p:blipFill>
            <a:blip r:embed="rId6">
              <a:alphaModFix/>
            </a:blip>
            <a:stretch>
              <a:fillRect/>
            </a:stretch>
          </p:blipFill>
          <p:spPr>
            <a:xfrm>
              <a:off x="828663" y="6031813"/>
              <a:ext cx="2257425" cy="542925"/>
            </a:xfrm>
            <a:prstGeom prst="rect">
              <a:avLst/>
            </a:prstGeom>
            <a:noFill/>
            <a:ln>
              <a:noFill/>
            </a:ln>
          </p:spPr>
        </p:pic>
      </p:grpSp>
      <p:sp>
        <p:nvSpPr>
          <p:cNvPr id="270" name="Google Shape;270;p42"/>
          <p:cNvSpPr txBox="1"/>
          <p:nvPr/>
        </p:nvSpPr>
        <p:spPr>
          <a:xfrm>
            <a:off x="4610100" y="5697288"/>
            <a:ext cx="6045600" cy="1059600"/>
          </a:xfrm>
          <a:prstGeom prst="rect">
            <a:avLst/>
          </a:prstGeom>
          <a:noFill/>
          <a:ln>
            <a:noFill/>
          </a:ln>
        </p:spPr>
        <p:txBody>
          <a:bodyPr spcFirstLastPara="1" wrap="square" lIns="91425" tIns="91425" rIns="91425" bIns="91425" anchor="t" anchorCtr="0">
            <a:noAutofit/>
          </a:bodyPr>
          <a:lstStyle/>
          <a:p>
            <a:pPr>
              <a:buClr>
                <a:srgbClr val="000000"/>
              </a:buClr>
              <a:buSzPts val="1100"/>
            </a:pPr>
            <a:r>
              <a:rPr lang="en" sz="1200">
                <a:latin typeface="Tahoma"/>
                <a:ea typeface="Tahoma"/>
                <a:cs typeface="Tahoma"/>
                <a:sym typeface="Tahoma"/>
              </a:rPr>
              <a:t>The contents of this presentation were developed under a grant from the U.S. Department of Education #</a:t>
            </a:r>
            <a:r>
              <a:rPr lang="en" sz="900">
                <a:solidFill>
                  <a:srgbClr val="333333"/>
                </a:solidFill>
                <a:highlight>
                  <a:srgbClr val="FFFFFF"/>
                </a:highlight>
                <a:latin typeface="Tahoma"/>
                <a:ea typeface="Tahoma"/>
                <a:cs typeface="Tahoma"/>
                <a:sym typeface="Tahoma"/>
              </a:rPr>
              <a:t>H326T130013</a:t>
            </a:r>
            <a:r>
              <a:rPr lang="en" sz="1200">
                <a:latin typeface="Tahoma"/>
                <a:ea typeface="Tahoma"/>
                <a:cs typeface="Tahoma"/>
                <a:sym typeface="Tahoma"/>
              </a:rPr>
              <a:t>. However, those contents do not necessarily represent the policy of the The Research Institute, nor the US Department of Education, and you should not assume endorsement by the Federal Government. Project Officer, Jo Ann McCann.</a:t>
            </a:r>
            <a:endParaRPr sz="1200">
              <a:latin typeface="Tahoma"/>
              <a:ea typeface="Tahoma"/>
              <a:cs typeface="Tahoma"/>
              <a:sym typeface="Tahoma"/>
            </a:endParaRPr>
          </a:p>
          <a:p>
            <a:pPr>
              <a:buClr>
                <a:srgbClr val="000000"/>
              </a:buClr>
              <a:buSzPts val="1100"/>
            </a:pPr>
            <a:endParaRPr sz="1200">
              <a:latin typeface="Calibri"/>
              <a:ea typeface="Calibri"/>
              <a:cs typeface="Calibri"/>
              <a:sym typeface="Calibri"/>
            </a:endParaRPr>
          </a:p>
          <a:p>
            <a:endParaRPr sz="1200">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1432A6A8231BC4C840448CA7BEF573A" ma:contentTypeVersion="12" ma:contentTypeDescription="Create a new document." ma:contentTypeScope="" ma:versionID="d5ae6e1a63c0a9a0592317fd5abec796">
  <xsd:schema xmlns:xsd="http://www.w3.org/2001/XMLSchema" xmlns:xs="http://www.w3.org/2001/XMLSchema" xmlns:p="http://schemas.microsoft.com/office/2006/metadata/properties" xmlns:ns2="97817d99-09eb-41fd-aca4-19cbf27aa678" xmlns:ns3="6ada12f2-3abb-4f91-8a4d-829a0e062e1f" targetNamespace="http://schemas.microsoft.com/office/2006/metadata/properties" ma:root="true" ma:fieldsID="5c0db51b716365846f3fbb293b74a941" ns2:_="" ns3:_="">
    <xsd:import namespace="97817d99-09eb-41fd-aca4-19cbf27aa678"/>
    <xsd:import namespace="6ada12f2-3abb-4f91-8a4d-829a0e062e1f"/>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7817d99-09eb-41fd-aca4-19cbf27aa67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LengthInSeconds" ma:index="12" nillable="true" ma:displayName="MediaLengthInSeconds" ma:hidden="true" ma:internalName="MediaLengthInSeconds" ma:readOnly="true">
      <xsd:simpleType>
        <xsd:restriction base="dms:Unknown"/>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ff1c258c-cfe4-4d0a-8fd9-d7c5ce6612f0"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dexed="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ada12f2-3abb-4f91-8a4d-829a0e062e1f"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5" nillable="true" ma:displayName="Taxonomy Catch All Column" ma:hidden="true" ma:list="{e19c8c95-b774-4bcb-a3cc-1f79ea7b9e7b}" ma:internalName="TaxCatchAll" ma:showField="CatchAllData" ma:web="6ada12f2-3abb-4f91-8a4d-829a0e062e1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6ada12f2-3abb-4f91-8a4d-829a0e062e1f" xsi:nil="true"/>
    <lcf76f155ced4ddcb4097134ff3c332f xmlns="97817d99-09eb-41fd-aca4-19cbf27aa678">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81FADE63-6770-4FC8-99A5-122254BCB2EC}"/>
</file>

<file path=customXml/itemProps2.xml><?xml version="1.0" encoding="utf-8"?>
<ds:datastoreItem xmlns:ds="http://schemas.openxmlformats.org/officeDocument/2006/customXml" ds:itemID="{B0D080AC-3911-4E95-8D84-2700A881C2B2}">
  <ds:schemaRefs>
    <ds:schemaRef ds:uri="http://schemas.microsoft.com/sharepoint/v3/contenttype/forms"/>
  </ds:schemaRefs>
</ds:datastoreItem>
</file>

<file path=customXml/itemProps3.xml><?xml version="1.0" encoding="utf-8"?>
<ds:datastoreItem xmlns:ds="http://schemas.openxmlformats.org/officeDocument/2006/customXml" ds:itemID="{830C2DA1-C819-4B39-A491-F61DFDAC1F8E}">
  <ds:schemaRefs>
    <ds:schemaRef ds:uri="http://schemas.microsoft.com/office/2006/documentManagement/types"/>
    <ds:schemaRef ds:uri="http://purl.org/dc/elements/1.1/"/>
    <ds:schemaRef ds:uri="http://schemas.microsoft.com/office/2006/metadata/properties"/>
    <ds:schemaRef ds:uri="1c827710-626d-4049-a7d2-f294cd4032bf"/>
    <ds:schemaRef ds:uri="2589e7ff-6bcf-4899-8897-54c1908f8391"/>
    <ds:schemaRef ds:uri="http://purl.org/dc/terms/"/>
    <ds:schemaRef ds:uri="http://schemas.openxmlformats.org/package/2006/metadata/core-properties"/>
    <ds:schemaRef ds:uri="http://purl.org/dc/dcmitype/"/>
    <ds:schemaRef ds:uri="http://schemas.microsoft.com/office/infopath/2007/PartnerControl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7096</TotalTime>
  <Words>700</Words>
  <Application>Microsoft Office PowerPoint</Application>
  <PresentationFormat>Widescreen</PresentationFormat>
  <Paragraphs>56</Paragraphs>
  <Slides>9</Slides>
  <Notes>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Calibri Light</vt:lpstr>
      <vt:lpstr>Tahoma</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Martha Veto</dc:creator>
  <cp:lastModifiedBy>Lee Ann Brammer</cp:lastModifiedBy>
  <cp:revision>4</cp:revision>
  <dcterms:created xsi:type="dcterms:W3CDTF">2022-05-18T20:59:23Z</dcterms:created>
  <dcterms:modified xsi:type="dcterms:W3CDTF">2022-11-01T18:31:16Z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0x010100A1432A6A8231BC4C840448CA7BEF573A</vt:lpwstr>
  </property>
</Properties>
</file>