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4"/>
    <p:sldMasterId id="2147483687" r:id="rId5"/>
    <p:sldMasterId id="2147483688" r:id="rId6"/>
    <p:sldMasterId id="2147483689" r:id="rId7"/>
  </p:sldMasterIdLst>
  <p:notesMasterIdLst>
    <p:notesMasterId r:id="rId32"/>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9144000" cy="6858000" type="screen4x3"/>
  <p:notesSz cx="6858000" cy="9144000"/>
  <p:embeddedFontLst>
    <p:embeddedFont>
      <p:font typeface="Calibri" panose="020F0502020204030204" pitchFamily="34" charset="0"/>
      <p:regular r:id="rId33"/>
      <p:bold r:id="rId34"/>
      <p:italic r:id="rId35"/>
      <p:boldItalic r:id="rId36"/>
    </p:embeddedFont>
    <p:embeddedFont>
      <p:font typeface="Tahoma" panose="020B0604030504040204" pitchFamily="34" charset="0"/>
      <p:regular r:id="rId37"/>
      <p:bold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171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font" Target="fonts/font2.fntdata"/><Relationship Id="rId42"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font" Target="fonts/font1.fntdata"/><Relationship Id="rId38"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notesMaster" Target="notesMasters/notesMaster1.xml"/><Relationship Id="rId37" Type="http://schemas.openxmlformats.org/officeDocument/2006/relationships/font" Target="fonts/font5.fntdata"/><Relationship Id="rId40"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font" Target="fonts/font4.fntdata"/><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p: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ea010789_2_96: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45" name="Google Shape;245;gea010789_2_9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46" name="Google Shape;246;gea010789_2_96: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discussion</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1d81af4b7_011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52" name="Google Shape;252;g1d81af4b7_01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53" name="Google Shape;253;g1d81af4b7_0118: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discussion</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ea010789_0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1" name="Google Shape;261;gea010789_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gea010789_2_107: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68" name="Google Shape;268;gea010789_2_10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69" name="Google Shape;269;gea010789_2_107: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ea010789_2_11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gea010789_2_1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1"/>
        <p:cNvGrpSpPr/>
        <p:nvPr/>
      </p:nvGrpSpPr>
      <p:grpSpPr>
        <a:xfrm>
          <a:off x="0" y="0"/>
          <a:ext cx="0" cy="0"/>
          <a:chOff x="0" y="0"/>
          <a:chExt cx="0" cy="0"/>
        </a:xfrm>
      </p:grpSpPr>
      <p:sp>
        <p:nvSpPr>
          <p:cNvPr id="282" name="Google Shape;282;gea010789_2_12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83" name="Google Shape;283;gea010789_2_1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84" name="Google Shape;284;gea010789_2_124: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ea010789_2_12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90" name="Google Shape;290;gea010789_2_1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91" name="Google Shape;291;gea010789_2_129: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gea010789_2_13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97" name="Google Shape;297;gea010789_2_1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98" name="Google Shape;298;gea010789_2_134: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2"/>
        <p:cNvGrpSpPr/>
        <p:nvPr/>
      </p:nvGrpSpPr>
      <p:grpSpPr>
        <a:xfrm>
          <a:off x="0" y="0"/>
          <a:ext cx="0" cy="0"/>
          <a:chOff x="0" y="0"/>
          <a:chExt cx="0" cy="0"/>
        </a:xfrm>
      </p:grpSpPr>
      <p:sp>
        <p:nvSpPr>
          <p:cNvPr id="303" name="Google Shape;303;g19c8c88d3_0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4" name="Google Shape;304;g19c8c88d3_0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gea010789_2_139: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310" name="Google Shape;310;gea010789_2_1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311" name="Google Shape;311;gea010789_2_139: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2c2a064aa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2c2a064aa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ea010789_2_144: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317" name="Google Shape;317;gea010789_2_1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318" name="Google Shape;318;gea010789_2_144: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ea010789_2_149: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4" name="Google Shape;324;gea010789_2_1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g35956c0f9_00: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g35956c0f9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ea010789_2_168: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3" name="Google Shape;343;gea010789_2_1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463cad4c6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463cad4c6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ea010789_2_7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188" name="Google Shape;188;gea010789_2_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189" name="Google Shape;189;gea010789_2_78: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ea010789_2_91: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197;gea010789_2_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ea010789_2_58: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04" name="Google Shape;204;gea010789_2_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05" name="Google Shape;205;gea010789_2_58: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INSERT PICTURE</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399233ff3_00:notes"/>
          <p:cNvSpPr txBox="1"/>
          <p:nvPr/>
        </p:nvSpPr>
        <p:spPr>
          <a:xfrm>
            <a:off x="3886200" y="8686800"/>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Font typeface="Arial"/>
              <a:buNone/>
            </a:pPr>
            <a:r>
              <a:rPr lang="en" sz="1200" b="0" i="0" u="none" strike="noStrike" cap="none"/>
              <a:t>*</a:t>
            </a:r>
            <a:endParaRPr/>
          </a:p>
        </p:txBody>
      </p:sp>
      <p:sp>
        <p:nvSpPr>
          <p:cNvPr id="211" name="Google Shape;211;g399233ff3_0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solidFill>
            <a:srgbClr val="FFFFFF"/>
          </a:solidFill>
          <a:ln w="9525" cap="rnd" cmpd="sng">
            <a:solidFill>
              <a:srgbClr val="000000"/>
            </a:solidFill>
            <a:prstDash val="solid"/>
            <a:miter lim="8000"/>
            <a:headEnd type="none" w="sm" len="sm"/>
            <a:tailEnd type="none" w="sm" len="sm"/>
          </a:ln>
        </p:spPr>
      </p:sp>
      <p:sp>
        <p:nvSpPr>
          <p:cNvPr id="212" name="Google Shape;212;g399233ff3_00:notes"/>
          <p:cNvSpPr txBox="1">
            <a:spLocks noGrp="1"/>
          </p:cNvSpPr>
          <p:nvPr>
            <p:ph type="body" idx="1"/>
          </p:nvPr>
        </p:nvSpPr>
        <p:spPr>
          <a:xfrm>
            <a:off x="914400" y="4343400"/>
            <a:ext cx="5029200" cy="4114800"/>
          </a:xfrm>
          <a:prstGeom prst="rect">
            <a:avLst/>
          </a:prstGeom>
          <a:solidFill>
            <a:srgbClr val="FFFFFF"/>
          </a:solidFill>
          <a:ln w="9525" cap="rnd"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Font typeface="Arial"/>
              <a:buNone/>
            </a:pPr>
            <a:r>
              <a:rPr lang="en" sz="1800" b="0" i="0" u="none" strike="noStrike" cap="none"/>
              <a:t>INSERT PICTURE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d81af4b7_0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g1d81af4b7_0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ea010789_2_64: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gea010789_2_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ea010789_2_73:notes"/>
          <p:cNvSpPr txBox="1">
            <a:spLocks noGrp="1"/>
          </p:cNvSpPr>
          <p:nvPr>
            <p:ph type="body" idx="1"/>
          </p:nvPr>
        </p:nvSpPr>
        <p:spPr>
          <a:xfrm>
            <a:off x="914400" y="4343400"/>
            <a:ext cx="50292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gea010789_2_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685800" y="2111123"/>
            <a:ext cx="7772400" cy="1546475"/>
          </a:xfrm>
          <a:prstGeom prst="rect">
            <a:avLst/>
          </a:prstGeom>
          <a:noFill/>
          <a:ln>
            <a:noFill/>
          </a:ln>
        </p:spPr>
        <p:txBody>
          <a:bodyPr spcFirstLastPara="1" wrap="square" lIns="91425" tIns="91425" rIns="91425" bIns="91425" anchor="b" anchorCtr="0">
            <a:noAutofit/>
          </a:bodyPr>
          <a:lstStyle>
            <a:lvl1pPr lvl="0"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1pPr>
            <a:lvl2pPr lvl="1"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2pPr>
            <a:lvl3pPr lvl="2"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3pPr>
            <a:lvl4pPr lvl="3"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4pPr>
            <a:lvl5pPr lvl="4"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5pPr>
            <a:lvl6pPr lvl="5"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6pPr>
            <a:lvl7pPr lvl="6"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7pPr>
            <a:lvl8pPr lvl="7"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8pPr>
            <a:lvl9pPr lvl="8" algn="ctr" rtl="0">
              <a:spcBef>
                <a:spcPts val="0"/>
              </a:spcBef>
              <a:spcAft>
                <a:spcPts val="0"/>
              </a:spcAft>
              <a:buClr>
                <a:schemeClr val="dk1"/>
              </a:buClr>
              <a:buSzPts val="4800"/>
              <a:buFont typeface="Arial"/>
              <a:buNone/>
              <a:defRPr sz="4800" b="1" i="0" u="none" strike="noStrike" cap="none">
                <a:solidFill>
                  <a:schemeClr val="dk1"/>
                </a:solidFill>
                <a:latin typeface="Arial"/>
                <a:ea typeface="Arial"/>
                <a:cs typeface="Arial"/>
                <a:sym typeface="Arial"/>
              </a:defRPr>
            </a:lvl9pPr>
          </a:lstStyle>
          <a:p>
            <a:endParaRPr/>
          </a:p>
        </p:txBody>
      </p:sp>
      <p:sp>
        <p:nvSpPr>
          <p:cNvPr id="10" name="Google Shape;10;p2"/>
          <p:cNvSpPr txBox="1">
            <a:spLocks noGrp="1"/>
          </p:cNvSpPr>
          <p:nvPr>
            <p:ph type="subTitle" idx="1"/>
          </p:nvPr>
        </p:nvSpPr>
        <p:spPr>
          <a:xfrm>
            <a:off x="685800" y="3786738"/>
            <a:ext cx="7772400" cy="1046317"/>
          </a:xfrm>
          <a:prstGeom prst="rect">
            <a:avLst/>
          </a:prstGeom>
          <a:noFill/>
          <a:ln>
            <a:noFill/>
          </a:ln>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1pPr>
            <a:lvl2pPr lvl="1"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2pPr>
            <a:lvl3pPr lvl="2"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3pPr>
            <a:lvl4pPr lvl="3"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4pPr>
            <a:lvl5pPr lvl="4"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5pPr>
            <a:lvl6pPr lvl="5"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6pPr>
            <a:lvl7pPr lvl="6"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7pPr>
            <a:lvl8pPr lvl="7"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8pPr>
            <a:lvl9pPr lvl="8" algn="ctr" rtl="0">
              <a:lnSpc>
                <a:spcPct val="100000"/>
              </a:lnSpc>
              <a:spcBef>
                <a:spcPts val="0"/>
              </a:spcBef>
              <a:spcAft>
                <a:spcPts val="0"/>
              </a:spcAft>
              <a:buClr>
                <a:schemeClr val="dk2"/>
              </a:buClr>
              <a:buSzPts val="3000"/>
              <a:buFont typeface="Arial"/>
              <a:buNone/>
              <a:defRPr sz="3000" b="0" i="0" u="none" strike="noStrike" cap="none">
                <a:solidFill>
                  <a:schemeClr val="dk2"/>
                </a:solidFill>
                <a:latin typeface="Arial"/>
                <a:ea typeface="Arial"/>
                <a:cs typeface="Arial"/>
                <a:sym typeface="Aria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47"/>
        <p:cNvGrpSpPr/>
        <p:nvPr/>
      </p:nvGrpSpPr>
      <p:grpSpPr>
        <a:xfrm>
          <a:off x="0" y="0"/>
          <a:ext cx="0" cy="0"/>
          <a:chOff x="0" y="0"/>
          <a:chExt cx="0" cy="0"/>
        </a:xfrm>
      </p:grpSpPr>
      <p:sp>
        <p:nvSpPr>
          <p:cNvPr id="48" name="Google Shape;48;p12"/>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9" name="Google Shape;49;p12"/>
          <p:cNvSpPr txBox="1">
            <a:spLocks noGrp="1"/>
          </p:cNvSpPr>
          <p:nvPr>
            <p:ph type="body" idx="1"/>
          </p:nvPr>
        </p:nvSpPr>
        <p:spPr>
          <a:xfrm>
            <a:off x="457200" y="1600200"/>
            <a:ext cx="4038600" cy="45261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50" name="Google Shape;50;p12"/>
          <p:cNvSpPr txBox="1">
            <a:spLocks noGrp="1"/>
          </p:cNvSpPr>
          <p:nvPr>
            <p:ph type="body" idx="2"/>
          </p:nvPr>
        </p:nvSpPr>
        <p:spPr>
          <a:xfrm>
            <a:off x="4648200" y="1600200"/>
            <a:ext cx="4038600" cy="45261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51" name="Google Shape;51;p12"/>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2" name="Google Shape;52;p12"/>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53" name="Google Shape;53;p12"/>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54"/>
        <p:cNvGrpSpPr/>
        <p:nvPr/>
      </p:nvGrpSpPr>
      <p:grpSpPr>
        <a:xfrm>
          <a:off x="0" y="0"/>
          <a:ext cx="0" cy="0"/>
          <a:chOff x="0" y="0"/>
          <a:chExt cx="0" cy="0"/>
        </a:xfrm>
      </p:grpSpPr>
      <p:sp>
        <p:nvSpPr>
          <p:cNvPr id="55" name="Google Shape;55;p1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rtl="0">
              <a:spcBef>
                <a:spcPts val="0"/>
              </a:spcBef>
              <a:spcAft>
                <a:spcPts val="0"/>
              </a:spcAft>
              <a:buSzPts val="1400"/>
              <a:buNone/>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56" name="Google Shape;56;p13"/>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sz="2400" b="1"/>
            </a:lvl1pPr>
            <a:lvl2pPr marL="914400" lvl="1" indent="-228600" rtl="0">
              <a:spcBef>
                <a:spcPts val="0"/>
              </a:spcBef>
              <a:spcAft>
                <a:spcPts val="0"/>
              </a:spcAft>
              <a:buSzPts val="1400"/>
              <a:buFont typeface="Calibri"/>
              <a:buNone/>
              <a:defRPr sz="2000" b="1"/>
            </a:lvl2pPr>
            <a:lvl3pPr marL="1371600" lvl="2" indent="-228600" rtl="0">
              <a:spcBef>
                <a:spcPts val="0"/>
              </a:spcBef>
              <a:spcAft>
                <a:spcPts val="0"/>
              </a:spcAft>
              <a:buSzPts val="1400"/>
              <a:buFont typeface="Calibri"/>
              <a:buNone/>
              <a:defRPr sz="1800" b="1"/>
            </a:lvl3pPr>
            <a:lvl4pPr marL="1828800" lvl="3" indent="-228600" rtl="0">
              <a:spcBef>
                <a:spcPts val="0"/>
              </a:spcBef>
              <a:spcAft>
                <a:spcPts val="0"/>
              </a:spcAft>
              <a:buSzPts val="1400"/>
              <a:buFont typeface="Calibri"/>
              <a:buNone/>
              <a:defRPr sz="1600" b="1"/>
            </a:lvl4pPr>
            <a:lvl5pPr marL="2286000" lvl="4" indent="-228600" rtl="0">
              <a:spcBef>
                <a:spcPts val="0"/>
              </a:spcBef>
              <a:spcAft>
                <a:spcPts val="0"/>
              </a:spcAft>
              <a:buSzPts val="1400"/>
              <a:buFont typeface="Calibri"/>
              <a:buNone/>
              <a:defRPr sz="1600" b="1"/>
            </a:lvl5pPr>
            <a:lvl6pPr marL="2743200" lvl="5" indent="-228600" rtl="0">
              <a:spcBef>
                <a:spcPts val="0"/>
              </a:spcBef>
              <a:spcAft>
                <a:spcPts val="0"/>
              </a:spcAft>
              <a:buSzPts val="1400"/>
              <a:buFont typeface="Calibri"/>
              <a:buNone/>
              <a:defRPr sz="1600" b="1"/>
            </a:lvl6pPr>
            <a:lvl7pPr marL="3200400" lvl="6" indent="-228600" rtl="0">
              <a:spcBef>
                <a:spcPts val="0"/>
              </a:spcBef>
              <a:spcAft>
                <a:spcPts val="0"/>
              </a:spcAft>
              <a:buSzPts val="1400"/>
              <a:buFont typeface="Calibri"/>
              <a:buNone/>
              <a:defRPr sz="1600" b="1"/>
            </a:lvl7pPr>
            <a:lvl8pPr marL="3657600" lvl="7" indent="-228600" rtl="0">
              <a:spcBef>
                <a:spcPts val="0"/>
              </a:spcBef>
              <a:spcAft>
                <a:spcPts val="0"/>
              </a:spcAft>
              <a:buSzPts val="1400"/>
              <a:buFont typeface="Calibri"/>
              <a:buNone/>
              <a:defRPr sz="1600" b="1"/>
            </a:lvl8pPr>
            <a:lvl9pPr marL="4114800" lvl="8" indent="-228600" rtl="0">
              <a:spcBef>
                <a:spcPts val="0"/>
              </a:spcBef>
              <a:spcAft>
                <a:spcPts val="0"/>
              </a:spcAft>
              <a:buSzPts val="1400"/>
              <a:buFont typeface="Calibri"/>
              <a:buNone/>
              <a:defRPr sz="1600" b="1"/>
            </a:lvl9pPr>
          </a:lstStyle>
          <a:p>
            <a:endParaRPr/>
          </a:p>
        </p:txBody>
      </p:sp>
      <p:sp>
        <p:nvSpPr>
          <p:cNvPr id="57" name="Google Shape;57;p13"/>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58" name="Google Shape;58;p13"/>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Calibri"/>
              <a:buNone/>
              <a:defRPr sz="2400" b="1"/>
            </a:lvl1pPr>
            <a:lvl2pPr marL="914400" lvl="1" indent="-228600" rtl="0">
              <a:spcBef>
                <a:spcPts val="0"/>
              </a:spcBef>
              <a:spcAft>
                <a:spcPts val="0"/>
              </a:spcAft>
              <a:buSzPts val="1400"/>
              <a:buFont typeface="Calibri"/>
              <a:buNone/>
              <a:defRPr sz="2000" b="1"/>
            </a:lvl2pPr>
            <a:lvl3pPr marL="1371600" lvl="2" indent="-228600" rtl="0">
              <a:spcBef>
                <a:spcPts val="0"/>
              </a:spcBef>
              <a:spcAft>
                <a:spcPts val="0"/>
              </a:spcAft>
              <a:buSzPts val="1400"/>
              <a:buFont typeface="Calibri"/>
              <a:buNone/>
              <a:defRPr sz="1800" b="1"/>
            </a:lvl3pPr>
            <a:lvl4pPr marL="1828800" lvl="3" indent="-228600" rtl="0">
              <a:spcBef>
                <a:spcPts val="0"/>
              </a:spcBef>
              <a:spcAft>
                <a:spcPts val="0"/>
              </a:spcAft>
              <a:buSzPts val="1400"/>
              <a:buFont typeface="Calibri"/>
              <a:buNone/>
              <a:defRPr sz="1600" b="1"/>
            </a:lvl4pPr>
            <a:lvl5pPr marL="2286000" lvl="4" indent="-228600" rtl="0">
              <a:spcBef>
                <a:spcPts val="0"/>
              </a:spcBef>
              <a:spcAft>
                <a:spcPts val="0"/>
              </a:spcAft>
              <a:buSzPts val="1400"/>
              <a:buFont typeface="Calibri"/>
              <a:buNone/>
              <a:defRPr sz="1600" b="1"/>
            </a:lvl5pPr>
            <a:lvl6pPr marL="2743200" lvl="5" indent="-228600" rtl="0">
              <a:spcBef>
                <a:spcPts val="0"/>
              </a:spcBef>
              <a:spcAft>
                <a:spcPts val="0"/>
              </a:spcAft>
              <a:buSzPts val="1400"/>
              <a:buFont typeface="Calibri"/>
              <a:buNone/>
              <a:defRPr sz="1600" b="1"/>
            </a:lvl6pPr>
            <a:lvl7pPr marL="3200400" lvl="6" indent="-228600" rtl="0">
              <a:spcBef>
                <a:spcPts val="0"/>
              </a:spcBef>
              <a:spcAft>
                <a:spcPts val="0"/>
              </a:spcAft>
              <a:buSzPts val="1400"/>
              <a:buFont typeface="Calibri"/>
              <a:buNone/>
              <a:defRPr sz="1600" b="1"/>
            </a:lvl7pPr>
            <a:lvl8pPr marL="3657600" lvl="7" indent="-228600" rtl="0">
              <a:spcBef>
                <a:spcPts val="0"/>
              </a:spcBef>
              <a:spcAft>
                <a:spcPts val="0"/>
              </a:spcAft>
              <a:buSzPts val="1400"/>
              <a:buFont typeface="Calibri"/>
              <a:buNone/>
              <a:defRPr sz="1600" b="1"/>
            </a:lvl8pPr>
            <a:lvl9pPr marL="4114800" lvl="8" indent="-228600" rtl="0">
              <a:spcBef>
                <a:spcPts val="0"/>
              </a:spcBef>
              <a:spcAft>
                <a:spcPts val="0"/>
              </a:spcAft>
              <a:buSzPts val="1400"/>
              <a:buFont typeface="Calibri"/>
              <a:buNone/>
              <a:defRPr sz="1600" b="1"/>
            </a:lvl9pPr>
          </a:lstStyle>
          <a:p>
            <a:endParaRPr/>
          </a:p>
        </p:txBody>
      </p:sp>
      <p:sp>
        <p:nvSpPr>
          <p:cNvPr id="59" name="Google Shape;59;p13"/>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60" name="Google Shape;60;p13"/>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3"/>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3"/>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1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65" name="Google Shape;65;p14"/>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6" name="Google Shape;66;p14"/>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14"/>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8"/>
        <p:cNvGrpSpPr/>
        <p:nvPr/>
      </p:nvGrpSpPr>
      <p:grpSpPr>
        <a:xfrm>
          <a:off x="0" y="0"/>
          <a:ext cx="0" cy="0"/>
          <a:chOff x="0" y="0"/>
          <a:chExt cx="0" cy="0"/>
        </a:xfrm>
      </p:grpSpPr>
      <p:sp>
        <p:nvSpPr>
          <p:cNvPr id="69" name="Google Shape;69;p15"/>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15"/>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15"/>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72"/>
        <p:cNvGrpSpPr/>
        <p:nvPr/>
      </p:nvGrpSpPr>
      <p:grpSpPr>
        <a:xfrm>
          <a:off x="0" y="0"/>
          <a:ext cx="0" cy="0"/>
          <a:chOff x="0" y="0"/>
          <a:chExt cx="0" cy="0"/>
        </a:xfrm>
      </p:grpSpPr>
      <p:sp>
        <p:nvSpPr>
          <p:cNvPr id="73" name="Google Shape;73;p16"/>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74" name="Google Shape;74;p16"/>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3200"/>
            </a:lvl1pPr>
            <a:lvl2pPr marL="914400" lvl="1" indent="-317500" rtl="0">
              <a:spcBef>
                <a:spcPts val="0"/>
              </a:spcBef>
              <a:spcAft>
                <a:spcPts val="0"/>
              </a:spcAft>
              <a:buSzPts val="1400"/>
              <a:buChar char="●"/>
              <a:defRPr sz="2800"/>
            </a:lvl2pPr>
            <a:lvl3pPr marL="1371600" lvl="2" indent="-317500" rtl="0">
              <a:spcBef>
                <a:spcPts val="0"/>
              </a:spcBef>
              <a:spcAft>
                <a:spcPts val="0"/>
              </a:spcAft>
              <a:buSzPts val="1400"/>
              <a:buChar char="●"/>
              <a:defRPr sz="24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
        <p:nvSpPr>
          <p:cNvPr id="75" name="Google Shape;75;p16"/>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sz="1400"/>
            </a:lvl1pPr>
            <a:lvl2pPr marL="914400" lvl="1" indent="-228600" rtl="0">
              <a:spcBef>
                <a:spcPts val="0"/>
              </a:spcBef>
              <a:spcAft>
                <a:spcPts val="0"/>
              </a:spcAft>
              <a:buSzPts val="1400"/>
              <a:buFont typeface="Calibri"/>
              <a:buNone/>
              <a:defRPr sz="1200"/>
            </a:lvl2pPr>
            <a:lvl3pPr marL="1371600" lvl="2" indent="-228600" rtl="0">
              <a:spcBef>
                <a:spcPts val="0"/>
              </a:spcBef>
              <a:spcAft>
                <a:spcPts val="0"/>
              </a:spcAft>
              <a:buSzPts val="1400"/>
              <a:buFont typeface="Calibri"/>
              <a:buNone/>
              <a:defRPr sz="1000"/>
            </a:lvl3pPr>
            <a:lvl4pPr marL="1828800" lvl="3" indent="-228600" rtl="0">
              <a:spcBef>
                <a:spcPts val="0"/>
              </a:spcBef>
              <a:spcAft>
                <a:spcPts val="0"/>
              </a:spcAft>
              <a:buSzPts val="1400"/>
              <a:buFont typeface="Calibri"/>
              <a:buNone/>
              <a:defRPr sz="900"/>
            </a:lvl4pPr>
            <a:lvl5pPr marL="2286000" lvl="4" indent="-228600" rtl="0">
              <a:spcBef>
                <a:spcPts val="0"/>
              </a:spcBef>
              <a:spcAft>
                <a:spcPts val="0"/>
              </a:spcAft>
              <a:buSzPts val="1400"/>
              <a:buFont typeface="Calibri"/>
              <a:buNone/>
              <a:defRPr sz="900"/>
            </a:lvl5pPr>
            <a:lvl6pPr marL="2743200" lvl="5" indent="-228600" rtl="0">
              <a:spcBef>
                <a:spcPts val="0"/>
              </a:spcBef>
              <a:spcAft>
                <a:spcPts val="0"/>
              </a:spcAft>
              <a:buSzPts val="1400"/>
              <a:buFont typeface="Calibri"/>
              <a:buNone/>
              <a:defRPr sz="900"/>
            </a:lvl6pPr>
            <a:lvl7pPr marL="3200400" lvl="6" indent="-228600" rtl="0">
              <a:spcBef>
                <a:spcPts val="0"/>
              </a:spcBef>
              <a:spcAft>
                <a:spcPts val="0"/>
              </a:spcAft>
              <a:buSzPts val="1400"/>
              <a:buFont typeface="Calibri"/>
              <a:buNone/>
              <a:defRPr sz="900"/>
            </a:lvl7pPr>
            <a:lvl8pPr marL="3657600" lvl="7" indent="-228600" rtl="0">
              <a:spcBef>
                <a:spcPts val="0"/>
              </a:spcBef>
              <a:spcAft>
                <a:spcPts val="0"/>
              </a:spcAft>
              <a:buSzPts val="1400"/>
              <a:buFont typeface="Calibri"/>
              <a:buNone/>
              <a:defRPr sz="900"/>
            </a:lvl8pPr>
            <a:lvl9pPr marL="4114800" lvl="8" indent="-228600" rtl="0">
              <a:spcBef>
                <a:spcPts val="0"/>
              </a:spcBef>
              <a:spcAft>
                <a:spcPts val="0"/>
              </a:spcAft>
              <a:buSzPts val="1400"/>
              <a:buFont typeface="Calibri"/>
              <a:buNone/>
              <a:defRPr sz="900"/>
            </a:lvl9pPr>
          </a:lstStyle>
          <a:p>
            <a:endParaRPr/>
          </a:p>
        </p:txBody>
      </p:sp>
      <p:sp>
        <p:nvSpPr>
          <p:cNvPr id="76" name="Google Shape;76;p16"/>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7" name="Google Shape;77;p16"/>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78" name="Google Shape;78;p16"/>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79"/>
        <p:cNvGrpSpPr/>
        <p:nvPr/>
      </p:nvGrpSpPr>
      <p:grpSpPr>
        <a:xfrm>
          <a:off x="0" y="0"/>
          <a:ext cx="0" cy="0"/>
          <a:chOff x="0" y="0"/>
          <a:chExt cx="0" cy="0"/>
        </a:xfrm>
      </p:grpSpPr>
      <p:sp>
        <p:nvSpPr>
          <p:cNvPr id="80" name="Google Shape;80;p17"/>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None/>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1" name="Google Shape;81;p17"/>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Clr>
                <a:srgbClr val="888888"/>
              </a:buClr>
              <a:buSzPts val="1400"/>
              <a:buFont typeface="Calibri"/>
              <a:buNone/>
              <a:defRPr sz="3200" b="0" i="0" u="none" strike="noStrike" cap="none">
                <a:solidFill>
                  <a:srgbClr val="888888"/>
                </a:solidFill>
                <a:latin typeface="Calibri"/>
                <a:ea typeface="Calibri"/>
                <a:cs typeface="Calibri"/>
                <a:sym typeface="Calibri"/>
              </a:defRPr>
            </a:lvl1pPr>
            <a:lvl2pPr marL="457200" marR="0" lvl="1" indent="0" algn="l" rtl="0">
              <a:spcBef>
                <a:spcPts val="0"/>
              </a:spcBef>
              <a:spcAft>
                <a:spcPts val="0"/>
              </a:spcAft>
              <a:buClr>
                <a:schemeClr val="dk1"/>
              </a:buClr>
              <a:buSzPts val="1400"/>
              <a:buFont typeface="Calibri"/>
              <a:buNone/>
              <a:defRPr sz="2800" b="0" i="0" u="none" strike="noStrike" cap="none">
                <a:solidFill>
                  <a:schemeClr val="dk1"/>
                </a:solidFill>
                <a:latin typeface="Calibri"/>
                <a:ea typeface="Calibri"/>
                <a:cs typeface="Calibri"/>
                <a:sym typeface="Calibri"/>
              </a:defRPr>
            </a:lvl2pPr>
            <a:lvl3pPr marL="914400" marR="0" lvl="2" indent="0" algn="l" rtl="0">
              <a:spcBef>
                <a:spcPts val="0"/>
              </a:spcBef>
              <a:spcAft>
                <a:spcPts val="0"/>
              </a:spcAft>
              <a:buClr>
                <a:schemeClr val="dk1"/>
              </a:buClr>
              <a:buSzPts val="1400"/>
              <a:buFont typeface="Calibri"/>
              <a:buNone/>
              <a:defRPr sz="2400" b="0" i="0" u="none" strike="noStrike" cap="none">
                <a:solidFill>
                  <a:schemeClr val="dk1"/>
                </a:solidFill>
                <a:latin typeface="Calibri"/>
                <a:ea typeface="Calibri"/>
                <a:cs typeface="Calibri"/>
                <a:sym typeface="Calibri"/>
              </a:defRPr>
            </a:lvl3pPr>
            <a:lvl4pPr marL="1371600" marR="0" lvl="3"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4pPr>
            <a:lvl5pPr marL="1828800" marR="0" lvl="4"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5pPr>
            <a:lvl6pPr marL="2286000" marR="0" lvl="5"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6pPr>
            <a:lvl7pPr marL="2743200" marR="0" lvl="6"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7pPr>
            <a:lvl8pPr marL="3200400" marR="0" lvl="7"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8pPr>
            <a:lvl9pPr marL="3657600" marR="0" lvl="8" indent="0" algn="l" rtl="0">
              <a:spcBef>
                <a:spcPts val="0"/>
              </a:spcBef>
              <a:spcAft>
                <a:spcPts val="0"/>
              </a:spcAft>
              <a:buClr>
                <a:schemeClr val="dk1"/>
              </a:buClr>
              <a:buSzPts val="1400"/>
              <a:buFont typeface="Calibri"/>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17"/>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Calibri"/>
              <a:buNone/>
              <a:defRPr sz="1400"/>
            </a:lvl1pPr>
            <a:lvl2pPr marL="914400" lvl="1" indent="-228600" rtl="0">
              <a:spcBef>
                <a:spcPts val="0"/>
              </a:spcBef>
              <a:spcAft>
                <a:spcPts val="0"/>
              </a:spcAft>
              <a:buSzPts val="1400"/>
              <a:buFont typeface="Calibri"/>
              <a:buNone/>
              <a:defRPr sz="1200"/>
            </a:lvl2pPr>
            <a:lvl3pPr marL="1371600" lvl="2" indent="-228600" rtl="0">
              <a:spcBef>
                <a:spcPts val="0"/>
              </a:spcBef>
              <a:spcAft>
                <a:spcPts val="0"/>
              </a:spcAft>
              <a:buSzPts val="1400"/>
              <a:buFont typeface="Calibri"/>
              <a:buNone/>
              <a:defRPr sz="1000"/>
            </a:lvl3pPr>
            <a:lvl4pPr marL="1828800" lvl="3" indent="-228600" rtl="0">
              <a:spcBef>
                <a:spcPts val="0"/>
              </a:spcBef>
              <a:spcAft>
                <a:spcPts val="0"/>
              </a:spcAft>
              <a:buSzPts val="1400"/>
              <a:buFont typeface="Calibri"/>
              <a:buNone/>
              <a:defRPr sz="900"/>
            </a:lvl4pPr>
            <a:lvl5pPr marL="2286000" lvl="4" indent="-228600" rtl="0">
              <a:spcBef>
                <a:spcPts val="0"/>
              </a:spcBef>
              <a:spcAft>
                <a:spcPts val="0"/>
              </a:spcAft>
              <a:buSzPts val="1400"/>
              <a:buFont typeface="Calibri"/>
              <a:buNone/>
              <a:defRPr sz="900"/>
            </a:lvl5pPr>
            <a:lvl6pPr marL="2743200" lvl="5" indent="-228600" rtl="0">
              <a:spcBef>
                <a:spcPts val="0"/>
              </a:spcBef>
              <a:spcAft>
                <a:spcPts val="0"/>
              </a:spcAft>
              <a:buSzPts val="1400"/>
              <a:buFont typeface="Calibri"/>
              <a:buNone/>
              <a:defRPr sz="900"/>
            </a:lvl6pPr>
            <a:lvl7pPr marL="3200400" lvl="6" indent="-228600" rtl="0">
              <a:spcBef>
                <a:spcPts val="0"/>
              </a:spcBef>
              <a:spcAft>
                <a:spcPts val="0"/>
              </a:spcAft>
              <a:buSzPts val="1400"/>
              <a:buFont typeface="Calibri"/>
              <a:buNone/>
              <a:defRPr sz="900"/>
            </a:lvl7pPr>
            <a:lvl8pPr marL="3657600" lvl="7" indent="-228600" rtl="0">
              <a:spcBef>
                <a:spcPts val="0"/>
              </a:spcBef>
              <a:spcAft>
                <a:spcPts val="0"/>
              </a:spcAft>
              <a:buSzPts val="1400"/>
              <a:buFont typeface="Calibri"/>
              <a:buNone/>
              <a:defRPr sz="900"/>
            </a:lvl8pPr>
            <a:lvl9pPr marL="4114800" lvl="8" indent="-228600" rtl="0">
              <a:spcBef>
                <a:spcPts val="0"/>
              </a:spcBef>
              <a:spcAft>
                <a:spcPts val="0"/>
              </a:spcAft>
              <a:buSzPts val="1400"/>
              <a:buFont typeface="Calibri"/>
              <a:buNone/>
              <a:defRPr sz="900"/>
            </a:lvl9pPr>
          </a:lstStyle>
          <a:p>
            <a:endParaRPr/>
          </a:p>
        </p:txBody>
      </p:sp>
      <p:sp>
        <p:nvSpPr>
          <p:cNvPr id="83" name="Google Shape;83;p17"/>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4" name="Google Shape;84;p17"/>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7"/>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86"/>
        <p:cNvGrpSpPr/>
        <p:nvPr/>
      </p:nvGrpSpPr>
      <p:grpSpPr>
        <a:xfrm>
          <a:off x="0" y="0"/>
          <a:ext cx="0" cy="0"/>
          <a:chOff x="0" y="0"/>
          <a:chExt cx="0" cy="0"/>
        </a:xfrm>
      </p:grpSpPr>
      <p:sp>
        <p:nvSpPr>
          <p:cNvPr id="87" name="Google Shape;87;p1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88" name="Google Shape;88;p18"/>
          <p:cNvSpPr txBox="1">
            <a:spLocks noGrp="1"/>
          </p:cNvSpPr>
          <p:nvPr>
            <p:ph type="body" idx="1"/>
          </p:nvPr>
        </p:nvSpPr>
        <p:spPr>
          <a:xfrm rot="5400000">
            <a:off x="2308950" y="-251550"/>
            <a:ext cx="4526100" cy="82296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marL="914400" lvl="1" indent="-317500" algn="l" rtl="0">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marL="1371600" lvl="2" indent="-317500" algn="l" rtl="0">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marL="1828800" lvl="3"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marL="2286000" lvl="4"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marL="2743200" lvl="5"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marL="3200400" lvl="6"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marL="3657600" lvl="7"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marL="4114800" lvl="8"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a:endParaRPr/>
          </a:p>
        </p:txBody>
      </p:sp>
      <p:sp>
        <p:nvSpPr>
          <p:cNvPr id="89" name="Google Shape;89;p1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0" name="Google Shape;90;p1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8"/>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92"/>
        <p:cNvGrpSpPr/>
        <p:nvPr/>
      </p:nvGrpSpPr>
      <p:grpSpPr>
        <a:xfrm>
          <a:off x="0" y="0"/>
          <a:ext cx="0" cy="0"/>
          <a:chOff x="0" y="0"/>
          <a:chExt cx="0" cy="0"/>
        </a:xfrm>
      </p:grpSpPr>
      <p:sp>
        <p:nvSpPr>
          <p:cNvPr id="93" name="Google Shape;93;p19"/>
          <p:cNvSpPr txBox="1">
            <a:spLocks noGrp="1"/>
          </p:cNvSpPr>
          <p:nvPr>
            <p:ph type="title"/>
          </p:nvPr>
        </p:nvSpPr>
        <p:spPr>
          <a:xfrm rot="5400000">
            <a:off x="4732350" y="2171688"/>
            <a:ext cx="5851500" cy="20574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94" name="Google Shape;94;p19"/>
          <p:cNvSpPr txBox="1">
            <a:spLocks noGrp="1"/>
          </p:cNvSpPr>
          <p:nvPr>
            <p:ph type="body" idx="1"/>
          </p:nvPr>
        </p:nvSpPr>
        <p:spPr>
          <a:xfrm rot="5400000">
            <a:off x="541350" y="190488"/>
            <a:ext cx="5851500" cy="6019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marL="914400" lvl="1" indent="-317500" algn="l" rtl="0">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marL="1371600" lvl="2" indent="-317500" algn="l" rtl="0">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marL="1828800" lvl="3"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marL="2286000" lvl="4"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marL="2743200" lvl="5"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marL="3200400" lvl="6"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marL="3657600" lvl="7"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marL="4114800" lvl="8"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a:endParaRPr/>
          </a:p>
        </p:txBody>
      </p:sp>
      <p:sp>
        <p:nvSpPr>
          <p:cNvPr id="95" name="Google Shape;95;p1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6" name="Google Shape;96;p1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9"/>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OBJECT_ONLY" type="objOnly">
  <p:cSld name="OBJECT_ONLY">
    <p:spTree>
      <p:nvGrpSpPr>
        <p:cNvPr id="1" name="Shape 104"/>
        <p:cNvGrpSpPr/>
        <p:nvPr/>
      </p:nvGrpSpPr>
      <p:grpSpPr>
        <a:xfrm>
          <a:off x="0" y="0"/>
          <a:ext cx="0" cy="0"/>
          <a:chOff x="0" y="0"/>
          <a:chExt cx="0" cy="0"/>
        </a:xfrm>
      </p:grpSpPr>
      <p:sp>
        <p:nvSpPr>
          <p:cNvPr id="105" name="Google Shape;105;p21"/>
          <p:cNvSpPr txBox="1">
            <a:spLocks noGrp="1"/>
          </p:cNvSpPr>
          <p:nvPr>
            <p:ph type="body" idx="1"/>
          </p:nvPr>
        </p:nvSpPr>
        <p:spPr>
          <a:xfrm>
            <a:off x="685800" y="609600"/>
            <a:ext cx="7772400" cy="54864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EXT_AND_TWO_OBJECTS" type="txAndTwoObj">
  <p:cSld name="TEXT_AND_TWO_OBJECTS">
    <p:spTree>
      <p:nvGrpSpPr>
        <p:cNvPr id="1" name="Shape 106"/>
        <p:cNvGrpSpPr/>
        <p:nvPr/>
      </p:nvGrpSpPr>
      <p:grpSpPr>
        <a:xfrm>
          <a:off x="0" y="0"/>
          <a:ext cx="0" cy="0"/>
          <a:chOff x="0" y="0"/>
          <a:chExt cx="0" cy="0"/>
        </a:xfrm>
      </p:grpSpPr>
      <p:sp>
        <p:nvSpPr>
          <p:cNvPr id="107" name="Google Shape;107;p22"/>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08" name="Google Shape;108;p22"/>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
        <p:nvSpPr>
          <p:cNvPr id="109" name="Google Shape;109;p22"/>
          <p:cNvSpPr txBox="1">
            <a:spLocks noGrp="1"/>
          </p:cNvSpPr>
          <p:nvPr>
            <p:ph type="body" idx="2"/>
          </p:nvPr>
        </p:nvSpPr>
        <p:spPr>
          <a:xfrm>
            <a:off x="4648200" y="1981200"/>
            <a:ext cx="3810000" cy="19812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
        <p:nvSpPr>
          <p:cNvPr id="110" name="Google Shape;110;p22"/>
          <p:cNvSpPr txBox="1">
            <a:spLocks noGrp="1"/>
          </p:cNvSpPr>
          <p:nvPr>
            <p:ph type="body" idx="3"/>
          </p:nvPr>
        </p:nvSpPr>
        <p:spPr>
          <a:xfrm>
            <a:off x="4648200" y="4114800"/>
            <a:ext cx="3810000" cy="19812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3" name="Google Shape;13;p3"/>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EXT_AND_OBJECT" type="txAndObj">
  <p:cSld name="TEXT_AND_OBJECT">
    <p:spTree>
      <p:nvGrpSpPr>
        <p:cNvPr id="1" name="Shape 111"/>
        <p:cNvGrpSpPr/>
        <p:nvPr/>
      </p:nvGrpSpPr>
      <p:grpSpPr>
        <a:xfrm>
          <a:off x="0" y="0"/>
          <a:ext cx="0" cy="0"/>
          <a:chOff x="0" y="0"/>
          <a:chExt cx="0" cy="0"/>
        </a:xfrm>
      </p:grpSpPr>
      <p:sp>
        <p:nvSpPr>
          <p:cNvPr id="112" name="Google Shape;112;p2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13" name="Google Shape;113;p23"/>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
        <p:nvSpPr>
          <p:cNvPr id="114" name="Google Shape;114;p23"/>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VERTICAL_TITLE_AND_VERTICAL_TEXT" type="vertTitleAndTx">
  <p:cSld name="VERTICAL_TITLE_AND_VERTICAL_TEXT">
    <p:spTree>
      <p:nvGrpSpPr>
        <p:cNvPr id="1" name="Shape 115"/>
        <p:cNvGrpSpPr/>
        <p:nvPr/>
      </p:nvGrpSpPr>
      <p:grpSpPr>
        <a:xfrm>
          <a:off x="0" y="0"/>
          <a:ext cx="0" cy="0"/>
          <a:chOff x="0" y="0"/>
          <a:chExt cx="0" cy="0"/>
        </a:xfrm>
      </p:grpSpPr>
      <p:sp>
        <p:nvSpPr>
          <p:cNvPr id="116" name="Google Shape;116;p24"/>
          <p:cNvSpPr txBox="1">
            <a:spLocks noGrp="1"/>
          </p:cNvSpPr>
          <p:nvPr>
            <p:ph type="title"/>
          </p:nvPr>
        </p:nvSpPr>
        <p:spPr>
          <a:xfrm rot="5400000">
            <a:off x="4743450" y="2381250"/>
            <a:ext cx="5486400" cy="19431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17" name="Google Shape;117;p24"/>
          <p:cNvSpPr txBox="1">
            <a:spLocks noGrp="1"/>
          </p:cNvSpPr>
          <p:nvPr>
            <p:ph type="body" idx="1"/>
          </p:nvPr>
        </p:nvSpPr>
        <p:spPr>
          <a:xfrm rot="5400000">
            <a:off x="781050" y="514350"/>
            <a:ext cx="5486400" cy="56769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_TEXT" type="vertTx">
  <p:cSld name="VERTICAL_TEXT">
    <p:spTree>
      <p:nvGrpSpPr>
        <p:cNvPr id="1" name="Shape 118"/>
        <p:cNvGrpSpPr/>
        <p:nvPr/>
      </p:nvGrpSpPr>
      <p:grpSpPr>
        <a:xfrm>
          <a:off x="0" y="0"/>
          <a:ext cx="0" cy="0"/>
          <a:chOff x="0" y="0"/>
          <a:chExt cx="0" cy="0"/>
        </a:xfrm>
      </p:grpSpPr>
      <p:sp>
        <p:nvSpPr>
          <p:cNvPr id="119" name="Google Shape;119;p25"/>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20" name="Google Shape;120;p25"/>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PICTURE_WITH_CAPTION_TEXT" type="picTx">
  <p:cSld name="PICTURE_WITH_CAPTION_TEXT">
    <p:spTree>
      <p:nvGrpSpPr>
        <p:cNvPr id="1" name="Shape 121"/>
        <p:cNvGrpSpPr/>
        <p:nvPr/>
      </p:nvGrpSpPr>
      <p:grpSpPr>
        <a:xfrm>
          <a:off x="0" y="0"/>
          <a:ext cx="0" cy="0"/>
          <a:chOff x="0" y="0"/>
          <a:chExt cx="0" cy="0"/>
        </a:xfrm>
      </p:grpSpPr>
      <p:sp>
        <p:nvSpPr>
          <p:cNvPr id="122" name="Google Shape;122;p26"/>
          <p:cNvSpPr txBox="1">
            <a:spLocks noGrp="1"/>
          </p:cNvSpPr>
          <p:nvPr>
            <p:ph type="title"/>
          </p:nvPr>
        </p:nvSpPr>
        <p:spPr>
          <a:xfrm>
            <a:off x="1792288" y="4800600"/>
            <a:ext cx="5486400" cy="5667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3" name="Google Shape;123;p26"/>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
        <p:nvSpPr>
          <p:cNvPr id="124" name="Google Shape;124;p26"/>
          <p:cNvSpPr txBox="1">
            <a:spLocks noGrp="1"/>
          </p:cNvSpPr>
          <p:nvPr>
            <p:ph type="body" idx="1"/>
          </p:nvPr>
        </p:nvSpPr>
        <p:spPr>
          <a:xfrm>
            <a:off x="1792288" y="5367338"/>
            <a:ext cx="5486400" cy="8049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Arial"/>
              <a:buNone/>
              <a:defRPr sz="1400"/>
            </a:lvl1pPr>
            <a:lvl2pPr marL="914400" lvl="1" indent="-228600" rtl="0">
              <a:spcBef>
                <a:spcPts val="0"/>
              </a:spcBef>
              <a:spcAft>
                <a:spcPts val="0"/>
              </a:spcAft>
              <a:buSzPts val="1400"/>
              <a:buFont typeface="Arial"/>
              <a:buNone/>
              <a:defRPr sz="1200"/>
            </a:lvl2pPr>
            <a:lvl3pPr marL="1371600" lvl="2" indent="-228600" rtl="0">
              <a:spcBef>
                <a:spcPts val="0"/>
              </a:spcBef>
              <a:spcAft>
                <a:spcPts val="0"/>
              </a:spcAft>
              <a:buSzPts val="1400"/>
              <a:buFont typeface="Arial"/>
              <a:buNone/>
              <a:defRPr sz="1000"/>
            </a:lvl3pPr>
            <a:lvl4pPr marL="1828800" lvl="3" indent="-228600" rtl="0">
              <a:spcBef>
                <a:spcPts val="0"/>
              </a:spcBef>
              <a:spcAft>
                <a:spcPts val="0"/>
              </a:spcAft>
              <a:buSzPts val="1400"/>
              <a:buFont typeface="Arial"/>
              <a:buNone/>
              <a:defRPr sz="900"/>
            </a:lvl4pPr>
            <a:lvl5pPr marL="2286000" lvl="4" indent="-228600" rtl="0">
              <a:spcBef>
                <a:spcPts val="0"/>
              </a:spcBef>
              <a:spcAft>
                <a:spcPts val="0"/>
              </a:spcAft>
              <a:buSzPts val="1400"/>
              <a:buFont typeface="Arial"/>
              <a:buNone/>
              <a:defRPr sz="900"/>
            </a:lvl5pPr>
            <a:lvl6pPr marL="2743200" lvl="5" indent="-228600" rtl="0">
              <a:spcBef>
                <a:spcPts val="0"/>
              </a:spcBef>
              <a:spcAft>
                <a:spcPts val="0"/>
              </a:spcAft>
              <a:buSzPts val="1400"/>
              <a:buFont typeface="Arial"/>
              <a:buNone/>
              <a:defRPr sz="900"/>
            </a:lvl6pPr>
            <a:lvl7pPr marL="3200400" lvl="6" indent="-228600" rtl="0">
              <a:spcBef>
                <a:spcPts val="0"/>
              </a:spcBef>
              <a:spcAft>
                <a:spcPts val="0"/>
              </a:spcAft>
              <a:buSzPts val="1400"/>
              <a:buFont typeface="Arial"/>
              <a:buNone/>
              <a:defRPr sz="900"/>
            </a:lvl7pPr>
            <a:lvl8pPr marL="3657600" lvl="7" indent="-228600" rtl="0">
              <a:spcBef>
                <a:spcPts val="0"/>
              </a:spcBef>
              <a:spcAft>
                <a:spcPts val="0"/>
              </a:spcAft>
              <a:buSzPts val="1400"/>
              <a:buFont typeface="Arial"/>
              <a:buNone/>
              <a:defRPr sz="900"/>
            </a:lvl8pPr>
            <a:lvl9pPr marL="4114800" lvl="8" indent="-228600" rtl="0">
              <a:spcBef>
                <a:spcPts val="0"/>
              </a:spcBef>
              <a:spcAft>
                <a:spcPts val="0"/>
              </a:spcAft>
              <a:buSzPts val="1400"/>
              <a:buFont typeface="Arial"/>
              <a:buNone/>
              <a:defRPr sz="9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OBJECT_WITH_CAPTION_TEXT" type="objTx">
  <p:cSld name="OBJECT_WITH_CAPTION_TEXT">
    <p:spTree>
      <p:nvGrpSpPr>
        <p:cNvPr id="1" name="Shape 125"/>
        <p:cNvGrpSpPr/>
        <p:nvPr/>
      </p:nvGrpSpPr>
      <p:grpSpPr>
        <a:xfrm>
          <a:off x="0" y="0"/>
          <a:ext cx="0" cy="0"/>
          <a:chOff x="0" y="0"/>
          <a:chExt cx="0" cy="0"/>
        </a:xfrm>
      </p:grpSpPr>
      <p:sp>
        <p:nvSpPr>
          <p:cNvPr id="126" name="Google Shape;126;p27"/>
          <p:cNvSpPr txBox="1">
            <a:spLocks noGrp="1"/>
          </p:cNvSpPr>
          <p:nvPr>
            <p:ph type="title"/>
          </p:nvPr>
        </p:nvSpPr>
        <p:spPr>
          <a:xfrm>
            <a:off x="457200" y="273050"/>
            <a:ext cx="3008400" cy="11619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1400"/>
              <a:buChar char="●"/>
              <a:defRPr sz="2000" b="1"/>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27" name="Google Shape;127;p27"/>
          <p:cNvSpPr txBox="1">
            <a:spLocks noGrp="1"/>
          </p:cNvSpPr>
          <p:nvPr>
            <p:ph type="body" idx="1"/>
          </p:nvPr>
        </p:nvSpPr>
        <p:spPr>
          <a:xfrm>
            <a:off x="3575050" y="273050"/>
            <a:ext cx="5111700" cy="58530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3200"/>
            </a:lvl1pPr>
            <a:lvl2pPr marL="914400" lvl="1" indent="-317500" rtl="0">
              <a:spcBef>
                <a:spcPts val="0"/>
              </a:spcBef>
              <a:spcAft>
                <a:spcPts val="0"/>
              </a:spcAft>
              <a:buSzPts val="1400"/>
              <a:buChar char="●"/>
              <a:defRPr sz="2800"/>
            </a:lvl2pPr>
            <a:lvl3pPr marL="1371600" lvl="2" indent="-317500" rtl="0">
              <a:spcBef>
                <a:spcPts val="0"/>
              </a:spcBef>
              <a:spcAft>
                <a:spcPts val="0"/>
              </a:spcAft>
              <a:buSzPts val="1400"/>
              <a:buChar char="●"/>
              <a:defRPr sz="2400"/>
            </a:lvl3pPr>
            <a:lvl4pPr marL="1828800" lvl="3" indent="-317500" rtl="0">
              <a:spcBef>
                <a:spcPts val="0"/>
              </a:spcBef>
              <a:spcAft>
                <a:spcPts val="0"/>
              </a:spcAft>
              <a:buSzPts val="1400"/>
              <a:buChar char="●"/>
              <a:defRPr sz="2000"/>
            </a:lvl4pPr>
            <a:lvl5pPr marL="2286000" lvl="4" indent="-317500" rtl="0">
              <a:spcBef>
                <a:spcPts val="0"/>
              </a:spcBef>
              <a:spcAft>
                <a:spcPts val="0"/>
              </a:spcAft>
              <a:buSzPts val="1400"/>
              <a:buChar char="●"/>
              <a:defRPr sz="2000"/>
            </a:lvl5pPr>
            <a:lvl6pPr marL="2743200" lvl="5" indent="-317500" rtl="0">
              <a:spcBef>
                <a:spcPts val="0"/>
              </a:spcBef>
              <a:spcAft>
                <a:spcPts val="0"/>
              </a:spcAft>
              <a:buSzPts val="1400"/>
              <a:buChar char="●"/>
              <a:defRPr sz="2000"/>
            </a:lvl6pPr>
            <a:lvl7pPr marL="3200400" lvl="6" indent="-317500" rtl="0">
              <a:spcBef>
                <a:spcPts val="0"/>
              </a:spcBef>
              <a:spcAft>
                <a:spcPts val="0"/>
              </a:spcAft>
              <a:buSzPts val="1400"/>
              <a:buChar char="●"/>
              <a:defRPr sz="2000"/>
            </a:lvl7pPr>
            <a:lvl8pPr marL="3657600" lvl="7" indent="-317500" rtl="0">
              <a:spcBef>
                <a:spcPts val="0"/>
              </a:spcBef>
              <a:spcAft>
                <a:spcPts val="0"/>
              </a:spcAft>
              <a:buSzPts val="1400"/>
              <a:buChar char="●"/>
              <a:defRPr sz="2000"/>
            </a:lvl8pPr>
            <a:lvl9pPr marL="4114800" lvl="8" indent="-317500" rtl="0">
              <a:spcBef>
                <a:spcPts val="0"/>
              </a:spcBef>
              <a:spcAft>
                <a:spcPts val="0"/>
              </a:spcAft>
              <a:buSzPts val="1400"/>
              <a:buChar char="●"/>
              <a:defRPr sz="2000"/>
            </a:lvl9pPr>
          </a:lstStyle>
          <a:p>
            <a:endParaRPr/>
          </a:p>
        </p:txBody>
      </p:sp>
      <p:sp>
        <p:nvSpPr>
          <p:cNvPr id="128" name="Google Shape;128;p27"/>
          <p:cNvSpPr txBox="1">
            <a:spLocks noGrp="1"/>
          </p:cNvSpPr>
          <p:nvPr>
            <p:ph type="body" idx="2"/>
          </p:nvPr>
        </p:nvSpPr>
        <p:spPr>
          <a:xfrm>
            <a:off x="457200" y="1435100"/>
            <a:ext cx="3008400" cy="4691100"/>
          </a:xfrm>
          <a:prstGeom prst="rect">
            <a:avLst/>
          </a:prstGeom>
          <a:noFill/>
          <a:ln>
            <a:noFill/>
          </a:ln>
        </p:spPr>
        <p:txBody>
          <a:bodyPr spcFirstLastPara="1" wrap="square" lIns="91425" tIns="91425" rIns="91425" bIns="91425" anchor="t" anchorCtr="0">
            <a:noAutofit/>
          </a:bodyPr>
          <a:lstStyle>
            <a:lvl1pPr marL="457200" lvl="0" indent="-228600" rtl="0">
              <a:spcBef>
                <a:spcPts val="640"/>
              </a:spcBef>
              <a:spcAft>
                <a:spcPts val="0"/>
              </a:spcAft>
              <a:buSzPts val="1400"/>
              <a:buFont typeface="Arial"/>
              <a:buNone/>
              <a:defRPr sz="1400"/>
            </a:lvl1pPr>
            <a:lvl2pPr marL="914400" lvl="1" indent="-228600" rtl="0">
              <a:spcBef>
                <a:spcPts val="0"/>
              </a:spcBef>
              <a:spcAft>
                <a:spcPts val="0"/>
              </a:spcAft>
              <a:buSzPts val="1400"/>
              <a:buFont typeface="Arial"/>
              <a:buNone/>
              <a:defRPr sz="1200"/>
            </a:lvl2pPr>
            <a:lvl3pPr marL="1371600" lvl="2" indent="-228600" rtl="0">
              <a:spcBef>
                <a:spcPts val="0"/>
              </a:spcBef>
              <a:spcAft>
                <a:spcPts val="0"/>
              </a:spcAft>
              <a:buSzPts val="1400"/>
              <a:buFont typeface="Arial"/>
              <a:buNone/>
              <a:defRPr sz="1000"/>
            </a:lvl3pPr>
            <a:lvl4pPr marL="1828800" lvl="3" indent="-228600" rtl="0">
              <a:spcBef>
                <a:spcPts val="0"/>
              </a:spcBef>
              <a:spcAft>
                <a:spcPts val="0"/>
              </a:spcAft>
              <a:buSzPts val="1400"/>
              <a:buFont typeface="Arial"/>
              <a:buNone/>
              <a:defRPr sz="900"/>
            </a:lvl4pPr>
            <a:lvl5pPr marL="2286000" lvl="4" indent="-228600" rtl="0">
              <a:spcBef>
                <a:spcPts val="0"/>
              </a:spcBef>
              <a:spcAft>
                <a:spcPts val="0"/>
              </a:spcAft>
              <a:buSzPts val="1400"/>
              <a:buFont typeface="Arial"/>
              <a:buNone/>
              <a:defRPr sz="900"/>
            </a:lvl5pPr>
            <a:lvl6pPr marL="2743200" lvl="5" indent="-228600" rtl="0">
              <a:spcBef>
                <a:spcPts val="0"/>
              </a:spcBef>
              <a:spcAft>
                <a:spcPts val="0"/>
              </a:spcAft>
              <a:buSzPts val="1400"/>
              <a:buFont typeface="Arial"/>
              <a:buNone/>
              <a:defRPr sz="900"/>
            </a:lvl6pPr>
            <a:lvl7pPr marL="3200400" lvl="6" indent="-228600" rtl="0">
              <a:spcBef>
                <a:spcPts val="0"/>
              </a:spcBef>
              <a:spcAft>
                <a:spcPts val="0"/>
              </a:spcAft>
              <a:buSzPts val="1400"/>
              <a:buFont typeface="Arial"/>
              <a:buNone/>
              <a:defRPr sz="900"/>
            </a:lvl7pPr>
            <a:lvl8pPr marL="3657600" lvl="7" indent="-228600" rtl="0">
              <a:spcBef>
                <a:spcPts val="0"/>
              </a:spcBef>
              <a:spcAft>
                <a:spcPts val="0"/>
              </a:spcAft>
              <a:buSzPts val="1400"/>
              <a:buFont typeface="Arial"/>
              <a:buNone/>
              <a:defRPr sz="900"/>
            </a:lvl8pPr>
            <a:lvl9pPr marL="4114800" lvl="8" indent="-228600" rtl="0">
              <a:spcBef>
                <a:spcPts val="0"/>
              </a:spcBef>
              <a:spcAft>
                <a:spcPts val="0"/>
              </a:spcAft>
              <a:buSzPts val="1400"/>
              <a:buFont typeface="Arial"/>
              <a:buNone/>
              <a:defRPr sz="900"/>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29"/>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0"/>
        <p:cNvGrpSpPr/>
        <p:nvPr/>
      </p:nvGrpSpPr>
      <p:grpSpPr>
        <a:xfrm>
          <a:off x="0" y="0"/>
          <a:ext cx="0" cy="0"/>
          <a:chOff x="0" y="0"/>
          <a:chExt cx="0" cy="0"/>
        </a:xfrm>
      </p:grpSpPr>
      <p:sp>
        <p:nvSpPr>
          <p:cNvPr id="131" name="Google Shape;131;p29"/>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WO_OBJECTS_WITH_TEXT" type="twoTxTwoObj">
  <p:cSld name="TWO_OBJECTS_WITH_TEXT">
    <p:spTree>
      <p:nvGrpSpPr>
        <p:cNvPr id="1" name="Shape 132"/>
        <p:cNvGrpSpPr/>
        <p:nvPr/>
      </p:nvGrpSpPr>
      <p:grpSpPr>
        <a:xfrm>
          <a:off x="0" y="0"/>
          <a:ext cx="0" cy="0"/>
          <a:chOff x="0" y="0"/>
          <a:chExt cx="0" cy="0"/>
        </a:xfrm>
      </p:grpSpPr>
      <p:sp>
        <p:nvSpPr>
          <p:cNvPr id="133" name="Google Shape;133;p3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SzPts val="1400"/>
              <a:buChar char="●"/>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34" name="Google Shape;134;p30"/>
          <p:cNvSpPr txBox="1">
            <a:spLocks noGrp="1"/>
          </p:cNvSpPr>
          <p:nvPr>
            <p:ph type="body" idx="1"/>
          </p:nvPr>
        </p:nvSpPr>
        <p:spPr>
          <a:xfrm>
            <a:off x="457200" y="1535113"/>
            <a:ext cx="40401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Arial"/>
              <a:buNone/>
              <a:defRPr sz="2400" b="1"/>
            </a:lvl1pPr>
            <a:lvl2pPr marL="914400" lvl="1" indent="-228600" rtl="0">
              <a:spcBef>
                <a:spcPts val="0"/>
              </a:spcBef>
              <a:spcAft>
                <a:spcPts val="0"/>
              </a:spcAft>
              <a:buSzPts val="1400"/>
              <a:buFont typeface="Arial"/>
              <a:buNone/>
              <a:defRPr sz="2000" b="1"/>
            </a:lvl2pPr>
            <a:lvl3pPr marL="1371600" lvl="2" indent="-228600" rtl="0">
              <a:spcBef>
                <a:spcPts val="0"/>
              </a:spcBef>
              <a:spcAft>
                <a:spcPts val="0"/>
              </a:spcAft>
              <a:buSzPts val="1400"/>
              <a:buFont typeface="Arial"/>
              <a:buNone/>
              <a:defRPr sz="1800" b="1"/>
            </a:lvl3pPr>
            <a:lvl4pPr marL="1828800" lvl="3" indent="-228600" rtl="0">
              <a:spcBef>
                <a:spcPts val="0"/>
              </a:spcBef>
              <a:spcAft>
                <a:spcPts val="0"/>
              </a:spcAft>
              <a:buSzPts val="1400"/>
              <a:buFont typeface="Arial"/>
              <a:buNone/>
              <a:defRPr sz="1600" b="1"/>
            </a:lvl4pPr>
            <a:lvl5pPr marL="2286000" lvl="4" indent="-228600" rtl="0">
              <a:spcBef>
                <a:spcPts val="0"/>
              </a:spcBef>
              <a:spcAft>
                <a:spcPts val="0"/>
              </a:spcAft>
              <a:buSzPts val="1400"/>
              <a:buFont typeface="Arial"/>
              <a:buNone/>
              <a:defRPr sz="1600" b="1"/>
            </a:lvl5pPr>
            <a:lvl6pPr marL="2743200" lvl="5" indent="-228600" rtl="0">
              <a:spcBef>
                <a:spcPts val="0"/>
              </a:spcBef>
              <a:spcAft>
                <a:spcPts val="0"/>
              </a:spcAft>
              <a:buSzPts val="1400"/>
              <a:buFont typeface="Arial"/>
              <a:buNone/>
              <a:defRPr sz="1600" b="1"/>
            </a:lvl6pPr>
            <a:lvl7pPr marL="3200400" lvl="6" indent="-228600" rtl="0">
              <a:spcBef>
                <a:spcPts val="0"/>
              </a:spcBef>
              <a:spcAft>
                <a:spcPts val="0"/>
              </a:spcAft>
              <a:buSzPts val="1400"/>
              <a:buFont typeface="Arial"/>
              <a:buNone/>
              <a:defRPr sz="1600" b="1"/>
            </a:lvl7pPr>
            <a:lvl8pPr marL="3657600" lvl="7" indent="-228600" rtl="0">
              <a:spcBef>
                <a:spcPts val="0"/>
              </a:spcBef>
              <a:spcAft>
                <a:spcPts val="0"/>
              </a:spcAft>
              <a:buSzPts val="1400"/>
              <a:buFont typeface="Arial"/>
              <a:buNone/>
              <a:defRPr sz="1600" b="1"/>
            </a:lvl8pPr>
            <a:lvl9pPr marL="4114800" lvl="8" indent="-228600" rtl="0">
              <a:spcBef>
                <a:spcPts val="0"/>
              </a:spcBef>
              <a:spcAft>
                <a:spcPts val="0"/>
              </a:spcAft>
              <a:buSzPts val="1400"/>
              <a:buFont typeface="Arial"/>
              <a:buNone/>
              <a:defRPr sz="1600" b="1"/>
            </a:lvl9pPr>
          </a:lstStyle>
          <a:p>
            <a:endParaRPr/>
          </a:p>
        </p:txBody>
      </p:sp>
      <p:sp>
        <p:nvSpPr>
          <p:cNvPr id="135" name="Google Shape;135;p30"/>
          <p:cNvSpPr txBox="1">
            <a:spLocks noGrp="1"/>
          </p:cNvSpPr>
          <p:nvPr>
            <p:ph type="body" idx="2"/>
          </p:nvPr>
        </p:nvSpPr>
        <p:spPr>
          <a:xfrm>
            <a:off x="457200" y="2174875"/>
            <a:ext cx="40401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
        <p:nvSpPr>
          <p:cNvPr id="136" name="Google Shape;136;p30"/>
          <p:cNvSpPr txBox="1">
            <a:spLocks noGrp="1"/>
          </p:cNvSpPr>
          <p:nvPr>
            <p:ph type="body" idx="3"/>
          </p:nvPr>
        </p:nvSpPr>
        <p:spPr>
          <a:xfrm>
            <a:off x="4645025" y="1535113"/>
            <a:ext cx="4041900" cy="6399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Arial"/>
              <a:buNone/>
              <a:defRPr sz="2400" b="1"/>
            </a:lvl1pPr>
            <a:lvl2pPr marL="914400" lvl="1" indent="-228600" rtl="0">
              <a:spcBef>
                <a:spcPts val="0"/>
              </a:spcBef>
              <a:spcAft>
                <a:spcPts val="0"/>
              </a:spcAft>
              <a:buSzPts val="1400"/>
              <a:buFont typeface="Arial"/>
              <a:buNone/>
              <a:defRPr sz="2000" b="1"/>
            </a:lvl2pPr>
            <a:lvl3pPr marL="1371600" lvl="2" indent="-228600" rtl="0">
              <a:spcBef>
                <a:spcPts val="0"/>
              </a:spcBef>
              <a:spcAft>
                <a:spcPts val="0"/>
              </a:spcAft>
              <a:buSzPts val="1400"/>
              <a:buFont typeface="Arial"/>
              <a:buNone/>
              <a:defRPr sz="1800" b="1"/>
            </a:lvl3pPr>
            <a:lvl4pPr marL="1828800" lvl="3" indent="-228600" rtl="0">
              <a:spcBef>
                <a:spcPts val="0"/>
              </a:spcBef>
              <a:spcAft>
                <a:spcPts val="0"/>
              </a:spcAft>
              <a:buSzPts val="1400"/>
              <a:buFont typeface="Arial"/>
              <a:buNone/>
              <a:defRPr sz="1600" b="1"/>
            </a:lvl4pPr>
            <a:lvl5pPr marL="2286000" lvl="4" indent="-228600" rtl="0">
              <a:spcBef>
                <a:spcPts val="0"/>
              </a:spcBef>
              <a:spcAft>
                <a:spcPts val="0"/>
              </a:spcAft>
              <a:buSzPts val="1400"/>
              <a:buFont typeface="Arial"/>
              <a:buNone/>
              <a:defRPr sz="1600" b="1"/>
            </a:lvl5pPr>
            <a:lvl6pPr marL="2743200" lvl="5" indent="-228600" rtl="0">
              <a:spcBef>
                <a:spcPts val="0"/>
              </a:spcBef>
              <a:spcAft>
                <a:spcPts val="0"/>
              </a:spcAft>
              <a:buSzPts val="1400"/>
              <a:buFont typeface="Arial"/>
              <a:buNone/>
              <a:defRPr sz="1600" b="1"/>
            </a:lvl6pPr>
            <a:lvl7pPr marL="3200400" lvl="6" indent="-228600" rtl="0">
              <a:spcBef>
                <a:spcPts val="0"/>
              </a:spcBef>
              <a:spcAft>
                <a:spcPts val="0"/>
              </a:spcAft>
              <a:buSzPts val="1400"/>
              <a:buFont typeface="Arial"/>
              <a:buNone/>
              <a:defRPr sz="1600" b="1"/>
            </a:lvl7pPr>
            <a:lvl8pPr marL="3657600" lvl="7" indent="-228600" rtl="0">
              <a:spcBef>
                <a:spcPts val="0"/>
              </a:spcBef>
              <a:spcAft>
                <a:spcPts val="0"/>
              </a:spcAft>
              <a:buSzPts val="1400"/>
              <a:buFont typeface="Arial"/>
              <a:buNone/>
              <a:defRPr sz="1600" b="1"/>
            </a:lvl8pPr>
            <a:lvl9pPr marL="4114800" lvl="8" indent="-228600" rtl="0">
              <a:spcBef>
                <a:spcPts val="0"/>
              </a:spcBef>
              <a:spcAft>
                <a:spcPts val="0"/>
              </a:spcAft>
              <a:buSzPts val="1400"/>
              <a:buFont typeface="Arial"/>
              <a:buNone/>
              <a:defRPr sz="1600" b="1"/>
            </a:lvl9pPr>
          </a:lstStyle>
          <a:p>
            <a:endParaRPr/>
          </a:p>
        </p:txBody>
      </p:sp>
      <p:sp>
        <p:nvSpPr>
          <p:cNvPr id="137" name="Google Shape;137;p30"/>
          <p:cNvSpPr txBox="1">
            <a:spLocks noGrp="1"/>
          </p:cNvSpPr>
          <p:nvPr>
            <p:ph type="body" idx="4"/>
          </p:nvPr>
        </p:nvSpPr>
        <p:spPr>
          <a:xfrm>
            <a:off x="4645025" y="2174875"/>
            <a:ext cx="4041900" cy="39513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400"/>
            </a:lvl1pPr>
            <a:lvl2pPr marL="914400" lvl="1" indent="-317500" rtl="0">
              <a:spcBef>
                <a:spcPts val="0"/>
              </a:spcBef>
              <a:spcAft>
                <a:spcPts val="0"/>
              </a:spcAft>
              <a:buSzPts val="1400"/>
              <a:buChar char="●"/>
              <a:defRPr sz="2000"/>
            </a:lvl2pPr>
            <a:lvl3pPr marL="1371600" lvl="2" indent="-317500" rtl="0">
              <a:spcBef>
                <a:spcPts val="0"/>
              </a:spcBef>
              <a:spcAft>
                <a:spcPts val="0"/>
              </a:spcAft>
              <a:buSzPts val="1400"/>
              <a:buChar char="●"/>
              <a:defRPr sz="1800"/>
            </a:lvl3pPr>
            <a:lvl4pPr marL="1828800" lvl="3" indent="-317500" rtl="0">
              <a:spcBef>
                <a:spcPts val="0"/>
              </a:spcBef>
              <a:spcAft>
                <a:spcPts val="0"/>
              </a:spcAft>
              <a:buSzPts val="1400"/>
              <a:buChar char="●"/>
              <a:defRPr sz="1600"/>
            </a:lvl4pPr>
            <a:lvl5pPr marL="2286000" lvl="4" indent="-317500" rtl="0">
              <a:spcBef>
                <a:spcPts val="0"/>
              </a:spcBef>
              <a:spcAft>
                <a:spcPts val="0"/>
              </a:spcAft>
              <a:buSzPts val="1400"/>
              <a:buChar char="●"/>
              <a:defRPr sz="1600"/>
            </a:lvl5pPr>
            <a:lvl6pPr marL="2743200" lvl="5" indent="-317500" rtl="0">
              <a:spcBef>
                <a:spcPts val="0"/>
              </a:spcBef>
              <a:spcAft>
                <a:spcPts val="0"/>
              </a:spcAft>
              <a:buSzPts val="1400"/>
              <a:buChar char="●"/>
              <a:defRPr sz="1600"/>
            </a:lvl6pPr>
            <a:lvl7pPr marL="3200400" lvl="6" indent="-317500" rtl="0">
              <a:spcBef>
                <a:spcPts val="0"/>
              </a:spcBef>
              <a:spcAft>
                <a:spcPts val="0"/>
              </a:spcAft>
              <a:buSzPts val="1400"/>
              <a:buChar char="●"/>
              <a:defRPr sz="1600"/>
            </a:lvl7pPr>
            <a:lvl8pPr marL="3657600" lvl="7" indent="-317500" rtl="0">
              <a:spcBef>
                <a:spcPts val="0"/>
              </a:spcBef>
              <a:spcAft>
                <a:spcPts val="0"/>
              </a:spcAft>
              <a:buSzPts val="1400"/>
              <a:buChar char="●"/>
              <a:defRPr sz="1600"/>
            </a:lvl8pPr>
            <a:lvl9pPr marL="4114800" lvl="8" indent="-317500" rtl="0">
              <a:spcBef>
                <a:spcPts val="0"/>
              </a:spcBef>
              <a:spcAft>
                <a:spcPts val="0"/>
              </a:spcAft>
              <a:buSzPts val="1400"/>
              <a:buChar char="●"/>
              <a:defRPr sz="16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_OBJECTS" type="twoObj">
  <p:cSld name="TWO_OBJECTS">
    <p:spTree>
      <p:nvGrpSpPr>
        <p:cNvPr id="1" name="Shape 138"/>
        <p:cNvGrpSpPr/>
        <p:nvPr/>
      </p:nvGrpSpPr>
      <p:grpSpPr>
        <a:xfrm>
          <a:off x="0" y="0"/>
          <a:ext cx="0" cy="0"/>
          <a:chOff x="0" y="0"/>
          <a:chExt cx="0" cy="0"/>
        </a:xfrm>
      </p:grpSpPr>
      <p:sp>
        <p:nvSpPr>
          <p:cNvPr id="139" name="Google Shape;139;p31"/>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40" name="Google Shape;140;p31"/>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
        <p:nvSpPr>
          <p:cNvPr id="141" name="Google Shape;141;p31"/>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rtl="0">
              <a:spcBef>
                <a:spcPts val="640"/>
              </a:spcBef>
              <a:spcAft>
                <a:spcPts val="0"/>
              </a:spcAft>
              <a:buSzPts val="1400"/>
              <a:buChar char="●"/>
              <a:defRPr sz="2800"/>
            </a:lvl1pPr>
            <a:lvl2pPr marL="914400" lvl="1" indent="-317500" rtl="0">
              <a:spcBef>
                <a:spcPts val="0"/>
              </a:spcBef>
              <a:spcAft>
                <a:spcPts val="0"/>
              </a:spcAft>
              <a:buSzPts val="1400"/>
              <a:buChar char="●"/>
              <a:defRPr sz="2400"/>
            </a:lvl2pPr>
            <a:lvl3pPr marL="1371600" lvl="2" indent="-317500" rtl="0">
              <a:spcBef>
                <a:spcPts val="0"/>
              </a:spcBef>
              <a:spcAft>
                <a:spcPts val="0"/>
              </a:spcAft>
              <a:buSzPts val="1400"/>
              <a:buChar char="●"/>
              <a:defRPr sz="2000"/>
            </a:lvl3pPr>
            <a:lvl4pPr marL="1828800" lvl="3" indent="-317500" rtl="0">
              <a:spcBef>
                <a:spcPts val="0"/>
              </a:spcBef>
              <a:spcAft>
                <a:spcPts val="0"/>
              </a:spcAft>
              <a:buSzPts val="1400"/>
              <a:buChar char="●"/>
              <a:defRPr sz="1800"/>
            </a:lvl4pPr>
            <a:lvl5pPr marL="2286000" lvl="4" indent="-317500" rtl="0">
              <a:spcBef>
                <a:spcPts val="0"/>
              </a:spcBef>
              <a:spcAft>
                <a:spcPts val="0"/>
              </a:spcAft>
              <a:buSzPts val="1400"/>
              <a:buChar char="●"/>
              <a:defRPr sz="1800"/>
            </a:lvl5pPr>
            <a:lvl6pPr marL="2743200" lvl="5" indent="-317500" rtl="0">
              <a:spcBef>
                <a:spcPts val="0"/>
              </a:spcBef>
              <a:spcAft>
                <a:spcPts val="0"/>
              </a:spcAft>
              <a:buSzPts val="1400"/>
              <a:buChar char="●"/>
              <a:defRPr sz="1800"/>
            </a:lvl6pPr>
            <a:lvl7pPr marL="3200400" lvl="6" indent="-317500" rtl="0">
              <a:spcBef>
                <a:spcPts val="0"/>
              </a:spcBef>
              <a:spcAft>
                <a:spcPts val="0"/>
              </a:spcAft>
              <a:buSzPts val="1400"/>
              <a:buChar char="●"/>
              <a:defRPr sz="1800"/>
            </a:lvl7pPr>
            <a:lvl8pPr marL="3657600" lvl="7" indent="-317500" rtl="0">
              <a:spcBef>
                <a:spcPts val="0"/>
              </a:spcBef>
              <a:spcAft>
                <a:spcPts val="0"/>
              </a:spcAft>
              <a:buSzPts val="1400"/>
              <a:buChar char="●"/>
              <a:defRPr sz="1800"/>
            </a:lvl8pPr>
            <a:lvl9pPr marL="4114800" lvl="8" indent="-317500" rtl="0">
              <a:spcBef>
                <a:spcPts val="0"/>
              </a:spcBef>
              <a:spcAft>
                <a:spcPts val="0"/>
              </a:spcAft>
              <a:buSzPts val="1400"/>
              <a:buChar char="●"/>
              <a:defRPr sz="1800"/>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2"/>
        <p:cNvGrpSpPr/>
        <p:nvPr/>
      </p:nvGrpSpPr>
      <p:grpSpPr>
        <a:xfrm>
          <a:off x="0" y="0"/>
          <a:ext cx="0" cy="0"/>
          <a:chOff x="0" y="0"/>
          <a:chExt cx="0" cy="0"/>
        </a:xfrm>
      </p:grpSpPr>
      <p:sp>
        <p:nvSpPr>
          <p:cNvPr id="143" name="Google Shape;143;p32"/>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Char char="●"/>
              <a:defRPr sz="4000" b="1" cap="small"/>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144" name="Google Shape;144;p32"/>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SzPts val="1400"/>
              <a:buFont typeface="Arial"/>
              <a:buNone/>
              <a:defRPr sz="2000"/>
            </a:lvl1pPr>
            <a:lvl2pPr marL="914400" lvl="1" indent="-228600" rtl="0">
              <a:spcBef>
                <a:spcPts val="0"/>
              </a:spcBef>
              <a:spcAft>
                <a:spcPts val="0"/>
              </a:spcAft>
              <a:buSzPts val="1400"/>
              <a:buFont typeface="Arial"/>
              <a:buNone/>
              <a:defRPr sz="1800"/>
            </a:lvl2pPr>
            <a:lvl3pPr marL="1371600" lvl="2" indent="-228600" rtl="0">
              <a:spcBef>
                <a:spcPts val="0"/>
              </a:spcBef>
              <a:spcAft>
                <a:spcPts val="0"/>
              </a:spcAft>
              <a:buSzPts val="1400"/>
              <a:buFont typeface="Arial"/>
              <a:buNone/>
              <a:defRPr sz="1600"/>
            </a:lvl3pPr>
            <a:lvl4pPr marL="1828800" lvl="3" indent="-228600" rtl="0">
              <a:spcBef>
                <a:spcPts val="0"/>
              </a:spcBef>
              <a:spcAft>
                <a:spcPts val="0"/>
              </a:spcAft>
              <a:buSzPts val="1400"/>
              <a:buFont typeface="Arial"/>
              <a:buNone/>
              <a:defRPr sz="1400"/>
            </a:lvl4pPr>
            <a:lvl5pPr marL="2286000" lvl="4" indent="-228600" rtl="0">
              <a:spcBef>
                <a:spcPts val="0"/>
              </a:spcBef>
              <a:spcAft>
                <a:spcPts val="0"/>
              </a:spcAft>
              <a:buSzPts val="1400"/>
              <a:buFont typeface="Arial"/>
              <a:buNone/>
              <a:defRPr sz="1400"/>
            </a:lvl5pPr>
            <a:lvl6pPr marL="2743200" lvl="5" indent="-228600" rtl="0">
              <a:spcBef>
                <a:spcPts val="0"/>
              </a:spcBef>
              <a:spcAft>
                <a:spcPts val="0"/>
              </a:spcAft>
              <a:buSzPts val="1400"/>
              <a:buFont typeface="Arial"/>
              <a:buNone/>
              <a:defRPr sz="1400"/>
            </a:lvl6pPr>
            <a:lvl7pPr marL="3200400" lvl="6" indent="-228600" rtl="0">
              <a:spcBef>
                <a:spcPts val="0"/>
              </a:spcBef>
              <a:spcAft>
                <a:spcPts val="0"/>
              </a:spcAft>
              <a:buSzPts val="1400"/>
              <a:buFont typeface="Arial"/>
              <a:buNone/>
              <a:defRPr sz="1400"/>
            </a:lvl7pPr>
            <a:lvl8pPr marL="3657600" lvl="7" indent="-228600" rtl="0">
              <a:spcBef>
                <a:spcPts val="0"/>
              </a:spcBef>
              <a:spcAft>
                <a:spcPts val="0"/>
              </a:spcAft>
              <a:buSzPts val="1400"/>
              <a:buFont typeface="Arial"/>
              <a:buNone/>
              <a:defRPr sz="1400"/>
            </a:lvl8pPr>
            <a:lvl9pPr marL="4114800" lvl="8" indent="-228600" rtl="0">
              <a:spcBef>
                <a:spcPts val="0"/>
              </a:spcBef>
              <a:spcAft>
                <a:spcPts val="0"/>
              </a:spcAft>
              <a:buSzPts val="1400"/>
              <a:buFont typeface="Arial"/>
              <a:buNone/>
              <a:defRPr sz="14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4"/>
        <p:cNvGrpSpPr/>
        <p:nvPr/>
      </p:nvGrpSpPr>
      <p:grpSpPr>
        <a:xfrm>
          <a:off x="0" y="0"/>
          <a:ext cx="0" cy="0"/>
          <a:chOff x="0" y="0"/>
          <a:chExt cx="0" cy="0"/>
        </a:xfrm>
      </p:grpSpPr>
      <p:sp>
        <p:nvSpPr>
          <p:cNvPr id="15" name="Google Shape;15;p4"/>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
        <p:nvSpPr>
          <p:cNvPr id="16" name="Google Shape;16;p4"/>
          <p:cNvSpPr txBox="1">
            <a:spLocks noGrp="1"/>
          </p:cNvSpPr>
          <p:nvPr>
            <p:ph type="body" idx="1"/>
          </p:nvPr>
        </p:nvSpPr>
        <p:spPr>
          <a:xfrm>
            <a:off x="457200"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
        <p:nvSpPr>
          <p:cNvPr id="17" name="Google Shape;17;p4"/>
          <p:cNvSpPr txBox="1">
            <a:spLocks noGrp="1"/>
          </p:cNvSpPr>
          <p:nvPr>
            <p:ph type="body" idx="2"/>
          </p:nvPr>
        </p:nvSpPr>
        <p:spPr>
          <a:xfrm>
            <a:off x="4692274" y="1600200"/>
            <a:ext cx="3994526" cy="4967574"/>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sz="1800"/>
            </a:lvl5pPr>
            <a:lvl6pPr marL="2743200" lvl="5" indent="-342900" rtl="0">
              <a:spcBef>
                <a:spcPts val="0"/>
              </a:spcBef>
              <a:spcAft>
                <a:spcPts val="0"/>
              </a:spcAft>
              <a:buSzPts val="1800"/>
              <a:buChar char="■"/>
              <a:defRPr sz="1800"/>
            </a:lvl6pPr>
            <a:lvl7pPr marL="3200400" lvl="6" indent="-342900" rtl="0">
              <a:spcBef>
                <a:spcPts val="0"/>
              </a:spcBef>
              <a:spcAft>
                <a:spcPts val="0"/>
              </a:spcAft>
              <a:buSzPts val="1800"/>
              <a:buChar char="●"/>
              <a:defRPr sz="1800"/>
            </a:lvl7pPr>
            <a:lvl8pPr marL="3657600" lvl="7" indent="-342900" rtl="0">
              <a:spcBef>
                <a:spcPts val="0"/>
              </a:spcBef>
              <a:spcAft>
                <a:spcPts val="0"/>
              </a:spcAft>
              <a:buSzPts val="1800"/>
              <a:buChar char="○"/>
              <a:defRPr sz="1800"/>
            </a:lvl8pPr>
            <a:lvl9pPr marL="4114800" lvl="8" indent="-342900" rtl="0">
              <a:spcBef>
                <a:spcPts val="0"/>
              </a:spcBef>
              <a:spcAft>
                <a:spcPts val="0"/>
              </a:spcAft>
              <a:buSzPts val="1800"/>
              <a:buChar char="■"/>
              <a:defRPr sz="1800"/>
            </a:lvl9pPr>
          </a:lstStyle>
          <a:p>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145"/>
        <p:cNvGrpSpPr/>
        <p:nvPr/>
      </p:nvGrpSpPr>
      <p:grpSpPr>
        <a:xfrm>
          <a:off x="0" y="0"/>
          <a:ext cx="0" cy="0"/>
          <a:chOff x="0" y="0"/>
          <a:chExt cx="0" cy="0"/>
        </a:xfrm>
      </p:grpSpPr>
      <p:sp>
        <p:nvSpPr>
          <p:cNvPr id="146" name="Google Shape;146;p33"/>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47" name="Google Shape;147;p3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48"/>
        <p:cNvGrpSpPr/>
        <p:nvPr/>
      </p:nvGrpSpPr>
      <p:grpSpPr>
        <a:xfrm>
          <a:off x="0" y="0"/>
          <a:ext cx="0" cy="0"/>
          <a:chOff x="0" y="0"/>
          <a:chExt cx="0" cy="0"/>
        </a:xfrm>
      </p:grpSpPr>
      <p:sp>
        <p:nvSpPr>
          <p:cNvPr id="149" name="Google Shape;149;p34"/>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t" anchorCtr="0">
            <a:noAutofit/>
          </a:bodyPr>
          <a:lstStyle>
            <a:lvl1pPr marL="0" marR="0" lvl="0"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1pPr>
            <a:lvl2pPr marL="0" marR="0" lvl="1"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2pPr>
            <a:lvl3pPr marL="0" marR="0" lvl="2"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3pPr>
            <a:lvl4pPr marL="0" marR="0" lvl="3"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4pPr>
            <a:lvl5pPr marL="0" marR="0" lvl="4"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150" name="Google Shape;150;p3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OBJECT_AND_TEXT" type="objAndTx">
  <p:cSld name="OBJECT_AND_TEXT">
    <p:spTree>
      <p:nvGrpSpPr>
        <p:cNvPr id="1" name="Shape 151"/>
        <p:cNvGrpSpPr/>
        <p:nvPr/>
      </p:nvGrpSpPr>
      <p:grpSpPr>
        <a:xfrm>
          <a:off x="0" y="0"/>
          <a:ext cx="0" cy="0"/>
          <a:chOff x="0" y="0"/>
          <a:chExt cx="0" cy="0"/>
        </a:xfrm>
      </p:grpSpPr>
      <p:sp>
        <p:nvSpPr>
          <p:cNvPr id="152" name="Google Shape;152;p35"/>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SzPts val="1400"/>
              <a:buChar char="●"/>
              <a:defRPr sz="4400">
                <a:solidFill>
                  <a:schemeClr val="dk2"/>
                </a:solidFill>
                <a:latin typeface="Arial"/>
                <a:ea typeface="Arial"/>
                <a:cs typeface="Arial"/>
                <a:sym typeface="Arial"/>
              </a:defRPr>
            </a:lvl1pPr>
            <a:lvl2pPr lvl="1" algn="ctr" rtl="0">
              <a:spcBef>
                <a:spcPts val="0"/>
              </a:spcBef>
              <a:spcAft>
                <a:spcPts val="0"/>
              </a:spcAft>
              <a:buSzPts val="1400"/>
              <a:buChar char="○"/>
              <a:defRPr sz="4400">
                <a:solidFill>
                  <a:schemeClr val="dk2"/>
                </a:solidFill>
                <a:latin typeface="Arial"/>
                <a:ea typeface="Arial"/>
                <a:cs typeface="Arial"/>
                <a:sym typeface="Arial"/>
              </a:defRPr>
            </a:lvl2pPr>
            <a:lvl3pPr lvl="2" algn="ctr" rtl="0">
              <a:spcBef>
                <a:spcPts val="0"/>
              </a:spcBef>
              <a:spcAft>
                <a:spcPts val="0"/>
              </a:spcAft>
              <a:buSzPts val="1400"/>
              <a:buChar char="■"/>
              <a:defRPr sz="4400">
                <a:solidFill>
                  <a:schemeClr val="dk2"/>
                </a:solidFill>
                <a:latin typeface="Arial"/>
                <a:ea typeface="Arial"/>
                <a:cs typeface="Arial"/>
                <a:sym typeface="Arial"/>
              </a:defRPr>
            </a:lvl3pPr>
            <a:lvl4pPr lvl="3" algn="ctr" rtl="0">
              <a:spcBef>
                <a:spcPts val="0"/>
              </a:spcBef>
              <a:spcAft>
                <a:spcPts val="0"/>
              </a:spcAft>
              <a:buSzPts val="1400"/>
              <a:buChar char="●"/>
              <a:defRPr sz="4400">
                <a:solidFill>
                  <a:schemeClr val="dk2"/>
                </a:solidFill>
                <a:latin typeface="Arial"/>
                <a:ea typeface="Arial"/>
                <a:cs typeface="Arial"/>
                <a:sym typeface="Arial"/>
              </a:defRPr>
            </a:lvl4pPr>
            <a:lvl5pPr lvl="4" algn="ctr" rtl="0">
              <a:spcBef>
                <a:spcPts val="0"/>
              </a:spcBef>
              <a:spcAft>
                <a:spcPts val="0"/>
              </a:spcAft>
              <a:buSzPts val="1400"/>
              <a:buChar char="○"/>
              <a:defRPr sz="4400">
                <a:solidFill>
                  <a:schemeClr val="dk2"/>
                </a:solidFill>
                <a:latin typeface="Arial"/>
                <a:ea typeface="Arial"/>
                <a:cs typeface="Arial"/>
                <a:sym typeface="Arial"/>
              </a:defRPr>
            </a:lvl5pPr>
            <a:lvl6pPr marL="457200" lvl="5" algn="ctr" rtl="0">
              <a:spcBef>
                <a:spcPts val="0"/>
              </a:spcBef>
              <a:spcAft>
                <a:spcPts val="0"/>
              </a:spcAft>
              <a:buSzPts val="1400"/>
              <a:buChar char="■"/>
              <a:defRPr sz="4400">
                <a:solidFill>
                  <a:schemeClr val="dk2"/>
                </a:solidFill>
                <a:latin typeface="Arial"/>
                <a:ea typeface="Arial"/>
                <a:cs typeface="Arial"/>
                <a:sym typeface="Arial"/>
              </a:defRPr>
            </a:lvl6pPr>
            <a:lvl7pPr marL="914400" lvl="6" algn="ctr" rtl="0">
              <a:spcBef>
                <a:spcPts val="0"/>
              </a:spcBef>
              <a:spcAft>
                <a:spcPts val="0"/>
              </a:spcAft>
              <a:buSzPts val="1400"/>
              <a:buChar char="●"/>
              <a:defRPr sz="4400">
                <a:solidFill>
                  <a:schemeClr val="dk2"/>
                </a:solidFill>
                <a:latin typeface="Arial"/>
                <a:ea typeface="Arial"/>
                <a:cs typeface="Arial"/>
                <a:sym typeface="Arial"/>
              </a:defRPr>
            </a:lvl7pPr>
            <a:lvl8pPr marL="1371600" lvl="7" algn="ctr" rtl="0">
              <a:spcBef>
                <a:spcPts val="0"/>
              </a:spcBef>
              <a:spcAft>
                <a:spcPts val="0"/>
              </a:spcAft>
              <a:buSzPts val="1400"/>
              <a:buChar char="○"/>
              <a:defRPr sz="4400">
                <a:solidFill>
                  <a:schemeClr val="dk2"/>
                </a:solidFill>
                <a:latin typeface="Arial"/>
                <a:ea typeface="Arial"/>
                <a:cs typeface="Arial"/>
                <a:sym typeface="Arial"/>
              </a:defRPr>
            </a:lvl8pPr>
            <a:lvl9pPr marL="1828800" lvl="8" algn="ctr" rtl="0">
              <a:spcBef>
                <a:spcPts val="0"/>
              </a:spcBef>
              <a:spcAft>
                <a:spcPts val="0"/>
              </a:spcAft>
              <a:buSzPts val="1400"/>
              <a:buChar char="■"/>
              <a:defRPr sz="4400">
                <a:solidFill>
                  <a:schemeClr val="dk2"/>
                </a:solidFill>
                <a:latin typeface="Arial"/>
                <a:ea typeface="Arial"/>
                <a:cs typeface="Arial"/>
                <a:sym typeface="Arial"/>
              </a:defRPr>
            </a:lvl9pPr>
          </a:lstStyle>
          <a:p>
            <a:endParaRPr/>
          </a:p>
        </p:txBody>
      </p:sp>
      <p:sp>
        <p:nvSpPr>
          <p:cNvPr id="153" name="Google Shape;153;p35"/>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
        <p:nvSpPr>
          <p:cNvPr id="154" name="Google Shape;154;p35"/>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Arial"/>
              <a:buChar char="●"/>
              <a:defRPr sz="3200">
                <a:solidFill>
                  <a:schemeClr val="dk1"/>
                </a:solidFill>
                <a:latin typeface="Arial"/>
                <a:ea typeface="Arial"/>
                <a:cs typeface="Arial"/>
                <a:sym typeface="Arial"/>
              </a:defRPr>
            </a:lvl1pPr>
            <a:lvl2pPr marL="914400" lvl="1" indent="-317500" algn="l" rtl="0">
              <a:spcBef>
                <a:spcPts val="0"/>
              </a:spcBef>
              <a:spcAft>
                <a:spcPts val="0"/>
              </a:spcAft>
              <a:buClr>
                <a:schemeClr val="dk1"/>
              </a:buClr>
              <a:buSzPts val="1400"/>
              <a:buFont typeface="Arial"/>
              <a:buChar char="●"/>
              <a:defRPr sz="2800">
                <a:solidFill>
                  <a:schemeClr val="dk1"/>
                </a:solidFill>
                <a:latin typeface="Arial"/>
                <a:ea typeface="Arial"/>
                <a:cs typeface="Arial"/>
                <a:sym typeface="Arial"/>
              </a:defRPr>
            </a:lvl2pPr>
            <a:lvl3pPr marL="1371600" lvl="2" indent="-317500" algn="l" rtl="0">
              <a:spcBef>
                <a:spcPts val="0"/>
              </a:spcBef>
              <a:spcAft>
                <a:spcPts val="0"/>
              </a:spcAft>
              <a:buClr>
                <a:schemeClr val="dk1"/>
              </a:buClr>
              <a:buSzPts val="1400"/>
              <a:buFont typeface="Arial"/>
              <a:buChar char="●"/>
              <a:defRPr sz="2400">
                <a:solidFill>
                  <a:schemeClr val="dk1"/>
                </a:solidFill>
                <a:latin typeface="Arial"/>
                <a:ea typeface="Arial"/>
                <a:cs typeface="Arial"/>
                <a:sym typeface="Arial"/>
              </a:defRPr>
            </a:lvl3pPr>
            <a:lvl4pPr marL="1828800" lvl="3"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4pPr>
            <a:lvl5pPr marL="2286000" lvl="4"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5pPr>
            <a:lvl6pPr marL="2743200" lvl="5"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6pPr>
            <a:lvl7pPr marL="3200400" lvl="6"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7pPr>
            <a:lvl8pPr marL="3657600" lvl="7"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8pPr>
            <a:lvl9pPr marL="4114800" lvl="8" indent="-317500" algn="l" rtl="0">
              <a:spcBef>
                <a:spcPts val="0"/>
              </a:spcBef>
              <a:spcAft>
                <a:spcPts val="0"/>
              </a:spcAft>
              <a:buClr>
                <a:schemeClr val="dk1"/>
              </a:buClr>
              <a:buSzPts val="1400"/>
              <a:buFont typeface="Arial"/>
              <a:buChar char="●"/>
              <a:defRPr sz="2000">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8"/>
        <p:cNvGrpSpPr/>
        <p:nvPr/>
      </p:nvGrpSpPr>
      <p:grpSpPr>
        <a:xfrm>
          <a:off x="0" y="0"/>
          <a:ext cx="0" cy="0"/>
          <a:chOff x="0" y="0"/>
          <a:chExt cx="0" cy="0"/>
        </a:xfrm>
      </p:grpSpPr>
      <p:sp>
        <p:nvSpPr>
          <p:cNvPr id="159" name="Google Shape;159;p37"/>
          <p:cNvSpPr txBox="1">
            <a:spLocks noGrp="1"/>
          </p:cNvSpPr>
          <p:nvPr>
            <p:ph type="ctrTitle"/>
          </p:nvPr>
        </p:nvSpPr>
        <p:spPr>
          <a:xfrm>
            <a:off x="685800" y="2111123"/>
            <a:ext cx="7772400" cy="15465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160" name="Google Shape;160;p37"/>
          <p:cNvSpPr txBox="1">
            <a:spLocks noGrp="1"/>
          </p:cNvSpPr>
          <p:nvPr>
            <p:ph type="subTitle" idx="1"/>
          </p:nvPr>
        </p:nvSpPr>
        <p:spPr>
          <a:xfrm>
            <a:off x="685800" y="3786738"/>
            <a:ext cx="7772400" cy="10464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2"/>
              </a:buClr>
              <a:buSzPts val="3000"/>
              <a:buNone/>
              <a:defRPr>
                <a:solidFill>
                  <a:schemeClr val="dk2"/>
                </a:solidFill>
              </a:defRPr>
            </a:lvl1pPr>
            <a:lvl2pPr lvl="1" algn="ctr" rtl="0">
              <a:spcBef>
                <a:spcPts val="0"/>
              </a:spcBef>
              <a:spcAft>
                <a:spcPts val="0"/>
              </a:spcAft>
              <a:buClr>
                <a:schemeClr val="dk2"/>
              </a:buClr>
              <a:buSzPts val="3000"/>
              <a:buNone/>
              <a:defRPr sz="3000">
                <a:solidFill>
                  <a:schemeClr val="dk2"/>
                </a:solidFill>
              </a:defRPr>
            </a:lvl2pPr>
            <a:lvl3pPr lvl="2" algn="ctr" rtl="0">
              <a:spcBef>
                <a:spcPts val="0"/>
              </a:spcBef>
              <a:spcAft>
                <a:spcPts val="0"/>
              </a:spcAft>
              <a:buClr>
                <a:schemeClr val="dk2"/>
              </a:buClr>
              <a:buSzPts val="3000"/>
              <a:buNone/>
              <a:defRPr sz="3000">
                <a:solidFill>
                  <a:schemeClr val="dk2"/>
                </a:solidFill>
              </a:defRPr>
            </a:lvl3pPr>
            <a:lvl4pPr lvl="3" algn="ctr" rtl="0">
              <a:spcBef>
                <a:spcPts val="0"/>
              </a:spcBef>
              <a:spcAft>
                <a:spcPts val="0"/>
              </a:spcAft>
              <a:buClr>
                <a:schemeClr val="dk2"/>
              </a:buClr>
              <a:buSzPts val="3000"/>
              <a:buNone/>
              <a:defRPr sz="3000">
                <a:solidFill>
                  <a:schemeClr val="dk2"/>
                </a:solidFill>
              </a:defRPr>
            </a:lvl4pPr>
            <a:lvl5pPr lvl="4" algn="ctr" rtl="0">
              <a:spcBef>
                <a:spcPts val="0"/>
              </a:spcBef>
              <a:spcAft>
                <a:spcPts val="0"/>
              </a:spcAft>
              <a:buClr>
                <a:schemeClr val="dk2"/>
              </a:buClr>
              <a:buSzPts val="3000"/>
              <a:buNone/>
              <a:defRPr sz="3000">
                <a:solidFill>
                  <a:schemeClr val="dk2"/>
                </a:solidFill>
              </a:defRPr>
            </a:lvl5pPr>
            <a:lvl6pPr lvl="5" algn="ctr" rtl="0">
              <a:spcBef>
                <a:spcPts val="0"/>
              </a:spcBef>
              <a:spcAft>
                <a:spcPts val="0"/>
              </a:spcAft>
              <a:buClr>
                <a:schemeClr val="dk2"/>
              </a:buClr>
              <a:buSzPts val="3000"/>
              <a:buNone/>
              <a:defRPr sz="3000">
                <a:solidFill>
                  <a:schemeClr val="dk2"/>
                </a:solidFill>
              </a:defRPr>
            </a:lvl6pPr>
            <a:lvl7pPr lvl="6" algn="ctr" rtl="0">
              <a:spcBef>
                <a:spcPts val="0"/>
              </a:spcBef>
              <a:spcAft>
                <a:spcPts val="0"/>
              </a:spcAft>
              <a:buClr>
                <a:schemeClr val="dk2"/>
              </a:buClr>
              <a:buSzPts val="3000"/>
              <a:buNone/>
              <a:defRPr sz="3000">
                <a:solidFill>
                  <a:schemeClr val="dk2"/>
                </a:solidFill>
              </a:defRPr>
            </a:lvl7pPr>
            <a:lvl8pPr lvl="7" algn="ctr" rtl="0">
              <a:spcBef>
                <a:spcPts val="0"/>
              </a:spcBef>
              <a:spcAft>
                <a:spcPts val="0"/>
              </a:spcAft>
              <a:buClr>
                <a:schemeClr val="dk2"/>
              </a:buClr>
              <a:buSzPts val="3000"/>
              <a:buNone/>
              <a:defRPr sz="3000">
                <a:solidFill>
                  <a:schemeClr val="dk2"/>
                </a:solidFill>
              </a:defRPr>
            </a:lvl8pPr>
            <a:lvl9pPr lvl="8" algn="ctr" rtl="0">
              <a:spcBef>
                <a:spcPts val="0"/>
              </a:spcBef>
              <a:spcAft>
                <a:spcPts val="0"/>
              </a:spcAft>
              <a:buClr>
                <a:schemeClr val="dk2"/>
              </a:buClr>
              <a:buSzPts val="3000"/>
              <a:buNone/>
              <a:defRPr sz="3000">
                <a:solidFill>
                  <a:schemeClr val="dk2"/>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1"/>
        <p:cNvGrpSpPr/>
        <p:nvPr/>
      </p:nvGrpSpPr>
      <p:grpSpPr>
        <a:xfrm>
          <a:off x="0" y="0"/>
          <a:ext cx="0" cy="0"/>
          <a:chOff x="0" y="0"/>
          <a:chExt cx="0" cy="0"/>
        </a:xfrm>
      </p:grpSpPr>
      <p:sp>
        <p:nvSpPr>
          <p:cNvPr id="162" name="Google Shape;162;p38"/>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63" name="Google Shape;163;p38"/>
          <p:cNvSpPr txBox="1">
            <a:spLocks noGrp="1"/>
          </p:cNvSpPr>
          <p:nvPr>
            <p:ph type="body" idx="1"/>
          </p:nvPr>
        </p:nvSpPr>
        <p:spPr>
          <a:xfrm>
            <a:off x="457200" y="1600200"/>
            <a:ext cx="82296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64"/>
        <p:cNvGrpSpPr/>
        <p:nvPr/>
      </p:nvGrpSpPr>
      <p:grpSpPr>
        <a:xfrm>
          <a:off x="0" y="0"/>
          <a:ext cx="0" cy="0"/>
          <a:chOff x="0" y="0"/>
          <a:chExt cx="0" cy="0"/>
        </a:xfrm>
      </p:grpSpPr>
      <p:sp>
        <p:nvSpPr>
          <p:cNvPr id="165" name="Google Shape;165;p39"/>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
        <p:nvSpPr>
          <p:cNvPr id="166" name="Google Shape;166;p39"/>
          <p:cNvSpPr txBox="1">
            <a:spLocks noGrp="1"/>
          </p:cNvSpPr>
          <p:nvPr>
            <p:ph type="body" idx="1"/>
          </p:nvPr>
        </p:nvSpPr>
        <p:spPr>
          <a:xfrm>
            <a:off x="457200"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
        <p:nvSpPr>
          <p:cNvPr id="167" name="Google Shape;167;p39"/>
          <p:cNvSpPr txBox="1">
            <a:spLocks noGrp="1"/>
          </p:cNvSpPr>
          <p:nvPr>
            <p:ph type="body" idx="2"/>
          </p:nvPr>
        </p:nvSpPr>
        <p:spPr>
          <a:xfrm>
            <a:off x="4692274" y="1600200"/>
            <a:ext cx="3994500" cy="4967700"/>
          </a:xfrm>
          <a:prstGeom prst="rect">
            <a:avLst/>
          </a:prstGeom>
        </p:spPr>
        <p:txBody>
          <a:bodyPr spcFirstLastPara="1" wrap="square" lIns="91425" tIns="91425" rIns="91425" bIns="91425" anchor="t" anchorCtr="0">
            <a:noAutofit/>
          </a:bodyPr>
          <a:lstStyle>
            <a:lvl1pPr marL="457200" lvl="0" indent="-419100" rtl="0">
              <a:spcBef>
                <a:spcPts val="600"/>
              </a:spcBef>
              <a:spcAft>
                <a:spcPts val="0"/>
              </a:spcAft>
              <a:buSzPts val="3000"/>
              <a:buChar char="●"/>
              <a:defRPr/>
            </a:lvl1pPr>
            <a:lvl2pPr marL="914400" lvl="1" indent="-381000" rtl="0">
              <a:spcBef>
                <a:spcPts val="0"/>
              </a:spcBef>
              <a:spcAft>
                <a:spcPts val="0"/>
              </a:spcAft>
              <a:buSzPts val="2400"/>
              <a:buChar char="○"/>
              <a:defRPr/>
            </a:lvl2pPr>
            <a:lvl3pPr marL="1371600" lvl="2" indent="-381000" rtl="0">
              <a:spcBef>
                <a:spcPts val="0"/>
              </a:spcBef>
              <a:spcAft>
                <a:spcPts val="0"/>
              </a:spcAft>
              <a:buSzPts val="2400"/>
              <a:buChar char="■"/>
              <a:defRPr/>
            </a:lvl3pPr>
            <a:lvl4pPr marL="1828800" lvl="3" indent="-342900" rtl="0">
              <a:spcBef>
                <a:spcPts val="0"/>
              </a:spcBef>
              <a:spcAft>
                <a:spcPts val="0"/>
              </a:spcAft>
              <a:buSzPts val="1800"/>
              <a:buChar char="●"/>
              <a:defRPr/>
            </a:lvl4pPr>
            <a:lvl5pPr marL="2286000" lvl="4" indent="-342900" rtl="0">
              <a:spcBef>
                <a:spcPts val="0"/>
              </a:spcBef>
              <a:spcAft>
                <a:spcPts val="0"/>
              </a:spcAft>
              <a:buSzPts val="1800"/>
              <a:buChar char="○"/>
              <a:defRPr/>
            </a:lvl5pPr>
            <a:lvl6pPr marL="2743200" lvl="5" indent="-342900" rtl="0">
              <a:spcBef>
                <a:spcPts val="0"/>
              </a:spcBef>
              <a:spcAft>
                <a:spcPts val="0"/>
              </a:spcAft>
              <a:buSzPts val="1800"/>
              <a:buChar char="■"/>
              <a:defRPr/>
            </a:lvl6pPr>
            <a:lvl7pPr marL="3200400" lvl="6" indent="-342900" rtl="0">
              <a:spcBef>
                <a:spcPts val="0"/>
              </a:spcBef>
              <a:spcAft>
                <a:spcPts val="0"/>
              </a:spcAft>
              <a:buSzPts val="1800"/>
              <a:buChar char="●"/>
              <a:defRPr/>
            </a:lvl7pPr>
            <a:lvl8pPr marL="3657600" lvl="7" indent="-342900" rtl="0">
              <a:spcBef>
                <a:spcPts val="0"/>
              </a:spcBef>
              <a:spcAft>
                <a:spcPts val="0"/>
              </a:spcAft>
              <a:buSzPts val="1800"/>
              <a:buChar char="○"/>
              <a:defRPr/>
            </a:lvl8pPr>
            <a:lvl9pPr marL="4114800" lvl="8" indent="-342900" rtl="0">
              <a:spcBef>
                <a:spcPts val="0"/>
              </a:spcBef>
              <a:spcAft>
                <a:spcPts val="0"/>
              </a:spcAft>
              <a:buSzPts val="1800"/>
              <a:buChar char="■"/>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8"/>
        <p:cNvGrpSpPr/>
        <p:nvPr/>
      </p:nvGrpSpPr>
      <p:grpSpPr>
        <a:xfrm>
          <a:off x="0" y="0"/>
          <a:ext cx="0" cy="0"/>
          <a:chOff x="0" y="0"/>
          <a:chExt cx="0" cy="0"/>
        </a:xfrm>
      </p:grpSpPr>
      <p:sp>
        <p:nvSpPr>
          <p:cNvPr id="169" name="Google Shape;169;p40"/>
          <p:cNvSpPr txBox="1">
            <a:spLocks noGrp="1"/>
          </p:cNvSpPr>
          <p:nvPr>
            <p:ph type="title"/>
          </p:nvPr>
        </p:nvSpPr>
        <p:spPr>
          <a:xfrm>
            <a:off x="457200" y="274638"/>
            <a:ext cx="8229600" cy="1143000"/>
          </a:xfrm>
          <a:prstGeom prst="rect">
            <a:avLst/>
          </a:prstGeom>
        </p:spPr>
        <p:txBody>
          <a:bodyPr spcFirstLastPara="1" wrap="square" lIns="91425" tIns="91425" rIns="91425" bIns="91425" anchor="b" anchorCtr="0">
            <a:noAutofit/>
          </a:bodyPr>
          <a:lstStyle>
            <a:lvl1pPr lvl="0" rtl="0">
              <a:spcBef>
                <a:spcPts val="0"/>
              </a:spcBef>
              <a:spcAft>
                <a:spcPts val="0"/>
              </a:spcAft>
              <a:buSzPts val="3600"/>
              <a:buNone/>
              <a:defRPr/>
            </a:lvl1pPr>
            <a:lvl2pPr lvl="1" rtl="0">
              <a:spcBef>
                <a:spcPts val="0"/>
              </a:spcBef>
              <a:spcAft>
                <a:spcPts val="0"/>
              </a:spcAft>
              <a:buSzPts val="3600"/>
              <a:buNone/>
              <a:defRPr/>
            </a:lvl2pPr>
            <a:lvl3pPr lvl="2" rtl="0">
              <a:spcBef>
                <a:spcPts val="0"/>
              </a:spcBef>
              <a:spcAft>
                <a:spcPts val="0"/>
              </a:spcAft>
              <a:buSzPts val="3600"/>
              <a:buNone/>
              <a:defRPr/>
            </a:lvl3pPr>
            <a:lvl4pPr lvl="3" rtl="0">
              <a:spcBef>
                <a:spcPts val="0"/>
              </a:spcBef>
              <a:spcAft>
                <a:spcPts val="0"/>
              </a:spcAft>
              <a:buSzPts val="3600"/>
              <a:buNone/>
              <a:defRPr/>
            </a:lvl4pPr>
            <a:lvl5pPr lvl="4" rtl="0">
              <a:spcBef>
                <a:spcPts val="0"/>
              </a:spcBef>
              <a:spcAft>
                <a:spcPts val="0"/>
              </a:spcAft>
              <a:buSzPts val="3600"/>
              <a:buNone/>
              <a:defRPr/>
            </a:lvl5pPr>
            <a:lvl6pPr lvl="5" rtl="0">
              <a:spcBef>
                <a:spcPts val="0"/>
              </a:spcBef>
              <a:spcAft>
                <a:spcPts val="0"/>
              </a:spcAft>
              <a:buSzPts val="3600"/>
              <a:buNone/>
              <a:defRPr/>
            </a:lvl6pPr>
            <a:lvl7pPr lvl="6" rtl="0">
              <a:spcBef>
                <a:spcPts val="0"/>
              </a:spcBef>
              <a:spcAft>
                <a:spcPts val="0"/>
              </a:spcAft>
              <a:buSzPts val="3600"/>
              <a:buNone/>
              <a:defRPr/>
            </a:lvl7pPr>
            <a:lvl8pPr lvl="7" rtl="0">
              <a:spcBef>
                <a:spcPts val="0"/>
              </a:spcBef>
              <a:spcAft>
                <a:spcPts val="0"/>
              </a:spcAft>
              <a:buSzPts val="3600"/>
              <a:buNone/>
              <a:defRPr/>
            </a:lvl8pPr>
            <a:lvl9pPr lvl="8" rtl="0">
              <a:spcBef>
                <a:spcPts val="0"/>
              </a:spcBef>
              <a:spcAft>
                <a:spcPts val="0"/>
              </a:spcAft>
              <a:buSzPts val="3600"/>
              <a:buNone/>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70"/>
        <p:cNvGrpSpPr/>
        <p:nvPr/>
      </p:nvGrpSpPr>
      <p:grpSpPr>
        <a:xfrm>
          <a:off x="0" y="0"/>
          <a:ext cx="0" cy="0"/>
          <a:chOff x="0" y="0"/>
          <a:chExt cx="0" cy="0"/>
        </a:xfrm>
      </p:grpSpPr>
      <p:sp>
        <p:nvSpPr>
          <p:cNvPr id="171" name="Google Shape;171;p41"/>
          <p:cNvSpPr txBox="1">
            <a:spLocks noGrp="1"/>
          </p:cNvSpPr>
          <p:nvPr>
            <p:ph type="body" idx="1"/>
          </p:nvPr>
        </p:nvSpPr>
        <p:spPr>
          <a:xfrm>
            <a:off x="457200" y="5875079"/>
            <a:ext cx="8229600" cy="692700"/>
          </a:xfrm>
          <a:prstGeom prst="rect">
            <a:avLst/>
          </a:prstGeom>
        </p:spPr>
        <p:txBody>
          <a:bodyPr spcFirstLastPara="1" wrap="square" lIns="91425" tIns="91425" rIns="91425" bIns="91425" anchor="t" anchorCtr="0">
            <a:noAutofit/>
          </a:bodyPr>
          <a:lstStyle>
            <a:lvl1pPr marL="457200" lvl="0" indent="-228600" algn="ctr" rtl="0">
              <a:spcBef>
                <a:spcPts val="360"/>
              </a:spcBef>
              <a:spcAft>
                <a:spcPts val="0"/>
              </a:spcAft>
              <a:buSzPts val="1800"/>
              <a:buNone/>
              <a:defRPr sz="1800"/>
            </a:lvl1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72"/>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8"/>
        <p:cNvGrpSpPr/>
        <p:nvPr/>
      </p:nvGrpSpPr>
      <p:grpSpPr>
        <a:xfrm>
          <a:off x="0" y="0"/>
          <a:ext cx="0" cy="0"/>
          <a:chOff x="0" y="0"/>
          <a:chExt cx="0" cy="0"/>
        </a:xfrm>
      </p:grpSpPr>
      <p:sp>
        <p:nvSpPr>
          <p:cNvPr id="19" name="Google Shape;19;p5"/>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SzPts val="3600"/>
              <a:buFont typeface="Arial"/>
              <a:buNone/>
              <a:defRPr sz="3600" b="1">
                <a:solidFill>
                  <a:schemeClr val="dk1"/>
                </a:solidFill>
                <a:latin typeface="Arial"/>
                <a:ea typeface="Arial"/>
                <a:cs typeface="Arial"/>
                <a:sym typeface="Arial"/>
              </a:defRPr>
            </a:lvl1pPr>
            <a:lvl2pPr lvl="1" algn="l" rtl="0">
              <a:spcBef>
                <a:spcPts val="0"/>
              </a:spcBef>
              <a:spcAft>
                <a:spcPts val="0"/>
              </a:spcAft>
              <a:buSzPts val="3600"/>
              <a:buFont typeface="Arial"/>
              <a:buNone/>
              <a:defRPr sz="3600" b="1">
                <a:solidFill>
                  <a:schemeClr val="dk1"/>
                </a:solidFill>
                <a:latin typeface="Arial"/>
                <a:ea typeface="Arial"/>
                <a:cs typeface="Arial"/>
                <a:sym typeface="Arial"/>
              </a:defRPr>
            </a:lvl2pPr>
            <a:lvl3pPr lvl="2" algn="l" rtl="0">
              <a:spcBef>
                <a:spcPts val="0"/>
              </a:spcBef>
              <a:spcAft>
                <a:spcPts val="0"/>
              </a:spcAft>
              <a:buSzPts val="3600"/>
              <a:buFont typeface="Arial"/>
              <a:buNone/>
              <a:defRPr sz="3600" b="1">
                <a:solidFill>
                  <a:schemeClr val="dk1"/>
                </a:solidFill>
                <a:latin typeface="Arial"/>
                <a:ea typeface="Arial"/>
                <a:cs typeface="Arial"/>
                <a:sym typeface="Arial"/>
              </a:defRPr>
            </a:lvl3pPr>
            <a:lvl4pPr lvl="3" algn="l" rtl="0">
              <a:spcBef>
                <a:spcPts val="0"/>
              </a:spcBef>
              <a:spcAft>
                <a:spcPts val="0"/>
              </a:spcAft>
              <a:buSzPts val="3600"/>
              <a:buFont typeface="Arial"/>
              <a:buNone/>
              <a:defRPr sz="3600" b="1">
                <a:solidFill>
                  <a:schemeClr val="dk1"/>
                </a:solidFill>
                <a:latin typeface="Arial"/>
                <a:ea typeface="Arial"/>
                <a:cs typeface="Arial"/>
                <a:sym typeface="Arial"/>
              </a:defRPr>
            </a:lvl4pPr>
            <a:lvl5pPr lvl="4" algn="l" rtl="0">
              <a:spcBef>
                <a:spcPts val="0"/>
              </a:spcBef>
              <a:spcAft>
                <a:spcPts val="0"/>
              </a:spcAft>
              <a:buSzPts val="3600"/>
              <a:buFont typeface="Arial"/>
              <a:buNone/>
              <a:defRPr sz="3600" b="1">
                <a:solidFill>
                  <a:schemeClr val="dk1"/>
                </a:solidFill>
                <a:latin typeface="Arial"/>
                <a:ea typeface="Arial"/>
                <a:cs typeface="Arial"/>
                <a:sym typeface="Arial"/>
              </a:defRPr>
            </a:lvl5pPr>
            <a:lvl6pPr lvl="5" algn="l" rtl="0">
              <a:spcBef>
                <a:spcPts val="0"/>
              </a:spcBef>
              <a:spcAft>
                <a:spcPts val="0"/>
              </a:spcAft>
              <a:buSzPts val="3600"/>
              <a:buFont typeface="Arial"/>
              <a:buNone/>
              <a:defRPr sz="3600" b="1">
                <a:solidFill>
                  <a:schemeClr val="dk1"/>
                </a:solidFill>
                <a:latin typeface="Arial"/>
                <a:ea typeface="Arial"/>
                <a:cs typeface="Arial"/>
                <a:sym typeface="Arial"/>
              </a:defRPr>
            </a:lvl6pPr>
            <a:lvl7pPr lvl="6" algn="l" rtl="0">
              <a:spcBef>
                <a:spcPts val="0"/>
              </a:spcBef>
              <a:spcAft>
                <a:spcPts val="0"/>
              </a:spcAft>
              <a:buSzPts val="3600"/>
              <a:buFont typeface="Arial"/>
              <a:buNone/>
              <a:defRPr sz="3600" b="1">
                <a:solidFill>
                  <a:schemeClr val="dk1"/>
                </a:solidFill>
                <a:latin typeface="Arial"/>
                <a:ea typeface="Arial"/>
                <a:cs typeface="Arial"/>
                <a:sym typeface="Arial"/>
              </a:defRPr>
            </a:lvl7pPr>
            <a:lvl8pPr lvl="7" algn="l" rtl="0">
              <a:spcBef>
                <a:spcPts val="0"/>
              </a:spcBef>
              <a:spcAft>
                <a:spcPts val="0"/>
              </a:spcAft>
              <a:buSzPts val="3600"/>
              <a:buFont typeface="Arial"/>
              <a:buNone/>
              <a:defRPr sz="3600" b="1">
                <a:solidFill>
                  <a:schemeClr val="dk1"/>
                </a:solidFill>
                <a:latin typeface="Arial"/>
                <a:ea typeface="Arial"/>
                <a:cs typeface="Arial"/>
                <a:sym typeface="Arial"/>
              </a:defRPr>
            </a:lvl8pPr>
            <a:lvl9pPr lvl="8" algn="l" rtl="0">
              <a:spcBef>
                <a:spcPts val="0"/>
              </a:spcBef>
              <a:spcAft>
                <a:spcPts val="0"/>
              </a:spcAft>
              <a:buSzPts val="3600"/>
              <a:buFont typeface="Arial"/>
              <a:buNone/>
              <a:defRPr sz="3600" b="1">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20"/>
        <p:cNvGrpSpPr/>
        <p:nvPr/>
      </p:nvGrpSpPr>
      <p:grpSpPr>
        <a:xfrm>
          <a:off x="0" y="0"/>
          <a:ext cx="0" cy="0"/>
          <a:chOff x="0" y="0"/>
          <a:chExt cx="0" cy="0"/>
        </a:xfrm>
      </p:grpSpPr>
      <p:sp>
        <p:nvSpPr>
          <p:cNvPr id="21" name="Google Shape;21;p6"/>
          <p:cNvSpPr txBox="1">
            <a:spLocks noGrp="1"/>
          </p:cNvSpPr>
          <p:nvPr>
            <p:ph type="body" idx="1"/>
          </p:nvPr>
        </p:nvSpPr>
        <p:spPr>
          <a:xfrm>
            <a:off x="457200" y="5875079"/>
            <a:ext cx="8229600" cy="692694"/>
          </a:xfrm>
          <a:prstGeom prst="rect">
            <a:avLst/>
          </a:prstGeom>
          <a:noFill/>
          <a:ln>
            <a:noFill/>
          </a:ln>
        </p:spPr>
        <p:txBody>
          <a:bodyPr spcFirstLastPara="1" wrap="square" lIns="91425" tIns="91425" rIns="91425" bIns="91425" anchor="t" anchorCtr="0">
            <a:noAutofit/>
          </a:bodyPr>
          <a:lstStyle>
            <a:lvl1pPr marL="457200" lvl="0" indent="-342900" algn="ctr" rtl="0">
              <a:lnSpc>
                <a:spcPct val="100000"/>
              </a:lnSpc>
              <a:spcBef>
                <a:spcPts val="360"/>
              </a:spcBef>
              <a:spcAft>
                <a:spcPts val="0"/>
              </a:spcAft>
              <a:buClr>
                <a:schemeClr val="dk1"/>
              </a:buClr>
              <a:buSzPts val="1800"/>
              <a:buFont typeface="Arial"/>
              <a:buChar char="●"/>
              <a:defRPr sz="1800">
                <a:solidFill>
                  <a:schemeClr val="dk1"/>
                </a:solidFill>
              </a:defRPr>
            </a:lvl1pPr>
            <a:lvl2pPr marL="914400" lvl="1" indent="-342900" algn="ctr" rtl="0">
              <a:lnSpc>
                <a:spcPct val="100000"/>
              </a:lnSpc>
              <a:spcBef>
                <a:spcPts val="0"/>
              </a:spcBef>
              <a:spcAft>
                <a:spcPts val="0"/>
              </a:spcAft>
              <a:buClr>
                <a:schemeClr val="dk1"/>
              </a:buClr>
              <a:buSzPts val="1800"/>
              <a:buFont typeface="Arial"/>
              <a:buChar char="○"/>
              <a:defRPr sz="1800">
                <a:solidFill>
                  <a:schemeClr val="dk1"/>
                </a:solidFill>
              </a:defRPr>
            </a:lvl2pPr>
            <a:lvl3pPr marL="1371600" lvl="2" indent="-342900" algn="ctr" rtl="0">
              <a:lnSpc>
                <a:spcPct val="100000"/>
              </a:lnSpc>
              <a:spcBef>
                <a:spcPts val="0"/>
              </a:spcBef>
              <a:spcAft>
                <a:spcPts val="0"/>
              </a:spcAft>
              <a:buClr>
                <a:schemeClr val="dk1"/>
              </a:buClr>
              <a:buSzPts val="1800"/>
              <a:buFont typeface="Arial"/>
              <a:buChar char="■"/>
              <a:defRPr sz="1800">
                <a:solidFill>
                  <a:schemeClr val="dk1"/>
                </a:solidFill>
              </a:defRPr>
            </a:lvl3pPr>
            <a:lvl4pPr marL="1828800" lvl="3" indent="-342900" algn="ctr" rtl="0">
              <a:lnSpc>
                <a:spcPct val="100000"/>
              </a:lnSpc>
              <a:spcBef>
                <a:spcPts val="0"/>
              </a:spcBef>
              <a:spcAft>
                <a:spcPts val="0"/>
              </a:spcAft>
              <a:buClr>
                <a:schemeClr val="dk1"/>
              </a:buClr>
              <a:buSzPts val="1800"/>
              <a:buFont typeface="Arial"/>
              <a:buChar char="●"/>
              <a:defRPr sz="1800">
                <a:solidFill>
                  <a:schemeClr val="dk1"/>
                </a:solidFill>
              </a:defRPr>
            </a:lvl4pPr>
            <a:lvl5pPr marL="2286000" lvl="4" indent="-342900" algn="ctr" rtl="0">
              <a:lnSpc>
                <a:spcPct val="100000"/>
              </a:lnSpc>
              <a:spcBef>
                <a:spcPts val="0"/>
              </a:spcBef>
              <a:spcAft>
                <a:spcPts val="0"/>
              </a:spcAft>
              <a:buClr>
                <a:schemeClr val="dk1"/>
              </a:buClr>
              <a:buSzPts val="1800"/>
              <a:buFont typeface="Arial"/>
              <a:buChar char="○"/>
              <a:defRPr sz="1800">
                <a:solidFill>
                  <a:schemeClr val="dk1"/>
                </a:solidFill>
              </a:defRPr>
            </a:lvl5pPr>
            <a:lvl6pPr marL="2743200" lvl="5" indent="-342900" algn="ctr" rtl="0">
              <a:lnSpc>
                <a:spcPct val="100000"/>
              </a:lnSpc>
              <a:spcBef>
                <a:spcPts val="0"/>
              </a:spcBef>
              <a:spcAft>
                <a:spcPts val="0"/>
              </a:spcAft>
              <a:buClr>
                <a:schemeClr val="dk1"/>
              </a:buClr>
              <a:buSzPts val="1800"/>
              <a:buFont typeface="Arial"/>
              <a:buChar char="■"/>
              <a:defRPr sz="1800">
                <a:solidFill>
                  <a:schemeClr val="dk1"/>
                </a:solidFill>
              </a:defRPr>
            </a:lvl6pPr>
            <a:lvl7pPr marL="3200400" lvl="6" indent="-342900" algn="ctr" rtl="0">
              <a:lnSpc>
                <a:spcPct val="100000"/>
              </a:lnSpc>
              <a:spcBef>
                <a:spcPts val="0"/>
              </a:spcBef>
              <a:spcAft>
                <a:spcPts val="0"/>
              </a:spcAft>
              <a:buClr>
                <a:schemeClr val="dk1"/>
              </a:buClr>
              <a:buSzPts val="1800"/>
              <a:buFont typeface="Arial"/>
              <a:buChar char="●"/>
              <a:defRPr sz="1800">
                <a:solidFill>
                  <a:schemeClr val="dk1"/>
                </a:solidFill>
              </a:defRPr>
            </a:lvl7pPr>
            <a:lvl8pPr marL="3657600" lvl="7" indent="-342900" algn="ctr" rtl="0">
              <a:lnSpc>
                <a:spcPct val="100000"/>
              </a:lnSpc>
              <a:spcBef>
                <a:spcPts val="0"/>
              </a:spcBef>
              <a:spcAft>
                <a:spcPts val="0"/>
              </a:spcAft>
              <a:buClr>
                <a:schemeClr val="dk1"/>
              </a:buClr>
              <a:buSzPts val="1800"/>
              <a:buFont typeface="Arial"/>
              <a:buChar char="○"/>
              <a:defRPr sz="1800">
                <a:solidFill>
                  <a:schemeClr val="dk1"/>
                </a:solidFill>
              </a:defRPr>
            </a:lvl8pPr>
            <a:lvl9pPr marL="4114800" lvl="8" indent="-342900" algn="ctr" rtl="0">
              <a:lnSpc>
                <a:spcPct val="100000"/>
              </a:lnSpc>
              <a:spcBef>
                <a:spcPts val="0"/>
              </a:spcBef>
              <a:spcAft>
                <a:spcPts val="0"/>
              </a:spcAft>
              <a:buClr>
                <a:schemeClr val="dk1"/>
              </a:buClr>
              <a:buSzPts val="1800"/>
              <a:buFont typeface="Arial"/>
              <a:buChar char="■"/>
              <a:defRPr sz="1800">
                <a:solidFill>
                  <a:schemeClr val="dk1"/>
                </a:solidFill>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2"/>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9"/>
          <p:cNvSpPr txBox="1">
            <a:spLocks noGrp="1"/>
          </p:cNvSpPr>
          <p:nvPr>
            <p:ph type="ctrTitle"/>
          </p:nvPr>
        </p:nvSpPr>
        <p:spPr>
          <a:xfrm>
            <a:off x="685800" y="2130425"/>
            <a:ext cx="7772400" cy="1470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31" name="Google Shape;31;p9"/>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rgbClr val="888888"/>
              </a:buClr>
              <a:buSzPts val="1400"/>
              <a:buFont typeface="Calibri"/>
              <a:buNone/>
              <a:defRPr sz="3200" b="0" i="0" u="none" strike="noStrike" cap="none">
                <a:solidFill>
                  <a:srgbClr val="888888"/>
                </a:solidFill>
                <a:latin typeface="Calibri"/>
                <a:ea typeface="Calibri"/>
                <a:cs typeface="Calibri"/>
                <a:sym typeface="Calibri"/>
              </a:defRPr>
            </a:lvl1pPr>
            <a:lvl2pPr marL="457200" marR="0" lvl="1" indent="0" algn="ctr" rtl="0">
              <a:spcBef>
                <a:spcPts val="0"/>
              </a:spcBef>
              <a:spcAft>
                <a:spcPts val="0"/>
              </a:spcAft>
              <a:buClr>
                <a:srgbClr val="888888"/>
              </a:buClr>
              <a:buSzPts val="1400"/>
              <a:buFont typeface="Calibri"/>
              <a:buNone/>
              <a:defRPr sz="2800" b="0" i="0" u="none" strike="noStrike" cap="none">
                <a:solidFill>
                  <a:srgbClr val="888888"/>
                </a:solidFill>
                <a:latin typeface="Calibri"/>
                <a:ea typeface="Calibri"/>
                <a:cs typeface="Calibri"/>
                <a:sym typeface="Calibri"/>
              </a:defRPr>
            </a:lvl2pPr>
            <a:lvl3pPr marL="914400" marR="0" lvl="2" indent="0" algn="ctr" rtl="0">
              <a:spcBef>
                <a:spcPts val="0"/>
              </a:spcBef>
              <a:spcAft>
                <a:spcPts val="0"/>
              </a:spcAft>
              <a:buClr>
                <a:srgbClr val="888888"/>
              </a:buClr>
              <a:buSzPts val="1400"/>
              <a:buFont typeface="Calibri"/>
              <a:buNone/>
              <a:defRPr sz="2400" b="0" i="0" u="none" strike="noStrike" cap="none">
                <a:solidFill>
                  <a:srgbClr val="888888"/>
                </a:solidFill>
                <a:latin typeface="Calibri"/>
                <a:ea typeface="Calibri"/>
                <a:cs typeface="Calibri"/>
                <a:sym typeface="Calibri"/>
              </a:defRPr>
            </a:lvl3pPr>
            <a:lvl4pPr marL="1371600" marR="0" lvl="3"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4pPr>
            <a:lvl5pPr marL="1828800" marR="0" lvl="4"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5pPr>
            <a:lvl6pPr marL="2286000" marR="0" lvl="5"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6pPr>
            <a:lvl7pPr marL="2743200" marR="0" lvl="6"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7pPr>
            <a:lvl8pPr marL="3200400" marR="0" lvl="7"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8pPr>
            <a:lvl9pPr marL="3657600" marR="0" lvl="8" indent="0" algn="ctr" rtl="0">
              <a:spcBef>
                <a:spcPts val="0"/>
              </a:spcBef>
              <a:spcAft>
                <a:spcPts val="0"/>
              </a:spcAft>
              <a:buClr>
                <a:srgbClr val="888888"/>
              </a:buClr>
              <a:buSzPts val="1400"/>
              <a:buFont typeface="Calibri"/>
              <a:buNone/>
              <a:defRPr sz="2000" b="0" i="0" u="none" strike="noStrike" cap="none">
                <a:solidFill>
                  <a:srgbClr val="888888"/>
                </a:solidFill>
                <a:latin typeface="Calibri"/>
                <a:ea typeface="Calibri"/>
                <a:cs typeface="Calibri"/>
                <a:sym typeface="Calibri"/>
              </a:defRPr>
            </a:lvl9pPr>
          </a:lstStyle>
          <a:p>
            <a:endParaRPr/>
          </a:p>
        </p:txBody>
      </p:sp>
      <p:sp>
        <p:nvSpPr>
          <p:cNvPr id="32" name="Google Shape;32;p9"/>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3" name="Google Shape;33;p9"/>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4" name="Google Shape;34;p9"/>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JECT" type="obj">
  <p:cSld name="OBJECT">
    <p:spTree>
      <p:nvGrpSpPr>
        <p:cNvPr id="1" name="Shape 35"/>
        <p:cNvGrpSpPr/>
        <p:nvPr/>
      </p:nvGrpSpPr>
      <p:grpSpPr>
        <a:xfrm>
          <a:off x="0" y="0"/>
          <a:ext cx="0" cy="0"/>
          <a:chOff x="0" y="0"/>
          <a:chExt cx="0" cy="0"/>
        </a:xfrm>
      </p:grpSpPr>
      <p:sp>
        <p:nvSpPr>
          <p:cNvPr id="36" name="Google Shape;36;p10"/>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1400"/>
              <a:buFont typeface="Calibri"/>
              <a:buNone/>
              <a:defRPr sz="4400">
                <a:solidFill>
                  <a:schemeClr val="dk1"/>
                </a:solidFill>
                <a:latin typeface="Calibri"/>
                <a:ea typeface="Calibri"/>
                <a:cs typeface="Calibri"/>
                <a:sym typeface="Calibri"/>
              </a:defRPr>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37" name="Google Shape;37;p10"/>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lvl="0" indent="-317500" algn="l" rtl="0">
              <a:spcBef>
                <a:spcPts val="640"/>
              </a:spcBef>
              <a:spcAft>
                <a:spcPts val="0"/>
              </a:spcAft>
              <a:buClr>
                <a:schemeClr val="dk1"/>
              </a:buClr>
              <a:buSzPts val="1400"/>
              <a:buFont typeface="Calibri"/>
              <a:buChar char="●"/>
              <a:defRPr sz="3200">
                <a:solidFill>
                  <a:schemeClr val="dk1"/>
                </a:solidFill>
                <a:latin typeface="Calibri"/>
                <a:ea typeface="Calibri"/>
                <a:cs typeface="Calibri"/>
                <a:sym typeface="Calibri"/>
              </a:defRPr>
            </a:lvl1pPr>
            <a:lvl2pPr marL="914400" lvl="1" indent="-317500" algn="l" rtl="0">
              <a:spcBef>
                <a:spcPts val="0"/>
              </a:spcBef>
              <a:spcAft>
                <a:spcPts val="0"/>
              </a:spcAft>
              <a:buClr>
                <a:schemeClr val="dk1"/>
              </a:buClr>
              <a:buSzPts val="1400"/>
              <a:buFont typeface="Calibri"/>
              <a:buChar char="●"/>
              <a:defRPr sz="2800">
                <a:solidFill>
                  <a:schemeClr val="dk1"/>
                </a:solidFill>
                <a:latin typeface="Calibri"/>
                <a:ea typeface="Calibri"/>
                <a:cs typeface="Calibri"/>
                <a:sym typeface="Calibri"/>
              </a:defRPr>
            </a:lvl2pPr>
            <a:lvl3pPr marL="1371600" lvl="2" indent="-317500" algn="l" rtl="0">
              <a:spcBef>
                <a:spcPts val="0"/>
              </a:spcBef>
              <a:spcAft>
                <a:spcPts val="0"/>
              </a:spcAft>
              <a:buClr>
                <a:schemeClr val="dk1"/>
              </a:buClr>
              <a:buSzPts val="1400"/>
              <a:buFont typeface="Calibri"/>
              <a:buChar char="●"/>
              <a:defRPr sz="2400">
                <a:solidFill>
                  <a:schemeClr val="dk1"/>
                </a:solidFill>
                <a:latin typeface="Calibri"/>
                <a:ea typeface="Calibri"/>
                <a:cs typeface="Calibri"/>
                <a:sym typeface="Calibri"/>
              </a:defRPr>
            </a:lvl3pPr>
            <a:lvl4pPr marL="1828800" lvl="3"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4pPr>
            <a:lvl5pPr marL="2286000" lvl="4"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5pPr>
            <a:lvl6pPr marL="2743200" lvl="5"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6pPr>
            <a:lvl7pPr marL="3200400" lvl="6"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7pPr>
            <a:lvl8pPr marL="3657600" lvl="7"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8pPr>
            <a:lvl9pPr marL="4114800" lvl="8" indent="-317500" algn="l" rtl="0">
              <a:spcBef>
                <a:spcPts val="0"/>
              </a:spcBef>
              <a:spcAft>
                <a:spcPts val="0"/>
              </a:spcAft>
              <a:buClr>
                <a:schemeClr val="dk1"/>
              </a:buClr>
              <a:buSzPts val="1400"/>
              <a:buFont typeface="Calibri"/>
              <a:buChar char="●"/>
              <a:defRPr sz="2000">
                <a:solidFill>
                  <a:schemeClr val="dk1"/>
                </a:solidFill>
                <a:latin typeface="Calibri"/>
                <a:ea typeface="Calibri"/>
                <a:cs typeface="Calibri"/>
                <a:sym typeface="Calibri"/>
              </a:defRPr>
            </a:lvl9pPr>
          </a:lstStyle>
          <a:p>
            <a:endParaRPr/>
          </a:p>
        </p:txBody>
      </p:sp>
      <p:sp>
        <p:nvSpPr>
          <p:cNvPr id="38" name="Google Shape;38;p10"/>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0"/>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10"/>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
        <p:cNvGrpSpPr/>
        <p:nvPr/>
      </p:nvGrpSpPr>
      <p:grpSpPr>
        <a:xfrm>
          <a:off x="0" y="0"/>
          <a:ext cx="0" cy="0"/>
          <a:chOff x="0" y="0"/>
          <a:chExt cx="0" cy="0"/>
        </a:xfrm>
      </p:grpSpPr>
      <p:sp>
        <p:nvSpPr>
          <p:cNvPr id="42" name="Google Shape;42;p11"/>
          <p:cNvSpPr txBox="1">
            <a:spLocks noGrp="1"/>
          </p:cNvSpPr>
          <p:nvPr>
            <p:ph type="title"/>
          </p:nvPr>
        </p:nvSpPr>
        <p:spPr>
          <a:xfrm>
            <a:off x="722313" y="4406900"/>
            <a:ext cx="7772400" cy="1362000"/>
          </a:xfrm>
          <a:prstGeom prst="rect">
            <a:avLst/>
          </a:prstGeom>
          <a:noFill/>
          <a:ln>
            <a:noFill/>
          </a:ln>
        </p:spPr>
        <p:txBody>
          <a:bodyPr spcFirstLastPara="1" wrap="square" lIns="91425" tIns="91425" rIns="91425" bIns="91425" anchor="t" anchorCtr="0">
            <a:noAutofit/>
          </a:bodyPr>
          <a:lstStyle>
            <a:lvl1pPr lvl="0" algn="l" rtl="0">
              <a:spcBef>
                <a:spcPts val="0"/>
              </a:spcBef>
              <a:spcAft>
                <a:spcPts val="0"/>
              </a:spcAft>
              <a:buSzPts val="1400"/>
              <a:buNone/>
              <a:defRPr sz="4000" b="1" cap="small"/>
            </a:lvl1pPr>
            <a:lvl2pPr lvl="1" rtl="0">
              <a:spcBef>
                <a:spcPts val="0"/>
              </a:spcBef>
              <a:spcAft>
                <a:spcPts val="0"/>
              </a:spcAft>
              <a:buSzPts val="1400"/>
              <a:buChar char="○"/>
              <a:defRPr/>
            </a:lvl2pPr>
            <a:lvl3pPr lvl="2" rtl="0">
              <a:spcBef>
                <a:spcPts val="0"/>
              </a:spcBef>
              <a:spcAft>
                <a:spcPts val="0"/>
              </a:spcAft>
              <a:buSzPts val="1400"/>
              <a:buChar char="■"/>
              <a:defRPr/>
            </a:lvl3pPr>
            <a:lvl4pPr lvl="3" rtl="0">
              <a:spcBef>
                <a:spcPts val="0"/>
              </a:spcBef>
              <a:spcAft>
                <a:spcPts val="0"/>
              </a:spcAft>
              <a:buSzPts val="1400"/>
              <a:buChar char="●"/>
              <a:defRPr/>
            </a:lvl4pPr>
            <a:lvl5pPr lvl="4" rtl="0">
              <a:spcBef>
                <a:spcPts val="0"/>
              </a:spcBef>
              <a:spcAft>
                <a:spcPts val="0"/>
              </a:spcAft>
              <a:buSzPts val="1400"/>
              <a:buChar char="○"/>
              <a:defRPr/>
            </a:lvl5pPr>
            <a:lvl6pPr lvl="5" rtl="0">
              <a:spcBef>
                <a:spcPts val="0"/>
              </a:spcBef>
              <a:spcAft>
                <a:spcPts val="0"/>
              </a:spcAft>
              <a:buSzPts val="1400"/>
              <a:buChar char="■"/>
              <a:defRPr/>
            </a:lvl6pPr>
            <a:lvl7pPr lvl="6" rtl="0">
              <a:spcBef>
                <a:spcPts val="0"/>
              </a:spcBef>
              <a:spcAft>
                <a:spcPts val="0"/>
              </a:spcAft>
              <a:buSzPts val="1400"/>
              <a:buChar char="●"/>
              <a:defRPr/>
            </a:lvl7pPr>
            <a:lvl8pPr lvl="7" rtl="0">
              <a:spcBef>
                <a:spcPts val="0"/>
              </a:spcBef>
              <a:spcAft>
                <a:spcPts val="0"/>
              </a:spcAft>
              <a:buSzPts val="1400"/>
              <a:buChar char="○"/>
              <a:defRPr/>
            </a:lvl8pPr>
            <a:lvl9pPr lvl="8" rtl="0">
              <a:spcBef>
                <a:spcPts val="0"/>
              </a:spcBef>
              <a:spcAft>
                <a:spcPts val="0"/>
              </a:spcAft>
              <a:buSzPts val="1400"/>
              <a:buChar char="■"/>
              <a:defRPr/>
            </a:lvl9pPr>
          </a:lstStyle>
          <a:p>
            <a:endParaRPr/>
          </a:p>
        </p:txBody>
      </p:sp>
      <p:sp>
        <p:nvSpPr>
          <p:cNvPr id="43" name="Google Shape;43;p11"/>
          <p:cNvSpPr txBox="1">
            <a:spLocks noGrp="1"/>
          </p:cNvSpPr>
          <p:nvPr>
            <p:ph type="body" idx="1"/>
          </p:nvPr>
        </p:nvSpPr>
        <p:spPr>
          <a:xfrm>
            <a:off x="722313" y="2906713"/>
            <a:ext cx="7772400" cy="1500300"/>
          </a:xfrm>
          <a:prstGeom prst="rect">
            <a:avLst/>
          </a:prstGeom>
          <a:noFill/>
          <a:ln>
            <a:noFill/>
          </a:ln>
        </p:spPr>
        <p:txBody>
          <a:bodyPr spcFirstLastPara="1" wrap="square" lIns="91425" tIns="91425" rIns="91425" bIns="91425" anchor="b" anchorCtr="0">
            <a:noAutofit/>
          </a:bodyPr>
          <a:lstStyle>
            <a:lvl1pPr marL="457200" lvl="0" indent="-228600" rtl="0">
              <a:spcBef>
                <a:spcPts val="640"/>
              </a:spcBef>
              <a:spcAft>
                <a:spcPts val="0"/>
              </a:spcAft>
              <a:buClr>
                <a:srgbClr val="888888"/>
              </a:buClr>
              <a:buSzPts val="1400"/>
              <a:buFont typeface="Calibri"/>
              <a:buNone/>
              <a:defRPr sz="2000">
                <a:solidFill>
                  <a:srgbClr val="888888"/>
                </a:solidFill>
              </a:defRPr>
            </a:lvl1pPr>
            <a:lvl2pPr marL="914400" lvl="1" indent="-228600" rtl="0">
              <a:spcBef>
                <a:spcPts val="0"/>
              </a:spcBef>
              <a:spcAft>
                <a:spcPts val="0"/>
              </a:spcAft>
              <a:buClr>
                <a:srgbClr val="888888"/>
              </a:buClr>
              <a:buSzPts val="1400"/>
              <a:buFont typeface="Calibri"/>
              <a:buNone/>
              <a:defRPr sz="1800">
                <a:solidFill>
                  <a:srgbClr val="888888"/>
                </a:solidFill>
              </a:defRPr>
            </a:lvl2pPr>
            <a:lvl3pPr marL="1371600" lvl="2" indent="-228600" rtl="0">
              <a:spcBef>
                <a:spcPts val="0"/>
              </a:spcBef>
              <a:spcAft>
                <a:spcPts val="0"/>
              </a:spcAft>
              <a:buClr>
                <a:srgbClr val="888888"/>
              </a:buClr>
              <a:buSzPts val="1400"/>
              <a:buFont typeface="Calibri"/>
              <a:buNone/>
              <a:defRPr sz="1600">
                <a:solidFill>
                  <a:srgbClr val="888888"/>
                </a:solidFill>
              </a:defRPr>
            </a:lvl3pPr>
            <a:lvl4pPr marL="1828800" lvl="3" indent="-228600" rtl="0">
              <a:spcBef>
                <a:spcPts val="0"/>
              </a:spcBef>
              <a:spcAft>
                <a:spcPts val="0"/>
              </a:spcAft>
              <a:buClr>
                <a:srgbClr val="888888"/>
              </a:buClr>
              <a:buSzPts val="1400"/>
              <a:buFont typeface="Calibri"/>
              <a:buNone/>
              <a:defRPr sz="1400">
                <a:solidFill>
                  <a:srgbClr val="888888"/>
                </a:solidFill>
              </a:defRPr>
            </a:lvl4pPr>
            <a:lvl5pPr marL="2286000" lvl="4" indent="-228600" rtl="0">
              <a:spcBef>
                <a:spcPts val="0"/>
              </a:spcBef>
              <a:spcAft>
                <a:spcPts val="0"/>
              </a:spcAft>
              <a:buClr>
                <a:srgbClr val="888888"/>
              </a:buClr>
              <a:buSzPts val="1400"/>
              <a:buFont typeface="Calibri"/>
              <a:buNone/>
              <a:defRPr sz="1400">
                <a:solidFill>
                  <a:srgbClr val="888888"/>
                </a:solidFill>
              </a:defRPr>
            </a:lvl5pPr>
            <a:lvl6pPr marL="2743200" lvl="5" indent="-228600" rtl="0">
              <a:spcBef>
                <a:spcPts val="0"/>
              </a:spcBef>
              <a:spcAft>
                <a:spcPts val="0"/>
              </a:spcAft>
              <a:buClr>
                <a:srgbClr val="888888"/>
              </a:buClr>
              <a:buSzPts val="1400"/>
              <a:buFont typeface="Calibri"/>
              <a:buNone/>
              <a:defRPr sz="1400">
                <a:solidFill>
                  <a:srgbClr val="888888"/>
                </a:solidFill>
              </a:defRPr>
            </a:lvl6pPr>
            <a:lvl7pPr marL="3200400" lvl="6" indent="-228600" rtl="0">
              <a:spcBef>
                <a:spcPts val="0"/>
              </a:spcBef>
              <a:spcAft>
                <a:spcPts val="0"/>
              </a:spcAft>
              <a:buClr>
                <a:srgbClr val="888888"/>
              </a:buClr>
              <a:buSzPts val="1400"/>
              <a:buFont typeface="Calibri"/>
              <a:buNone/>
              <a:defRPr sz="1400">
                <a:solidFill>
                  <a:srgbClr val="888888"/>
                </a:solidFill>
              </a:defRPr>
            </a:lvl7pPr>
            <a:lvl8pPr marL="3657600" lvl="7" indent="-228600" rtl="0">
              <a:spcBef>
                <a:spcPts val="0"/>
              </a:spcBef>
              <a:spcAft>
                <a:spcPts val="0"/>
              </a:spcAft>
              <a:buClr>
                <a:srgbClr val="888888"/>
              </a:buClr>
              <a:buSzPts val="1400"/>
              <a:buFont typeface="Calibri"/>
              <a:buNone/>
              <a:defRPr sz="1400">
                <a:solidFill>
                  <a:srgbClr val="888888"/>
                </a:solidFill>
              </a:defRPr>
            </a:lvl8pPr>
            <a:lvl9pPr marL="4114800" lvl="8" indent="-228600" rtl="0">
              <a:spcBef>
                <a:spcPts val="0"/>
              </a:spcBef>
              <a:spcAft>
                <a:spcPts val="0"/>
              </a:spcAft>
              <a:buClr>
                <a:srgbClr val="888888"/>
              </a:buClr>
              <a:buSzPts val="1400"/>
              <a:buFont typeface="Calibri"/>
              <a:buNone/>
              <a:defRPr sz="1400">
                <a:solidFill>
                  <a:srgbClr val="888888"/>
                </a:solidFill>
              </a:defRPr>
            </a:lvl9pPr>
          </a:lstStyle>
          <a:p>
            <a:endParaRPr/>
          </a:p>
        </p:txBody>
      </p:sp>
      <p:sp>
        <p:nvSpPr>
          <p:cNvPr id="44" name="Google Shape;44;p11"/>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5" name="Google Shape;45;p11"/>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46" name="Google Shape;46;p11"/>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6" Type="http://schemas.openxmlformats.org/officeDocument/2006/relationships/theme" Target="../theme/theme3.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35.xml"/><Relationship Id="rId7" Type="http://schemas.openxmlformats.org/officeDocument/2006/relationships/theme" Target="../theme/theme4.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1pPr>
            <a:lvl2pPr lvl="1"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2pPr>
            <a:lvl3pPr lvl="2"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3pPr>
            <a:lvl4pPr lvl="3"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4pPr>
            <a:lvl5pPr lvl="4"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5pPr>
            <a:lvl6pPr lvl="5"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6pPr>
            <a:lvl7pPr lvl="6"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7pPr>
            <a:lvl8pPr lvl="7"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8pPr>
            <a:lvl9pPr lvl="8" algn="l" rtl="0">
              <a:spcBef>
                <a:spcPts val="0"/>
              </a:spcBef>
              <a:spcAft>
                <a:spcPts val="0"/>
              </a:spcAft>
              <a:buClr>
                <a:schemeClr val="dk1"/>
              </a:buClr>
              <a:buSzPts val="3600"/>
              <a:buFont typeface="Arial"/>
              <a:buNone/>
              <a:defRPr sz="3600" b="1" i="0" u="none" strike="noStrike" cap="none">
                <a:solidFill>
                  <a:schemeClr val="dk1"/>
                </a:solidFill>
                <a:latin typeface="Arial"/>
                <a:ea typeface="Arial"/>
                <a:cs typeface="Arial"/>
                <a:sym typeface="Arial"/>
              </a:defRPr>
            </a:lvl9pPr>
          </a:lstStyle>
          <a:p>
            <a:endParaRPr/>
          </a:p>
        </p:txBody>
      </p:sp>
      <p:sp>
        <p:nvSpPr>
          <p:cNvPr id="7" name="Google Shape;7;p1"/>
          <p:cNvSpPr txBox="1">
            <a:spLocks noGrp="1"/>
          </p:cNvSpPr>
          <p:nvPr>
            <p:ph type="body" idx="1"/>
          </p:nvPr>
        </p:nvSpPr>
        <p:spPr>
          <a:xfrm>
            <a:off x="457200" y="1600200"/>
            <a:ext cx="8229600" cy="4967574"/>
          </a:xfrm>
          <a:prstGeom prst="rect">
            <a:avLst/>
          </a:prstGeom>
          <a:noFill/>
          <a:ln>
            <a:noFill/>
          </a:ln>
        </p:spPr>
        <p:txBody>
          <a:bodyPr spcFirstLastPara="1" wrap="square" lIns="91425" tIns="91425" rIns="91425" bIns="91425" anchor="t" anchorCtr="0">
            <a:noAutofit/>
          </a:bodyPr>
          <a:lstStyle>
            <a:lvl1pPr marL="457200" lvl="0" indent="-419100" algn="l" rtl="0">
              <a:spcBef>
                <a:spcPts val="600"/>
              </a:spcBef>
              <a:spcAft>
                <a:spcPts val="0"/>
              </a:spcAft>
              <a:buClr>
                <a:schemeClr val="dk1"/>
              </a:buClr>
              <a:buSzPts val="3000"/>
              <a:buFont typeface="Arial"/>
              <a:buChar char="●"/>
              <a:defRPr sz="3000" b="0" i="0" u="none" strike="noStrike" cap="none">
                <a:solidFill>
                  <a:schemeClr val="dk1"/>
                </a:solidFill>
                <a:latin typeface="Arial"/>
                <a:ea typeface="Arial"/>
                <a:cs typeface="Arial"/>
                <a:sym typeface="Arial"/>
              </a:defRPr>
            </a:lvl1pPr>
            <a:lvl2pPr marL="914400" lvl="1"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lvl="2" indent="-381000" algn="l" rtl="0">
              <a:spcBef>
                <a:spcPts val="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lvl="3"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lvl="4"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lvl="5"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lvl="6"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lvl="7"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lvl="8" indent="-342900" algn="l" rtl="0">
              <a:spcBef>
                <a:spcPts val="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
        <p:cNvGrpSpPr/>
        <p:nvPr/>
      </p:nvGrpSpPr>
      <p:grpSpPr>
        <a:xfrm>
          <a:off x="0" y="0"/>
          <a:ext cx="0" cy="0"/>
          <a:chOff x="0" y="0"/>
          <a:chExt cx="0" cy="0"/>
        </a:xfrm>
      </p:grpSpPr>
      <p:sp>
        <p:nvSpPr>
          <p:cNvPr id="24" name="Google Shape;24;p8"/>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Clr>
                <a:schemeClr val="dk1"/>
              </a:buClr>
              <a:buSzPts val="1400"/>
              <a:buFont typeface="Calibri"/>
              <a:buNone/>
              <a:defRPr sz="4400" b="0" i="0" u="none" strike="noStrike" cap="none">
                <a:solidFill>
                  <a:schemeClr val="dk1"/>
                </a:solidFill>
                <a:latin typeface="Calibri"/>
                <a:ea typeface="Calibri"/>
                <a:cs typeface="Calibri"/>
                <a:sym typeface="Calibri"/>
              </a:defRPr>
            </a:lvl1pPr>
            <a:lvl2pPr marL="0" marR="0" lvl="1" indent="-88900" algn="l" rtl="0">
              <a:spcBef>
                <a:spcPts val="0"/>
              </a:spcBef>
              <a:spcAft>
                <a:spcPts val="0"/>
              </a:spcAft>
              <a:buSzPts val="1400"/>
              <a:buChar char="○"/>
              <a:defRPr/>
            </a:lvl2pPr>
            <a:lvl3pPr marL="0" marR="0" lvl="2" indent="-88900" algn="l" rtl="0">
              <a:spcBef>
                <a:spcPts val="0"/>
              </a:spcBef>
              <a:spcAft>
                <a:spcPts val="0"/>
              </a:spcAft>
              <a:buSzPts val="1400"/>
              <a:buChar char="■"/>
              <a:defRPr/>
            </a:lvl3pPr>
            <a:lvl4pPr marL="0" marR="0" lvl="3" indent="-88900" algn="l" rtl="0">
              <a:spcBef>
                <a:spcPts val="0"/>
              </a:spcBef>
              <a:spcAft>
                <a:spcPts val="0"/>
              </a:spcAft>
              <a:buSzPts val="1400"/>
              <a:buChar char="●"/>
              <a:defRPr/>
            </a:lvl4pPr>
            <a:lvl5pPr marL="0" marR="0" lvl="4" indent="-88900" algn="l" rtl="0">
              <a:spcBef>
                <a:spcPts val="0"/>
              </a:spcBef>
              <a:spcAft>
                <a:spcPts val="0"/>
              </a:spcAft>
              <a:buSzPts val="1400"/>
              <a:buChar char="○"/>
              <a:defRPr/>
            </a:lvl5pPr>
            <a:lvl6pPr marL="0" marR="0" lvl="5" indent="-88900" algn="l" rtl="0">
              <a:spcBef>
                <a:spcPts val="0"/>
              </a:spcBef>
              <a:spcAft>
                <a:spcPts val="0"/>
              </a:spcAft>
              <a:buSzPts val="1400"/>
              <a:buChar char="■"/>
              <a:defRPr/>
            </a:lvl6pPr>
            <a:lvl7pPr marL="0" marR="0" lvl="6" indent="-88900" algn="l" rtl="0">
              <a:spcBef>
                <a:spcPts val="0"/>
              </a:spcBef>
              <a:spcAft>
                <a:spcPts val="0"/>
              </a:spcAft>
              <a:buSzPts val="1400"/>
              <a:buChar char="●"/>
              <a:defRPr/>
            </a:lvl7pPr>
            <a:lvl8pPr marL="0" marR="0" lvl="7" indent="-88900" algn="l" rtl="0">
              <a:spcBef>
                <a:spcPts val="0"/>
              </a:spcBef>
              <a:spcAft>
                <a:spcPts val="0"/>
              </a:spcAft>
              <a:buSzPts val="1400"/>
              <a:buChar char="○"/>
              <a:defRPr/>
            </a:lvl8pPr>
            <a:lvl9pPr marL="0" marR="0" lvl="8" indent="-88900" algn="l" rtl="0">
              <a:spcBef>
                <a:spcPts val="0"/>
              </a:spcBef>
              <a:spcAft>
                <a:spcPts val="0"/>
              </a:spcAft>
              <a:buSzPts val="1400"/>
              <a:buChar char="■"/>
              <a:defRPr/>
            </a:lvl9pPr>
          </a:lstStyle>
          <a:p>
            <a:endParaRPr/>
          </a:p>
        </p:txBody>
      </p:sp>
      <p:sp>
        <p:nvSpPr>
          <p:cNvPr id="25" name="Google Shape;25;p8"/>
          <p:cNvSpPr txBox="1">
            <a:spLocks noGrp="1"/>
          </p:cNvSpPr>
          <p:nvPr>
            <p:ph type="body" idx="1"/>
          </p:nvPr>
        </p:nvSpPr>
        <p:spPr>
          <a:xfrm>
            <a:off x="457200" y="1600200"/>
            <a:ext cx="8229600" cy="45261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Calibri"/>
              <a:buChar char="●"/>
              <a:defRPr sz="3200" b="0" i="0" u="none" strike="noStrike" cap="none">
                <a:solidFill>
                  <a:schemeClr val="dk1"/>
                </a:solidFill>
                <a:latin typeface="Calibri"/>
                <a:ea typeface="Calibri"/>
                <a:cs typeface="Calibri"/>
                <a:sym typeface="Calibri"/>
              </a:defRPr>
            </a:lvl1pPr>
            <a:lvl2pPr marL="914400" marR="0" lvl="1" indent="-317500" algn="l" rtl="0">
              <a:spcBef>
                <a:spcPts val="0"/>
              </a:spcBef>
              <a:spcAft>
                <a:spcPts val="0"/>
              </a:spcAft>
              <a:buClr>
                <a:schemeClr val="dk1"/>
              </a:buClr>
              <a:buSzPts val="1400"/>
              <a:buFont typeface="Calibri"/>
              <a:buChar char="●"/>
              <a:defRPr sz="2800" b="0" i="0" u="none" strike="noStrike" cap="none">
                <a:solidFill>
                  <a:schemeClr val="dk1"/>
                </a:solidFill>
                <a:latin typeface="Calibri"/>
                <a:ea typeface="Calibri"/>
                <a:cs typeface="Calibri"/>
                <a:sym typeface="Calibri"/>
              </a:defRPr>
            </a:lvl2pPr>
            <a:lvl3pPr marL="1371600" marR="0" lvl="2" indent="-317500" algn="l" rtl="0">
              <a:spcBef>
                <a:spcPts val="0"/>
              </a:spcBef>
              <a:spcAft>
                <a:spcPts val="0"/>
              </a:spcAft>
              <a:buClr>
                <a:schemeClr val="dk1"/>
              </a:buClr>
              <a:buSzPts val="1400"/>
              <a:buFont typeface="Calibri"/>
              <a:buChar char="●"/>
              <a:defRPr sz="2400" b="0" i="0" u="none" strike="noStrike" cap="none">
                <a:solidFill>
                  <a:schemeClr val="dk1"/>
                </a:solidFill>
                <a:latin typeface="Calibri"/>
                <a:ea typeface="Calibri"/>
                <a:cs typeface="Calibri"/>
                <a:sym typeface="Calibri"/>
              </a:defRPr>
            </a:lvl3pPr>
            <a:lvl4pPr marL="1828800" marR="0" lvl="3"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4pPr>
            <a:lvl5pPr marL="2286000" marR="0" lvl="4"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5pPr>
            <a:lvl6pPr marL="2743200" marR="0" lvl="5"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6pPr>
            <a:lvl7pPr marL="3200400" marR="0" lvl="6"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7pPr>
            <a:lvl8pPr marL="3657600" marR="0" lvl="7"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8pPr>
            <a:lvl9pPr marL="4114800" marR="0" lvl="8" indent="-317500" algn="l" rtl="0">
              <a:spcBef>
                <a:spcPts val="0"/>
              </a:spcBef>
              <a:spcAft>
                <a:spcPts val="0"/>
              </a:spcAft>
              <a:buClr>
                <a:schemeClr val="dk1"/>
              </a:buClr>
              <a:buSzPts val="1400"/>
              <a:buFont typeface="Calibri"/>
              <a:buChar char="●"/>
              <a:defRPr sz="2000" b="0" i="0" u="none" strike="noStrike" cap="none">
                <a:solidFill>
                  <a:schemeClr val="dk1"/>
                </a:solidFill>
                <a:latin typeface="Calibri"/>
                <a:ea typeface="Calibri"/>
                <a:cs typeface="Calibri"/>
                <a:sym typeface="Calibri"/>
              </a:defRPr>
            </a:lvl9pPr>
          </a:lstStyle>
          <a:p>
            <a:endParaRPr/>
          </a:p>
        </p:txBody>
      </p:sp>
      <p:sp>
        <p:nvSpPr>
          <p:cNvPr id="26" name="Google Shape;26;p8"/>
          <p:cNvSpPr txBox="1">
            <a:spLocks noGrp="1"/>
          </p:cNvSpPr>
          <p:nvPr>
            <p:ph type="dt" idx="10"/>
          </p:nvPr>
        </p:nvSpPr>
        <p:spPr>
          <a:xfrm>
            <a:off x="457200" y="6356350"/>
            <a:ext cx="2133600" cy="365100"/>
          </a:xfrm>
          <a:prstGeom prst="rect">
            <a:avLst/>
          </a:prstGeom>
          <a:noFill/>
          <a:ln>
            <a:noFill/>
          </a:ln>
        </p:spPr>
        <p:txBody>
          <a:bodyPr spcFirstLastPara="1" wrap="square" lIns="91425" tIns="91425" rIns="91425" bIns="91425" anchor="ctr" anchorCtr="0">
            <a:noAutofit/>
          </a:bodyPr>
          <a:lstStyle>
            <a:lvl1pPr marL="0" marR="0" lvl="0" indent="-88900" algn="l"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27" name="Google Shape;27;p8"/>
          <p:cNvSpPr txBox="1">
            <a:spLocks noGrp="1"/>
          </p:cNvSpPr>
          <p:nvPr>
            <p:ph type="ftr" idx="11"/>
          </p:nvPr>
        </p:nvSpPr>
        <p:spPr>
          <a:xfrm>
            <a:off x="3124200" y="6356350"/>
            <a:ext cx="2895600" cy="3651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1200" b="0" i="0" u="none" strike="noStrike" cap="none">
                <a:solidFill>
                  <a:srgbClr val="888888"/>
                </a:solidFill>
                <a:latin typeface="Calibri"/>
                <a:ea typeface="Calibri"/>
                <a:cs typeface="Calibri"/>
                <a:sym typeface="Calibri"/>
              </a:defRPr>
            </a:lvl1pPr>
            <a:lvl2pPr marL="457200" marR="0" lvl="1"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2pPr>
            <a:lvl3pPr marL="914400" marR="0" lvl="2"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3pPr>
            <a:lvl4pPr marL="1371600" marR="0" lvl="3"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4pPr>
            <a:lvl5pPr marL="1828800" marR="0" lvl="4"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5pPr>
            <a:lvl6pPr marL="2286000" marR="0" lvl="5"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6pPr>
            <a:lvl7pPr marL="2743200" marR="0" lvl="6"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7pPr>
            <a:lvl8pPr marL="3200400" marR="0" lvl="7"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8pPr>
            <a:lvl9pPr marL="3657600" marR="0" lvl="8" indent="-88900" algn="l" rtl="0">
              <a:spcBef>
                <a:spcPts val="0"/>
              </a:spcBef>
              <a:spcAft>
                <a:spcPts val="0"/>
              </a:spcAft>
              <a:buSzPts val="1400"/>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8"/>
          <p:cNvSpPr txBox="1">
            <a:spLocks noGrp="1"/>
          </p:cNvSpPr>
          <p:nvPr>
            <p:ph type="sldNum" idx="12"/>
          </p:nvPr>
        </p:nvSpPr>
        <p:spPr>
          <a:xfrm>
            <a:off x="6553200" y="6356350"/>
            <a:ext cx="2133600" cy="365100"/>
          </a:xfrm>
          <a:prstGeom prst="rect">
            <a:avLst/>
          </a:prstGeom>
          <a:noFill/>
          <a:ln>
            <a:noFill/>
          </a:ln>
        </p:spPr>
        <p:txBody>
          <a:bodyPr spcFirstLastPara="1" wrap="square" lIns="91425" tIns="91425" rIns="91425" bIns="91425" anchor="ctr" anchorCtr="0">
            <a:noAutofit/>
          </a:bodyPr>
          <a:lstStyle>
            <a:lvl1pPr marL="0" marR="0" lvl="0" indent="0" algn="r" rtl="0">
              <a:buNone/>
              <a:defRPr sz="1200" b="0" i="0" u="none" strike="noStrike" cap="none">
                <a:solidFill>
                  <a:srgbClr val="888888"/>
                </a:solidFill>
                <a:latin typeface="Calibri"/>
                <a:ea typeface="Calibri"/>
                <a:cs typeface="Calibri"/>
                <a:sym typeface="Calibri"/>
              </a:defRPr>
            </a:lvl1pPr>
            <a:lvl2pPr marL="0" marR="0" lvl="1" indent="0" algn="r" rtl="0">
              <a:buNone/>
              <a:defRPr sz="1200" b="0" i="0" u="none" strike="noStrike" cap="none">
                <a:solidFill>
                  <a:srgbClr val="888888"/>
                </a:solidFill>
                <a:latin typeface="Calibri"/>
                <a:ea typeface="Calibri"/>
                <a:cs typeface="Calibri"/>
                <a:sym typeface="Calibri"/>
              </a:defRPr>
            </a:lvl2pPr>
            <a:lvl3pPr marL="0" marR="0" lvl="2" indent="0" algn="r" rtl="0">
              <a:buNone/>
              <a:defRPr sz="1200" b="0" i="0" u="none" strike="noStrike" cap="none">
                <a:solidFill>
                  <a:srgbClr val="888888"/>
                </a:solidFill>
                <a:latin typeface="Calibri"/>
                <a:ea typeface="Calibri"/>
                <a:cs typeface="Calibri"/>
                <a:sym typeface="Calibri"/>
              </a:defRPr>
            </a:lvl3pPr>
            <a:lvl4pPr marL="0" marR="0" lvl="3" indent="0" algn="r" rtl="0">
              <a:buNone/>
              <a:defRPr sz="1200" b="0" i="0" u="none" strike="noStrike" cap="none">
                <a:solidFill>
                  <a:srgbClr val="888888"/>
                </a:solidFill>
                <a:latin typeface="Calibri"/>
                <a:ea typeface="Calibri"/>
                <a:cs typeface="Calibri"/>
                <a:sym typeface="Calibri"/>
              </a:defRPr>
            </a:lvl4pPr>
            <a:lvl5pPr marL="0" marR="0" lvl="4" indent="0" algn="r" rtl="0">
              <a:buNone/>
              <a:defRPr sz="1200" b="0" i="0" u="none" strike="noStrike" cap="none">
                <a:solidFill>
                  <a:srgbClr val="888888"/>
                </a:solidFill>
                <a:latin typeface="Calibri"/>
                <a:ea typeface="Calibri"/>
                <a:cs typeface="Calibri"/>
                <a:sym typeface="Calibri"/>
              </a:defRPr>
            </a:lvl5pPr>
            <a:lvl6pPr marL="0" marR="0" lvl="5" indent="0" algn="r" rtl="0">
              <a:buNone/>
              <a:defRPr sz="1200" b="0" i="0" u="none" strike="noStrike" cap="none">
                <a:solidFill>
                  <a:srgbClr val="888888"/>
                </a:solidFill>
                <a:latin typeface="Calibri"/>
                <a:ea typeface="Calibri"/>
                <a:cs typeface="Calibri"/>
                <a:sym typeface="Calibri"/>
              </a:defRPr>
            </a:lvl6pPr>
            <a:lvl7pPr marL="0" marR="0" lvl="6" indent="0" algn="r" rtl="0">
              <a:buNone/>
              <a:defRPr sz="1200" b="0" i="0" u="none" strike="noStrike" cap="none">
                <a:solidFill>
                  <a:srgbClr val="888888"/>
                </a:solidFill>
                <a:latin typeface="Calibri"/>
                <a:ea typeface="Calibri"/>
                <a:cs typeface="Calibri"/>
                <a:sym typeface="Calibri"/>
              </a:defRPr>
            </a:lvl7pPr>
            <a:lvl8pPr marL="0" marR="0" lvl="7" indent="0" algn="r" rtl="0">
              <a:buNone/>
              <a:defRPr sz="1200" b="0" i="0" u="none" strike="noStrike" cap="none">
                <a:solidFill>
                  <a:srgbClr val="888888"/>
                </a:solidFill>
                <a:latin typeface="Calibri"/>
                <a:ea typeface="Calibri"/>
                <a:cs typeface="Calibri"/>
                <a:sym typeface="Calibri"/>
              </a:defRPr>
            </a:lvl8pPr>
            <a:lvl9pPr marL="0" marR="0" lvl="8" indent="0" algn="r" rtl="0">
              <a:buNone/>
              <a:defRPr sz="1200" b="0" i="0" u="none" strike="noStrike" cap="none">
                <a:solidFill>
                  <a:srgbClr val="888888"/>
                </a:solidFill>
                <a:latin typeface="Calibri"/>
                <a:ea typeface="Calibri"/>
                <a:cs typeface="Calibri"/>
                <a:sym typeface="Calibri"/>
              </a:defRPr>
            </a:lvl9pPr>
          </a:lstStyle>
          <a:p>
            <a:pPr marL="0" lvl="0" indent="-88900" algn="r" rtl="0">
              <a:spcBef>
                <a:spcPts val="0"/>
              </a:spcBef>
              <a:spcAft>
                <a:spcPts val="0"/>
              </a:spcAft>
              <a:buSzPts val="1400"/>
              <a:buChar char="●"/>
            </a:pPr>
            <a:endParaRPr/>
          </a:p>
          <a:p>
            <a:pPr marL="457200" lvl="1" indent="-88900" algn="l" rtl="0">
              <a:spcBef>
                <a:spcPts val="0"/>
              </a:spcBef>
              <a:spcAft>
                <a:spcPts val="0"/>
              </a:spcAft>
              <a:buSzPts val="1400"/>
              <a:buChar char="○"/>
            </a:pPr>
            <a:endParaRPr sz="1800">
              <a:solidFill>
                <a:schemeClr val="dk1"/>
              </a:solidFill>
            </a:endParaRPr>
          </a:p>
          <a:p>
            <a:pPr marL="914400" lvl="2" indent="-88900" algn="l" rtl="0">
              <a:spcBef>
                <a:spcPts val="0"/>
              </a:spcBef>
              <a:spcAft>
                <a:spcPts val="0"/>
              </a:spcAft>
              <a:buSzPts val="1400"/>
              <a:buChar char="■"/>
            </a:pPr>
            <a:endParaRPr sz="1800">
              <a:solidFill>
                <a:schemeClr val="dk1"/>
              </a:solidFill>
            </a:endParaRPr>
          </a:p>
          <a:p>
            <a:pPr marL="1371600" lvl="3" indent="-88900" algn="l" rtl="0">
              <a:spcBef>
                <a:spcPts val="0"/>
              </a:spcBef>
              <a:spcAft>
                <a:spcPts val="0"/>
              </a:spcAft>
              <a:buSzPts val="1400"/>
              <a:buChar char="●"/>
            </a:pPr>
            <a:endParaRPr sz="1800">
              <a:solidFill>
                <a:schemeClr val="dk1"/>
              </a:solidFill>
            </a:endParaRPr>
          </a:p>
          <a:p>
            <a:pPr marL="1828800" lvl="4" indent="-88900" algn="l" rtl="0">
              <a:spcBef>
                <a:spcPts val="0"/>
              </a:spcBef>
              <a:spcAft>
                <a:spcPts val="0"/>
              </a:spcAft>
              <a:buSzPts val="1400"/>
              <a:buChar char="○"/>
            </a:pPr>
            <a:endParaRPr sz="1800">
              <a:solidFill>
                <a:schemeClr val="dk1"/>
              </a:solidFill>
            </a:endParaRPr>
          </a:p>
          <a:p>
            <a:pPr marL="2286000" lvl="5" indent="-88900" algn="l" rtl="0">
              <a:spcBef>
                <a:spcPts val="0"/>
              </a:spcBef>
              <a:spcAft>
                <a:spcPts val="0"/>
              </a:spcAft>
              <a:buSzPts val="1400"/>
              <a:buChar char="■"/>
            </a:pPr>
            <a:endParaRPr sz="1800">
              <a:solidFill>
                <a:schemeClr val="dk1"/>
              </a:solidFill>
            </a:endParaRPr>
          </a:p>
          <a:p>
            <a:pPr marL="2743200" lvl="6" indent="-88900" algn="l" rtl="0">
              <a:spcBef>
                <a:spcPts val="0"/>
              </a:spcBef>
              <a:spcAft>
                <a:spcPts val="0"/>
              </a:spcAft>
              <a:buSzPts val="1400"/>
              <a:buChar char="●"/>
            </a:pPr>
            <a:endParaRPr sz="1800">
              <a:solidFill>
                <a:schemeClr val="dk1"/>
              </a:solidFill>
            </a:endParaRPr>
          </a:p>
          <a:p>
            <a:pPr marL="3200400" lvl="7" indent="-88900" algn="l" rtl="0">
              <a:spcBef>
                <a:spcPts val="0"/>
              </a:spcBef>
              <a:spcAft>
                <a:spcPts val="0"/>
              </a:spcAft>
              <a:buSzPts val="1400"/>
              <a:buChar char="○"/>
            </a:pPr>
            <a:endParaRPr sz="1800">
              <a:solidFill>
                <a:schemeClr val="dk1"/>
              </a:solidFill>
            </a:endParaRPr>
          </a:p>
          <a:p>
            <a:pPr marL="3657600" lvl="8" indent="-88900" algn="l" rtl="0">
              <a:spcBef>
                <a:spcPts val="0"/>
              </a:spcBef>
              <a:spcAft>
                <a:spcPts val="0"/>
              </a:spcAft>
              <a:buSzPts val="1400"/>
              <a:buChar char="■"/>
            </a:pPr>
            <a:endParaRPr sz="1800">
              <a:solidFill>
                <a:schemeClr val="dk1"/>
              </a:solidFill>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8"/>
        <p:cNvGrpSpPr/>
        <p:nvPr/>
      </p:nvGrpSpPr>
      <p:grpSpPr>
        <a:xfrm>
          <a:off x="0" y="0"/>
          <a:ext cx="0" cy="0"/>
          <a:chOff x="0" y="0"/>
          <a:chExt cx="0" cy="0"/>
        </a:xfrm>
      </p:grpSpPr>
      <p:sp>
        <p:nvSpPr>
          <p:cNvPr id="99" name="Google Shape;99;p20"/>
          <p:cNvSpPr txBox="1">
            <a:spLocks noGrp="1"/>
          </p:cNvSpPr>
          <p:nvPr>
            <p:ph type="title"/>
          </p:nvPr>
        </p:nvSpPr>
        <p:spPr>
          <a:xfrm>
            <a:off x="685800" y="609600"/>
            <a:ext cx="7772400" cy="1143000"/>
          </a:xfrm>
          <a:prstGeom prst="rect">
            <a:avLst/>
          </a:prstGeom>
          <a:noFill/>
          <a:ln>
            <a:noFill/>
          </a:ln>
        </p:spPr>
        <p:txBody>
          <a:bodyPr spcFirstLastPara="1" wrap="square" lIns="91425" tIns="91425" rIns="91425" bIns="91425" anchor="ctr" anchorCtr="0">
            <a:noAutofit/>
          </a:bodyPr>
          <a:lstStyle>
            <a:lvl1pPr marL="0" marR="0" lvl="0"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1pPr>
            <a:lvl2pPr marL="0" marR="0" lvl="1"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2pPr>
            <a:lvl3pPr marL="0" marR="0" lvl="2"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3pPr>
            <a:lvl4pPr marL="0" marR="0" lvl="3"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4pPr>
            <a:lvl5pPr marL="0" marR="0" lvl="4"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5pPr>
            <a:lvl6pPr marL="457200" marR="0" lvl="5"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6pPr>
            <a:lvl7pPr marL="914400" marR="0" lvl="6"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7pPr>
            <a:lvl8pPr marL="1371600" marR="0" lvl="7"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8pPr>
            <a:lvl9pPr marL="1828800" marR="0" lvl="8" indent="-88900" algn="ctr" rtl="0">
              <a:spcBef>
                <a:spcPts val="0"/>
              </a:spcBef>
              <a:spcAft>
                <a:spcPts val="0"/>
              </a:spcAft>
              <a:buSzPts val="1400"/>
              <a:buChar char="■"/>
              <a:defRPr sz="4400" b="0" i="0" u="none" strike="noStrike" cap="none">
                <a:solidFill>
                  <a:schemeClr val="dk2"/>
                </a:solidFill>
                <a:latin typeface="Arial"/>
                <a:ea typeface="Arial"/>
                <a:cs typeface="Arial"/>
                <a:sym typeface="Arial"/>
              </a:defRPr>
            </a:lvl9pPr>
          </a:lstStyle>
          <a:p>
            <a:endParaRPr/>
          </a:p>
        </p:txBody>
      </p:sp>
      <p:sp>
        <p:nvSpPr>
          <p:cNvPr id="100" name="Google Shape;100;p20"/>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317500" algn="l" rtl="0">
              <a:spcBef>
                <a:spcPts val="640"/>
              </a:spcBef>
              <a:spcAft>
                <a:spcPts val="0"/>
              </a:spcAft>
              <a:buClr>
                <a:schemeClr val="dk1"/>
              </a:buClr>
              <a:buSzPts val="1400"/>
              <a:buFont typeface="Arial"/>
              <a:buChar char="●"/>
              <a:defRPr sz="3200" b="0" i="0" u="none" strike="noStrike" cap="none">
                <a:solidFill>
                  <a:schemeClr val="dk1"/>
                </a:solidFill>
                <a:latin typeface="Arial"/>
                <a:ea typeface="Arial"/>
                <a:cs typeface="Arial"/>
                <a:sym typeface="Arial"/>
              </a:defRPr>
            </a:lvl1pPr>
            <a:lvl2pPr marL="914400" marR="0" lvl="1" indent="-317500" algn="l" rtl="0">
              <a:spcBef>
                <a:spcPts val="0"/>
              </a:spcBef>
              <a:spcAft>
                <a:spcPts val="0"/>
              </a:spcAft>
              <a:buClr>
                <a:schemeClr val="dk1"/>
              </a:buClr>
              <a:buSzPts val="1400"/>
              <a:buFont typeface="Arial"/>
              <a:buChar char="●"/>
              <a:defRPr sz="2800" b="0" i="0" u="none" strike="noStrike" cap="none">
                <a:solidFill>
                  <a:schemeClr val="dk1"/>
                </a:solidFill>
                <a:latin typeface="Arial"/>
                <a:ea typeface="Arial"/>
                <a:cs typeface="Arial"/>
                <a:sym typeface="Arial"/>
              </a:defRPr>
            </a:lvl2pPr>
            <a:lvl3pPr marL="1371600" marR="0" lvl="2" indent="-317500" algn="l" rtl="0">
              <a:spcBef>
                <a:spcPts val="0"/>
              </a:spcBef>
              <a:spcAft>
                <a:spcPts val="0"/>
              </a:spcAft>
              <a:buClr>
                <a:schemeClr val="dk1"/>
              </a:buClr>
              <a:buSzPts val="1400"/>
              <a:buFont typeface="Arial"/>
              <a:buChar char="●"/>
              <a:defRPr sz="2400" b="0" i="0" u="none" strike="noStrike" cap="none">
                <a:solidFill>
                  <a:schemeClr val="dk1"/>
                </a:solidFill>
                <a:latin typeface="Arial"/>
                <a:ea typeface="Arial"/>
                <a:cs typeface="Arial"/>
                <a:sym typeface="Arial"/>
              </a:defRPr>
            </a:lvl3pPr>
            <a:lvl4pPr marL="1828800" marR="0" lvl="3" indent="-317500" algn="l" rtl="0">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4pPr>
            <a:lvl5pPr marL="2286000" marR="0" lvl="4" indent="-317500" algn="l" rtl="0">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5pPr>
            <a:lvl6pPr marL="2743200" marR="0" lvl="5" indent="-317500" algn="l" rtl="0">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6pPr>
            <a:lvl7pPr marL="3200400" marR="0" lvl="6" indent="-317500" algn="l" rtl="0">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7pPr>
            <a:lvl8pPr marL="3657600" marR="0" lvl="7" indent="-317500" algn="l" rtl="0">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8pPr>
            <a:lvl9pPr marL="4114800" marR="0" lvl="8" indent="-317500" algn="l" rtl="0">
              <a:spcBef>
                <a:spcPts val="0"/>
              </a:spcBef>
              <a:spcAft>
                <a:spcPts val="0"/>
              </a:spcAft>
              <a:buClr>
                <a:schemeClr val="dk1"/>
              </a:buClr>
              <a:buSzPts val="14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01" name="Google Shape;101;p20"/>
          <p:cNvSpPr txBox="1">
            <a:spLocks noGrp="1"/>
          </p:cNvSpPr>
          <p:nvPr>
            <p:ph type="dt" idx="10"/>
          </p:nvPr>
        </p:nvSpPr>
        <p:spPr>
          <a:xfrm>
            <a:off x="685800" y="6248400"/>
            <a:ext cx="19050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02" name="Google Shape;102;p20"/>
          <p:cNvSpPr txBox="1">
            <a:spLocks noGrp="1"/>
          </p:cNvSpPr>
          <p:nvPr>
            <p:ph type="ftr" idx="11"/>
          </p:nvPr>
        </p:nvSpPr>
        <p:spPr>
          <a:xfrm>
            <a:off x="3124200" y="6248400"/>
            <a:ext cx="2895600" cy="457200"/>
          </a:xfrm>
          <a:prstGeom prst="rect">
            <a:avLst/>
          </a:prstGeom>
          <a:noFill/>
          <a:ln>
            <a:noFill/>
          </a:ln>
        </p:spPr>
        <p:txBody>
          <a:bodyPr spcFirstLastPara="1" wrap="square" lIns="91425" tIns="91425" rIns="91425" bIns="91425" anchor="t" anchorCtr="0">
            <a:noAutofit/>
          </a:bodyPr>
          <a:lstStyle>
            <a:lvl1pPr marL="0" marR="0" lvl="0"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1pPr>
            <a:lvl2pPr marL="457200" marR="0" lvl="1"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2pPr>
            <a:lvl3pPr marL="914400" marR="0" lvl="2"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3pPr>
            <a:lvl4pPr marL="1371600" marR="0" lvl="3"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4pPr>
            <a:lvl5pPr marL="1828800" marR="0" lvl="4"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5pPr>
            <a:lvl6pPr marL="2286000" marR="0" lvl="5"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6pPr>
            <a:lvl7pPr marL="2743200" marR="0" lvl="6"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7pPr>
            <a:lvl8pPr marL="3200400" marR="0" lvl="7"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8pPr>
            <a:lvl9pPr marL="3657600" marR="0" lvl="8" indent="-88900" algn="l" rtl="0">
              <a:spcBef>
                <a:spcPts val="0"/>
              </a:spcBef>
              <a:spcAft>
                <a:spcPts val="0"/>
              </a:spcAft>
              <a:buSzPts val="1400"/>
              <a:buChar char="■"/>
              <a:defRPr sz="1800" b="0" i="0" u="none" strike="noStrike" cap="none">
                <a:solidFill>
                  <a:schemeClr val="dk1"/>
                </a:solidFill>
                <a:latin typeface="Arial"/>
                <a:ea typeface="Arial"/>
                <a:cs typeface="Arial"/>
                <a:sym typeface="Arial"/>
              </a:defRPr>
            </a:lvl9pPr>
          </a:lstStyle>
          <a:p>
            <a:endParaRPr/>
          </a:p>
        </p:txBody>
      </p:sp>
      <p:sp>
        <p:nvSpPr>
          <p:cNvPr id="103" name="Google Shape;103;p20"/>
          <p:cNvSpPr txBox="1">
            <a:spLocks noGrp="1"/>
          </p:cNvSpPr>
          <p:nvPr>
            <p:ph type="sldNum" idx="12"/>
          </p:nvPr>
        </p:nvSpPr>
        <p:spPr>
          <a:xfrm>
            <a:off x="6553200" y="6248400"/>
            <a:ext cx="1905000" cy="457200"/>
          </a:xfrm>
          <a:prstGeom prst="rect">
            <a:avLst/>
          </a:prstGeom>
          <a:noFill/>
          <a:ln>
            <a:noFill/>
          </a:ln>
        </p:spPr>
        <p:txBody>
          <a:bodyPr spcFirstLastPara="1" wrap="square" lIns="91425" tIns="91425" rIns="91425" bIns="91425" anchor="t" anchorCtr="0">
            <a:noAutofit/>
          </a:bodyPr>
          <a:lstStyle>
            <a:lvl1pPr marL="0" marR="0" lvl="0" indent="0" algn="r" rtl="0">
              <a:buNone/>
              <a:defRPr sz="1400" b="0" i="0" u="none" strike="noStrike" cap="none">
                <a:solidFill>
                  <a:schemeClr val="dk1"/>
                </a:solidFill>
                <a:latin typeface="Arial"/>
                <a:ea typeface="Arial"/>
                <a:cs typeface="Arial"/>
                <a:sym typeface="Arial"/>
              </a:defRPr>
            </a:lvl1pPr>
            <a:lvl2pPr marL="0" marR="0" lvl="1" indent="0" algn="r" rtl="0">
              <a:buNone/>
              <a:defRPr sz="1400" b="0" i="0" u="none" strike="noStrike" cap="none">
                <a:solidFill>
                  <a:schemeClr val="dk1"/>
                </a:solidFill>
                <a:latin typeface="Arial"/>
                <a:ea typeface="Arial"/>
                <a:cs typeface="Arial"/>
                <a:sym typeface="Arial"/>
              </a:defRPr>
            </a:lvl2pPr>
            <a:lvl3pPr marL="0" marR="0" lvl="2" indent="0" algn="r" rtl="0">
              <a:buNone/>
              <a:defRPr sz="1400" b="0" i="0" u="none" strike="noStrike" cap="none">
                <a:solidFill>
                  <a:schemeClr val="dk1"/>
                </a:solidFill>
                <a:latin typeface="Arial"/>
                <a:ea typeface="Arial"/>
                <a:cs typeface="Arial"/>
                <a:sym typeface="Arial"/>
              </a:defRPr>
            </a:lvl3pPr>
            <a:lvl4pPr marL="0" marR="0" lvl="3" indent="0" algn="r" rtl="0">
              <a:buNone/>
              <a:defRPr sz="1400" b="0" i="0" u="none" strike="noStrike" cap="none">
                <a:solidFill>
                  <a:schemeClr val="dk1"/>
                </a:solidFill>
                <a:latin typeface="Arial"/>
                <a:ea typeface="Arial"/>
                <a:cs typeface="Arial"/>
                <a:sym typeface="Arial"/>
              </a:defRPr>
            </a:lvl4pPr>
            <a:lvl5pPr marL="0" marR="0" lvl="4" indent="0" algn="r" rtl="0">
              <a:buNone/>
              <a:defRPr sz="1400" b="0" i="0" u="none" strike="noStrike" cap="none">
                <a:solidFill>
                  <a:schemeClr val="dk1"/>
                </a:solidFill>
                <a:latin typeface="Arial"/>
                <a:ea typeface="Arial"/>
                <a:cs typeface="Arial"/>
                <a:sym typeface="Arial"/>
              </a:defRPr>
            </a:lvl5pPr>
            <a:lvl6pPr marL="0" marR="0" lvl="5" indent="0" algn="r" rtl="0">
              <a:buNone/>
              <a:defRPr sz="1400" b="0" i="0" u="none" strike="noStrike" cap="none">
                <a:solidFill>
                  <a:schemeClr val="dk1"/>
                </a:solidFill>
                <a:latin typeface="Arial"/>
                <a:ea typeface="Arial"/>
                <a:cs typeface="Arial"/>
                <a:sym typeface="Arial"/>
              </a:defRPr>
            </a:lvl6pPr>
            <a:lvl7pPr marL="0" marR="0" lvl="6" indent="0" algn="r" rtl="0">
              <a:buNone/>
              <a:defRPr sz="1400" b="0" i="0" u="none" strike="noStrike" cap="none">
                <a:solidFill>
                  <a:schemeClr val="dk1"/>
                </a:solidFill>
                <a:latin typeface="Arial"/>
                <a:ea typeface="Arial"/>
                <a:cs typeface="Arial"/>
                <a:sym typeface="Arial"/>
              </a:defRPr>
            </a:lvl7pPr>
            <a:lvl8pPr marL="0" marR="0" lvl="7" indent="0" algn="r" rtl="0">
              <a:buNone/>
              <a:defRPr sz="1400" b="0" i="0" u="none" strike="noStrike" cap="none">
                <a:solidFill>
                  <a:schemeClr val="dk1"/>
                </a:solidFill>
                <a:latin typeface="Arial"/>
                <a:ea typeface="Arial"/>
                <a:cs typeface="Arial"/>
                <a:sym typeface="Arial"/>
              </a:defRPr>
            </a:lvl8pPr>
            <a:lvl9pPr marL="0" marR="0" lvl="8" indent="0" algn="r" rtl="0">
              <a:buNone/>
              <a:defRPr sz="1400" b="0" i="0" u="none" strike="noStrike" cap="none">
                <a:solidFill>
                  <a:schemeClr val="dk1"/>
                </a:solidFill>
                <a:latin typeface="Arial"/>
                <a:ea typeface="Arial"/>
                <a:cs typeface="Arial"/>
                <a:sym typeface="Arial"/>
              </a:defRPr>
            </a:lvl9pPr>
          </a:lstStyle>
          <a:p>
            <a:pPr marL="0" lvl="0" indent="-88900" algn="r" rtl="0">
              <a:spcBef>
                <a:spcPts val="0"/>
              </a:spcBef>
              <a:spcAft>
                <a:spcPts val="0"/>
              </a:spcAft>
              <a:buSzPts val="1400"/>
              <a:buChar char="●"/>
            </a:pPr>
            <a:endParaRPr/>
          </a:p>
          <a:p>
            <a:pPr marL="0" lvl="1" indent="-88900" algn="l" rtl="0">
              <a:spcBef>
                <a:spcPts val="0"/>
              </a:spcBef>
              <a:spcAft>
                <a:spcPts val="0"/>
              </a:spcAft>
              <a:buSzPts val="1400"/>
              <a:buChar char="○"/>
            </a:pPr>
            <a:endParaRPr>
              <a:solidFill>
                <a:srgbClr val="000000"/>
              </a:solidFill>
            </a:endParaRPr>
          </a:p>
          <a:p>
            <a:pPr marL="0" lvl="2" indent="-88900" algn="l" rtl="0">
              <a:spcBef>
                <a:spcPts val="0"/>
              </a:spcBef>
              <a:spcAft>
                <a:spcPts val="0"/>
              </a:spcAft>
              <a:buSzPts val="1400"/>
              <a:buChar char="■"/>
            </a:pPr>
            <a:endParaRPr>
              <a:solidFill>
                <a:srgbClr val="000000"/>
              </a:solidFill>
            </a:endParaRPr>
          </a:p>
          <a:p>
            <a:pPr marL="0" lvl="3" indent="-88900" algn="l" rtl="0">
              <a:spcBef>
                <a:spcPts val="0"/>
              </a:spcBef>
              <a:spcAft>
                <a:spcPts val="0"/>
              </a:spcAft>
              <a:buSzPts val="1400"/>
              <a:buChar char="●"/>
            </a:pPr>
            <a:endParaRPr>
              <a:solidFill>
                <a:srgbClr val="000000"/>
              </a:solidFill>
            </a:endParaRPr>
          </a:p>
          <a:p>
            <a:pPr marL="0" lvl="4" indent="-88900" algn="l" rtl="0">
              <a:spcBef>
                <a:spcPts val="0"/>
              </a:spcBef>
              <a:spcAft>
                <a:spcPts val="0"/>
              </a:spcAft>
              <a:buSzPts val="1400"/>
              <a:buChar char="○"/>
            </a:pPr>
            <a:endParaRPr>
              <a:solidFill>
                <a:srgbClr val="000000"/>
              </a:solidFill>
            </a:endParaRPr>
          </a:p>
          <a:p>
            <a:pPr marL="0" lvl="5" indent="-88900" algn="l" rtl="0">
              <a:spcBef>
                <a:spcPts val="0"/>
              </a:spcBef>
              <a:spcAft>
                <a:spcPts val="0"/>
              </a:spcAft>
              <a:buSzPts val="1400"/>
              <a:buChar char="■"/>
            </a:pPr>
            <a:endParaRPr>
              <a:solidFill>
                <a:srgbClr val="000000"/>
              </a:solidFill>
            </a:endParaRPr>
          </a:p>
          <a:p>
            <a:pPr marL="0" lvl="6" indent="-88900" algn="l" rtl="0">
              <a:spcBef>
                <a:spcPts val="0"/>
              </a:spcBef>
              <a:spcAft>
                <a:spcPts val="0"/>
              </a:spcAft>
              <a:buSzPts val="1400"/>
              <a:buChar char="●"/>
            </a:pPr>
            <a:endParaRPr>
              <a:solidFill>
                <a:srgbClr val="000000"/>
              </a:solidFill>
            </a:endParaRPr>
          </a:p>
          <a:p>
            <a:pPr marL="0" lvl="7" indent="-88900" algn="l" rtl="0">
              <a:spcBef>
                <a:spcPts val="0"/>
              </a:spcBef>
              <a:spcAft>
                <a:spcPts val="0"/>
              </a:spcAft>
              <a:buSzPts val="1400"/>
              <a:buChar char="○"/>
            </a:pPr>
            <a:endParaRPr>
              <a:solidFill>
                <a:srgbClr val="000000"/>
              </a:solidFill>
            </a:endParaRPr>
          </a:p>
          <a:p>
            <a:pPr marL="0" lvl="8" indent="-88900" algn="l" rtl="0">
              <a:spcBef>
                <a:spcPts val="0"/>
              </a:spcBef>
              <a:spcAft>
                <a:spcPts val="0"/>
              </a:spcAft>
              <a:buSzPts val="1400"/>
              <a:buChar char="■"/>
            </a:pPr>
            <a:endParaRPr>
              <a:solidFill>
                <a:srgbClr val="000000"/>
              </a:solidFill>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155"/>
        <p:cNvGrpSpPr/>
        <p:nvPr/>
      </p:nvGrpSpPr>
      <p:grpSpPr>
        <a:xfrm>
          <a:off x="0" y="0"/>
          <a:ext cx="0" cy="0"/>
          <a:chOff x="0" y="0"/>
          <a:chExt cx="0" cy="0"/>
        </a:xfrm>
      </p:grpSpPr>
      <p:sp>
        <p:nvSpPr>
          <p:cNvPr id="156" name="Google Shape;156;p36"/>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b" anchorCtr="0">
            <a:noAutofit/>
          </a:bodyPr>
          <a:lstStyle>
            <a:lvl1pPr lvl="0" rtl="0">
              <a:spcBef>
                <a:spcPts val="0"/>
              </a:spcBef>
              <a:spcAft>
                <a:spcPts val="0"/>
              </a:spcAft>
              <a:buClr>
                <a:schemeClr val="dk1"/>
              </a:buClr>
              <a:buSzPts val="3600"/>
              <a:buNone/>
              <a:defRPr sz="3600" b="1">
                <a:solidFill>
                  <a:schemeClr val="dk1"/>
                </a:solidFill>
              </a:defRPr>
            </a:lvl1pPr>
            <a:lvl2pPr lvl="1" rtl="0">
              <a:spcBef>
                <a:spcPts val="0"/>
              </a:spcBef>
              <a:spcAft>
                <a:spcPts val="0"/>
              </a:spcAft>
              <a:buClr>
                <a:schemeClr val="dk1"/>
              </a:buClr>
              <a:buSzPts val="3600"/>
              <a:buNone/>
              <a:defRPr sz="3600" b="1">
                <a:solidFill>
                  <a:schemeClr val="dk1"/>
                </a:solidFill>
              </a:defRPr>
            </a:lvl2pPr>
            <a:lvl3pPr lvl="2" rtl="0">
              <a:spcBef>
                <a:spcPts val="0"/>
              </a:spcBef>
              <a:spcAft>
                <a:spcPts val="0"/>
              </a:spcAft>
              <a:buClr>
                <a:schemeClr val="dk1"/>
              </a:buClr>
              <a:buSzPts val="3600"/>
              <a:buNone/>
              <a:defRPr sz="3600" b="1">
                <a:solidFill>
                  <a:schemeClr val="dk1"/>
                </a:solidFill>
              </a:defRPr>
            </a:lvl3pPr>
            <a:lvl4pPr lvl="3" rtl="0">
              <a:spcBef>
                <a:spcPts val="0"/>
              </a:spcBef>
              <a:spcAft>
                <a:spcPts val="0"/>
              </a:spcAft>
              <a:buClr>
                <a:schemeClr val="dk1"/>
              </a:buClr>
              <a:buSzPts val="3600"/>
              <a:buNone/>
              <a:defRPr sz="3600" b="1">
                <a:solidFill>
                  <a:schemeClr val="dk1"/>
                </a:solidFill>
              </a:defRPr>
            </a:lvl4pPr>
            <a:lvl5pPr lvl="4" rtl="0">
              <a:spcBef>
                <a:spcPts val="0"/>
              </a:spcBef>
              <a:spcAft>
                <a:spcPts val="0"/>
              </a:spcAft>
              <a:buClr>
                <a:schemeClr val="dk1"/>
              </a:buClr>
              <a:buSzPts val="3600"/>
              <a:buNone/>
              <a:defRPr sz="3600" b="1">
                <a:solidFill>
                  <a:schemeClr val="dk1"/>
                </a:solidFill>
              </a:defRPr>
            </a:lvl5pPr>
            <a:lvl6pPr lvl="5" rtl="0">
              <a:spcBef>
                <a:spcPts val="0"/>
              </a:spcBef>
              <a:spcAft>
                <a:spcPts val="0"/>
              </a:spcAft>
              <a:buClr>
                <a:schemeClr val="dk1"/>
              </a:buClr>
              <a:buSzPts val="3600"/>
              <a:buNone/>
              <a:defRPr sz="3600" b="1">
                <a:solidFill>
                  <a:schemeClr val="dk1"/>
                </a:solidFill>
              </a:defRPr>
            </a:lvl6pPr>
            <a:lvl7pPr lvl="6" rtl="0">
              <a:spcBef>
                <a:spcPts val="0"/>
              </a:spcBef>
              <a:spcAft>
                <a:spcPts val="0"/>
              </a:spcAft>
              <a:buClr>
                <a:schemeClr val="dk1"/>
              </a:buClr>
              <a:buSzPts val="3600"/>
              <a:buNone/>
              <a:defRPr sz="3600" b="1">
                <a:solidFill>
                  <a:schemeClr val="dk1"/>
                </a:solidFill>
              </a:defRPr>
            </a:lvl7pPr>
            <a:lvl8pPr lvl="7" rtl="0">
              <a:spcBef>
                <a:spcPts val="0"/>
              </a:spcBef>
              <a:spcAft>
                <a:spcPts val="0"/>
              </a:spcAft>
              <a:buClr>
                <a:schemeClr val="dk1"/>
              </a:buClr>
              <a:buSzPts val="3600"/>
              <a:buNone/>
              <a:defRPr sz="3600" b="1">
                <a:solidFill>
                  <a:schemeClr val="dk1"/>
                </a:solidFill>
              </a:defRPr>
            </a:lvl8pPr>
            <a:lvl9pPr lvl="8" rtl="0">
              <a:spcBef>
                <a:spcPts val="0"/>
              </a:spcBef>
              <a:spcAft>
                <a:spcPts val="0"/>
              </a:spcAft>
              <a:buClr>
                <a:schemeClr val="dk1"/>
              </a:buClr>
              <a:buSzPts val="3600"/>
              <a:buNone/>
              <a:defRPr sz="3600" b="1">
                <a:solidFill>
                  <a:schemeClr val="dk1"/>
                </a:solidFill>
              </a:defRPr>
            </a:lvl9pPr>
          </a:lstStyle>
          <a:p>
            <a:endParaRPr/>
          </a:p>
        </p:txBody>
      </p:sp>
      <p:sp>
        <p:nvSpPr>
          <p:cNvPr id="157" name="Google Shape;157;p36"/>
          <p:cNvSpPr txBox="1">
            <a:spLocks noGrp="1"/>
          </p:cNvSpPr>
          <p:nvPr>
            <p:ph type="body" idx="1"/>
          </p:nvPr>
        </p:nvSpPr>
        <p:spPr>
          <a:xfrm>
            <a:off x="457200" y="1600200"/>
            <a:ext cx="8229600" cy="4967700"/>
          </a:xfrm>
          <a:prstGeom prst="rect">
            <a:avLst/>
          </a:prstGeom>
          <a:noFill/>
          <a:ln>
            <a:noFill/>
          </a:ln>
        </p:spPr>
        <p:txBody>
          <a:bodyPr spcFirstLastPara="1" wrap="square" lIns="91425" tIns="91425" rIns="91425" bIns="91425" anchor="t" anchorCtr="0">
            <a:noAutofit/>
          </a:bodyPr>
          <a:lstStyle>
            <a:lvl1pPr marL="457200" lvl="0" indent="-419100" rtl="0">
              <a:spcBef>
                <a:spcPts val="600"/>
              </a:spcBef>
              <a:spcAft>
                <a:spcPts val="0"/>
              </a:spcAft>
              <a:buClr>
                <a:schemeClr val="dk1"/>
              </a:buClr>
              <a:buSzPts val="3000"/>
              <a:buChar char="●"/>
              <a:defRPr sz="3000">
                <a:solidFill>
                  <a:schemeClr val="dk1"/>
                </a:solidFill>
              </a:defRPr>
            </a:lvl1pPr>
            <a:lvl2pPr marL="914400" lvl="1" indent="-381000" rtl="0">
              <a:spcBef>
                <a:spcPts val="0"/>
              </a:spcBef>
              <a:spcAft>
                <a:spcPts val="0"/>
              </a:spcAft>
              <a:buClr>
                <a:schemeClr val="dk1"/>
              </a:buClr>
              <a:buSzPts val="2400"/>
              <a:buChar char="○"/>
              <a:defRPr sz="2400">
                <a:solidFill>
                  <a:schemeClr val="dk1"/>
                </a:solidFill>
              </a:defRPr>
            </a:lvl2pPr>
            <a:lvl3pPr marL="1371600" lvl="2" indent="-381000" rtl="0">
              <a:spcBef>
                <a:spcPts val="0"/>
              </a:spcBef>
              <a:spcAft>
                <a:spcPts val="0"/>
              </a:spcAft>
              <a:buClr>
                <a:schemeClr val="dk1"/>
              </a:buClr>
              <a:buSzPts val="2400"/>
              <a:buChar char="■"/>
              <a:defRPr sz="2400">
                <a:solidFill>
                  <a:schemeClr val="dk1"/>
                </a:solidFill>
              </a:defRPr>
            </a:lvl3pPr>
            <a:lvl4pPr marL="1828800" lvl="3" indent="-342900" rtl="0">
              <a:spcBef>
                <a:spcPts val="0"/>
              </a:spcBef>
              <a:spcAft>
                <a:spcPts val="0"/>
              </a:spcAft>
              <a:buClr>
                <a:schemeClr val="dk1"/>
              </a:buClr>
              <a:buSzPts val="1800"/>
              <a:buChar char="●"/>
              <a:defRPr sz="1800">
                <a:solidFill>
                  <a:schemeClr val="dk1"/>
                </a:solidFill>
              </a:defRPr>
            </a:lvl4pPr>
            <a:lvl5pPr marL="2286000" lvl="4" indent="-342900" rtl="0">
              <a:spcBef>
                <a:spcPts val="0"/>
              </a:spcBef>
              <a:spcAft>
                <a:spcPts val="0"/>
              </a:spcAft>
              <a:buClr>
                <a:schemeClr val="dk1"/>
              </a:buClr>
              <a:buSzPts val="1800"/>
              <a:buChar char="○"/>
              <a:defRPr sz="1800">
                <a:solidFill>
                  <a:schemeClr val="dk1"/>
                </a:solidFill>
              </a:defRPr>
            </a:lvl5pPr>
            <a:lvl6pPr marL="2743200" lvl="5" indent="-342900" rtl="0">
              <a:spcBef>
                <a:spcPts val="0"/>
              </a:spcBef>
              <a:spcAft>
                <a:spcPts val="0"/>
              </a:spcAft>
              <a:buClr>
                <a:schemeClr val="dk1"/>
              </a:buClr>
              <a:buSzPts val="1800"/>
              <a:buChar char="■"/>
              <a:defRPr sz="1800">
                <a:solidFill>
                  <a:schemeClr val="dk1"/>
                </a:solidFill>
              </a:defRPr>
            </a:lvl6pPr>
            <a:lvl7pPr marL="3200400" lvl="6" indent="-342900" rtl="0">
              <a:spcBef>
                <a:spcPts val="0"/>
              </a:spcBef>
              <a:spcAft>
                <a:spcPts val="0"/>
              </a:spcAft>
              <a:buClr>
                <a:schemeClr val="dk1"/>
              </a:buClr>
              <a:buSzPts val="1800"/>
              <a:buChar char="●"/>
              <a:defRPr sz="1800">
                <a:solidFill>
                  <a:schemeClr val="dk1"/>
                </a:solidFill>
              </a:defRPr>
            </a:lvl7pPr>
            <a:lvl8pPr marL="3657600" lvl="7" indent="-342900" rtl="0">
              <a:spcBef>
                <a:spcPts val="0"/>
              </a:spcBef>
              <a:spcAft>
                <a:spcPts val="0"/>
              </a:spcAft>
              <a:buClr>
                <a:schemeClr val="dk1"/>
              </a:buClr>
              <a:buSzPts val="1800"/>
              <a:buChar char="○"/>
              <a:defRPr sz="1800">
                <a:solidFill>
                  <a:schemeClr val="dk1"/>
                </a:solidFill>
              </a:defRPr>
            </a:lvl8pPr>
            <a:lvl9pPr marL="4114800" lvl="8" indent="-342900" rtl="0">
              <a:spcBef>
                <a:spcPts val="0"/>
              </a:spcBef>
              <a:spcAft>
                <a:spcPts val="0"/>
              </a:spcAft>
              <a:buClr>
                <a:schemeClr val="dk1"/>
              </a:buClr>
              <a:buSzPts val="1800"/>
              <a:buChar char="■"/>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3" Type="http://schemas.openxmlformats.org/officeDocument/2006/relationships/hyperlink" Target="http://www.youtube.com/watch?v=ghR8zL4dju0"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0.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1.xml"/><Relationship Id="rId1" Type="http://schemas.openxmlformats.org/officeDocument/2006/relationships/slideLayout" Target="../slideLayouts/slideLayout28.xml"/><Relationship Id="rId5" Type="http://schemas.openxmlformats.org/officeDocument/2006/relationships/image" Target="../media/image17.jpg"/><Relationship Id="rId4" Type="http://schemas.openxmlformats.org/officeDocument/2006/relationships/image" Target="../media/image16.jpg"/></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2.xml"/><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3" Type="http://schemas.openxmlformats.org/officeDocument/2006/relationships/hyperlink" Target="http://www.youtube.com/watch?v=1463rD-vc10" TargetMode="External"/><Relationship Id="rId2" Type="http://schemas.openxmlformats.org/officeDocument/2006/relationships/notesSlide" Target="../notesSlides/notesSlide23.xml"/><Relationship Id="rId1" Type="http://schemas.openxmlformats.org/officeDocument/2006/relationships/slideLayout" Target="../slideLayouts/slideLayout30.xml"/><Relationship Id="rId4" Type="http://schemas.openxmlformats.org/officeDocument/2006/relationships/image" Target="../media/image19.jpg"/></Relationships>
</file>

<file path=ppt/slides/_rels/slide24.xml.rels><?xml version="1.0" encoding="UTF-8" standalone="yes"?>
<Relationships xmlns="http://schemas.openxmlformats.org/package/2006/relationships"><Relationship Id="rId3" Type="http://schemas.openxmlformats.org/officeDocument/2006/relationships/hyperlink" Target="mailto:info@nationaldb.org" TargetMode="External"/><Relationship Id="rId2" Type="http://schemas.openxmlformats.org/officeDocument/2006/relationships/notesSlide" Target="../notesSlides/notesSlide24.xml"/><Relationship Id="rId1" Type="http://schemas.openxmlformats.org/officeDocument/2006/relationships/slideLayout" Target="../slideLayouts/slideLayout34.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image" Target="../media/image20.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d82EiHLWH1g" TargetMode="External"/><Relationship Id="rId2" Type="http://schemas.openxmlformats.org/officeDocument/2006/relationships/notesSlide" Target="../notesSlides/notesSlide4.xml"/><Relationship Id="rId1" Type="http://schemas.openxmlformats.org/officeDocument/2006/relationships/slideLayout" Target="../slideLayouts/slideLayout25.xml"/><Relationship Id="rId4" Type="http://schemas.openxmlformats.org/officeDocument/2006/relationships/image" Target="../media/image3.jp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hyperlink" Target="http://www.youtube.com/watch?v=0brdyM4jBco" TargetMode="External"/><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28.xml"/><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43"/>
          <p:cNvSpPr txBox="1">
            <a:spLocks noGrp="1"/>
          </p:cNvSpPr>
          <p:nvPr>
            <p:ph type="ctrTitle"/>
          </p:nvPr>
        </p:nvSpPr>
        <p:spPr>
          <a:xfrm>
            <a:off x="785750" y="906899"/>
            <a:ext cx="7772400" cy="8520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latin typeface="Tahoma"/>
                <a:ea typeface="Tahoma"/>
                <a:cs typeface="Tahoma"/>
                <a:sym typeface="Tahoma"/>
              </a:rPr>
              <a:t>Anticipation Calendars</a:t>
            </a:r>
            <a:endParaRPr>
              <a:latin typeface="Tahoma"/>
              <a:ea typeface="Tahoma"/>
              <a:cs typeface="Tahoma"/>
              <a:sym typeface="Tahoma"/>
            </a:endParaRPr>
          </a:p>
        </p:txBody>
      </p:sp>
      <p:pic>
        <p:nvPicPr>
          <p:cNvPr id="178" name="Google Shape;178;p43" descr="A student and a communication partner sit across from one another. The student is reaching into a wicker basket and picking up a silver spoon as the communication partner holds the basket."/>
          <p:cNvPicPr preferRelativeResize="0"/>
          <p:nvPr/>
        </p:nvPicPr>
        <p:blipFill>
          <a:blip r:embed="rId3">
            <a:alphaModFix/>
          </a:blip>
          <a:stretch>
            <a:fillRect/>
          </a:stretch>
        </p:blipFill>
        <p:spPr>
          <a:xfrm>
            <a:off x="1611438" y="2054025"/>
            <a:ext cx="5921125" cy="3247150"/>
          </a:xfrm>
          <a:prstGeom prst="rect">
            <a:avLst/>
          </a:prstGeom>
          <a:noFill/>
          <a:ln>
            <a:noFill/>
          </a:ln>
        </p:spPr>
      </p:pic>
      <p:sp>
        <p:nvSpPr>
          <p:cNvPr id="179" name="Google Shape;179;p43"/>
          <p:cNvSpPr txBox="1"/>
          <p:nvPr/>
        </p:nvSpPr>
        <p:spPr>
          <a:xfrm>
            <a:off x="-11625" y="6536400"/>
            <a:ext cx="8963100" cy="321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1800">
                <a:solidFill>
                  <a:srgbClr val="444444"/>
                </a:solidFill>
                <a:highlight>
                  <a:srgbClr val="FFFFFF"/>
                </a:highlight>
                <a:latin typeface="Tahoma"/>
                <a:ea typeface="Tahoma"/>
                <a:cs typeface="Tahoma"/>
                <a:sym typeface="Tahoma"/>
              </a:rPr>
              <a:t>Blaha, R., Borg, J., Clyne, M., Hartman, V., Martin, B. (2015)</a:t>
            </a:r>
            <a:endParaRPr sz="1800">
              <a:latin typeface="Tahoma"/>
              <a:ea typeface="Tahoma"/>
              <a:cs typeface="Tahoma"/>
              <a:sym typeface="Tahom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52"/>
          <p:cNvSpPr txBox="1">
            <a:spLocks noGrp="1"/>
          </p:cNvSpPr>
          <p:nvPr>
            <p:ph type="title"/>
          </p:nvPr>
        </p:nvSpPr>
        <p:spPr>
          <a:xfrm>
            <a:off x="685800" y="50785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i="0" u="none" strike="noStrike" cap="none">
                <a:solidFill>
                  <a:schemeClr val="dk2"/>
                </a:solidFill>
                <a:latin typeface="Tahoma"/>
                <a:ea typeface="Tahoma"/>
                <a:cs typeface="Tahoma"/>
                <a:sym typeface="Tahoma"/>
              </a:rPr>
              <a:t>Using the Timepiece to Teach</a:t>
            </a:r>
            <a:r>
              <a:rPr lang="en" sz="3600" b="1">
                <a:latin typeface="Tahoma"/>
                <a:ea typeface="Tahoma"/>
                <a:cs typeface="Tahoma"/>
                <a:sym typeface="Tahoma"/>
              </a:rPr>
              <a:t> Basic Time Concepts</a:t>
            </a:r>
            <a:endParaRPr sz="3600" b="1" i="0" u="none" strike="noStrike" cap="none">
              <a:solidFill>
                <a:schemeClr val="dk2"/>
              </a:solidFill>
              <a:latin typeface="Tahoma"/>
              <a:ea typeface="Tahoma"/>
              <a:cs typeface="Tahoma"/>
              <a:sym typeface="Tahoma"/>
            </a:endParaRPr>
          </a:p>
        </p:txBody>
      </p:sp>
      <p:sp>
        <p:nvSpPr>
          <p:cNvPr id="249" name="Google Shape;249;p52"/>
          <p:cNvSpPr txBox="1">
            <a:spLocks noGrp="1"/>
          </p:cNvSpPr>
          <p:nvPr>
            <p:ph type="body" idx="1"/>
          </p:nvPr>
        </p:nvSpPr>
        <p:spPr>
          <a:xfrm>
            <a:off x="685800" y="1752600"/>
            <a:ext cx="7772400" cy="23979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720"/>
              </a:spcBef>
              <a:spcAft>
                <a:spcPts val="0"/>
              </a:spcAft>
              <a:buSzPts val="1800"/>
              <a:buFont typeface="Tahoma"/>
              <a:buChar char="●"/>
            </a:pPr>
            <a:r>
              <a:rPr lang="en" sz="2400">
                <a:latin typeface="Tahoma"/>
                <a:ea typeface="Tahoma"/>
                <a:cs typeface="Tahoma"/>
                <a:sym typeface="Tahoma"/>
              </a:rPr>
              <a:t>The anticipation calendar teaches representation of the </a:t>
            </a:r>
            <a:r>
              <a:rPr lang="en" sz="2400" b="1" i="1">
                <a:latin typeface="Tahoma"/>
                <a:ea typeface="Tahoma"/>
                <a:cs typeface="Tahoma"/>
                <a:sym typeface="Tahoma"/>
              </a:rPr>
              <a:t>immediate past</a:t>
            </a:r>
            <a:r>
              <a:rPr lang="en" sz="2400" i="1">
                <a:latin typeface="Tahoma"/>
                <a:ea typeface="Tahoma"/>
                <a:cs typeface="Tahoma"/>
                <a:sym typeface="Tahoma"/>
              </a:rPr>
              <a:t> </a:t>
            </a:r>
            <a:r>
              <a:rPr lang="en" sz="2400">
                <a:latin typeface="Tahoma"/>
                <a:ea typeface="Tahoma"/>
                <a:cs typeface="Tahoma"/>
                <a:sym typeface="Tahoma"/>
              </a:rPr>
              <a:t>and the </a:t>
            </a:r>
            <a:r>
              <a:rPr lang="en" sz="2400" b="1" i="1">
                <a:latin typeface="Tahoma"/>
                <a:ea typeface="Tahoma"/>
                <a:cs typeface="Tahoma"/>
                <a:sym typeface="Tahoma"/>
              </a:rPr>
              <a:t>immediate future</a:t>
            </a:r>
            <a:r>
              <a:rPr lang="en" sz="2400" i="1">
                <a:latin typeface="Tahoma"/>
                <a:ea typeface="Tahoma"/>
                <a:cs typeface="Tahoma"/>
                <a:sym typeface="Tahoma"/>
              </a:rPr>
              <a:t>. </a:t>
            </a:r>
            <a:endParaRPr sz="2400" i="1">
              <a:latin typeface="Tahoma"/>
              <a:ea typeface="Tahoma"/>
              <a:cs typeface="Tahoma"/>
              <a:sym typeface="Tahoma"/>
            </a:endParaRPr>
          </a:p>
          <a:p>
            <a:pPr marL="457200" marR="0" lvl="0" indent="-342900" algn="l" rtl="0">
              <a:spcBef>
                <a:spcPts val="0"/>
              </a:spcBef>
              <a:spcAft>
                <a:spcPts val="0"/>
              </a:spcAft>
              <a:buSzPts val="1800"/>
              <a:buFont typeface="Tahoma"/>
              <a:buChar char="●"/>
            </a:pPr>
            <a:r>
              <a:rPr lang="en" sz="2400">
                <a:latin typeface="Tahoma"/>
                <a:ea typeface="Tahoma"/>
                <a:cs typeface="Tahoma"/>
                <a:sym typeface="Tahoma"/>
              </a:rPr>
              <a:t>At this level of understanding, the student’s past consists of the activity just completed and his future is the activity about to take place.</a:t>
            </a:r>
            <a:endParaRPr sz="2400">
              <a:latin typeface="Tahoma"/>
              <a:ea typeface="Tahoma"/>
              <a:cs typeface="Tahoma"/>
              <a:sym typeface="Tahoma"/>
            </a:endParaRPr>
          </a:p>
          <a:p>
            <a:pPr marL="0" marR="0" lvl="0" indent="0" algn="l" rtl="0">
              <a:spcBef>
                <a:spcPts val="720"/>
              </a:spcBef>
              <a:spcAft>
                <a:spcPts val="0"/>
              </a:spcAft>
              <a:buNone/>
            </a:pPr>
            <a:endParaRPr sz="2400">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p53"/>
          <p:cNvSpPr txBox="1">
            <a:spLocks noGrp="1"/>
          </p:cNvSpPr>
          <p:nvPr>
            <p:ph type="title"/>
          </p:nvPr>
        </p:nvSpPr>
        <p:spPr>
          <a:xfrm>
            <a:off x="685800" y="27925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i="0" u="none" strike="noStrike" cap="none">
                <a:solidFill>
                  <a:schemeClr val="dk2"/>
                </a:solidFill>
                <a:latin typeface="Tahoma"/>
                <a:ea typeface="Tahoma"/>
                <a:cs typeface="Tahoma"/>
                <a:sym typeface="Tahoma"/>
              </a:rPr>
              <a:t>Using the Timepiece to Teach </a:t>
            </a:r>
            <a:r>
              <a:rPr lang="en" sz="3600" b="1">
                <a:latin typeface="Tahoma"/>
                <a:ea typeface="Tahoma"/>
                <a:cs typeface="Tahoma"/>
                <a:sym typeface="Tahoma"/>
              </a:rPr>
              <a:t>“</a:t>
            </a:r>
            <a:r>
              <a:rPr lang="en" sz="3600" b="1" i="0" u="none" strike="noStrike" cap="none">
                <a:solidFill>
                  <a:schemeClr val="dk2"/>
                </a:solidFill>
                <a:latin typeface="Tahoma"/>
                <a:ea typeface="Tahoma"/>
                <a:cs typeface="Tahoma"/>
                <a:sym typeface="Tahoma"/>
              </a:rPr>
              <a:t>Future</a:t>
            </a:r>
            <a:r>
              <a:rPr lang="en" sz="3600" b="1">
                <a:latin typeface="Tahoma"/>
                <a:ea typeface="Tahoma"/>
                <a:cs typeface="Tahoma"/>
                <a:sym typeface="Tahoma"/>
              </a:rPr>
              <a:t>”</a:t>
            </a:r>
            <a:endParaRPr sz="3600" b="1" i="0" u="none" strike="noStrike" cap="none">
              <a:solidFill>
                <a:schemeClr val="dk2"/>
              </a:solidFill>
              <a:latin typeface="Tahoma"/>
              <a:ea typeface="Tahoma"/>
              <a:cs typeface="Tahoma"/>
              <a:sym typeface="Tahoma"/>
            </a:endParaRPr>
          </a:p>
        </p:txBody>
      </p:sp>
      <p:sp>
        <p:nvSpPr>
          <p:cNvPr id="256" name="Google Shape;256;p53"/>
          <p:cNvSpPr txBox="1">
            <a:spLocks noGrp="1"/>
          </p:cNvSpPr>
          <p:nvPr>
            <p:ph type="body" idx="1"/>
          </p:nvPr>
        </p:nvSpPr>
        <p:spPr>
          <a:xfrm>
            <a:off x="471250" y="1525325"/>
            <a:ext cx="4182300" cy="32619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720"/>
              </a:spcBef>
              <a:spcAft>
                <a:spcPts val="0"/>
              </a:spcAft>
              <a:buSzPts val="1800"/>
              <a:buFont typeface="Tahoma"/>
              <a:buChar char="●"/>
            </a:pPr>
            <a:r>
              <a:rPr lang="en" sz="2400">
                <a:latin typeface="Tahoma"/>
                <a:ea typeface="Tahoma"/>
                <a:cs typeface="Tahoma"/>
                <a:sym typeface="Tahoma"/>
              </a:rPr>
              <a:t>Right before beginning an activity, use the anticipation basket to present the object symbol representing the activity.</a:t>
            </a:r>
            <a:endParaRPr sz="2400">
              <a:latin typeface="Tahoma"/>
              <a:ea typeface="Tahoma"/>
              <a:cs typeface="Tahoma"/>
              <a:sym typeface="Tahoma"/>
            </a:endParaRPr>
          </a:p>
          <a:p>
            <a:pPr marL="457200" lvl="0" indent="-342900" algn="l" rtl="0">
              <a:spcBef>
                <a:spcPts val="0"/>
              </a:spcBef>
              <a:spcAft>
                <a:spcPts val="0"/>
              </a:spcAft>
              <a:buSzPts val="1800"/>
              <a:buFont typeface="Tahoma"/>
              <a:buChar char="●"/>
            </a:pPr>
            <a:r>
              <a:rPr lang="en" sz="2400">
                <a:latin typeface="Tahoma"/>
                <a:ea typeface="Tahoma"/>
                <a:cs typeface="Tahoma"/>
                <a:sym typeface="Tahoma"/>
              </a:rPr>
              <a:t>This cues the student that something is about to happen. </a:t>
            </a:r>
            <a:endParaRPr sz="2400">
              <a:latin typeface="Tahoma"/>
              <a:ea typeface="Tahoma"/>
              <a:cs typeface="Tahoma"/>
              <a:sym typeface="Tahoma"/>
            </a:endParaRPr>
          </a:p>
          <a:p>
            <a:pPr marL="0" marR="0" lvl="0" indent="0" algn="l" rtl="0">
              <a:spcBef>
                <a:spcPts val="720"/>
              </a:spcBef>
              <a:spcAft>
                <a:spcPts val="0"/>
              </a:spcAft>
              <a:buNone/>
            </a:pPr>
            <a:endParaRPr sz="2400">
              <a:latin typeface="Calibri"/>
              <a:ea typeface="Calibri"/>
              <a:cs typeface="Calibri"/>
              <a:sym typeface="Calibri"/>
            </a:endParaRPr>
          </a:p>
          <a:p>
            <a:pPr marL="0" marR="0" lvl="0" indent="0" algn="l" rtl="0">
              <a:spcBef>
                <a:spcPts val="720"/>
              </a:spcBef>
              <a:spcAft>
                <a:spcPts val="0"/>
              </a:spcAft>
              <a:buNone/>
            </a:pPr>
            <a:endParaRPr sz="2400">
              <a:latin typeface="Calibri"/>
              <a:ea typeface="Calibri"/>
              <a:cs typeface="Calibri"/>
              <a:sym typeface="Calibri"/>
            </a:endParaRPr>
          </a:p>
          <a:p>
            <a:pPr marL="0" marR="0" lvl="0" indent="0" algn="l" rtl="0">
              <a:spcBef>
                <a:spcPts val="720"/>
              </a:spcBef>
              <a:spcAft>
                <a:spcPts val="0"/>
              </a:spcAft>
              <a:buNone/>
            </a:pPr>
            <a:endParaRPr sz="2400">
              <a:latin typeface="Calibri"/>
              <a:ea typeface="Calibri"/>
              <a:cs typeface="Calibri"/>
              <a:sym typeface="Calibri"/>
            </a:endParaRPr>
          </a:p>
        </p:txBody>
      </p:sp>
      <p:pic>
        <p:nvPicPr>
          <p:cNvPr id="257" name="Google Shape;257;p53" descr="A student and a communication partner sit across from one another. The student is reaching into a wicker basket and picking up a silver spoon as the communication partner holds the basket."/>
          <p:cNvPicPr preferRelativeResize="0"/>
          <p:nvPr/>
        </p:nvPicPr>
        <p:blipFill>
          <a:blip r:embed="rId3">
            <a:alphaModFix/>
          </a:blip>
          <a:stretch>
            <a:fillRect/>
          </a:stretch>
        </p:blipFill>
        <p:spPr>
          <a:xfrm>
            <a:off x="4968125" y="1422250"/>
            <a:ext cx="3571950" cy="1958850"/>
          </a:xfrm>
          <a:prstGeom prst="rect">
            <a:avLst/>
          </a:prstGeom>
          <a:noFill/>
          <a:ln>
            <a:noFill/>
          </a:ln>
        </p:spPr>
      </p:pic>
      <p:sp>
        <p:nvSpPr>
          <p:cNvPr id="258" name="Google Shape;258;p53"/>
          <p:cNvSpPr txBox="1"/>
          <p:nvPr/>
        </p:nvSpPr>
        <p:spPr>
          <a:xfrm>
            <a:off x="5339500" y="3643400"/>
            <a:ext cx="2895900" cy="25929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Tahoma"/>
                <a:ea typeface="Tahoma"/>
                <a:cs typeface="Tahoma"/>
                <a:sym typeface="Tahoma"/>
              </a:rPr>
              <a:t>In this picture, you see an adult offering a future basket to a student. This basket is distinctive because it is wicker and has a wavy edge. It contains a spoon, which represents her lunch activity.</a:t>
            </a:r>
            <a:endParaRPr sz="1800">
              <a:latin typeface="Tahoma"/>
              <a:ea typeface="Tahoma"/>
              <a:cs typeface="Tahoma"/>
              <a:sym typeface="Tahoma"/>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pic>
        <p:nvPicPr>
          <p:cNvPr id="263" name="Google Shape;263;p54">
            <a:hlinkClick r:id="rId3"/>
          </p:cNvPr>
          <p:cNvPicPr preferRelativeResize="0"/>
          <p:nvPr/>
        </p:nvPicPr>
        <p:blipFill>
          <a:blip r:embed="rId4">
            <a:alphaModFix/>
          </a:blip>
          <a:stretch>
            <a:fillRect/>
          </a:stretch>
        </p:blipFill>
        <p:spPr>
          <a:xfrm>
            <a:off x="4485300" y="1849850"/>
            <a:ext cx="3833375" cy="2875025"/>
          </a:xfrm>
          <a:prstGeom prst="rect">
            <a:avLst/>
          </a:prstGeom>
          <a:noFill/>
          <a:ln>
            <a:noFill/>
          </a:ln>
        </p:spPr>
      </p:pic>
      <p:sp>
        <p:nvSpPr>
          <p:cNvPr id="264" name="Google Shape;264;p54"/>
          <p:cNvSpPr txBox="1">
            <a:spLocks noGrp="1"/>
          </p:cNvSpPr>
          <p:nvPr>
            <p:ph type="title" idx="4294967295"/>
          </p:nvPr>
        </p:nvSpPr>
        <p:spPr>
          <a:xfrm>
            <a:off x="685800" y="1635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i="0" u="none" strike="noStrike" cap="none">
                <a:solidFill>
                  <a:srgbClr val="000000"/>
                </a:solidFill>
                <a:latin typeface="Tahoma"/>
                <a:ea typeface="Tahoma"/>
                <a:cs typeface="Tahoma"/>
                <a:sym typeface="Tahoma"/>
              </a:rPr>
              <a:t>Using the Timepiece to Teach </a:t>
            </a:r>
            <a:r>
              <a:rPr lang="en" sz="3600" b="1">
                <a:solidFill>
                  <a:srgbClr val="000000"/>
                </a:solidFill>
                <a:latin typeface="Tahoma"/>
                <a:ea typeface="Tahoma"/>
                <a:cs typeface="Tahoma"/>
                <a:sym typeface="Tahoma"/>
              </a:rPr>
              <a:t>“</a:t>
            </a:r>
            <a:r>
              <a:rPr lang="en" sz="3600" b="1" i="0" u="none" strike="noStrike" cap="none">
                <a:solidFill>
                  <a:srgbClr val="000000"/>
                </a:solidFill>
                <a:latin typeface="Tahoma"/>
                <a:ea typeface="Tahoma"/>
                <a:cs typeface="Tahoma"/>
                <a:sym typeface="Tahoma"/>
              </a:rPr>
              <a:t>Future</a:t>
            </a:r>
            <a:r>
              <a:rPr lang="en" sz="3600" b="1">
                <a:solidFill>
                  <a:srgbClr val="000000"/>
                </a:solidFill>
                <a:latin typeface="Tahoma"/>
                <a:ea typeface="Tahoma"/>
                <a:cs typeface="Tahoma"/>
                <a:sym typeface="Tahoma"/>
              </a:rPr>
              <a:t>” (cont.)</a:t>
            </a:r>
            <a:endParaRPr sz="3600" b="1" i="0" u="none" strike="noStrike" cap="none">
              <a:solidFill>
                <a:srgbClr val="000000"/>
              </a:solidFill>
              <a:latin typeface="Tahoma"/>
              <a:ea typeface="Tahoma"/>
              <a:cs typeface="Tahoma"/>
              <a:sym typeface="Tahoma"/>
            </a:endParaRPr>
          </a:p>
        </p:txBody>
      </p:sp>
      <p:sp>
        <p:nvSpPr>
          <p:cNvPr id="265" name="Google Shape;265;p54"/>
          <p:cNvSpPr txBox="1">
            <a:spLocks noGrp="1"/>
          </p:cNvSpPr>
          <p:nvPr>
            <p:ph type="body" idx="4294967295"/>
          </p:nvPr>
        </p:nvSpPr>
        <p:spPr>
          <a:xfrm>
            <a:off x="388725" y="1601825"/>
            <a:ext cx="3833400" cy="4596600"/>
          </a:xfrm>
          <a:prstGeom prst="rect">
            <a:avLst/>
          </a:prstGeom>
          <a:noFill/>
          <a:ln>
            <a:noFill/>
          </a:ln>
        </p:spPr>
        <p:txBody>
          <a:bodyPr spcFirstLastPara="1" wrap="square" lIns="91425" tIns="45700" rIns="91425" bIns="45700" anchor="t" anchorCtr="0">
            <a:noAutofit/>
          </a:bodyPr>
          <a:lstStyle/>
          <a:p>
            <a:pPr marL="457200" lvl="0" indent="-342900" algn="l" rtl="0">
              <a:spcBef>
                <a:spcPts val="720"/>
              </a:spcBef>
              <a:spcAft>
                <a:spcPts val="0"/>
              </a:spcAft>
              <a:buSzPts val="1800"/>
              <a:buFont typeface="Tahoma"/>
              <a:buChar char="●"/>
            </a:pPr>
            <a:r>
              <a:rPr lang="en" sz="2400">
                <a:latin typeface="Tahoma"/>
                <a:ea typeface="Tahoma"/>
                <a:cs typeface="Tahoma"/>
                <a:sym typeface="Tahoma"/>
              </a:rPr>
              <a:t>Make sure the student recognizes the object.</a:t>
            </a:r>
            <a:endParaRPr sz="2400">
              <a:latin typeface="Tahoma"/>
              <a:ea typeface="Tahoma"/>
              <a:cs typeface="Tahoma"/>
              <a:sym typeface="Tahoma"/>
            </a:endParaRPr>
          </a:p>
          <a:p>
            <a:pPr marL="457200" lvl="0" indent="-342900" algn="l" rtl="0">
              <a:spcBef>
                <a:spcPts val="0"/>
              </a:spcBef>
              <a:spcAft>
                <a:spcPts val="0"/>
              </a:spcAft>
              <a:buSzPts val="1800"/>
              <a:buFont typeface="Tahoma"/>
              <a:buChar char="●"/>
            </a:pPr>
            <a:r>
              <a:rPr lang="en" sz="2400">
                <a:latin typeface="Tahoma"/>
                <a:ea typeface="Tahoma"/>
                <a:cs typeface="Tahoma"/>
                <a:sym typeface="Tahoma"/>
              </a:rPr>
              <a:t>How can you tell if she recognizes it?</a:t>
            </a:r>
            <a:endParaRPr sz="2400">
              <a:latin typeface="Tahoma"/>
              <a:ea typeface="Tahoma"/>
              <a:cs typeface="Tahoma"/>
              <a:sym typeface="Tahoma"/>
            </a:endParaRPr>
          </a:p>
          <a:p>
            <a:pPr marL="914400" lvl="1" indent="-342900" algn="l" rtl="0">
              <a:spcBef>
                <a:spcPts val="0"/>
              </a:spcBef>
              <a:spcAft>
                <a:spcPts val="0"/>
              </a:spcAft>
              <a:buSzPts val="1800"/>
              <a:buFont typeface="Tahoma"/>
              <a:buChar char="○"/>
            </a:pPr>
            <a:r>
              <a:rPr lang="en" sz="2400">
                <a:latin typeface="Tahoma"/>
                <a:ea typeface="Tahoma"/>
                <a:cs typeface="Tahoma"/>
                <a:sym typeface="Tahoma"/>
              </a:rPr>
              <a:t>She might begin to move to the routine location right after the symbol is presented.</a:t>
            </a:r>
            <a:endParaRPr sz="2400">
              <a:latin typeface="Tahoma"/>
              <a:ea typeface="Tahoma"/>
              <a:cs typeface="Tahoma"/>
              <a:sym typeface="Tahoma"/>
            </a:endParaRPr>
          </a:p>
          <a:p>
            <a:pPr marL="914400" lvl="1" indent="-342900" algn="l" rtl="0">
              <a:spcBef>
                <a:spcPts val="0"/>
              </a:spcBef>
              <a:spcAft>
                <a:spcPts val="0"/>
              </a:spcAft>
              <a:buSzPts val="1800"/>
              <a:buFont typeface="Tahoma"/>
              <a:buChar char="○"/>
            </a:pPr>
            <a:r>
              <a:rPr lang="en" sz="2400">
                <a:latin typeface="Tahoma"/>
                <a:ea typeface="Tahoma"/>
                <a:cs typeface="Tahoma"/>
                <a:sym typeface="Tahoma"/>
              </a:rPr>
              <a:t>She smiles or has some other positive response.</a:t>
            </a:r>
            <a:endParaRPr sz="2400">
              <a:latin typeface="Tahoma"/>
              <a:ea typeface="Tahoma"/>
              <a:cs typeface="Tahoma"/>
              <a:sym typeface="Tahoma"/>
            </a:endParaRPr>
          </a:p>
          <a:p>
            <a:pPr marL="0" marR="0" lvl="0" indent="0" algn="l" rtl="0">
              <a:spcBef>
                <a:spcPts val="720"/>
              </a:spcBef>
              <a:spcAft>
                <a:spcPts val="0"/>
              </a:spcAft>
              <a:buNone/>
            </a:pPr>
            <a:endParaRPr sz="2400">
              <a:latin typeface="Calibri"/>
              <a:ea typeface="Calibri"/>
              <a:cs typeface="Calibri"/>
              <a:sym typeface="Calibri"/>
            </a:endParaRPr>
          </a:p>
          <a:p>
            <a:pPr marL="0" marR="0" lvl="0" indent="0" algn="l" rtl="0">
              <a:spcBef>
                <a:spcPts val="720"/>
              </a:spcBef>
              <a:spcAft>
                <a:spcPts val="0"/>
              </a:spcAft>
              <a:buNone/>
            </a:pPr>
            <a:endParaRPr sz="2400">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55"/>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i="0" u="none" strike="noStrike" cap="none">
                <a:solidFill>
                  <a:schemeClr val="dk2"/>
                </a:solidFill>
                <a:latin typeface="Tahoma"/>
                <a:ea typeface="Tahoma"/>
                <a:cs typeface="Tahoma"/>
                <a:sym typeface="Tahoma"/>
              </a:rPr>
              <a:t>Using the Time</a:t>
            </a:r>
            <a:r>
              <a:rPr lang="en" sz="3600" b="1">
                <a:latin typeface="Tahoma"/>
                <a:ea typeface="Tahoma"/>
                <a:cs typeface="Tahoma"/>
                <a:sym typeface="Tahoma"/>
              </a:rPr>
              <a:t>p</a:t>
            </a:r>
            <a:r>
              <a:rPr lang="en" sz="3600" b="1" i="0" u="none" strike="noStrike" cap="none">
                <a:solidFill>
                  <a:schemeClr val="dk2"/>
                </a:solidFill>
                <a:latin typeface="Tahoma"/>
                <a:ea typeface="Tahoma"/>
                <a:cs typeface="Tahoma"/>
                <a:sym typeface="Tahoma"/>
              </a:rPr>
              <a:t>iece to Teach </a:t>
            </a:r>
            <a:r>
              <a:rPr lang="en" sz="3600" b="1">
                <a:latin typeface="Tahoma"/>
                <a:ea typeface="Tahoma"/>
                <a:cs typeface="Tahoma"/>
                <a:sym typeface="Tahoma"/>
              </a:rPr>
              <a:t>“</a:t>
            </a:r>
            <a:r>
              <a:rPr lang="en" sz="3600" b="1" i="0" u="none" strike="noStrike" cap="none">
                <a:solidFill>
                  <a:schemeClr val="dk2"/>
                </a:solidFill>
                <a:latin typeface="Tahoma"/>
                <a:ea typeface="Tahoma"/>
                <a:cs typeface="Tahoma"/>
                <a:sym typeface="Tahoma"/>
              </a:rPr>
              <a:t>Past</a:t>
            </a:r>
            <a:r>
              <a:rPr lang="en" sz="3600" b="1">
                <a:latin typeface="Tahoma"/>
                <a:ea typeface="Tahoma"/>
                <a:cs typeface="Tahoma"/>
                <a:sym typeface="Tahoma"/>
              </a:rPr>
              <a:t>”</a:t>
            </a:r>
            <a:endParaRPr sz="4400" b="1" i="0" u="none" strike="noStrike" cap="none">
              <a:solidFill>
                <a:schemeClr val="dk2"/>
              </a:solidFill>
              <a:latin typeface="Tahoma"/>
              <a:ea typeface="Tahoma"/>
              <a:cs typeface="Tahoma"/>
              <a:sym typeface="Tahoma"/>
            </a:endParaRPr>
          </a:p>
        </p:txBody>
      </p:sp>
      <p:sp>
        <p:nvSpPr>
          <p:cNvPr id="272" name="Google Shape;272;p55"/>
          <p:cNvSpPr txBox="1">
            <a:spLocks noGrp="1"/>
          </p:cNvSpPr>
          <p:nvPr>
            <p:ph type="body" idx="1"/>
          </p:nvPr>
        </p:nvSpPr>
        <p:spPr>
          <a:xfrm>
            <a:off x="685800" y="1332525"/>
            <a:ext cx="4007100" cy="5172900"/>
          </a:xfrm>
          <a:prstGeom prst="rect">
            <a:avLst/>
          </a:prstGeom>
          <a:noFill/>
          <a:ln>
            <a:noFill/>
          </a:ln>
        </p:spPr>
        <p:txBody>
          <a:bodyPr spcFirstLastPara="1" wrap="square" lIns="91425" tIns="45700" rIns="91425" bIns="45700" anchor="t" anchorCtr="0">
            <a:noAutofit/>
          </a:bodyPr>
          <a:lstStyle/>
          <a:p>
            <a:pPr marL="342900" marR="0" lvl="0" indent="-336550" algn="l" rtl="0">
              <a:spcBef>
                <a:spcPts val="640"/>
              </a:spcBef>
              <a:spcAft>
                <a:spcPts val="0"/>
              </a:spcAft>
              <a:buClr>
                <a:schemeClr val="dk1"/>
              </a:buClr>
              <a:buSzPts val="1800"/>
              <a:buFont typeface="Tahoma"/>
              <a:buChar char="●"/>
            </a:pPr>
            <a:r>
              <a:rPr lang="en" sz="2400" b="0" i="0" u="none" strike="noStrike" cap="none">
                <a:solidFill>
                  <a:schemeClr val="dk1"/>
                </a:solidFill>
                <a:latin typeface="Tahoma"/>
                <a:ea typeface="Tahoma"/>
                <a:cs typeface="Tahoma"/>
                <a:sym typeface="Tahoma"/>
              </a:rPr>
              <a:t>Have the finished container in the location where you complete the routine.</a:t>
            </a:r>
            <a:endParaRPr sz="2400">
              <a:latin typeface="Tahoma"/>
              <a:ea typeface="Tahoma"/>
              <a:cs typeface="Tahoma"/>
              <a:sym typeface="Tahoma"/>
            </a:endParaRPr>
          </a:p>
          <a:p>
            <a:pPr marL="342900" marR="0" lvl="0" indent="-336550" algn="l" rtl="0">
              <a:spcBef>
                <a:spcPts val="0"/>
              </a:spcBef>
              <a:spcAft>
                <a:spcPts val="0"/>
              </a:spcAft>
              <a:buClr>
                <a:schemeClr val="dk1"/>
              </a:buClr>
              <a:buSzPts val="1800"/>
              <a:buFont typeface="Tahoma"/>
              <a:buChar char="●"/>
            </a:pPr>
            <a:r>
              <a:rPr lang="en" sz="2400">
                <a:latin typeface="Tahoma"/>
                <a:ea typeface="Tahoma"/>
                <a:cs typeface="Tahoma"/>
                <a:sym typeface="Tahoma"/>
              </a:rPr>
              <a:t>As soon as the routine is finished, have the student place the object that represents the routine (e.g., the spoon) in the container.</a:t>
            </a:r>
            <a:endParaRPr sz="2400">
              <a:latin typeface="Tahoma"/>
              <a:ea typeface="Tahoma"/>
              <a:cs typeface="Tahoma"/>
              <a:sym typeface="Tahoma"/>
            </a:endParaRPr>
          </a:p>
          <a:p>
            <a:pPr marL="342900" marR="0" lvl="0" indent="-336550" algn="l" rtl="0">
              <a:spcBef>
                <a:spcPts val="0"/>
              </a:spcBef>
              <a:spcAft>
                <a:spcPts val="0"/>
              </a:spcAft>
              <a:buClr>
                <a:schemeClr val="dk1"/>
              </a:buClr>
              <a:buSzPts val="1800"/>
              <a:buFont typeface="Tahoma"/>
              <a:buChar char="●"/>
            </a:pPr>
            <a:r>
              <a:rPr lang="en" sz="2400">
                <a:latin typeface="Tahoma"/>
                <a:ea typeface="Tahoma"/>
                <a:cs typeface="Tahoma"/>
                <a:sym typeface="Tahoma"/>
              </a:rPr>
              <a:t>Make sure you have the student’s attention, then s</a:t>
            </a:r>
            <a:r>
              <a:rPr lang="en" sz="2400" b="0" i="0" u="none" strike="noStrike" cap="none">
                <a:solidFill>
                  <a:schemeClr val="dk1"/>
                </a:solidFill>
                <a:latin typeface="Tahoma"/>
                <a:ea typeface="Tahoma"/>
                <a:cs typeface="Tahoma"/>
                <a:sym typeface="Tahoma"/>
              </a:rPr>
              <a:t>ign and/or say “finished.”</a:t>
            </a:r>
            <a:endParaRPr sz="2400" b="0" i="0" u="none" strike="noStrike" cap="none">
              <a:solidFill>
                <a:schemeClr val="dk1"/>
              </a:solidFill>
              <a:latin typeface="Tahoma"/>
              <a:ea typeface="Tahoma"/>
              <a:cs typeface="Tahoma"/>
              <a:sym typeface="Tahoma"/>
            </a:endParaRPr>
          </a:p>
          <a:p>
            <a:pPr marL="342900" marR="0" lvl="0" indent="-222250" algn="l" rtl="0">
              <a:spcBef>
                <a:spcPts val="640"/>
              </a:spcBef>
              <a:spcAft>
                <a:spcPts val="0"/>
              </a:spcAft>
              <a:buClr>
                <a:schemeClr val="dk1"/>
              </a:buClr>
              <a:buSzPts val="1900"/>
              <a:buFont typeface="Arial"/>
              <a:buNone/>
            </a:pPr>
            <a:endParaRPr sz="2400" b="0" i="0" u="none" strike="noStrike" cap="none">
              <a:solidFill>
                <a:schemeClr val="dk1"/>
              </a:solidFill>
              <a:latin typeface="Calibri"/>
              <a:ea typeface="Calibri"/>
              <a:cs typeface="Calibri"/>
              <a:sym typeface="Calibri"/>
            </a:endParaRPr>
          </a:p>
          <a:p>
            <a:pPr marL="342900" marR="0" lvl="0" indent="-222250" algn="l" rtl="0">
              <a:spcBef>
                <a:spcPts val="640"/>
              </a:spcBef>
              <a:spcAft>
                <a:spcPts val="0"/>
              </a:spcAft>
              <a:buClr>
                <a:schemeClr val="dk1"/>
              </a:buClr>
              <a:buSzPts val="1900"/>
              <a:buFont typeface="Arial"/>
              <a:buNone/>
            </a:pPr>
            <a:endParaRPr sz="2400" b="0" i="0" u="none" strike="noStrike" cap="none">
              <a:solidFill>
                <a:schemeClr val="dk1"/>
              </a:solidFill>
              <a:latin typeface="Calibri"/>
              <a:ea typeface="Calibri"/>
              <a:cs typeface="Calibri"/>
              <a:sym typeface="Calibri"/>
            </a:endParaRPr>
          </a:p>
        </p:txBody>
      </p:sp>
      <p:pic>
        <p:nvPicPr>
          <p:cNvPr id="273" name="Google Shape;273;p55" descr="In this picture, the student has just dropped her spoon into the finished basket. The adult signed &quot;finished&quot; (not shown in photo) immediately after the student shifted her attention from the basket to him."/>
          <p:cNvPicPr preferRelativeResize="0"/>
          <p:nvPr/>
        </p:nvPicPr>
        <p:blipFill>
          <a:blip r:embed="rId3">
            <a:alphaModFix/>
          </a:blip>
          <a:stretch>
            <a:fillRect/>
          </a:stretch>
        </p:blipFill>
        <p:spPr>
          <a:xfrm>
            <a:off x="5157225" y="1498775"/>
            <a:ext cx="2764701" cy="2073524"/>
          </a:xfrm>
          <a:prstGeom prst="rect">
            <a:avLst/>
          </a:prstGeom>
          <a:noFill/>
          <a:ln>
            <a:noFill/>
          </a:ln>
        </p:spPr>
      </p:pic>
      <p:sp>
        <p:nvSpPr>
          <p:cNvPr id="274" name="Google Shape;274;p55"/>
          <p:cNvSpPr txBox="1"/>
          <p:nvPr/>
        </p:nvSpPr>
        <p:spPr>
          <a:xfrm>
            <a:off x="5157225" y="3699475"/>
            <a:ext cx="2865600" cy="2917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solidFill>
                  <a:schemeClr val="dk1"/>
                </a:solidFill>
                <a:latin typeface="Tahoma"/>
                <a:ea typeface="Tahoma"/>
                <a:cs typeface="Tahoma"/>
                <a:sym typeface="Tahoma"/>
              </a:rPr>
              <a:t>In this picture, the student has just dropped her spoon into the finished basket. The adult signed "finished" (not shown in photo) immediately after the student shifted her attention from the basket to him.</a:t>
            </a:r>
            <a:endParaRPr sz="1800">
              <a:latin typeface="Tahoma"/>
              <a:ea typeface="Tahoma"/>
              <a:cs typeface="Tahoma"/>
              <a:sym typeface="Tahom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56"/>
          <p:cNvSpPr txBox="1">
            <a:spLocks noGrp="1"/>
          </p:cNvSpPr>
          <p:nvPr>
            <p:ph type="title"/>
          </p:nvPr>
        </p:nvSpPr>
        <p:spPr>
          <a:xfrm>
            <a:off x="685800" y="262525"/>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i="0" u="none" strike="noStrike" cap="none">
                <a:solidFill>
                  <a:schemeClr val="dk2"/>
                </a:solidFill>
                <a:latin typeface="Tahoma"/>
                <a:ea typeface="Tahoma"/>
                <a:cs typeface="Tahoma"/>
                <a:sym typeface="Tahoma"/>
              </a:rPr>
              <a:t>The Basic Calendar Routine</a:t>
            </a:r>
            <a:endParaRPr sz="3600" b="1" i="0" u="none" strike="noStrike" cap="none">
              <a:solidFill>
                <a:schemeClr val="dk2"/>
              </a:solidFill>
              <a:latin typeface="Tahoma"/>
              <a:ea typeface="Tahoma"/>
              <a:cs typeface="Tahoma"/>
              <a:sym typeface="Tahoma"/>
            </a:endParaRPr>
          </a:p>
        </p:txBody>
      </p:sp>
      <p:sp>
        <p:nvSpPr>
          <p:cNvPr id="280" name="Google Shape;280;p56"/>
          <p:cNvSpPr txBox="1">
            <a:spLocks noGrp="1"/>
          </p:cNvSpPr>
          <p:nvPr>
            <p:ph type="body" idx="1"/>
          </p:nvPr>
        </p:nvSpPr>
        <p:spPr>
          <a:xfrm>
            <a:off x="1181850" y="1660625"/>
            <a:ext cx="6780300" cy="25713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None/>
            </a:pPr>
            <a:r>
              <a:rPr lang="en" sz="2400">
                <a:latin typeface="Tahoma"/>
                <a:ea typeface="Tahoma"/>
                <a:cs typeface="Tahoma"/>
                <a:sym typeface="Tahoma"/>
              </a:rPr>
              <a:t>Now let’s look at a sequence of photos that show the use of an anticipation calendar.</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57" descr="A red plate with divider sections is placed on a table with four different small food containers and a sandwich on it. Next to the plate lay a spoon, cup, two small containers of milk and a towel bib."/>
          <p:cNvPicPr preferRelativeResize="0"/>
          <p:nvPr/>
        </p:nvPicPr>
        <p:blipFill>
          <a:blip r:embed="rId3">
            <a:alphaModFix/>
          </a:blip>
          <a:stretch>
            <a:fillRect/>
          </a:stretch>
        </p:blipFill>
        <p:spPr>
          <a:xfrm>
            <a:off x="1103299" y="242025"/>
            <a:ext cx="6937400" cy="5203050"/>
          </a:xfrm>
          <a:prstGeom prst="rect">
            <a:avLst/>
          </a:prstGeom>
          <a:noFill/>
          <a:ln>
            <a:noFill/>
          </a:ln>
        </p:spPr>
      </p:pic>
      <p:sp>
        <p:nvSpPr>
          <p:cNvPr id="287" name="Google Shape;287;p57"/>
          <p:cNvSpPr txBox="1"/>
          <p:nvPr/>
        </p:nvSpPr>
        <p:spPr>
          <a:xfrm>
            <a:off x="439125" y="5523350"/>
            <a:ext cx="8156700" cy="116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 sz="1800">
                <a:solidFill>
                  <a:schemeClr val="dk1"/>
                </a:solidFill>
                <a:latin typeface="Tahoma"/>
                <a:ea typeface="Tahoma"/>
                <a:cs typeface="Tahoma"/>
                <a:sym typeface="Tahoma"/>
              </a:rPr>
              <a:t>Set up the activity before beginning the calendar routine.  Here you see a table set up for a lunch activity.</a:t>
            </a:r>
            <a:endParaRPr>
              <a:solidFill>
                <a:schemeClr val="dk1"/>
              </a:solidFill>
              <a:latin typeface="Tahoma"/>
              <a:ea typeface="Tahoma"/>
              <a:cs typeface="Tahoma"/>
              <a:sym typeface="Tahoma"/>
            </a:endParaRPr>
          </a:p>
          <a:p>
            <a:pPr marL="0" lvl="0" indent="0" algn="l" rtl="0">
              <a:spcBef>
                <a:spcPts val="0"/>
              </a:spcBef>
              <a:spcAft>
                <a:spcPts val="0"/>
              </a:spcAft>
              <a:buNone/>
            </a:pP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pic>
        <p:nvPicPr>
          <p:cNvPr id="293" name="Google Shape;293;p58" descr="A wicker basket with a metal spoon laying in the center"/>
          <p:cNvPicPr preferRelativeResize="0"/>
          <p:nvPr/>
        </p:nvPicPr>
        <p:blipFill>
          <a:blip r:embed="rId3">
            <a:alphaModFix/>
          </a:blip>
          <a:stretch>
            <a:fillRect/>
          </a:stretch>
        </p:blipFill>
        <p:spPr>
          <a:xfrm>
            <a:off x="946788" y="149475"/>
            <a:ext cx="7250426" cy="5437825"/>
          </a:xfrm>
          <a:prstGeom prst="rect">
            <a:avLst/>
          </a:prstGeom>
          <a:noFill/>
          <a:ln>
            <a:noFill/>
          </a:ln>
        </p:spPr>
      </p:pic>
      <p:sp>
        <p:nvSpPr>
          <p:cNvPr id="294" name="Google Shape;294;p58"/>
          <p:cNvSpPr txBox="1"/>
          <p:nvPr/>
        </p:nvSpPr>
        <p:spPr>
          <a:xfrm>
            <a:off x="364400" y="5660600"/>
            <a:ext cx="8455800" cy="924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Tahoma"/>
                <a:ea typeface="Tahoma"/>
                <a:cs typeface="Tahoma"/>
                <a:sym typeface="Tahoma"/>
              </a:rPr>
              <a:t>Here is the future container with the object symbol representing the student’s lunch activity.</a:t>
            </a:r>
            <a:endParaRPr sz="1800">
              <a:latin typeface="Tahoma"/>
              <a:ea typeface="Tahoma"/>
              <a:cs typeface="Tahoma"/>
              <a:sym typeface="Tahoma"/>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300" name="Google Shape;300;p59" descr="A student sits across from a communication partner while holding up a silver spoon towards him. Her communication partner holds a wicker basket."/>
          <p:cNvPicPr preferRelativeResize="0"/>
          <p:nvPr/>
        </p:nvPicPr>
        <p:blipFill>
          <a:blip r:embed="rId3">
            <a:alphaModFix/>
          </a:blip>
          <a:stretch>
            <a:fillRect/>
          </a:stretch>
        </p:blipFill>
        <p:spPr>
          <a:xfrm>
            <a:off x="133888" y="499600"/>
            <a:ext cx="8876225" cy="4228125"/>
          </a:xfrm>
          <a:prstGeom prst="rect">
            <a:avLst/>
          </a:prstGeom>
          <a:noFill/>
          <a:ln>
            <a:noFill/>
          </a:ln>
        </p:spPr>
      </p:pic>
      <p:sp>
        <p:nvSpPr>
          <p:cNvPr id="301" name="Google Shape;301;p59"/>
          <p:cNvSpPr txBox="1"/>
          <p:nvPr/>
        </p:nvSpPr>
        <p:spPr>
          <a:xfrm>
            <a:off x="392425" y="5054750"/>
            <a:ext cx="8306100" cy="1158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 sz="1800">
                <a:solidFill>
                  <a:schemeClr val="dk1"/>
                </a:solidFill>
                <a:latin typeface="Tahoma"/>
                <a:ea typeface="Tahoma"/>
                <a:cs typeface="Tahoma"/>
                <a:sym typeface="Tahoma"/>
              </a:rPr>
              <a:t>The adult presents the future basket to the student. She then removes the spoon and holds it towards him. </a:t>
            </a:r>
            <a:endParaRPr>
              <a:solidFill>
                <a:schemeClr val="dk1"/>
              </a:solidFill>
              <a:latin typeface="Tahoma"/>
              <a:ea typeface="Tahoma"/>
              <a:cs typeface="Tahoma"/>
              <a:sym typeface="Tahoma"/>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5"/>
        <p:cNvGrpSpPr/>
        <p:nvPr/>
      </p:nvGrpSpPr>
      <p:grpSpPr>
        <a:xfrm>
          <a:off x="0" y="0"/>
          <a:ext cx="0" cy="0"/>
          <a:chOff x="0" y="0"/>
          <a:chExt cx="0" cy="0"/>
        </a:xfrm>
      </p:grpSpPr>
      <p:pic>
        <p:nvPicPr>
          <p:cNvPr id="306" name="Google Shape;306;p60" descr="A student and her communication partner walk together through a hallway. The student uses a walker, the communication partner walks in front and is looking towards the student "/>
          <p:cNvPicPr preferRelativeResize="0"/>
          <p:nvPr/>
        </p:nvPicPr>
        <p:blipFill>
          <a:blip r:embed="rId3">
            <a:alphaModFix/>
          </a:blip>
          <a:stretch>
            <a:fillRect/>
          </a:stretch>
        </p:blipFill>
        <p:spPr>
          <a:xfrm>
            <a:off x="1002850" y="196200"/>
            <a:ext cx="7138301" cy="5353726"/>
          </a:xfrm>
          <a:prstGeom prst="rect">
            <a:avLst/>
          </a:prstGeom>
          <a:noFill/>
          <a:ln>
            <a:noFill/>
          </a:ln>
        </p:spPr>
      </p:pic>
      <p:sp>
        <p:nvSpPr>
          <p:cNvPr id="307" name="Google Shape;307;p60"/>
          <p:cNvSpPr txBox="1"/>
          <p:nvPr/>
        </p:nvSpPr>
        <p:spPr>
          <a:xfrm>
            <a:off x="607325" y="5690075"/>
            <a:ext cx="7951200" cy="766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 sz="1800">
                <a:solidFill>
                  <a:schemeClr val="dk1"/>
                </a:solidFill>
                <a:latin typeface="Tahoma"/>
                <a:ea typeface="Tahoma"/>
                <a:cs typeface="Tahoma"/>
                <a:sym typeface="Tahoma"/>
              </a:rPr>
              <a:t>They travel to the activity location.  </a:t>
            </a:r>
            <a:endParaRPr sz="1800">
              <a:solidFill>
                <a:schemeClr val="dk1"/>
              </a:solidFill>
              <a:latin typeface="Tahoma"/>
              <a:ea typeface="Tahoma"/>
              <a:cs typeface="Tahoma"/>
              <a:sym typeface="Tahoma"/>
            </a:endParaRPr>
          </a:p>
          <a:p>
            <a:pPr marL="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pic>
        <p:nvPicPr>
          <p:cNvPr id="313" name="Google Shape;313;p61" descr="The student eats lunch with the communication partner seated next to her"/>
          <p:cNvPicPr preferRelativeResize="0"/>
          <p:nvPr/>
        </p:nvPicPr>
        <p:blipFill>
          <a:blip r:embed="rId3">
            <a:alphaModFix/>
          </a:blip>
          <a:stretch>
            <a:fillRect/>
          </a:stretch>
        </p:blipFill>
        <p:spPr>
          <a:xfrm>
            <a:off x="1121200" y="152100"/>
            <a:ext cx="6901600" cy="5239025"/>
          </a:xfrm>
          <a:prstGeom prst="rect">
            <a:avLst/>
          </a:prstGeom>
          <a:noFill/>
          <a:ln>
            <a:noFill/>
          </a:ln>
        </p:spPr>
      </p:pic>
      <p:sp>
        <p:nvSpPr>
          <p:cNvPr id="314" name="Google Shape;314;p61"/>
          <p:cNvSpPr txBox="1"/>
          <p:nvPr/>
        </p:nvSpPr>
        <p:spPr>
          <a:xfrm>
            <a:off x="588625" y="5577975"/>
            <a:ext cx="7988700" cy="953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800">
                <a:solidFill>
                  <a:schemeClr val="dk1"/>
                </a:solidFill>
                <a:latin typeface="Tahoma"/>
                <a:ea typeface="Tahoma"/>
                <a:cs typeface="Tahoma"/>
                <a:sym typeface="Tahoma"/>
              </a:rPr>
              <a:t>The student eats her lunch using the same spoon.</a:t>
            </a:r>
            <a:endParaRPr sz="1800">
              <a:latin typeface="Tahoma"/>
              <a:ea typeface="Tahoma"/>
              <a:cs typeface="Tahoma"/>
              <a:sym typeface="Tahom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83"/>
        <p:cNvGrpSpPr/>
        <p:nvPr/>
      </p:nvGrpSpPr>
      <p:grpSpPr>
        <a:xfrm>
          <a:off x="0" y="0"/>
          <a:ext cx="0" cy="0"/>
          <a:chOff x="0" y="0"/>
          <a:chExt cx="0" cy="0"/>
        </a:xfrm>
      </p:grpSpPr>
      <p:sp>
        <p:nvSpPr>
          <p:cNvPr id="184" name="Google Shape;184;p44"/>
          <p:cNvSpPr txBox="1">
            <a:spLocks noGrp="1"/>
          </p:cNvSpPr>
          <p:nvPr>
            <p:ph type="title"/>
          </p:nvPr>
        </p:nvSpPr>
        <p:spPr>
          <a:xfrm>
            <a:off x="735775" y="384750"/>
            <a:ext cx="7772400" cy="972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Tahoma"/>
                <a:ea typeface="Tahoma"/>
                <a:cs typeface="Tahoma"/>
                <a:sym typeface="Tahoma"/>
              </a:rPr>
              <a:t>What is an Anticipation Calendar?</a:t>
            </a:r>
            <a:endParaRPr sz="3600" b="1">
              <a:latin typeface="Tahoma"/>
              <a:ea typeface="Tahoma"/>
              <a:cs typeface="Tahoma"/>
              <a:sym typeface="Tahoma"/>
            </a:endParaRPr>
          </a:p>
        </p:txBody>
      </p:sp>
      <p:sp>
        <p:nvSpPr>
          <p:cNvPr id="185" name="Google Shape;185;p44"/>
          <p:cNvSpPr txBox="1">
            <a:spLocks noGrp="1"/>
          </p:cNvSpPr>
          <p:nvPr>
            <p:ph type="body" idx="1"/>
          </p:nvPr>
        </p:nvSpPr>
        <p:spPr>
          <a:xfrm>
            <a:off x="735775" y="1630375"/>
            <a:ext cx="7772400" cy="4771800"/>
          </a:xfrm>
          <a:prstGeom prst="rect">
            <a:avLst/>
          </a:prstGeom>
        </p:spPr>
        <p:txBody>
          <a:bodyPr spcFirstLastPara="1" wrap="square" lIns="91425" tIns="91425" rIns="91425" bIns="91425" anchor="t" anchorCtr="0">
            <a:noAutofit/>
          </a:bodyPr>
          <a:lstStyle/>
          <a:p>
            <a:pPr marL="457200" lvl="0" indent="-342900" algn="l" rtl="0">
              <a:spcBef>
                <a:spcPts val="640"/>
              </a:spcBef>
              <a:spcAft>
                <a:spcPts val="0"/>
              </a:spcAft>
              <a:buSzPts val="1800"/>
              <a:buFont typeface="Tahoma"/>
              <a:buChar char="●"/>
            </a:pPr>
            <a:r>
              <a:rPr lang="en" sz="2400">
                <a:latin typeface="Tahoma"/>
                <a:ea typeface="Tahoma"/>
                <a:cs typeface="Tahoma"/>
                <a:sym typeface="Tahoma"/>
              </a:rPr>
              <a:t>An anticipation calendar is the entry level calendar system.</a:t>
            </a:r>
            <a:endParaRPr sz="2400">
              <a:latin typeface="Tahoma"/>
              <a:ea typeface="Tahoma"/>
              <a:cs typeface="Tahoma"/>
              <a:sym typeface="Tahoma"/>
            </a:endParaRPr>
          </a:p>
          <a:p>
            <a:pPr marL="457200" lvl="0" indent="-342900" algn="l" rtl="0">
              <a:spcBef>
                <a:spcPts val="0"/>
              </a:spcBef>
              <a:spcAft>
                <a:spcPts val="0"/>
              </a:spcAft>
              <a:buSzPts val="1800"/>
              <a:buFont typeface="Tahoma"/>
              <a:buChar char="●"/>
            </a:pPr>
            <a:r>
              <a:rPr lang="en" sz="2400">
                <a:latin typeface="Tahoma"/>
                <a:ea typeface="Tahoma"/>
                <a:cs typeface="Tahoma"/>
                <a:sym typeface="Tahoma"/>
              </a:rPr>
              <a:t>It is a student’s first timepiece.</a:t>
            </a:r>
            <a:endParaRPr sz="2400">
              <a:latin typeface="Tahoma"/>
              <a:ea typeface="Tahoma"/>
              <a:cs typeface="Tahoma"/>
              <a:sym typeface="Tahoma"/>
            </a:endParaRPr>
          </a:p>
          <a:p>
            <a:pPr marL="457200" lvl="0" indent="-342900" algn="l" rtl="0">
              <a:spcBef>
                <a:spcPts val="0"/>
              </a:spcBef>
              <a:spcAft>
                <a:spcPts val="0"/>
              </a:spcAft>
              <a:buSzPts val="1800"/>
              <a:buFont typeface="Tahoma"/>
              <a:buChar char="●"/>
            </a:pPr>
            <a:r>
              <a:rPr lang="en" sz="2400">
                <a:latin typeface="Tahoma"/>
                <a:ea typeface="Tahoma"/>
                <a:cs typeface="Tahoma"/>
                <a:sym typeface="Tahoma"/>
              </a:rPr>
              <a:t>It consists of two containers that represent two “chunks of time.”</a:t>
            </a:r>
            <a:endParaRPr sz="2400">
              <a:latin typeface="Tahoma"/>
              <a:ea typeface="Tahoma"/>
              <a:cs typeface="Tahoma"/>
              <a:sym typeface="Tahoma"/>
            </a:endParaRPr>
          </a:p>
          <a:p>
            <a:pPr marL="914400" lvl="1" indent="-342900" algn="l" rtl="0">
              <a:spcBef>
                <a:spcPts val="0"/>
              </a:spcBef>
              <a:spcAft>
                <a:spcPts val="0"/>
              </a:spcAft>
              <a:buSzPts val="1800"/>
              <a:buFont typeface="Tahoma"/>
              <a:buChar char="○"/>
            </a:pPr>
            <a:r>
              <a:rPr lang="en" sz="2400">
                <a:latin typeface="Tahoma"/>
                <a:ea typeface="Tahoma"/>
                <a:cs typeface="Tahoma"/>
                <a:sym typeface="Tahoma"/>
              </a:rPr>
              <a:t>The </a:t>
            </a:r>
            <a:r>
              <a:rPr lang="en" sz="2400" b="1" i="1">
                <a:latin typeface="Tahoma"/>
                <a:ea typeface="Tahoma"/>
                <a:cs typeface="Tahoma"/>
                <a:sym typeface="Tahoma"/>
              </a:rPr>
              <a:t>past</a:t>
            </a:r>
            <a:r>
              <a:rPr lang="en" sz="2400">
                <a:latin typeface="Tahoma"/>
                <a:ea typeface="Tahoma"/>
                <a:cs typeface="Tahoma"/>
                <a:sym typeface="Tahoma"/>
              </a:rPr>
              <a:t> - what you just did.</a:t>
            </a:r>
            <a:endParaRPr sz="2400">
              <a:latin typeface="Tahoma"/>
              <a:ea typeface="Tahoma"/>
              <a:cs typeface="Tahoma"/>
              <a:sym typeface="Tahoma"/>
            </a:endParaRPr>
          </a:p>
          <a:p>
            <a:pPr marL="914400" lvl="1" indent="-342900" algn="l" rtl="0">
              <a:spcBef>
                <a:spcPts val="0"/>
              </a:spcBef>
              <a:spcAft>
                <a:spcPts val="0"/>
              </a:spcAft>
              <a:buSzPts val="1800"/>
              <a:buFont typeface="Tahoma"/>
              <a:buChar char="○"/>
            </a:pPr>
            <a:r>
              <a:rPr lang="en" sz="2400">
                <a:latin typeface="Tahoma"/>
                <a:ea typeface="Tahoma"/>
                <a:cs typeface="Tahoma"/>
                <a:sym typeface="Tahoma"/>
              </a:rPr>
              <a:t>The </a:t>
            </a:r>
            <a:r>
              <a:rPr lang="en" sz="2400" b="1" i="1">
                <a:latin typeface="Tahoma"/>
                <a:ea typeface="Tahoma"/>
                <a:cs typeface="Tahoma"/>
                <a:sym typeface="Tahoma"/>
              </a:rPr>
              <a:t>future</a:t>
            </a:r>
            <a:r>
              <a:rPr lang="en" sz="2400">
                <a:latin typeface="Tahoma"/>
                <a:ea typeface="Tahoma"/>
                <a:cs typeface="Tahoma"/>
                <a:sym typeface="Tahoma"/>
              </a:rPr>
              <a:t> - what you are about to do.</a:t>
            </a:r>
            <a:endParaRPr sz="2400">
              <a:latin typeface="Tahoma"/>
              <a:ea typeface="Tahoma"/>
              <a:cs typeface="Tahoma"/>
              <a:sym typeface="Tahom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Google Shape;320;p62" descr="In this picture, the student has just dropped her spoon into the finished basket. The adult signed &quot;finished&quot; (not shown in photo) immediately after the student shifted her attention from the basket to him."/>
          <p:cNvPicPr preferRelativeResize="0"/>
          <p:nvPr/>
        </p:nvPicPr>
        <p:blipFill>
          <a:blip r:embed="rId3">
            <a:alphaModFix/>
          </a:blip>
          <a:stretch>
            <a:fillRect/>
          </a:stretch>
        </p:blipFill>
        <p:spPr>
          <a:xfrm>
            <a:off x="1034000" y="140150"/>
            <a:ext cx="7076000" cy="5307000"/>
          </a:xfrm>
          <a:prstGeom prst="rect">
            <a:avLst/>
          </a:prstGeom>
          <a:noFill/>
          <a:ln>
            <a:noFill/>
          </a:ln>
        </p:spPr>
      </p:pic>
      <p:sp>
        <p:nvSpPr>
          <p:cNvPr id="321" name="Google Shape;321;p62"/>
          <p:cNvSpPr txBox="1"/>
          <p:nvPr/>
        </p:nvSpPr>
        <p:spPr>
          <a:xfrm>
            <a:off x="364400" y="5596650"/>
            <a:ext cx="8325000" cy="8502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Font typeface="Arial"/>
              <a:buNone/>
            </a:pPr>
            <a:r>
              <a:rPr lang="en" sz="1800">
                <a:solidFill>
                  <a:schemeClr val="dk1"/>
                </a:solidFill>
                <a:latin typeface="Tahoma"/>
                <a:ea typeface="Tahoma"/>
                <a:cs typeface="Tahoma"/>
                <a:sym typeface="Tahoma"/>
              </a:rPr>
              <a:t>After the lunch routine is completed, the student places her spoon into the finished container.</a:t>
            </a:r>
            <a:endParaRPr sz="1800">
              <a:solidFill>
                <a:schemeClr val="dk1"/>
              </a:solidFill>
              <a:latin typeface="Tahoma"/>
              <a:ea typeface="Tahoma"/>
              <a:cs typeface="Tahoma"/>
              <a:sym typeface="Tahoma"/>
            </a:endParaRPr>
          </a:p>
          <a:p>
            <a:pPr marL="0" lvl="0" indent="0" algn="ctr" rtl="0">
              <a:spcBef>
                <a:spcPts val="0"/>
              </a:spcBef>
              <a:spcAft>
                <a:spcPts val="0"/>
              </a:spcAft>
              <a:buNone/>
            </a:pPr>
            <a:endParaRPr sz="1800">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63"/>
          <p:cNvSpPr txBox="1">
            <a:spLocks noGrp="1"/>
          </p:cNvSpPr>
          <p:nvPr>
            <p:ph type="title"/>
          </p:nvPr>
        </p:nvSpPr>
        <p:spPr>
          <a:xfrm>
            <a:off x="685800" y="340575"/>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200" b="1" i="0" u="none" strike="noStrike" cap="none">
                <a:solidFill>
                  <a:schemeClr val="dk2"/>
                </a:solidFill>
                <a:latin typeface="Tahoma"/>
                <a:ea typeface="Tahoma"/>
                <a:cs typeface="Tahoma"/>
                <a:sym typeface="Tahoma"/>
              </a:rPr>
              <a:t>Time Vocabulary:</a:t>
            </a:r>
            <a:r>
              <a:rPr lang="en" sz="3200" b="1">
                <a:latin typeface="Tahoma"/>
                <a:ea typeface="Tahoma"/>
                <a:cs typeface="Tahoma"/>
                <a:sym typeface="Tahoma"/>
              </a:rPr>
              <a:t> Finished</a:t>
            </a:r>
            <a:endParaRPr sz="4400" b="1" i="0" u="none" strike="noStrike" cap="none">
              <a:solidFill>
                <a:schemeClr val="dk2"/>
              </a:solidFill>
              <a:latin typeface="Tahoma"/>
              <a:ea typeface="Tahoma"/>
              <a:cs typeface="Tahoma"/>
              <a:sym typeface="Tahoma"/>
            </a:endParaRPr>
          </a:p>
        </p:txBody>
      </p:sp>
      <p:sp>
        <p:nvSpPr>
          <p:cNvPr id="327" name="Google Shape;327;p63"/>
          <p:cNvSpPr txBox="1">
            <a:spLocks noGrp="1"/>
          </p:cNvSpPr>
          <p:nvPr>
            <p:ph type="body" idx="1"/>
          </p:nvPr>
        </p:nvSpPr>
        <p:spPr>
          <a:xfrm>
            <a:off x="685800" y="1561625"/>
            <a:ext cx="7974900" cy="13233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Font typeface="Arial"/>
              <a:buNone/>
            </a:pPr>
            <a:r>
              <a:rPr lang="en" sz="2400">
                <a:latin typeface="Tahoma"/>
                <a:ea typeface="Tahoma"/>
                <a:cs typeface="Tahoma"/>
                <a:sym typeface="Tahoma"/>
              </a:rPr>
              <a:t>As you have learned, “finished” is an important vocabulary term to represent the past. </a:t>
            </a:r>
            <a:br>
              <a:rPr lang="en" sz="2400">
                <a:latin typeface="Tahoma"/>
                <a:ea typeface="Tahoma"/>
                <a:cs typeface="Tahoma"/>
                <a:sym typeface="Tahoma"/>
              </a:rPr>
            </a:br>
            <a:br>
              <a:rPr lang="en" sz="2400">
                <a:latin typeface="Tahoma"/>
                <a:ea typeface="Tahoma"/>
                <a:cs typeface="Tahoma"/>
                <a:sym typeface="Tahoma"/>
              </a:rPr>
            </a:br>
            <a:r>
              <a:rPr lang="en" sz="2400">
                <a:latin typeface="Tahoma"/>
                <a:ea typeface="Tahoma"/>
                <a:cs typeface="Tahoma"/>
                <a:sym typeface="Tahoma"/>
              </a:rPr>
              <a:t>Here is the sign for “</a:t>
            </a:r>
            <a:r>
              <a:rPr lang="en" sz="2400" b="1">
                <a:latin typeface="Tahoma"/>
                <a:ea typeface="Tahoma"/>
                <a:cs typeface="Tahoma"/>
                <a:sym typeface="Tahoma"/>
              </a:rPr>
              <a:t>finished</a:t>
            </a:r>
            <a:r>
              <a:rPr lang="en" sz="2400">
                <a:latin typeface="Tahoma"/>
                <a:ea typeface="Tahoma"/>
                <a:cs typeface="Tahoma"/>
                <a:sym typeface="Tahoma"/>
              </a:rPr>
              <a:t>.”</a:t>
            </a:r>
            <a:endParaRPr sz="2400">
              <a:latin typeface="Tahoma"/>
              <a:ea typeface="Tahoma"/>
              <a:cs typeface="Tahoma"/>
              <a:sym typeface="Tahoma"/>
            </a:endParaRPr>
          </a:p>
        </p:txBody>
      </p:sp>
      <p:pic>
        <p:nvPicPr>
          <p:cNvPr id="328" name="Google Shape;328;p63" descr="Two hands only visible to the wrists are against a black background, the right hand beneath the left. Both hands are in the five handshape with palms open. The left hand's pinky rests on top of the right hand's thumb." title="First Photo of Three"/>
          <p:cNvPicPr preferRelativeResize="0"/>
          <p:nvPr/>
        </p:nvPicPr>
        <p:blipFill>
          <a:blip r:embed="rId3">
            <a:alphaModFix/>
          </a:blip>
          <a:stretch>
            <a:fillRect/>
          </a:stretch>
        </p:blipFill>
        <p:spPr>
          <a:xfrm>
            <a:off x="104700" y="3562424"/>
            <a:ext cx="2822600" cy="1884775"/>
          </a:xfrm>
          <a:prstGeom prst="rect">
            <a:avLst/>
          </a:prstGeom>
          <a:noFill/>
          <a:ln>
            <a:noFill/>
          </a:ln>
        </p:spPr>
      </p:pic>
      <p:pic>
        <p:nvPicPr>
          <p:cNvPr id="329" name="Google Shape;329;p63" descr="The same hands from the first photo have transitioned. The right hand is dropping away from the left, with the left hand's fingertips resting along the top of the right's pointer finger to show the sweeping movement." title="Second Photo of Three"/>
          <p:cNvPicPr preferRelativeResize="0"/>
          <p:nvPr/>
        </p:nvPicPr>
        <p:blipFill>
          <a:blip r:embed="rId4">
            <a:alphaModFix/>
          </a:blip>
          <a:stretch>
            <a:fillRect/>
          </a:stretch>
        </p:blipFill>
        <p:spPr>
          <a:xfrm>
            <a:off x="3174050" y="3562425"/>
            <a:ext cx="2822600" cy="1884775"/>
          </a:xfrm>
          <a:prstGeom prst="rect">
            <a:avLst/>
          </a:prstGeom>
          <a:noFill/>
          <a:ln>
            <a:noFill/>
          </a:ln>
        </p:spPr>
      </p:pic>
      <p:pic>
        <p:nvPicPr>
          <p:cNvPr id="330" name="Google Shape;330;p63" descr="Now the hands are completely swept away from one another, fingers still outstretched and palms facing downward. " title="Third Photo of Three"/>
          <p:cNvPicPr preferRelativeResize="0"/>
          <p:nvPr/>
        </p:nvPicPr>
        <p:blipFill>
          <a:blip r:embed="rId5">
            <a:alphaModFix/>
          </a:blip>
          <a:stretch>
            <a:fillRect/>
          </a:stretch>
        </p:blipFill>
        <p:spPr>
          <a:xfrm>
            <a:off x="6243400" y="3562425"/>
            <a:ext cx="2822600" cy="188477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64"/>
          <p:cNvSpPr txBox="1">
            <a:spLocks noGrp="1"/>
          </p:cNvSpPr>
          <p:nvPr>
            <p:ph type="title"/>
          </p:nvPr>
        </p:nvSpPr>
        <p:spPr>
          <a:xfrm>
            <a:off x="685800" y="81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a:latin typeface="Tahoma"/>
                <a:ea typeface="Tahoma"/>
                <a:cs typeface="Tahoma"/>
                <a:sym typeface="Tahoma"/>
              </a:rPr>
              <a:t>Time Concept: Taking a Break</a:t>
            </a:r>
            <a:endParaRPr sz="3600" b="1" i="0" u="none" strike="noStrike" cap="none">
              <a:solidFill>
                <a:schemeClr val="dk2"/>
              </a:solidFill>
              <a:latin typeface="Tahoma"/>
              <a:ea typeface="Tahoma"/>
              <a:cs typeface="Tahoma"/>
              <a:sym typeface="Tahoma"/>
            </a:endParaRPr>
          </a:p>
        </p:txBody>
      </p:sp>
      <p:sp>
        <p:nvSpPr>
          <p:cNvPr id="336" name="Google Shape;336;p64"/>
          <p:cNvSpPr txBox="1">
            <a:spLocks noGrp="1"/>
          </p:cNvSpPr>
          <p:nvPr>
            <p:ph type="body" idx="1"/>
          </p:nvPr>
        </p:nvSpPr>
        <p:spPr>
          <a:xfrm>
            <a:off x="395550" y="870900"/>
            <a:ext cx="8454300" cy="1756800"/>
          </a:xfrm>
          <a:prstGeom prst="rect">
            <a:avLst/>
          </a:prstGeom>
          <a:noFill/>
          <a:ln>
            <a:noFill/>
          </a:ln>
        </p:spPr>
        <p:txBody>
          <a:bodyPr spcFirstLastPara="1" wrap="square" lIns="91425" tIns="45700" rIns="91425" bIns="45700" anchor="t" anchorCtr="0">
            <a:noAutofit/>
          </a:bodyPr>
          <a:lstStyle/>
          <a:p>
            <a:pPr marL="457200" marR="0" lvl="0" indent="-368300" algn="l" rtl="0">
              <a:spcBef>
                <a:spcPts val="640"/>
              </a:spcBef>
              <a:spcAft>
                <a:spcPts val="0"/>
              </a:spcAft>
              <a:buSzPts val="2200"/>
              <a:buFont typeface="Tahoma"/>
              <a:buChar char="●"/>
            </a:pPr>
            <a:r>
              <a:rPr lang="en" sz="2200">
                <a:solidFill>
                  <a:srgbClr val="222222"/>
                </a:solidFill>
                <a:highlight>
                  <a:srgbClr val="FFFFFF"/>
                </a:highlight>
                <a:latin typeface="Tahoma"/>
                <a:ea typeface="Tahoma"/>
                <a:cs typeface="Tahoma"/>
                <a:sym typeface="Tahoma"/>
              </a:rPr>
              <a:t>Students who are just beginning to use calendars may become easily overwhelmed by too much information.  </a:t>
            </a:r>
            <a:endParaRPr sz="2200">
              <a:solidFill>
                <a:srgbClr val="222222"/>
              </a:solidFill>
              <a:highlight>
                <a:srgbClr val="FFFFFF"/>
              </a:highlight>
              <a:latin typeface="Tahoma"/>
              <a:ea typeface="Tahoma"/>
              <a:cs typeface="Tahoma"/>
              <a:sym typeface="Tahoma"/>
            </a:endParaRPr>
          </a:p>
          <a:p>
            <a:pPr marL="457200" marR="0" lvl="0" indent="-368300" algn="l" rtl="0">
              <a:spcBef>
                <a:spcPts val="0"/>
              </a:spcBef>
              <a:spcAft>
                <a:spcPts val="0"/>
              </a:spcAft>
              <a:buSzPts val="2200"/>
              <a:buFont typeface="Tahoma"/>
              <a:buChar char="●"/>
            </a:pPr>
            <a:r>
              <a:rPr lang="en" sz="2200">
                <a:solidFill>
                  <a:srgbClr val="222222"/>
                </a:solidFill>
                <a:highlight>
                  <a:srgbClr val="FFFFFF"/>
                </a:highlight>
                <a:latin typeface="Tahoma"/>
                <a:ea typeface="Tahoma"/>
                <a:cs typeface="Tahoma"/>
                <a:sym typeface="Tahoma"/>
              </a:rPr>
              <a:t>It is not a good idea to have them move directly from one intensive activity to another.</a:t>
            </a:r>
            <a:endParaRPr sz="2200">
              <a:solidFill>
                <a:srgbClr val="222222"/>
              </a:solidFill>
              <a:highlight>
                <a:srgbClr val="FFFFFF"/>
              </a:highlight>
              <a:latin typeface="Tahoma"/>
              <a:ea typeface="Tahoma"/>
              <a:cs typeface="Tahoma"/>
              <a:sym typeface="Tahoma"/>
            </a:endParaRPr>
          </a:p>
          <a:p>
            <a:pPr marL="0" marR="0" lvl="0" indent="0" algn="l" rtl="0">
              <a:spcBef>
                <a:spcPts val="64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337" name="Google Shape;337;p64" descr="A blue mat enclosed on two sides with pillows laying on it and toys placed around it. The name Natasha is on the wall in alternating shades of green paper."/>
          <p:cNvPicPr preferRelativeResize="0"/>
          <p:nvPr/>
        </p:nvPicPr>
        <p:blipFill>
          <a:blip r:embed="rId3">
            <a:alphaModFix/>
          </a:blip>
          <a:stretch>
            <a:fillRect/>
          </a:stretch>
        </p:blipFill>
        <p:spPr>
          <a:xfrm>
            <a:off x="4695325" y="2271350"/>
            <a:ext cx="3961800" cy="2926939"/>
          </a:xfrm>
          <a:prstGeom prst="rect">
            <a:avLst/>
          </a:prstGeom>
          <a:noFill/>
          <a:ln>
            <a:noFill/>
          </a:ln>
        </p:spPr>
      </p:pic>
      <p:sp>
        <p:nvSpPr>
          <p:cNvPr id="338" name="Google Shape;338;p64"/>
          <p:cNvSpPr txBox="1"/>
          <p:nvPr/>
        </p:nvSpPr>
        <p:spPr>
          <a:xfrm>
            <a:off x="840225" y="3252725"/>
            <a:ext cx="3751500" cy="964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400">
              <a:latin typeface="Calibri"/>
              <a:ea typeface="Calibri"/>
              <a:cs typeface="Calibri"/>
              <a:sym typeface="Calibri"/>
            </a:endParaRPr>
          </a:p>
        </p:txBody>
      </p:sp>
      <p:sp>
        <p:nvSpPr>
          <p:cNvPr id="339" name="Google Shape;339;p64"/>
          <p:cNvSpPr txBox="1"/>
          <p:nvPr/>
        </p:nvSpPr>
        <p:spPr>
          <a:xfrm>
            <a:off x="395550" y="2271350"/>
            <a:ext cx="4116000" cy="3515700"/>
          </a:xfrm>
          <a:prstGeom prst="rect">
            <a:avLst/>
          </a:prstGeom>
          <a:noFill/>
          <a:ln>
            <a:noFill/>
          </a:ln>
        </p:spPr>
        <p:txBody>
          <a:bodyPr spcFirstLastPara="1" wrap="square" lIns="91425" tIns="91425" rIns="91425" bIns="91425" anchor="t" anchorCtr="0">
            <a:noAutofit/>
          </a:bodyPr>
          <a:lstStyle/>
          <a:p>
            <a:pPr marL="457200" lvl="0" indent="-368300" algn="l" rtl="0">
              <a:spcBef>
                <a:spcPts val="0"/>
              </a:spcBef>
              <a:spcAft>
                <a:spcPts val="0"/>
              </a:spcAft>
              <a:buSzPts val="2200"/>
              <a:buFont typeface="Tahoma"/>
              <a:buChar char="●"/>
            </a:pPr>
            <a:r>
              <a:rPr lang="en" sz="2200">
                <a:solidFill>
                  <a:srgbClr val="222222"/>
                </a:solidFill>
                <a:highlight>
                  <a:schemeClr val="lt1"/>
                </a:highlight>
                <a:latin typeface="Tahoma"/>
                <a:ea typeface="Tahoma"/>
                <a:cs typeface="Tahoma"/>
                <a:sym typeface="Tahoma"/>
              </a:rPr>
              <a:t>One thing you can do to help the student is create a break area--a predictable place where she can feel safe and do small, </a:t>
            </a:r>
            <a:r>
              <a:rPr lang="en" sz="2200">
                <a:solidFill>
                  <a:schemeClr val="dk1"/>
                </a:solidFill>
                <a:latin typeface="Tahoma"/>
                <a:ea typeface="Tahoma"/>
                <a:cs typeface="Tahoma"/>
                <a:sym typeface="Tahoma"/>
              </a:rPr>
              <a:t>fun things independently until the next activity is set.</a:t>
            </a:r>
            <a:endParaRPr sz="2200">
              <a:solidFill>
                <a:schemeClr val="dk1"/>
              </a:solidFill>
              <a:latin typeface="Tahoma"/>
              <a:ea typeface="Tahoma"/>
              <a:cs typeface="Tahoma"/>
              <a:sym typeface="Tahoma"/>
            </a:endParaRPr>
          </a:p>
          <a:p>
            <a:pPr marL="457200" lvl="0" indent="-368300" algn="l" rtl="0">
              <a:spcBef>
                <a:spcPts val="0"/>
              </a:spcBef>
              <a:spcAft>
                <a:spcPts val="0"/>
              </a:spcAft>
              <a:buSzPts val="2200"/>
              <a:buFont typeface="Tahoma"/>
              <a:buChar char="●"/>
            </a:pPr>
            <a:r>
              <a:rPr lang="en" sz="2200">
                <a:latin typeface="Tahoma"/>
                <a:ea typeface="Tahoma"/>
                <a:cs typeface="Tahoma"/>
                <a:sym typeface="Tahoma"/>
              </a:rPr>
              <a:t>This also gives you time to prepare for the next activity.</a:t>
            </a:r>
            <a:endParaRPr sz="2200">
              <a:latin typeface="Tahoma"/>
              <a:ea typeface="Tahoma"/>
              <a:cs typeface="Tahoma"/>
              <a:sym typeface="Tahoma"/>
            </a:endParaRPr>
          </a:p>
          <a:p>
            <a:pPr marL="0" lvl="0" indent="0" algn="l" rtl="0">
              <a:spcBef>
                <a:spcPts val="0"/>
              </a:spcBef>
              <a:spcAft>
                <a:spcPts val="0"/>
              </a:spcAft>
              <a:buNone/>
            </a:pPr>
            <a:endParaRPr sz="2400">
              <a:latin typeface="Calibri"/>
              <a:ea typeface="Calibri"/>
              <a:cs typeface="Calibri"/>
              <a:sym typeface="Calibri"/>
            </a:endParaRPr>
          </a:p>
        </p:txBody>
      </p:sp>
      <p:sp>
        <p:nvSpPr>
          <p:cNvPr id="340" name="Google Shape;340;p64"/>
          <p:cNvSpPr txBox="1"/>
          <p:nvPr/>
        </p:nvSpPr>
        <p:spPr>
          <a:xfrm>
            <a:off x="4815625" y="5429275"/>
            <a:ext cx="3841500" cy="9642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 sz="1800">
                <a:latin typeface="Tahoma"/>
                <a:ea typeface="Tahoma"/>
                <a:cs typeface="Tahoma"/>
                <a:sym typeface="Tahoma"/>
              </a:rPr>
              <a:t>Remember to make a symbol for “break.” Include it in the student's’ schedule.  </a:t>
            </a:r>
            <a:endParaRPr sz="1800">
              <a:latin typeface="Tahoma"/>
              <a:ea typeface="Tahoma"/>
              <a:cs typeface="Tahoma"/>
              <a:sym typeface="Tahoma"/>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65"/>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a:latin typeface="Tahoma"/>
                <a:ea typeface="Tahoma"/>
                <a:cs typeface="Tahoma"/>
                <a:sym typeface="Tahoma"/>
              </a:rPr>
              <a:t>Inviting Participation</a:t>
            </a:r>
            <a:endParaRPr sz="3600" b="1" i="0" u="none" strike="noStrike" cap="none">
              <a:solidFill>
                <a:schemeClr val="dk2"/>
              </a:solidFill>
              <a:latin typeface="Tahoma"/>
              <a:ea typeface="Tahoma"/>
              <a:cs typeface="Tahoma"/>
              <a:sym typeface="Tahoma"/>
            </a:endParaRPr>
          </a:p>
        </p:txBody>
      </p:sp>
      <p:sp>
        <p:nvSpPr>
          <p:cNvPr id="346" name="Google Shape;346;p65"/>
          <p:cNvSpPr txBox="1">
            <a:spLocks noGrp="1"/>
          </p:cNvSpPr>
          <p:nvPr>
            <p:ph type="body" idx="1"/>
          </p:nvPr>
        </p:nvSpPr>
        <p:spPr>
          <a:xfrm>
            <a:off x="609600" y="2057400"/>
            <a:ext cx="7772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Font typeface="Arial"/>
              <a:buNone/>
            </a:pPr>
            <a:endParaRPr sz="1800" b="0" i="0" u="none" strike="noStrike" cap="none">
              <a:solidFill>
                <a:schemeClr val="dk1"/>
              </a:solidFill>
              <a:latin typeface="Arial"/>
              <a:ea typeface="Arial"/>
              <a:cs typeface="Arial"/>
              <a:sym typeface="Arial"/>
            </a:endParaRPr>
          </a:p>
          <a:p>
            <a:pPr marL="0" marR="0" lvl="0" indent="0" algn="l" rtl="0">
              <a:spcBef>
                <a:spcPts val="640"/>
              </a:spcBef>
              <a:spcAft>
                <a:spcPts val="0"/>
              </a:spcAft>
              <a:buClr>
                <a:schemeClr val="dk1"/>
              </a:buClr>
              <a:buFont typeface="Arial"/>
              <a:buNone/>
            </a:pPr>
            <a:endParaRPr sz="1800" b="0" i="0" u="none" strike="noStrike" cap="none">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endParaRPr>
          </a:p>
          <a:p>
            <a:pPr marL="0" marR="0" lvl="0" indent="0" algn="l" rtl="0">
              <a:spcBef>
                <a:spcPts val="640"/>
              </a:spcBef>
              <a:spcAft>
                <a:spcPts val="0"/>
              </a:spcAft>
              <a:buNone/>
            </a:pPr>
            <a:endParaRPr sz="1800" b="0" i="0" u="none" strike="noStrike" cap="none">
              <a:solidFill>
                <a:schemeClr val="dk1"/>
              </a:solidFill>
              <a:latin typeface="Arial"/>
              <a:ea typeface="Arial"/>
              <a:cs typeface="Arial"/>
              <a:sym typeface="Arial"/>
            </a:endParaRPr>
          </a:p>
        </p:txBody>
      </p:sp>
      <p:pic>
        <p:nvPicPr>
          <p:cNvPr id="347" name="Google Shape;347;p65">
            <a:hlinkClick r:id="rId3"/>
          </p:cNvPr>
          <p:cNvPicPr preferRelativeResize="0"/>
          <p:nvPr/>
        </p:nvPicPr>
        <p:blipFill>
          <a:blip r:embed="rId4">
            <a:alphaModFix/>
          </a:blip>
          <a:stretch>
            <a:fillRect/>
          </a:stretch>
        </p:blipFill>
        <p:spPr>
          <a:xfrm>
            <a:off x="1524000" y="1371600"/>
            <a:ext cx="6096000" cy="457200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66"/>
          <p:cNvSpPr txBox="1">
            <a:spLocks noGrp="1"/>
          </p:cNvSpPr>
          <p:nvPr>
            <p:ph type="body" idx="1"/>
          </p:nvPr>
        </p:nvSpPr>
        <p:spPr>
          <a:xfrm>
            <a:off x="322550" y="215150"/>
            <a:ext cx="8229600" cy="4967700"/>
          </a:xfrm>
          <a:prstGeom prst="rect">
            <a:avLst/>
          </a:prstGeom>
        </p:spPr>
        <p:txBody>
          <a:bodyPr spcFirstLastPara="1" wrap="square" lIns="91425" tIns="91425" rIns="91425" bIns="91425" anchor="t" anchorCtr="0">
            <a:noAutofit/>
          </a:bodyPr>
          <a:lstStyle/>
          <a:p>
            <a:pPr marL="0" lvl="0" indent="0" algn="ctr" rtl="0">
              <a:spcBef>
                <a:spcPts val="640"/>
              </a:spcBef>
              <a:spcAft>
                <a:spcPts val="0"/>
              </a:spcAft>
              <a:buClr>
                <a:schemeClr val="dk1"/>
              </a:buClr>
              <a:buSzPts val="1100"/>
              <a:buFont typeface="Arial"/>
              <a:buNone/>
            </a:pPr>
            <a:r>
              <a:rPr lang="en" sz="2400" b="1">
                <a:solidFill>
                  <a:srgbClr val="333333"/>
                </a:solidFill>
                <a:highlight>
                  <a:schemeClr val="lt1"/>
                </a:highlight>
                <a:latin typeface="Tahoma"/>
                <a:ea typeface="Tahoma"/>
                <a:cs typeface="Tahoma"/>
                <a:sym typeface="Tahoma"/>
              </a:rPr>
              <a:t>OHOA Deaf-Blind Intervener Learning Modules</a:t>
            </a:r>
            <a:endParaRPr sz="2400" b="1">
              <a:solidFill>
                <a:srgbClr val="333333"/>
              </a:solidFill>
              <a:highlight>
                <a:schemeClr val="lt1"/>
              </a:highlight>
              <a:latin typeface="Tahoma"/>
              <a:ea typeface="Tahoma"/>
              <a:cs typeface="Tahoma"/>
              <a:sym typeface="Tahoma"/>
            </a:endParaRPr>
          </a:p>
          <a:p>
            <a:pPr marL="0" lvl="0" indent="0" algn="ctr" rtl="0">
              <a:spcBef>
                <a:spcPts val="640"/>
              </a:spcBef>
              <a:spcAft>
                <a:spcPts val="0"/>
              </a:spcAft>
              <a:buClr>
                <a:schemeClr val="dk1"/>
              </a:buClr>
              <a:buSzPts val="1100"/>
              <a:buFont typeface="Arial"/>
              <a:buNone/>
            </a:pPr>
            <a:endParaRPr sz="1800" b="1">
              <a:solidFill>
                <a:srgbClr val="333333"/>
              </a:solidFill>
              <a:highlight>
                <a:schemeClr val="lt1"/>
              </a:highlight>
              <a:latin typeface="Tahoma"/>
              <a:ea typeface="Tahoma"/>
              <a:cs typeface="Tahoma"/>
              <a:sym typeface="Tahoma"/>
            </a:endParaRPr>
          </a:p>
          <a:p>
            <a:pPr marL="0" lvl="0" indent="0" algn="l" rtl="0">
              <a:spcBef>
                <a:spcPts val="640"/>
              </a:spcBef>
              <a:spcAft>
                <a:spcPts val="0"/>
              </a:spcAft>
              <a:buClr>
                <a:schemeClr val="dk1"/>
              </a:buClr>
              <a:buSzPts val="1100"/>
              <a:buFont typeface="Arial"/>
              <a:buNone/>
            </a:pPr>
            <a:r>
              <a:rPr lang="en" sz="1800">
                <a:solidFill>
                  <a:srgbClr val="333333"/>
                </a:solidFill>
                <a:highlight>
                  <a:schemeClr val="lt1"/>
                </a:highlight>
                <a:latin typeface="Tahoma"/>
                <a:ea typeface="Tahoma"/>
                <a:cs typeface="Tahoma"/>
                <a:sym typeface="Tahoma"/>
              </a:rPr>
              <a:t>A national resource designed to increase awareness, knowledge, and skills related to the process of intervention for students who are deaf-blind. Developed by National Center on Deaf-Blindness.</a:t>
            </a:r>
            <a:endParaRPr sz="1800">
              <a:solidFill>
                <a:srgbClr val="333333"/>
              </a:solidFill>
              <a:highlight>
                <a:schemeClr val="lt1"/>
              </a:highlight>
              <a:latin typeface="Tahoma"/>
              <a:ea typeface="Tahoma"/>
              <a:cs typeface="Tahoma"/>
              <a:sym typeface="Tahoma"/>
            </a:endParaRPr>
          </a:p>
          <a:p>
            <a:pPr marL="0" lvl="0" indent="0" algn="l" rtl="0">
              <a:spcBef>
                <a:spcPts val="640"/>
              </a:spcBef>
              <a:spcAft>
                <a:spcPts val="0"/>
              </a:spcAft>
              <a:buClr>
                <a:schemeClr val="dk1"/>
              </a:buClr>
              <a:buSzPts val="1100"/>
              <a:buFont typeface="Arial"/>
              <a:buNone/>
            </a:pPr>
            <a:endParaRPr sz="1800">
              <a:solidFill>
                <a:srgbClr val="333333"/>
              </a:solidFill>
              <a:highlight>
                <a:schemeClr val="lt1"/>
              </a:highlight>
              <a:latin typeface="Tahoma"/>
              <a:ea typeface="Tahoma"/>
              <a:cs typeface="Tahoma"/>
              <a:sym typeface="Tahoma"/>
            </a:endParaRPr>
          </a:p>
          <a:p>
            <a:pPr marL="0" lvl="0" indent="0" algn="l" rtl="0">
              <a:spcBef>
                <a:spcPts val="640"/>
              </a:spcBef>
              <a:spcAft>
                <a:spcPts val="0"/>
              </a:spcAft>
              <a:buClr>
                <a:schemeClr val="dk1"/>
              </a:buClr>
              <a:buSzPts val="1100"/>
              <a:buFont typeface="Arial"/>
              <a:buNone/>
            </a:pPr>
            <a:endParaRPr sz="1800">
              <a:solidFill>
                <a:srgbClr val="333333"/>
              </a:solidFill>
              <a:highlight>
                <a:schemeClr val="lt1"/>
              </a:highlight>
              <a:latin typeface="Tahoma"/>
              <a:ea typeface="Tahoma"/>
              <a:cs typeface="Tahoma"/>
              <a:sym typeface="Tahoma"/>
            </a:endParaRPr>
          </a:p>
          <a:p>
            <a:pPr marL="0" lvl="0" indent="0" algn="l" rtl="0">
              <a:spcBef>
                <a:spcPts val="640"/>
              </a:spcBef>
              <a:spcAft>
                <a:spcPts val="0"/>
              </a:spcAft>
              <a:buClr>
                <a:schemeClr val="dk1"/>
              </a:buClr>
              <a:buSzPts val="1100"/>
              <a:buFont typeface="Arial"/>
              <a:buNone/>
            </a:pPr>
            <a:r>
              <a:rPr lang="en" sz="1800">
                <a:latin typeface="Tahoma"/>
                <a:ea typeface="Tahoma"/>
                <a:cs typeface="Tahoma"/>
                <a:sym typeface="Tahoma"/>
              </a:rPr>
              <a:t>For more information, contact NCDB at </a:t>
            </a:r>
            <a:endParaRPr sz="1800">
              <a:latin typeface="Tahoma"/>
              <a:ea typeface="Tahoma"/>
              <a:cs typeface="Tahoma"/>
              <a:sym typeface="Tahoma"/>
            </a:endParaRPr>
          </a:p>
          <a:p>
            <a:pPr marL="0" lvl="0" indent="0" algn="l" rtl="0">
              <a:spcBef>
                <a:spcPts val="640"/>
              </a:spcBef>
              <a:spcAft>
                <a:spcPts val="0"/>
              </a:spcAft>
              <a:buClr>
                <a:schemeClr val="dk1"/>
              </a:buClr>
              <a:buSzPts val="1100"/>
              <a:buFont typeface="Arial"/>
              <a:buNone/>
            </a:pPr>
            <a:r>
              <a:rPr lang="en" sz="1800" u="sng">
                <a:solidFill>
                  <a:schemeClr val="hlink"/>
                </a:solidFill>
                <a:latin typeface="Tahoma"/>
                <a:ea typeface="Tahoma"/>
                <a:cs typeface="Tahoma"/>
                <a:sym typeface="Tahoma"/>
                <a:hlinkClick r:id="rId3"/>
              </a:rPr>
              <a:t>info@nationaldb.org</a:t>
            </a:r>
            <a:r>
              <a:rPr lang="en" sz="1800">
                <a:latin typeface="Tahoma"/>
                <a:ea typeface="Tahoma"/>
                <a:cs typeface="Tahoma"/>
                <a:sym typeface="Tahoma"/>
              </a:rPr>
              <a:t>.</a:t>
            </a:r>
            <a:endParaRPr sz="1800">
              <a:solidFill>
                <a:srgbClr val="333333"/>
              </a:solidFill>
              <a:highlight>
                <a:schemeClr val="lt1"/>
              </a:highlight>
              <a:latin typeface="Tahoma"/>
              <a:ea typeface="Tahoma"/>
              <a:cs typeface="Tahoma"/>
              <a:sym typeface="Tahoma"/>
            </a:endParaRPr>
          </a:p>
          <a:p>
            <a:pPr marL="0" lvl="0" indent="0" algn="l" rtl="0">
              <a:spcBef>
                <a:spcPts val="640"/>
              </a:spcBef>
              <a:spcAft>
                <a:spcPts val="0"/>
              </a:spcAft>
              <a:buClr>
                <a:schemeClr val="dk1"/>
              </a:buClr>
              <a:buSzPts val="1100"/>
              <a:buFont typeface="Arial"/>
              <a:buNone/>
            </a:pPr>
            <a:endParaRPr sz="2400">
              <a:solidFill>
                <a:srgbClr val="333333"/>
              </a:solidFill>
              <a:highlight>
                <a:schemeClr val="lt1"/>
              </a:highlight>
              <a:latin typeface="Calibri"/>
              <a:ea typeface="Calibri"/>
              <a:cs typeface="Calibri"/>
              <a:sym typeface="Calibri"/>
            </a:endParaRPr>
          </a:p>
          <a:p>
            <a:pPr marL="0" lvl="0" indent="0" algn="l" rtl="0">
              <a:spcBef>
                <a:spcPts val="600"/>
              </a:spcBef>
              <a:spcAft>
                <a:spcPts val="0"/>
              </a:spcAft>
              <a:buNone/>
            </a:pPr>
            <a:endParaRPr/>
          </a:p>
        </p:txBody>
      </p:sp>
      <p:pic>
        <p:nvPicPr>
          <p:cNvPr id="353" name="Google Shape;353;p66" descr="Open Hands Open Access Deaf-Blind Intervener Learning Modules Logo"/>
          <p:cNvPicPr preferRelativeResize="0"/>
          <p:nvPr/>
        </p:nvPicPr>
        <p:blipFill>
          <a:blip r:embed="rId4">
            <a:alphaModFix/>
          </a:blip>
          <a:stretch>
            <a:fillRect/>
          </a:stretch>
        </p:blipFill>
        <p:spPr>
          <a:xfrm>
            <a:off x="5644946" y="2239250"/>
            <a:ext cx="2632350" cy="2629550"/>
          </a:xfrm>
          <a:prstGeom prst="rect">
            <a:avLst/>
          </a:prstGeom>
          <a:noFill/>
          <a:ln>
            <a:noFill/>
          </a:ln>
        </p:spPr>
      </p:pic>
      <p:grpSp>
        <p:nvGrpSpPr>
          <p:cNvPr id="354" name="Google Shape;354;p66"/>
          <p:cNvGrpSpPr/>
          <p:nvPr/>
        </p:nvGrpSpPr>
        <p:grpSpPr>
          <a:xfrm>
            <a:off x="259200" y="5955613"/>
            <a:ext cx="2826888" cy="542925"/>
            <a:chOff x="259200" y="6031813"/>
            <a:chExt cx="2826888" cy="542925"/>
          </a:xfrm>
        </p:grpSpPr>
        <p:pic>
          <p:nvPicPr>
            <p:cNvPr id="355" name="Google Shape;355;p66"/>
            <p:cNvPicPr preferRelativeResize="0"/>
            <p:nvPr/>
          </p:nvPicPr>
          <p:blipFill>
            <a:blip r:embed="rId5">
              <a:alphaModFix/>
            </a:blip>
            <a:stretch>
              <a:fillRect/>
            </a:stretch>
          </p:blipFill>
          <p:spPr>
            <a:xfrm>
              <a:off x="259200" y="6050263"/>
              <a:ext cx="508774" cy="506051"/>
            </a:xfrm>
            <a:prstGeom prst="rect">
              <a:avLst/>
            </a:prstGeom>
            <a:noFill/>
            <a:ln>
              <a:noFill/>
            </a:ln>
          </p:spPr>
        </p:pic>
        <p:pic>
          <p:nvPicPr>
            <p:cNvPr id="356" name="Google Shape;356;p66"/>
            <p:cNvPicPr preferRelativeResize="0"/>
            <p:nvPr/>
          </p:nvPicPr>
          <p:blipFill>
            <a:blip r:embed="rId6">
              <a:alphaModFix/>
            </a:blip>
            <a:stretch>
              <a:fillRect/>
            </a:stretch>
          </p:blipFill>
          <p:spPr>
            <a:xfrm>
              <a:off x="828663" y="6031813"/>
              <a:ext cx="2257425" cy="542925"/>
            </a:xfrm>
            <a:prstGeom prst="rect">
              <a:avLst/>
            </a:prstGeom>
            <a:noFill/>
            <a:ln>
              <a:noFill/>
            </a:ln>
          </p:spPr>
        </p:pic>
      </p:grpSp>
      <p:sp>
        <p:nvSpPr>
          <p:cNvPr id="357" name="Google Shape;357;p66"/>
          <p:cNvSpPr txBox="1"/>
          <p:nvPr/>
        </p:nvSpPr>
        <p:spPr>
          <a:xfrm>
            <a:off x="3144800" y="5720538"/>
            <a:ext cx="6045600" cy="1013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rgbClr val="000000"/>
              </a:buClr>
              <a:buSzPts val="1100"/>
              <a:buFont typeface="Arial"/>
              <a:buNone/>
            </a:pPr>
            <a:r>
              <a:rPr lang="en" sz="1200">
                <a:latin typeface="Tahoma"/>
                <a:ea typeface="Tahoma"/>
                <a:cs typeface="Tahoma"/>
                <a:sym typeface="Tahoma"/>
              </a:rPr>
              <a:t>The contents of this presentation were developed under a grant from the U.S. Department of Education #</a:t>
            </a:r>
            <a:r>
              <a:rPr lang="en" sz="900">
                <a:solidFill>
                  <a:srgbClr val="333333"/>
                </a:solidFill>
                <a:highlight>
                  <a:srgbClr val="FFFFFF"/>
                </a:highlight>
                <a:latin typeface="Tahoma"/>
                <a:ea typeface="Tahoma"/>
                <a:cs typeface="Tahoma"/>
                <a:sym typeface="Tahoma"/>
              </a:rPr>
              <a:t>H326T130013</a:t>
            </a:r>
            <a:r>
              <a:rPr lang="en" sz="1200">
                <a:latin typeface="Tahoma"/>
                <a:ea typeface="Tahoma"/>
                <a:cs typeface="Tahoma"/>
                <a:sym typeface="Tahoma"/>
              </a:rPr>
              <a:t>. However, those contents do not necessarily represent the policy of the The Research Institute, nor the US Department of Education, and you should not assume endorsement by the Federal Government. Project Officer, Jo Ann McCann.</a:t>
            </a:r>
            <a:endParaRPr sz="1200">
              <a:latin typeface="Tahoma"/>
              <a:ea typeface="Tahoma"/>
              <a:cs typeface="Tahoma"/>
              <a:sym typeface="Tahoma"/>
            </a:endParaRPr>
          </a:p>
          <a:p>
            <a:pPr marL="0" lvl="0" indent="0" algn="l" rtl="0">
              <a:spcBef>
                <a:spcPts val="0"/>
              </a:spcBef>
              <a:spcAft>
                <a:spcPts val="0"/>
              </a:spcAft>
              <a:buClr>
                <a:srgbClr val="000000"/>
              </a:buClr>
              <a:buSzPts val="1100"/>
              <a:buFont typeface="Arial"/>
              <a:buNone/>
            </a:pPr>
            <a:endParaRPr sz="1200">
              <a:latin typeface="Tahoma"/>
              <a:ea typeface="Tahoma"/>
              <a:cs typeface="Tahoma"/>
              <a:sym typeface="Tahoma"/>
            </a:endParaRPr>
          </a:p>
          <a:p>
            <a:pPr marL="0" lvl="0" indent="0" algn="l" rtl="0">
              <a:spcBef>
                <a:spcPts val="0"/>
              </a:spcBef>
              <a:spcAft>
                <a:spcPts val="0"/>
              </a:spcAft>
              <a:buNone/>
            </a:pPr>
            <a:endParaRPr sz="1200">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45"/>
          <p:cNvSpPr txBox="1">
            <a:spLocks noGrp="1"/>
          </p:cNvSpPr>
          <p:nvPr>
            <p:ph type="body" idx="1"/>
          </p:nvPr>
        </p:nvSpPr>
        <p:spPr>
          <a:xfrm>
            <a:off x="4584500" y="1496750"/>
            <a:ext cx="4224300" cy="39507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400"/>
              </a:spcBef>
              <a:spcAft>
                <a:spcPts val="0"/>
              </a:spcAft>
              <a:buSzPts val="1800"/>
              <a:buFont typeface="Tahoma"/>
              <a:buChar char="●"/>
            </a:pPr>
            <a:r>
              <a:rPr lang="en" sz="2400">
                <a:latin typeface="Tahoma"/>
                <a:ea typeface="Tahoma"/>
                <a:cs typeface="Tahoma"/>
                <a:sym typeface="Tahoma"/>
              </a:rPr>
              <a:t>It is important to use</a:t>
            </a:r>
            <a:r>
              <a:rPr lang="en" sz="2400" b="0" i="0" u="none" strike="noStrike" cap="none">
                <a:solidFill>
                  <a:schemeClr val="dk1"/>
                </a:solidFill>
                <a:latin typeface="Tahoma"/>
                <a:ea typeface="Tahoma"/>
                <a:cs typeface="Tahoma"/>
                <a:sym typeface="Tahoma"/>
              </a:rPr>
              <a:t> containers that are </a:t>
            </a:r>
            <a:r>
              <a:rPr lang="en" sz="2400">
                <a:latin typeface="Tahoma"/>
                <a:ea typeface="Tahoma"/>
                <a:cs typeface="Tahoma"/>
                <a:sym typeface="Tahoma"/>
              </a:rPr>
              <a:t>distinctly </a:t>
            </a:r>
            <a:r>
              <a:rPr lang="en" sz="2400" b="0" i="0" u="none" strike="noStrike" cap="none">
                <a:solidFill>
                  <a:schemeClr val="dk1"/>
                </a:solidFill>
                <a:latin typeface="Tahoma"/>
                <a:ea typeface="Tahoma"/>
                <a:cs typeface="Tahoma"/>
                <a:sym typeface="Tahoma"/>
              </a:rPr>
              <a:t>different from each other</a:t>
            </a:r>
            <a:r>
              <a:rPr lang="en" sz="2400">
                <a:latin typeface="Tahoma"/>
                <a:ea typeface="Tahoma"/>
                <a:cs typeface="Tahoma"/>
                <a:sym typeface="Tahoma"/>
              </a:rPr>
              <a:t>.</a:t>
            </a:r>
            <a:r>
              <a:rPr lang="en" sz="2400" b="0" i="0" u="none" strike="noStrike" cap="none">
                <a:solidFill>
                  <a:schemeClr val="dk1"/>
                </a:solidFill>
                <a:latin typeface="Tahoma"/>
                <a:ea typeface="Tahoma"/>
                <a:cs typeface="Tahoma"/>
                <a:sym typeface="Tahoma"/>
              </a:rPr>
              <a:t> </a:t>
            </a:r>
            <a:endParaRPr sz="2400">
              <a:latin typeface="Tahoma"/>
              <a:ea typeface="Tahoma"/>
              <a:cs typeface="Tahoma"/>
              <a:sym typeface="Tahoma"/>
            </a:endParaRPr>
          </a:p>
          <a:p>
            <a:pPr marL="457200" marR="0" lvl="0" indent="-342900" algn="l" rtl="0">
              <a:spcBef>
                <a:spcPts val="0"/>
              </a:spcBef>
              <a:spcAft>
                <a:spcPts val="0"/>
              </a:spcAft>
              <a:buSzPts val="1800"/>
              <a:buFont typeface="Tahoma"/>
              <a:buChar char="●"/>
            </a:pPr>
            <a:r>
              <a:rPr lang="en" sz="2400">
                <a:latin typeface="Tahoma"/>
                <a:ea typeface="Tahoma"/>
                <a:cs typeface="Tahoma"/>
                <a:sym typeface="Tahoma"/>
              </a:rPr>
              <a:t>They should also be attractive to the student              (e.g., y</a:t>
            </a:r>
            <a:r>
              <a:rPr lang="en" sz="2400" b="0" i="0" u="none" strike="noStrike" cap="none">
                <a:solidFill>
                  <a:schemeClr val="dk1"/>
                </a:solidFill>
                <a:latin typeface="Tahoma"/>
                <a:ea typeface="Tahoma"/>
                <a:cs typeface="Tahoma"/>
                <a:sym typeface="Tahoma"/>
              </a:rPr>
              <a:t>ellow </a:t>
            </a:r>
            <a:r>
              <a:rPr lang="en" sz="2400">
                <a:latin typeface="Tahoma"/>
                <a:ea typeface="Tahoma"/>
                <a:cs typeface="Tahoma"/>
                <a:sym typeface="Tahoma"/>
              </a:rPr>
              <a:t>is the favorite color of the student who uses the calendar in the photo</a:t>
            </a:r>
            <a:r>
              <a:rPr lang="en" sz="2400" b="0" i="0" u="none" strike="noStrike" cap="none">
                <a:solidFill>
                  <a:schemeClr val="dk1"/>
                </a:solidFill>
                <a:latin typeface="Tahoma"/>
                <a:ea typeface="Tahoma"/>
                <a:cs typeface="Tahoma"/>
                <a:sym typeface="Tahoma"/>
              </a:rPr>
              <a:t>).</a:t>
            </a:r>
            <a:endParaRPr sz="2400" b="0" i="0" u="none" strike="noStrike" cap="none">
              <a:solidFill>
                <a:schemeClr val="dk1"/>
              </a:solidFill>
              <a:latin typeface="Tahoma"/>
              <a:ea typeface="Tahoma"/>
              <a:cs typeface="Tahoma"/>
              <a:sym typeface="Tahoma"/>
            </a:endParaRPr>
          </a:p>
          <a:p>
            <a:pPr marL="0" marR="0" lvl="0" indent="0" algn="l" rtl="0">
              <a:spcBef>
                <a:spcPts val="640"/>
              </a:spcBef>
              <a:spcAft>
                <a:spcPts val="0"/>
              </a:spcAft>
              <a:buNone/>
            </a:pPr>
            <a:endParaRPr sz="2400" b="0" i="0" u="none" strike="noStrike" cap="none">
              <a:solidFill>
                <a:schemeClr val="dk1"/>
              </a:solidFill>
              <a:latin typeface="Calibri"/>
              <a:ea typeface="Calibri"/>
              <a:cs typeface="Calibri"/>
              <a:sym typeface="Calibri"/>
            </a:endParaRPr>
          </a:p>
        </p:txBody>
      </p:sp>
      <p:pic>
        <p:nvPicPr>
          <p:cNvPr id="192" name="Google Shape;192;p45" descr="A white strainer and a yellow plastic basket sit on a blue table. Inside the white strainer there is a multicolored toy made of many crisscrossed wooden dowels with balls on the end of each"/>
          <p:cNvPicPr preferRelativeResize="0"/>
          <p:nvPr/>
        </p:nvPicPr>
        <p:blipFill>
          <a:blip r:embed="rId3">
            <a:alphaModFix/>
          </a:blip>
          <a:stretch>
            <a:fillRect/>
          </a:stretch>
        </p:blipFill>
        <p:spPr>
          <a:xfrm>
            <a:off x="546412" y="1449562"/>
            <a:ext cx="3810000" cy="3659188"/>
          </a:xfrm>
          <a:prstGeom prst="rect">
            <a:avLst/>
          </a:prstGeom>
          <a:noFill/>
          <a:ln>
            <a:noFill/>
          </a:ln>
        </p:spPr>
      </p:pic>
      <p:sp>
        <p:nvSpPr>
          <p:cNvPr id="193" name="Google Shape;193;p45"/>
          <p:cNvSpPr txBox="1">
            <a:spLocks noGrp="1"/>
          </p:cNvSpPr>
          <p:nvPr>
            <p:ph type="title"/>
          </p:nvPr>
        </p:nvSpPr>
        <p:spPr>
          <a:xfrm>
            <a:off x="471500" y="152750"/>
            <a:ext cx="8108400" cy="1137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b="1">
                <a:latin typeface="Tahoma"/>
                <a:ea typeface="Tahoma"/>
                <a:cs typeface="Tahoma"/>
                <a:sym typeface="Tahoma"/>
              </a:rPr>
              <a:t>What is an Anticipation Calendar? (cont.)</a:t>
            </a:r>
            <a:endParaRPr sz="3600" b="1">
              <a:latin typeface="Tahoma"/>
              <a:ea typeface="Tahoma"/>
              <a:cs typeface="Tahoma"/>
              <a:sym typeface="Tahoma"/>
            </a:endParaRPr>
          </a:p>
        </p:txBody>
      </p:sp>
      <p:sp>
        <p:nvSpPr>
          <p:cNvPr id="194" name="Google Shape;194;p45"/>
          <p:cNvSpPr txBox="1">
            <a:spLocks noGrp="1"/>
          </p:cNvSpPr>
          <p:nvPr>
            <p:ph type="body" idx="1"/>
          </p:nvPr>
        </p:nvSpPr>
        <p:spPr>
          <a:xfrm>
            <a:off x="546400" y="5179925"/>
            <a:ext cx="3923400" cy="972000"/>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400"/>
              </a:spcBef>
              <a:spcAft>
                <a:spcPts val="0"/>
              </a:spcAft>
              <a:buNone/>
            </a:pPr>
            <a:r>
              <a:rPr lang="en" sz="1800">
                <a:latin typeface="Tahoma"/>
                <a:ea typeface="Tahoma"/>
                <a:cs typeface="Tahoma"/>
                <a:sym typeface="Tahoma"/>
              </a:rPr>
              <a:t>In this photo, the white container represents the future and the yellow container represents the past.</a:t>
            </a:r>
            <a:endParaRPr sz="1800" b="0" i="0" u="none" strike="noStrike" cap="none">
              <a:solidFill>
                <a:schemeClr val="dk1"/>
              </a:solidFill>
              <a:latin typeface="Tahoma"/>
              <a:ea typeface="Tahoma"/>
              <a:cs typeface="Tahoma"/>
              <a:sym typeface="Tahoma"/>
            </a:endParaRPr>
          </a:p>
          <a:p>
            <a:pPr marL="0" marR="0" lvl="0" indent="0" algn="l" rtl="0">
              <a:spcBef>
                <a:spcPts val="640"/>
              </a:spcBef>
              <a:spcAft>
                <a:spcPts val="0"/>
              </a:spcAft>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pic>
        <p:nvPicPr>
          <p:cNvPr id="199" name="Google Shape;199;p46">
            <a:hlinkClick r:id="rId3"/>
          </p:cNvPr>
          <p:cNvPicPr preferRelativeResize="0"/>
          <p:nvPr/>
        </p:nvPicPr>
        <p:blipFill>
          <a:blip r:embed="rId4">
            <a:alphaModFix/>
          </a:blip>
          <a:stretch>
            <a:fillRect/>
          </a:stretch>
        </p:blipFill>
        <p:spPr>
          <a:xfrm>
            <a:off x="3870575" y="1467175"/>
            <a:ext cx="4580050" cy="3435044"/>
          </a:xfrm>
          <a:prstGeom prst="rect">
            <a:avLst/>
          </a:prstGeom>
          <a:noFill/>
          <a:ln>
            <a:noFill/>
          </a:ln>
        </p:spPr>
      </p:pic>
      <p:sp>
        <p:nvSpPr>
          <p:cNvPr id="200" name="Google Shape;200;p46"/>
          <p:cNvSpPr txBox="1">
            <a:spLocks noGrp="1"/>
          </p:cNvSpPr>
          <p:nvPr>
            <p:ph type="title" idx="4294967295"/>
          </p:nvPr>
        </p:nvSpPr>
        <p:spPr>
          <a:xfrm>
            <a:off x="462225" y="384750"/>
            <a:ext cx="8108400" cy="9720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b="1">
                <a:latin typeface="Tahoma"/>
                <a:ea typeface="Tahoma"/>
                <a:cs typeface="Tahoma"/>
                <a:sym typeface="Tahoma"/>
              </a:rPr>
              <a:t>What is an Anticipation Calendar? (cont.)</a:t>
            </a:r>
            <a:endParaRPr sz="3600" b="1">
              <a:latin typeface="Tahoma"/>
              <a:ea typeface="Tahoma"/>
              <a:cs typeface="Tahoma"/>
              <a:sym typeface="Tahoma"/>
            </a:endParaRPr>
          </a:p>
        </p:txBody>
      </p:sp>
      <p:sp>
        <p:nvSpPr>
          <p:cNvPr id="201" name="Google Shape;201;p46"/>
          <p:cNvSpPr txBox="1"/>
          <p:nvPr/>
        </p:nvSpPr>
        <p:spPr>
          <a:xfrm>
            <a:off x="462225" y="1684700"/>
            <a:ext cx="3333300" cy="3000000"/>
          </a:xfrm>
          <a:prstGeom prst="rect">
            <a:avLst/>
          </a:prstGeom>
          <a:noFill/>
          <a:ln>
            <a:noFill/>
          </a:ln>
        </p:spPr>
        <p:txBody>
          <a:bodyPr spcFirstLastPara="1" wrap="square" lIns="91425" tIns="91425" rIns="91425" bIns="91425" anchor="t" anchorCtr="0">
            <a:noAutofit/>
          </a:bodyPr>
          <a:lstStyle/>
          <a:p>
            <a:pPr marL="0" lvl="0" indent="0" algn="l" rtl="0">
              <a:spcBef>
                <a:spcPts val="400"/>
              </a:spcBef>
              <a:spcAft>
                <a:spcPts val="0"/>
              </a:spcAft>
              <a:buNone/>
            </a:pPr>
            <a:r>
              <a:rPr lang="en" sz="2400">
                <a:solidFill>
                  <a:schemeClr val="dk1"/>
                </a:solidFill>
                <a:latin typeface="Tahoma"/>
                <a:ea typeface="Tahoma"/>
                <a:cs typeface="Tahoma"/>
                <a:sym typeface="Tahoma"/>
              </a:rPr>
              <a:t>Because each container represents a different concept (one is the past, one is the future). They should look and feel very different to the student. </a:t>
            </a:r>
            <a:endParaRPr sz="2400">
              <a:solidFill>
                <a:schemeClr val="dk1"/>
              </a:solidFill>
              <a:latin typeface="Tahoma"/>
              <a:ea typeface="Tahoma"/>
              <a:cs typeface="Tahoma"/>
              <a:sym typeface="Tahom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47"/>
          <p:cNvSpPr txBox="1">
            <a:spLocks noGrp="1"/>
          </p:cNvSpPr>
          <p:nvPr>
            <p:ph type="title"/>
          </p:nvPr>
        </p:nvSpPr>
        <p:spPr>
          <a:xfrm>
            <a:off x="685800" y="2286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400" b="1" i="0" u="none" strike="noStrike" cap="none">
                <a:solidFill>
                  <a:schemeClr val="dk2"/>
                </a:solidFill>
                <a:latin typeface="Tahoma"/>
                <a:ea typeface="Tahoma"/>
                <a:cs typeface="Tahoma"/>
                <a:sym typeface="Tahoma"/>
              </a:rPr>
              <a:t> Indicators that a Student is Ready</a:t>
            </a:r>
            <a:r>
              <a:rPr lang="en" sz="3400" b="1">
                <a:latin typeface="Tahoma"/>
                <a:ea typeface="Tahoma"/>
                <a:cs typeface="Tahoma"/>
                <a:sym typeface="Tahoma"/>
              </a:rPr>
              <a:t> for an</a:t>
            </a:r>
            <a:r>
              <a:rPr lang="en" sz="3400" b="1" i="0" u="none" strike="noStrike" cap="none">
                <a:solidFill>
                  <a:schemeClr val="dk2"/>
                </a:solidFill>
                <a:latin typeface="Tahoma"/>
                <a:ea typeface="Tahoma"/>
                <a:cs typeface="Tahoma"/>
                <a:sym typeface="Tahoma"/>
              </a:rPr>
              <a:t> Anticipation Calendar</a:t>
            </a:r>
            <a:endParaRPr sz="3400" b="1" i="0" u="none" strike="noStrike" cap="none">
              <a:solidFill>
                <a:schemeClr val="dk2"/>
              </a:solidFill>
              <a:latin typeface="Tahoma"/>
              <a:ea typeface="Tahoma"/>
              <a:cs typeface="Tahoma"/>
              <a:sym typeface="Tahoma"/>
            </a:endParaRPr>
          </a:p>
        </p:txBody>
      </p:sp>
      <p:sp>
        <p:nvSpPr>
          <p:cNvPr id="208" name="Google Shape;208;p47"/>
          <p:cNvSpPr txBox="1">
            <a:spLocks noGrp="1"/>
          </p:cNvSpPr>
          <p:nvPr>
            <p:ph type="body" idx="1"/>
          </p:nvPr>
        </p:nvSpPr>
        <p:spPr>
          <a:xfrm>
            <a:off x="685800" y="1524000"/>
            <a:ext cx="7772400" cy="5076600"/>
          </a:xfrm>
          <a:prstGeom prst="rect">
            <a:avLst/>
          </a:prstGeom>
          <a:noFill/>
          <a:ln>
            <a:noFill/>
          </a:ln>
        </p:spPr>
        <p:txBody>
          <a:bodyPr spcFirstLastPara="1" wrap="square" lIns="91425" tIns="45700" rIns="91425" bIns="45700" anchor="t" anchorCtr="0">
            <a:noAutofit/>
          </a:bodyPr>
          <a:lstStyle/>
          <a:p>
            <a:pPr marL="0" marR="0" lvl="0" indent="0" algn="l" rtl="0">
              <a:spcBef>
                <a:spcPts val="640"/>
              </a:spcBef>
              <a:spcAft>
                <a:spcPts val="0"/>
              </a:spcAft>
              <a:buClr>
                <a:schemeClr val="dk1"/>
              </a:buClr>
              <a:buSzPts val="1900"/>
              <a:buFont typeface="Arial"/>
              <a:buNone/>
            </a:pPr>
            <a:r>
              <a:rPr lang="en" sz="2400">
                <a:latin typeface="Tahoma"/>
                <a:ea typeface="Tahoma"/>
                <a:cs typeface="Tahoma"/>
                <a:sym typeface="Tahoma"/>
              </a:rPr>
              <a:t>Students who are ready for an anticipation calendar still require maximum support in attending to people, places, and things, but with support they should be able to:</a:t>
            </a:r>
            <a:endParaRPr sz="2400" b="0" i="0" u="none" strike="noStrike" cap="none">
              <a:solidFill>
                <a:schemeClr val="dk1"/>
              </a:solidFill>
              <a:latin typeface="Tahoma"/>
              <a:ea typeface="Tahoma"/>
              <a:cs typeface="Tahoma"/>
              <a:sym typeface="Tahoma"/>
            </a:endParaRPr>
          </a:p>
          <a:p>
            <a:pPr marL="800100" marR="0" lvl="0" indent="-349250" algn="l" rtl="0">
              <a:lnSpc>
                <a:spcPct val="90000"/>
              </a:lnSpc>
              <a:spcBef>
                <a:spcPts val="560"/>
              </a:spcBef>
              <a:spcAft>
                <a:spcPts val="0"/>
              </a:spcAft>
              <a:buClr>
                <a:schemeClr val="dk1"/>
              </a:buClr>
              <a:buSzPts val="1800"/>
              <a:buFont typeface="Tahoma"/>
              <a:buChar char="●"/>
            </a:pPr>
            <a:r>
              <a:rPr lang="en" sz="2400" b="0" i="0" u="none" strike="noStrike" cap="none">
                <a:solidFill>
                  <a:schemeClr val="dk1"/>
                </a:solidFill>
                <a:latin typeface="Tahoma"/>
                <a:ea typeface="Tahoma"/>
                <a:cs typeface="Tahoma"/>
                <a:sym typeface="Tahoma"/>
              </a:rPr>
              <a:t>Recognize some of the people, locations, sounds, scents, and actions </a:t>
            </a:r>
            <a:r>
              <a:rPr lang="en" sz="2400">
                <a:latin typeface="Tahoma"/>
                <a:ea typeface="Tahoma"/>
                <a:cs typeface="Tahoma"/>
                <a:sym typeface="Tahoma"/>
              </a:rPr>
              <a:t>in two or three of their routines.</a:t>
            </a:r>
            <a:endParaRPr sz="2400" b="0" i="0" u="none" strike="noStrike" cap="none">
              <a:solidFill>
                <a:schemeClr val="dk1"/>
              </a:solidFill>
              <a:latin typeface="Tahoma"/>
              <a:ea typeface="Tahoma"/>
              <a:cs typeface="Tahoma"/>
              <a:sym typeface="Tahoma"/>
            </a:endParaRPr>
          </a:p>
          <a:p>
            <a:pPr marL="800100" marR="0" lvl="0" indent="-349250" algn="l" rtl="0">
              <a:lnSpc>
                <a:spcPct val="90000"/>
              </a:lnSpc>
              <a:spcBef>
                <a:spcPts val="0"/>
              </a:spcBef>
              <a:spcAft>
                <a:spcPts val="0"/>
              </a:spcAft>
              <a:buClr>
                <a:schemeClr val="dk1"/>
              </a:buClr>
              <a:buSzPts val="1800"/>
              <a:buFont typeface="Tahoma"/>
              <a:buChar char="●"/>
            </a:pPr>
            <a:r>
              <a:rPr lang="en" sz="2400" b="0" i="0" u="none" strike="noStrike" cap="none">
                <a:solidFill>
                  <a:schemeClr val="dk1"/>
                </a:solidFill>
                <a:latin typeface="Tahoma"/>
                <a:ea typeface="Tahoma"/>
                <a:cs typeface="Tahoma"/>
                <a:sym typeface="Tahoma"/>
              </a:rPr>
              <a:t>Act appropriately </a:t>
            </a:r>
            <a:r>
              <a:rPr lang="en" sz="2400">
                <a:latin typeface="Tahoma"/>
                <a:ea typeface="Tahoma"/>
                <a:cs typeface="Tahoma"/>
                <a:sym typeface="Tahoma"/>
              </a:rPr>
              <a:t>with</a:t>
            </a:r>
            <a:r>
              <a:rPr lang="en" sz="2400" b="0" i="0" u="none" strike="noStrike" cap="none">
                <a:solidFill>
                  <a:schemeClr val="dk1"/>
                </a:solidFill>
                <a:latin typeface="Tahoma"/>
                <a:ea typeface="Tahoma"/>
                <a:cs typeface="Tahoma"/>
                <a:sym typeface="Tahoma"/>
              </a:rPr>
              <a:t> one or two objects </a:t>
            </a:r>
            <a:r>
              <a:rPr lang="en" sz="2400">
                <a:latin typeface="Tahoma"/>
                <a:ea typeface="Tahoma"/>
                <a:cs typeface="Tahoma"/>
                <a:sym typeface="Tahoma"/>
              </a:rPr>
              <a:t>that are a part of</a:t>
            </a:r>
            <a:r>
              <a:rPr lang="en" sz="2400" b="0" i="0" u="none" strike="noStrike" cap="none">
                <a:solidFill>
                  <a:schemeClr val="dk1"/>
                </a:solidFill>
                <a:latin typeface="Tahoma"/>
                <a:ea typeface="Tahoma"/>
                <a:cs typeface="Tahoma"/>
                <a:sym typeface="Tahoma"/>
              </a:rPr>
              <a:t> familiar routines.</a:t>
            </a:r>
            <a:endParaRPr sz="2400" b="0" i="0" u="none" strike="noStrike" cap="none">
              <a:solidFill>
                <a:schemeClr val="dk1"/>
              </a:solidFill>
              <a:latin typeface="Tahoma"/>
              <a:ea typeface="Tahoma"/>
              <a:cs typeface="Tahoma"/>
              <a:sym typeface="Tahoma"/>
            </a:endParaRPr>
          </a:p>
          <a:p>
            <a:pPr marL="800100" marR="0" lvl="0" indent="-349250" algn="l" rtl="0">
              <a:lnSpc>
                <a:spcPct val="90000"/>
              </a:lnSpc>
              <a:spcBef>
                <a:spcPts val="0"/>
              </a:spcBef>
              <a:spcAft>
                <a:spcPts val="0"/>
              </a:spcAft>
              <a:buClr>
                <a:schemeClr val="dk1"/>
              </a:buClr>
              <a:buSzPts val="1800"/>
              <a:buFont typeface="Tahoma"/>
              <a:buChar char="●"/>
            </a:pPr>
            <a:r>
              <a:rPr lang="en" sz="2400">
                <a:latin typeface="Tahoma"/>
                <a:ea typeface="Tahoma"/>
                <a:cs typeface="Tahoma"/>
                <a:sym typeface="Tahoma"/>
              </a:rPr>
              <a:t>Engage in brief interactions with others.</a:t>
            </a:r>
            <a:endParaRPr sz="2400">
              <a:latin typeface="Tahoma"/>
              <a:ea typeface="Tahoma"/>
              <a:cs typeface="Tahoma"/>
              <a:sym typeface="Tahoma"/>
            </a:endParaRPr>
          </a:p>
          <a:p>
            <a:pPr marL="800100" marR="0" lvl="0" indent="-349250" algn="l" rtl="0">
              <a:lnSpc>
                <a:spcPct val="90000"/>
              </a:lnSpc>
              <a:spcBef>
                <a:spcPts val="0"/>
              </a:spcBef>
              <a:spcAft>
                <a:spcPts val="0"/>
              </a:spcAft>
              <a:buClr>
                <a:schemeClr val="dk1"/>
              </a:buClr>
              <a:buSzPts val="1800"/>
              <a:buFont typeface="Tahoma"/>
              <a:buChar char="●"/>
            </a:pPr>
            <a:r>
              <a:rPr lang="en" sz="2400">
                <a:latin typeface="Tahoma"/>
                <a:ea typeface="Tahoma"/>
                <a:cs typeface="Tahoma"/>
                <a:sym typeface="Tahoma"/>
              </a:rPr>
              <a:t>Distinguish between a few caregivers.</a:t>
            </a:r>
            <a:endParaRPr sz="2400">
              <a:latin typeface="Tahoma"/>
              <a:ea typeface="Tahoma"/>
              <a:cs typeface="Tahoma"/>
              <a:sym typeface="Tahoma"/>
            </a:endParaRPr>
          </a:p>
          <a:p>
            <a:pPr marL="0" marR="0" lvl="0" indent="0" algn="l" rtl="0">
              <a:lnSpc>
                <a:spcPct val="90000"/>
              </a:lnSpc>
              <a:spcBef>
                <a:spcPts val="560"/>
              </a:spcBef>
              <a:spcAft>
                <a:spcPts val="0"/>
              </a:spcAft>
              <a:buNone/>
            </a:pPr>
            <a:endParaRPr sz="2400" b="0" i="0" u="none" strike="noStrike" cap="none">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p48"/>
          <p:cNvSpPr txBox="1">
            <a:spLocks noGrp="1"/>
          </p:cNvSpPr>
          <p:nvPr>
            <p:ph type="title"/>
          </p:nvPr>
        </p:nvSpPr>
        <p:spPr>
          <a:xfrm>
            <a:off x="685800" y="148475"/>
            <a:ext cx="7772400" cy="15126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400" b="1" i="0" u="none" strike="noStrike" cap="none">
                <a:solidFill>
                  <a:schemeClr val="dk2"/>
                </a:solidFill>
                <a:latin typeface="Tahoma"/>
                <a:ea typeface="Tahoma"/>
                <a:cs typeface="Tahoma"/>
                <a:sym typeface="Tahoma"/>
              </a:rPr>
              <a:t> Indicators that a Student is Ready</a:t>
            </a:r>
            <a:r>
              <a:rPr lang="en" sz="3400" b="1">
                <a:latin typeface="Tahoma"/>
                <a:ea typeface="Tahoma"/>
                <a:cs typeface="Tahoma"/>
                <a:sym typeface="Tahoma"/>
              </a:rPr>
              <a:t> for an</a:t>
            </a:r>
            <a:r>
              <a:rPr lang="en" sz="3400" b="1" i="0" u="none" strike="noStrike" cap="none">
                <a:solidFill>
                  <a:schemeClr val="dk2"/>
                </a:solidFill>
                <a:latin typeface="Tahoma"/>
                <a:ea typeface="Tahoma"/>
                <a:cs typeface="Tahoma"/>
                <a:sym typeface="Tahoma"/>
              </a:rPr>
              <a:t> Anticipation Calendar (cont.)</a:t>
            </a:r>
            <a:endParaRPr sz="3400" b="1" i="0" u="none" strike="noStrike" cap="none">
              <a:solidFill>
                <a:schemeClr val="dk2"/>
              </a:solidFill>
              <a:latin typeface="Tahoma"/>
              <a:ea typeface="Tahoma"/>
              <a:cs typeface="Tahoma"/>
              <a:sym typeface="Tahoma"/>
            </a:endParaRPr>
          </a:p>
        </p:txBody>
      </p:sp>
      <p:sp>
        <p:nvSpPr>
          <p:cNvPr id="215" name="Google Shape;215;p48"/>
          <p:cNvSpPr txBox="1">
            <a:spLocks noGrp="1"/>
          </p:cNvSpPr>
          <p:nvPr>
            <p:ph type="body" idx="1"/>
          </p:nvPr>
        </p:nvSpPr>
        <p:spPr>
          <a:xfrm>
            <a:off x="685800" y="1661075"/>
            <a:ext cx="7772400" cy="1933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560"/>
              </a:spcBef>
              <a:spcAft>
                <a:spcPts val="0"/>
              </a:spcAft>
              <a:buNone/>
            </a:pPr>
            <a:r>
              <a:rPr lang="en" sz="2400">
                <a:latin typeface="Tahoma"/>
                <a:ea typeface="Tahoma"/>
                <a:cs typeface="Tahoma"/>
                <a:sym typeface="Tahoma"/>
              </a:rPr>
              <a:t>With support, they should also be able to:</a:t>
            </a:r>
            <a:endParaRPr sz="2400">
              <a:latin typeface="Tahoma"/>
              <a:ea typeface="Tahoma"/>
              <a:cs typeface="Tahoma"/>
              <a:sym typeface="Tahoma"/>
            </a:endParaRPr>
          </a:p>
          <a:p>
            <a:pPr marL="800100" marR="0" lvl="0" indent="-349250" algn="l" rtl="0">
              <a:lnSpc>
                <a:spcPct val="90000"/>
              </a:lnSpc>
              <a:spcBef>
                <a:spcPts val="560"/>
              </a:spcBef>
              <a:spcAft>
                <a:spcPts val="0"/>
              </a:spcAft>
              <a:buClr>
                <a:schemeClr val="dk1"/>
              </a:buClr>
              <a:buSzPts val="1800"/>
              <a:buFont typeface="Tahoma"/>
              <a:buChar char="●"/>
            </a:pPr>
            <a:r>
              <a:rPr lang="en" sz="2400">
                <a:latin typeface="Tahoma"/>
                <a:ea typeface="Tahoma"/>
                <a:cs typeface="Tahoma"/>
                <a:sym typeface="Tahoma"/>
              </a:rPr>
              <a:t>A</a:t>
            </a:r>
            <a:r>
              <a:rPr lang="en" sz="2400" b="0" i="0" u="none" strike="noStrike" cap="none">
                <a:solidFill>
                  <a:schemeClr val="dk1"/>
                </a:solidFill>
                <a:latin typeface="Tahoma"/>
                <a:ea typeface="Tahoma"/>
                <a:cs typeface="Tahoma"/>
                <a:sym typeface="Tahoma"/>
              </a:rPr>
              <a:t>nticipate a few steps ahead </a:t>
            </a:r>
            <a:r>
              <a:rPr lang="en" sz="2400">
                <a:latin typeface="Tahoma"/>
                <a:ea typeface="Tahoma"/>
                <a:cs typeface="Tahoma"/>
                <a:sym typeface="Tahoma"/>
              </a:rPr>
              <a:t>during a</a:t>
            </a:r>
            <a:r>
              <a:rPr lang="en" sz="2400" b="0" i="0" u="none" strike="noStrike" cap="none">
                <a:solidFill>
                  <a:schemeClr val="dk1"/>
                </a:solidFill>
                <a:latin typeface="Tahoma"/>
                <a:ea typeface="Tahoma"/>
                <a:cs typeface="Tahoma"/>
                <a:sym typeface="Tahoma"/>
              </a:rPr>
              <a:t> familiar routine</a:t>
            </a:r>
            <a:r>
              <a:rPr lang="en" sz="2400">
                <a:latin typeface="Tahoma"/>
                <a:ea typeface="Tahoma"/>
                <a:cs typeface="Tahoma"/>
                <a:sym typeface="Tahoma"/>
              </a:rPr>
              <a:t> (indicates memory of routine).</a:t>
            </a:r>
            <a:endParaRPr sz="2400" b="0" i="0" u="none" strike="noStrike" cap="none">
              <a:solidFill>
                <a:schemeClr val="dk1"/>
              </a:solidFill>
              <a:latin typeface="Tahoma"/>
              <a:ea typeface="Tahoma"/>
              <a:cs typeface="Tahoma"/>
              <a:sym typeface="Tahoma"/>
            </a:endParaRPr>
          </a:p>
          <a:p>
            <a:pPr marL="800100" marR="0" lvl="0" indent="-349250" algn="l" rtl="0">
              <a:lnSpc>
                <a:spcPct val="90000"/>
              </a:lnSpc>
              <a:spcBef>
                <a:spcPts val="0"/>
              </a:spcBef>
              <a:spcAft>
                <a:spcPts val="0"/>
              </a:spcAft>
              <a:buClr>
                <a:schemeClr val="dk1"/>
              </a:buClr>
              <a:buSzPts val="1800"/>
              <a:buFont typeface="Tahoma"/>
              <a:buChar char="●"/>
            </a:pPr>
            <a:r>
              <a:rPr lang="en" sz="2400" b="0" i="0" u="none" strike="noStrike" cap="none">
                <a:solidFill>
                  <a:schemeClr val="dk1"/>
                </a:solidFill>
                <a:latin typeface="Tahoma"/>
                <a:ea typeface="Tahoma"/>
                <a:cs typeface="Tahoma"/>
                <a:sym typeface="Tahoma"/>
              </a:rPr>
              <a:t>Understand when a routine is finished.</a:t>
            </a:r>
            <a:endParaRPr sz="2400" b="0" i="0" u="none" strike="noStrike" cap="none">
              <a:solidFill>
                <a:schemeClr val="dk1"/>
              </a:solidFill>
              <a:latin typeface="Tahoma"/>
              <a:ea typeface="Tahoma"/>
              <a:cs typeface="Tahoma"/>
              <a:sym typeface="Tahoma"/>
            </a:endParaRPr>
          </a:p>
        </p:txBody>
      </p:sp>
      <p:sp>
        <p:nvSpPr>
          <p:cNvPr id="216" name="Google Shape;216;p48"/>
          <p:cNvSpPr txBox="1"/>
          <p:nvPr/>
        </p:nvSpPr>
        <p:spPr>
          <a:xfrm>
            <a:off x="1117900" y="3772600"/>
            <a:ext cx="7209300" cy="1301400"/>
          </a:xfrm>
          <a:prstGeom prst="rect">
            <a:avLst/>
          </a:prstGeom>
          <a:no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ctr" rtl="0">
              <a:spcBef>
                <a:spcPts val="0"/>
              </a:spcBef>
              <a:spcAft>
                <a:spcPts val="0"/>
              </a:spcAft>
              <a:buNone/>
            </a:pPr>
            <a:r>
              <a:rPr lang="en" sz="1800">
                <a:latin typeface="Tahoma"/>
                <a:ea typeface="Tahoma"/>
                <a:cs typeface="Tahoma"/>
                <a:sym typeface="Tahoma"/>
              </a:rPr>
              <a:t>If the student does not meet the criteria on this slide and the previous slide, he is not yet ready for a calendar system.  Instead, focus on developing his participation in routines and engagement in interactions.</a:t>
            </a:r>
            <a:endParaRPr sz="1800">
              <a:latin typeface="Tahoma"/>
              <a:ea typeface="Tahoma"/>
              <a:cs typeface="Tahoma"/>
              <a:sym typeface="Tahom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49"/>
          <p:cNvSpPr txBox="1">
            <a:spLocks noGrp="1"/>
          </p:cNvSpPr>
          <p:nvPr>
            <p:ph type="title"/>
          </p:nvPr>
        </p:nvSpPr>
        <p:spPr>
          <a:xfrm>
            <a:off x="457200" y="-30162"/>
            <a:ext cx="8229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Font typeface="Calibri"/>
              <a:buNone/>
            </a:pPr>
            <a:r>
              <a:rPr lang="en" sz="3600" b="1">
                <a:latin typeface="Tahoma"/>
                <a:ea typeface="Tahoma"/>
                <a:cs typeface="Tahoma"/>
                <a:sym typeface="Tahoma"/>
              </a:rPr>
              <a:t>Calendars and Routines</a:t>
            </a:r>
            <a:endParaRPr sz="3600" b="1" i="0" u="none" strike="noStrike" cap="none">
              <a:solidFill>
                <a:schemeClr val="dk1"/>
              </a:solidFill>
              <a:latin typeface="Tahoma"/>
              <a:ea typeface="Tahoma"/>
              <a:cs typeface="Tahoma"/>
              <a:sym typeface="Tahoma"/>
            </a:endParaRPr>
          </a:p>
        </p:txBody>
      </p:sp>
      <p:sp>
        <p:nvSpPr>
          <p:cNvPr id="222" name="Google Shape;222;p49"/>
          <p:cNvSpPr txBox="1">
            <a:spLocks noGrp="1"/>
          </p:cNvSpPr>
          <p:nvPr>
            <p:ph type="body" idx="1"/>
          </p:nvPr>
        </p:nvSpPr>
        <p:spPr>
          <a:xfrm>
            <a:off x="457200" y="1178500"/>
            <a:ext cx="2834700" cy="42597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0"/>
              </a:spcBef>
              <a:spcAft>
                <a:spcPts val="0"/>
              </a:spcAft>
              <a:buSzPts val="1800"/>
              <a:buFont typeface="Tahoma"/>
              <a:buChar char="●"/>
            </a:pPr>
            <a:r>
              <a:rPr lang="en" sz="2400">
                <a:latin typeface="Tahoma"/>
                <a:ea typeface="Tahoma"/>
                <a:cs typeface="Tahoma"/>
                <a:sym typeface="Tahoma"/>
              </a:rPr>
              <a:t>Routines are the foundation for all types of calendar activities.</a:t>
            </a:r>
            <a:endParaRPr sz="2400">
              <a:latin typeface="Tahoma"/>
              <a:ea typeface="Tahoma"/>
              <a:cs typeface="Tahoma"/>
              <a:sym typeface="Tahoma"/>
            </a:endParaRPr>
          </a:p>
          <a:p>
            <a:pPr marL="457200" marR="0" lvl="0" indent="-342900" algn="l" rtl="0">
              <a:lnSpc>
                <a:spcPct val="100000"/>
              </a:lnSpc>
              <a:spcBef>
                <a:spcPts val="0"/>
              </a:spcBef>
              <a:spcAft>
                <a:spcPts val="0"/>
              </a:spcAft>
              <a:buSzPts val="1800"/>
              <a:buFont typeface="Tahoma"/>
              <a:buChar char="●"/>
            </a:pPr>
            <a:r>
              <a:rPr lang="en" sz="2400">
                <a:latin typeface="Tahoma"/>
                <a:ea typeface="Tahoma"/>
                <a:cs typeface="Tahoma"/>
                <a:sym typeface="Tahoma"/>
              </a:rPr>
              <a:t>Without a routine, calendar activities do not have meaning or purpose. </a:t>
            </a:r>
            <a:endParaRPr sz="2400">
              <a:latin typeface="Tahoma"/>
              <a:ea typeface="Tahoma"/>
              <a:cs typeface="Tahoma"/>
              <a:sym typeface="Tahoma"/>
            </a:endParaRPr>
          </a:p>
          <a:p>
            <a:pPr marL="342900" marR="0" lvl="0" indent="-222250" algn="l" rtl="0">
              <a:spcBef>
                <a:spcPts val="0"/>
              </a:spcBef>
              <a:spcAft>
                <a:spcPts val="0"/>
              </a:spcAft>
              <a:buClr>
                <a:schemeClr val="dk1"/>
              </a:buClr>
              <a:buSzPts val="1900"/>
              <a:buFont typeface="Calibri"/>
              <a:buNone/>
            </a:pPr>
            <a:endParaRPr sz="3200" b="0" i="0" u="none" strike="noStrike" cap="none">
              <a:solidFill>
                <a:schemeClr val="dk1"/>
              </a:solidFill>
              <a:latin typeface="Calibri"/>
              <a:ea typeface="Calibri"/>
              <a:cs typeface="Calibri"/>
              <a:sym typeface="Calibri"/>
            </a:endParaRPr>
          </a:p>
          <a:p>
            <a:pPr marL="342900" marR="0" lvl="0" indent="-342900" algn="l" rtl="0">
              <a:spcBef>
                <a:spcPts val="640"/>
              </a:spcBef>
              <a:spcAft>
                <a:spcPts val="0"/>
              </a:spcAft>
              <a:buClr>
                <a:schemeClr val="dk1"/>
              </a:buClr>
              <a:buFont typeface="Calibri"/>
              <a:buNone/>
            </a:pPr>
            <a:endParaRPr sz="3200" b="0" i="0" u="none" strike="noStrike" cap="none">
              <a:solidFill>
                <a:schemeClr val="dk1"/>
              </a:solidFill>
              <a:latin typeface="Calibri"/>
              <a:ea typeface="Calibri"/>
              <a:cs typeface="Calibri"/>
              <a:sym typeface="Calibri"/>
            </a:endParaRPr>
          </a:p>
        </p:txBody>
      </p:sp>
      <p:pic>
        <p:nvPicPr>
          <p:cNvPr id="223" name="Google Shape;223;p49">
            <a:hlinkClick r:id="rId3"/>
          </p:cNvPr>
          <p:cNvPicPr preferRelativeResize="0"/>
          <p:nvPr/>
        </p:nvPicPr>
        <p:blipFill>
          <a:blip r:embed="rId4">
            <a:alphaModFix/>
          </a:blip>
          <a:stretch>
            <a:fillRect/>
          </a:stretch>
        </p:blipFill>
        <p:spPr>
          <a:xfrm>
            <a:off x="3868800" y="1375925"/>
            <a:ext cx="3945994" cy="29595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50"/>
          <p:cNvSpPr txBox="1">
            <a:spLocks noGrp="1"/>
          </p:cNvSpPr>
          <p:nvPr>
            <p:ph type="title"/>
          </p:nvPr>
        </p:nvSpPr>
        <p:spPr>
          <a:xfrm>
            <a:off x="685800" y="205950"/>
            <a:ext cx="7772400" cy="9798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a:latin typeface="Tahoma"/>
                <a:ea typeface="Tahoma"/>
                <a:cs typeface="Tahoma"/>
                <a:sym typeface="Tahoma"/>
              </a:rPr>
              <a:t>Calendars and Routines (cont.)</a:t>
            </a:r>
            <a:endParaRPr sz="3600" b="1" i="0" u="none" strike="noStrike" cap="none">
              <a:solidFill>
                <a:schemeClr val="dk2"/>
              </a:solidFill>
              <a:latin typeface="Tahoma"/>
              <a:ea typeface="Tahoma"/>
              <a:cs typeface="Tahoma"/>
              <a:sym typeface="Tahoma"/>
            </a:endParaRPr>
          </a:p>
        </p:txBody>
      </p:sp>
      <p:sp>
        <p:nvSpPr>
          <p:cNvPr id="229" name="Google Shape;229;p50"/>
          <p:cNvSpPr txBox="1">
            <a:spLocks noGrp="1"/>
          </p:cNvSpPr>
          <p:nvPr>
            <p:ph type="body" idx="1"/>
          </p:nvPr>
        </p:nvSpPr>
        <p:spPr>
          <a:xfrm>
            <a:off x="640225" y="1014925"/>
            <a:ext cx="7772400" cy="13509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640"/>
              </a:spcBef>
              <a:spcAft>
                <a:spcPts val="0"/>
              </a:spcAft>
              <a:buClr>
                <a:schemeClr val="dk1"/>
              </a:buClr>
              <a:buFont typeface="Arial"/>
              <a:buNone/>
            </a:pPr>
            <a:r>
              <a:rPr lang="en" sz="2400">
                <a:latin typeface="Tahoma"/>
                <a:ea typeface="Tahoma"/>
                <a:cs typeface="Tahoma"/>
                <a:sym typeface="Tahoma"/>
              </a:rPr>
              <a:t>A student who is ready for an anticipation calendar will already have several established routines with</a:t>
            </a:r>
            <a:r>
              <a:rPr lang="en" sz="2400" b="0" i="0" u="none" strike="noStrike" cap="none">
                <a:solidFill>
                  <a:schemeClr val="dk1"/>
                </a:solidFill>
                <a:latin typeface="Tahoma"/>
                <a:ea typeface="Tahoma"/>
                <a:cs typeface="Tahoma"/>
                <a:sym typeface="Tahoma"/>
              </a:rPr>
              <a:t> labels that are meaningful to her. </a:t>
            </a:r>
            <a:endParaRPr sz="2400">
              <a:latin typeface="Tahoma"/>
              <a:ea typeface="Tahoma"/>
              <a:cs typeface="Tahoma"/>
              <a:sym typeface="Tahoma"/>
            </a:endParaRPr>
          </a:p>
        </p:txBody>
      </p:sp>
      <p:sp>
        <p:nvSpPr>
          <p:cNvPr id="230" name="Google Shape;230;p50"/>
          <p:cNvSpPr txBox="1">
            <a:spLocks noGrp="1"/>
          </p:cNvSpPr>
          <p:nvPr>
            <p:ph type="body" idx="1"/>
          </p:nvPr>
        </p:nvSpPr>
        <p:spPr>
          <a:xfrm>
            <a:off x="1008000" y="4692250"/>
            <a:ext cx="7128000" cy="1845600"/>
          </a:xfrm>
          <a:prstGeom prst="rect">
            <a:avLst/>
          </a:prstGeom>
          <a:noFill/>
          <a:ln w="19050"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640"/>
              </a:spcBef>
              <a:spcAft>
                <a:spcPts val="0"/>
              </a:spcAft>
              <a:buNone/>
            </a:pPr>
            <a:r>
              <a:rPr lang="en" sz="1700">
                <a:latin typeface="Tahoma"/>
                <a:ea typeface="Tahoma"/>
                <a:cs typeface="Tahoma"/>
                <a:sym typeface="Tahoma"/>
              </a:rPr>
              <a:t>Once a student has a little experience with a routine, you can give the routine an object symbol label that is meaningful to the student (e.g., a spoon to represent a snack time routine).</a:t>
            </a:r>
            <a:endParaRPr sz="1700">
              <a:latin typeface="Tahoma"/>
              <a:ea typeface="Tahoma"/>
              <a:cs typeface="Tahoma"/>
              <a:sym typeface="Tahoma"/>
            </a:endParaRPr>
          </a:p>
          <a:p>
            <a:pPr marL="0" marR="0" lvl="0" indent="0" algn="l" rtl="0">
              <a:spcBef>
                <a:spcPts val="640"/>
              </a:spcBef>
              <a:spcAft>
                <a:spcPts val="0"/>
              </a:spcAft>
              <a:buNone/>
            </a:pPr>
            <a:r>
              <a:rPr lang="en" sz="1700">
                <a:latin typeface="Tahoma"/>
                <a:ea typeface="Tahoma"/>
                <a:cs typeface="Tahoma"/>
                <a:sym typeface="Tahoma"/>
              </a:rPr>
              <a:t>Once the student has several established everyday routines, you can start using the labels (symbols) for the those routines within calendar systems.</a:t>
            </a:r>
            <a:endParaRPr sz="1700" b="0" i="0" u="none" strike="noStrike" cap="none">
              <a:solidFill>
                <a:schemeClr val="dk1"/>
              </a:solidFill>
              <a:latin typeface="Tahoma"/>
              <a:ea typeface="Tahoma"/>
              <a:cs typeface="Tahoma"/>
              <a:sym typeface="Tahoma"/>
            </a:endParaRPr>
          </a:p>
        </p:txBody>
      </p:sp>
      <p:grpSp>
        <p:nvGrpSpPr>
          <p:cNvPr id="231" name="Google Shape;231;p50"/>
          <p:cNvGrpSpPr/>
          <p:nvPr/>
        </p:nvGrpSpPr>
        <p:grpSpPr>
          <a:xfrm>
            <a:off x="1456500" y="2379652"/>
            <a:ext cx="2661000" cy="2312525"/>
            <a:chOff x="1432513" y="2229077"/>
            <a:chExt cx="2661000" cy="2312525"/>
          </a:xfrm>
        </p:grpSpPr>
        <p:pic>
          <p:nvPicPr>
            <p:cNvPr id="232" name="Google Shape;232;p50" descr="A red Tupperware container"/>
            <p:cNvPicPr preferRelativeResize="0"/>
            <p:nvPr/>
          </p:nvPicPr>
          <p:blipFill>
            <a:blip r:embed="rId3">
              <a:alphaModFix/>
            </a:blip>
            <a:stretch>
              <a:fillRect/>
            </a:stretch>
          </p:blipFill>
          <p:spPr>
            <a:xfrm>
              <a:off x="1745015" y="2229077"/>
              <a:ext cx="2064688" cy="1554487"/>
            </a:xfrm>
            <a:prstGeom prst="rect">
              <a:avLst/>
            </a:prstGeom>
            <a:noFill/>
            <a:ln>
              <a:noFill/>
            </a:ln>
          </p:spPr>
        </p:pic>
        <p:sp>
          <p:nvSpPr>
            <p:cNvPr id="233" name="Google Shape;233;p50"/>
            <p:cNvSpPr txBox="1"/>
            <p:nvPr/>
          </p:nvSpPr>
          <p:spPr>
            <a:xfrm>
              <a:off x="1432513" y="3745402"/>
              <a:ext cx="2661000" cy="7962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Font typeface="Arial"/>
                <a:buNone/>
              </a:pPr>
              <a:r>
                <a:rPr lang="en" sz="1600">
                  <a:solidFill>
                    <a:schemeClr val="dk1"/>
                  </a:solidFill>
                  <a:latin typeface="Tahoma"/>
                  <a:ea typeface="Tahoma"/>
                  <a:cs typeface="Tahoma"/>
                  <a:sym typeface="Tahoma"/>
                </a:rPr>
                <a:t>Routine:</a:t>
              </a:r>
              <a:r>
                <a:rPr lang="en" sz="1600" i="0" u="none" strike="noStrike" cap="none">
                  <a:solidFill>
                    <a:schemeClr val="dk1"/>
                  </a:solidFill>
                  <a:latin typeface="Tahoma"/>
                  <a:ea typeface="Tahoma"/>
                  <a:cs typeface="Tahoma"/>
                  <a:sym typeface="Tahoma"/>
                </a:rPr>
                <a:t> Snack </a:t>
              </a:r>
              <a:r>
                <a:rPr lang="en" sz="1600">
                  <a:solidFill>
                    <a:schemeClr val="dk1"/>
                  </a:solidFill>
                  <a:latin typeface="Tahoma"/>
                  <a:ea typeface="Tahoma"/>
                  <a:cs typeface="Tahoma"/>
                  <a:sym typeface="Tahoma"/>
                </a:rPr>
                <a:t>Time</a:t>
              </a:r>
              <a:endParaRPr sz="1600">
                <a:solidFill>
                  <a:schemeClr val="dk1"/>
                </a:solidFill>
                <a:latin typeface="Tahoma"/>
                <a:ea typeface="Tahoma"/>
                <a:cs typeface="Tahoma"/>
                <a:sym typeface="Tahoma"/>
              </a:endParaRPr>
            </a:p>
            <a:p>
              <a:pPr marL="0" marR="0" lvl="0" indent="0" algn="ctr" rtl="0">
                <a:spcBef>
                  <a:spcPts val="0"/>
                </a:spcBef>
                <a:spcAft>
                  <a:spcPts val="0"/>
                </a:spcAft>
                <a:buClr>
                  <a:schemeClr val="dk1"/>
                </a:buClr>
                <a:buFont typeface="Arial"/>
                <a:buNone/>
              </a:pPr>
              <a:r>
                <a:rPr lang="en" sz="1600">
                  <a:solidFill>
                    <a:schemeClr val="dk1"/>
                  </a:solidFill>
                  <a:latin typeface="Tahoma"/>
                  <a:ea typeface="Tahoma"/>
                  <a:cs typeface="Tahoma"/>
                  <a:sym typeface="Tahoma"/>
                </a:rPr>
                <a:t>Object Symbol Label: Red Tupperware</a:t>
              </a:r>
              <a:endParaRPr sz="1600">
                <a:solidFill>
                  <a:schemeClr val="dk1"/>
                </a:solidFill>
                <a:latin typeface="Tahoma"/>
                <a:ea typeface="Tahoma"/>
                <a:cs typeface="Tahoma"/>
                <a:sym typeface="Tahoma"/>
              </a:endParaRPr>
            </a:p>
          </p:txBody>
        </p:sp>
      </p:grpSp>
      <p:grpSp>
        <p:nvGrpSpPr>
          <p:cNvPr id="234" name="Google Shape;234;p50"/>
          <p:cNvGrpSpPr/>
          <p:nvPr/>
        </p:nvGrpSpPr>
        <p:grpSpPr>
          <a:xfrm>
            <a:off x="5089050" y="2379600"/>
            <a:ext cx="2571000" cy="2312625"/>
            <a:chOff x="5081138" y="2267100"/>
            <a:chExt cx="2571000" cy="2312625"/>
          </a:xfrm>
        </p:grpSpPr>
        <p:pic>
          <p:nvPicPr>
            <p:cNvPr id="235" name="Google Shape;235;p50" descr="A green plastic shaker"/>
            <p:cNvPicPr preferRelativeResize="0"/>
            <p:nvPr/>
          </p:nvPicPr>
          <p:blipFill>
            <a:blip r:embed="rId4">
              <a:alphaModFix/>
            </a:blip>
            <a:stretch>
              <a:fillRect/>
            </a:stretch>
          </p:blipFill>
          <p:spPr>
            <a:xfrm>
              <a:off x="5334288" y="2267100"/>
              <a:ext cx="2064699" cy="1554500"/>
            </a:xfrm>
            <a:prstGeom prst="rect">
              <a:avLst/>
            </a:prstGeom>
            <a:noFill/>
            <a:ln>
              <a:noFill/>
            </a:ln>
          </p:spPr>
        </p:pic>
        <p:sp>
          <p:nvSpPr>
            <p:cNvPr id="236" name="Google Shape;236;p50"/>
            <p:cNvSpPr txBox="1"/>
            <p:nvPr/>
          </p:nvSpPr>
          <p:spPr>
            <a:xfrm>
              <a:off x="5081138" y="3776025"/>
              <a:ext cx="2571000" cy="8037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1"/>
                </a:buClr>
                <a:buFont typeface="Arial"/>
                <a:buNone/>
              </a:pPr>
              <a:r>
                <a:rPr lang="en" sz="1600">
                  <a:solidFill>
                    <a:schemeClr val="dk1"/>
                  </a:solidFill>
                  <a:latin typeface="Tahoma"/>
                  <a:ea typeface="Tahoma"/>
                  <a:cs typeface="Tahoma"/>
                  <a:sym typeface="Tahoma"/>
                </a:rPr>
                <a:t>Routine: </a:t>
              </a:r>
              <a:r>
                <a:rPr lang="en" sz="1600" i="0" u="none" strike="noStrike" cap="none">
                  <a:solidFill>
                    <a:schemeClr val="dk1"/>
                  </a:solidFill>
                  <a:latin typeface="Tahoma"/>
                  <a:ea typeface="Tahoma"/>
                  <a:cs typeface="Tahoma"/>
                  <a:sym typeface="Tahoma"/>
                </a:rPr>
                <a:t>Relax </a:t>
              </a:r>
              <a:endParaRPr sz="1600">
                <a:solidFill>
                  <a:schemeClr val="dk1"/>
                </a:solidFill>
                <a:latin typeface="Tahoma"/>
                <a:ea typeface="Tahoma"/>
                <a:cs typeface="Tahoma"/>
                <a:sym typeface="Tahoma"/>
              </a:endParaRPr>
            </a:p>
            <a:p>
              <a:pPr marL="0" marR="0" lvl="0" indent="0" algn="ctr" rtl="0">
                <a:spcBef>
                  <a:spcPts val="0"/>
                </a:spcBef>
                <a:spcAft>
                  <a:spcPts val="0"/>
                </a:spcAft>
                <a:buClr>
                  <a:schemeClr val="dk1"/>
                </a:buClr>
                <a:buFont typeface="Arial"/>
                <a:buNone/>
              </a:pPr>
              <a:r>
                <a:rPr lang="en" sz="1600">
                  <a:solidFill>
                    <a:schemeClr val="dk1"/>
                  </a:solidFill>
                  <a:latin typeface="Tahoma"/>
                  <a:ea typeface="Tahoma"/>
                  <a:cs typeface="Tahoma"/>
                  <a:sym typeface="Tahoma"/>
                </a:rPr>
                <a:t>Object Symbol Label: Plastic Shaker</a:t>
              </a:r>
              <a:endParaRPr sz="1600">
                <a:solidFill>
                  <a:schemeClr val="dk1"/>
                </a:solidFill>
                <a:latin typeface="Tahoma"/>
                <a:ea typeface="Tahoma"/>
                <a:cs typeface="Tahoma"/>
                <a:sym typeface="Tahoma"/>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1"/>
          <p:cNvSpPr txBox="1">
            <a:spLocks noGrp="1"/>
          </p:cNvSpPr>
          <p:nvPr>
            <p:ph type="title"/>
          </p:nvPr>
        </p:nvSpPr>
        <p:spPr>
          <a:xfrm>
            <a:off x="685800" y="152400"/>
            <a:ext cx="77724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Arial"/>
              <a:buNone/>
            </a:pPr>
            <a:r>
              <a:rPr lang="en" sz="3600" b="1" i="0" u="none" strike="noStrike" cap="none">
                <a:solidFill>
                  <a:schemeClr val="dk2"/>
                </a:solidFill>
                <a:latin typeface="Tahoma"/>
                <a:ea typeface="Tahoma"/>
                <a:cs typeface="Tahoma"/>
                <a:sym typeface="Tahoma"/>
              </a:rPr>
              <a:t>Benefits of Anticipation Calendars</a:t>
            </a:r>
            <a:endParaRPr sz="3600" b="1" i="0" u="none" strike="noStrike" cap="none">
              <a:solidFill>
                <a:schemeClr val="dk2"/>
              </a:solidFill>
              <a:latin typeface="Tahoma"/>
              <a:ea typeface="Tahoma"/>
              <a:cs typeface="Tahoma"/>
              <a:sym typeface="Tahoma"/>
            </a:endParaRPr>
          </a:p>
        </p:txBody>
      </p:sp>
      <p:sp>
        <p:nvSpPr>
          <p:cNvPr id="242" name="Google Shape;242;p51"/>
          <p:cNvSpPr txBox="1">
            <a:spLocks noGrp="1"/>
          </p:cNvSpPr>
          <p:nvPr>
            <p:ph type="body" idx="1"/>
          </p:nvPr>
        </p:nvSpPr>
        <p:spPr>
          <a:xfrm>
            <a:off x="685800" y="1295400"/>
            <a:ext cx="7772400" cy="4114800"/>
          </a:xfrm>
          <a:prstGeom prst="rect">
            <a:avLst/>
          </a:prstGeom>
          <a:noFill/>
          <a:ln>
            <a:noFill/>
          </a:ln>
        </p:spPr>
        <p:txBody>
          <a:bodyPr spcFirstLastPara="1" wrap="square" lIns="91425" tIns="45700" rIns="91425" bIns="45700" anchor="t" anchorCtr="0">
            <a:noAutofit/>
          </a:bodyPr>
          <a:lstStyle/>
          <a:p>
            <a:pPr marL="457200" marR="0" lvl="0" indent="-342900" algn="l" rtl="0">
              <a:spcBef>
                <a:spcPts val="480"/>
              </a:spcBef>
              <a:spcAft>
                <a:spcPts val="0"/>
              </a:spcAft>
              <a:buSzPts val="1800"/>
              <a:buFont typeface="Tahoma"/>
              <a:buChar char="●"/>
            </a:pPr>
            <a:r>
              <a:rPr lang="en" sz="2400">
                <a:latin typeface="Tahoma"/>
                <a:ea typeface="Tahoma"/>
                <a:cs typeface="Tahoma"/>
                <a:sym typeface="Tahoma"/>
              </a:rPr>
              <a:t>Anticipation calendars h</a:t>
            </a:r>
            <a:r>
              <a:rPr lang="en" sz="2400" b="0" i="0" u="none" strike="noStrike" cap="none">
                <a:solidFill>
                  <a:schemeClr val="dk1"/>
                </a:solidFill>
                <a:latin typeface="Tahoma"/>
                <a:ea typeface="Tahoma"/>
                <a:cs typeface="Tahoma"/>
                <a:sym typeface="Tahoma"/>
              </a:rPr>
              <a:t>elp </a:t>
            </a:r>
            <a:r>
              <a:rPr lang="en" sz="2400">
                <a:latin typeface="Tahoma"/>
                <a:ea typeface="Tahoma"/>
                <a:cs typeface="Tahoma"/>
                <a:sym typeface="Tahoma"/>
              </a:rPr>
              <a:t>students learn that there is an association between an object symbol and an activity (i.e., they learn that the symbol </a:t>
            </a:r>
            <a:r>
              <a:rPr lang="en" sz="2400" b="1" i="1">
                <a:latin typeface="Tahoma"/>
                <a:ea typeface="Tahoma"/>
                <a:cs typeface="Tahoma"/>
                <a:sym typeface="Tahoma"/>
              </a:rPr>
              <a:t>represents</a:t>
            </a:r>
            <a:r>
              <a:rPr lang="en" sz="2400">
                <a:latin typeface="Tahoma"/>
                <a:ea typeface="Tahoma"/>
                <a:cs typeface="Tahoma"/>
                <a:sym typeface="Tahoma"/>
              </a:rPr>
              <a:t> the activity).</a:t>
            </a:r>
            <a:endParaRPr sz="2400" b="0" i="0" u="none" strike="noStrike" cap="none">
              <a:solidFill>
                <a:schemeClr val="dk1"/>
              </a:solidFill>
              <a:latin typeface="Tahoma"/>
              <a:ea typeface="Tahoma"/>
              <a:cs typeface="Tahoma"/>
              <a:sym typeface="Tahoma"/>
            </a:endParaRPr>
          </a:p>
          <a:p>
            <a:pPr marL="457200" marR="0" lvl="0" indent="-342900" algn="l" rtl="0">
              <a:spcBef>
                <a:spcPts val="0"/>
              </a:spcBef>
              <a:spcAft>
                <a:spcPts val="0"/>
              </a:spcAft>
              <a:buSzPts val="1800"/>
              <a:buFont typeface="Tahoma"/>
              <a:buChar char="●"/>
            </a:pPr>
            <a:r>
              <a:rPr lang="en" sz="2400">
                <a:latin typeface="Tahoma"/>
                <a:ea typeface="Tahoma"/>
                <a:cs typeface="Tahoma"/>
                <a:sym typeface="Tahoma"/>
              </a:rPr>
              <a:t>They introduce “past” and “future” (these are the most basic time concepts).</a:t>
            </a:r>
            <a:endParaRPr sz="2400">
              <a:latin typeface="Tahoma"/>
              <a:ea typeface="Tahoma"/>
              <a:cs typeface="Tahoma"/>
              <a:sym typeface="Tahoma"/>
            </a:endParaRPr>
          </a:p>
          <a:p>
            <a:pPr marL="457200" marR="0" lvl="0" indent="-342900" algn="l" rtl="0">
              <a:spcBef>
                <a:spcPts val="0"/>
              </a:spcBef>
              <a:spcAft>
                <a:spcPts val="0"/>
              </a:spcAft>
              <a:buSzPts val="1800"/>
              <a:buFont typeface="Tahoma"/>
              <a:buChar char="●"/>
            </a:pPr>
            <a:r>
              <a:rPr lang="en" sz="2400">
                <a:latin typeface="Tahoma"/>
                <a:ea typeface="Tahoma"/>
                <a:cs typeface="Tahoma"/>
                <a:sym typeface="Tahoma"/>
              </a:rPr>
              <a:t>They provide a sense of security because the student comes to know what will happen next.</a:t>
            </a:r>
            <a:endParaRPr sz="2400">
              <a:latin typeface="Tahoma"/>
              <a:ea typeface="Tahoma"/>
              <a:cs typeface="Tahoma"/>
              <a:sym typeface="Tahoma"/>
            </a:endParaRPr>
          </a:p>
          <a:p>
            <a:pPr marL="457200" marR="0" lvl="0" indent="-342900" algn="l" rtl="0">
              <a:spcBef>
                <a:spcPts val="0"/>
              </a:spcBef>
              <a:spcAft>
                <a:spcPts val="0"/>
              </a:spcAft>
              <a:buSzPts val="1800"/>
              <a:buFont typeface="Tahoma"/>
              <a:buChar char="●"/>
            </a:pPr>
            <a:r>
              <a:rPr lang="en" sz="2400">
                <a:latin typeface="Tahoma"/>
                <a:ea typeface="Tahoma"/>
                <a:cs typeface="Tahoma"/>
                <a:sym typeface="Tahoma"/>
              </a:rPr>
              <a:t>They enhance cognitive abilities (when the student understands what is happening, it is easier for her to incorporate new information).</a:t>
            </a:r>
            <a:endParaRPr sz="2400" b="0" i="0" u="none" strike="noStrike" cap="none">
              <a:solidFill>
                <a:schemeClr val="dk1"/>
              </a:solidFill>
              <a:latin typeface="Tahoma"/>
              <a:ea typeface="Tahoma"/>
              <a:cs typeface="Tahoma"/>
              <a:sym typeface="Tahoma"/>
            </a:endParaRPr>
          </a:p>
        </p:txBody>
      </p:sp>
    </p:spTree>
  </p:cSld>
  <p:clrMapOvr>
    <a:masterClrMapping/>
  </p:clrMapOvr>
</p:sld>
</file>

<file path=ppt/theme/theme1.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BBE0E3"/>
      </a:accent4>
      <a:accent5>
        <a:srgbClr val="333399"/>
      </a:accent5>
      <a:accent6>
        <a:srgbClr val="FFFFFF"/>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Simple 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1432A6A8231BC4C840448CA7BEF573A" ma:contentTypeVersion="12" ma:contentTypeDescription="Create a new document." ma:contentTypeScope="" ma:versionID="d5ae6e1a63c0a9a0592317fd5abec796">
  <xsd:schema xmlns:xsd="http://www.w3.org/2001/XMLSchema" xmlns:xs="http://www.w3.org/2001/XMLSchema" xmlns:p="http://schemas.microsoft.com/office/2006/metadata/properties" xmlns:ns2="97817d99-09eb-41fd-aca4-19cbf27aa678" xmlns:ns3="6ada12f2-3abb-4f91-8a4d-829a0e062e1f" targetNamespace="http://schemas.microsoft.com/office/2006/metadata/properties" ma:root="true" ma:fieldsID="5c0db51b716365846f3fbb293b74a941" ns2:_="" ns3:_="">
    <xsd:import namespace="97817d99-09eb-41fd-aca4-19cbf27aa678"/>
    <xsd:import namespace="6ada12f2-3abb-4f91-8a4d-829a0e062e1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817d99-09eb-41fd-aca4-19cbf27aa67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2" nillable="true" ma:displayName="MediaLengthInSeconds" ma:hidden="true" ma:internalName="MediaLengthInSeconds" ma:readOnly="true">
      <xsd:simpleType>
        <xsd:restriction base="dms:Unknown"/>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f1c258c-cfe4-4d0a-8fd9-d7c5ce6612f0"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ada12f2-3abb-4f91-8a4d-829a0e062e1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e19c8c95-b774-4bcb-a3cc-1f79ea7b9e7b}" ma:internalName="TaxCatchAll" ma:showField="CatchAllData" ma:web="6ada12f2-3abb-4f91-8a4d-829a0e062e1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ada12f2-3abb-4f91-8a4d-829a0e062e1f" xsi:nil="true"/>
    <lcf76f155ced4ddcb4097134ff3c332f xmlns="97817d99-09eb-41fd-aca4-19cbf27aa67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6545B04-8B98-43B6-824C-AE0C97C610B4}"/>
</file>

<file path=customXml/itemProps2.xml><?xml version="1.0" encoding="utf-8"?>
<ds:datastoreItem xmlns:ds="http://schemas.openxmlformats.org/officeDocument/2006/customXml" ds:itemID="{B7D19CF1-C005-4D00-B898-4EF86D396577}">
  <ds:schemaRefs>
    <ds:schemaRef ds:uri="http://schemas.microsoft.com/sharepoint/v3/contenttype/forms"/>
  </ds:schemaRefs>
</ds:datastoreItem>
</file>

<file path=customXml/itemProps3.xml><?xml version="1.0" encoding="utf-8"?>
<ds:datastoreItem xmlns:ds="http://schemas.openxmlformats.org/officeDocument/2006/customXml" ds:itemID="{7E824B93-DEBA-48BC-A9DF-AE1D16CA7A74}">
  <ds:schemaRefs>
    <ds:schemaRef ds:uri="http://purl.org/dc/dcmitype/"/>
    <ds:schemaRef ds:uri="http://schemas.microsoft.com/office/2006/documentManagement/types"/>
    <ds:schemaRef ds:uri="http://purl.org/dc/elements/1.1/"/>
    <ds:schemaRef ds:uri="http://schemas.microsoft.com/office/2006/metadata/properties"/>
    <ds:schemaRef ds:uri="1c827710-626d-4049-a7d2-f294cd4032bf"/>
    <ds:schemaRef ds:uri="2589e7ff-6bcf-4899-8897-54c1908f8391"/>
    <ds:schemaRef ds:uri="http://purl.org/dc/terms/"/>
    <ds:schemaRef ds:uri="http://schemas.openxmlformats.org/package/2006/metadata/core-properties"/>
    <ds:schemaRef ds:uri="http://schemas.microsoft.com/office/infopath/2007/PartnerControl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0</TotalTime>
  <Words>1261</Words>
  <Application>Microsoft Office PowerPoint</Application>
  <PresentationFormat>On-screen Show (4:3)</PresentationFormat>
  <Paragraphs>100</Paragraphs>
  <Slides>24</Slides>
  <Notes>24</Notes>
  <HiddenSlides>0</HiddenSlides>
  <MMClips>0</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24</vt:i4>
      </vt:variant>
    </vt:vector>
  </HeadingPairs>
  <TitlesOfParts>
    <vt:vector size="31" baseType="lpstr">
      <vt:lpstr>Tahoma</vt:lpstr>
      <vt:lpstr>Calibri</vt:lpstr>
      <vt:lpstr>Arial</vt:lpstr>
      <vt:lpstr>Simple Light</vt:lpstr>
      <vt:lpstr>Custom</vt:lpstr>
      <vt:lpstr>Custom</vt:lpstr>
      <vt:lpstr>Simple Light</vt:lpstr>
      <vt:lpstr>Anticipation Calendars</vt:lpstr>
      <vt:lpstr>What is an Anticipation Calendar?</vt:lpstr>
      <vt:lpstr>What is an Anticipation Calendar? (cont.)</vt:lpstr>
      <vt:lpstr>What is an Anticipation Calendar? (cont.)</vt:lpstr>
      <vt:lpstr> Indicators that a Student is Ready for an Anticipation Calendar</vt:lpstr>
      <vt:lpstr> Indicators that a Student is Ready for an Anticipation Calendar (cont.)</vt:lpstr>
      <vt:lpstr>Calendars and Routines</vt:lpstr>
      <vt:lpstr>Calendars and Routines (cont.)</vt:lpstr>
      <vt:lpstr>Benefits of Anticipation Calendars</vt:lpstr>
      <vt:lpstr>Using the Timepiece to Teach Basic Time Concepts</vt:lpstr>
      <vt:lpstr>Using the Timepiece to Teach “Future”</vt:lpstr>
      <vt:lpstr>Using the Timepiece to Teach “Future” (cont.)</vt:lpstr>
      <vt:lpstr>Using the Timepiece to Teach “Past”</vt:lpstr>
      <vt:lpstr>The Basic Calendar Routine</vt:lpstr>
      <vt:lpstr>PowerPoint Presentation</vt:lpstr>
      <vt:lpstr>PowerPoint Presentation</vt:lpstr>
      <vt:lpstr>PowerPoint Presentation</vt:lpstr>
      <vt:lpstr>PowerPoint Presentation</vt:lpstr>
      <vt:lpstr>PowerPoint Presentation</vt:lpstr>
      <vt:lpstr>PowerPoint Presentation</vt:lpstr>
      <vt:lpstr>Time Vocabulary: Finished</vt:lpstr>
      <vt:lpstr>Time Concept: Taking a Break</vt:lpstr>
      <vt:lpstr>Inviting Participation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Anticipation Calendars</dc:title>
  <dc:creator>Lee Ann Brammer</dc:creator>
  <cp:lastModifiedBy>Lee Ann Brammer</cp:lastModifiedBy>
  <cp:revision>2</cp:revision>
  <dcterms:modified xsi:type="dcterms:W3CDTF">2022-11-01T13:09:03Z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0x010100A1432A6A8231BC4C840448CA7BEF573A</vt:lpwstr>
  </property>
</Properties>
</file>