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9" r:id="rId5"/>
    <p:sldMasterId id="2147483690" r:id="rId6"/>
    <p:sldMasterId id="2147483711" r:id="rId7"/>
    <p:sldMasterId id="2147483731" r:id="rId8"/>
    <p:sldMasterId id="2147483752"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Lst>
  <p:sldSz cy="6858000" cx="9144000"/>
  <p:notesSz cx="7023100" cy="9309100"/>
  <p:embeddedFontLst>
    <p:embeddedFont>
      <p:font typeface="Roboto"/>
      <p:regular r:id="rId88"/>
      <p:bold r:id="rId89"/>
      <p:italic r:id="rId90"/>
      <p:boldItalic r:id="rId91"/>
    </p:embeddedFont>
    <p:embeddedFont>
      <p:font typeface="Corbel"/>
      <p:regular r:id="rId92"/>
      <p:bold r:id="rId93"/>
      <p:italic r:id="rId94"/>
      <p:boldItalic r:id="rId95"/>
    </p:embeddedFont>
    <p:embeddedFont>
      <p:font typeface="Book Antiqua"/>
      <p:regular r:id="rId96"/>
      <p:bold r:id="rId97"/>
      <p:italic r:id="rId98"/>
      <p:boldItalic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00" roundtripDataSignature="AMtx7mjB8cPr+aRDRnE628F742jooDXX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100" Type="http://customschemas.google.com/relationships/presentationmetadata" Target="metadata"/><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95" Type="http://schemas.openxmlformats.org/officeDocument/2006/relationships/font" Target="fonts/Corbel-boldItalic.fntdata"/><Relationship Id="rId94" Type="http://schemas.openxmlformats.org/officeDocument/2006/relationships/font" Target="fonts/Corbel-italic.fntdata"/><Relationship Id="rId97" Type="http://schemas.openxmlformats.org/officeDocument/2006/relationships/font" Target="fonts/BookAntiqua-bold.fntdata"/><Relationship Id="rId96" Type="http://schemas.openxmlformats.org/officeDocument/2006/relationships/font" Target="fonts/BookAntiqua-regular.fntdata"/><Relationship Id="rId11" Type="http://schemas.openxmlformats.org/officeDocument/2006/relationships/slide" Target="slides/slide1.xml"/><Relationship Id="rId99" Type="http://schemas.openxmlformats.org/officeDocument/2006/relationships/font" Target="fonts/BookAntiqua-boldItalic.fntdata"/><Relationship Id="rId10" Type="http://schemas.openxmlformats.org/officeDocument/2006/relationships/notesMaster" Target="notesMasters/notesMaster1.xml"/><Relationship Id="rId98" Type="http://schemas.openxmlformats.org/officeDocument/2006/relationships/font" Target="fonts/BookAntiqua-italic.fntdata"/><Relationship Id="rId13" Type="http://schemas.openxmlformats.org/officeDocument/2006/relationships/slide" Target="slides/slide3.xml"/><Relationship Id="rId12" Type="http://schemas.openxmlformats.org/officeDocument/2006/relationships/slide" Target="slides/slide2.xml"/><Relationship Id="rId91" Type="http://schemas.openxmlformats.org/officeDocument/2006/relationships/font" Target="fonts/Roboto-boldItalic.fntdata"/><Relationship Id="rId90" Type="http://schemas.openxmlformats.org/officeDocument/2006/relationships/font" Target="fonts/Roboto-italic.fntdata"/><Relationship Id="rId93" Type="http://schemas.openxmlformats.org/officeDocument/2006/relationships/font" Target="fonts/Corbel-bold.fntdata"/><Relationship Id="rId92" Type="http://schemas.openxmlformats.org/officeDocument/2006/relationships/font" Target="fonts/Corbel-regular.fntdata"/><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 Id="rId84" Type="http://schemas.openxmlformats.org/officeDocument/2006/relationships/slide" Target="slides/slide74.xml"/><Relationship Id="rId83" Type="http://schemas.openxmlformats.org/officeDocument/2006/relationships/slide" Target="slides/slide73.xml"/><Relationship Id="rId86" Type="http://schemas.openxmlformats.org/officeDocument/2006/relationships/slide" Target="slides/slide76.xml"/><Relationship Id="rId85" Type="http://schemas.openxmlformats.org/officeDocument/2006/relationships/slide" Target="slides/slide75.xml"/><Relationship Id="rId88" Type="http://schemas.openxmlformats.org/officeDocument/2006/relationships/font" Target="fonts/Roboto-regular.fntdata"/><Relationship Id="rId87" Type="http://schemas.openxmlformats.org/officeDocument/2006/relationships/slide" Target="slides/slide77.xml"/><Relationship Id="rId89" Type="http://schemas.openxmlformats.org/officeDocument/2006/relationships/font" Target="fonts/Roboto-bold.fntdata"/><Relationship Id="rId80" Type="http://schemas.openxmlformats.org/officeDocument/2006/relationships/slide" Target="slides/slide70.xml"/><Relationship Id="rId82" Type="http://schemas.openxmlformats.org/officeDocument/2006/relationships/slide" Target="slides/slide72.xml"/><Relationship Id="rId81" Type="http://schemas.openxmlformats.org/officeDocument/2006/relationships/slide" Target="slides/slide71.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3.xml"/><Relationship Id="rId72" Type="http://schemas.openxmlformats.org/officeDocument/2006/relationships/slide" Target="slides/slide62.xml"/><Relationship Id="rId75" Type="http://schemas.openxmlformats.org/officeDocument/2006/relationships/slide" Target="slides/slide65.xml"/><Relationship Id="rId74" Type="http://schemas.openxmlformats.org/officeDocument/2006/relationships/slide" Target="slides/slide64.xml"/><Relationship Id="rId77" Type="http://schemas.openxmlformats.org/officeDocument/2006/relationships/slide" Target="slides/slide67.xml"/><Relationship Id="rId76" Type="http://schemas.openxmlformats.org/officeDocument/2006/relationships/slide" Target="slides/slide66.xml"/><Relationship Id="rId79" Type="http://schemas.openxmlformats.org/officeDocument/2006/relationships/slide" Target="slides/slide69.xml"/><Relationship Id="rId78" Type="http://schemas.openxmlformats.org/officeDocument/2006/relationships/slide" Target="slides/slide68.xml"/><Relationship Id="rId71" Type="http://schemas.openxmlformats.org/officeDocument/2006/relationships/slide" Target="slides/slide61.xml"/><Relationship Id="rId70" Type="http://schemas.openxmlformats.org/officeDocument/2006/relationships/slide" Target="slides/slide60.xml"/><Relationship Id="rId62" Type="http://schemas.openxmlformats.org/officeDocument/2006/relationships/slide" Target="slides/slide52.xml"/><Relationship Id="rId61" Type="http://schemas.openxmlformats.org/officeDocument/2006/relationships/slide" Target="slides/slide51.xml"/><Relationship Id="rId64" Type="http://schemas.openxmlformats.org/officeDocument/2006/relationships/slide" Target="slides/slide54.xml"/><Relationship Id="rId63" Type="http://schemas.openxmlformats.org/officeDocument/2006/relationships/slide" Target="slides/slide53.xml"/><Relationship Id="rId66" Type="http://schemas.openxmlformats.org/officeDocument/2006/relationships/slide" Target="slides/slide56.xml"/><Relationship Id="rId65" Type="http://schemas.openxmlformats.org/officeDocument/2006/relationships/slide" Target="slides/slide55.xml"/><Relationship Id="rId68" Type="http://schemas.openxmlformats.org/officeDocument/2006/relationships/slide" Target="slides/slide58.xml"/><Relationship Id="rId67" Type="http://schemas.openxmlformats.org/officeDocument/2006/relationships/slide" Target="slides/slide57.xml"/><Relationship Id="rId60" Type="http://schemas.openxmlformats.org/officeDocument/2006/relationships/slide" Target="slides/slide50.xml"/><Relationship Id="rId69" Type="http://schemas.openxmlformats.org/officeDocument/2006/relationships/slide" Target="slides/slide5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55" Type="http://schemas.openxmlformats.org/officeDocument/2006/relationships/slide" Target="slides/slide45.xml"/><Relationship Id="rId54" Type="http://schemas.openxmlformats.org/officeDocument/2006/relationships/slide" Target="slides/slide44.xml"/><Relationship Id="rId57" Type="http://schemas.openxmlformats.org/officeDocument/2006/relationships/slide" Target="slides/slide47.xml"/><Relationship Id="rId56" Type="http://schemas.openxmlformats.org/officeDocument/2006/relationships/slide" Target="slides/slide46.xml"/><Relationship Id="rId59" Type="http://schemas.openxmlformats.org/officeDocument/2006/relationships/slide" Target="slides/slide49.xml"/><Relationship Id="rId58"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043343" cy="465455"/>
          </a:xfrm>
          <a:prstGeom prst="rect">
            <a:avLst/>
          </a:prstGeom>
          <a:noFill/>
          <a:ln>
            <a:noFill/>
          </a:ln>
        </p:spPr>
        <p:txBody>
          <a:bodyPr anchorCtr="0" anchor="t" bIns="46450" lIns="92900" spcFirstLastPara="1" rIns="92900" wrap="square" tIns="464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4" y="1"/>
            <a:ext cx="3043343" cy="465455"/>
          </a:xfrm>
          <a:prstGeom prst="rect">
            <a:avLst/>
          </a:prstGeom>
          <a:noFill/>
          <a:ln>
            <a:noFill/>
          </a:ln>
        </p:spPr>
        <p:txBody>
          <a:bodyPr anchorCtr="0" anchor="t" bIns="46450" lIns="92900" spcFirstLastPara="1" rIns="92900" wrap="square" tIns="464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42031"/>
            <a:ext cx="3043343" cy="465455"/>
          </a:xfrm>
          <a:prstGeom prst="rect">
            <a:avLst/>
          </a:prstGeom>
          <a:noFill/>
          <a:ln>
            <a:noFill/>
          </a:ln>
        </p:spPr>
        <p:txBody>
          <a:bodyPr anchorCtr="0" anchor="b" bIns="46450" lIns="92900" spcFirstLastPara="1" rIns="92900" wrap="square" tIns="464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hics.wv.gov/SiteCollectionDocuments/PDF%20Advisory%20Opinions/2012-Opinions/AO%202012-12.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hics.wv.gov/SiteCollectionDocuments/PDF%20Advisory%20Opinions/2012-Opinions/AO%202012-12.pdf"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hics.wv.gov/SiteCollectionDocuments/PDF%20Advisory%20Opinions/2012-Opinions/AO%202012-12.pdf"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hics.wv.gov/SiteCollectionDocuments/PDF%20Advisory%20Opinions/2012-Opinions/AO%202012-12.pdf"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7" name="Google Shape;947;p1: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948" name="Google Shape;948;p1: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5" name="Google Shape;1035;p7: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036" name="Google Shape;1036;p7: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6" name="Google Shape;1046;p8: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047" name="Google Shape;1047;p8: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6" name="Google Shape;1056;p9: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057" name="Google Shape;1057;p9: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1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6" name="Google Shape;1066;p10: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067" name="Google Shape;1067;p10: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134a032b301_0_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6" name="Google Shape;1076;g134a032b301_0_0: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077" name="Google Shape;1077;g134a032b301_0_0: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1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6" name="Google Shape;1086;p11: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087" name="Google Shape;1087;p11: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1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7" name="Google Shape;1097;p13: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2018-04 -When a meal is authorized, reimbursement at a rate established by the West Virginia Travel Rules does not violate the Ethics Act.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98" name="Google Shape;1098;p13: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1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8" name="Google Shape;1108;p12: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109" name="Google Shape;1109;p12: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1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1" name="Google Shape;1121;p14: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122" name="Google Shape;1122;p14: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1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3" name="Google Shape;1133;p15: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134" name="Google Shape;1134;p15: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134a032b301_0_5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6" name="Google Shape;956;g134a032b301_0_59: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957" name="Google Shape;957;g134a032b301_0_59: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p1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4" name="Google Shape;1144;p16: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145" name="Google Shape;1145;p16: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1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6" name="Google Shape;1156;p17: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157" name="Google Shape;1157;p17: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134a032b301_0_3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7" name="Google Shape;1167;g134a032b301_0_39: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168" name="Google Shape;1168;g134a032b301_0_39: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1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0" name="Google Shape;1180;p18: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181" name="Google Shape;1181;p18: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122a46853e4_0_6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1" name="Google Shape;1191;g122a46853e4_0_60: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192" name="Google Shape;1192;g122a46853e4_0_60: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122a46853e4_0_7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1" name="Google Shape;1201;g122a46853e4_0_71: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202" name="Google Shape;1202;g122a46853e4_0_71: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1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1" name="Google Shape;1211;p19: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Sheriff used deputy’s sick leave in campaign.  Executive Session not necessarily confidential 2021 AO</a:t>
            </a:r>
            <a:endParaRPr/>
          </a:p>
          <a:p>
            <a:pPr indent="0" lvl="0" marL="0" rtl="0" algn="l">
              <a:lnSpc>
                <a:spcPct val="100000"/>
              </a:lnSpc>
              <a:spcBef>
                <a:spcPts val="0"/>
              </a:spcBef>
              <a:spcAft>
                <a:spcPts val="0"/>
              </a:spcAft>
              <a:buSzPts val="1400"/>
              <a:buNone/>
            </a:pPr>
            <a:r>
              <a:t/>
            </a:r>
            <a:endParaRPr/>
          </a:p>
        </p:txBody>
      </p:sp>
      <p:sp>
        <p:nvSpPr>
          <p:cNvPr id="1212" name="Google Shape;1212;p19: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2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3" name="Google Shape;1223;p20: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2020 – Even police officer saved by a bullet proof vest could not accept gift from vest man.</a:t>
            </a:r>
            <a:endParaRPr/>
          </a:p>
        </p:txBody>
      </p:sp>
      <p:sp>
        <p:nvSpPr>
          <p:cNvPr id="1224" name="Google Shape;1224;p20: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2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4" name="Google Shape;1234;p21: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76200" lvl="1" marL="457200" rtl="0" algn="l">
              <a:lnSpc>
                <a:spcPct val="100000"/>
              </a:lnSpc>
              <a:spcBef>
                <a:spcPts val="0"/>
              </a:spcBef>
              <a:spcAft>
                <a:spcPts val="0"/>
              </a:spcAft>
              <a:buClr>
                <a:srgbClr val="5F497A"/>
              </a:buClr>
              <a:buSzPts val="1200"/>
              <a:buFont typeface="Arial"/>
              <a:buChar char="•"/>
            </a:pPr>
            <a:r>
              <a:rPr lang="en-US">
                <a:solidFill>
                  <a:schemeClr val="dk1"/>
                </a:solidFill>
              </a:rPr>
              <a:t>Return</a:t>
            </a:r>
            <a:endParaRPr/>
          </a:p>
          <a:p>
            <a:pPr indent="-76200" lvl="1" marL="457200" rtl="0" algn="l">
              <a:lnSpc>
                <a:spcPct val="100000"/>
              </a:lnSpc>
              <a:spcBef>
                <a:spcPts val="0"/>
              </a:spcBef>
              <a:spcAft>
                <a:spcPts val="0"/>
              </a:spcAft>
              <a:buClr>
                <a:srgbClr val="5F497A"/>
              </a:buClr>
              <a:buSzPts val="1200"/>
              <a:buFont typeface="Arial"/>
              <a:buChar char="•"/>
            </a:pPr>
            <a:r>
              <a:rPr lang="en-US">
                <a:solidFill>
                  <a:schemeClr val="dk1"/>
                </a:solidFill>
              </a:rPr>
              <a:t>Donate to charity</a:t>
            </a:r>
            <a:endParaRPr/>
          </a:p>
          <a:p>
            <a:pPr indent="-76200" lvl="1" marL="457200" rtl="0" algn="l">
              <a:lnSpc>
                <a:spcPct val="100000"/>
              </a:lnSpc>
              <a:spcBef>
                <a:spcPts val="0"/>
              </a:spcBef>
              <a:spcAft>
                <a:spcPts val="0"/>
              </a:spcAft>
              <a:buClr>
                <a:srgbClr val="5F497A"/>
              </a:buClr>
              <a:buSzPts val="1200"/>
              <a:buFont typeface="Arial"/>
              <a:buChar char="•"/>
            </a:pPr>
            <a:r>
              <a:rPr lang="en-US">
                <a:solidFill>
                  <a:schemeClr val="dk1"/>
                </a:solidFill>
              </a:rPr>
              <a:t>Donate to the agency</a:t>
            </a:r>
            <a:endParaRPr/>
          </a:p>
          <a:p>
            <a:pPr indent="0" lvl="0" marL="0" rtl="0" algn="l">
              <a:lnSpc>
                <a:spcPct val="100000"/>
              </a:lnSpc>
              <a:spcBef>
                <a:spcPts val="0"/>
              </a:spcBef>
              <a:spcAft>
                <a:spcPts val="0"/>
              </a:spcAft>
              <a:buSzPts val="1400"/>
              <a:buNone/>
            </a:pPr>
            <a:r>
              <a:t/>
            </a:r>
            <a:endParaRPr/>
          </a:p>
        </p:txBody>
      </p:sp>
      <p:sp>
        <p:nvSpPr>
          <p:cNvPr id="1235" name="Google Shape;1235;p21: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p2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3" name="Google Shape;1243;p22: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44" name="Google Shape;1244;p22: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34a032b301_0_67: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5" name="Google Shape;965;g134a032b301_0_67: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966" name="Google Shape;966;g134a032b301_0_67: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2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5" name="Google Shape;1255;p23: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256" name="Google Shape;1256;p23: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p2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7" name="Google Shape;1267;p24: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Selling products as part of a fundraiser is not soliciting.  Foster family donations. </a:t>
            </a:r>
            <a:endParaRPr/>
          </a:p>
        </p:txBody>
      </p:sp>
      <p:sp>
        <p:nvSpPr>
          <p:cNvPr id="1268" name="Google Shape;1268;p24: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112ea5a125d_0_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9" name="Google Shape;1279;g112ea5a125d_0_1: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280" name="Google Shape;1280;g112ea5a125d_0_1: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2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2" name="Google Shape;1292;p25: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Sheriff coins case</a:t>
            </a:r>
            <a:endParaRPr/>
          </a:p>
        </p:txBody>
      </p:sp>
      <p:sp>
        <p:nvSpPr>
          <p:cNvPr id="1293" name="Google Shape;1293;p25: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g122a46853e4_0_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3" name="Google Shape;1303;g122a46853e4_0_0: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304" name="Google Shape;1304;g122a46853e4_0_0: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p2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6" name="Google Shape;1316;p26: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3" marL="1002770" rtl="0" algn="l">
              <a:lnSpc>
                <a:spcPct val="150000"/>
              </a:lnSpc>
              <a:spcBef>
                <a:spcPts val="0"/>
              </a:spcBef>
              <a:spcAft>
                <a:spcPts val="0"/>
              </a:spcAft>
              <a:buSzPts val="1400"/>
              <a:buNone/>
            </a:pPr>
            <a:r>
              <a:t/>
            </a:r>
            <a:endParaRPr sz="1500">
              <a:solidFill>
                <a:srgbClr val="000000"/>
              </a:solidFill>
              <a:latin typeface="Corbel"/>
              <a:ea typeface="Corbel"/>
              <a:cs typeface="Corbel"/>
              <a:sym typeface="Corbel"/>
            </a:endParaRPr>
          </a:p>
          <a:p>
            <a:pPr indent="-457886" lvl="2" marL="1117241" rtl="0" algn="l">
              <a:lnSpc>
                <a:spcPct val="150000"/>
              </a:lnSpc>
              <a:spcBef>
                <a:spcPts val="601"/>
              </a:spcBef>
              <a:spcAft>
                <a:spcPts val="0"/>
              </a:spcAft>
              <a:buClr>
                <a:srgbClr val="548BB7"/>
              </a:buClr>
              <a:buSzPts val="3190"/>
              <a:buFont typeface="Arial"/>
              <a:buChar char="•"/>
            </a:pPr>
            <a:r>
              <a:rPr lang="en-US" sz="2200">
                <a:solidFill>
                  <a:srgbClr val="000000"/>
                </a:solidFill>
                <a:latin typeface="Corbel"/>
                <a:ea typeface="Corbel"/>
                <a:cs typeface="Corbel"/>
                <a:sym typeface="Corbel"/>
              </a:rPr>
              <a:t>May</a:t>
            </a:r>
            <a:endParaRPr/>
          </a:p>
          <a:p>
            <a:pPr indent="-457886" lvl="3" marL="1575127" rtl="0" algn="l">
              <a:lnSpc>
                <a:spcPct val="150000"/>
              </a:lnSpc>
              <a:spcBef>
                <a:spcPts val="601"/>
              </a:spcBef>
              <a:spcAft>
                <a:spcPts val="0"/>
              </a:spcAft>
              <a:buClr>
                <a:srgbClr val="548BB7"/>
              </a:buClr>
              <a:buSzPts val="3190"/>
              <a:buFont typeface="Noto Sans Symbols"/>
              <a:buChar char="✔"/>
            </a:pPr>
            <a:r>
              <a:rPr lang="en-US" sz="2200">
                <a:solidFill>
                  <a:srgbClr val="000000"/>
                </a:solidFill>
                <a:latin typeface="Corbel"/>
                <a:ea typeface="Corbel"/>
                <a:cs typeface="Corbel"/>
                <a:sym typeface="Corbel"/>
              </a:rPr>
              <a:t>Purchase and distribute with private funds and on own time</a:t>
            </a:r>
            <a:endParaRPr/>
          </a:p>
          <a:p>
            <a:pPr indent="0" lvl="0" marL="0" rtl="0" algn="l">
              <a:lnSpc>
                <a:spcPct val="100000"/>
              </a:lnSpc>
              <a:spcBef>
                <a:spcPts val="601"/>
              </a:spcBef>
              <a:spcAft>
                <a:spcPts val="0"/>
              </a:spcAft>
              <a:buSzPts val="1400"/>
              <a:buNone/>
            </a:pPr>
            <a:r>
              <a:t/>
            </a:r>
            <a:endParaRPr/>
          </a:p>
        </p:txBody>
      </p:sp>
      <p:sp>
        <p:nvSpPr>
          <p:cNvPr id="1317" name="Google Shape;1317;p26: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p2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6" name="Google Shape;1326;p27: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327" name="Google Shape;1327;p27: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2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6" name="Google Shape;1336;p28: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city council member’s business should not k with city.  </a:t>
            </a:r>
            <a:endParaRPr/>
          </a:p>
        </p:txBody>
      </p:sp>
      <p:sp>
        <p:nvSpPr>
          <p:cNvPr id="1337" name="Google Shape;1337;p28: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p2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7" name="Google Shape;1347;p29: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348" name="Google Shape;1348;p29: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3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8" name="Google Shape;1358;p30: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Criminal offense:  $500 fine,  1 yr jail time and removal from public office and employment</a:t>
            </a:r>
            <a:endParaRPr/>
          </a:p>
          <a:p>
            <a:pPr indent="0" lvl="0" marL="0" rtl="0" algn="l">
              <a:lnSpc>
                <a:spcPct val="100000"/>
              </a:lnSpc>
              <a:spcBef>
                <a:spcPts val="0"/>
              </a:spcBef>
              <a:spcAft>
                <a:spcPts val="0"/>
              </a:spcAft>
              <a:buSzPts val="1400"/>
              <a:buNone/>
            </a:pPr>
            <a:r>
              <a:rPr lang="en-US"/>
              <a:t>List of officials:  county commissioners, BOE members, district school officers, supervisors, superintendents, secretaries, any other county or district board or district officer. Examples:  PSD members, airport authority, </a:t>
            </a:r>
            <a:r>
              <a:rPr lang="en-US"/>
              <a:t> </a:t>
            </a:r>
            <a:r>
              <a:rPr lang="en-US" u="sng">
                <a:solidFill>
                  <a:schemeClr val="hlink"/>
                </a:solidFill>
                <a:hlinkClick r:id="rId2"/>
              </a:rPr>
              <a:t>2012-12 county health department officers</a:t>
            </a:r>
            <a:r>
              <a:rPr lang="en-US"/>
              <a:t>  Can’t accept referrals.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Employment and part-time officials.  CC spouse may not work in the assessor’s office.</a:t>
            </a:r>
            <a:endParaRPr/>
          </a:p>
        </p:txBody>
      </p:sp>
      <p:sp>
        <p:nvSpPr>
          <p:cNvPr id="1359" name="Google Shape;1359;p30: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134a032b301_0_75: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4" name="Google Shape;974;g134a032b301_0_75: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975" name="Google Shape;975;g134a032b301_0_75: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134a032b301_0_2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9" name="Google Shape;1369;g134a032b301_0_20: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Criminal offense:  $500 fine,  1 yr jail time and removal from public office and employment</a:t>
            </a:r>
            <a:endParaRPr/>
          </a:p>
          <a:p>
            <a:pPr indent="0" lvl="0" marL="0" rtl="0" algn="l">
              <a:lnSpc>
                <a:spcPct val="100000"/>
              </a:lnSpc>
              <a:spcBef>
                <a:spcPts val="0"/>
              </a:spcBef>
              <a:spcAft>
                <a:spcPts val="0"/>
              </a:spcAft>
              <a:buSzPts val="1400"/>
              <a:buNone/>
            </a:pPr>
            <a:r>
              <a:rPr lang="en-US"/>
              <a:t>List of officials:  county commissioners, BOE members, district school officers, supervisors, superintendents, secretaries, any other county or district board or district officer. Examples:  PSD members, airport authority,  </a:t>
            </a:r>
            <a:r>
              <a:rPr lang="en-US" u="sng">
                <a:solidFill>
                  <a:schemeClr val="hlink"/>
                </a:solidFill>
                <a:hlinkClick r:id="rId2"/>
              </a:rPr>
              <a:t>2012-12 county health department officers</a:t>
            </a:r>
            <a:r>
              <a:rPr lang="en-US"/>
              <a:t>  Can’t accept referrals.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Employment and part-time officials.  CC spouse may not work in the assessor’s office.</a:t>
            </a:r>
            <a:endParaRPr/>
          </a:p>
        </p:txBody>
      </p:sp>
      <p:sp>
        <p:nvSpPr>
          <p:cNvPr id="1370" name="Google Shape;1370;g134a032b301_0_20: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3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0" name="Google Shape;1380;p32: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b="0" i="0" lang="en-US">
                <a:solidFill>
                  <a:srgbClr val="444444"/>
                </a:solidFill>
                <a:latin typeface="Arial"/>
                <a:ea typeface="Arial"/>
                <a:cs typeface="Arial"/>
                <a:sym typeface="Arial"/>
              </a:rPr>
              <a:t>2015-15-prohibits a County Board of Education from employing the Superintendent’s spouse as a literacy coach</a:t>
            </a:r>
            <a:r>
              <a:rPr lang="en-US">
                <a:solidFill>
                  <a:srgbClr val="444444"/>
                </a:solidFill>
                <a:latin typeface="Arial"/>
                <a:ea typeface="Arial"/>
                <a:cs typeface="Arial"/>
                <a:sym typeface="Arial"/>
              </a:rPr>
              <a:t>, only can as</a:t>
            </a:r>
            <a:r>
              <a:rPr lang="en-US">
                <a:solidFill>
                  <a:srgbClr val="393939"/>
                </a:solidFill>
                <a:latin typeface="Roboto"/>
                <a:ea typeface="Roboto"/>
                <a:cs typeface="Roboto"/>
                <a:sym typeface="Roboto"/>
              </a:rPr>
              <a:t> a principal or teacher or auxiliary or service employee</a:t>
            </a:r>
            <a:endParaRPr b="1" u="sng">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444444"/>
              </a:solidFill>
              <a:latin typeface="Arial"/>
              <a:ea typeface="Arial"/>
              <a:cs typeface="Arial"/>
              <a:sym typeface="Arial"/>
            </a:endParaRPr>
          </a:p>
        </p:txBody>
      </p:sp>
      <p:sp>
        <p:nvSpPr>
          <p:cNvPr id="1381" name="Google Shape;1381;p32: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122a46853e4_0_32: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0" name="Google Shape;1390;g122a46853e4_0_32: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Criminal offense:  $500 fine,  1 yr jail time and removal from public office and employment</a:t>
            </a:r>
            <a:endParaRPr/>
          </a:p>
          <a:p>
            <a:pPr indent="0" lvl="0" marL="0" rtl="0" algn="l">
              <a:lnSpc>
                <a:spcPct val="100000"/>
              </a:lnSpc>
              <a:spcBef>
                <a:spcPts val="0"/>
              </a:spcBef>
              <a:spcAft>
                <a:spcPts val="0"/>
              </a:spcAft>
              <a:buSzPts val="1400"/>
              <a:buNone/>
            </a:pPr>
            <a:r>
              <a:rPr lang="en-US"/>
              <a:t>List of officials:  county commissioners, BOE members, district school officers, supervisors, superintendents, secretaries, any other county or district board or district officer. Examples:  PSD members, airport authority,  </a:t>
            </a:r>
            <a:r>
              <a:rPr lang="en-US" u="sng">
                <a:solidFill>
                  <a:schemeClr val="hlink"/>
                </a:solidFill>
                <a:hlinkClick r:id="rId2"/>
              </a:rPr>
              <a:t>2012-12 county health department officers</a:t>
            </a:r>
            <a:r>
              <a:rPr lang="en-US"/>
              <a:t>  Can’t accept referrals.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Employment and part-time officials.  CC spouse may not work in the assessor’s office.</a:t>
            </a:r>
            <a:endParaRPr/>
          </a:p>
        </p:txBody>
      </p:sp>
      <p:sp>
        <p:nvSpPr>
          <p:cNvPr id="1391" name="Google Shape;1391;g122a46853e4_0_32: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3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0" name="Google Shape;1400;p31: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Examples:  PSD members, airport authority</a:t>
            </a:r>
            <a:endParaRPr/>
          </a:p>
          <a:p>
            <a:pPr indent="0" lvl="0" marL="0" rtl="0" algn="l">
              <a:lnSpc>
                <a:spcPct val="100000"/>
              </a:lnSpc>
              <a:spcBef>
                <a:spcPts val="0"/>
              </a:spcBef>
              <a:spcAft>
                <a:spcPts val="0"/>
              </a:spcAft>
              <a:buSzPts val="1400"/>
              <a:buNone/>
            </a:pPr>
            <a:r>
              <a:rPr lang="en-US"/>
              <a:t>Employment and part-time officials.  CC spouse may not work in the assessor’s office.</a:t>
            </a:r>
            <a:endParaRPr/>
          </a:p>
        </p:txBody>
      </p:sp>
      <p:sp>
        <p:nvSpPr>
          <p:cNvPr id="1401" name="Google Shape;1401;p31: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134a032b301_0_3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0" name="Google Shape;1410;g134a032b301_0_30: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Criminal offense:  $500 fine,  1 yr jail time and removal from public office and employment</a:t>
            </a:r>
            <a:endParaRPr/>
          </a:p>
          <a:p>
            <a:pPr indent="0" lvl="0" marL="0" rtl="0" algn="l">
              <a:lnSpc>
                <a:spcPct val="100000"/>
              </a:lnSpc>
              <a:spcBef>
                <a:spcPts val="0"/>
              </a:spcBef>
              <a:spcAft>
                <a:spcPts val="0"/>
              </a:spcAft>
              <a:buSzPts val="1400"/>
              <a:buNone/>
            </a:pPr>
            <a:r>
              <a:rPr lang="en-US"/>
              <a:t>List of officials:  county commissioners, BOE members, district school officers, supervisors, superintendents, secretaries, any other county or district board or district officer. Examples:  PSD members, airport authority,  </a:t>
            </a:r>
            <a:r>
              <a:rPr lang="en-US" u="sng">
                <a:solidFill>
                  <a:schemeClr val="hlink"/>
                </a:solidFill>
                <a:hlinkClick r:id="rId2"/>
              </a:rPr>
              <a:t>2012-12 county health department officers</a:t>
            </a:r>
            <a:r>
              <a:rPr lang="en-US"/>
              <a:t>  Can’t accept referrals.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Employment and part-time officials.  CC spouse may not work in the assessor’s office.</a:t>
            </a:r>
            <a:endParaRPr/>
          </a:p>
        </p:txBody>
      </p:sp>
      <p:sp>
        <p:nvSpPr>
          <p:cNvPr id="1411" name="Google Shape;1411;g134a032b301_0_30: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122a46853e4_0_22: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0" name="Google Shape;1420;g122a46853e4_0_22: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421" name="Google Shape;1421;g122a46853e4_0_22: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p3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1" name="Google Shape;1431;p34: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Class example:  a physician or health care provider to vote on health care legislation or for a teacher to vote on matters affecting education, or for a coal miner to vote on laws regulating the coal industry. </a:t>
            </a:r>
            <a:endParaRPr/>
          </a:p>
        </p:txBody>
      </p:sp>
      <p:sp>
        <p:nvSpPr>
          <p:cNvPr id="1432" name="Google Shape;1432;p34: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3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2" name="Google Shape;1442;p35: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(D) The appropriations of public moneys or the awarding of a contract to a nonprofit corporation if the public official or an immediate family member is employed by, or a compensated officer or board member of, the nonprofit: Provided, That if the public official or immediate family member is an uncompensated officer or board member of the nonprofit, then the public official shall </a:t>
            </a:r>
            <a:r>
              <a:rPr lang="en-US">
                <a:highlight>
                  <a:srgbClr val="FFFF00"/>
                </a:highlight>
              </a:rPr>
              <a:t>publicly disclose such relationship prior to a vote on the appropriations of public moneys </a:t>
            </a:r>
            <a:r>
              <a:rPr lang="en-US"/>
              <a:t>or award of contract to the nonprofit; </a:t>
            </a:r>
            <a:endParaRPr/>
          </a:p>
        </p:txBody>
      </p:sp>
      <p:sp>
        <p:nvSpPr>
          <p:cNvPr id="1443" name="Google Shape;1443;p35: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p3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3" name="Google Shape;1453;p36: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5.2. </a:t>
            </a:r>
            <a:r>
              <a:rPr b="0" lang="en-US"/>
              <a:t>Making a full disclosure of one's interest means making a prior public disclosure including the amount of interest held directly or indirectly by a public employee or public official or immediate family thereof in a public contract.</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t/>
            </a:r>
            <a:endParaRPr/>
          </a:p>
        </p:txBody>
      </p:sp>
      <p:sp>
        <p:nvSpPr>
          <p:cNvPr id="1454" name="Google Shape;1454;p36: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p3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5" name="Google Shape;1465;p37: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Fire code deputy owned bar ok</a:t>
            </a:r>
            <a:endParaRPr/>
          </a:p>
        </p:txBody>
      </p:sp>
      <p:sp>
        <p:nvSpPr>
          <p:cNvPr id="1466" name="Google Shape;1466;p37: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3" name="Google Shape;983;p2: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984" name="Google Shape;984;p2: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3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6" name="Google Shape;1476;p38: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477" name="Google Shape;1477;p38: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p4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6" name="Google Shape;1486;p40: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487" name="Google Shape;1487;p40: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122a46853e4_0_42: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6" name="Google Shape;1496;g122a46853e4_0_42: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497" name="Google Shape;1497;g122a46853e4_0_42: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122a46853e4_0_5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6" name="Google Shape;1506;g122a46853e4_0_51: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507" name="Google Shape;1507;g122a46853e4_0_51: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p3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6" name="Google Shape;1516;p39: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517" name="Google Shape;1517;p39: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41: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526" name="Google Shape;1526;p4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p42: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535" name="Google Shape;1535;p4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p4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4" name="Google Shape;1544;p43: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solidFill>
                  <a:schemeClr val="dk1"/>
                </a:solidFill>
              </a:rPr>
              <a:t>A gathering where a quorum of the governing body meets with staff is a “meeting” within the scope of the Act.</a:t>
            </a:r>
            <a:endParaRPr/>
          </a:p>
          <a:p>
            <a:pPr indent="0" lvl="1" marL="457200" rtl="0" algn="l">
              <a:lnSpc>
                <a:spcPct val="100000"/>
              </a:lnSpc>
              <a:spcBef>
                <a:spcPts val="0"/>
              </a:spcBef>
              <a:spcAft>
                <a:spcPts val="0"/>
              </a:spcAft>
              <a:buSzPts val="1400"/>
              <a:buNone/>
            </a:pPr>
            <a:r>
              <a:rPr lang="en-US">
                <a:solidFill>
                  <a:srgbClr val="31859B"/>
                </a:solidFill>
              </a:rPr>
              <a:t>W.Va. Code § 6-9A-2(5)</a:t>
            </a:r>
            <a:endParaRPr/>
          </a:p>
          <a:p>
            <a:pPr indent="0" lvl="1" marL="457200" rtl="0" algn="l">
              <a:lnSpc>
                <a:spcPct val="100000"/>
              </a:lnSpc>
              <a:spcBef>
                <a:spcPts val="0"/>
              </a:spcBef>
              <a:spcAft>
                <a:spcPts val="0"/>
              </a:spcAft>
              <a:buSzPts val="1400"/>
              <a:buNone/>
            </a:pPr>
            <a:r>
              <a:rPr lang="en-US">
                <a:solidFill>
                  <a:srgbClr val="31859B"/>
                </a:solidFill>
              </a:rPr>
              <a:t>OMAO 2011-02</a:t>
            </a:r>
            <a:endParaRPr/>
          </a:p>
          <a:p>
            <a:pPr indent="0" lvl="1" marL="457200" rtl="0" algn="l">
              <a:lnSpc>
                <a:spcPct val="100000"/>
              </a:lnSpc>
              <a:spcBef>
                <a:spcPts val="0"/>
              </a:spcBef>
              <a:spcAft>
                <a:spcPts val="0"/>
              </a:spcAft>
              <a:buSzPts val="1400"/>
              <a:buNone/>
            </a:pPr>
            <a:r>
              <a:t/>
            </a:r>
            <a:endParaRPr>
              <a:solidFill>
                <a:srgbClr val="31859B"/>
              </a:solidFill>
            </a:endParaRPr>
          </a:p>
          <a:p>
            <a:pPr indent="0" lvl="1" marL="457200" marR="0" rtl="0" algn="l">
              <a:lnSpc>
                <a:spcPct val="100000"/>
              </a:lnSpc>
              <a:spcBef>
                <a:spcPts val="0"/>
              </a:spcBef>
              <a:spcAft>
                <a:spcPts val="0"/>
              </a:spcAft>
              <a:buClr>
                <a:srgbClr val="5F497A"/>
              </a:buClr>
              <a:buSzPts val="1200"/>
              <a:buFont typeface="Calibri"/>
              <a:buNone/>
            </a:pPr>
            <a:r>
              <a:rPr lang="en-US">
                <a:solidFill>
                  <a:schemeClr val="dk1"/>
                </a:solidFill>
              </a:rPr>
              <a:t>One member of the body meeting with staff is not governed by the Act.</a:t>
            </a:r>
            <a:endParaRPr/>
          </a:p>
          <a:p>
            <a:pPr indent="0" lvl="1" marL="457200" rtl="0" algn="l">
              <a:lnSpc>
                <a:spcPct val="100000"/>
              </a:lnSpc>
              <a:spcBef>
                <a:spcPts val="0"/>
              </a:spcBef>
              <a:spcAft>
                <a:spcPts val="0"/>
              </a:spcAft>
              <a:buSzPts val="1400"/>
              <a:buNone/>
            </a:pPr>
            <a:r>
              <a:t/>
            </a:r>
            <a:endParaRPr>
              <a:solidFill>
                <a:srgbClr val="31859B"/>
              </a:solidFill>
            </a:endParaRPr>
          </a:p>
          <a:p>
            <a:pPr indent="0" lvl="0" marL="0" rtl="0" algn="l">
              <a:lnSpc>
                <a:spcPct val="100000"/>
              </a:lnSpc>
              <a:spcBef>
                <a:spcPts val="0"/>
              </a:spcBef>
              <a:spcAft>
                <a:spcPts val="0"/>
              </a:spcAft>
              <a:buSzPts val="1400"/>
              <a:buNone/>
            </a:pPr>
            <a:r>
              <a:t/>
            </a:r>
            <a:endParaRPr/>
          </a:p>
        </p:txBody>
      </p:sp>
      <p:sp>
        <p:nvSpPr>
          <p:cNvPr id="1545" name="Google Shape;1545;p43: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p45: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555" name="Google Shape;1555;p4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p46: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564" name="Google Shape;1564;p4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1" name="Google Shape;991;p3: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Motorcycle on pcard</a:t>
            </a:r>
            <a:endParaRPr/>
          </a:p>
          <a:p>
            <a:pPr indent="0" lvl="0" marL="0" rtl="0" algn="l">
              <a:lnSpc>
                <a:spcPct val="100000"/>
              </a:lnSpc>
              <a:spcBef>
                <a:spcPts val="0"/>
              </a:spcBef>
              <a:spcAft>
                <a:spcPts val="0"/>
              </a:spcAft>
              <a:buSzPts val="1400"/>
              <a:buNone/>
            </a:pPr>
            <a:r>
              <a:rPr lang="en-US"/>
              <a:t>Law enforcement vehicle</a:t>
            </a:r>
            <a:endParaRPr/>
          </a:p>
        </p:txBody>
      </p:sp>
      <p:sp>
        <p:nvSpPr>
          <p:cNvPr id="992" name="Google Shape;992;p3: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p4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3" name="Google Shape;1573;p44: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574" name="Google Shape;1574;p44: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4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5" name="Google Shape;1585;p47: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586" name="Google Shape;1586;p47: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p4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6" name="Google Shape;1596;p48: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rmAutofit/>
          </a:bodyPr>
          <a:lstStyle/>
          <a:p>
            <a:pPr indent="0" lvl="0" marL="0" marR="0" rtl="0" algn="l">
              <a:lnSpc>
                <a:spcPct val="100000"/>
              </a:lnSpc>
              <a:spcBef>
                <a:spcPts val="0"/>
              </a:spcBef>
              <a:spcAft>
                <a:spcPts val="0"/>
              </a:spcAft>
              <a:buClr>
                <a:schemeClr val="dk1"/>
              </a:buClr>
              <a:buSzPts val="1110"/>
              <a:buFont typeface="Calibri"/>
              <a:buNone/>
            </a:pPr>
            <a:r>
              <a:rPr lang="en-US" sz="1110"/>
              <a:t>Each governing body shall promulgate rules by which the date, time, place and agenda of all regularly scheduled meetings and the date, time, place and purpose of all special meetings are made available, in advance, to the public and news media.  </a:t>
            </a:r>
            <a:endParaRPr/>
          </a:p>
          <a:p>
            <a:pPr indent="0" lvl="0" marL="0" rtl="0" algn="l">
              <a:lnSpc>
                <a:spcPct val="100000"/>
              </a:lnSpc>
              <a:spcBef>
                <a:spcPts val="0"/>
              </a:spcBef>
              <a:spcAft>
                <a:spcPts val="0"/>
              </a:spcAft>
              <a:buSzPts val="1400"/>
              <a:buNone/>
            </a:pPr>
            <a:r>
              <a:t/>
            </a:r>
            <a:endParaRPr sz="111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In regard to emergency meetings, W. Va. Code § 6-9A-2(2) states as follows:</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(2) "Emergency meeting" means any meeting called by a governing body for the purpose of addressing an unexpected event which requires immediate attention because it poses:</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(A) An imminent threat to public health or safety;</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(B) An imminent threat of damage to public or private property; or</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(C) An imminent material financial loss or other imminent substantial harm to a public agency, its employees or the members of the public which it serves.</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W. Va. Code § 6-9A-2 also reads: </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(h) In the event of an emergency a governing body may call an emergency meeting.</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(1) The governing body of a state executive branch agency shall electronically file a </a:t>
            </a:r>
            <a:r>
              <a:rPr b="1" lang="en-US" sz="1110">
                <a:solidFill>
                  <a:schemeClr val="dk1"/>
                </a:solidFill>
                <a:latin typeface="Calibri"/>
                <a:ea typeface="Calibri"/>
                <a:cs typeface="Calibri"/>
                <a:sym typeface="Calibri"/>
              </a:rPr>
              <a:t>notice</a:t>
            </a:r>
            <a:r>
              <a:rPr lang="en-US" sz="1110">
                <a:solidFill>
                  <a:schemeClr val="dk1"/>
                </a:solidFill>
                <a:latin typeface="Calibri"/>
                <a:ea typeface="Calibri"/>
                <a:cs typeface="Calibri"/>
                <a:sym typeface="Calibri"/>
              </a:rPr>
              <a:t> for an emergency meeting with the Secretary of State, </a:t>
            </a:r>
            <a:r>
              <a:rPr b="1" lang="en-US" sz="1110">
                <a:solidFill>
                  <a:schemeClr val="dk1"/>
                </a:solidFill>
                <a:latin typeface="Calibri"/>
                <a:ea typeface="Calibri"/>
                <a:cs typeface="Calibri"/>
                <a:sym typeface="Calibri"/>
              </a:rPr>
              <a:t>as soon as practicable prior to the meeting</a:t>
            </a:r>
            <a:r>
              <a:rPr lang="en-US" sz="1110">
                <a:solidFill>
                  <a:schemeClr val="dk1"/>
                </a:solidFill>
                <a:latin typeface="Calibri"/>
                <a:ea typeface="Calibri"/>
                <a:cs typeface="Calibri"/>
                <a:sym typeface="Calibri"/>
              </a:rPr>
              <a:t>. Any other governing body shall notice an emergency meeting in a manner which is consistent with this article and the Ethics Commission Committee on Open Governmental Meeting's opinions issued pursuant to the authority of section ten of this article, as soon as practicable prior to the meeting.</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(2) The emergency meeting notice shall state the date, time, place and purpose of the meeting and the facts and circumstances of the emergency.</a:t>
            </a:r>
            <a:endParaRPr/>
          </a:p>
          <a:p>
            <a:pPr indent="0" lvl="0" marL="0" rtl="0" algn="l">
              <a:lnSpc>
                <a:spcPct val="100000"/>
              </a:lnSpc>
              <a:spcBef>
                <a:spcPts val="0"/>
              </a:spcBef>
              <a:spcAft>
                <a:spcPts val="0"/>
              </a:spcAft>
              <a:buSzPts val="1400"/>
              <a:buNone/>
            </a:pPr>
            <a:r>
              <a:t/>
            </a:r>
            <a:endParaRPr sz="1110"/>
          </a:p>
        </p:txBody>
      </p:sp>
      <p:sp>
        <p:nvSpPr>
          <p:cNvPr id="1597" name="Google Shape;1597;p48: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134a032b301_0_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6" name="Google Shape;1606;g134a032b301_0_9: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marR="0" rtl="0" algn="l">
              <a:lnSpc>
                <a:spcPct val="100000"/>
              </a:lnSpc>
              <a:spcBef>
                <a:spcPts val="0"/>
              </a:spcBef>
              <a:spcAft>
                <a:spcPts val="0"/>
              </a:spcAft>
              <a:buClr>
                <a:schemeClr val="dk1"/>
              </a:buClr>
              <a:buSzPts val="1110"/>
              <a:buFont typeface="Calibri"/>
              <a:buNone/>
            </a:pPr>
            <a:r>
              <a:rPr lang="en-US" sz="1110"/>
              <a:t>Each governing body shall promulgate rules by which the date, time, place and agenda of all regularly scheduled meetings and the date, time, place and purpose of all special meetings are made available, in advance, to the public and news media.  </a:t>
            </a:r>
            <a:endParaRPr/>
          </a:p>
          <a:p>
            <a:pPr indent="0" lvl="0" marL="0" rtl="0" algn="l">
              <a:lnSpc>
                <a:spcPct val="100000"/>
              </a:lnSpc>
              <a:spcBef>
                <a:spcPts val="0"/>
              </a:spcBef>
              <a:spcAft>
                <a:spcPts val="0"/>
              </a:spcAft>
              <a:buSzPts val="1400"/>
              <a:buNone/>
            </a:pPr>
            <a:r>
              <a:t/>
            </a:r>
            <a:endParaRPr sz="111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In regard to emergency meetings, W. Va. Code § 6-9A-2(2) states as follows:</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(2) "Emergency meeting" means any meeting called by a governing body for the purpose of addressing an unexpected event which requires immediate attention because it poses:</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(A) An imminent threat to public health or safety;</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(B) An imminent threat of damage to public or private property; or</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(C) An imminent material financial loss or other imminent substantial harm to a public agency, its employees or the members of the public which it serves.</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W. Va. Code § 6-9A-2 also reads: </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(h) In the event of an emergency a governing body may call an emergency meeting.</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(1) The governing body of a state executive branch agency shall electronically file a </a:t>
            </a:r>
            <a:r>
              <a:rPr b="1" lang="en-US" sz="1110">
                <a:solidFill>
                  <a:schemeClr val="dk1"/>
                </a:solidFill>
                <a:latin typeface="Calibri"/>
                <a:ea typeface="Calibri"/>
                <a:cs typeface="Calibri"/>
                <a:sym typeface="Calibri"/>
              </a:rPr>
              <a:t>notice</a:t>
            </a:r>
            <a:r>
              <a:rPr lang="en-US" sz="1110">
                <a:solidFill>
                  <a:schemeClr val="dk1"/>
                </a:solidFill>
                <a:latin typeface="Calibri"/>
                <a:ea typeface="Calibri"/>
                <a:cs typeface="Calibri"/>
                <a:sym typeface="Calibri"/>
              </a:rPr>
              <a:t> for an emergency meeting with the Secretary of State, </a:t>
            </a:r>
            <a:r>
              <a:rPr b="1" lang="en-US" sz="1110">
                <a:solidFill>
                  <a:schemeClr val="dk1"/>
                </a:solidFill>
                <a:latin typeface="Calibri"/>
                <a:ea typeface="Calibri"/>
                <a:cs typeface="Calibri"/>
                <a:sym typeface="Calibri"/>
              </a:rPr>
              <a:t>as soon as practicable prior to the meeting</a:t>
            </a:r>
            <a:r>
              <a:rPr lang="en-US" sz="1110">
                <a:solidFill>
                  <a:schemeClr val="dk1"/>
                </a:solidFill>
                <a:latin typeface="Calibri"/>
                <a:ea typeface="Calibri"/>
                <a:cs typeface="Calibri"/>
                <a:sym typeface="Calibri"/>
              </a:rPr>
              <a:t>. Any other governing body shall notice an emergency meeting in a manner which is consistent with this article and the Ethics Commission Committee on Open Governmental Meeting's opinions issued pursuant to the authority of section ten of this article, as soon as practicable prior to the meeting.</a:t>
            </a:r>
            <a:endParaRPr/>
          </a:p>
          <a:p>
            <a:pPr indent="0" lvl="0" marL="0" rtl="0" algn="l">
              <a:lnSpc>
                <a:spcPct val="100000"/>
              </a:lnSpc>
              <a:spcBef>
                <a:spcPts val="0"/>
              </a:spcBef>
              <a:spcAft>
                <a:spcPts val="0"/>
              </a:spcAft>
              <a:buSzPts val="1400"/>
              <a:buNone/>
            </a:pPr>
            <a:r>
              <a:rPr lang="en-US" sz="1110">
                <a:solidFill>
                  <a:schemeClr val="dk1"/>
                </a:solidFill>
                <a:latin typeface="Calibri"/>
                <a:ea typeface="Calibri"/>
                <a:cs typeface="Calibri"/>
                <a:sym typeface="Calibri"/>
              </a:rPr>
              <a:t>(2) The emergency meeting notice shall state the date, time, place and purpose of the meeting and the facts and circumstances of the emergency.</a:t>
            </a:r>
            <a:endParaRPr/>
          </a:p>
          <a:p>
            <a:pPr indent="0" lvl="0" marL="0" rtl="0" algn="l">
              <a:lnSpc>
                <a:spcPct val="100000"/>
              </a:lnSpc>
              <a:spcBef>
                <a:spcPts val="0"/>
              </a:spcBef>
              <a:spcAft>
                <a:spcPts val="0"/>
              </a:spcAft>
              <a:buSzPts val="1400"/>
              <a:buNone/>
            </a:pPr>
            <a:r>
              <a:t/>
            </a:r>
            <a:endParaRPr sz="1110"/>
          </a:p>
        </p:txBody>
      </p:sp>
      <p:sp>
        <p:nvSpPr>
          <p:cNvPr id="1607" name="Google Shape;1607;g134a032b301_0_9: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p4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6" name="Google Shape;1616;p49: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Minimum requirements for posting a notice is in a public place.  </a:t>
            </a:r>
            <a:endParaRPr/>
          </a:p>
        </p:txBody>
      </p:sp>
      <p:sp>
        <p:nvSpPr>
          <p:cNvPr id="1617" name="Google Shape;1617;p49: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5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4" name="Google Shape;1624;p50: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rmAutofit/>
          </a:bodyPr>
          <a:lstStyle/>
          <a:p>
            <a:pPr indent="0" lvl="0" marL="0" rtl="0" algn="l">
              <a:lnSpc>
                <a:spcPct val="100000"/>
              </a:lnSpc>
              <a:spcBef>
                <a:spcPts val="0"/>
              </a:spcBef>
              <a:spcAft>
                <a:spcPts val="0"/>
              </a:spcAft>
              <a:buSzPts val="1400"/>
              <a:buNone/>
            </a:pPr>
            <a:r>
              <a:rPr lang="en-US"/>
              <a:t>Each governing body shall promulgate rules by which the date, time, place and agenda of all regularly scheduled meetings and the date, time, place and purpose of all special meetings are made available, in advance, to the public and news media.  </a:t>
            </a:r>
            <a:endParaRPr/>
          </a:p>
        </p:txBody>
      </p:sp>
      <p:sp>
        <p:nvSpPr>
          <p:cNvPr id="1625" name="Google Shape;1625;p50: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p5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4" name="Google Shape;1634;p51: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rmAutofit/>
          </a:bodyPr>
          <a:lstStyle/>
          <a:p>
            <a:pPr indent="0" lvl="0" marL="0" rtl="0" algn="l">
              <a:lnSpc>
                <a:spcPct val="100000"/>
              </a:lnSpc>
              <a:spcBef>
                <a:spcPts val="0"/>
              </a:spcBef>
              <a:spcAft>
                <a:spcPts val="0"/>
              </a:spcAft>
              <a:buSzPts val="1400"/>
              <a:buNone/>
            </a:pPr>
            <a:r>
              <a:rPr lang="en-US"/>
              <a:t>Each governing body shall promulgate rules by which the date, time, place and agenda of all regularly scheduled meetings and the date, time, place and purpose of all special meetings are made available, in advance, to the public and news media.  </a:t>
            </a:r>
            <a:endParaRPr/>
          </a:p>
        </p:txBody>
      </p:sp>
      <p:sp>
        <p:nvSpPr>
          <p:cNvPr id="1635" name="Google Shape;1635;p51: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2" name="Shape 1642"/>
        <p:cNvGrpSpPr/>
        <p:nvPr/>
      </p:nvGrpSpPr>
      <p:grpSpPr>
        <a:xfrm>
          <a:off x="0" y="0"/>
          <a:ext cx="0" cy="0"/>
          <a:chOff x="0" y="0"/>
          <a:chExt cx="0" cy="0"/>
        </a:xfrm>
      </p:grpSpPr>
      <p:sp>
        <p:nvSpPr>
          <p:cNvPr id="1643" name="Google Shape;1643;p5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4" name="Google Shape;1644;p52: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645" name="Google Shape;1645;p52: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p53: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653" name="Google Shape;1653;p5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p5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2" name="Google Shape;1662;p54: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rPr lang="en-US"/>
              <a:t>OM 2001-24 – may interview engineering firm in an executive session</a:t>
            </a:r>
            <a:endParaRPr/>
          </a:p>
        </p:txBody>
      </p:sp>
      <p:sp>
        <p:nvSpPr>
          <p:cNvPr id="1663" name="Google Shape;1663;p54: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2" name="Google Shape;1002;p4: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003" name="Google Shape;1003;p4: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p5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2" name="Google Shape;1672;p55: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673" name="Google Shape;1673;p55: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g1184ace1df9_0_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1" name="Google Shape;1681;g1184ace1df9_0_1:notes"/>
          <p:cNvSpPr txBox="1"/>
          <p:nvPr>
            <p:ph idx="1" type="body"/>
          </p:nvPr>
        </p:nvSpPr>
        <p:spPr>
          <a:xfrm>
            <a:off x="702310" y="4421825"/>
            <a:ext cx="5618400" cy="4189200"/>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682" name="Google Shape;1682;g1184ace1df9_0_1:notes"/>
          <p:cNvSpPr txBox="1"/>
          <p:nvPr>
            <p:ph idx="12" type="sldNum"/>
          </p:nvPr>
        </p:nvSpPr>
        <p:spPr>
          <a:xfrm>
            <a:off x="3978134" y="8842031"/>
            <a:ext cx="3043200" cy="465600"/>
          </a:xfrm>
          <a:prstGeom prst="rect">
            <a:avLst/>
          </a:prstGeom>
          <a:noFill/>
          <a:ln>
            <a:noFill/>
          </a:ln>
        </p:spPr>
        <p:txBody>
          <a:bodyPr anchorCtr="0" anchor="b" bIns="46450" lIns="92900" spcFirstLastPara="1" rIns="92900" wrap="square" tIns="464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p56: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690" name="Google Shape;1690;p5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9" name="Shape 1699"/>
        <p:cNvGrpSpPr/>
        <p:nvPr/>
      </p:nvGrpSpPr>
      <p:grpSpPr>
        <a:xfrm>
          <a:off x="0" y="0"/>
          <a:ext cx="0" cy="0"/>
          <a:chOff x="0" y="0"/>
          <a:chExt cx="0" cy="0"/>
        </a:xfrm>
      </p:grpSpPr>
      <p:sp>
        <p:nvSpPr>
          <p:cNvPr id="1700" name="Google Shape;1700;p57: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701" name="Google Shape;1701;p5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7" name="Shape 1707"/>
        <p:cNvGrpSpPr/>
        <p:nvPr/>
      </p:nvGrpSpPr>
      <p:grpSpPr>
        <a:xfrm>
          <a:off x="0" y="0"/>
          <a:ext cx="0" cy="0"/>
          <a:chOff x="0" y="0"/>
          <a:chExt cx="0" cy="0"/>
        </a:xfrm>
      </p:grpSpPr>
      <p:sp>
        <p:nvSpPr>
          <p:cNvPr id="1708" name="Google Shape;1708;p58: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709" name="Google Shape;1709;p5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p59: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717" name="Google Shape;1717;p5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4" name="Shape 1724"/>
        <p:cNvGrpSpPr/>
        <p:nvPr/>
      </p:nvGrpSpPr>
      <p:grpSpPr>
        <a:xfrm>
          <a:off x="0" y="0"/>
          <a:ext cx="0" cy="0"/>
          <a:chOff x="0" y="0"/>
          <a:chExt cx="0" cy="0"/>
        </a:xfrm>
      </p:grpSpPr>
      <p:sp>
        <p:nvSpPr>
          <p:cNvPr id="1725" name="Google Shape;1725;p60: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726" name="Google Shape;1726;p6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p61: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
        <p:nvSpPr>
          <p:cNvPr id="1736" name="Google Shape;1736;p6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7" name="Google Shape;1737;p61: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2" name="Google Shape;1012;p5: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013" name="Google Shape;1013;p5: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2" name="Google Shape;1022;p6:notes"/>
          <p:cNvSpPr txBox="1"/>
          <p:nvPr>
            <p:ph idx="1" type="body"/>
          </p:nvPr>
        </p:nvSpPr>
        <p:spPr>
          <a:xfrm>
            <a:off x="702310" y="4421825"/>
            <a:ext cx="5618480" cy="4189095"/>
          </a:xfrm>
          <a:prstGeom prst="rect">
            <a:avLst/>
          </a:prstGeom>
          <a:noFill/>
          <a:ln>
            <a:noFill/>
          </a:ln>
        </p:spPr>
        <p:txBody>
          <a:bodyPr anchorCtr="0" anchor="t" bIns="46450" lIns="92900" spcFirstLastPara="1" rIns="92900" wrap="square" tIns="46450">
            <a:noAutofit/>
          </a:bodyPr>
          <a:lstStyle/>
          <a:p>
            <a:pPr indent="0" lvl="0" marL="0" rtl="0" algn="l">
              <a:lnSpc>
                <a:spcPct val="100000"/>
              </a:lnSpc>
              <a:spcBef>
                <a:spcPts val="0"/>
              </a:spcBef>
              <a:spcAft>
                <a:spcPts val="0"/>
              </a:spcAft>
              <a:buSzPts val="1400"/>
              <a:buNone/>
            </a:pPr>
            <a:r>
              <a:t/>
            </a:r>
            <a:endParaRPr/>
          </a:p>
        </p:txBody>
      </p:sp>
      <p:sp>
        <p:nvSpPr>
          <p:cNvPr id="1023" name="Google Shape;1023;p6:notes"/>
          <p:cNvSpPr txBox="1"/>
          <p:nvPr>
            <p:ph idx="12" type="sldNum"/>
          </p:nvPr>
        </p:nvSpPr>
        <p:spPr>
          <a:xfrm>
            <a:off x="3978134" y="8842031"/>
            <a:ext cx="3043343" cy="465455"/>
          </a:xfrm>
          <a:prstGeom prst="rect">
            <a:avLst/>
          </a:prstGeom>
          <a:noFill/>
          <a:ln>
            <a:noFill/>
          </a:ln>
        </p:spPr>
        <p:txBody>
          <a:bodyPr anchorCtr="0" anchor="b" bIns="46450" lIns="92900" spcFirstLastPara="1" rIns="92900" wrap="square" tIns="464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grpSp>
        <p:nvGrpSpPr>
          <p:cNvPr id="27" name="Google Shape;27;p63"/>
          <p:cNvGrpSpPr/>
          <p:nvPr/>
        </p:nvGrpSpPr>
        <p:grpSpPr>
          <a:xfrm>
            <a:off x="-8466" y="-8468"/>
            <a:ext cx="9169804" cy="6874935"/>
            <a:chOff x="-8466" y="-8468"/>
            <a:chExt cx="9169804" cy="6874935"/>
          </a:xfrm>
        </p:grpSpPr>
        <p:cxnSp>
          <p:nvCxnSpPr>
            <p:cNvPr id="28" name="Google Shape;28;p63"/>
            <p:cNvCxnSpPr/>
            <p:nvPr/>
          </p:nvCxnSpPr>
          <p:spPr>
            <a:xfrm flipH="1" rot="10800000">
              <a:off x="5130830" y="4175605"/>
              <a:ext cx="4022475" cy="2682396"/>
            </a:xfrm>
            <a:prstGeom prst="straightConnector1">
              <a:avLst/>
            </a:prstGeom>
            <a:noFill/>
            <a:ln cap="flat" cmpd="sng" w="9525">
              <a:solidFill>
                <a:srgbClr val="D8D8D8"/>
              </a:solidFill>
              <a:prstDash val="solid"/>
              <a:round/>
              <a:headEnd len="sm" w="sm" type="none"/>
              <a:tailEnd len="sm" w="sm" type="none"/>
            </a:ln>
          </p:spPr>
        </p:cxnSp>
        <p:cxnSp>
          <p:nvCxnSpPr>
            <p:cNvPr id="29" name="Google Shape;29;p63"/>
            <p:cNvCxnSpPr/>
            <p:nvPr/>
          </p:nvCxnSpPr>
          <p:spPr>
            <a:xfrm>
              <a:off x="7042707" y="0"/>
              <a:ext cx="1219200" cy="6858000"/>
            </a:xfrm>
            <a:prstGeom prst="straightConnector1">
              <a:avLst/>
            </a:prstGeom>
            <a:noFill/>
            <a:ln cap="flat" cmpd="sng" w="9525">
              <a:solidFill>
                <a:srgbClr val="BFBFBF"/>
              </a:solidFill>
              <a:prstDash val="solid"/>
              <a:round/>
              <a:headEnd len="sm" w="sm" type="none"/>
              <a:tailEnd len="sm" w="sm" type="none"/>
            </a:ln>
          </p:spPr>
        </p:cxnSp>
        <p:sp>
          <p:nvSpPr>
            <p:cNvPr id="30" name="Google Shape;30;p63"/>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63"/>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63"/>
            <p:cNvSpPr/>
            <p:nvPr/>
          </p:nvSpPr>
          <p:spPr>
            <a:xfrm>
              <a:off x="6637896" y="3920066"/>
              <a:ext cx="2513565" cy="2937933"/>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63"/>
            <p:cNvSpPr/>
            <p:nvPr/>
          </p:nvSpPr>
          <p:spPr>
            <a:xfrm>
              <a:off x="7010429" y="-8467"/>
              <a:ext cx="2142876"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D8BE4D">
                <a:alpha val="69411"/>
              </a:srgbClr>
            </a:solidFill>
            <a:ln>
              <a:noFill/>
            </a:ln>
          </p:spPr>
        </p:sp>
        <p:sp>
          <p:nvSpPr>
            <p:cNvPr id="34" name="Google Shape;34;p63"/>
            <p:cNvSpPr/>
            <p:nvPr/>
          </p:nvSpPr>
          <p:spPr>
            <a:xfrm>
              <a:off x="8295776" y="-8467"/>
              <a:ext cx="857530"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93B3D7">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63"/>
            <p:cNvSpPr/>
            <p:nvPr/>
          </p:nvSpPr>
          <p:spPr>
            <a:xfrm>
              <a:off x="8077231" y="-8468"/>
              <a:ext cx="1066770"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63"/>
            <p:cNvSpPr/>
            <p:nvPr/>
          </p:nvSpPr>
          <p:spPr>
            <a:xfrm>
              <a:off x="8060297" y="4893733"/>
              <a:ext cx="1094086" cy="1964267"/>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63"/>
            <p:cNvSpPr/>
            <p:nvPr/>
          </p:nvSpPr>
          <p:spPr>
            <a:xfrm>
              <a:off x="-8466" y="-8468"/>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84313"/>
              </a:schemeClr>
            </a:solidFill>
            <a:ln>
              <a:noFill/>
            </a:ln>
          </p:spPr>
        </p:sp>
      </p:grpSp>
      <p:sp>
        <p:nvSpPr>
          <p:cNvPr id="38" name="Google Shape;38;p63"/>
          <p:cNvSpPr txBox="1"/>
          <p:nvPr>
            <p:ph type="ctrTitle"/>
          </p:nvPr>
        </p:nvSpPr>
        <p:spPr>
          <a:xfrm>
            <a:off x="1130595" y="2404534"/>
            <a:ext cx="5826719"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imes New Roman"/>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3"/>
          <p:cNvSpPr txBox="1"/>
          <p:nvPr>
            <p:ph idx="1" type="subTitle"/>
          </p:nvPr>
        </p:nvSpPr>
        <p:spPr>
          <a:xfrm>
            <a:off x="1130595" y="4050834"/>
            <a:ext cx="5826719"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63"/>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3"/>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3"/>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89"/>
          <p:cNvSpPr txBox="1"/>
          <p:nvPr>
            <p:ph type="title"/>
          </p:nvPr>
        </p:nvSpPr>
        <p:spPr>
          <a:xfrm>
            <a:off x="609600" y="609600"/>
            <a:ext cx="6347714"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imes New Roman"/>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89"/>
          <p:cNvSpPr txBox="1"/>
          <p:nvPr>
            <p:ph idx="1" type="body"/>
          </p:nvPr>
        </p:nvSpPr>
        <p:spPr>
          <a:xfrm>
            <a:off x="609600" y="4470400"/>
            <a:ext cx="6347714"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7" name="Google Shape;97;p89"/>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89"/>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89"/>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802" name="Shape 802"/>
        <p:cNvGrpSpPr/>
        <p:nvPr/>
      </p:nvGrpSpPr>
      <p:grpSpPr>
        <a:xfrm>
          <a:off x="0" y="0"/>
          <a:ext cx="0" cy="0"/>
          <a:chOff x="0" y="0"/>
          <a:chExt cx="0" cy="0"/>
        </a:xfrm>
      </p:grpSpPr>
      <p:sp>
        <p:nvSpPr>
          <p:cNvPr id="803" name="Google Shape;803;p79"/>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4" name="Google Shape;804;p79"/>
          <p:cNvSpPr txBox="1"/>
          <p:nvPr>
            <p:ph idx="1" type="body"/>
          </p:nvPr>
        </p:nvSpPr>
        <p:spPr>
          <a:xfrm>
            <a:off x="566738" y="1752600"/>
            <a:ext cx="3924300" cy="4267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805" name="Google Shape;805;p79"/>
          <p:cNvSpPr txBox="1"/>
          <p:nvPr>
            <p:ph idx="2" type="body"/>
          </p:nvPr>
        </p:nvSpPr>
        <p:spPr>
          <a:xfrm>
            <a:off x="4643438" y="1752600"/>
            <a:ext cx="3924300" cy="4267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806" name="Google Shape;806;p79"/>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7" name="Google Shape;807;p79"/>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8" name="Google Shape;808;p79"/>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9" name="Shape 809"/>
        <p:cNvGrpSpPr/>
        <p:nvPr/>
      </p:nvGrpSpPr>
      <p:grpSpPr>
        <a:xfrm>
          <a:off x="0" y="0"/>
          <a:ext cx="0" cy="0"/>
          <a:chOff x="0" y="0"/>
          <a:chExt cx="0" cy="0"/>
        </a:xfrm>
      </p:grpSpPr>
      <p:grpSp>
        <p:nvGrpSpPr>
          <p:cNvPr id="810" name="Google Shape;810;p168"/>
          <p:cNvGrpSpPr/>
          <p:nvPr/>
        </p:nvGrpSpPr>
        <p:grpSpPr>
          <a:xfrm>
            <a:off x="203200" y="0"/>
            <a:ext cx="3778250" cy="6858001"/>
            <a:chOff x="203200" y="0"/>
            <a:chExt cx="3778250" cy="6858001"/>
          </a:xfrm>
        </p:grpSpPr>
        <p:sp>
          <p:nvSpPr>
            <p:cNvPr id="811" name="Google Shape;811;p168"/>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chemeClr val="accent1"/>
            </a:solidFill>
            <a:ln>
              <a:noFill/>
            </a:ln>
          </p:spPr>
        </p:sp>
        <p:sp>
          <p:nvSpPr>
            <p:cNvPr id="812" name="Google Shape;812;p168"/>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595959"/>
            </a:solidFill>
            <a:ln>
              <a:noFill/>
            </a:ln>
          </p:spPr>
        </p:sp>
        <p:sp>
          <p:nvSpPr>
            <p:cNvPr id="813" name="Google Shape;813;p168"/>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814" name="Google Shape;814;p168"/>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345D7E"/>
            </a:solidFill>
            <a:ln>
              <a:noFill/>
            </a:ln>
          </p:spPr>
        </p:sp>
        <p:sp>
          <p:nvSpPr>
            <p:cNvPr id="815" name="Google Shape;815;p168"/>
            <p:cNvSpPr/>
            <p:nvPr/>
          </p:nvSpPr>
          <p:spPr>
            <a:xfrm>
              <a:off x="641350" y="3881438"/>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548BB7"/>
            </a:solidFill>
            <a:ln>
              <a:noFill/>
            </a:ln>
          </p:spPr>
        </p:sp>
        <p:sp>
          <p:nvSpPr>
            <p:cNvPr id="816" name="Google Shape;816;p168"/>
            <p:cNvSpPr/>
            <p:nvPr/>
          </p:nvSpPr>
          <p:spPr>
            <a:xfrm>
              <a:off x="203200" y="3771900"/>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817" name="Google Shape;817;p168"/>
          <p:cNvSpPr txBox="1"/>
          <p:nvPr>
            <p:ph type="ctrTitle"/>
          </p:nvPr>
        </p:nvSpPr>
        <p:spPr>
          <a:xfrm>
            <a:off x="1739673" y="914401"/>
            <a:ext cx="6947127" cy="3488266"/>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5400"/>
              <a:buFont typeface="Corbe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8" name="Google Shape;818;p168"/>
          <p:cNvSpPr txBox="1"/>
          <p:nvPr>
            <p:ph idx="1" type="subTitle"/>
          </p:nvPr>
        </p:nvSpPr>
        <p:spPr>
          <a:xfrm>
            <a:off x="2924238" y="4402666"/>
            <a:ext cx="5762563" cy="1364531"/>
          </a:xfrm>
          <a:prstGeom prst="rect">
            <a:avLst/>
          </a:prstGeom>
          <a:noFill/>
          <a:ln>
            <a:noFill/>
          </a:ln>
        </p:spPr>
        <p:txBody>
          <a:bodyPr anchorCtr="0" anchor="t" bIns="45700" lIns="91425" spcFirstLastPara="1" rIns="91425" wrap="square" tIns="45700">
            <a:normAutofit/>
          </a:bodyPr>
          <a:lstStyle>
            <a:lvl1pPr lvl="0" algn="r">
              <a:lnSpc>
                <a:spcPct val="100000"/>
              </a:lnSpc>
              <a:spcBef>
                <a:spcPts val="360"/>
              </a:spcBef>
              <a:spcAft>
                <a:spcPts val="0"/>
              </a:spcAft>
              <a:buSzPts val="2610"/>
              <a:buNone/>
              <a:defRPr sz="1800">
                <a:solidFill>
                  <a:schemeClr val="dk1"/>
                </a:solidFill>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p:txBody>
      </p:sp>
      <p:sp>
        <p:nvSpPr>
          <p:cNvPr id="819" name="Google Shape;819;p168"/>
          <p:cNvSpPr txBox="1"/>
          <p:nvPr>
            <p:ph idx="10" type="dt"/>
          </p:nvPr>
        </p:nvSpPr>
        <p:spPr>
          <a:xfrm>
            <a:off x="7325773" y="6117336"/>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0" name="Google Shape;820;p168"/>
          <p:cNvSpPr txBox="1"/>
          <p:nvPr>
            <p:ph idx="11" type="ftr"/>
          </p:nvPr>
        </p:nvSpPr>
        <p:spPr>
          <a:xfrm>
            <a:off x="3623733" y="6117336"/>
            <a:ext cx="36094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1" name="Google Shape;821;p168"/>
          <p:cNvSpPr txBox="1"/>
          <p:nvPr>
            <p:ph idx="12" type="sldNum"/>
          </p:nvPr>
        </p:nvSpPr>
        <p:spPr>
          <a:xfrm>
            <a:off x="8275320" y="6117336"/>
            <a:ext cx="41148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822" name="Google Shape;822;p168"/>
          <p:cNvSpPr/>
          <p:nvPr/>
        </p:nvSpPr>
        <p:spPr>
          <a:xfrm>
            <a:off x="203200" y="3771900"/>
            <a:ext cx="361950" cy="90488"/>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823" name="Google Shape;823;p168"/>
          <p:cNvSpPr/>
          <p:nvPr/>
        </p:nvSpPr>
        <p:spPr>
          <a:xfrm>
            <a:off x="560388" y="3867150"/>
            <a:ext cx="61913" cy="80963"/>
          </a:xfrm>
          <a:custGeom>
            <a:rect b="b" l="l" r="r" t="t"/>
            <a:pathLst>
              <a:path extrusionOk="0" h="51" w="39">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4" name="Shape 824"/>
        <p:cNvGrpSpPr/>
        <p:nvPr/>
      </p:nvGrpSpPr>
      <p:grpSpPr>
        <a:xfrm>
          <a:off x="0" y="0"/>
          <a:ext cx="0" cy="0"/>
          <a:chOff x="0" y="0"/>
          <a:chExt cx="0" cy="0"/>
        </a:xfrm>
      </p:grpSpPr>
      <p:sp>
        <p:nvSpPr>
          <p:cNvPr id="825" name="Google Shape;825;p169"/>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6" name="Google Shape;826;p169"/>
          <p:cNvSpPr txBox="1"/>
          <p:nvPr>
            <p:ph idx="1" type="body"/>
          </p:nvPr>
        </p:nvSpPr>
        <p:spPr>
          <a:xfrm>
            <a:off x="982133" y="2667000"/>
            <a:ext cx="7704667" cy="3332816"/>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827" name="Google Shape;827;p169"/>
          <p:cNvSpPr txBox="1"/>
          <p:nvPr>
            <p:ph idx="10" type="dt"/>
          </p:nvPr>
        </p:nvSpPr>
        <p:spPr>
          <a:xfrm>
            <a:off x="7344329" y="6108173"/>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8" name="Google Shape;828;p169"/>
          <p:cNvSpPr txBox="1"/>
          <p:nvPr>
            <p:ph idx="11" type="ftr"/>
          </p:nvPr>
        </p:nvSpPr>
        <p:spPr>
          <a:xfrm>
            <a:off x="1972647" y="6108173"/>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9" name="Google Shape;829;p169"/>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0" name="Shape 830"/>
        <p:cNvGrpSpPr/>
        <p:nvPr/>
      </p:nvGrpSpPr>
      <p:grpSpPr>
        <a:xfrm>
          <a:off x="0" y="0"/>
          <a:ext cx="0" cy="0"/>
          <a:chOff x="0" y="0"/>
          <a:chExt cx="0" cy="0"/>
        </a:xfrm>
      </p:grpSpPr>
      <p:sp>
        <p:nvSpPr>
          <p:cNvPr id="831" name="Google Shape;831;p170"/>
          <p:cNvSpPr txBox="1"/>
          <p:nvPr>
            <p:ph type="title"/>
          </p:nvPr>
        </p:nvSpPr>
        <p:spPr>
          <a:xfrm>
            <a:off x="1986995" y="2666998"/>
            <a:ext cx="6699805" cy="2360071"/>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4000"/>
              <a:buFont typeface="Corbel"/>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2" name="Google Shape;832;p170"/>
          <p:cNvSpPr txBox="1"/>
          <p:nvPr>
            <p:ph idx="1" type="body"/>
          </p:nvPr>
        </p:nvSpPr>
        <p:spPr>
          <a:xfrm>
            <a:off x="1986998" y="5027070"/>
            <a:ext cx="6699802"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833" name="Google Shape;833;p17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4" name="Google Shape;834;p17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5" name="Google Shape;835;p17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6" name="Shape 836"/>
        <p:cNvGrpSpPr/>
        <p:nvPr/>
      </p:nvGrpSpPr>
      <p:grpSpPr>
        <a:xfrm>
          <a:off x="0" y="0"/>
          <a:ext cx="0" cy="0"/>
          <a:chOff x="0" y="0"/>
          <a:chExt cx="0" cy="0"/>
        </a:xfrm>
      </p:grpSpPr>
      <p:sp>
        <p:nvSpPr>
          <p:cNvPr id="837" name="Google Shape;837;p171"/>
          <p:cNvSpPr txBox="1"/>
          <p:nvPr>
            <p:ph type="title"/>
          </p:nvPr>
        </p:nvSpPr>
        <p:spPr>
          <a:xfrm>
            <a:off x="982133" y="685801"/>
            <a:ext cx="7704667"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8" name="Google Shape;838;p171"/>
          <p:cNvSpPr txBox="1"/>
          <p:nvPr>
            <p:ph idx="1" type="body"/>
          </p:nvPr>
        </p:nvSpPr>
        <p:spPr>
          <a:xfrm>
            <a:off x="982133" y="2667000"/>
            <a:ext cx="3739896" cy="336867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839" name="Google Shape;839;p171"/>
          <p:cNvSpPr txBox="1"/>
          <p:nvPr>
            <p:ph idx="2" type="body"/>
          </p:nvPr>
        </p:nvSpPr>
        <p:spPr>
          <a:xfrm>
            <a:off x="4946904" y="2667000"/>
            <a:ext cx="3739896" cy="334682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840" name="Google Shape;840;p17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1" name="Google Shape;841;p17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2" name="Google Shape;842;p17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43" name="Shape 843"/>
        <p:cNvGrpSpPr/>
        <p:nvPr/>
      </p:nvGrpSpPr>
      <p:grpSpPr>
        <a:xfrm>
          <a:off x="0" y="0"/>
          <a:ext cx="0" cy="0"/>
          <a:chOff x="0" y="0"/>
          <a:chExt cx="0" cy="0"/>
        </a:xfrm>
      </p:grpSpPr>
      <p:sp>
        <p:nvSpPr>
          <p:cNvPr id="844" name="Google Shape;844;p172"/>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5" name="Google Shape;845;p172"/>
          <p:cNvSpPr txBox="1"/>
          <p:nvPr>
            <p:ph idx="1" type="body"/>
          </p:nvPr>
        </p:nvSpPr>
        <p:spPr>
          <a:xfrm>
            <a:off x="1329481" y="2658533"/>
            <a:ext cx="345629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548BB7"/>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846" name="Google Shape;846;p172"/>
          <p:cNvSpPr txBox="1"/>
          <p:nvPr>
            <p:ph idx="2" type="body"/>
          </p:nvPr>
        </p:nvSpPr>
        <p:spPr>
          <a:xfrm>
            <a:off x="1113523"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847" name="Google Shape;847;p172"/>
          <p:cNvSpPr txBox="1"/>
          <p:nvPr>
            <p:ph idx="3" type="body"/>
          </p:nvPr>
        </p:nvSpPr>
        <p:spPr>
          <a:xfrm>
            <a:off x="5161710" y="2667000"/>
            <a:ext cx="346780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548BB7"/>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848" name="Google Shape;848;p172"/>
          <p:cNvSpPr txBox="1"/>
          <p:nvPr>
            <p:ph idx="4" type="body"/>
          </p:nvPr>
        </p:nvSpPr>
        <p:spPr>
          <a:xfrm>
            <a:off x="4957266"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849" name="Google Shape;849;p172"/>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0" name="Google Shape;850;p172"/>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1" name="Google Shape;851;p17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2" name="Shape 852"/>
        <p:cNvGrpSpPr/>
        <p:nvPr/>
      </p:nvGrpSpPr>
      <p:grpSpPr>
        <a:xfrm>
          <a:off x="0" y="0"/>
          <a:ext cx="0" cy="0"/>
          <a:chOff x="0" y="0"/>
          <a:chExt cx="0" cy="0"/>
        </a:xfrm>
      </p:grpSpPr>
      <p:sp>
        <p:nvSpPr>
          <p:cNvPr id="853" name="Google Shape;853;p173"/>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4" name="Google Shape;854;p17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5" name="Google Shape;855;p17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6" name="Google Shape;856;p17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7" name="Shape 857"/>
        <p:cNvGrpSpPr/>
        <p:nvPr/>
      </p:nvGrpSpPr>
      <p:grpSpPr>
        <a:xfrm>
          <a:off x="0" y="0"/>
          <a:ext cx="0" cy="0"/>
          <a:chOff x="0" y="0"/>
          <a:chExt cx="0" cy="0"/>
        </a:xfrm>
      </p:grpSpPr>
      <p:sp>
        <p:nvSpPr>
          <p:cNvPr id="858" name="Google Shape;858;p17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9" name="Google Shape;859;p17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0" name="Google Shape;860;p17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1" name="Shape 861"/>
        <p:cNvGrpSpPr/>
        <p:nvPr/>
      </p:nvGrpSpPr>
      <p:grpSpPr>
        <a:xfrm>
          <a:off x="0" y="0"/>
          <a:ext cx="0" cy="0"/>
          <a:chOff x="0" y="0"/>
          <a:chExt cx="0" cy="0"/>
        </a:xfrm>
      </p:grpSpPr>
      <p:sp>
        <p:nvSpPr>
          <p:cNvPr id="862" name="Google Shape;862;p175"/>
          <p:cNvSpPr txBox="1"/>
          <p:nvPr>
            <p:ph type="title"/>
          </p:nvPr>
        </p:nvSpPr>
        <p:spPr>
          <a:xfrm>
            <a:off x="1113524" y="1600200"/>
            <a:ext cx="2662534"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3" name="Google Shape;863;p175"/>
          <p:cNvSpPr txBox="1"/>
          <p:nvPr>
            <p:ph idx="1" type="body"/>
          </p:nvPr>
        </p:nvSpPr>
        <p:spPr>
          <a:xfrm>
            <a:off x="3947553" y="685800"/>
            <a:ext cx="4681962" cy="5105401"/>
          </a:xfrm>
          <a:prstGeom prst="rect">
            <a:avLst/>
          </a:prstGeom>
          <a:noFill/>
          <a:ln>
            <a:noFill/>
          </a:ln>
        </p:spPr>
        <p:txBody>
          <a:bodyPr anchorCtr="0" anchor="ctr" bIns="45700" lIns="91425" spcFirstLastPara="1" rIns="91425" wrap="square" tIns="45700">
            <a:normAutofit/>
          </a:bodyPr>
          <a:lstStyle>
            <a:lvl1pPr indent="-412750" lvl="0" marL="457200" algn="l">
              <a:lnSpc>
                <a:spcPct val="100000"/>
              </a:lnSpc>
              <a:spcBef>
                <a:spcPts val="400"/>
              </a:spcBef>
              <a:spcAft>
                <a:spcPts val="0"/>
              </a:spcAft>
              <a:buSzPts val="2900"/>
              <a:buChar char="•"/>
              <a:defRPr sz="2000"/>
            </a:lvl1pPr>
            <a:lvl2pPr indent="-394335" lvl="1" marL="914400" algn="l">
              <a:lnSpc>
                <a:spcPct val="100000"/>
              </a:lnSpc>
              <a:spcBef>
                <a:spcPts val="600"/>
              </a:spcBef>
              <a:spcAft>
                <a:spcPts val="0"/>
              </a:spcAft>
              <a:buSzPts val="2610"/>
              <a:buChar char="•"/>
              <a:defRPr sz="1800"/>
            </a:lvl2pPr>
            <a:lvl3pPr indent="-375919" lvl="2" marL="1371600" algn="l">
              <a:lnSpc>
                <a:spcPct val="100000"/>
              </a:lnSpc>
              <a:spcBef>
                <a:spcPts val="600"/>
              </a:spcBef>
              <a:spcAft>
                <a:spcPts val="0"/>
              </a:spcAft>
              <a:buSzPts val="2320"/>
              <a:buChar char="•"/>
              <a:defRPr sz="1600"/>
            </a:lvl3pPr>
            <a:lvl4pPr indent="-357505" lvl="3" marL="1828800" algn="l">
              <a:lnSpc>
                <a:spcPct val="100000"/>
              </a:lnSpc>
              <a:spcBef>
                <a:spcPts val="600"/>
              </a:spcBef>
              <a:spcAft>
                <a:spcPts val="0"/>
              </a:spcAft>
              <a:buSzPts val="2030"/>
              <a:buChar char="•"/>
              <a:defRPr sz="1400"/>
            </a:lvl4pPr>
            <a:lvl5pPr indent="-357504" lvl="4" marL="2286000" algn="l">
              <a:lnSpc>
                <a:spcPct val="100000"/>
              </a:lnSpc>
              <a:spcBef>
                <a:spcPts val="600"/>
              </a:spcBef>
              <a:spcAft>
                <a:spcPts val="0"/>
              </a:spcAft>
              <a:buSzPts val="2030"/>
              <a:buChar char="•"/>
              <a:defRPr sz="1400"/>
            </a:lvl5pPr>
            <a:lvl6pPr indent="-357504" lvl="5" marL="2743200" algn="l">
              <a:lnSpc>
                <a:spcPct val="100000"/>
              </a:lnSpc>
              <a:spcBef>
                <a:spcPts val="600"/>
              </a:spcBef>
              <a:spcAft>
                <a:spcPts val="0"/>
              </a:spcAft>
              <a:buSzPts val="2030"/>
              <a:buChar char="•"/>
              <a:defRPr sz="1400"/>
            </a:lvl6pPr>
            <a:lvl7pPr indent="-357504" lvl="6" marL="3200400" algn="l">
              <a:lnSpc>
                <a:spcPct val="100000"/>
              </a:lnSpc>
              <a:spcBef>
                <a:spcPts val="600"/>
              </a:spcBef>
              <a:spcAft>
                <a:spcPts val="0"/>
              </a:spcAft>
              <a:buSzPts val="2030"/>
              <a:buChar char="•"/>
              <a:defRPr sz="1400"/>
            </a:lvl7pPr>
            <a:lvl8pPr indent="-357504" lvl="7" marL="3657600" algn="l">
              <a:lnSpc>
                <a:spcPct val="100000"/>
              </a:lnSpc>
              <a:spcBef>
                <a:spcPts val="600"/>
              </a:spcBef>
              <a:spcAft>
                <a:spcPts val="0"/>
              </a:spcAft>
              <a:buSzPts val="2030"/>
              <a:buChar char="•"/>
              <a:defRPr sz="1400"/>
            </a:lvl8pPr>
            <a:lvl9pPr indent="-357504" lvl="8" marL="4114800" algn="l">
              <a:lnSpc>
                <a:spcPct val="100000"/>
              </a:lnSpc>
              <a:spcBef>
                <a:spcPts val="600"/>
              </a:spcBef>
              <a:spcAft>
                <a:spcPts val="600"/>
              </a:spcAft>
              <a:buSzPts val="2030"/>
              <a:buChar char="•"/>
              <a:defRPr sz="1400"/>
            </a:lvl9pPr>
          </a:lstStyle>
          <a:p/>
        </p:txBody>
      </p:sp>
      <p:sp>
        <p:nvSpPr>
          <p:cNvPr id="864" name="Google Shape;864;p175"/>
          <p:cNvSpPr txBox="1"/>
          <p:nvPr>
            <p:ph idx="2" type="body"/>
          </p:nvPr>
        </p:nvSpPr>
        <p:spPr>
          <a:xfrm>
            <a:off x="1113524" y="2971800"/>
            <a:ext cx="2662534"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2320"/>
              <a:buNone/>
              <a:defRPr sz="16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865" name="Google Shape;865;p17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6" name="Google Shape;866;p17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7" name="Google Shape;867;p17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68" name="Shape 868"/>
        <p:cNvGrpSpPr/>
        <p:nvPr/>
      </p:nvGrpSpPr>
      <p:grpSpPr>
        <a:xfrm>
          <a:off x="0" y="0"/>
          <a:ext cx="0" cy="0"/>
          <a:chOff x="0" y="0"/>
          <a:chExt cx="0" cy="0"/>
        </a:xfrm>
      </p:grpSpPr>
      <p:sp>
        <p:nvSpPr>
          <p:cNvPr id="869" name="Google Shape;869;p176"/>
          <p:cNvSpPr txBox="1"/>
          <p:nvPr>
            <p:ph type="title"/>
          </p:nvPr>
        </p:nvSpPr>
        <p:spPr>
          <a:xfrm>
            <a:off x="1112332" y="1752599"/>
            <a:ext cx="4070679"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800"/>
              <a:buFont typeface="Corbel"/>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0" name="Google Shape;870;p176"/>
          <p:cNvSpPr/>
          <p:nvPr>
            <p:ph idx="2" type="pic"/>
          </p:nvPr>
        </p:nvSpPr>
        <p:spPr>
          <a:xfrm>
            <a:off x="5697495" y="914400"/>
            <a:ext cx="2461371"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871" name="Google Shape;871;p176"/>
          <p:cNvSpPr txBox="1"/>
          <p:nvPr>
            <p:ph idx="1" type="body"/>
          </p:nvPr>
        </p:nvSpPr>
        <p:spPr>
          <a:xfrm>
            <a:off x="1112332" y="3124199"/>
            <a:ext cx="4070679"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60"/>
              </a:spcBef>
              <a:spcAft>
                <a:spcPts val="0"/>
              </a:spcAft>
              <a:buSzPts val="2610"/>
              <a:buNone/>
              <a:defRPr sz="18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872" name="Google Shape;872;p17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3" name="Google Shape;873;p17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4" name="Google Shape;874;p17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90"/>
          <p:cNvSpPr txBox="1"/>
          <p:nvPr>
            <p:ph type="title"/>
          </p:nvPr>
        </p:nvSpPr>
        <p:spPr>
          <a:xfrm>
            <a:off x="774885" y="609600"/>
            <a:ext cx="6072182"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imes New Roman"/>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90"/>
          <p:cNvSpPr txBox="1"/>
          <p:nvPr>
            <p:ph idx="1" type="body"/>
          </p:nvPr>
        </p:nvSpPr>
        <p:spPr>
          <a:xfrm>
            <a:off x="1101074" y="3632200"/>
            <a:ext cx="541980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Arial"/>
              <a:buNone/>
              <a:defRPr sz="1600">
                <a:solidFill>
                  <a:srgbClr val="7F7F7F"/>
                </a:solidFill>
              </a:defRPr>
            </a:lvl1pPr>
            <a:lvl2pPr indent="-228600" lvl="1" marL="914400" algn="l">
              <a:lnSpc>
                <a:spcPct val="100000"/>
              </a:lnSpc>
              <a:spcBef>
                <a:spcPts val="1000"/>
              </a:spcBef>
              <a:spcAft>
                <a:spcPts val="0"/>
              </a:spcAft>
              <a:buSzPts val="1280"/>
              <a:buFont typeface="Arial"/>
              <a:buNone/>
              <a:defRPr/>
            </a:lvl2pPr>
            <a:lvl3pPr indent="-228600" lvl="2" marL="1371600" algn="l">
              <a:lnSpc>
                <a:spcPct val="100000"/>
              </a:lnSpc>
              <a:spcBef>
                <a:spcPts val="1000"/>
              </a:spcBef>
              <a:spcAft>
                <a:spcPts val="0"/>
              </a:spcAft>
              <a:buSzPts val="1120"/>
              <a:buFont typeface="Arial"/>
              <a:buNone/>
              <a:defRPr/>
            </a:lvl3pPr>
            <a:lvl4pPr indent="-228600" lvl="3" marL="1828800" algn="l">
              <a:lnSpc>
                <a:spcPct val="100000"/>
              </a:lnSpc>
              <a:spcBef>
                <a:spcPts val="1000"/>
              </a:spcBef>
              <a:spcAft>
                <a:spcPts val="0"/>
              </a:spcAft>
              <a:buSzPts val="960"/>
              <a:buFont typeface="Arial"/>
              <a:buNone/>
              <a:defRPr/>
            </a:lvl4pPr>
            <a:lvl5pPr indent="-228600" lvl="4" marL="2286000" algn="l">
              <a:lnSpc>
                <a:spcPct val="100000"/>
              </a:lnSpc>
              <a:spcBef>
                <a:spcPts val="1000"/>
              </a:spcBef>
              <a:spcAft>
                <a:spcPts val="0"/>
              </a:spcAft>
              <a:buSzPts val="960"/>
              <a:buFont typeface="Arial"/>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3" name="Google Shape;103;p90"/>
          <p:cNvSpPr txBox="1"/>
          <p:nvPr>
            <p:ph idx="2" type="body"/>
          </p:nvPr>
        </p:nvSpPr>
        <p:spPr>
          <a:xfrm>
            <a:off x="609598" y="4470400"/>
            <a:ext cx="6347715"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4" name="Google Shape;104;p90"/>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90"/>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90"/>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90"/>
          <p:cNvSpPr txBox="1"/>
          <p:nvPr/>
        </p:nvSpPr>
        <p:spPr>
          <a:xfrm>
            <a:off x="482711" y="790378"/>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93B3D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8" name="Google Shape;108;p90"/>
          <p:cNvSpPr txBox="1"/>
          <p:nvPr/>
        </p:nvSpPr>
        <p:spPr>
          <a:xfrm>
            <a:off x="6747699" y="2886556"/>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93B3D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75" name="Shape 875"/>
        <p:cNvGrpSpPr/>
        <p:nvPr/>
      </p:nvGrpSpPr>
      <p:grpSpPr>
        <a:xfrm>
          <a:off x="0" y="0"/>
          <a:ext cx="0" cy="0"/>
          <a:chOff x="0" y="0"/>
          <a:chExt cx="0" cy="0"/>
        </a:xfrm>
      </p:grpSpPr>
      <p:sp>
        <p:nvSpPr>
          <p:cNvPr id="876" name="Google Shape;876;p177"/>
          <p:cNvSpPr txBox="1"/>
          <p:nvPr>
            <p:ph type="title"/>
          </p:nvPr>
        </p:nvSpPr>
        <p:spPr>
          <a:xfrm>
            <a:off x="1113523" y="4732865"/>
            <a:ext cx="7515991"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7" name="Google Shape;877;p177"/>
          <p:cNvSpPr/>
          <p:nvPr>
            <p:ph idx="2" type="pic"/>
          </p:nvPr>
        </p:nvSpPr>
        <p:spPr>
          <a:xfrm>
            <a:off x="1789975" y="932112"/>
            <a:ext cx="6171065"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878" name="Google Shape;878;p177"/>
          <p:cNvSpPr txBox="1"/>
          <p:nvPr>
            <p:ph idx="1" type="body"/>
          </p:nvPr>
        </p:nvSpPr>
        <p:spPr>
          <a:xfrm>
            <a:off x="1113523" y="5299603"/>
            <a:ext cx="7515991" cy="49371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80"/>
              </a:spcBef>
              <a:spcAft>
                <a:spcPts val="0"/>
              </a:spcAft>
              <a:buSzPts val="2030"/>
              <a:buNone/>
              <a:defRPr sz="14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879" name="Google Shape;879;p177"/>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0" name="Google Shape;880;p177"/>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1" name="Google Shape;881;p17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82" name="Shape 882"/>
        <p:cNvGrpSpPr/>
        <p:nvPr/>
      </p:nvGrpSpPr>
      <p:grpSpPr>
        <a:xfrm>
          <a:off x="0" y="0"/>
          <a:ext cx="0" cy="0"/>
          <a:chOff x="0" y="0"/>
          <a:chExt cx="0" cy="0"/>
        </a:xfrm>
      </p:grpSpPr>
      <p:sp>
        <p:nvSpPr>
          <p:cNvPr id="883" name="Google Shape;883;p178"/>
          <p:cNvSpPr txBox="1"/>
          <p:nvPr>
            <p:ph type="title"/>
          </p:nvPr>
        </p:nvSpPr>
        <p:spPr>
          <a:xfrm>
            <a:off x="1113524" y="685800"/>
            <a:ext cx="7515991" cy="3048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4" name="Google Shape;884;p178"/>
          <p:cNvSpPr txBox="1"/>
          <p:nvPr>
            <p:ph idx="1" type="body"/>
          </p:nvPr>
        </p:nvSpPr>
        <p:spPr>
          <a:xfrm>
            <a:off x="1113524" y="4343400"/>
            <a:ext cx="7515992"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885" name="Google Shape;885;p178"/>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6" name="Google Shape;886;p178"/>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7" name="Google Shape;887;p178"/>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88" name="Shape 888"/>
        <p:cNvGrpSpPr/>
        <p:nvPr/>
      </p:nvGrpSpPr>
      <p:grpSpPr>
        <a:xfrm>
          <a:off x="0" y="0"/>
          <a:ext cx="0" cy="0"/>
          <a:chOff x="0" y="0"/>
          <a:chExt cx="0" cy="0"/>
        </a:xfrm>
      </p:grpSpPr>
      <p:sp>
        <p:nvSpPr>
          <p:cNvPr id="889" name="Google Shape;889;p179"/>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890" name="Google Shape;890;p179"/>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891" name="Google Shape;891;p179"/>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2" name="Google Shape;892;p179"/>
          <p:cNvSpPr txBox="1"/>
          <p:nvPr>
            <p:ph idx="1" type="body"/>
          </p:nvPr>
        </p:nvSpPr>
        <p:spPr>
          <a:xfrm>
            <a:off x="1598235" y="3428999"/>
            <a:ext cx="6631128"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2610"/>
              <a:buFont typeface="Corbel"/>
              <a:buNone/>
              <a:defRPr sz="1800"/>
            </a:lvl1pPr>
            <a:lvl2pPr indent="-228600" lvl="1" marL="914400" algn="l">
              <a:lnSpc>
                <a:spcPct val="100000"/>
              </a:lnSpc>
              <a:spcBef>
                <a:spcPts val="600"/>
              </a:spcBef>
              <a:spcAft>
                <a:spcPts val="0"/>
              </a:spcAft>
              <a:buSzPts val="2900"/>
              <a:buFont typeface="Corbel"/>
              <a:buNone/>
              <a:defRPr/>
            </a:lvl2pPr>
            <a:lvl3pPr indent="-228600" lvl="2" marL="1371600" algn="l">
              <a:lnSpc>
                <a:spcPct val="100000"/>
              </a:lnSpc>
              <a:spcBef>
                <a:spcPts val="600"/>
              </a:spcBef>
              <a:spcAft>
                <a:spcPts val="0"/>
              </a:spcAft>
              <a:buSzPts val="2610"/>
              <a:buFont typeface="Corbel"/>
              <a:buNone/>
              <a:defRPr/>
            </a:lvl3pPr>
            <a:lvl4pPr indent="-228600" lvl="3" marL="1828800" algn="l">
              <a:lnSpc>
                <a:spcPct val="100000"/>
              </a:lnSpc>
              <a:spcBef>
                <a:spcPts val="600"/>
              </a:spcBef>
              <a:spcAft>
                <a:spcPts val="0"/>
              </a:spcAft>
              <a:buSzPts val="2320"/>
              <a:buFont typeface="Corbel"/>
              <a:buNone/>
              <a:defRPr/>
            </a:lvl4pPr>
            <a:lvl5pPr indent="-228600" lvl="4" marL="2286000" algn="l">
              <a:lnSpc>
                <a:spcPct val="100000"/>
              </a:lnSpc>
              <a:spcBef>
                <a:spcPts val="600"/>
              </a:spcBef>
              <a:spcAft>
                <a:spcPts val="0"/>
              </a:spcAft>
              <a:buSzPts val="2030"/>
              <a:buFont typeface="Corbel"/>
              <a:buNone/>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893" name="Google Shape;893;p179"/>
          <p:cNvSpPr txBox="1"/>
          <p:nvPr>
            <p:ph idx="2" type="body"/>
          </p:nvPr>
        </p:nvSpPr>
        <p:spPr>
          <a:xfrm>
            <a:off x="1113523" y="4343400"/>
            <a:ext cx="7515991"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894" name="Google Shape;894;p179"/>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5" name="Google Shape;895;p179"/>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6" name="Google Shape;896;p179"/>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897" name="Shape 897"/>
        <p:cNvGrpSpPr/>
        <p:nvPr/>
      </p:nvGrpSpPr>
      <p:grpSpPr>
        <a:xfrm>
          <a:off x="0" y="0"/>
          <a:ext cx="0" cy="0"/>
          <a:chOff x="0" y="0"/>
          <a:chExt cx="0" cy="0"/>
        </a:xfrm>
      </p:grpSpPr>
      <p:sp>
        <p:nvSpPr>
          <p:cNvPr id="898" name="Google Shape;898;p180"/>
          <p:cNvSpPr txBox="1"/>
          <p:nvPr>
            <p:ph type="title"/>
          </p:nvPr>
        </p:nvSpPr>
        <p:spPr>
          <a:xfrm>
            <a:off x="1113525" y="3308581"/>
            <a:ext cx="7515989" cy="14688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9" name="Google Shape;899;p180"/>
          <p:cNvSpPr txBox="1"/>
          <p:nvPr>
            <p:ph idx="1" type="body"/>
          </p:nvPr>
        </p:nvSpPr>
        <p:spPr>
          <a:xfrm>
            <a:off x="1113524" y="4777381"/>
            <a:ext cx="7515990"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900" name="Google Shape;900;p18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1" name="Google Shape;901;p18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2" name="Google Shape;902;p18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903" name="Shape 903"/>
        <p:cNvGrpSpPr/>
        <p:nvPr/>
      </p:nvGrpSpPr>
      <p:grpSpPr>
        <a:xfrm>
          <a:off x="0" y="0"/>
          <a:ext cx="0" cy="0"/>
          <a:chOff x="0" y="0"/>
          <a:chExt cx="0" cy="0"/>
        </a:xfrm>
      </p:grpSpPr>
      <p:sp>
        <p:nvSpPr>
          <p:cNvPr id="904" name="Google Shape;904;p181"/>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905" name="Google Shape;905;p181"/>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906" name="Google Shape;906;p181"/>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7" name="Google Shape;907;p181"/>
          <p:cNvSpPr txBox="1"/>
          <p:nvPr>
            <p:ph idx="1" type="body"/>
          </p:nvPr>
        </p:nvSpPr>
        <p:spPr>
          <a:xfrm>
            <a:off x="1113525" y="3886200"/>
            <a:ext cx="7515990" cy="8890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80"/>
              </a:spcBef>
              <a:spcAft>
                <a:spcPts val="0"/>
              </a:spcAft>
              <a:buSzPts val="3480"/>
              <a:buNone/>
              <a:defRPr b="0" sz="24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908" name="Google Shape;908;p181"/>
          <p:cNvSpPr txBox="1"/>
          <p:nvPr>
            <p:ph idx="2" type="body"/>
          </p:nvPr>
        </p:nvSpPr>
        <p:spPr>
          <a:xfrm>
            <a:off x="1113524" y="4775200"/>
            <a:ext cx="7515990" cy="10160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909" name="Google Shape;909;p18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0" name="Google Shape;910;p18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1" name="Google Shape;911;p18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912" name="Shape 912"/>
        <p:cNvGrpSpPr/>
        <p:nvPr/>
      </p:nvGrpSpPr>
      <p:grpSpPr>
        <a:xfrm>
          <a:off x="0" y="0"/>
          <a:ext cx="0" cy="0"/>
          <a:chOff x="0" y="0"/>
          <a:chExt cx="0" cy="0"/>
        </a:xfrm>
      </p:grpSpPr>
      <p:sp>
        <p:nvSpPr>
          <p:cNvPr id="913" name="Google Shape;913;p182"/>
          <p:cNvSpPr txBox="1"/>
          <p:nvPr>
            <p:ph type="title"/>
          </p:nvPr>
        </p:nvSpPr>
        <p:spPr>
          <a:xfrm>
            <a:off x="1113525" y="685801"/>
            <a:ext cx="7515991" cy="27273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4" name="Google Shape;914;p182"/>
          <p:cNvSpPr txBox="1"/>
          <p:nvPr>
            <p:ph idx="1" type="body"/>
          </p:nvPr>
        </p:nvSpPr>
        <p:spPr>
          <a:xfrm>
            <a:off x="1113524" y="3505200"/>
            <a:ext cx="7515992"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60"/>
              </a:spcBef>
              <a:spcAft>
                <a:spcPts val="0"/>
              </a:spcAft>
              <a:buSzPts val="4060"/>
              <a:buNone/>
              <a:defRPr b="0" sz="28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915" name="Google Shape;915;p182"/>
          <p:cNvSpPr txBox="1"/>
          <p:nvPr>
            <p:ph idx="2" type="body"/>
          </p:nvPr>
        </p:nvSpPr>
        <p:spPr>
          <a:xfrm>
            <a:off x="1113524" y="4343400"/>
            <a:ext cx="7515992"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916" name="Google Shape;916;p182"/>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7" name="Google Shape;917;p182"/>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8" name="Google Shape;918;p18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9" name="Shape 919"/>
        <p:cNvGrpSpPr/>
        <p:nvPr/>
      </p:nvGrpSpPr>
      <p:grpSpPr>
        <a:xfrm>
          <a:off x="0" y="0"/>
          <a:ext cx="0" cy="0"/>
          <a:chOff x="0" y="0"/>
          <a:chExt cx="0" cy="0"/>
        </a:xfrm>
      </p:grpSpPr>
      <p:sp>
        <p:nvSpPr>
          <p:cNvPr id="920" name="Google Shape;920;p183"/>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1" name="Google Shape;921;p183"/>
          <p:cNvSpPr txBox="1"/>
          <p:nvPr>
            <p:ph idx="1" type="body"/>
          </p:nvPr>
        </p:nvSpPr>
        <p:spPr>
          <a:xfrm rot="5400000">
            <a:off x="3155969" y="493164"/>
            <a:ext cx="3356995" cy="7704666"/>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922" name="Google Shape;922;p18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3" name="Google Shape;923;p18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4" name="Google Shape;924;p18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5" name="Shape 925"/>
        <p:cNvGrpSpPr/>
        <p:nvPr/>
      </p:nvGrpSpPr>
      <p:grpSpPr>
        <a:xfrm>
          <a:off x="0" y="0"/>
          <a:ext cx="0" cy="0"/>
          <a:chOff x="0" y="0"/>
          <a:chExt cx="0" cy="0"/>
        </a:xfrm>
      </p:grpSpPr>
      <p:sp>
        <p:nvSpPr>
          <p:cNvPr id="926" name="Google Shape;926;p184"/>
          <p:cNvSpPr txBox="1"/>
          <p:nvPr>
            <p:ph type="title"/>
          </p:nvPr>
        </p:nvSpPr>
        <p:spPr>
          <a:xfrm rot="5400000">
            <a:off x="5412754" y="2574438"/>
            <a:ext cx="5105400" cy="132812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7" name="Google Shape;927;p184"/>
          <p:cNvSpPr txBox="1"/>
          <p:nvPr>
            <p:ph idx="1" type="body"/>
          </p:nvPr>
        </p:nvSpPr>
        <p:spPr>
          <a:xfrm rot="5400000">
            <a:off x="1569010" y="230314"/>
            <a:ext cx="5105400" cy="6016373"/>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928" name="Google Shape;928;p18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9" name="Google Shape;929;p18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0" name="Google Shape;930;p18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931" name="Shape 931"/>
        <p:cNvGrpSpPr/>
        <p:nvPr/>
      </p:nvGrpSpPr>
      <p:grpSpPr>
        <a:xfrm>
          <a:off x="0" y="0"/>
          <a:ext cx="0" cy="0"/>
          <a:chOff x="0" y="0"/>
          <a:chExt cx="0" cy="0"/>
        </a:xfrm>
      </p:grpSpPr>
      <p:sp>
        <p:nvSpPr>
          <p:cNvPr id="932" name="Google Shape;932;p1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3" name="Google Shape;933;p185"/>
          <p:cNvSpPr txBox="1"/>
          <p:nvPr>
            <p:ph idx="1" type="body"/>
          </p:nvPr>
        </p:nvSpPr>
        <p:spPr>
          <a:xfrm>
            <a:off x="457200" y="1600200"/>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934" name="Google Shape;934;p185"/>
          <p:cNvSpPr txBox="1"/>
          <p:nvPr>
            <p:ph idx="2" type="body"/>
          </p:nvPr>
        </p:nvSpPr>
        <p:spPr>
          <a:xfrm>
            <a:off x="4648200" y="1600200"/>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935" name="Google Shape;935;p185"/>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6" name="Google Shape;936;p185"/>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7" name="Google Shape;937;p185"/>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938" name="Shape 938"/>
        <p:cNvGrpSpPr/>
        <p:nvPr/>
      </p:nvGrpSpPr>
      <p:grpSpPr>
        <a:xfrm>
          <a:off x="0" y="0"/>
          <a:ext cx="0" cy="0"/>
          <a:chOff x="0" y="0"/>
          <a:chExt cx="0" cy="0"/>
        </a:xfrm>
      </p:grpSpPr>
      <p:sp>
        <p:nvSpPr>
          <p:cNvPr id="939" name="Google Shape;939;p186"/>
          <p:cNvSpPr txBox="1"/>
          <p:nvPr>
            <p:ph type="title"/>
          </p:nvPr>
        </p:nvSpPr>
        <p:spPr>
          <a:xfrm>
            <a:off x="195263" y="228600"/>
            <a:ext cx="8015287" cy="914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0" name="Google Shape;940;p186"/>
          <p:cNvSpPr txBox="1"/>
          <p:nvPr>
            <p:ph idx="1" type="body"/>
          </p:nvPr>
        </p:nvSpPr>
        <p:spPr>
          <a:xfrm>
            <a:off x="609600" y="1600200"/>
            <a:ext cx="3886200" cy="44196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941" name="Google Shape;941;p186"/>
          <p:cNvSpPr/>
          <p:nvPr>
            <p:ph idx="2" type="clipArt"/>
          </p:nvPr>
        </p:nvSpPr>
        <p:spPr>
          <a:xfrm>
            <a:off x="4648200" y="1600200"/>
            <a:ext cx="3886200" cy="4419600"/>
          </a:xfrm>
          <a:prstGeom prst="rect">
            <a:avLst/>
          </a:prstGeom>
          <a:noFill/>
          <a:ln>
            <a:noFill/>
          </a:ln>
        </p:spPr>
      </p:sp>
      <p:sp>
        <p:nvSpPr>
          <p:cNvPr id="942" name="Google Shape;942;p18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3" name="Google Shape;943;p186"/>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4" name="Google Shape;944;p186"/>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91"/>
          <p:cNvSpPr txBox="1"/>
          <p:nvPr>
            <p:ph type="title"/>
          </p:nvPr>
        </p:nvSpPr>
        <p:spPr>
          <a:xfrm>
            <a:off x="609598" y="1931988"/>
            <a:ext cx="6347715"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imes New Roman"/>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91"/>
          <p:cNvSpPr txBox="1"/>
          <p:nvPr>
            <p:ph idx="1"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2" name="Google Shape;112;p91"/>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91"/>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91"/>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92"/>
          <p:cNvSpPr txBox="1"/>
          <p:nvPr>
            <p:ph type="title"/>
          </p:nvPr>
        </p:nvSpPr>
        <p:spPr>
          <a:xfrm>
            <a:off x="774885" y="609600"/>
            <a:ext cx="6072182"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imes New Roman"/>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92"/>
          <p:cNvSpPr txBox="1"/>
          <p:nvPr>
            <p:ph idx="1" type="body"/>
          </p:nvPr>
        </p:nvSpPr>
        <p:spPr>
          <a:xfrm>
            <a:off x="609597" y="4013200"/>
            <a:ext cx="6347716"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Arial"/>
              <a:buNone/>
              <a:defRPr sz="2400">
                <a:solidFill>
                  <a:srgbClr val="3F3F3F"/>
                </a:solidFill>
              </a:defRPr>
            </a:lvl1pPr>
            <a:lvl2pPr indent="-228600" lvl="1" marL="914400" algn="l">
              <a:lnSpc>
                <a:spcPct val="100000"/>
              </a:lnSpc>
              <a:spcBef>
                <a:spcPts val="1000"/>
              </a:spcBef>
              <a:spcAft>
                <a:spcPts val="0"/>
              </a:spcAft>
              <a:buSzPts val="1280"/>
              <a:buFont typeface="Arial"/>
              <a:buNone/>
              <a:defRPr/>
            </a:lvl2pPr>
            <a:lvl3pPr indent="-228600" lvl="2" marL="1371600" algn="l">
              <a:lnSpc>
                <a:spcPct val="100000"/>
              </a:lnSpc>
              <a:spcBef>
                <a:spcPts val="1000"/>
              </a:spcBef>
              <a:spcAft>
                <a:spcPts val="0"/>
              </a:spcAft>
              <a:buSzPts val="1120"/>
              <a:buFont typeface="Arial"/>
              <a:buNone/>
              <a:defRPr/>
            </a:lvl3pPr>
            <a:lvl4pPr indent="-228600" lvl="3" marL="1828800" algn="l">
              <a:lnSpc>
                <a:spcPct val="100000"/>
              </a:lnSpc>
              <a:spcBef>
                <a:spcPts val="1000"/>
              </a:spcBef>
              <a:spcAft>
                <a:spcPts val="0"/>
              </a:spcAft>
              <a:buSzPts val="960"/>
              <a:buFont typeface="Arial"/>
              <a:buNone/>
              <a:defRPr/>
            </a:lvl4pPr>
            <a:lvl5pPr indent="-228600" lvl="4" marL="2286000" algn="l">
              <a:lnSpc>
                <a:spcPct val="100000"/>
              </a:lnSpc>
              <a:spcBef>
                <a:spcPts val="1000"/>
              </a:spcBef>
              <a:spcAft>
                <a:spcPts val="0"/>
              </a:spcAft>
              <a:buSzPts val="960"/>
              <a:buFont typeface="Arial"/>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8" name="Google Shape;118;p92"/>
          <p:cNvSpPr txBox="1"/>
          <p:nvPr>
            <p:ph idx="2"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9" name="Google Shape;119;p92"/>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92"/>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92"/>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92"/>
          <p:cNvSpPr txBox="1"/>
          <p:nvPr/>
        </p:nvSpPr>
        <p:spPr>
          <a:xfrm>
            <a:off x="482711" y="790378"/>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93B3D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p92"/>
          <p:cNvSpPr txBox="1"/>
          <p:nvPr/>
        </p:nvSpPr>
        <p:spPr>
          <a:xfrm>
            <a:off x="6747699" y="2886556"/>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93B3D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93"/>
          <p:cNvSpPr txBox="1"/>
          <p:nvPr>
            <p:ph type="title"/>
          </p:nvPr>
        </p:nvSpPr>
        <p:spPr>
          <a:xfrm>
            <a:off x="615848" y="609600"/>
            <a:ext cx="6341465"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imes New Roman"/>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93"/>
          <p:cNvSpPr txBox="1"/>
          <p:nvPr>
            <p:ph idx="1" type="body"/>
          </p:nvPr>
        </p:nvSpPr>
        <p:spPr>
          <a:xfrm>
            <a:off x="609597" y="4013200"/>
            <a:ext cx="6347716"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Arial"/>
              <a:buNone/>
              <a:defRPr sz="2400">
                <a:solidFill>
                  <a:schemeClr val="accent1"/>
                </a:solidFill>
              </a:defRPr>
            </a:lvl1pPr>
            <a:lvl2pPr indent="-228600" lvl="1" marL="914400" algn="l">
              <a:lnSpc>
                <a:spcPct val="100000"/>
              </a:lnSpc>
              <a:spcBef>
                <a:spcPts val="1000"/>
              </a:spcBef>
              <a:spcAft>
                <a:spcPts val="0"/>
              </a:spcAft>
              <a:buSzPts val="1280"/>
              <a:buFont typeface="Arial"/>
              <a:buNone/>
              <a:defRPr/>
            </a:lvl2pPr>
            <a:lvl3pPr indent="-228600" lvl="2" marL="1371600" algn="l">
              <a:lnSpc>
                <a:spcPct val="100000"/>
              </a:lnSpc>
              <a:spcBef>
                <a:spcPts val="1000"/>
              </a:spcBef>
              <a:spcAft>
                <a:spcPts val="0"/>
              </a:spcAft>
              <a:buSzPts val="1120"/>
              <a:buFont typeface="Arial"/>
              <a:buNone/>
              <a:defRPr/>
            </a:lvl3pPr>
            <a:lvl4pPr indent="-228600" lvl="3" marL="1828800" algn="l">
              <a:lnSpc>
                <a:spcPct val="100000"/>
              </a:lnSpc>
              <a:spcBef>
                <a:spcPts val="1000"/>
              </a:spcBef>
              <a:spcAft>
                <a:spcPts val="0"/>
              </a:spcAft>
              <a:buSzPts val="960"/>
              <a:buFont typeface="Arial"/>
              <a:buNone/>
              <a:defRPr/>
            </a:lvl4pPr>
            <a:lvl5pPr indent="-228600" lvl="4" marL="2286000" algn="l">
              <a:lnSpc>
                <a:spcPct val="100000"/>
              </a:lnSpc>
              <a:spcBef>
                <a:spcPts val="1000"/>
              </a:spcBef>
              <a:spcAft>
                <a:spcPts val="0"/>
              </a:spcAft>
              <a:buSzPts val="960"/>
              <a:buFont typeface="Arial"/>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7" name="Google Shape;127;p93"/>
          <p:cNvSpPr txBox="1"/>
          <p:nvPr>
            <p:ph idx="2"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8" name="Google Shape;128;p93"/>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93"/>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93"/>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94"/>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94"/>
          <p:cNvSpPr txBox="1"/>
          <p:nvPr>
            <p:ph idx="1" type="body"/>
          </p:nvPr>
        </p:nvSpPr>
        <p:spPr>
          <a:xfrm rot="5400000">
            <a:off x="1843070" y="927120"/>
            <a:ext cx="3880773" cy="6347714"/>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94"/>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94"/>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94"/>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95"/>
          <p:cNvSpPr txBox="1"/>
          <p:nvPr>
            <p:ph type="title"/>
          </p:nvPr>
        </p:nvSpPr>
        <p:spPr>
          <a:xfrm rot="5400000">
            <a:off x="3840993" y="2745919"/>
            <a:ext cx="5251451" cy="97881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95"/>
          <p:cNvSpPr txBox="1"/>
          <p:nvPr>
            <p:ph idx="1" type="body"/>
          </p:nvPr>
        </p:nvSpPr>
        <p:spPr>
          <a:xfrm rot="5400000">
            <a:off x="581386" y="637812"/>
            <a:ext cx="5251451" cy="5195026"/>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95"/>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95"/>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95"/>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143" name="Shape 143"/>
        <p:cNvGrpSpPr/>
        <p:nvPr/>
      </p:nvGrpSpPr>
      <p:grpSpPr>
        <a:xfrm>
          <a:off x="0" y="0"/>
          <a:ext cx="0" cy="0"/>
          <a:chOff x="0" y="0"/>
          <a:chExt cx="0" cy="0"/>
        </a:xfrm>
      </p:grpSpPr>
      <p:sp>
        <p:nvSpPr>
          <p:cNvPr id="144" name="Google Shape;144;p9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9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6" name="Google Shape;146;p9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7" name="Google Shape;147;p96"/>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96"/>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96"/>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150" name="Shape 150"/>
        <p:cNvGrpSpPr/>
        <p:nvPr/>
      </p:nvGrpSpPr>
      <p:grpSpPr>
        <a:xfrm>
          <a:off x="0" y="0"/>
          <a:ext cx="0" cy="0"/>
          <a:chOff x="0" y="0"/>
          <a:chExt cx="0" cy="0"/>
        </a:xfrm>
      </p:grpSpPr>
      <p:sp>
        <p:nvSpPr>
          <p:cNvPr id="151" name="Google Shape;151;p97"/>
          <p:cNvSpPr txBox="1"/>
          <p:nvPr>
            <p:ph type="title"/>
          </p:nvPr>
        </p:nvSpPr>
        <p:spPr>
          <a:xfrm>
            <a:off x="195263" y="228600"/>
            <a:ext cx="8015287"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97"/>
          <p:cNvSpPr txBox="1"/>
          <p:nvPr>
            <p:ph idx="1" type="body"/>
          </p:nvPr>
        </p:nvSpPr>
        <p:spPr>
          <a:xfrm>
            <a:off x="609600" y="1600200"/>
            <a:ext cx="3886200" cy="4419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53" name="Google Shape;153;p97"/>
          <p:cNvSpPr/>
          <p:nvPr>
            <p:ph idx="2" type="clipArt"/>
          </p:nvPr>
        </p:nvSpPr>
        <p:spPr>
          <a:xfrm>
            <a:off x="4648200" y="1600200"/>
            <a:ext cx="3886200" cy="4419600"/>
          </a:xfrm>
          <a:prstGeom prst="rect">
            <a:avLst/>
          </a:prstGeom>
          <a:noFill/>
          <a:ln>
            <a:noFill/>
          </a:ln>
        </p:spPr>
      </p:sp>
      <p:sp>
        <p:nvSpPr>
          <p:cNvPr id="154" name="Google Shape;154;p97"/>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97"/>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97"/>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57" name="Shape 157"/>
        <p:cNvGrpSpPr/>
        <p:nvPr/>
      </p:nvGrpSpPr>
      <p:grpSpPr>
        <a:xfrm>
          <a:off x="0" y="0"/>
          <a:ext cx="0" cy="0"/>
          <a:chOff x="0" y="0"/>
          <a:chExt cx="0" cy="0"/>
        </a:xfrm>
      </p:grpSpPr>
      <p:sp>
        <p:nvSpPr>
          <p:cNvPr id="158" name="Google Shape;158;p98"/>
          <p:cNvSpPr txBox="1"/>
          <p:nvPr>
            <p:ph type="title"/>
          </p:nvPr>
        </p:nvSpPr>
        <p:spPr>
          <a:xfrm>
            <a:off x="574675" y="304800"/>
            <a:ext cx="8001000" cy="12160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98"/>
          <p:cNvSpPr txBox="1"/>
          <p:nvPr>
            <p:ph idx="1" type="body"/>
          </p:nvPr>
        </p:nvSpPr>
        <p:spPr>
          <a:xfrm>
            <a:off x="566738" y="1752600"/>
            <a:ext cx="3924300" cy="4267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60" name="Google Shape;160;p98"/>
          <p:cNvSpPr txBox="1"/>
          <p:nvPr>
            <p:ph idx="2" type="body"/>
          </p:nvPr>
        </p:nvSpPr>
        <p:spPr>
          <a:xfrm>
            <a:off x="4643438" y="1752600"/>
            <a:ext cx="3924300" cy="4267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61" name="Google Shape;161;p98"/>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98"/>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98"/>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81"/>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1"/>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81"/>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1"/>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1"/>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164" name="Shape 164"/>
        <p:cNvGrpSpPr/>
        <p:nvPr/>
      </p:nvGrpSpPr>
      <p:grpSpPr>
        <a:xfrm>
          <a:off x="0" y="0"/>
          <a:ext cx="0" cy="0"/>
          <a:chOff x="0" y="0"/>
          <a:chExt cx="0" cy="0"/>
        </a:xfrm>
      </p:grpSpPr>
      <p:sp>
        <p:nvSpPr>
          <p:cNvPr id="165" name="Google Shape;165;p99"/>
          <p:cNvSpPr txBox="1"/>
          <p:nvPr>
            <p:ph type="title"/>
          </p:nvPr>
        </p:nvSpPr>
        <p:spPr>
          <a:xfrm>
            <a:off x="574675" y="304800"/>
            <a:ext cx="8001000" cy="12160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99"/>
          <p:cNvSpPr txBox="1"/>
          <p:nvPr>
            <p:ph idx="1" type="body"/>
          </p:nvPr>
        </p:nvSpPr>
        <p:spPr>
          <a:xfrm>
            <a:off x="566738" y="1752600"/>
            <a:ext cx="3924300" cy="4267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67" name="Google Shape;167;p99"/>
          <p:cNvSpPr txBox="1"/>
          <p:nvPr>
            <p:ph idx="2" type="body"/>
          </p:nvPr>
        </p:nvSpPr>
        <p:spPr>
          <a:xfrm>
            <a:off x="4643438" y="1752600"/>
            <a:ext cx="3924300" cy="20574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68" name="Google Shape;168;p99"/>
          <p:cNvSpPr txBox="1"/>
          <p:nvPr>
            <p:ph idx="3" type="body"/>
          </p:nvPr>
        </p:nvSpPr>
        <p:spPr>
          <a:xfrm>
            <a:off x="4643438" y="3962400"/>
            <a:ext cx="3924300" cy="20574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69" name="Google Shape;169;p99"/>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99"/>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99"/>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5" name="Shape 185"/>
        <p:cNvGrpSpPr/>
        <p:nvPr/>
      </p:nvGrpSpPr>
      <p:grpSpPr>
        <a:xfrm>
          <a:off x="0" y="0"/>
          <a:ext cx="0" cy="0"/>
          <a:chOff x="0" y="0"/>
          <a:chExt cx="0" cy="0"/>
        </a:xfrm>
      </p:grpSpPr>
      <p:sp>
        <p:nvSpPr>
          <p:cNvPr id="186" name="Google Shape;186;p65"/>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65"/>
          <p:cNvSpPr txBox="1"/>
          <p:nvPr>
            <p:ph idx="1" type="body"/>
          </p:nvPr>
        </p:nvSpPr>
        <p:spPr>
          <a:xfrm>
            <a:off x="982133" y="2667000"/>
            <a:ext cx="7704667" cy="3332816"/>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88" name="Google Shape;188;p65"/>
          <p:cNvSpPr txBox="1"/>
          <p:nvPr>
            <p:ph idx="10" type="dt"/>
          </p:nvPr>
        </p:nvSpPr>
        <p:spPr>
          <a:xfrm>
            <a:off x="7344329" y="6108173"/>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65"/>
          <p:cNvSpPr txBox="1"/>
          <p:nvPr>
            <p:ph idx="11" type="ftr"/>
          </p:nvPr>
        </p:nvSpPr>
        <p:spPr>
          <a:xfrm>
            <a:off x="1972647" y="6108173"/>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65"/>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1" name="Shape 191"/>
        <p:cNvGrpSpPr/>
        <p:nvPr/>
      </p:nvGrpSpPr>
      <p:grpSpPr>
        <a:xfrm>
          <a:off x="0" y="0"/>
          <a:ext cx="0" cy="0"/>
          <a:chOff x="0" y="0"/>
          <a:chExt cx="0" cy="0"/>
        </a:xfrm>
      </p:grpSpPr>
      <p:grpSp>
        <p:nvGrpSpPr>
          <p:cNvPr id="192" name="Google Shape;192;p149"/>
          <p:cNvGrpSpPr/>
          <p:nvPr/>
        </p:nvGrpSpPr>
        <p:grpSpPr>
          <a:xfrm>
            <a:off x="203200" y="0"/>
            <a:ext cx="3778250" cy="6858001"/>
            <a:chOff x="203200" y="0"/>
            <a:chExt cx="3778250" cy="6858001"/>
          </a:xfrm>
        </p:grpSpPr>
        <p:sp>
          <p:nvSpPr>
            <p:cNvPr id="193" name="Google Shape;193;p149"/>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chemeClr val="accent1"/>
            </a:solidFill>
            <a:ln>
              <a:noFill/>
            </a:ln>
          </p:spPr>
        </p:sp>
        <p:sp>
          <p:nvSpPr>
            <p:cNvPr id="194" name="Google Shape;194;p149"/>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595959"/>
            </a:solidFill>
            <a:ln>
              <a:noFill/>
            </a:ln>
          </p:spPr>
        </p:sp>
        <p:sp>
          <p:nvSpPr>
            <p:cNvPr id="195" name="Google Shape;195;p149"/>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196" name="Google Shape;196;p149"/>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345D7E"/>
            </a:solidFill>
            <a:ln>
              <a:noFill/>
            </a:ln>
          </p:spPr>
        </p:sp>
        <p:sp>
          <p:nvSpPr>
            <p:cNvPr id="197" name="Google Shape;197;p149"/>
            <p:cNvSpPr/>
            <p:nvPr/>
          </p:nvSpPr>
          <p:spPr>
            <a:xfrm>
              <a:off x="641350" y="3881438"/>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548BB7"/>
            </a:solidFill>
            <a:ln>
              <a:noFill/>
            </a:ln>
          </p:spPr>
        </p:sp>
        <p:sp>
          <p:nvSpPr>
            <p:cNvPr id="198" name="Google Shape;198;p149"/>
            <p:cNvSpPr/>
            <p:nvPr/>
          </p:nvSpPr>
          <p:spPr>
            <a:xfrm>
              <a:off x="203200" y="3771900"/>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199" name="Google Shape;199;p149"/>
          <p:cNvSpPr txBox="1"/>
          <p:nvPr>
            <p:ph type="ctrTitle"/>
          </p:nvPr>
        </p:nvSpPr>
        <p:spPr>
          <a:xfrm>
            <a:off x="1739673" y="914401"/>
            <a:ext cx="6947127" cy="3488266"/>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5400"/>
              <a:buFont typeface="Corbe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149"/>
          <p:cNvSpPr txBox="1"/>
          <p:nvPr>
            <p:ph idx="1" type="subTitle"/>
          </p:nvPr>
        </p:nvSpPr>
        <p:spPr>
          <a:xfrm>
            <a:off x="2924238" y="4402666"/>
            <a:ext cx="5762563" cy="1364531"/>
          </a:xfrm>
          <a:prstGeom prst="rect">
            <a:avLst/>
          </a:prstGeom>
          <a:noFill/>
          <a:ln>
            <a:noFill/>
          </a:ln>
        </p:spPr>
        <p:txBody>
          <a:bodyPr anchorCtr="0" anchor="t" bIns="45700" lIns="91425" spcFirstLastPara="1" rIns="91425" wrap="square" tIns="45700">
            <a:normAutofit/>
          </a:bodyPr>
          <a:lstStyle>
            <a:lvl1pPr lvl="0" algn="r">
              <a:lnSpc>
                <a:spcPct val="100000"/>
              </a:lnSpc>
              <a:spcBef>
                <a:spcPts val="360"/>
              </a:spcBef>
              <a:spcAft>
                <a:spcPts val="0"/>
              </a:spcAft>
              <a:buSzPts val="2610"/>
              <a:buNone/>
              <a:defRPr sz="1800">
                <a:solidFill>
                  <a:schemeClr val="dk1"/>
                </a:solidFill>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p:txBody>
      </p:sp>
      <p:sp>
        <p:nvSpPr>
          <p:cNvPr id="201" name="Google Shape;201;p149"/>
          <p:cNvSpPr txBox="1"/>
          <p:nvPr>
            <p:ph idx="10" type="dt"/>
          </p:nvPr>
        </p:nvSpPr>
        <p:spPr>
          <a:xfrm>
            <a:off x="7325773" y="6117336"/>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149"/>
          <p:cNvSpPr txBox="1"/>
          <p:nvPr>
            <p:ph idx="11" type="ftr"/>
          </p:nvPr>
        </p:nvSpPr>
        <p:spPr>
          <a:xfrm>
            <a:off x="3623733" y="6117336"/>
            <a:ext cx="36094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149"/>
          <p:cNvSpPr txBox="1"/>
          <p:nvPr>
            <p:ph idx="12" type="sldNum"/>
          </p:nvPr>
        </p:nvSpPr>
        <p:spPr>
          <a:xfrm>
            <a:off x="8275320" y="6117336"/>
            <a:ext cx="41148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204" name="Google Shape;204;p149"/>
          <p:cNvSpPr/>
          <p:nvPr/>
        </p:nvSpPr>
        <p:spPr>
          <a:xfrm>
            <a:off x="203200" y="3771900"/>
            <a:ext cx="361950" cy="90488"/>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205" name="Google Shape;205;p149"/>
          <p:cNvSpPr/>
          <p:nvPr/>
        </p:nvSpPr>
        <p:spPr>
          <a:xfrm>
            <a:off x="560388" y="3867150"/>
            <a:ext cx="61913" cy="80963"/>
          </a:xfrm>
          <a:custGeom>
            <a:rect b="b" l="l" r="r" t="t"/>
            <a:pathLst>
              <a:path extrusionOk="0" h="51" w="39">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6" name="Shape 206"/>
        <p:cNvGrpSpPr/>
        <p:nvPr/>
      </p:nvGrpSpPr>
      <p:grpSpPr>
        <a:xfrm>
          <a:off x="0" y="0"/>
          <a:ext cx="0" cy="0"/>
          <a:chOff x="0" y="0"/>
          <a:chExt cx="0" cy="0"/>
        </a:xfrm>
      </p:grpSpPr>
      <p:sp>
        <p:nvSpPr>
          <p:cNvPr id="207" name="Google Shape;207;p150"/>
          <p:cNvSpPr txBox="1"/>
          <p:nvPr>
            <p:ph type="title"/>
          </p:nvPr>
        </p:nvSpPr>
        <p:spPr>
          <a:xfrm>
            <a:off x="1986995" y="2666998"/>
            <a:ext cx="6699805" cy="2360071"/>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4000"/>
              <a:buFont typeface="Corbel"/>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150"/>
          <p:cNvSpPr txBox="1"/>
          <p:nvPr>
            <p:ph idx="1" type="body"/>
          </p:nvPr>
        </p:nvSpPr>
        <p:spPr>
          <a:xfrm>
            <a:off x="1986998" y="5027070"/>
            <a:ext cx="6699802"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209" name="Google Shape;209;p15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15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15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2" name="Shape 212"/>
        <p:cNvGrpSpPr/>
        <p:nvPr/>
      </p:nvGrpSpPr>
      <p:grpSpPr>
        <a:xfrm>
          <a:off x="0" y="0"/>
          <a:ext cx="0" cy="0"/>
          <a:chOff x="0" y="0"/>
          <a:chExt cx="0" cy="0"/>
        </a:xfrm>
      </p:grpSpPr>
      <p:sp>
        <p:nvSpPr>
          <p:cNvPr id="213" name="Google Shape;213;p151"/>
          <p:cNvSpPr txBox="1"/>
          <p:nvPr>
            <p:ph type="title"/>
          </p:nvPr>
        </p:nvSpPr>
        <p:spPr>
          <a:xfrm>
            <a:off x="982133" y="685801"/>
            <a:ext cx="7704667"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151"/>
          <p:cNvSpPr txBox="1"/>
          <p:nvPr>
            <p:ph idx="1" type="body"/>
          </p:nvPr>
        </p:nvSpPr>
        <p:spPr>
          <a:xfrm>
            <a:off x="982133" y="2667000"/>
            <a:ext cx="3739896" cy="336867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215" name="Google Shape;215;p151"/>
          <p:cNvSpPr txBox="1"/>
          <p:nvPr>
            <p:ph idx="2" type="body"/>
          </p:nvPr>
        </p:nvSpPr>
        <p:spPr>
          <a:xfrm>
            <a:off x="4946904" y="2667000"/>
            <a:ext cx="3739896" cy="334682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216" name="Google Shape;216;p15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15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15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9" name="Shape 219"/>
        <p:cNvGrpSpPr/>
        <p:nvPr/>
      </p:nvGrpSpPr>
      <p:grpSpPr>
        <a:xfrm>
          <a:off x="0" y="0"/>
          <a:ext cx="0" cy="0"/>
          <a:chOff x="0" y="0"/>
          <a:chExt cx="0" cy="0"/>
        </a:xfrm>
      </p:grpSpPr>
      <p:sp>
        <p:nvSpPr>
          <p:cNvPr id="220" name="Google Shape;220;p152"/>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152"/>
          <p:cNvSpPr txBox="1"/>
          <p:nvPr>
            <p:ph idx="1" type="body"/>
          </p:nvPr>
        </p:nvSpPr>
        <p:spPr>
          <a:xfrm>
            <a:off x="1329481" y="2658533"/>
            <a:ext cx="345629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548BB7"/>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222" name="Google Shape;222;p152"/>
          <p:cNvSpPr txBox="1"/>
          <p:nvPr>
            <p:ph idx="2" type="body"/>
          </p:nvPr>
        </p:nvSpPr>
        <p:spPr>
          <a:xfrm>
            <a:off x="1113523"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223" name="Google Shape;223;p152"/>
          <p:cNvSpPr txBox="1"/>
          <p:nvPr>
            <p:ph idx="3" type="body"/>
          </p:nvPr>
        </p:nvSpPr>
        <p:spPr>
          <a:xfrm>
            <a:off x="5161710" y="2667000"/>
            <a:ext cx="346780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548BB7"/>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224" name="Google Shape;224;p152"/>
          <p:cNvSpPr txBox="1"/>
          <p:nvPr>
            <p:ph idx="4" type="body"/>
          </p:nvPr>
        </p:nvSpPr>
        <p:spPr>
          <a:xfrm>
            <a:off x="4957266"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225" name="Google Shape;225;p152"/>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152"/>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15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8" name="Shape 228"/>
        <p:cNvGrpSpPr/>
        <p:nvPr/>
      </p:nvGrpSpPr>
      <p:grpSpPr>
        <a:xfrm>
          <a:off x="0" y="0"/>
          <a:ext cx="0" cy="0"/>
          <a:chOff x="0" y="0"/>
          <a:chExt cx="0" cy="0"/>
        </a:xfrm>
      </p:grpSpPr>
      <p:sp>
        <p:nvSpPr>
          <p:cNvPr id="229" name="Google Shape;229;p153"/>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15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15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15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3" name="Shape 233"/>
        <p:cNvGrpSpPr/>
        <p:nvPr/>
      </p:nvGrpSpPr>
      <p:grpSpPr>
        <a:xfrm>
          <a:off x="0" y="0"/>
          <a:ext cx="0" cy="0"/>
          <a:chOff x="0" y="0"/>
          <a:chExt cx="0" cy="0"/>
        </a:xfrm>
      </p:grpSpPr>
      <p:sp>
        <p:nvSpPr>
          <p:cNvPr id="234" name="Google Shape;234;p15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15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15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7" name="Shape 237"/>
        <p:cNvGrpSpPr/>
        <p:nvPr/>
      </p:nvGrpSpPr>
      <p:grpSpPr>
        <a:xfrm>
          <a:off x="0" y="0"/>
          <a:ext cx="0" cy="0"/>
          <a:chOff x="0" y="0"/>
          <a:chExt cx="0" cy="0"/>
        </a:xfrm>
      </p:grpSpPr>
      <p:sp>
        <p:nvSpPr>
          <p:cNvPr id="238" name="Google Shape;238;p155"/>
          <p:cNvSpPr txBox="1"/>
          <p:nvPr>
            <p:ph type="title"/>
          </p:nvPr>
        </p:nvSpPr>
        <p:spPr>
          <a:xfrm>
            <a:off x="1113524" y="1600200"/>
            <a:ext cx="2662534"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155"/>
          <p:cNvSpPr txBox="1"/>
          <p:nvPr>
            <p:ph idx="1" type="body"/>
          </p:nvPr>
        </p:nvSpPr>
        <p:spPr>
          <a:xfrm>
            <a:off x="3947553" y="685800"/>
            <a:ext cx="4681962" cy="5105401"/>
          </a:xfrm>
          <a:prstGeom prst="rect">
            <a:avLst/>
          </a:prstGeom>
          <a:noFill/>
          <a:ln>
            <a:noFill/>
          </a:ln>
        </p:spPr>
        <p:txBody>
          <a:bodyPr anchorCtr="0" anchor="ctr" bIns="45700" lIns="91425" spcFirstLastPara="1" rIns="91425" wrap="square" tIns="45700">
            <a:normAutofit/>
          </a:bodyPr>
          <a:lstStyle>
            <a:lvl1pPr indent="-412750" lvl="0" marL="457200" algn="l">
              <a:lnSpc>
                <a:spcPct val="100000"/>
              </a:lnSpc>
              <a:spcBef>
                <a:spcPts val="400"/>
              </a:spcBef>
              <a:spcAft>
                <a:spcPts val="0"/>
              </a:spcAft>
              <a:buSzPts val="2900"/>
              <a:buChar char="•"/>
              <a:defRPr sz="2000"/>
            </a:lvl1pPr>
            <a:lvl2pPr indent="-394335" lvl="1" marL="914400" algn="l">
              <a:lnSpc>
                <a:spcPct val="100000"/>
              </a:lnSpc>
              <a:spcBef>
                <a:spcPts val="600"/>
              </a:spcBef>
              <a:spcAft>
                <a:spcPts val="0"/>
              </a:spcAft>
              <a:buSzPts val="2610"/>
              <a:buChar char="•"/>
              <a:defRPr sz="1800"/>
            </a:lvl2pPr>
            <a:lvl3pPr indent="-375919" lvl="2" marL="1371600" algn="l">
              <a:lnSpc>
                <a:spcPct val="100000"/>
              </a:lnSpc>
              <a:spcBef>
                <a:spcPts val="600"/>
              </a:spcBef>
              <a:spcAft>
                <a:spcPts val="0"/>
              </a:spcAft>
              <a:buSzPts val="2320"/>
              <a:buChar char="•"/>
              <a:defRPr sz="1600"/>
            </a:lvl3pPr>
            <a:lvl4pPr indent="-357505" lvl="3" marL="1828800" algn="l">
              <a:lnSpc>
                <a:spcPct val="100000"/>
              </a:lnSpc>
              <a:spcBef>
                <a:spcPts val="600"/>
              </a:spcBef>
              <a:spcAft>
                <a:spcPts val="0"/>
              </a:spcAft>
              <a:buSzPts val="2030"/>
              <a:buChar char="•"/>
              <a:defRPr sz="1400"/>
            </a:lvl4pPr>
            <a:lvl5pPr indent="-357504" lvl="4" marL="2286000" algn="l">
              <a:lnSpc>
                <a:spcPct val="100000"/>
              </a:lnSpc>
              <a:spcBef>
                <a:spcPts val="600"/>
              </a:spcBef>
              <a:spcAft>
                <a:spcPts val="0"/>
              </a:spcAft>
              <a:buSzPts val="2030"/>
              <a:buChar char="•"/>
              <a:defRPr sz="1400"/>
            </a:lvl5pPr>
            <a:lvl6pPr indent="-357504" lvl="5" marL="2743200" algn="l">
              <a:lnSpc>
                <a:spcPct val="100000"/>
              </a:lnSpc>
              <a:spcBef>
                <a:spcPts val="600"/>
              </a:spcBef>
              <a:spcAft>
                <a:spcPts val="0"/>
              </a:spcAft>
              <a:buSzPts val="2030"/>
              <a:buChar char="•"/>
              <a:defRPr sz="1400"/>
            </a:lvl6pPr>
            <a:lvl7pPr indent="-357504" lvl="6" marL="3200400" algn="l">
              <a:lnSpc>
                <a:spcPct val="100000"/>
              </a:lnSpc>
              <a:spcBef>
                <a:spcPts val="600"/>
              </a:spcBef>
              <a:spcAft>
                <a:spcPts val="0"/>
              </a:spcAft>
              <a:buSzPts val="2030"/>
              <a:buChar char="•"/>
              <a:defRPr sz="1400"/>
            </a:lvl7pPr>
            <a:lvl8pPr indent="-357504" lvl="7" marL="3657600" algn="l">
              <a:lnSpc>
                <a:spcPct val="100000"/>
              </a:lnSpc>
              <a:spcBef>
                <a:spcPts val="600"/>
              </a:spcBef>
              <a:spcAft>
                <a:spcPts val="0"/>
              </a:spcAft>
              <a:buSzPts val="2030"/>
              <a:buChar char="•"/>
              <a:defRPr sz="1400"/>
            </a:lvl8pPr>
            <a:lvl9pPr indent="-357504" lvl="8" marL="4114800" algn="l">
              <a:lnSpc>
                <a:spcPct val="100000"/>
              </a:lnSpc>
              <a:spcBef>
                <a:spcPts val="600"/>
              </a:spcBef>
              <a:spcAft>
                <a:spcPts val="600"/>
              </a:spcAft>
              <a:buSzPts val="2030"/>
              <a:buChar char="•"/>
              <a:defRPr sz="1400"/>
            </a:lvl9pPr>
          </a:lstStyle>
          <a:p/>
        </p:txBody>
      </p:sp>
      <p:sp>
        <p:nvSpPr>
          <p:cNvPr id="240" name="Google Shape;240;p155"/>
          <p:cNvSpPr txBox="1"/>
          <p:nvPr>
            <p:ph idx="2" type="body"/>
          </p:nvPr>
        </p:nvSpPr>
        <p:spPr>
          <a:xfrm>
            <a:off x="1113524" y="2971800"/>
            <a:ext cx="2662534"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2320"/>
              <a:buNone/>
              <a:defRPr sz="16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241" name="Google Shape;241;p15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15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15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4" name="Shape 244"/>
        <p:cNvGrpSpPr/>
        <p:nvPr/>
      </p:nvGrpSpPr>
      <p:grpSpPr>
        <a:xfrm>
          <a:off x="0" y="0"/>
          <a:ext cx="0" cy="0"/>
          <a:chOff x="0" y="0"/>
          <a:chExt cx="0" cy="0"/>
        </a:xfrm>
      </p:grpSpPr>
      <p:sp>
        <p:nvSpPr>
          <p:cNvPr id="245" name="Google Shape;245;p156"/>
          <p:cNvSpPr txBox="1"/>
          <p:nvPr>
            <p:ph type="title"/>
          </p:nvPr>
        </p:nvSpPr>
        <p:spPr>
          <a:xfrm>
            <a:off x="1112332" y="1752599"/>
            <a:ext cx="4070679"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800"/>
              <a:buFont typeface="Corbel"/>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156"/>
          <p:cNvSpPr/>
          <p:nvPr>
            <p:ph idx="2" type="pic"/>
          </p:nvPr>
        </p:nvSpPr>
        <p:spPr>
          <a:xfrm>
            <a:off x="5697495" y="914400"/>
            <a:ext cx="2461371"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247" name="Google Shape;247;p156"/>
          <p:cNvSpPr txBox="1"/>
          <p:nvPr>
            <p:ph idx="1" type="body"/>
          </p:nvPr>
        </p:nvSpPr>
        <p:spPr>
          <a:xfrm>
            <a:off x="1112332" y="3124199"/>
            <a:ext cx="4070679"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60"/>
              </a:spcBef>
              <a:spcAft>
                <a:spcPts val="0"/>
              </a:spcAft>
              <a:buSzPts val="2610"/>
              <a:buNone/>
              <a:defRPr sz="18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248" name="Google Shape;248;p15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15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15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82"/>
          <p:cNvSpPr txBox="1"/>
          <p:nvPr>
            <p:ph type="title"/>
          </p:nvPr>
        </p:nvSpPr>
        <p:spPr>
          <a:xfrm>
            <a:off x="609598" y="2700868"/>
            <a:ext cx="6347715"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imes New Roman"/>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2"/>
          <p:cNvSpPr txBox="1"/>
          <p:nvPr>
            <p:ph idx="1" type="body"/>
          </p:nvPr>
        </p:nvSpPr>
        <p:spPr>
          <a:xfrm>
            <a:off x="609598" y="4527448"/>
            <a:ext cx="6347715"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2" name="Google Shape;52;p82"/>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2"/>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2"/>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251" name="Shape 251"/>
        <p:cNvGrpSpPr/>
        <p:nvPr/>
      </p:nvGrpSpPr>
      <p:grpSpPr>
        <a:xfrm>
          <a:off x="0" y="0"/>
          <a:ext cx="0" cy="0"/>
          <a:chOff x="0" y="0"/>
          <a:chExt cx="0" cy="0"/>
        </a:xfrm>
      </p:grpSpPr>
      <p:sp>
        <p:nvSpPr>
          <p:cNvPr id="252" name="Google Shape;252;p157"/>
          <p:cNvSpPr txBox="1"/>
          <p:nvPr>
            <p:ph type="title"/>
          </p:nvPr>
        </p:nvSpPr>
        <p:spPr>
          <a:xfrm>
            <a:off x="1113523" y="4732865"/>
            <a:ext cx="7515991"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157"/>
          <p:cNvSpPr/>
          <p:nvPr>
            <p:ph idx="2" type="pic"/>
          </p:nvPr>
        </p:nvSpPr>
        <p:spPr>
          <a:xfrm>
            <a:off x="1789975" y="932112"/>
            <a:ext cx="6171065"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254" name="Google Shape;254;p157"/>
          <p:cNvSpPr txBox="1"/>
          <p:nvPr>
            <p:ph idx="1" type="body"/>
          </p:nvPr>
        </p:nvSpPr>
        <p:spPr>
          <a:xfrm>
            <a:off x="1113523" y="5299603"/>
            <a:ext cx="7515991" cy="49371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80"/>
              </a:spcBef>
              <a:spcAft>
                <a:spcPts val="0"/>
              </a:spcAft>
              <a:buSzPts val="2030"/>
              <a:buNone/>
              <a:defRPr sz="14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255" name="Google Shape;255;p157"/>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157"/>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15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58" name="Shape 258"/>
        <p:cNvGrpSpPr/>
        <p:nvPr/>
      </p:nvGrpSpPr>
      <p:grpSpPr>
        <a:xfrm>
          <a:off x="0" y="0"/>
          <a:ext cx="0" cy="0"/>
          <a:chOff x="0" y="0"/>
          <a:chExt cx="0" cy="0"/>
        </a:xfrm>
      </p:grpSpPr>
      <p:sp>
        <p:nvSpPr>
          <p:cNvPr id="259" name="Google Shape;259;p158"/>
          <p:cNvSpPr txBox="1"/>
          <p:nvPr>
            <p:ph type="title"/>
          </p:nvPr>
        </p:nvSpPr>
        <p:spPr>
          <a:xfrm>
            <a:off x="1113524" y="685800"/>
            <a:ext cx="7515991" cy="3048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158"/>
          <p:cNvSpPr txBox="1"/>
          <p:nvPr>
            <p:ph idx="1" type="body"/>
          </p:nvPr>
        </p:nvSpPr>
        <p:spPr>
          <a:xfrm>
            <a:off x="1113524" y="4343400"/>
            <a:ext cx="7515992"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261" name="Google Shape;261;p158"/>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158"/>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158"/>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64" name="Shape 264"/>
        <p:cNvGrpSpPr/>
        <p:nvPr/>
      </p:nvGrpSpPr>
      <p:grpSpPr>
        <a:xfrm>
          <a:off x="0" y="0"/>
          <a:ext cx="0" cy="0"/>
          <a:chOff x="0" y="0"/>
          <a:chExt cx="0" cy="0"/>
        </a:xfrm>
      </p:grpSpPr>
      <p:sp>
        <p:nvSpPr>
          <p:cNvPr id="265" name="Google Shape;265;p159"/>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266" name="Google Shape;266;p159"/>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267" name="Google Shape;267;p159"/>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159"/>
          <p:cNvSpPr txBox="1"/>
          <p:nvPr>
            <p:ph idx="1" type="body"/>
          </p:nvPr>
        </p:nvSpPr>
        <p:spPr>
          <a:xfrm>
            <a:off x="1598235" y="3428999"/>
            <a:ext cx="6631128"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2610"/>
              <a:buFont typeface="Corbel"/>
              <a:buNone/>
              <a:defRPr sz="1800"/>
            </a:lvl1pPr>
            <a:lvl2pPr indent="-228600" lvl="1" marL="914400" algn="l">
              <a:lnSpc>
                <a:spcPct val="100000"/>
              </a:lnSpc>
              <a:spcBef>
                <a:spcPts val="600"/>
              </a:spcBef>
              <a:spcAft>
                <a:spcPts val="0"/>
              </a:spcAft>
              <a:buSzPts val="2900"/>
              <a:buFont typeface="Corbel"/>
              <a:buNone/>
              <a:defRPr/>
            </a:lvl2pPr>
            <a:lvl3pPr indent="-228600" lvl="2" marL="1371600" algn="l">
              <a:lnSpc>
                <a:spcPct val="100000"/>
              </a:lnSpc>
              <a:spcBef>
                <a:spcPts val="600"/>
              </a:spcBef>
              <a:spcAft>
                <a:spcPts val="0"/>
              </a:spcAft>
              <a:buSzPts val="2610"/>
              <a:buFont typeface="Corbel"/>
              <a:buNone/>
              <a:defRPr/>
            </a:lvl3pPr>
            <a:lvl4pPr indent="-228600" lvl="3" marL="1828800" algn="l">
              <a:lnSpc>
                <a:spcPct val="100000"/>
              </a:lnSpc>
              <a:spcBef>
                <a:spcPts val="600"/>
              </a:spcBef>
              <a:spcAft>
                <a:spcPts val="0"/>
              </a:spcAft>
              <a:buSzPts val="2320"/>
              <a:buFont typeface="Corbel"/>
              <a:buNone/>
              <a:defRPr/>
            </a:lvl4pPr>
            <a:lvl5pPr indent="-228600" lvl="4" marL="2286000" algn="l">
              <a:lnSpc>
                <a:spcPct val="100000"/>
              </a:lnSpc>
              <a:spcBef>
                <a:spcPts val="600"/>
              </a:spcBef>
              <a:spcAft>
                <a:spcPts val="0"/>
              </a:spcAft>
              <a:buSzPts val="2030"/>
              <a:buFont typeface="Corbel"/>
              <a:buNone/>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269" name="Google Shape;269;p159"/>
          <p:cNvSpPr txBox="1"/>
          <p:nvPr>
            <p:ph idx="2" type="body"/>
          </p:nvPr>
        </p:nvSpPr>
        <p:spPr>
          <a:xfrm>
            <a:off x="1113523" y="4343400"/>
            <a:ext cx="7515991"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270" name="Google Shape;270;p159"/>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159"/>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159"/>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73" name="Shape 273"/>
        <p:cNvGrpSpPr/>
        <p:nvPr/>
      </p:nvGrpSpPr>
      <p:grpSpPr>
        <a:xfrm>
          <a:off x="0" y="0"/>
          <a:ext cx="0" cy="0"/>
          <a:chOff x="0" y="0"/>
          <a:chExt cx="0" cy="0"/>
        </a:xfrm>
      </p:grpSpPr>
      <p:sp>
        <p:nvSpPr>
          <p:cNvPr id="274" name="Google Shape;274;p160"/>
          <p:cNvSpPr txBox="1"/>
          <p:nvPr>
            <p:ph type="title"/>
          </p:nvPr>
        </p:nvSpPr>
        <p:spPr>
          <a:xfrm>
            <a:off x="1113525" y="3308581"/>
            <a:ext cx="7515989" cy="14688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160"/>
          <p:cNvSpPr txBox="1"/>
          <p:nvPr>
            <p:ph idx="1" type="body"/>
          </p:nvPr>
        </p:nvSpPr>
        <p:spPr>
          <a:xfrm>
            <a:off x="1113524" y="4777381"/>
            <a:ext cx="7515990"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276" name="Google Shape;276;p16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16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16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279" name="Shape 279"/>
        <p:cNvGrpSpPr/>
        <p:nvPr/>
      </p:nvGrpSpPr>
      <p:grpSpPr>
        <a:xfrm>
          <a:off x="0" y="0"/>
          <a:ext cx="0" cy="0"/>
          <a:chOff x="0" y="0"/>
          <a:chExt cx="0" cy="0"/>
        </a:xfrm>
      </p:grpSpPr>
      <p:sp>
        <p:nvSpPr>
          <p:cNvPr id="280" name="Google Shape;280;p161"/>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281" name="Google Shape;281;p161"/>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282" name="Google Shape;282;p161"/>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161"/>
          <p:cNvSpPr txBox="1"/>
          <p:nvPr>
            <p:ph idx="1" type="body"/>
          </p:nvPr>
        </p:nvSpPr>
        <p:spPr>
          <a:xfrm>
            <a:off x="1113525" y="3886200"/>
            <a:ext cx="7515990" cy="8890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80"/>
              </a:spcBef>
              <a:spcAft>
                <a:spcPts val="0"/>
              </a:spcAft>
              <a:buSzPts val="3480"/>
              <a:buNone/>
              <a:defRPr b="0" sz="24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284" name="Google Shape;284;p161"/>
          <p:cNvSpPr txBox="1"/>
          <p:nvPr>
            <p:ph idx="2" type="body"/>
          </p:nvPr>
        </p:nvSpPr>
        <p:spPr>
          <a:xfrm>
            <a:off x="1113524" y="4775200"/>
            <a:ext cx="7515990" cy="10160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285" name="Google Shape;285;p16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16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16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288" name="Shape 288"/>
        <p:cNvGrpSpPr/>
        <p:nvPr/>
      </p:nvGrpSpPr>
      <p:grpSpPr>
        <a:xfrm>
          <a:off x="0" y="0"/>
          <a:ext cx="0" cy="0"/>
          <a:chOff x="0" y="0"/>
          <a:chExt cx="0" cy="0"/>
        </a:xfrm>
      </p:grpSpPr>
      <p:sp>
        <p:nvSpPr>
          <p:cNvPr id="289" name="Google Shape;289;p162"/>
          <p:cNvSpPr txBox="1"/>
          <p:nvPr>
            <p:ph type="title"/>
          </p:nvPr>
        </p:nvSpPr>
        <p:spPr>
          <a:xfrm>
            <a:off x="1113525" y="685801"/>
            <a:ext cx="7515991" cy="27273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162"/>
          <p:cNvSpPr txBox="1"/>
          <p:nvPr>
            <p:ph idx="1" type="body"/>
          </p:nvPr>
        </p:nvSpPr>
        <p:spPr>
          <a:xfrm>
            <a:off x="1113524" y="3505200"/>
            <a:ext cx="7515992"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60"/>
              </a:spcBef>
              <a:spcAft>
                <a:spcPts val="0"/>
              </a:spcAft>
              <a:buSzPts val="4060"/>
              <a:buNone/>
              <a:defRPr b="0" sz="28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291" name="Google Shape;291;p162"/>
          <p:cNvSpPr txBox="1"/>
          <p:nvPr>
            <p:ph idx="2" type="body"/>
          </p:nvPr>
        </p:nvSpPr>
        <p:spPr>
          <a:xfrm>
            <a:off x="1113524" y="4343400"/>
            <a:ext cx="7515992"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292" name="Google Shape;292;p162"/>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162"/>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16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5" name="Shape 295"/>
        <p:cNvGrpSpPr/>
        <p:nvPr/>
      </p:nvGrpSpPr>
      <p:grpSpPr>
        <a:xfrm>
          <a:off x="0" y="0"/>
          <a:ext cx="0" cy="0"/>
          <a:chOff x="0" y="0"/>
          <a:chExt cx="0" cy="0"/>
        </a:xfrm>
      </p:grpSpPr>
      <p:sp>
        <p:nvSpPr>
          <p:cNvPr id="296" name="Google Shape;296;p163"/>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163"/>
          <p:cNvSpPr txBox="1"/>
          <p:nvPr>
            <p:ph idx="1" type="body"/>
          </p:nvPr>
        </p:nvSpPr>
        <p:spPr>
          <a:xfrm rot="5400000">
            <a:off x="3155969" y="493164"/>
            <a:ext cx="3356995" cy="7704666"/>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298" name="Google Shape;298;p16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16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16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1" name="Shape 301"/>
        <p:cNvGrpSpPr/>
        <p:nvPr/>
      </p:nvGrpSpPr>
      <p:grpSpPr>
        <a:xfrm>
          <a:off x="0" y="0"/>
          <a:ext cx="0" cy="0"/>
          <a:chOff x="0" y="0"/>
          <a:chExt cx="0" cy="0"/>
        </a:xfrm>
      </p:grpSpPr>
      <p:sp>
        <p:nvSpPr>
          <p:cNvPr id="302" name="Google Shape;302;p164"/>
          <p:cNvSpPr txBox="1"/>
          <p:nvPr>
            <p:ph type="title"/>
          </p:nvPr>
        </p:nvSpPr>
        <p:spPr>
          <a:xfrm rot="5400000">
            <a:off x="5412754" y="2574438"/>
            <a:ext cx="5105400" cy="132812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164"/>
          <p:cNvSpPr txBox="1"/>
          <p:nvPr>
            <p:ph idx="1" type="body"/>
          </p:nvPr>
        </p:nvSpPr>
        <p:spPr>
          <a:xfrm rot="5400000">
            <a:off x="1569010" y="230314"/>
            <a:ext cx="5105400" cy="6016373"/>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04" name="Google Shape;304;p16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16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16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307" name="Shape 307"/>
        <p:cNvGrpSpPr/>
        <p:nvPr/>
      </p:nvGrpSpPr>
      <p:grpSpPr>
        <a:xfrm>
          <a:off x="0" y="0"/>
          <a:ext cx="0" cy="0"/>
          <a:chOff x="0" y="0"/>
          <a:chExt cx="0" cy="0"/>
        </a:xfrm>
      </p:grpSpPr>
      <p:sp>
        <p:nvSpPr>
          <p:cNvPr id="308" name="Google Shape;308;p1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165"/>
          <p:cNvSpPr txBox="1"/>
          <p:nvPr>
            <p:ph idx="1" type="body"/>
          </p:nvPr>
        </p:nvSpPr>
        <p:spPr>
          <a:xfrm>
            <a:off x="457200" y="1600200"/>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10" name="Google Shape;310;p165"/>
          <p:cNvSpPr txBox="1"/>
          <p:nvPr>
            <p:ph idx="2" type="body"/>
          </p:nvPr>
        </p:nvSpPr>
        <p:spPr>
          <a:xfrm>
            <a:off x="4648200" y="1600200"/>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11" name="Google Shape;311;p165"/>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165"/>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165"/>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314" name="Shape 314"/>
        <p:cNvGrpSpPr/>
        <p:nvPr/>
      </p:nvGrpSpPr>
      <p:grpSpPr>
        <a:xfrm>
          <a:off x="0" y="0"/>
          <a:ext cx="0" cy="0"/>
          <a:chOff x="0" y="0"/>
          <a:chExt cx="0" cy="0"/>
        </a:xfrm>
      </p:grpSpPr>
      <p:sp>
        <p:nvSpPr>
          <p:cNvPr id="315" name="Google Shape;315;p166"/>
          <p:cNvSpPr txBox="1"/>
          <p:nvPr>
            <p:ph type="title"/>
          </p:nvPr>
        </p:nvSpPr>
        <p:spPr>
          <a:xfrm>
            <a:off x="195263" y="228600"/>
            <a:ext cx="8015287" cy="914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166"/>
          <p:cNvSpPr txBox="1"/>
          <p:nvPr>
            <p:ph idx="1" type="body"/>
          </p:nvPr>
        </p:nvSpPr>
        <p:spPr>
          <a:xfrm>
            <a:off x="609600" y="1600200"/>
            <a:ext cx="3886200" cy="44196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17" name="Google Shape;317;p166"/>
          <p:cNvSpPr/>
          <p:nvPr>
            <p:ph idx="2" type="clipArt"/>
          </p:nvPr>
        </p:nvSpPr>
        <p:spPr>
          <a:xfrm>
            <a:off x="4648200" y="1600200"/>
            <a:ext cx="3886200" cy="4419600"/>
          </a:xfrm>
          <a:prstGeom prst="rect">
            <a:avLst/>
          </a:prstGeom>
          <a:noFill/>
          <a:ln>
            <a:noFill/>
          </a:ln>
        </p:spPr>
      </p:sp>
      <p:sp>
        <p:nvSpPr>
          <p:cNvPr id="318" name="Google Shape;318;p16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166"/>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166"/>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83"/>
          <p:cNvSpPr txBox="1"/>
          <p:nvPr>
            <p:ph type="title"/>
          </p:nvPr>
        </p:nvSpPr>
        <p:spPr>
          <a:xfrm>
            <a:off x="609600" y="609600"/>
            <a:ext cx="6347714"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3"/>
          <p:cNvSpPr txBox="1"/>
          <p:nvPr>
            <p:ph idx="1" type="body"/>
          </p:nvPr>
        </p:nvSpPr>
        <p:spPr>
          <a:xfrm>
            <a:off x="609600" y="2160589"/>
            <a:ext cx="3088109"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8" name="Google Shape;58;p83"/>
          <p:cNvSpPr txBox="1"/>
          <p:nvPr>
            <p:ph idx="2" type="body"/>
          </p:nvPr>
        </p:nvSpPr>
        <p:spPr>
          <a:xfrm>
            <a:off x="3869204" y="2160590"/>
            <a:ext cx="3088110"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9" name="Google Shape;59;p83"/>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3"/>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83"/>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21" name="Shape 321"/>
        <p:cNvGrpSpPr/>
        <p:nvPr/>
      </p:nvGrpSpPr>
      <p:grpSpPr>
        <a:xfrm>
          <a:off x="0" y="0"/>
          <a:ext cx="0" cy="0"/>
          <a:chOff x="0" y="0"/>
          <a:chExt cx="0" cy="0"/>
        </a:xfrm>
      </p:grpSpPr>
      <p:sp>
        <p:nvSpPr>
          <p:cNvPr id="322" name="Google Shape;322;p167"/>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167"/>
          <p:cNvSpPr txBox="1"/>
          <p:nvPr>
            <p:ph idx="1" type="body"/>
          </p:nvPr>
        </p:nvSpPr>
        <p:spPr>
          <a:xfrm>
            <a:off x="566738" y="1752600"/>
            <a:ext cx="3924300" cy="4267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24" name="Google Shape;324;p167"/>
          <p:cNvSpPr txBox="1"/>
          <p:nvPr>
            <p:ph idx="2" type="body"/>
          </p:nvPr>
        </p:nvSpPr>
        <p:spPr>
          <a:xfrm>
            <a:off x="4643438" y="1752600"/>
            <a:ext cx="3924300" cy="4267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25" name="Google Shape;325;p167"/>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167"/>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16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341" name="Shape 341"/>
        <p:cNvGrpSpPr/>
        <p:nvPr/>
      </p:nvGrpSpPr>
      <p:grpSpPr>
        <a:xfrm>
          <a:off x="0" y="0"/>
          <a:ext cx="0" cy="0"/>
          <a:chOff x="0" y="0"/>
          <a:chExt cx="0" cy="0"/>
        </a:xfrm>
      </p:grpSpPr>
      <p:sp>
        <p:nvSpPr>
          <p:cNvPr id="342" name="Google Shape;342;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67"/>
          <p:cNvSpPr txBox="1"/>
          <p:nvPr>
            <p:ph idx="1" type="body"/>
          </p:nvPr>
        </p:nvSpPr>
        <p:spPr>
          <a:xfrm>
            <a:off x="457200" y="1600200"/>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44" name="Google Shape;344;p67"/>
          <p:cNvSpPr txBox="1"/>
          <p:nvPr>
            <p:ph idx="2" type="body"/>
          </p:nvPr>
        </p:nvSpPr>
        <p:spPr>
          <a:xfrm>
            <a:off x="4648200" y="1600200"/>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45" name="Google Shape;345;p67"/>
          <p:cNvSpPr txBox="1"/>
          <p:nvPr>
            <p:ph idx="10" type="dt"/>
          </p:nvPr>
        </p:nvSpPr>
        <p:spPr>
          <a:xfrm>
            <a:off x="457200" y="6245225"/>
            <a:ext cx="2133600" cy="476400"/>
          </a:xfrm>
          <a:prstGeom prst="rect">
            <a:avLst/>
          </a:prstGeom>
          <a:noFill/>
          <a:ln>
            <a:noFill/>
          </a:ln>
        </p:spPr>
        <p:txBody>
          <a:bodyPr anchorCtr="0" anchor="ctr" bIns="45700" lIns="91425" spcFirstLastPara="1" rIns="91425" wrap="square" tIns="45700">
            <a:noAutofit/>
          </a:bodyPr>
          <a:lstStyle>
            <a:lvl1pPr lvl="0">
              <a:spcBef>
                <a:spcPts val="0"/>
              </a:spcBef>
              <a:spcAft>
                <a:spcPts val="0"/>
              </a:spcAft>
              <a:buSzPts val="1400"/>
              <a:buNone/>
              <a:defRPr>
                <a:solidFill>
                  <a:srgbClr val="1F497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p67"/>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67"/>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8" name="Shape 348"/>
        <p:cNvGrpSpPr/>
        <p:nvPr/>
      </p:nvGrpSpPr>
      <p:grpSpPr>
        <a:xfrm>
          <a:off x="0" y="0"/>
          <a:ext cx="0" cy="0"/>
          <a:chOff x="0" y="0"/>
          <a:chExt cx="0" cy="0"/>
        </a:xfrm>
      </p:grpSpPr>
      <p:sp>
        <p:nvSpPr>
          <p:cNvPr id="349" name="Google Shape;349;p68"/>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68"/>
          <p:cNvSpPr txBox="1"/>
          <p:nvPr>
            <p:ph idx="1" type="body"/>
          </p:nvPr>
        </p:nvSpPr>
        <p:spPr>
          <a:xfrm>
            <a:off x="982133" y="2667000"/>
            <a:ext cx="7704667" cy="3332816"/>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51" name="Google Shape;351;p68"/>
          <p:cNvSpPr txBox="1"/>
          <p:nvPr>
            <p:ph idx="10" type="dt"/>
          </p:nvPr>
        </p:nvSpPr>
        <p:spPr>
          <a:xfrm>
            <a:off x="7344329" y="6108173"/>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68"/>
          <p:cNvSpPr txBox="1"/>
          <p:nvPr>
            <p:ph idx="11" type="ftr"/>
          </p:nvPr>
        </p:nvSpPr>
        <p:spPr>
          <a:xfrm>
            <a:off x="1972647" y="6108173"/>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p68"/>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4" name="Shape 354"/>
        <p:cNvGrpSpPr/>
        <p:nvPr/>
      </p:nvGrpSpPr>
      <p:grpSpPr>
        <a:xfrm>
          <a:off x="0" y="0"/>
          <a:ext cx="0" cy="0"/>
          <a:chOff x="0" y="0"/>
          <a:chExt cx="0" cy="0"/>
        </a:xfrm>
      </p:grpSpPr>
      <p:sp>
        <p:nvSpPr>
          <p:cNvPr id="355" name="Google Shape;355;p69"/>
          <p:cNvSpPr txBox="1"/>
          <p:nvPr>
            <p:ph type="title"/>
          </p:nvPr>
        </p:nvSpPr>
        <p:spPr>
          <a:xfrm>
            <a:off x="982133" y="685801"/>
            <a:ext cx="7704667"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69"/>
          <p:cNvSpPr txBox="1"/>
          <p:nvPr>
            <p:ph idx="1" type="body"/>
          </p:nvPr>
        </p:nvSpPr>
        <p:spPr>
          <a:xfrm>
            <a:off x="982133" y="2667000"/>
            <a:ext cx="3739896" cy="336867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357" name="Google Shape;357;p69"/>
          <p:cNvSpPr txBox="1"/>
          <p:nvPr>
            <p:ph idx="2" type="body"/>
          </p:nvPr>
        </p:nvSpPr>
        <p:spPr>
          <a:xfrm>
            <a:off x="4946904" y="2667000"/>
            <a:ext cx="3739896" cy="334682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358" name="Google Shape;358;p69"/>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69"/>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69"/>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1" name="Shape 361"/>
        <p:cNvGrpSpPr/>
        <p:nvPr/>
      </p:nvGrpSpPr>
      <p:grpSpPr>
        <a:xfrm>
          <a:off x="0" y="0"/>
          <a:ext cx="0" cy="0"/>
          <a:chOff x="0" y="0"/>
          <a:chExt cx="0" cy="0"/>
        </a:xfrm>
      </p:grpSpPr>
      <p:sp>
        <p:nvSpPr>
          <p:cNvPr id="362" name="Google Shape;362;p7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3" name="Google Shape;363;p7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7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365" name="Shape 365"/>
        <p:cNvGrpSpPr/>
        <p:nvPr/>
      </p:nvGrpSpPr>
      <p:grpSpPr>
        <a:xfrm>
          <a:off x="0" y="0"/>
          <a:ext cx="0" cy="0"/>
          <a:chOff x="0" y="0"/>
          <a:chExt cx="0" cy="0"/>
        </a:xfrm>
      </p:grpSpPr>
      <p:sp>
        <p:nvSpPr>
          <p:cNvPr id="366" name="Google Shape;366;p71"/>
          <p:cNvSpPr txBox="1"/>
          <p:nvPr>
            <p:ph type="title"/>
          </p:nvPr>
        </p:nvSpPr>
        <p:spPr>
          <a:xfrm>
            <a:off x="195263" y="228600"/>
            <a:ext cx="8015287" cy="914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71"/>
          <p:cNvSpPr txBox="1"/>
          <p:nvPr>
            <p:ph idx="1" type="body"/>
          </p:nvPr>
        </p:nvSpPr>
        <p:spPr>
          <a:xfrm>
            <a:off x="609600" y="1600200"/>
            <a:ext cx="3886200" cy="44196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68" name="Google Shape;368;p71"/>
          <p:cNvSpPr/>
          <p:nvPr>
            <p:ph idx="2" type="clipArt"/>
          </p:nvPr>
        </p:nvSpPr>
        <p:spPr>
          <a:xfrm>
            <a:off x="4648200" y="1600200"/>
            <a:ext cx="3886200" cy="4419600"/>
          </a:xfrm>
          <a:prstGeom prst="rect">
            <a:avLst/>
          </a:prstGeom>
          <a:noFill/>
          <a:ln>
            <a:noFill/>
          </a:ln>
        </p:spPr>
      </p:sp>
      <p:sp>
        <p:nvSpPr>
          <p:cNvPr id="369" name="Google Shape;369;p71"/>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71"/>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71"/>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2" name="Shape 372"/>
        <p:cNvGrpSpPr/>
        <p:nvPr/>
      </p:nvGrpSpPr>
      <p:grpSpPr>
        <a:xfrm>
          <a:off x="0" y="0"/>
          <a:ext cx="0" cy="0"/>
          <a:chOff x="0" y="0"/>
          <a:chExt cx="0" cy="0"/>
        </a:xfrm>
      </p:grpSpPr>
      <p:sp>
        <p:nvSpPr>
          <p:cNvPr id="373" name="Google Shape;373;p74"/>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7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7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7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77" name="Shape 377"/>
        <p:cNvGrpSpPr/>
        <p:nvPr/>
      </p:nvGrpSpPr>
      <p:grpSpPr>
        <a:xfrm>
          <a:off x="0" y="0"/>
          <a:ext cx="0" cy="0"/>
          <a:chOff x="0" y="0"/>
          <a:chExt cx="0" cy="0"/>
        </a:xfrm>
      </p:grpSpPr>
      <p:sp>
        <p:nvSpPr>
          <p:cNvPr id="378" name="Google Shape;378;p75"/>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75"/>
          <p:cNvSpPr txBox="1"/>
          <p:nvPr>
            <p:ph idx="1" type="body"/>
          </p:nvPr>
        </p:nvSpPr>
        <p:spPr>
          <a:xfrm>
            <a:off x="566738" y="1752600"/>
            <a:ext cx="3924300" cy="4267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80" name="Google Shape;380;p75"/>
          <p:cNvSpPr txBox="1"/>
          <p:nvPr>
            <p:ph idx="2" type="body"/>
          </p:nvPr>
        </p:nvSpPr>
        <p:spPr>
          <a:xfrm>
            <a:off x="4643438" y="1752600"/>
            <a:ext cx="3924300" cy="4267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381" name="Google Shape;381;p7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7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7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B3A787"/>
              </a:buClr>
              <a:buSzPts val="1000"/>
              <a:buFont typeface="Corbe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4" name="Shape 384"/>
        <p:cNvGrpSpPr/>
        <p:nvPr/>
      </p:nvGrpSpPr>
      <p:grpSpPr>
        <a:xfrm>
          <a:off x="0" y="0"/>
          <a:ext cx="0" cy="0"/>
          <a:chOff x="0" y="0"/>
          <a:chExt cx="0" cy="0"/>
        </a:xfrm>
      </p:grpSpPr>
      <p:grpSp>
        <p:nvGrpSpPr>
          <p:cNvPr id="385" name="Google Shape;385;p80"/>
          <p:cNvGrpSpPr/>
          <p:nvPr/>
        </p:nvGrpSpPr>
        <p:grpSpPr>
          <a:xfrm>
            <a:off x="203200" y="0"/>
            <a:ext cx="3778250" cy="6858001"/>
            <a:chOff x="203200" y="0"/>
            <a:chExt cx="3778250" cy="6858001"/>
          </a:xfrm>
        </p:grpSpPr>
        <p:sp>
          <p:nvSpPr>
            <p:cNvPr id="386" name="Google Shape;386;p80"/>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chemeClr val="accent1"/>
            </a:solidFill>
            <a:ln>
              <a:noFill/>
            </a:ln>
          </p:spPr>
        </p:sp>
        <p:sp>
          <p:nvSpPr>
            <p:cNvPr id="387" name="Google Shape;387;p80"/>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595959"/>
            </a:solidFill>
            <a:ln>
              <a:noFill/>
            </a:ln>
          </p:spPr>
        </p:sp>
        <p:sp>
          <p:nvSpPr>
            <p:cNvPr id="388" name="Google Shape;388;p80"/>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389" name="Google Shape;389;p80"/>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345D7E"/>
            </a:solidFill>
            <a:ln>
              <a:noFill/>
            </a:ln>
          </p:spPr>
        </p:sp>
        <p:sp>
          <p:nvSpPr>
            <p:cNvPr id="390" name="Google Shape;390;p80"/>
            <p:cNvSpPr/>
            <p:nvPr/>
          </p:nvSpPr>
          <p:spPr>
            <a:xfrm>
              <a:off x="641350" y="3881438"/>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548BB7"/>
            </a:solidFill>
            <a:ln>
              <a:noFill/>
            </a:ln>
          </p:spPr>
        </p:sp>
        <p:sp>
          <p:nvSpPr>
            <p:cNvPr id="391" name="Google Shape;391;p80"/>
            <p:cNvSpPr/>
            <p:nvPr/>
          </p:nvSpPr>
          <p:spPr>
            <a:xfrm>
              <a:off x="203200" y="3771900"/>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392" name="Google Shape;392;p80"/>
          <p:cNvSpPr txBox="1"/>
          <p:nvPr>
            <p:ph type="ctrTitle"/>
          </p:nvPr>
        </p:nvSpPr>
        <p:spPr>
          <a:xfrm>
            <a:off x="1739673" y="914401"/>
            <a:ext cx="6947127" cy="3488266"/>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5400"/>
              <a:buFont typeface="Corbe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80"/>
          <p:cNvSpPr txBox="1"/>
          <p:nvPr>
            <p:ph idx="1" type="subTitle"/>
          </p:nvPr>
        </p:nvSpPr>
        <p:spPr>
          <a:xfrm>
            <a:off x="2924238" y="4402666"/>
            <a:ext cx="5762563" cy="1364531"/>
          </a:xfrm>
          <a:prstGeom prst="rect">
            <a:avLst/>
          </a:prstGeom>
          <a:noFill/>
          <a:ln>
            <a:noFill/>
          </a:ln>
        </p:spPr>
        <p:txBody>
          <a:bodyPr anchorCtr="0" anchor="t" bIns="45700" lIns="91425" spcFirstLastPara="1" rIns="91425" wrap="square" tIns="45700">
            <a:normAutofit/>
          </a:bodyPr>
          <a:lstStyle>
            <a:lvl1pPr lvl="0" algn="r">
              <a:lnSpc>
                <a:spcPct val="100000"/>
              </a:lnSpc>
              <a:spcBef>
                <a:spcPts val="360"/>
              </a:spcBef>
              <a:spcAft>
                <a:spcPts val="0"/>
              </a:spcAft>
              <a:buSzPts val="2610"/>
              <a:buNone/>
              <a:defRPr sz="1800">
                <a:solidFill>
                  <a:schemeClr val="dk1"/>
                </a:solidFill>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p:txBody>
      </p:sp>
      <p:sp>
        <p:nvSpPr>
          <p:cNvPr id="394" name="Google Shape;394;p80"/>
          <p:cNvSpPr txBox="1"/>
          <p:nvPr>
            <p:ph idx="10" type="dt"/>
          </p:nvPr>
        </p:nvSpPr>
        <p:spPr>
          <a:xfrm>
            <a:off x="7325773" y="6117336"/>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80"/>
          <p:cNvSpPr txBox="1"/>
          <p:nvPr>
            <p:ph idx="11" type="ftr"/>
          </p:nvPr>
        </p:nvSpPr>
        <p:spPr>
          <a:xfrm>
            <a:off x="3623733" y="6117336"/>
            <a:ext cx="36094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80"/>
          <p:cNvSpPr txBox="1"/>
          <p:nvPr>
            <p:ph idx="12" type="sldNum"/>
          </p:nvPr>
        </p:nvSpPr>
        <p:spPr>
          <a:xfrm>
            <a:off x="8275320" y="6117336"/>
            <a:ext cx="41148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397" name="Google Shape;397;p80"/>
          <p:cNvSpPr/>
          <p:nvPr/>
        </p:nvSpPr>
        <p:spPr>
          <a:xfrm>
            <a:off x="203200" y="3771900"/>
            <a:ext cx="361950" cy="90488"/>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398" name="Google Shape;398;p80"/>
          <p:cNvSpPr/>
          <p:nvPr/>
        </p:nvSpPr>
        <p:spPr>
          <a:xfrm>
            <a:off x="560388" y="3867150"/>
            <a:ext cx="61913" cy="80963"/>
          </a:xfrm>
          <a:custGeom>
            <a:rect b="b" l="l" r="r" t="t"/>
            <a:pathLst>
              <a:path extrusionOk="0" h="51" w="39">
                <a:moveTo>
                  <a:pt x="0" y="0"/>
                </a:moveTo>
                <a:lnTo>
                  <a:pt x="39" y="51"/>
                </a:lnTo>
                <a:lnTo>
                  <a:pt x="3" y="0"/>
                </a:lnTo>
                <a:lnTo>
                  <a:pt x="0" y="0"/>
                </a:lnTo>
                <a:close/>
              </a:path>
            </a:pathLst>
          </a:custGeom>
          <a:solidFill>
            <a:srgbClr val="29ABE2"/>
          </a:solidFill>
          <a:ln>
            <a:noFill/>
          </a:ln>
        </p:spPr>
      </p:sp>
    </p:spTree>
  </p:cSld>
  <p:clrMapOvr>
    <a:masterClrMapping/>
  </p:clrMapOvr>
  <p:transition spd="slow">
    <p:wipe dir="l"/>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9" name="Shape 399"/>
        <p:cNvGrpSpPr/>
        <p:nvPr/>
      </p:nvGrpSpPr>
      <p:grpSpPr>
        <a:xfrm>
          <a:off x="0" y="0"/>
          <a:ext cx="0" cy="0"/>
          <a:chOff x="0" y="0"/>
          <a:chExt cx="0" cy="0"/>
        </a:xfrm>
      </p:grpSpPr>
      <p:sp>
        <p:nvSpPr>
          <p:cNvPr id="400" name="Google Shape;400;p100"/>
          <p:cNvSpPr txBox="1"/>
          <p:nvPr>
            <p:ph type="title"/>
          </p:nvPr>
        </p:nvSpPr>
        <p:spPr>
          <a:xfrm>
            <a:off x="1986995" y="2666998"/>
            <a:ext cx="6699805" cy="2360071"/>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4000"/>
              <a:buFont typeface="Corbel"/>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100"/>
          <p:cNvSpPr txBox="1"/>
          <p:nvPr>
            <p:ph idx="1" type="body"/>
          </p:nvPr>
        </p:nvSpPr>
        <p:spPr>
          <a:xfrm>
            <a:off x="1986998" y="5027070"/>
            <a:ext cx="6699802"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402" name="Google Shape;402;p10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p10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10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84"/>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4"/>
          <p:cNvSpPr txBox="1"/>
          <p:nvPr>
            <p:ph idx="1" type="body"/>
          </p:nvPr>
        </p:nvSpPr>
        <p:spPr>
          <a:xfrm>
            <a:off x="609599"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5" name="Google Shape;65;p84"/>
          <p:cNvSpPr txBox="1"/>
          <p:nvPr>
            <p:ph idx="2" type="body"/>
          </p:nvPr>
        </p:nvSpPr>
        <p:spPr>
          <a:xfrm>
            <a:off x="609599"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6" name="Google Shape;66;p84"/>
          <p:cNvSpPr txBox="1"/>
          <p:nvPr>
            <p:ph idx="3" type="body"/>
          </p:nvPr>
        </p:nvSpPr>
        <p:spPr>
          <a:xfrm>
            <a:off x="3866640"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7" name="Google Shape;67;p84"/>
          <p:cNvSpPr txBox="1"/>
          <p:nvPr>
            <p:ph idx="4" type="body"/>
          </p:nvPr>
        </p:nvSpPr>
        <p:spPr>
          <a:xfrm>
            <a:off x="3866640"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8" name="Google Shape;68;p84"/>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84"/>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84"/>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5" name="Shape 405"/>
        <p:cNvGrpSpPr/>
        <p:nvPr/>
      </p:nvGrpSpPr>
      <p:grpSpPr>
        <a:xfrm>
          <a:off x="0" y="0"/>
          <a:ext cx="0" cy="0"/>
          <a:chOff x="0" y="0"/>
          <a:chExt cx="0" cy="0"/>
        </a:xfrm>
      </p:grpSpPr>
      <p:sp>
        <p:nvSpPr>
          <p:cNvPr id="406" name="Google Shape;406;p101"/>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7" name="Google Shape;407;p101"/>
          <p:cNvSpPr txBox="1"/>
          <p:nvPr>
            <p:ph idx="1" type="body"/>
          </p:nvPr>
        </p:nvSpPr>
        <p:spPr>
          <a:xfrm>
            <a:off x="1329481" y="2658533"/>
            <a:ext cx="345629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548BB7"/>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408" name="Google Shape;408;p101"/>
          <p:cNvSpPr txBox="1"/>
          <p:nvPr>
            <p:ph idx="2" type="body"/>
          </p:nvPr>
        </p:nvSpPr>
        <p:spPr>
          <a:xfrm>
            <a:off x="1113523"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409" name="Google Shape;409;p101"/>
          <p:cNvSpPr txBox="1"/>
          <p:nvPr>
            <p:ph idx="3" type="body"/>
          </p:nvPr>
        </p:nvSpPr>
        <p:spPr>
          <a:xfrm>
            <a:off x="5161710" y="2667000"/>
            <a:ext cx="346780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548BB7"/>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410" name="Google Shape;410;p101"/>
          <p:cNvSpPr txBox="1"/>
          <p:nvPr>
            <p:ph idx="4" type="body"/>
          </p:nvPr>
        </p:nvSpPr>
        <p:spPr>
          <a:xfrm>
            <a:off x="4957266"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411" name="Google Shape;411;p10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10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10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4" name="Shape 414"/>
        <p:cNvGrpSpPr/>
        <p:nvPr/>
      </p:nvGrpSpPr>
      <p:grpSpPr>
        <a:xfrm>
          <a:off x="0" y="0"/>
          <a:ext cx="0" cy="0"/>
          <a:chOff x="0" y="0"/>
          <a:chExt cx="0" cy="0"/>
        </a:xfrm>
      </p:grpSpPr>
      <p:sp>
        <p:nvSpPr>
          <p:cNvPr id="415" name="Google Shape;415;p102"/>
          <p:cNvSpPr txBox="1"/>
          <p:nvPr>
            <p:ph type="title"/>
          </p:nvPr>
        </p:nvSpPr>
        <p:spPr>
          <a:xfrm>
            <a:off x="1113524" y="1600200"/>
            <a:ext cx="2662534"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102"/>
          <p:cNvSpPr txBox="1"/>
          <p:nvPr>
            <p:ph idx="1" type="body"/>
          </p:nvPr>
        </p:nvSpPr>
        <p:spPr>
          <a:xfrm>
            <a:off x="3947553" y="685800"/>
            <a:ext cx="4681962" cy="5105401"/>
          </a:xfrm>
          <a:prstGeom prst="rect">
            <a:avLst/>
          </a:prstGeom>
          <a:noFill/>
          <a:ln>
            <a:noFill/>
          </a:ln>
        </p:spPr>
        <p:txBody>
          <a:bodyPr anchorCtr="0" anchor="ctr" bIns="45700" lIns="91425" spcFirstLastPara="1" rIns="91425" wrap="square" tIns="45700">
            <a:normAutofit/>
          </a:bodyPr>
          <a:lstStyle>
            <a:lvl1pPr indent="-412750" lvl="0" marL="457200" algn="l">
              <a:lnSpc>
                <a:spcPct val="100000"/>
              </a:lnSpc>
              <a:spcBef>
                <a:spcPts val="400"/>
              </a:spcBef>
              <a:spcAft>
                <a:spcPts val="0"/>
              </a:spcAft>
              <a:buSzPts val="2900"/>
              <a:buChar char="•"/>
              <a:defRPr sz="2000"/>
            </a:lvl1pPr>
            <a:lvl2pPr indent="-394335" lvl="1" marL="914400" algn="l">
              <a:lnSpc>
                <a:spcPct val="100000"/>
              </a:lnSpc>
              <a:spcBef>
                <a:spcPts val="600"/>
              </a:spcBef>
              <a:spcAft>
                <a:spcPts val="0"/>
              </a:spcAft>
              <a:buSzPts val="2610"/>
              <a:buChar char="•"/>
              <a:defRPr sz="1800"/>
            </a:lvl2pPr>
            <a:lvl3pPr indent="-375919" lvl="2" marL="1371600" algn="l">
              <a:lnSpc>
                <a:spcPct val="100000"/>
              </a:lnSpc>
              <a:spcBef>
                <a:spcPts val="600"/>
              </a:spcBef>
              <a:spcAft>
                <a:spcPts val="0"/>
              </a:spcAft>
              <a:buSzPts val="2320"/>
              <a:buChar char="•"/>
              <a:defRPr sz="1600"/>
            </a:lvl3pPr>
            <a:lvl4pPr indent="-357505" lvl="3" marL="1828800" algn="l">
              <a:lnSpc>
                <a:spcPct val="100000"/>
              </a:lnSpc>
              <a:spcBef>
                <a:spcPts val="600"/>
              </a:spcBef>
              <a:spcAft>
                <a:spcPts val="0"/>
              </a:spcAft>
              <a:buSzPts val="2030"/>
              <a:buChar char="•"/>
              <a:defRPr sz="1400"/>
            </a:lvl4pPr>
            <a:lvl5pPr indent="-357504" lvl="4" marL="2286000" algn="l">
              <a:lnSpc>
                <a:spcPct val="100000"/>
              </a:lnSpc>
              <a:spcBef>
                <a:spcPts val="600"/>
              </a:spcBef>
              <a:spcAft>
                <a:spcPts val="0"/>
              </a:spcAft>
              <a:buSzPts val="2030"/>
              <a:buChar char="•"/>
              <a:defRPr sz="1400"/>
            </a:lvl5pPr>
            <a:lvl6pPr indent="-357504" lvl="5" marL="2743200" algn="l">
              <a:lnSpc>
                <a:spcPct val="100000"/>
              </a:lnSpc>
              <a:spcBef>
                <a:spcPts val="600"/>
              </a:spcBef>
              <a:spcAft>
                <a:spcPts val="0"/>
              </a:spcAft>
              <a:buSzPts val="2030"/>
              <a:buChar char="•"/>
              <a:defRPr sz="1400"/>
            </a:lvl6pPr>
            <a:lvl7pPr indent="-357504" lvl="6" marL="3200400" algn="l">
              <a:lnSpc>
                <a:spcPct val="100000"/>
              </a:lnSpc>
              <a:spcBef>
                <a:spcPts val="600"/>
              </a:spcBef>
              <a:spcAft>
                <a:spcPts val="0"/>
              </a:spcAft>
              <a:buSzPts val="2030"/>
              <a:buChar char="•"/>
              <a:defRPr sz="1400"/>
            </a:lvl7pPr>
            <a:lvl8pPr indent="-357504" lvl="7" marL="3657600" algn="l">
              <a:lnSpc>
                <a:spcPct val="100000"/>
              </a:lnSpc>
              <a:spcBef>
                <a:spcPts val="600"/>
              </a:spcBef>
              <a:spcAft>
                <a:spcPts val="0"/>
              </a:spcAft>
              <a:buSzPts val="2030"/>
              <a:buChar char="•"/>
              <a:defRPr sz="1400"/>
            </a:lvl8pPr>
            <a:lvl9pPr indent="-357504" lvl="8" marL="4114800" algn="l">
              <a:lnSpc>
                <a:spcPct val="100000"/>
              </a:lnSpc>
              <a:spcBef>
                <a:spcPts val="600"/>
              </a:spcBef>
              <a:spcAft>
                <a:spcPts val="600"/>
              </a:spcAft>
              <a:buSzPts val="2030"/>
              <a:buChar char="•"/>
              <a:defRPr sz="1400"/>
            </a:lvl9pPr>
          </a:lstStyle>
          <a:p/>
        </p:txBody>
      </p:sp>
      <p:sp>
        <p:nvSpPr>
          <p:cNvPr id="417" name="Google Shape;417;p102"/>
          <p:cNvSpPr txBox="1"/>
          <p:nvPr>
            <p:ph idx="2" type="body"/>
          </p:nvPr>
        </p:nvSpPr>
        <p:spPr>
          <a:xfrm>
            <a:off x="1113524" y="2971800"/>
            <a:ext cx="2662534"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2320"/>
              <a:buNone/>
              <a:defRPr sz="16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418" name="Google Shape;418;p102"/>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9" name="Google Shape;419;p102"/>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p10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1" name="Shape 421"/>
        <p:cNvGrpSpPr/>
        <p:nvPr/>
      </p:nvGrpSpPr>
      <p:grpSpPr>
        <a:xfrm>
          <a:off x="0" y="0"/>
          <a:ext cx="0" cy="0"/>
          <a:chOff x="0" y="0"/>
          <a:chExt cx="0" cy="0"/>
        </a:xfrm>
      </p:grpSpPr>
      <p:sp>
        <p:nvSpPr>
          <p:cNvPr id="422" name="Google Shape;422;p103"/>
          <p:cNvSpPr txBox="1"/>
          <p:nvPr>
            <p:ph type="title"/>
          </p:nvPr>
        </p:nvSpPr>
        <p:spPr>
          <a:xfrm>
            <a:off x="1112332" y="1752599"/>
            <a:ext cx="4070679"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800"/>
              <a:buFont typeface="Corbel"/>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p103"/>
          <p:cNvSpPr/>
          <p:nvPr>
            <p:ph idx="2" type="pic"/>
          </p:nvPr>
        </p:nvSpPr>
        <p:spPr>
          <a:xfrm>
            <a:off x="5697495" y="914400"/>
            <a:ext cx="2461371"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424" name="Google Shape;424;p103"/>
          <p:cNvSpPr txBox="1"/>
          <p:nvPr>
            <p:ph idx="1" type="body"/>
          </p:nvPr>
        </p:nvSpPr>
        <p:spPr>
          <a:xfrm>
            <a:off x="1112332" y="3124199"/>
            <a:ext cx="4070679"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60"/>
              </a:spcBef>
              <a:spcAft>
                <a:spcPts val="0"/>
              </a:spcAft>
              <a:buSzPts val="2610"/>
              <a:buNone/>
              <a:defRPr sz="18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425" name="Google Shape;425;p10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p10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p10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428" name="Shape 428"/>
        <p:cNvGrpSpPr/>
        <p:nvPr/>
      </p:nvGrpSpPr>
      <p:grpSpPr>
        <a:xfrm>
          <a:off x="0" y="0"/>
          <a:ext cx="0" cy="0"/>
          <a:chOff x="0" y="0"/>
          <a:chExt cx="0" cy="0"/>
        </a:xfrm>
      </p:grpSpPr>
      <p:sp>
        <p:nvSpPr>
          <p:cNvPr id="429" name="Google Shape;429;p104"/>
          <p:cNvSpPr txBox="1"/>
          <p:nvPr>
            <p:ph type="title"/>
          </p:nvPr>
        </p:nvSpPr>
        <p:spPr>
          <a:xfrm>
            <a:off x="1113523" y="4732865"/>
            <a:ext cx="7515991"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p104"/>
          <p:cNvSpPr/>
          <p:nvPr>
            <p:ph idx="2" type="pic"/>
          </p:nvPr>
        </p:nvSpPr>
        <p:spPr>
          <a:xfrm>
            <a:off x="1789975" y="932112"/>
            <a:ext cx="6171065"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431" name="Google Shape;431;p104"/>
          <p:cNvSpPr txBox="1"/>
          <p:nvPr>
            <p:ph idx="1" type="body"/>
          </p:nvPr>
        </p:nvSpPr>
        <p:spPr>
          <a:xfrm>
            <a:off x="1113523" y="5299603"/>
            <a:ext cx="7515991" cy="49371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80"/>
              </a:spcBef>
              <a:spcAft>
                <a:spcPts val="0"/>
              </a:spcAft>
              <a:buSzPts val="2030"/>
              <a:buNone/>
              <a:defRPr sz="14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432" name="Google Shape;432;p10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10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p10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435" name="Shape 435"/>
        <p:cNvGrpSpPr/>
        <p:nvPr/>
      </p:nvGrpSpPr>
      <p:grpSpPr>
        <a:xfrm>
          <a:off x="0" y="0"/>
          <a:ext cx="0" cy="0"/>
          <a:chOff x="0" y="0"/>
          <a:chExt cx="0" cy="0"/>
        </a:xfrm>
      </p:grpSpPr>
      <p:sp>
        <p:nvSpPr>
          <p:cNvPr id="436" name="Google Shape;436;p105"/>
          <p:cNvSpPr txBox="1"/>
          <p:nvPr>
            <p:ph type="title"/>
          </p:nvPr>
        </p:nvSpPr>
        <p:spPr>
          <a:xfrm>
            <a:off x="1113524" y="685800"/>
            <a:ext cx="7515991" cy="3048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105"/>
          <p:cNvSpPr txBox="1"/>
          <p:nvPr>
            <p:ph idx="1" type="body"/>
          </p:nvPr>
        </p:nvSpPr>
        <p:spPr>
          <a:xfrm>
            <a:off x="1113524" y="4343400"/>
            <a:ext cx="7515992"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438" name="Google Shape;438;p10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9" name="Google Shape;439;p10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10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441" name="Shape 441"/>
        <p:cNvGrpSpPr/>
        <p:nvPr/>
      </p:nvGrpSpPr>
      <p:grpSpPr>
        <a:xfrm>
          <a:off x="0" y="0"/>
          <a:ext cx="0" cy="0"/>
          <a:chOff x="0" y="0"/>
          <a:chExt cx="0" cy="0"/>
        </a:xfrm>
      </p:grpSpPr>
      <p:sp>
        <p:nvSpPr>
          <p:cNvPr id="442" name="Google Shape;442;p106"/>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443" name="Google Shape;443;p106"/>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444" name="Google Shape;444;p106"/>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5" name="Google Shape;445;p106"/>
          <p:cNvSpPr txBox="1"/>
          <p:nvPr>
            <p:ph idx="1" type="body"/>
          </p:nvPr>
        </p:nvSpPr>
        <p:spPr>
          <a:xfrm>
            <a:off x="1598235" y="3428999"/>
            <a:ext cx="6631128"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2610"/>
              <a:buFont typeface="Corbel"/>
              <a:buNone/>
              <a:defRPr sz="1800"/>
            </a:lvl1pPr>
            <a:lvl2pPr indent="-228600" lvl="1" marL="914400" algn="l">
              <a:lnSpc>
                <a:spcPct val="100000"/>
              </a:lnSpc>
              <a:spcBef>
                <a:spcPts val="600"/>
              </a:spcBef>
              <a:spcAft>
                <a:spcPts val="0"/>
              </a:spcAft>
              <a:buSzPts val="2900"/>
              <a:buFont typeface="Corbel"/>
              <a:buNone/>
              <a:defRPr/>
            </a:lvl2pPr>
            <a:lvl3pPr indent="-228600" lvl="2" marL="1371600" algn="l">
              <a:lnSpc>
                <a:spcPct val="100000"/>
              </a:lnSpc>
              <a:spcBef>
                <a:spcPts val="600"/>
              </a:spcBef>
              <a:spcAft>
                <a:spcPts val="0"/>
              </a:spcAft>
              <a:buSzPts val="2610"/>
              <a:buFont typeface="Corbel"/>
              <a:buNone/>
              <a:defRPr/>
            </a:lvl3pPr>
            <a:lvl4pPr indent="-228600" lvl="3" marL="1828800" algn="l">
              <a:lnSpc>
                <a:spcPct val="100000"/>
              </a:lnSpc>
              <a:spcBef>
                <a:spcPts val="600"/>
              </a:spcBef>
              <a:spcAft>
                <a:spcPts val="0"/>
              </a:spcAft>
              <a:buSzPts val="2320"/>
              <a:buFont typeface="Corbel"/>
              <a:buNone/>
              <a:defRPr/>
            </a:lvl4pPr>
            <a:lvl5pPr indent="-228600" lvl="4" marL="2286000" algn="l">
              <a:lnSpc>
                <a:spcPct val="100000"/>
              </a:lnSpc>
              <a:spcBef>
                <a:spcPts val="600"/>
              </a:spcBef>
              <a:spcAft>
                <a:spcPts val="0"/>
              </a:spcAft>
              <a:buSzPts val="2030"/>
              <a:buFont typeface="Corbel"/>
              <a:buNone/>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446" name="Google Shape;446;p106"/>
          <p:cNvSpPr txBox="1"/>
          <p:nvPr>
            <p:ph idx="2" type="body"/>
          </p:nvPr>
        </p:nvSpPr>
        <p:spPr>
          <a:xfrm>
            <a:off x="1113523" y="4343400"/>
            <a:ext cx="7515991"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447" name="Google Shape;447;p10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p10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10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450" name="Shape 450"/>
        <p:cNvGrpSpPr/>
        <p:nvPr/>
      </p:nvGrpSpPr>
      <p:grpSpPr>
        <a:xfrm>
          <a:off x="0" y="0"/>
          <a:ext cx="0" cy="0"/>
          <a:chOff x="0" y="0"/>
          <a:chExt cx="0" cy="0"/>
        </a:xfrm>
      </p:grpSpPr>
      <p:sp>
        <p:nvSpPr>
          <p:cNvPr id="451" name="Google Shape;451;p107"/>
          <p:cNvSpPr txBox="1"/>
          <p:nvPr>
            <p:ph type="title"/>
          </p:nvPr>
        </p:nvSpPr>
        <p:spPr>
          <a:xfrm>
            <a:off x="1113525" y="3308581"/>
            <a:ext cx="7515989" cy="14688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2" name="Google Shape;452;p107"/>
          <p:cNvSpPr txBox="1"/>
          <p:nvPr>
            <p:ph idx="1" type="body"/>
          </p:nvPr>
        </p:nvSpPr>
        <p:spPr>
          <a:xfrm>
            <a:off x="1113524" y="4777381"/>
            <a:ext cx="7515990"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453" name="Google Shape;453;p107"/>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4" name="Google Shape;454;p107"/>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5" name="Google Shape;455;p10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456" name="Shape 456"/>
        <p:cNvGrpSpPr/>
        <p:nvPr/>
      </p:nvGrpSpPr>
      <p:grpSpPr>
        <a:xfrm>
          <a:off x="0" y="0"/>
          <a:ext cx="0" cy="0"/>
          <a:chOff x="0" y="0"/>
          <a:chExt cx="0" cy="0"/>
        </a:xfrm>
      </p:grpSpPr>
      <p:sp>
        <p:nvSpPr>
          <p:cNvPr id="457" name="Google Shape;457;p108"/>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458" name="Google Shape;458;p108"/>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459" name="Google Shape;459;p108"/>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p108"/>
          <p:cNvSpPr txBox="1"/>
          <p:nvPr>
            <p:ph idx="1" type="body"/>
          </p:nvPr>
        </p:nvSpPr>
        <p:spPr>
          <a:xfrm>
            <a:off x="1113525" y="3886200"/>
            <a:ext cx="7515990" cy="8890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80"/>
              </a:spcBef>
              <a:spcAft>
                <a:spcPts val="0"/>
              </a:spcAft>
              <a:buSzPts val="3480"/>
              <a:buNone/>
              <a:defRPr b="0" sz="24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461" name="Google Shape;461;p108"/>
          <p:cNvSpPr txBox="1"/>
          <p:nvPr>
            <p:ph idx="2" type="body"/>
          </p:nvPr>
        </p:nvSpPr>
        <p:spPr>
          <a:xfrm>
            <a:off x="1113524" y="4775200"/>
            <a:ext cx="7515990" cy="10160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462" name="Google Shape;462;p108"/>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108"/>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p108"/>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465" name="Shape 465"/>
        <p:cNvGrpSpPr/>
        <p:nvPr/>
      </p:nvGrpSpPr>
      <p:grpSpPr>
        <a:xfrm>
          <a:off x="0" y="0"/>
          <a:ext cx="0" cy="0"/>
          <a:chOff x="0" y="0"/>
          <a:chExt cx="0" cy="0"/>
        </a:xfrm>
      </p:grpSpPr>
      <p:sp>
        <p:nvSpPr>
          <p:cNvPr id="466" name="Google Shape;466;p109"/>
          <p:cNvSpPr txBox="1"/>
          <p:nvPr>
            <p:ph type="title"/>
          </p:nvPr>
        </p:nvSpPr>
        <p:spPr>
          <a:xfrm>
            <a:off x="1113525" y="685801"/>
            <a:ext cx="7515991" cy="27273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109"/>
          <p:cNvSpPr txBox="1"/>
          <p:nvPr>
            <p:ph idx="1" type="body"/>
          </p:nvPr>
        </p:nvSpPr>
        <p:spPr>
          <a:xfrm>
            <a:off x="1113524" y="3505200"/>
            <a:ext cx="7515992"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60"/>
              </a:spcBef>
              <a:spcAft>
                <a:spcPts val="0"/>
              </a:spcAft>
              <a:buSzPts val="4060"/>
              <a:buNone/>
              <a:defRPr b="0" sz="28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468" name="Google Shape;468;p109"/>
          <p:cNvSpPr txBox="1"/>
          <p:nvPr>
            <p:ph idx="2" type="body"/>
          </p:nvPr>
        </p:nvSpPr>
        <p:spPr>
          <a:xfrm>
            <a:off x="1113524" y="4343400"/>
            <a:ext cx="7515992"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469" name="Google Shape;469;p109"/>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0" name="Google Shape;470;p109"/>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109"/>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72" name="Shape 472"/>
        <p:cNvGrpSpPr/>
        <p:nvPr/>
      </p:nvGrpSpPr>
      <p:grpSpPr>
        <a:xfrm>
          <a:off x="0" y="0"/>
          <a:ext cx="0" cy="0"/>
          <a:chOff x="0" y="0"/>
          <a:chExt cx="0" cy="0"/>
        </a:xfrm>
      </p:grpSpPr>
      <p:sp>
        <p:nvSpPr>
          <p:cNvPr id="473" name="Google Shape;473;p110"/>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110"/>
          <p:cNvSpPr txBox="1"/>
          <p:nvPr>
            <p:ph idx="1" type="body"/>
          </p:nvPr>
        </p:nvSpPr>
        <p:spPr>
          <a:xfrm rot="5400000">
            <a:off x="3155969" y="493164"/>
            <a:ext cx="3356995" cy="7704666"/>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475" name="Google Shape;475;p11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11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11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85"/>
          <p:cNvSpPr txBox="1"/>
          <p:nvPr>
            <p:ph type="title"/>
          </p:nvPr>
        </p:nvSpPr>
        <p:spPr>
          <a:xfrm>
            <a:off x="609599" y="609600"/>
            <a:ext cx="6347714"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5"/>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5"/>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5"/>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8" name="Shape 478"/>
        <p:cNvGrpSpPr/>
        <p:nvPr/>
      </p:nvGrpSpPr>
      <p:grpSpPr>
        <a:xfrm>
          <a:off x="0" y="0"/>
          <a:ext cx="0" cy="0"/>
          <a:chOff x="0" y="0"/>
          <a:chExt cx="0" cy="0"/>
        </a:xfrm>
      </p:grpSpPr>
      <p:sp>
        <p:nvSpPr>
          <p:cNvPr id="479" name="Google Shape;479;p111"/>
          <p:cNvSpPr txBox="1"/>
          <p:nvPr>
            <p:ph type="title"/>
          </p:nvPr>
        </p:nvSpPr>
        <p:spPr>
          <a:xfrm rot="5400000">
            <a:off x="5412754" y="2574438"/>
            <a:ext cx="5105400" cy="132812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0" name="Google Shape;480;p111"/>
          <p:cNvSpPr txBox="1"/>
          <p:nvPr>
            <p:ph idx="1" type="body"/>
          </p:nvPr>
        </p:nvSpPr>
        <p:spPr>
          <a:xfrm rot="5400000">
            <a:off x="1569010" y="230314"/>
            <a:ext cx="5105400" cy="6016373"/>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481" name="Google Shape;481;p11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p11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11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497" name="Shape 497"/>
        <p:cNvGrpSpPr/>
        <p:nvPr/>
      </p:nvGrpSpPr>
      <p:grpSpPr>
        <a:xfrm>
          <a:off x="0" y="0"/>
          <a:ext cx="0" cy="0"/>
          <a:chOff x="0" y="0"/>
          <a:chExt cx="0" cy="0"/>
        </a:xfrm>
      </p:grpSpPr>
      <p:sp>
        <p:nvSpPr>
          <p:cNvPr id="498" name="Google Shape;498;p73"/>
          <p:cNvSpPr txBox="1"/>
          <p:nvPr>
            <p:ph type="title"/>
          </p:nvPr>
        </p:nvSpPr>
        <p:spPr>
          <a:xfrm>
            <a:off x="195264" y="228600"/>
            <a:ext cx="8015287" cy="914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9" name="Google Shape;499;p73"/>
          <p:cNvSpPr txBox="1"/>
          <p:nvPr>
            <p:ph idx="1" type="body"/>
          </p:nvPr>
        </p:nvSpPr>
        <p:spPr>
          <a:xfrm>
            <a:off x="609600" y="1600200"/>
            <a:ext cx="3886200" cy="44196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450"/>
              </a:spcBef>
              <a:spcAft>
                <a:spcPts val="0"/>
              </a:spcAft>
              <a:buSzPts val="2610"/>
              <a:buChar char="•"/>
              <a:defRPr/>
            </a:lvl2pPr>
            <a:lvl3pPr indent="-394335" lvl="2" marL="1371600" algn="l">
              <a:lnSpc>
                <a:spcPct val="100000"/>
              </a:lnSpc>
              <a:spcBef>
                <a:spcPts val="450"/>
              </a:spcBef>
              <a:spcAft>
                <a:spcPts val="0"/>
              </a:spcAft>
              <a:buSzPts val="2610"/>
              <a:buChar char="•"/>
              <a:defRPr/>
            </a:lvl3pPr>
            <a:lvl4pPr indent="-394335" lvl="3" marL="1828800" algn="l">
              <a:lnSpc>
                <a:spcPct val="100000"/>
              </a:lnSpc>
              <a:spcBef>
                <a:spcPts val="450"/>
              </a:spcBef>
              <a:spcAft>
                <a:spcPts val="0"/>
              </a:spcAft>
              <a:buSzPts val="2610"/>
              <a:buChar char="•"/>
              <a:defRPr/>
            </a:lvl4pPr>
            <a:lvl5pPr indent="-394335" lvl="4" marL="2286000" algn="l">
              <a:lnSpc>
                <a:spcPct val="100000"/>
              </a:lnSpc>
              <a:spcBef>
                <a:spcPts val="450"/>
              </a:spcBef>
              <a:spcAft>
                <a:spcPts val="0"/>
              </a:spcAft>
              <a:buSzPts val="2610"/>
              <a:buChar char="•"/>
              <a:defRPr/>
            </a:lvl5pPr>
            <a:lvl6pPr indent="-394335" lvl="5" marL="2743200" algn="l">
              <a:lnSpc>
                <a:spcPct val="100000"/>
              </a:lnSpc>
              <a:spcBef>
                <a:spcPts val="450"/>
              </a:spcBef>
              <a:spcAft>
                <a:spcPts val="0"/>
              </a:spcAft>
              <a:buSzPts val="2610"/>
              <a:buChar char="•"/>
              <a:defRPr/>
            </a:lvl6pPr>
            <a:lvl7pPr indent="-394335" lvl="6" marL="3200400" algn="l">
              <a:lnSpc>
                <a:spcPct val="100000"/>
              </a:lnSpc>
              <a:spcBef>
                <a:spcPts val="450"/>
              </a:spcBef>
              <a:spcAft>
                <a:spcPts val="0"/>
              </a:spcAft>
              <a:buSzPts val="2610"/>
              <a:buChar char="•"/>
              <a:defRPr/>
            </a:lvl7pPr>
            <a:lvl8pPr indent="-394334" lvl="7" marL="3657600" algn="l">
              <a:lnSpc>
                <a:spcPct val="100000"/>
              </a:lnSpc>
              <a:spcBef>
                <a:spcPts val="450"/>
              </a:spcBef>
              <a:spcAft>
                <a:spcPts val="0"/>
              </a:spcAft>
              <a:buSzPts val="2610"/>
              <a:buChar char="•"/>
              <a:defRPr/>
            </a:lvl8pPr>
            <a:lvl9pPr indent="-394334" lvl="8" marL="4114800" algn="l">
              <a:lnSpc>
                <a:spcPct val="100000"/>
              </a:lnSpc>
              <a:spcBef>
                <a:spcPts val="450"/>
              </a:spcBef>
              <a:spcAft>
                <a:spcPts val="450"/>
              </a:spcAft>
              <a:buSzPts val="2610"/>
              <a:buChar char="•"/>
              <a:defRPr/>
            </a:lvl9pPr>
          </a:lstStyle>
          <a:p/>
        </p:txBody>
      </p:sp>
      <p:sp>
        <p:nvSpPr>
          <p:cNvPr id="500" name="Google Shape;500;p73"/>
          <p:cNvSpPr/>
          <p:nvPr>
            <p:ph idx="2" type="clipArt"/>
          </p:nvPr>
        </p:nvSpPr>
        <p:spPr>
          <a:xfrm>
            <a:off x="4648200" y="1600200"/>
            <a:ext cx="3886200" cy="4419600"/>
          </a:xfrm>
          <a:prstGeom prst="rect">
            <a:avLst/>
          </a:prstGeom>
          <a:noFill/>
          <a:ln>
            <a:noFill/>
          </a:ln>
        </p:spPr>
      </p:sp>
      <p:sp>
        <p:nvSpPr>
          <p:cNvPr id="501" name="Google Shape;501;p73"/>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73"/>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3" name="Google Shape;503;p73"/>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4" name="Shape 504"/>
        <p:cNvGrpSpPr/>
        <p:nvPr/>
      </p:nvGrpSpPr>
      <p:grpSpPr>
        <a:xfrm>
          <a:off x="0" y="0"/>
          <a:ext cx="0" cy="0"/>
          <a:chOff x="0" y="0"/>
          <a:chExt cx="0" cy="0"/>
        </a:xfrm>
      </p:grpSpPr>
      <p:grpSp>
        <p:nvGrpSpPr>
          <p:cNvPr id="505" name="Google Shape;505;p112"/>
          <p:cNvGrpSpPr/>
          <p:nvPr/>
        </p:nvGrpSpPr>
        <p:grpSpPr>
          <a:xfrm>
            <a:off x="203200" y="2"/>
            <a:ext cx="3778250" cy="6858001"/>
            <a:chOff x="203200" y="0"/>
            <a:chExt cx="3778250" cy="6858001"/>
          </a:xfrm>
        </p:grpSpPr>
        <p:sp>
          <p:nvSpPr>
            <p:cNvPr id="506" name="Google Shape;506;p112"/>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chemeClr val="accent1"/>
            </a:solidFill>
            <a:ln>
              <a:noFill/>
            </a:ln>
          </p:spPr>
        </p:sp>
        <p:sp>
          <p:nvSpPr>
            <p:cNvPr id="507" name="Google Shape;507;p112"/>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595959"/>
            </a:solidFill>
            <a:ln>
              <a:noFill/>
            </a:ln>
          </p:spPr>
        </p:sp>
        <p:sp>
          <p:nvSpPr>
            <p:cNvPr id="508" name="Google Shape;508;p112"/>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509" name="Google Shape;509;p112"/>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345D7E"/>
            </a:solidFill>
            <a:ln>
              <a:noFill/>
            </a:ln>
          </p:spPr>
        </p:sp>
        <p:sp>
          <p:nvSpPr>
            <p:cNvPr id="510" name="Google Shape;510;p112"/>
            <p:cNvSpPr/>
            <p:nvPr/>
          </p:nvSpPr>
          <p:spPr>
            <a:xfrm>
              <a:off x="641350" y="3881438"/>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548BB7"/>
            </a:solidFill>
            <a:ln>
              <a:noFill/>
            </a:ln>
          </p:spPr>
        </p:sp>
        <p:sp>
          <p:nvSpPr>
            <p:cNvPr id="511" name="Google Shape;511;p112"/>
            <p:cNvSpPr/>
            <p:nvPr/>
          </p:nvSpPr>
          <p:spPr>
            <a:xfrm>
              <a:off x="203200" y="3771900"/>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512" name="Google Shape;512;p112"/>
          <p:cNvSpPr txBox="1"/>
          <p:nvPr>
            <p:ph type="ctrTitle"/>
          </p:nvPr>
        </p:nvSpPr>
        <p:spPr>
          <a:xfrm>
            <a:off x="1739674" y="914401"/>
            <a:ext cx="6947127" cy="3488266"/>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4050"/>
              <a:buFont typeface="Corbel"/>
              <a:buNone/>
              <a:defRPr sz="4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3" name="Google Shape;513;p112"/>
          <p:cNvSpPr txBox="1"/>
          <p:nvPr>
            <p:ph idx="1" type="subTitle"/>
          </p:nvPr>
        </p:nvSpPr>
        <p:spPr>
          <a:xfrm>
            <a:off x="2924239" y="4402668"/>
            <a:ext cx="5762563" cy="1364531"/>
          </a:xfrm>
          <a:prstGeom prst="rect">
            <a:avLst/>
          </a:prstGeom>
          <a:noFill/>
          <a:ln>
            <a:noFill/>
          </a:ln>
        </p:spPr>
        <p:txBody>
          <a:bodyPr anchorCtr="0" anchor="t" bIns="45700" lIns="91425" spcFirstLastPara="1" rIns="91425" wrap="square" tIns="45700">
            <a:normAutofit/>
          </a:bodyPr>
          <a:lstStyle>
            <a:lvl1pPr lvl="0" algn="r">
              <a:lnSpc>
                <a:spcPct val="100000"/>
              </a:lnSpc>
              <a:spcBef>
                <a:spcPts val="270"/>
              </a:spcBef>
              <a:spcAft>
                <a:spcPts val="0"/>
              </a:spcAft>
              <a:buSzPts val="1958"/>
              <a:buNone/>
              <a:defRPr sz="1350">
                <a:solidFill>
                  <a:schemeClr val="dk1"/>
                </a:solidFill>
              </a:defRPr>
            </a:lvl1pPr>
            <a:lvl2pPr lvl="1" algn="ctr">
              <a:lnSpc>
                <a:spcPct val="100000"/>
              </a:lnSpc>
              <a:spcBef>
                <a:spcPts val="450"/>
              </a:spcBef>
              <a:spcAft>
                <a:spcPts val="0"/>
              </a:spcAft>
              <a:buSzPts val="2175"/>
              <a:buNone/>
              <a:defRPr>
                <a:solidFill>
                  <a:srgbClr val="888888"/>
                </a:solidFill>
              </a:defRPr>
            </a:lvl2pPr>
            <a:lvl3pPr lvl="2" algn="ctr">
              <a:lnSpc>
                <a:spcPct val="100000"/>
              </a:lnSpc>
              <a:spcBef>
                <a:spcPts val="450"/>
              </a:spcBef>
              <a:spcAft>
                <a:spcPts val="0"/>
              </a:spcAft>
              <a:buSzPts val="1958"/>
              <a:buNone/>
              <a:defRPr>
                <a:solidFill>
                  <a:srgbClr val="888888"/>
                </a:solidFill>
              </a:defRPr>
            </a:lvl3pPr>
            <a:lvl4pPr lvl="3" algn="ctr">
              <a:lnSpc>
                <a:spcPct val="100000"/>
              </a:lnSpc>
              <a:spcBef>
                <a:spcPts val="450"/>
              </a:spcBef>
              <a:spcAft>
                <a:spcPts val="0"/>
              </a:spcAft>
              <a:buSzPts val="1740"/>
              <a:buNone/>
              <a:defRPr>
                <a:solidFill>
                  <a:srgbClr val="888888"/>
                </a:solidFill>
              </a:defRPr>
            </a:lvl4pPr>
            <a:lvl5pPr lvl="4" algn="ctr">
              <a:lnSpc>
                <a:spcPct val="100000"/>
              </a:lnSpc>
              <a:spcBef>
                <a:spcPts val="450"/>
              </a:spcBef>
              <a:spcAft>
                <a:spcPts val="0"/>
              </a:spcAft>
              <a:buSzPts val="1523"/>
              <a:buNone/>
              <a:defRPr>
                <a:solidFill>
                  <a:srgbClr val="888888"/>
                </a:solidFill>
              </a:defRPr>
            </a:lvl5pPr>
            <a:lvl6pPr lvl="5" algn="ctr">
              <a:lnSpc>
                <a:spcPct val="100000"/>
              </a:lnSpc>
              <a:spcBef>
                <a:spcPts val="450"/>
              </a:spcBef>
              <a:spcAft>
                <a:spcPts val="0"/>
              </a:spcAft>
              <a:buSzPts val="1523"/>
              <a:buNone/>
              <a:defRPr>
                <a:solidFill>
                  <a:srgbClr val="888888"/>
                </a:solidFill>
              </a:defRPr>
            </a:lvl6pPr>
            <a:lvl7pPr lvl="6" algn="ctr">
              <a:lnSpc>
                <a:spcPct val="100000"/>
              </a:lnSpc>
              <a:spcBef>
                <a:spcPts val="450"/>
              </a:spcBef>
              <a:spcAft>
                <a:spcPts val="0"/>
              </a:spcAft>
              <a:buSzPts val="1523"/>
              <a:buNone/>
              <a:defRPr>
                <a:solidFill>
                  <a:srgbClr val="888888"/>
                </a:solidFill>
              </a:defRPr>
            </a:lvl7pPr>
            <a:lvl8pPr lvl="7" algn="ctr">
              <a:lnSpc>
                <a:spcPct val="100000"/>
              </a:lnSpc>
              <a:spcBef>
                <a:spcPts val="450"/>
              </a:spcBef>
              <a:spcAft>
                <a:spcPts val="0"/>
              </a:spcAft>
              <a:buSzPts val="1523"/>
              <a:buNone/>
              <a:defRPr>
                <a:solidFill>
                  <a:srgbClr val="888888"/>
                </a:solidFill>
              </a:defRPr>
            </a:lvl8pPr>
            <a:lvl9pPr lvl="8" algn="ctr">
              <a:lnSpc>
                <a:spcPct val="100000"/>
              </a:lnSpc>
              <a:spcBef>
                <a:spcPts val="450"/>
              </a:spcBef>
              <a:spcAft>
                <a:spcPts val="450"/>
              </a:spcAft>
              <a:buSzPts val="1523"/>
              <a:buNone/>
              <a:defRPr>
                <a:solidFill>
                  <a:srgbClr val="888888"/>
                </a:solidFill>
              </a:defRPr>
            </a:lvl9pPr>
          </a:lstStyle>
          <a:p/>
        </p:txBody>
      </p:sp>
      <p:sp>
        <p:nvSpPr>
          <p:cNvPr id="514" name="Google Shape;514;p112"/>
          <p:cNvSpPr txBox="1"/>
          <p:nvPr>
            <p:ph idx="10" type="dt"/>
          </p:nvPr>
        </p:nvSpPr>
        <p:spPr>
          <a:xfrm>
            <a:off x="7325774" y="6117338"/>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5" name="Google Shape;515;p112"/>
          <p:cNvSpPr txBox="1"/>
          <p:nvPr>
            <p:ph idx="11" type="ftr"/>
          </p:nvPr>
        </p:nvSpPr>
        <p:spPr>
          <a:xfrm>
            <a:off x="3623733" y="6117338"/>
            <a:ext cx="36094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6" name="Google Shape;516;p112"/>
          <p:cNvSpPr txBox="1"/>
          <p:nvPr>
            <p:ph idx="12" type="sldNum"/>
          </p:nvPr>
        </p:nvSpPr>
        <p:spPr>
          <a:xfrm>
            <a:off x="8275320" y="6117338"/>
            <a:ext cx="41148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517" name="Google Shape;517;p112"/>
          <p:cNvSpPr/>
          <p:nvPr/>
        </p:nvSpPr>
        <p:spPr>
          <a:xfrm>
            <a:off x="203200" y="3771900"/>
            <a:ext cx="361950" cy="90488"/>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518" name="Google Shape;518;p112"/>
          <p:cNvSpPr/>
          <p:nvPr/>
        </p:nvSpPr>
        <p:spPr>
          <a:xfrm>
            <a:off x="560389" y="3867150"/>
            <a:ext cx="61913" cy="80963"/>
          </a:xfrm>
          <a:custGeom>
            <a:rect b="b" l="l" r="r" t="t"/>
            <a:pathLst>
              <a:path extrusionOk="0" h="51" w="39">
                <a:moveTo>
                  <a:pt x="0" y="0"/>
                </a:moveTo>
                <a:lnTo>
                  <a:pt x="39" y="51"/>
                </a:lnTo>
                <a:lnTo>
                  <a:pt x="3" y="0"/>
                </a:lnTo>
                <a:lnTo>
                  <a:pt x="0" y="0"/>
                </a:lnTo>
                <a:close/>
              </a:path>
            </a:pathLst>
          </a:custGeom>
          <a:solidFill>
            <a:srgbClr val="29ABE2"/>
          </a:solidFill>
          <a:ln>
            <a:noFill/>
          </a:ln>
        </p:spPr>
      </p:sp>
    </p:spTree>
  </p:cSld>
  <p:clrMapOvr>
    <a:masterClrMapping/>
  </p:clrMapOvr>
  <p:transition spd="slow">
    <p:wipe dir="l"/>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9" name="Shape 519"/>
        <p:cNvGrpSpPr/>
        <p:nvPr/>
      </p:nvGrpSpPr>
      <p:grpSpPr>
        <a:xfrm>
          <a:off x="0" y="0"/>
          <a:ext cx="0" cy="0"/>
          <a:chOff x="0" y="0"/>
          <a:chExt cx="0" cy="0"/>
        </a:xfrm>
      </p:grpSpPr>
      <p:sp>
        <p:nvSpPr>
          <p:cNvPr id="520" name="Google Shape;520;p113"/>
          <p:cNvSpPr txBox="1"/>
          <p:nvPr>
            <p:ph type="title"/>
          </p:nvPr>
        </p:nvSpPr>
        <p:spPr>
          <a:xfrm>
            <a:off x="982134"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1" name="Google Shape;521;p113"/>
          <p:cNvSpPr txBox="1"/>
          <p:nvPr>
            <p:ph idx="1" type="body"/>
          </p:nvPr>
        </p:nvSpPr>
        <p:spPr>
          <a:xfrm>
            <a:off x="982134" y="2667000"/>
            <a:ext cx="7704667" cy="3332816"/>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450"/>
              </a:spcBef>
              <a:spcAft>
                <a:spcPts val="0"/>
              </a:spcAft>
              <a:buSzPts val="2610"/>
              <a:buChar char="•"/>
              <a:defRPr/>
            </a:lvl2pPr>
            <a:lvl3pPr indent="-394335" lvl="2" marL="1371600" algn="l">
              <a:lnSpc>
                <a:spcPct val="100000"/>
              </a:lnSpc>
              <a:spcBef>
                <a:spcPts val="450"/>
              </a:spcBef>
              <a:spcAft>
                <a:spcPts val="0"/>
              </a:spcAft>
              <a:buSzPts val="2610"/>
              <a:buChar char="•"/>
              <a:defRPr/>
            </a:lvl3pPr>
            <a:lvl4pPr indent="-394335" lvl="3" marL="1828800" algn="l">
              <a:lnSpc>
                <a:spcPct val="100000"/>
              </a:lnSpc>
              <a:spcBef>
                <a:spcPts val="450"/>
              </a:spcBef>
              <a:spcAft>
                <a:spcPts val="0"/>
              </a:spcAft>
              <a:buSzPts val="2610"/>
              <a:buChar char="•"/>
              <a:defRPr/>
            </a:lvl4pPr>
            <a:lvl5pPr indent="-394335" lvl="4" marL="2286000" algn="l">
              <a:lnSpc>
                <a:spcPct val="100000"/>
              </a:lnSpc>
              <a:spcBef>
                <a:spcPts val="450"/>
              </a:spcBef>
              <a:spcAft>
                <a:spcPts val="0"/>
              </a:spcAft>
              <a:buSzPts val="2610"/>
              <a:buChar char="•"/>
              <a:defRPr/>
            </a:lvl5pPr>
            <a:lvl6pPr indent="-394335" lvl="5" marL="2743200" algn="l">
              <a:lnSpc>
                <a:spcPct val="100000"/>
              </a:lnSpc>
              <a:spcBef>
                <a:spcPts val="450"/>
              </a:spcBef>
              <a:spcAft>
                <a:spcPts val="0"/>
              </a:spcAft>
              <a:buSzPts val="2610"/>
              <a:buChar char="•"/>
              <a:defRPr/>
            </a:lvl6pPr>
            <a:lvl7pPr indent="-394335" lvl="6" marL="3200400" algn="l">
              <a:lnSpc>
                <a:spcPct val="100000"/>
              </a:lnSpc>
              <a:spcBef>
                <a:spcPts val="450"/>
              </a:spcBef>
              <a:spcAft>
                <a:spcPts val="0"/>
              </a:spcAft>
              <a:buSzPts val="2610"/>
              <a:buChar char="•"/>
              <a:defRPr/>
            </a:lvl7pPr>
            <a:lvl8pPr indent="-394334" lvl="7" marL="3657600" algn="l">
              <a:lnSpc>
                <a:spcPct val="100000"/>
              </a:lnSpc>
              <a:spcBef>
                <a:spcPts val="450"/>
              </a:spcBef>
              <a:spcAft>
                <a:spcPts val="0"/>
              </a:spcAft>
              <a:buSzPts val="2610"/>
              <a:buChar char="•"/>
              <a:defRPr/>
            </a:lvl8pPr>
            <a:lvl9pPr indent="-394334" lvl="8" marL="4114800" algn="l">
              <a:lnSpc>
                <a:spcPct val="100000"/>
              </a:lnSpc>
              <a:spcBef>
                <a:spcPts val="450"/>
              </a:spcBef>
              <a:spcAft>
                <a:spcPts val="450"/>
              </a:spcAft>
              <a:buSzPts val="2610"/>
              <a:buChar char="•"/>
              <a:defRPr/>
            </a:lvl9pPr>
          </a:lstStyle>
          <a:p/>
        </p:txBody>
      </p:sp>
      <p:sp>
        <p:nvSpPr>
          <p:cNvPr id="522" name="Google Shape;522;p113"/>
          <p:cNvSpPr txBox="1"/>
          <p:nvPr>
            <p:ph idx="10" type="dt"/>
          </p:nvPr>
        </p:nvSpPr>
        <p:spPr>
          <a:xfrm>
            <a:off x="7344330" y="6108175"/>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3" name="Google Shape;523;p113"/>
          <p:cNvSpPr txBox="1"/>
          <p:nvPr>
            <p:ph idx="11" type="ftr"/>
          </p:nvPr>
        </p:nvSpPr>
        <p:spPr>
          <a:xfrm>
            <a:off x="1972648" y="6108175"/>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4" name="Google Shape;524;p113"/>
          <p:cNvSpPr txBox="1"/>
          <p:nvPr>
            <p:ph idx="12" type="sldNum"/>
          </p:nvPr>
        </p:nvSpPr>
        <p:spPr>
          <a:xfrm>
            <a:off x="8258968" y="6108175"/>
            <a:ext cx="427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5" name="Shape 525"/>
        <p:cNvGrpSpPr/>
        <p:nvPr/>
      </p:nvGrpSpPr>
      <p:grpSpPr>
        <a:xfrm>
          <a:off x="0" y="0"/>
          <a:ext cx="0" cy="0"/>
          <a:chOff x="0" y="0"/>
          <a:chExt cx="0" cy="0"/>
        </a:xfrm>
      </p:grpSpPr>
      <p:sp>
        <p:nvSpPr>
          <p:cNvPr id="526" name="Google Shape;526;p114"/>
          <p:cNvSpPr txBox="1"/>
          <p:nvPr>
            <p:ph type="title"/>
          </p:nvPr>
        </p:nvSpPr>
        <p:spPr>
          <a:xfrm>
            <a:off x="1986996" y="2667000"/>
            <a:ext cx="6699805" cy="2360071"/>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3000"/>
              <a:buFont typeface="Corbel"/>
              <a:buNone/>
              <a:defRPr b="0" sz="3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7" name="Google Shape;527;p114"/>
          <p:cNvSpPr txBox="1"/>
          <p:nvPr>
            <p:ph idx="1" type="body"/>
          </p:nvPr>
        </p:nvSpPr>
        <p:spPr>
          <a:xfrm>
            <a:off x="1986999" y="5027070"/>
            <a:ext cx="6699802"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00"/>
              </a:spcBef>
              <a:spcAft>
                <a:spcPts val="0"/>
              </a:spcAft>
              <a:buSzPts val="2175"/>
              <a:buNone/>
              <a:defRPr sz="1500">
                <a:solidFill>
                  <a:schemeClr val="dk1"/>
                </a:solidFill>
              </a:defRPr>
            </a:lvl1pPr>
            <a:lvl2pPr indent="-228600" lvl="1" marL="914400" algn="l">
              <a:lnSpc>
                <a:spcPct val="100000"/>
              </a:lnSpc>
              <a:spcBef>
                <a:spcPts val="450"/>
              </a:spcBef>
              <a:spcAft>
                <a:spcPts val="0"/>
              </a:spcAft>
              <a:buSzPts val="1958"/>
              <a:buNone/>
              <a:defRPr sz="1350">
                <a:solidFill>
                  <a:srgbClr val="888888"/>
                </a:solidFill>
              </a:defRPr>
            </a:lvl2pPr>
            <a:lvl3pPr indent="-228600" lvl="2" marL="1371600" algn="l">
              <a:lnSpc>
                <a:spcPct val="100000"/>
              </a:lnSpc>
              <a:spcBef>
                <a:spcPts val="450"/>
              </a:spcBef>
              <a:spcAft>
                <a:spcPts val="0"/>
              </a:spcAft>
              <a:buSzPts val="1740"/>
              <a:buNone/>
              <a:defRPr sz="1200">
                <a:solidFill>
                  <a:srgbClr val="888888"/>
                </a:solidFill>
              </a:defRPr>
            </a:lvl3pPr>
            <a:lvl4pPr indent="-228600" lvl="3" marL="1828800" algn="l">
              <a:lnSpc>
                <a:spcPct val="100000"/>
              </a:lnSpc>
              <a:spcBef>
                <a:spcPts val="450"/>
              </a:spcBef>
              <a:spcAft>
                <a:spcPts val="0"/>
              </a:spcAft>
              <a:buSzPts val="1523"/>
              <a:buNone/>
              <a:defRPr sz="1050">
                <a:solidFill>
                  <a:srgbClr val="888888"/>
                </a:solidFill>
              </a:defRPr>
            </a:lvl4pPr>
            <a:lvl5pPr indent="-228600" lvl="4" marL="2286000" algn="l">
              <a:lnSpc>
                <a:spcPct val="100000"/>
              </a:lnSpc>
              <a:spcBef>
                <a:spcPts val="450"/>
              </a:spcBef>
              <a:spcAft>
                <a:spcPts val="0"/>
              </a:spcAft>
              <a:buSzPts val="1523"/>
              <a:buNone/>
              <a:defRPr sz="1050">
                <a:solidFill>
                  <a:srgbClr val="888888"/>
                </a:solidFill>
              </a:defRPr>
            </a:lvl5pPr>
            <a:lvl6pPr indent="-228600" lvl="5" marL="2743200" algn="l">
              <a:lnSpc>
                <a:spcPct val="100000"/>
              </a:lnSpc>
              <a:spcBef>
                <a:spcPts val="450"/>
              </a:spcBef>
              <a:spcAft>
                <a:spcPts val="0"/>
              </a:spcAft>
              <a:buSzPts val="1523"/>
              <a:buNone/>
              <a:defRPr sz="1050">
                <a:solidFill>
                  <a:srgbClr val="888888"/>
                </a:solidFill>
              </a:defRPr>
            </a:lvl6pPr>
            <a:lvl7pPr indent="-228600" lvl="6" marL="3200400" algn="l">
              <a:lnSpc>
                <a:spcPct val="100000"/>
              </a:lnSpc>
              <a:spcBef>
                <a:spcPts val="450"/>
              </a:spcBef>
              <a:spcAft>
                <a:spcPts val="0"/>
              </a:spcAft>
              <a:buSzPts val="1523"/>
              <a:buNone/>
              <a:defRPr sz="1050">
                <a:solidFill>
                  <a:srgbClr val="888888"/>
                </a:solidFill>
              </a:defRPr>
            </a:lvl7pPr>
            <a:lvl8pPr indent="-228600" lvl="7" marL="3657600" algn="l">
              <a:lnSpc>
                <a:spcPct val="100000"/>
              </a:lnSpc>
              <a:spcBef>
                <a:spcPts val="450"/>
              </a:spcBef>
              <a:spcAft>
                <a:spcPts val="0"/>
              </a:spcAft>
              <a:buSzPts val="1523"/>
              <a:buNone/>
              <a:defRPr sz="1050">
                <a:solidFill>
                  <a:srgbClr val="888888"/>
                </a:solidFill>
              </a:defRPr>
            </a:lvl8pPr>
            <a:lvl9pPr indent="-228600" lvl="8" marL="4114800" algn="l">
              <a:lnSpc>
                <a:spcPct val="100000"/>
              </a:lnSpc>
              <a:spcBef>
                <a:spcPts val="450"/>
              </a:spcBef>
              <a:spcAft>
                <a:spcPts val="450"/>
              </a:spcAft>
              <a:buSzPts val="1523"/>
              <a:buNone/>
              <a:defRPr sz="1050">
                <a:solidFill>
                  <a:srgbClr val="888888"/>
                </a:solidFill>
              </a:defRPr>
            </a:lvl9pPr>
          </a:lstStyle>
          <a:p/>
        </p:txBody>
      </p:sp>
      <p:sp>
        <p:nvSpPr>
          <p:cNvPr id="528" name="Google Shape;528;p114"/>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9" name="Google Shape;529;p114"/>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0" name="Google Shape;530;p114"/>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1" name="Shape 531"/>
        <p:cNvGrpSpPr/>
        <p:nvPr/>
      </p:nvGrpSpPr>
      <p:grpSpPr>
        <a:xfrm>
          <a:off x="0" y="0"/>
          <a:ext cx="0" cy="0"/>
          <a:chOff x="0" y="0"/>
          <a:chExt cx="0" cy="0"/>
        </a:xfrm>
      </p:grpSpPr>
      <p:sp>
        <p:nvSpPr>
          <p:cNvPr id="532" name="Google Shape;532;p115"/>
          <p:cNvSpPr txBox="1"/>
          <p:nvPr>
            <p:ph type="title"/>
          </p:nvPr>
        </p:nvSpPr>
        <p:spPr>
          <a:xfrm>
            <a:off x="982134" y="685803"/>
            <a:ext cx="7704667"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3" name="Google Shape;533;p115"/>
          <p:cNvSpPr txBox="1"/>
          <p:nvPr>
            <p:ph idx="1" type="body"/>
          </p:nvPr>
        </p:nvSpPr>
        <p:spPr>
          <a:xfrm>
            <a:off x="982133" y="2667000"/>
            <a:ext cx="3739896" cy="3368674"/>
          </a:xfrm>
          <a:prstGeom prst="rect">
            <a:avLst/>
          </a:prstGeom>
          <a:noFill/>
          <a:ln>
            <a:noFill/>
          </a:ln>
        </p:spPr>
        <p:txBody>
          <a:bodyPr anchorCtr="0" anchor="ctr" bIns="45700" lIns="91425" spcFirstLastPara="1" rIns="91425" wrap="square" tIns="45700">
            <a:normAutofit/>
          </a:bodyPr>
          <a:lstStyle>
            <a:lvl1pPr indent="-352933" lvl="0" marL="457200" algn="l">
              <a:lnSpc>
                <a:spcPct val="100000"/>
              </a:lnSpc>
              <a:spcBef>
                <a:spcPts val="270"/>
              </a:spcBef>
              <a:spcAft>
                <a:spcPts val="0"/>
              </a:spcAft>
              <a:buSzPts val="1958"/>
              <a:buChar char="•"/>
              <a:defRPr sz="1350"/>
            </a:lvl1pPr>
            <a:lvl2pPr indent="-339090" lvl="1" marL="914400" algn="l">
              <a:lnSpc>
                <a:spcPct val="100000"/>
              </a:lnSpc>
              <a:spcBef>
                <a:spcPts val="450"/>
              </a:spcBef>
              <a:spcAft>
                <a:spcPts val="0"/>
              </a:spcAft>
              <a:buSzPts val="1740"/>
              <a:buChar char="•"/>
              <a:defRPr sz="1200"/>
            </a:lvl2pPr>
            <a:lvl3pPr indent="-325310" lvl="2" marL="1371600" algn="l">
              <a:lnSpc>
                <a:spcPct val="100000"/>
              </a:lnSpc>
              <a:spcBef>
                <a:spcPts val="450"/>
              </a:spcBef>
              <a:spcAft>
                <a:spcPts val="0"/>
              </a:spcAft>
              <a:buSzPts val="1523"/>
              <a:buChar char="•"/>
              <a:defRPr sz="1050"/>
            </a:lvl3pPr>
            <a:lvl4pPr indent="-311467" lvl="3" marL="1828800" algn="l">
              <a:lnSpc>
                <a:spcPct val="100000"/>
              </a:lnSpc>
              <a:spcBef>
                <a:spcPts val="450"/>
              </a:spcBef>
              <a:spcAft>
                <a:spcPts val="0"/>
              </a:spcAft>
              <a:buSzPts val="1305"/>
              <a:buChar char="•"/>
              <a:defRPr sz="900"/>
            </a:lvl4pPr>
            <a:lvl5pPr indent="-311467" lvl="4" marL="2286000" algn="l">
              <a:lnSpc>
                <a:spcPct val="100000"/>
              </a:lnSpc>
              <a:spcBef>
                <a:spcPts val="450"/>
              </a:spcBef>
              <a:spcAft>
                <a:spcPts val="0"/>
              </a:spcAft>
              <a:buSzPts val="1305"/>
              <a:buChar char="•"/>
              <a:defRPr sz="900"/>
            </a:lvl5pPr>
            <a:lvl6pPr indent="-311467" lvl="5" marL="2743200" algn="l">
              <a:lnSpc>
                <a:spcPct val="100000"/>
              </a:lnSpc>
              <a:spcBef>
                <a:spcPts val="450"/>
              </a:spcBef>
              <a:spcAft>
                <a:spcPts val="0"/>
              </a:spcAft>
              <a:buSzPts val="1305"/>
              <a:buChar char="•"/>
              <a:defRPr sz="900"/>
            </a:lvl6pPr>
            <a:lvl7pPr indent="-311467" lvl="6" marL="3200400" algn="l">
              <a:lnSpc>
                <a:spcPct val="100000"/>
              </a:lnSpc>
              <a:spcBef>
                <a:spcPts val="450"/>
              </a:spcBef>
              <a:spcAft>
                <a:spcPts val="0"/>
              </a:spcAft>
              <a:buSzPts val="1305"/>
              <a:buChar char="•"/>
              <a:defRPr sz="900"/>
            </a:lvl7pPr>
            <a:lvl8pPr indent="-311467" lvl="7" marL="3657600" algn="l">
              <a:lnSpc>
                <a:spcPct val="100000"/>
              </a:lnSpc>
              <a:spcBef>
                <a:spcPts val="450"/>
              </a:spcBef>
              <a:spcAft>
                <a:spcPts val="0"/>
              </a:spcAft>
              <a:buSzPts val="1305"/>
              <a:buChar char="•"/>
              <a:defRPr sz="900"/>
            </a:lvl8pPr>
            <a:lvl9pPr indent="-311467" lvl="8" marL="4114800" algn="l">
              <a:lnSpc>
                <a:spcPct val="100000"/>
              </a:lnSpc>
              <a:spcBef>
                <a:spcPts val="450"/>
              </a:spcBef>
              <a:spcAft>
                <a:spcPts val="450"/>
              </a:spcAft>
              <a:buSzPts val="1305"/>
              <a:buChar char="•"/>
              <a:defRPr sz="900"/>
            </a:lvl9pPr>
          </a:lstStyle>
          <a:p/>
        </p:txBody>
      </p:sp>
      <p:sp>
        <p:nvSpPr>
          <p:cNvPr id="534" name="Google Shape;534;p115"/>
          <p:cNvSpPr txBox="1"/>
          <p:nvPr>
            <p:ph idx="2" type="body"/>
          </p:nvPr>
        </p:nvSpPr>
        <p:spPr>
          <a:xfrm>
            <a:off x="4946904" y="2667000"/>
            <a:ext cx="3739896" cy="3346824"/>
          </a:xfrm>
          <a:prstGeom prst="rect">
            <a:avLst/>
          </a:prstGeom>
          <a:noFill/>
          <a:ln>
            <a:noFill/>
          </a:ln>
        </p:spPr>
        <p:txBody>
          <a:bodyPr anchorCtr="0" anchor="ctr" bIns="45700" lIns="91425" spcFirstLastPara="1" rIns="91425" wrap="square" tIns="45700">
            <a:normAutofit/>
          </a:bodyPr>
          <a:lstStyle>
            <a:lvl1pPr indent="-352933" lvl="0" marL="457200" algn="l">
              <a:lnSpc>
                <a:spcPct val="100000"/>
              </a:lnSpc>
              <a:spcBef>
                <a:spcPts val="270"/>
              </a:spcBef>
              <a:spcAft>
                <a:spcPts val="0"/>
              </a:spcAft>
              <a:buSzPts val="1958"/>
              <a:buChar char="•"/>
              <a:defRPr sz="1350"/>
            </a:lvl1pPr>
            <a:lvl2pPr indent="-339090" lvl="1" marL="914400" algn="l">
              <a:lnSpc>
                <a:spcPct val="100000"/>
              </a:lnSpc>
              <a:spcBef>
                <a:spcPts val="450"/>
              </a:spcBef>
              <a:spcAft>
                <a:spcPts val="0"/>
              </a:spcAft>
              <a:buSzPts val="1740"/>
              <a:buChar char="•"/>
              <a:defRPr sz="1200"/>
            </a:lvl2pPr>
            <a:lvl3pPr indent="-325310" lvl="2" marL="1371600" algn="l">
              <a:lnSpc>
                <a:spcPct val="100000"/>
              </a:lnSpc>
              <a:spcBef>
                <a:spcPts val="450"/>
              </a:spcBef>
              <a:spcAft>
                <a:spcPts val="0"/>
              </a:spcAft>
              <a:buSzPts val="1523"/>
              <a:buChar char="•"/>
              <a:defRPr sz="1050"/>
            </a:lvl3pPr>
            <a:lvl4pPr indent="-311467" lvl="3" marL="1828800" algn="l">
              <a:lnSpc>
                <a:spcPct val="100000"/>
              </a:lnSpc>
              <a:spcBef>
                <a:spcPts val="450"/>
              </a:spcBef>
              <a:spcAft>
                <a:spcPts val="0"/>
              </a:spcAft>
              <a:buSzPts val="1305"/>
              <a:buChar char="•"/>
              <a:defRPr sz="900"/>
            </a:lvl4pPr>
            <a:lvl5pPr indent="-311467" lvl="4" marL="2286000" algn="l">
              <a:lnSpc>
                <a:spcPct val="100000"/>
              </a:lnSpc>
              <a:spcBef>
                <a:spcPts val="450"/>
              </a:spcBef>
              <a:spcAft>
                <a:spcPts val="0"/>
              </a:spcAft>
              <a:buSzPts val="1305"/>
              <a:buChar char="•"/>
              <a:defRPr sz="900"/>
            </a:lvl5pPr>
            <a:lvl6pPr indent="-311467" lvl="5" marL="2743200" algn="l">
              <a:lnSpc>
                <a:spcPct val="100000"/>
              </a:lnSpc>
              <a:spcBef>
                <a:spcPts val="450"/>
              </a:spcBef>
              <a:spcAft>
                <a:spcPts val="0"/>
              </a:spcAft>
              <a:buSzPts val="1305"/>
              <a:buChar char="•"/>
              <a:defRPr sz="900"/>
            </a:lvl6pPr>
            <a:lvl7pPr indent="-311467" lvl="6" marL="3200400" algn="l">
              <a:lnSpc>
                <a:spcPct val="100000"/>
              </a:lnSpc>
              <a:spcBef>
                <a:spcPts val="450"/>
              </a:spcBef>
              <a:spcAft>
                <a:spcPts val="0"/>
              </a:spcAft>
              <a:buSzPts val="1305"/>
              <a:buChar char="•"/>
              <a:defRPr sz="900"/>
            </a:lvl7pPr>
            <a:lvl8pPr indent="-311467" lvl="7" marL="3657600" algn="l">
              <a:lnSpc>
                <a:spcPct val="100000"/>
              </a:lnSpc>
              <a:spcBef>
                <a:spcPts val="450"/>
              </a:spcBef>
              <a:spcAft>
                <a:spcPts val="0"/>
              </a:spcAft>
              <a:buSzPts val="1305"/>
              <a:buChar char="•"/>
              <a:defRPr sz="900"/>
            </a:lvl8pPr>
            <a:lvl9pPr indent="-311467" lvl="8" marL="4114800" algn="l">
              <a:lnSpc>
                <a:spcPct val="100000"/>
              </a:lnSpc>
              <a:spcBef>
                <a:spcPts val="450"/>
              </a:spcBef>
              <a:spcAft>
                <a:spcPts val="450"/>
              </a:spcAft>
              <a:buSzPts val="1305"/>
              <a:buChar char="•"/>
              <a:defRPr sz="900"/>
            </a:lvl9pPr>
          </a:lstStyle>
          <a:p/>
        </p:txBody>
      </p:sp>
      <p:sp>
        <p:nvSpPr>
          <p:cNvPr id="535" name="Google Shape;535;p115"/>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6" name="Google Shape;536;p115"/>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7" name="Google Shape;537;p115"/>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8" name="Shape 538"/>
        <p:cNvGrpSpPr/>
        <p:nvPr/>
      </p:nvGrpSpPr>
      <p:grpSpPr>
        <a:xfrm>
          <a:off x="0" y="0"/>
          <a:ext cx="0" cy="0"/>
          <a:chOff x="0" y="0"/>
          <a:chExt cx="0" cy="0"/>
        </a:xfrm>
      </p:grpSpPr>
      <p:sp>
        <p:nvSpPr>
          <p:cNvPr id="539" name="Google Shape;539;p116"/>
          <p:cNvSpPr txBox="1"/>
          <p:nvPr>
            <p:ph type="title"/>
          </p:nvPr>
        </p:nvSpPr>
        <p:spPr>
          <a:xfrm>
            <a:off x="982134"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0" name="Google Shape;540;p116"/>
          <p:cNvSpPr txBox="1"/>
          <p:nvPr>
            <p:ph idx="1" type="body"/>
          </p:nvPr>
        </p:nvSpPr>
        <p:spPr>
          <a:xfrm>
            <a:off x="1329482" y="2658533"/>
            <a:ext cx="345629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SzPts val="3045"/>
              <a:buNone/>
              <a:defRPr b="0" sz="2100">
                <a:solidFill>
                  <a:srgbClr val="548BB7"/>
                </a:solidFill>
              </a:defRPr>
            </a:lvl1pPr>
            <a:lvl2pPr indent="-228600" lvl="1" marL="914400" algn="l">
              <a:lnSpc>
                <a:spcPct val="100000"/>
              </a:lnSpc>
              <a:spcBef>
                <a:spcPts val="450"/>
              </a:spcBef>
              <a:spcAft>
                <a:spcPts val="0"/>
              </a:spcAft>
              <a:buSzPts val="2175"/>
              <a:buNone/>
              <a:defRPr b="1" sz="1500"/>
            </a:lvl2pPr>
            <a:lvl3pPr indent="-228600" lvl="2" marL="1371600" algn="l">
              <a:lnSpc>
                <a:spcPct val="100000"/>
              </a:lnSpc>
              <a:spcBef>
                <a:spcPts val="450"/>
              </a:spcBef>
              <a:spcAft>
                <a:spcPts val="0"/>
              </a:spcAft>
              <a:buSzPts val="1958"/>
              <a:buNone/>
              <a:defRPr b="1" sz="1350"/>
            </a:lvl3pPr>
            <a:lvl4pPr indent="-228600" lvl="3" marL="1828800" algn="l">
              <a:lnSpc>
                <a:spcPct val="100000"/>
              </a:lnSpc>
              <a:spcBef>
                <a:spcPts val="450"/>
              </a:spcBef>
              <a:spcAft>
                <a:spcPts val="0"/>
              </a:spcAft>
              <a:buSzPts val="1740"/>
              <a:buNone/>
              <a:defRPr b="1" sz="1200"/>
            </a:lvl4pPr>
            <a:lvl5pPr indent="-228600" lvl="4" marL="2286000" algn="l">
              <a:lnSpc>
                <a:spcPct val="100000"/>
              </a:lnSpc>
              <a:spcBef>
                <a:spcPts val="450"/>
              </a:spcBef>
              <a:spcAft>
                <a:spcPts val="0"/>
              </a:spcAft>
              <a:buSzPts val="1740"/>
              <a:buNone/>
              <a:defRPr b="1" sz="1200"/>
            </a:lvl5pPr>
            <a:lvl6pPr indent="-228600" lvl="5" marL="2743200" algn="l">
              <a:lnSpc>
                <a:spcPct val="100000"/>
              </a:lnSpc>
              <a:spcBef>
                <a:spcPts val="450"/>
              </a:spcBef>
              <a:spcAft>
                <a:spcPts val="0"/>
              </a:spcAft>
              <a:buSzPts val="1740"/>
              <a:buNone/>
              <a:defRPr b="1" sz="1200"/>
            </a:lvl6pPr>
            <a:lvl7pPr indent="-228600" lvl="6" marL="3200400" algn="l">
              <a:lnSpc>
                <a:spcPct val="100000"/>
              </a:lnSpc>
              <a:spcBef>
                <a:spcPts val="450"/>
              </a:spcBef>
              <a:spcAft>
                <a:spcPts val="0"/>
              </a:spcAft>
              <a:buSzPts val="1740"/>
              <a:buNone/>
              <a:defRPr b="1" sz="1200"/>
            </a:lvl7pPr>
            <a:lvl8pPr indent="-228600" lvl="7" marL="3657600" algn="l">
              <a:lnSpc>
                <a:spcPct val="100000"/>
              </a:lnSpc>
              <a:spcBef>
                <a:spcPts val="450"/>
              </a:spcBef>
              <a:spcAft>
                <a:spcPts val="0"/>
              </a:spcAft>
              <a:buSzPts val="1740"/>
              <a:buNone/>
              <a:defRPr b="1" sz="1200"/>
            </a:lvl8pPr>
            <a:lvl9pPr indent="-228600" lvl="8" marL="4114800" algn="l">
              <a:lnSpc>
                <a:spcPct val="100000"/>
              </a:lnSpc>
              <a:spcBef>
                <a:spcPts val="450"/>
              </a:spcBef>
              <a:spcAft>
                <a:spcPts val="450"/>
              </a:spcAft>
              <a:buSzPts val="1740"/>
              <a:buNone/>
              <a:defRPr b="1" sz="1200"/>
            </a:lvl9pPr>
          </a:lstStyle>
          <a:p/>
        </p:txBody>
      </p:sp>
      <p:sp>
        <p:nvSpPr>
          <p:cNvPr id="541" name="Google Shape;541;p116"/>
          <p:cNvSpPr txBox="1"/>
          <p:nvPr>
            <p:ph idx="2" type="body"/>
          </p:nvPr>
        </p:nvSpPr>
        <p:spPr>
          <a:xfrm>
            <a:off x="1113523" y="3335338"/>
            <a:ext cx="3672248" cy="2665259"/>
          </a:xfrm>
          <a:prstGeom prst="rect">
            <a:avLst/>
          </a:prstGeom>
          <a:noFill/>
          <a:ln>
            <a:noFill/>
          </a:ln>
        </p:spPr>
        <p:txBody>
          <a:bodyPr anchorCtr="0" anchor="t" bIns="45700" lIns="91425" spcFirstLastPara="1" rIns="91425" wrap="square" tIns="45700">
            <a:normAutofit/>
          </a:bodyPr>
          <a:lstStyle>
            <a:lvl1pPr indent="-352933" lvl="0" marL="457200" algn="l">
              <a:lnSpc>
                <a:spcPct val="100000"/>
              </a:lnSpc>
              <a:spcBef>
                <a:spcPts val="270"/>
              </a:spcBef>
              <a:spcAft>
                <a:spcPts val="0"/>
              </a:spcAft>
              <a:buSzPts val="1958"/>
              <a:buChar char="•"/>
              <a:defRPr sz="1350"/>
            </a:lvl1pPr>
            <a:lvl2pPr indent="-339090" lvl="1" marL="914400" algn="l">
              <a:lnSpc>
                <a:spcPct val="100000"/>
              </a:lnSpc>
              <a:spcBef>
                <a:spcPts val="450"/>
              </a:spcBef>
              <a:spcAft>
                <a:spcPts val="0"/>
              </a:spcAft>
              <a:buSzPts val="1740"/>
              <a:buChar char="•"/>
              <a:defRPr sz="1200"/>
            </a:lvl2pPr>
            <a:lvl3pPr indent="-325310" lvl="2" marL="1371600" algn="l">
              <a:lnSpc>
                <a:spcPct val="100000"/>
              </a:lnSpc>
              <a:spcBef>
                <a:spcPts val="450"/>
              </a:spcBef>
              <a:spcAft>
                <a:spcPts val="0"/>
              </a:spcAft>
              <a:buSzPts val="1523"/>
              <a:buChar char="•"/>
              <a:defRPr sz="1050"/>
            </a:lvl3pPr>
            <a:lvl4pPr indent="-311467" lvl="3" marL="1828800" algn="l">
              <a:lnSpc>
                <a:spcPct val="100000"/>
              </a:lnSpc>
              <a:spcBef>
                <a:spcPts val="450"/>
              </a:spcBef>
              <a:spcAft>
                <a:spcPts val="0"/>
              </a:spcAft>
              <a:buSzPts val="1305"/>
              <a:buChar char="•"/>
              <a:defRPr sz="900"/>
            </a:lvl4pPr>
            <a:lvl5pPr indent="-311467" lvl="4" marL="2286000" algn="l">
              <a:lnSpc>
                <a:spcPct val="100000"/>
              </a:lnSpc>
              <a:spcBef>
                <a:spcPts val="450"/>
              </a:spcBef>
              <a:spcAft>
                <a:spcPts val="0"/>
              </a:spcAft>
              <a:buSzPts val="1305"/>
              <a:buChar char="•"/>
              <a:defRPr sz="900"/>
            </a:lvl5pPr>
            <a:lvl6pPr indent="-311467" lvl="5" marL="2743200" algn="l">
              <a:lnSpc>
                <a:spcPct val="100000"/>
              </a:lnSpc>
              <a:spcBef>
                <a:spcPts val="450"/>
              </a:spcBef>
              <a:spcAft>
                <a:spcPts val="0"/>
              </a:spcAft>
              <a:buSzPts val="1305"/>
              <a:buChar char="•"/>
              <a:defRPr sz="900"/>
            </a:lvl6pPr>
            <a:lvl7pPr indent="-311467" lvl="6" marL="3200400" algn="l">
              <a:lnSpc>
                <a:spcPct val="100000"/>
              </a:lnSpc>
              <a:spcBef>
                <a:spcPts val="450"/>
              </a:spcBef>
              <a:spcAft>
                <a:spcPts val="0"/>
              </a:spcAft>
              <a:buSzPts val="1305"/>
              <a:buChar char="•"/>
              <a:defRPr sz="900"/>
            </a:lvl7pPr>
            <a:lvl8pPr indent="-311467" lvl="7" marL="3657600" algn="l">
              <a:lnSpc>
                <a:spcPct val="100000"/>
              </a:lnSpc>
              <a:spcBef>
                <a:spcPts val="450"/>
              </a:spcBef>
              <a:spcAft>
                <a:spcPts val="0"/>
              </a:spcAft>
              <a:buSzPts val="1305"/>
              <a:buChar char="•"/>
              <a:defRPr sz="900"/>
            </a:lvl8pPr>
            <a:lvl9pPr indent="-311467" lvl="8" marL="4114800" algn="l">
              <a:lnSpc>
                <a:spcPct val="100000"/>
              </a:lnSpc>
              <a:spcBef>
                <a:spcPts val="450"/>
              </a:spcBef>
              <a:spcAft>
                <a:spcPts val="450"/>
              </a:spcAft>
              <a:buSzPts val="1305"/>
              <a:buChar char="•"/>
              <a:defRPr sz="900"/>
            </a:lvl9pPr>
          </a:lstStyle>
          <a:p/>
        </p:txBody>
      </p:sp>
      <p:sp>
        <p:nvSpPr>
          <p:cNvPr id="542" name="Google Shape;542;p116"/>
          <p:cNvSpPr txBox="1"/>
          <p:nvPr>
            <p:ph idx="3" type="body"/>
          </p:nvPr>
        </p:nvSpPr>
        <p:spPr>
          <a:xfrm>
            <a:off x="5161710" y="2667000"/>
            <a:ext cx="346780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SzPts val="3045"/>
              <a:buNone/>
              <a:defRPr b="0" sz="2100">
                <a:solidFill>
                  <a:srgbClr val="548BB7"/>
                </a:solidFill>
              </a:defRPr>
            </a:lvl1pPr>
            <a:lvl2pPr indent="-228600" lvl="1" marL="914400" algn="l">
              <a:lnSpc>
                <a:spcPct val="100000"/>
              </a:lnSpc>
              <a:spcBef>
                <a:spcPts val="450"/>
              </a:spcBef>
              <a:spcAft>
                <a:spcPts val="0"/>
              </a:spcAft>
              <a:buSzPts val="2175"/>
              <a:buNone/>
              <a:defRPr b="1" sz="1500"/>
            </a:lvl2pPr>
            <a:lvl3pPr indent="-228600" lvl="2" marL="1371600" algn="l">
              <a:lnSpc>
                <a:spcPct val="100000"/>
              </a:lnSpc>
              <a:spcBef>
                <a:spcPts val="450"/>
              </a:spcBef>
              <a:spcAft>
                <a:spcPts val="0"/>
              </a:spcAft>
              <a:buSzPts val="1958"/>
              <a:buNone/>
              <a:defRPr b="1" sz="1350"/>
            </a:lvl3pPr>
            <a:lvl4pPr indent="-228600" lvl="3" marL="1828800" algn="l">
              <a:lnSpc>
                <a:spcPct val="100000"/>
              </a:lnSpc>
              <a:spcBef>
                <a:spcPts val="450"/>
              </a:spcBef>
              <a:spcAft>
                <a:spcPts val="0"/>
              </a:spcAft>
              <a:buSzPts val="1740"/>
              <a:buNone/>
              <a:defRPr b="1" sz="1200"/>
            </a:lvl4pPr>
            <a:lvl5pPr indent="-228600" lvl="4" marL="2286000" algn="l">
              <a:lnSpc>
                <a:spcPct val="100000"/>
              </a:lnSpc>
              <a:spcBef>
                <a:spcPts val="450"/>
              </a:spcBef>
              <a:spcAft>
                <a:spcPts val="0"/>
              </a:spcAft>
              <a:buSzPts val="1740"/>
              <a:buNone/>
              <a:defRPr b="1" sz="1200"/>
            </a:lvl5pPr>
            <a:lvl6pPr indent="-228600" lvl="5" marL="2743200" algn="l">
              <a:lnSpc>
                <a:spcPct val="100000"/>
              </a:lnSpc>
              <a:spcBef>
                <a:spcPts val="450"/>
              </a:spcBef>
              <a:spcAft>
                <a:spcPts val="0"/>
              </a:spcAft>
              <a:buSzPts val="1740"/>
              <a:buNone/>
              <a:defRPr b="1" sz="1200"/>
            </a:lvl6pPr>
            <a:lvl7pPr indent="-228600" lvl="6" marL="3200400" algn="l">
              <a:lnSpc>
                <a:spcPct val="100000"/>
              </a:lnSpc>
              <a:spcBef>
                <a:spcPts val="450"/>
              </a:spcBef>
              <a:spcAft>
                <a:spcPts val="0"/>
              </a:spcAft>
              <a:buSzPts val="1740"/>
              <a:buNone/>
              <a:defRPr b="1" sz="1200"/>
            </a:lvl7pPr>
            <a:lvl8pPr indent="-228600" lvl="7" marL="3657600" algn="l">
              <a:lnSpc>
                <a:spcPct val="100000"/>
              </a:lnSpc>
              <a:spcBef>
                <a:spcPts val="450"/>
              </a:spcBef>
              <a:spcAft>
                <a:spcPts val="0"/>
              </a:spcAft>
              <a:buSzPts val="1740"/>
              <a:buNone/>
              <a:defRPr b="1" sz="1200"/>
            </a:lvl8pPr>
            <a:lvl9pPr indent="-228600" lvl="8" marL="4114800" algn="l">
              <a:lnSpc>
                <a:spcPct val="100000"/>
              </a:lnSpc>
              <a:spcBef>
                <a:spcPts val="450"/>
              </a:spcBef>
              <a:spcAft>
                <a:spcPts val="450"/>
              </a:spcAft>
              <a:buSzPts val="1740"/>
              <a:buNone/>
              <a:defRPr b="1" sz="1200"/>
            </a:lvl9pPr>
          </a:lstStyle>
          <a:p/>
        </p:txBody>
      </p:sp>
      <p:sp>
        <p:nvSpPr>
          <p:cNvPr id="543" name="Google Shape;543;p116"/>
          <p:cNvSpPr txBox="1"/>
          <p:nvPr>
            <p:ph idx="4" type="body"/>
          </p:nvPr>
        </p:nvSpPr>
        <p:spPr>
          <a:xfrm>
            <a:off x="4957267" y="3335338"/>
            <a:ext cx="3672248" cy="2665259"/>
          </a:xfrm>
          <a:prstGeom prst="rect">
            <a:avLst/>
          </a:prstGeom>
          <a:noFill/>
          <a:ln>
            <a:noFill/>
          </a:ln>
        </p:spPr>
        <p:txBody>
          <a:bodyPr anchorCtr="0" anchor="t" bIns="45700" lIns="91425" spcFirstLastPara="1" rIns="91425" wrap="square" tIns="45700">
            <a:normAutofit/>
          </a:bodyPr>
          <a:lstStyle>
            <a:lvl1pPr indent="-352933" lvl="0" marL="457200" algn="l">
              <a:lnSpc>
                <a:spcPct val="100000"/>
              </a:lnSpc>
              <a:spcBef>
                <a:spcPts val="270"/>
              </a:spcBef>
              <a:spcAft>
                <a:spcPts val="0"/>
              </a:spcAft>
              <a:buSzPts val="1958"/>
              <a:buChar char="•"/>
              <a:defRPr sz="1350"/>
            </a:lvl1pPr>
            <a:lvl2pPr indent="-339090" lvl="1" marL="914400" algn="l">
              <a:lnSpc>
                <a:spcPct val="100000"/>
              </a:lnSpc>
              <a:spcBef>
                <a:spcPts val="450"/>
              </a:spcBef>
              <a:spcAft>
                <a:spcPts val="0"/>
              </a:spcAft>
              <a:buSzPts val="1740"/>
              <a:buChar char="•"/>
              <a:defRPr sz="1200"/>
            </a:lvl2pPr>
            <a:lvl3pPr indent="-325310" lvl="2" marL="1371600" algn="l">
              <a:lnSpc>
                <a:spcPct val="100000"/>
              </a:lnSpc>
              <a:spcBef>
                <a:spcPts val="450"/>
              </a:spcBef>
              <a:spcAft>
                <a:spcPts val="0"/>
              </a:spcAft>
              <a:buSzPts val="1523"/>
              <a:buChar char="•"/>
              <a:defRPr sz="1050"/>
            </a:lvl3pPr>
            <a:lvl4pPr indent="-311467" lvl="3" marL="1828800" algn="l">
              <a:lnSpc>
                <a:spcPct val="100000"/>
              </a:lnSpc>
              <a:spcBef>
                <a:spcPts val="450"/>
              </a:spcBef>
              <a:spcAft>
                <a:spcPts val="0"/>
              </a:spcAft>
              <a:buSzPts val="1305"/>
              <a:buChar char="•"/>
              <a:defRPr sz="900"/>
            </a:lvl4pPr>
            <a:lvl5pPr indent="-311467" lvl="4" marL="2286000" algn="l">
              <a:lnSpc>
                <a:spcPct val="100000"/>
              </a:lnSpc>
              <a:spcBef>
                <a:spcPts val="450"/>
              </a:spcBef>
              <a:spcAft>
                <a:spcPts val="0"/>
              </a:spcAft>
              <a:buSzPts val="1305"/>
              <a:buChar char="•"/>
              <a:defRPr sz="900"/>
            </a:lvl5pPr>
            <a:lvl6pPr indent="-311467" lvl="5" marL="2743200" algn="l">
              <a:lnSpc>
                <a:spcPct val="100000"/>
              </a:lnSpc>
              <a:spcBef>
                <a:spcPts val="450"/>
              </a:spcBef>
              <a:spcAft>
                <a:spcPts val="0"/>
              </a:spcAft>
              <a:buSzPts val="1305"/>
              <a:buChar char="•"/>
              <a:defRPr sz="900"/>
            </a:lvl6pPr>
            <a:lvl7pPr indent="-311467" lvl="6" marL="3200400" algn="l">
              <a:lnSpc>
                <a:spcPct val="100000"/>
              </a:lnSpc>
              <a:spcBef>
                <a:spcPts val="450"/>
              </a:spcBef>
              <a:spcAft>
                <a:spcPts val="0"/>
              </a:spcAft>
              <a:buSzPts val="1305"/>
              <a:buChar char="•"/>
              <a:defRPr sz="900"/>
            </a:lvl7pPr>
            <a:lvl8pPr indent="-311467" lvl="7" marL="3657600" algn="l">
              <a:lnSpc>
                <a:spcPct val="100000"/>
              </a:lnSpc>
              <a:spcBef>
                <a:spcPts val="450"/>
              </a:spcBef>
              <a:spcAft>
                <a:spcPts val="0"/>
              </a:spcAft>
              <a:buSzPts val="1305"/>
              <a:buChar char="•"/>
              <a:defRPr sz="900"/>
            </a:lvl8pPr>
            <a:lvl9pPr indent="-311467" lvl="8" marL="4114800" algn="l">
              <a:lnSpc>
                <a:spcPct val="100000"/>
              </a:lnSpc>
              <a:spcBef>
                <a:spcPts val="450"/>
              </a:spcBef>
              <a:spcAft>
                <a:spcPts val="450"/>
              </a:spcAft>
              <a:buSzPts val="1305"/>
              <a:buChar char="•"/>
              <a:defRPr sz="900"/>
            </a:lvl9pPr>
          </a:lstStyle>
          <a:p/>
        </p:txBody>
      </p:sp>
      <p:sp>
        <p:nvSpPr>
          <p:cNvPr id="544" name="Google Shape;544;p116"/>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p116"/>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116"/>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7" name="Shape 547"/>
        <p:cNvGrpSpPr/>
        <p:nvPr/>
      </p:nvGrpSpPr>
      <p:grpSpPr>
        <a:xfrm>
          <a:off x="0" y="0"/>
          <a:ext cx="0" cy="0"/>
          <a:chOff x="0" y="0"/>
          <a:chExt cx="0" cy="0"/>
        </a:xfrm>
      </p:grpSpPr>
      <p:sp>
        <p:nvSpPr>
          <p:cNvPr id="548" name="Google Shape;548;p117"/>
          <p:cNvSpPr txBox="1"/>
          <p:nvPr>
            <p:ph type="title"/>
          </p:nvPr>
        </p:nvSpPr>
        <p:spPr>
          <a:xfrm>
            <a:off x="982134"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9" name="Google Shape;549;p117"/>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0" name="Google Shape;550;p117"/>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1" name="Google Shape;551;p117"/>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18"/>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4" name="Google Shape;554;p118"/>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5" name="Google Shape;555;p118"/>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6" name="Shape 556"/>
        <p:cNvGrpSpPr/>
        <p:nvPr/>
      </p:nvGrpSpPr>
      <p:grpSpPr>
        <a:xfrm>
          <a:off x="0" y="0"/>
          <a:ext cx="0" cy="0"/>
          <a:chOff x="0" y="0"/>
          <a:chExt cx="0" cy="0"/>
        </a:xfrm>
      </p:grpSpPr>
      <p:sp>
        <p:nvSpPr>
          <p:cNvPr id="557" name="Google Shape;557;p119"/>
          <p:cNvSpPr txBox="1"/>
          <p:nvPr>
            <p:ph type="title"/>
          </p:nvPr>
        </p:nvSpPr>
        <p:spPr>
          <a:xfrm>
            <a:off x="1113525" y="1600200"/>
            <a:ext cx="2662534"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1800"/>
              <a:buFont typeface="Corbel"/>
              <a:buNone/>
              <a:defRPr b="0"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8" name="Google Shape;558;p119"/>
          <p:cNvSpPr txBox="1"/>
          <p:nvPr>
            <p:ph idx="1" type="body"/>
          </p:nvPr>
        </p:nvSpPr>
        <p:spPr>
          <a:xfrm>
            <a:off x="3947553" y="685802"/>
            <a:ext cx="4681962" cy="5105401"/>
          </a:xfrm>
          <a:prstGeom prst="rect">
            <a:avLst/>
          </a:prstGeom>
          <a:noFill/>
          <a:ln>
            <a:noFill/>
          </a:ln>
        </p:spPr>
        <p:txBody>
          <a:bodyPr anchorCtr="0" anchor="ctr" bIns="45700" lIns="91425" spcFirstLastPara="1" rIns="91425" wrap="square" tIns="45700">
            <a:normAutofit/>
          </a:bodyPr>
          <a:lstStyle>
            <a:lvl1pPr indent="-366712" lvl="0" marL="457200" algn="l">
              <a:lnSpc>
                <a:spcPct val="100000"/>
              </a:lnSpc>
              <a:spcBef>
                <a:spcPts val="300"/>
              </a:spcBef>
              <a:spcAft>
                <a:spcPts val="0"/>
              </a:spcAft>
              <a:buSzPts val="2175"/>
              <a:buChar char="•"/>
              <a:defRPr sz="1500"/>
            </a:lvl1pPr>
            <a:lvl2pPr indent="-352933" lvl="1" marL="914400" algn="l">
              <a:lnSpc>
                <a:spcPct val="100000"/>
              </a:lnSpc>
              <a:spcBef>
                <a:spcPts val="450"/>
              </a:spcBef>
              <a:spcAft>
                <a:spcPts val="0"/>
              </a:spcAft>
              <a:buSzPts val="1958"/>
              <a:buChar char="•"/>
              <a:defRPr sz="1350"/>
            </a:lvl2pPr>
            <a:lvl3pPr indent="-339089" lvl="2" marL="1371600" algn="l">
              <a:lnSpc>
                <a:spcPct val="100000"/>
              </a:lnSpc>
              <a:spcBef>
                <a:spcPts val="450"/>
              </a:spcBef>
              <a:spcAft>
                <a:spcPts val="0"/>
              </a:spcAft>
              <a:buSzPts val="1740"/>
              <a:buChar char="•"/>
              <a:defRPr sz="1200"/>
            </a:lvl3pPr>
            <a:lvl4pPr indent="-325310" lvl="3" marL="1828800" algn="l">
              <a:lnSpc>
                <a:spcPct val="100000"/>
              </a:lnSpc>
              <a:spcBef>
                <a:spcPts val="450"/>
              </a:spcBef>
              <a:spcAft>
                <a:spcPts val="0"/>
              </a:spcAft>
              <a:buSzPts val="1523"/>
              <a:buChar char="•"/>
              <a:defRPr sz="1050"/>
            </a:lvl4pPr>
            <a:lvl5pPr indent="-325310" lvl="4" marL="2286000" algn="l">
              <a:lnSpc>
                <a:spcPct val="100000"/>
              </a:lnSpc>
              <a:spcBef>
                <a:spcPts val="450"/>
              </a:spcBef>
              <a:spcAft>
                <a:spcPts val="0"/>
              </a:spcAft>
              <a:buSzPts val="1523"/>
              <a:buChar char="•"/>
              <a:defRPr sz="1050"/>
            </a:lvl5pPr>
            <a:lvl6pPr indent="-325310" lvl="5" marL="2743200" algn="l">
              <a:lnSpc>
                <a:spcPct val="100000"/>
              </a:lnSpc>
              <a:spcBef>
                <a:spcPts val="450"/>
              </a:spcBef>
              <a:spcAft>
                <a:spcPts val="0"/>
              </a:spcAft>
              <a:buSzPts val="1523"/>
              <a:buChar char="•"/>
              <a:defRPr sz="1050"/>
            </a:lvl6pPr>
            <a:lvl7pPr indent="-325310" lvl="6" marL="3200400" algn="l">
              <a:lnSpc>
                <a:spcPct val="100000"/>
              </a:lnSpc>
              <a:spcBef>
                <a:spcPts val="450"/>
              </a:spcBef>
              <a:spcAft>
                <a:spcPts val="0"/>
              </a:spcAft>
              <a:buSzPts val="1523"/>
              <a:buChar char="•"/>
              <a:defRPr sz="1050"/>
            </a:lvl7pPr>
            <a:lvl8pPr indent="-325310" lvl="7" marL="3657600" algn="l">
              <a:lnSpc>
                <a:spcPct val="100000"/>
              </a:lnSpc>
              <a:spcBef>
                <a:spcPts val="450"/>
              </a:spcBef>
              <a:spcAft>
                <a:spcPts val="0"/>
              </a:spcAft>
              <a:buSzPts val="1523"/>
              <a:buChar char="•"/>
              <a:defRPr sz="1050"/>
            </a:lvl8pPr>
            <a:lvl9pPr indent="-325310" lvl="8" marL="4114800" algn="l">
              <a:lnSpc>
                <a:spcPct val="100000"/>
              </a:lnSpc>
              <a:spcBef>
                <a:spcPts val="450"/>
              </a:spcBef>
              <a:spcAft>
                <a:spcPts val="450"/>
              </a:spcAft>
              <a:buSzPts val="1523"/>
              <a:buChar char="•"/>
              <a:defRPr sz="1050"/>
            </a:lvl9pPr>
          </a:lstStyle>
          <a:p/>
        </p:txBody>
      </p:sp>
      <p:sp>
        <p:nvSpPr>
          <p:cNvPr id="559" name="Google Shape;559;p119"/>
          <p:cNvSpPr txBox="1"/>
          <p:nvPr>
            <p:ph idx="2" type="body"/>
          </p:nvPr>
        </p:nvSpPr>
        <p:spPr>
          <a:xfrm>
            <a:off x="1113525" y="2971800"/>
            <a:ext cx="2662534"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40"/>
              </a:spcBef>
              <a:spcAft>
                <a:spcPts val="0"/>
              </a:spcAft>
              <a:buSzPts val="1740"/>
              <a:buNone/>
              <a:defRPr sz="1200"/>
            </a:lvl1pPr>
            <a:lvl2pPr indent="-228600" lvl="1" marL="914400" algn="l">
              <a:lnSpc>
                <a:spcPct val="100000"/>
              </a:lnSpc>
              <a:spcBef>
                <a:spcPts val="450"/>
              </a:spcBef>
              <a:spcAft>
                <a:spcPts val="0"/>
              </a:spcAft>
              <a:buSzPts val="1305"/>
              <a:buNone/>
              <a:defRPr sz="900"/>
            </a:lvl2pPr>
            <a:lvl3pPr indent="-228600" lvl="2" marL="1371600" algn="l">
              <a:lnSpc>
                <a:spcPct val="100000"/>
              </a:lnSpc>
              <a:spcBef>
                <a:spcPts val="450"/>
              </a:spcBef>
              <a:spcAft>
                <a:spcPts val="0"/>
              </a:spcAft>
              <a:buSzPts val="1088"/>
              <a:buNone/>
              <a:defRPr sz="750"/>
            </a:lvl3pPr>
            <a:lvl4pPr indent="-228600" lvl="3" marL="1828800" algn="l">
              <a:lnSpc>
                <a:spcPct val="100000"/>
              </a:lnSpc>
              <a:spcBef>
                <a:spcPts val="450"/>
              </a:spcBef>
              <a:spcAft>
                <a:spcPts val="0"/>
              </a:spcAft>
              <a:buSzPts val="979"/>
              <a:buNone/>
              <a:defRPr sz="675"/>
            </a:lvl4pPr>
            <a:lvl5pPr indent="-228600" lvl="4" marL="2286000" algn="l">
              <a:lnSpc>
                <a:spcPct val="100000"/>
              </a:lnSpc>
              <a:spcBef>
                <a:spcPts val="450"/>
              </a:spcBef>
              <a:spcAft>
                <a:spcPts val="0"/>
              </a:spcAft>
              <a:buSzPts val="979"/>
              <a:buNone/>
              <a:defRPr sz="675"/>
            </a:lvl5pPr>
            <a:lvl6pPr indent="-228600" lvl="5" marL="2743200" algn="l">
              <a:lnSpc>
                <a:spcPct val="100000"/>
              </a:lnSpc>
              <a:spcBef>
                <a:spcPts val="450"/>
              </a:spcBef>
              <a:spcAft>
                <a:spcPts val="0"/>
              </a:spcAft>
              <a:buSzPts val="979"/>
              <a:buNone/>
              <a:defRPr sz="675"/>
            </a:lvl6pPr>
            <a:lvl7pPr indent="-228600" lvl="6" marL="3200400" algn="l">
              <a:lnSpc>
                <a:spcPct val="100000"/>
              </a:lnSpc>
              <a:spcBef>
                <a:spcPts val="450"/>
              </a:spcBef>
              <a:spcAft>
                <a:spcPts val="0"/>
              </a:spcAft>
              <a:buSzPts val="979"/>
              <a:buNone/>
              <a:defRPr sz="675"/>
            </a:lvl7pPr>
            <a:lvl8pPr indent="-228600" lvl="7" marL="3657600" algn="l">
              <a:lnSpc>
                <a:spcPct val="100000"/>
              </a:lnSpc>
              <a:spcBef>
                <a:spcPts val="450"/>
              </a:spcBef>
              <a:spcAft>
                <a:spcPts val="0"/>
              </a:spcAft>
              <a:buSzPts val="979"/>
              <a:buNone/>
              <a:defRPr sz="675"/>
            </a:lvl8pPr>
            <a:lvl9pPr indent="-228600" lvl="8" marL="4114800" algn="l">
              <a:lnSpc>
                <a:spcPct val="100000"/>
              </a:lnSpc>
              <a:spcBef>
                <a:spcPts val="450"/>
              </a:spcBef>
              <a:spcAft>
                <a:spcPts val="450"/>
              </a:spcAft>
              <a:buSzPts val="979"/>
              <a:buNone/>
              <a:defRPr sz="675"/>
            </a:lvl9pPr>
          </a:lstStyle>
          <a:p/>
        </p:txBody>
      </p:sp>
      <p:sp>
        <p:nvSpPr>
          <p:cNvPr id="560" name="Google Shape;560;p119"/>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1" name="Google Shape;561;p119"/>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2" name="Google Shape;562;p119"/>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86"/>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6"/>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6"/>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3" name="Shape 563"/>
        <p:cNvGrpSpPr/>
        <p:nvPr/>
      </p:nvGrpSpPr>
      <p:grpSpPr>
        <a:xfrm>
          <a:off x="0" y="0"/>
          <a:ext cx="0" cy="0"/>
          <a:chOff x="0" y="0"/>
          <a:chExt cx="0" cy="0"/>
        </a:xfrm>
      </p:grpSpPr>
      <p:sp>
        <p:nvSpPr>
          <p:cNvPr id="564" name="Google Shape;564;p120"/>
          <p:cNvSpPr txBox="1"/>
          <p:nvPr>
            <p:ph type="title"/>
          </p:nvPr>
        </p:nvSpPr>
        <p:spPr>
          <a:xfrm>
            <a:off x="1112333" y="1752599"/>
            <a:ext cx="4070679"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100"/>
              <a:buFont typeface="Corbel"/>
              <a:buNone/>
              <a:defRPr b="0" sz="2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5" name="Google Shape;565;p120"/>
          <p:cNvSpPr/>
          <p:nvPr>
            <p:ph idx="2" type="pic"/>
          </p:nvPr>
        </p:nvSpPr>
        <p:spPr>
          <a:xfrm>
            <a:off x="5697496" y="914400"/>
            <a:ext cx="2461371"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566" name="Google Shape;566;p120"/>
          <p:cNvSpPr txBox="1"/>
          <p:nvPr>
            <p:ph idx="1" type="body"/>
          </p:nvPr>
        </p:nvSpPr>
        <p:spPr>
          <a:xfrm>
            <a:off x="1112333" y="3124199"/>
            <a:ext cx="4070679"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70"/>
              </a:spcBef>
              <a:spcAft>
                <a:spcPts val="0"/>
              </a:spcAft>
              <a:buSzPts val="1958"/>
              <a:buNone/>
              <a:defRPr sz="1350"/>
            </a:lvl1pPr>
            <a:lvl2pPr indent="-228600" lvl="1" marL="914400" algn="l">
              <a:lnSpc>
                <a:spcPct val="100000"/>
              </a:lnSpc>
              <a:spcBef>
                <a:spcPts val="450"/>
              </a:spcBef>
              <a:spcAft>
                <a:spcPts val="0"/>
              </a:spcAft>
              <a:buSzPts val="1305"/>
              <a:buNone/>
              <a:defRPr sz="900"/>
            </a:lvl2pPr>
            <a:lvl3pPr indent="-228600" lvl="2" marL="1371600" algn="l">
              <a:lnSpc>
                <a:spcPct val="100000"/>
              </a:lnSpc>
              <a:spcBef>
                <a:spcPts val="450"/>
              </a:spcBef>
              <a:spcAft>
                <a:spcPts val="0"/>
              </a:spcAft>
              <a:buSzPts val="1088"/>
              <a:buNone/>
              <a:defRPr sz="750"/>
            </a:lvl3pPr>
            <a:lvl4pPr indent="-228600" lvl="3" marL="1828800" algn="l">
              <a:lnSpc>
                <a:spcPct val="100000"/>
              </a:lnSpc>
              <a:spcBef>
                <a:spcPts val="450"/>
              </a:spcBef>
              <a:spcAft>
                <a:spcPts val="0"/>
              </a:spcAft>
              <a:buSzPts val="979"/>
              <a:buNone/>
              <a:defRPr sz="675"/>
            </a:lvl4pPr>
            <a:lvl5pPr indent="-228600" lvl="4" marL="2286000" algn="l">
              <a:lnSpc>
                <a:spcPct val="100000"/>
              </a:lnSpc>
              <a:spcBef>
                <a:spcPts val="450"/>
              </a:spcBef>
              <a:spcAft>
                <a:spcPts val="0"/>
              </a:spcAft>
              <a:buSzPts val="979"/>
              <a:buNone/>
              <a:defRPr sz="675"/>
            </a:lvl5pPr>
            <a:lvl6pPr indent="-228600" lvl="5" marL="2743200" algn="l">
              <a:lnSpc>
                <a:spcPct val="100000"/>
              </a:lnSpc>
              <a:spcBef>
                <a:spcPts val="450"/>
              </a:spcBef>
              <a:spcAft>
                <a:spcPts val="0"/>
              </a:spcAft>
              <a:buSzPts val="979"/>
              <a:buNone/>
              <a:defRPr sz="675"/>
            </a:lvl6pPr>
            <a:lvl7pPr indent="-228600" lvl="6" marL="3200400" algn="l">
              <a:lnSpc>
                <a:spcPct val="100000"/>
              </a:lnSpc>
              <a:spcBef>
                <a:spcPts val="450"/>
              </a:spcBef>
              <a:spcAft>
                <a:spcPts val="0"/>
              </a:spcAft>
              <a:buSzPts val="979"/>
              <a:buNone/>
              <a:defRPr sz="675"/>
            </a:lvl7pPr>
            <a:lvl8pPr indent="-228600" lvl="7" marL="3657600" algn="l">
              <a:lnSpc>
                <a:spcPct val="100000"/>
              </a:lnSpc>
              <a:spcBef>
                <a:spcPts val="450"/>
              </a:spcBef>
              <a:spcAft>
                <a:spcPts val="0"/>
              </a:spcAft>
              <a:buSzPts val="979"/>
              <a:buNone/>
              <a:defRPr sz="675"/>
            </a:lvl8pPr>
            <a:lvl9pPr indent="-228600" lvl="8" marL="4114800" algn="l">
              <a:lnSpc>
                <a:spcPct val="100000"/>
              </a:lnSpc>
              <a:spcBef>
                <a:spcPts val="450"/>
              </a:spcBef>
              <a:spcAft>
                <a:spcPts val="450"/>
              </a:spcAft>
              <a:buSzPts val="979"/>
              <a:buNone/>
              <a:defRPr sz="675"/>
            </a:lvl9pPr>
          </a:lstStyle>
          <a:p/>
        </p:txBody>
      </p:sp>
      <p:sp>
        <p:nvSpPr>
          <p:cNvPr id="567" name="Google Shape;567;p120"/>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8" name="Google Shape;568;p120"/>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9" name="Google Shape;569;p120"/>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570" name="Shape 570"/>
        <p:cNvGrpSpPr/>
        <p:nvPr/>
      </p:nvGrpSpPr>
      <p:grpSpPr>
        <a:xfrm>
          <a:off x="0" y="0"/>
          <a:ext cx="0" cy="0"/>
          <a:chOff x="0" y="0"/>
          <a:chExt cx="0" cy="0"/>
        </a:xfrm>
      </p:grpSpPr>
      <p:sp>
        <p:nvSpPr>
          <p:cNvPr id="571" name="Google Shape;571;p121"/>
          <p:cNvSpPr txBox="1"/>
          <p:nvPr>
            <p:ph type="title"/>
          </p:nvPr>
        </p:nvSpPr>
        <p:spPr>
          <a:xfrm>
            <a:off x="1113524" y="4732865"/>
            <a:ext cx="7515991"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1800"/>
              <a:buFont typeface="Corbel"/>
              <a:buNone/>
              <a:defRPr b="0"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2" name="Google Shape;572;p121"/>
          <p:cNvSpPr/>
          <p:nvPr>
            <p:ph idx="2" type="pic"/>
          </p:nvPr>
        </p:nvSpPr>
        <p:spPr>
          <a:xfrm>
            <a:off x="1789976" y="932112"/>
            <a:ext cx="6171065"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573" name="Google Shape;573;p121"/>
          <p:cNvSpPr txBox="1"/>
          <p:nvPr>
            <p:ph idx="1" type="body"/>
          </p:nvPr>
        </p:nvSpPr>
        <p:spPr>
          <a:xfrm>
            <a:off x="1113524" y="5299603"/>
            <a:ext cx="7515991" cy="49371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10"/>
              </a:spcBef>
              <a:spcAft>
                <a:spcPts val="0"/>
              </a:spcAft>
              <a:buSzPts val="1523"/>
              <a:buNone/>
              <a:defRPr sz="1050"/>
            </a:lvl1pPr>
            <a:lvl2pPr indent="-228600" lvl="1" marL="914400" algn="l">
              <a:lnSpc>
                <a:spcPct val="100000"/>
              </a:lnSpc>
              <a:spcBef>
                <a:spcPts val="450"/>
              </a:spcBef>
              <a:spcAft>
                <a:spcPts val="0"/>
              </a:spcAft>
              <a:buSzPts val="1305"/>
              <a:buNone/>
              <a:defRPr sz="900"/>
            </a:lvl2pPr>
            <a:lvl3pPr indent="-228600" lvl="2" marL="1371600" algn="l">
              <a:lnSpc>
                <a:spcPct val="100000"/>
              </a:lnSpc>
              <a:spcBef>
                <a:spcPts val="450"/>
              </a:spcBef>
              <a:spcAft>
                <a:spcPts val="0"/>
              </a:spcAft>
              <a:buSzPts val="1088"/>
              <a:buNone/>
              <a:defRPr sz="750"/>
            </a:lvl3pPr>
            <a:lvl4pPr indent="-228600" lvl="3" marL="1828800" algn="l">
              <a:lnSpc>
                <a:spcPct val="100000"/>
              </a:lnSpc>
              <a:spcBef>
                <a:spcPts val="450"/>
              </a:spcBef>
              <a:spcAft>
                <a:spcPts val="0"/>
              </a:spcAft>
              <a:buSzPts val="979"/>
              <a:buNone/>
              <a:defRPr sz="675"/>
            </a:lvl4pPr>
            <a:lvl5pPr indent="-228600" lvl="4" marL="2286000" algn="l">
              <a:lnSpc>
                <a:spcPct val="100000"/>
              </a:lnSpc>
              <a:spcBef>
                <a:spcPts val="450"/>
              </a:spcBef>
              <a:spcAft>
                <a:spcPts val="0"/>
              </a:spcAft>
              <a:buSzPts val="979"/>
              <a:buNone/>
              <a:defRPr sz="675"/>
            </a:lvl5pPr>
            <a:lvl6pPr indent="-228600" lvl="5" marL="2743200" algn="l">
              <a:lnSpc>
                <a:spcPct val="100000"/>
              </a:lnSpc>
              <a:spcBef>
                <a:spcPts val="450"/>
              </a:spcBef>
              <a:spcAft>
                <a:spcPts val="0"/>
              </a:spcAft>
              <a:buSzPts val="979"/>
              <a:buNone/>
              <a:defRPr sz="675"/>
            </a:lvl6pPr>
            <a:lvl7pPr indent="-228600" lvl="6" marL="3200400" algn="l">
              <a:lnSpc>
                <a:spcPct val="100000"/>
              </a:lnSpc>
              <a:spcBef>
                <a:spcPts val="450"/>
              </a:spcBef>
              <a:spcAft>
                <a:spcPts val="0"/>
              </a:spcAft>
              <a:buSzPts val="979"/>
              <a:buNone/>
              <a:defRPr sz="675"/>
            </a:lvl7pPr>
            <a:lvl8pPr indent="-228600" lvl="7" marL="3657600" algn="l">
              <a:lnSpc>
                <a:spcPct val="100000"/>
              </a:lnSpc>
              <a:spcBef>
                <a:spcPts val="450"/>
              </a:spcBef>
              <a:spcAft>
                <a:spcPts val="0"/>
              </a:spcAft>
              <a:buSzPts val="979"/>
              <a:buNone/>
              <a:defRPr sz="675"/>
            </a:lvl8pPr>
            <a:lvl9pPr indent="-228600" lvl="8" marL="4114800" algn="l">
              <a:lnSpc>
                <a:spcPct val="100000"/>
              </a:lnSpc>
              <a:spcBef>
                <a:spcPts val="450"/>
              </a:spcBef>
              <a:spcAft>
                <a:spcPts val="450"/>
              </a:spcAft>
              <a:buSzPts val="979"/>
              <a:buNone/>
              <a:defRPr sz="675"/>
            </a:lvl9pPr>
          </a:lstStyle>
          <a:p/>
        </p:txBody>
      </p:sp>
      <p:sp>
        <p:nvSpPr>
          <p:cNvPr id="574" name="Google Shape;574;p121"/>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5" name="Google Shape;575;p121"/>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6" name="Google Shape;576;p121"/>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77" name="Shape 577"/>
        <p:cNvGrpSpPr/>
        <p:nvPr/>
      </p:nvGrpSpPr>
      <p:grpSpPr>
        <a:xfrm>
          <a:off x="0" y="0"/>
          <a:ext cx="0" cy="0"/>
          <a:chOff x="0" y="0"/>
          <a:chExt cx="0" cy="0"/>
        </a:xfrm>
      </p:grpSpPr>
      <p:sp>
        <p:nvSpPr>
          <p:cNvPr id="578" name="Google Shape;578;p122"/>
          <p:cNvSpPr txBox="1"/>
          <p:nvPr>
            <p:ph type="title"/>
          </p:nvPr>
        </p:nvSpPr>
        <p:spPr>
          <a:xfrm>
            <a:off x="1113525" y="685800"/>
            <a:ext cx="7515991" cy="3048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9" name="Google Shape;579;p122"/>
          <p:cNvSpPr txBox="1"/>
          <p:nvPr>
            <p:ph idx="1" type="body"/>
          </p:nvPr>
        </p:nvSpPr>
        <p:spPr>
          <a:xfrm>
            <a:off x="1113525" y="4343400"/>
            <a:ext cx="7515992"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00"/>
              </a:spcBef>
              <a:spcAft>
                <a:spcPts val="0"/>
              </a:spcAft>
              <a:buSzPts val="2175"/>
              <a:buNone/>
              <a:defRPr sz="1500">
                <a:solidFill>
                  <a:schemeClr val="dk1"/>
                </a:solidFill>
              </a:defRPr>
            </a:lvl1pPr>
            <a:lvl2pPr indent="-228600" lvl="1" marL="914400" algn="l">
              <a:lnSpc>
                <a:spcPct val="100000"/>
              </a:lnSpc>
              <a:spcBef>
                <a:spcPts val="450"/>
              </a:spcBef>
              <a:spcAft>
                <a:spcPts val="0"/>
              </a:spcAft>
              <a:buSzPts val="1958"/>
              <a:buNone/>
              <a:defRPr sz="1350">
                <a:solidFill>
                  <a:srgbClr val="888888"/>
                </a:solidFill>
              </a:defRPr>
            </a:lvl2pPr>
            <a:lvl3pPr indent="-228600" lvl="2" marL="1371600" algn="l">
              <a:lnSpc>
                <a:spcPct val="100000"/>
              </a:lnSpc>
              <a:spcBef>
                <a:spcPts val="450"/>
              </a:spcBef>
              <a:spcAft>
                <a:spcPts val="0"/>
              </a:spcAft>
              <a:buSzPts val="1740"/>
              <a:buNone/>
              <a:defRPr sz="1200">
                <a:solidFill>
                  <a:srgbClr val="888888"/>
                </a:solidFill>
              </a:defRPr>
            </a:lvl3pPr>
            <a:lvl4pPr indent="-228600" lvl="3" marL="1828800" algn="l">
              <a:lnSpc>
                <a:spcPct val="100000"/>
              </a:lnSpc>
              <a:spcBef>
                <a:spcPts val="450"/>
              </a:spcBef>
              <a:spcAft>
                <a:spcPts val="0"/>
              </a:spcAft>
              <a:buSzPts val="1523"/>
              <a:buNone/>
              <a:defRPr sz="1050">
                <a:solidFill>
                  <a:srgbClr val="888888"/>
                </a:solidFill>
              </a:defRPr>
            </a:lvl4pPr>
            <a:lvl5pPr indent="-228600" lvl="4" marL="2286000" algn="l">
              <a:lnSpc>
                <a:spcPct val="100000"/>
              </a:lnSpc>
              <a:spcBef>
                <a:spcPts val="450"/>
              </a:spcBef>
              <a:spcAft>
                <a:spcPts val="0"/>
              </a:spcAft>
              <a:buSzPts val="1523"/>
              <a:buNone/>
              <a:defRPr sz="1050">
                <a:solidFill>
                  <a:srgbClr val="888888"/>
                </a:solidFill>
              </a:defRPr>
            </a:lvl5pPr>
            <a:lvl6pPr indent="-228600" lvl="5" marL="2743200" algn="l">
              <a:lnSpc>
                <a:spcPct val="100000"/>
              </a:lnSpc>
              <a:spcBef>
                <a:spcPts val="450"/>
              </a:spcBef>
              <a:spcAft>
                <a:spcPts val="0"/>
              </a:spcAft>
              <a:buSzPts val="1523"/>
              <a:buNone/>
              <a:defRPr sz="1050">
                <a:solidFill>
                  <a:srgbClr val="888888"/>
                </a:solidFill>
              </a:defRPr>
            </a:lvl6pPr>
            <a:lvl7pPr indent="-228600" lvl="6" marL="3200400" algn="l">
              <a:lnSpc>
                <a:spcPct val="100000"/>
              </a:lnSpc>
              <a:spcBef>
                <a:spcPts val="450"/>
              </a:spcBef>
              <a:spcAft>
                <a:spcPts val="0"/>
              </a:spcAft>
              <a:buSzPts val="1523"/>
              <a:buNone/>
              <a:defRPr sz="1050">
                <a:solidFill>
                  <a:srgbClr val="888888"/>
                </a:solidFill>
              </a:defRPr>
            </a:lvl7pPr>
            <a:lvl8pPr indent="-228600" lvl="7" marL="3657600" algn="l">
              <a:lnSpc>
                <a:spcPct val="100000"/>
              </a:lnSpc>
              <a:spcBef>
                <a:spcPts val="450"/>
              </a:spcBef>
              <a:spcAft>
                <a:spcPts val="0"/>
              </a:spcAft>
              <a:buSzPts val="1523"/>
              <a:buNone/>
              <a:defRPr sz="1050">
                <a:solidFill>
                  <a:srgbClr val="888888"/>
                </a:solidFill>
              </a:defRPr>
            </a:lvl8pPr>
            <a:lvl9pPr indent="-228600" lvl="8" marL="4114800" algn="l">
              <a:lnSpc>
                <a:spcPct val="100000"/>
              </a:lnSpc>
              <a:spcBef>
                <a:spcPts val="450"/>
              </a:spcBef>
              <a:spcAft>
                <a:spcPts val="450"/>
              </a:spcAft>
              <a:buSzPts val="1523"/>
              <a:buNone/>
              <a:defRPr sz="1050">
                <a:solidFill>
                  <a:srgbClr val="888888"/>
                </a:solidFill>
              </a:defRPr>
            </a:lvl9pPr>
          </a:lstStyle>
          <a:p/>
        </p:txBody>
      </p:sp>
      <p:sp>
        <p:nvSpPr>
          <p:cNvPr id="580" name="Google Shape;580;p122"/>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1" name="Google Shape;581;p122"/>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2" name="Google Shape;582;p122"/>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583" name="Shape 583"/>
        <p:cNvGrpSpPr/>
        <p:nvPr/>
      </p:nvGrpSpPr>
      <p:grpSpPr>
        <a:xfrm>
          <a:off x="0" y="0"/>
          <a:ext cx="0" cy="0"/>
          <a:chOff x="0" y="0"/>
          <a:chExt cx="0" cy="0"/>
        </a:xfrm>
      </p:grpSpPr>
      <p:sp>
        <p:nvSpPr>
          <p:cNvPr id="584" name="Google Shape;584;p123"/>
          <p:cNvSpPr txBox="1"/>
          <p:nvPr/>
        </p:nvSpPr>
        <p:spPr>
          <a:xfrm>
            <a:off x="969422" y="863023"/>
            <a:ext cx="457319" cy="584776"/>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6000"/>
              <a:buFont typeface="Corbel"/>
              <a:buNone/>
            </a:pPr>
            <a:r>
              <a:rPr b="0" i="0" lang="en-US" sz="6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585" name="Google Shape;585;p123"/>
          <p:cNvSpPr txBox="1"/>
          <p:nvPr/>
        </p:nvSpPr>
        <p:spPr>
          <a:xfrm>
            <a:off x="8172198" y="2819399"/>
            <a:ext cx="457319" cy="584776"/>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dk1"/>
              </a:buClr>
              <a:buSzPts val="6000"/>
              <a:buFont typeface="Corbel"/>
              <a:buNone/>
            </a:pPr>
            <a:r>
              <a:rPr b="0" i="0" lang="en-US" sz="6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586" name="Google Shape;586;p123"/>
          <p:cNvSpPr txBox="1"/>
          <p:nvPr>
            <p:ph type="title"/>
          </p:nvPr>
        </p:nvSpPr>
        <p:spPr>
          <a:xfrm>
            <a:off x="1426742"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7" name="Google Shape;587;p123"/>
          <p:cNvSpPr txBox="1"/>
          <p:nvPr>
            <p:ph idx="1" type="body"/>
          </p:nvPr>
        </p:nvSpPr>
        <p:spPr>
          <a:xfrm>
            <a:off x="1598235" y="3428999"/>
            <a:ext cx="6631128"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270"/>
              </a:spcBef>
              <a:spcAft>
                <a:spcPts val="0"/>
              </a:spcAft>
              <a:buSzPts val="1958"/>
              <a:buFont typeface="Corbel"/>
              <a:buNone/>
              <a:defRPr sz="1350"/>
            </a:lvl1pPr>
            <a:lvl2pPr indent="-228600" lvl="1" marL="914400" algn="l">
              <a:lnSpc>
                <a:spcPct val="100000"/>
              </a:lnSpc>
              <a:spcBef>
                <a:spcPts val="450"/>
              </a:spcBef>
              <a:spcAft>
                <a:spcPts val="0"/>
              </a:spcAft>
              <a:buSzPts val="2175"/>
              <a:buFont typeface="Corbel"/>
              <a:buNone/>
              <a:defRPr/>
            </a:lvl2pPr>
            <a:lvl3pPr indent="-228600" lvl="2" marL="1371600" algn="l">
              <a:lnSpc>
                <a:spcPct val="100000"/>
              </a:lnSpc>
              <a:spcBef>
                <a:spcPts val="450"/>
              </a:spcBef>
              <a:spcAft>
                <a:spcPts val="0"/>
              </a:spcAft>
              <a:buSzPts val="1958"/>
              <a:buFont typeface="Corbel"/>
              <a:buNone/>
              <a:defRPr/>
            </a:lvl3pPr>
            <a:lvl4pPr indent="-228600" lvl="3" marL="1828800" algn="l">
              <a:lnSpc>
                <a:spcPct val="100000"/>
              </a:lnSpc>
              <a:spcBef>
                <a:spcPts val="450"/>
              </a:spcBef>
              <a:spcAft>
                <a:spcPts val="0"/>
              </a:spcAft>
              <a:buSzPts val="1740"/>
              <a:buFont typeface="Corbel"/>
              <a:buNone/>
              <a:defRPr/>
            </a:lvl4pPr>
            <a:lvl5pPr indent="-228600" lvl="4" marL="2286000" algn="l">
              <a:lnSpc>
                <a:spcPct val="100000"/>
              </a:lnSpc>
              <a:spcBef>
                <a:spcPts val="450"/>
              </a:spcBef>
              <a:spcAft>
                <a:spcPts val="0"/>
              </a:spcAft>
              <a:buSzPts val="1523"/>
              <a:buFont typeface="Corbel"/>
              <a:buNone/>
              <a:defRPr/>
            </a:lvl5pPr>
            <a:lvl6pPr indent="-394335" lvl="5" marL="2743200" algn="l">
              <a:lnSpc>
                <a:spcPct val="100000"/>
              </a:lnSpc>
              <a:spcBef>
                <a:spcPts val="450"/>
              </a:spcBef>
              <a:spcAft>
                <a:spcPts val="0"/>
              </a:spcAft>
              <a:buSzPts val="2610"/>
              <a:buChar char="•"/>
              <a:defRPr/>
            </a:lvl6pPr>
            <a:lvl7pPr indent="-394335" lvl="6" marL="3200400" algn="l">
              <a:lnSpc>
                <a:spcPct val="100000"/>
              </a:lnSpc>
              <a:spcBef>
                <a:spcPts val="450"/>
              </a:spcBef>
              <a:spcAft>
                <a:spcPts val="0"/>
              </a:spcAft>
              <a:buSzPts val="2610"/>
              <a:buChar char="•"/>
              <a:defRPr/>
            </a:lvl7pPr>
            <a:lvl8pPr indent="-394334" lvl="7" marL="3657600" algn="l">
              <a:lnSpc>
                <a:spcPct val="100000"/>
              </a:lnSpc>
              <a:spcBef>
                <a:spcPts val="450"/>
              </a:spcBef>
              <a:spcAft>
                <a:spcPts val="0"/>
              </a:spcAft>
              <a:buSzPts val="2610"/>
              <a:buChar char="•"/>
              <a:defRPr/>
            </a:lvl8pPr>
            <a:lvl9pPr indent="-394334" lvl="8" marL="4114800" algn="l">
              <a:lnSpc>
                <a:spcPct val="100000"/>
              </a:lnSpc>
              <a:spcBef>
                <a:spcPts val="450"/>
              </a:spcBef>
              <a:spcAft>
                <a:spcPts val="450"/>
              </a:spcAft>
              <a:buSzPts val="2610"/>
              <a:buChar char="•"/>
              <a:defRPr/>
            </a:lvl9pPr>
          </a:lstStyle>
          <a:p/>
        </p:txBody>
      </p:sp>
      <p:sp>
        <p:nvSpPr>
          <p:cNvPr id="588" name="Google Shape;588;p123"/>
          <p:cNvSpPr txBox="1"/>
          <p:nvPr>
            <p:ph idx="2" type="body"/>
          </p:nvPr>
        </p:nvSpPr>
        <p:spPr>
          <a:xfrm>
            <a:off x="1113524" y="4343400"/>
            <a:ext cx="7515991"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00"/>
              </a:spcBef>
              <a:spcAft>
                <a:spcPts val="0"/>
              </a:spcAft>
              <a:buSzPts val="2175"/>
              <a:buNone/>
              <a:defRPr sz="1500">
                <a:solidFill>
                  <a:schemeClr val="dk1"/>
                </a:solidFill>
              </a:defRPr>
            </a:lvl1pPr>
            <a:lvl2pPr indent="-228600" lvl="1" marL="914400" algn="l">
              <a:lnSpc>
                <a:spcPct val="100000"/>
              </a:lnSpc>
              <a:spcBef>
                <a:spcPts val="450"/>
              </a:spcBef>
              <a:spcAft>
                <a:spcPts val="0"/>
              </a:spcAft>
              <a:buSzPts val="1958"/>
              <a:buNone/>
              <a:defRPr sz="1350">
                <a:solidFill>
                  <a:srgbClr val="888888"/>
                </a:solidFill>
              </a:defRPr>
            </a:lvl2pPr>
            <a:lvl3pPr indent="-228600" lvl="2" marL="1371600" algn="l">
              <a:lnSpc>
                <a:spcPct val="100000"/>
              </a:lnSpc>
              <a:spcBef>
                <a:spcPts val="450"/>
              </a:spcBef>
              <a:spcAft>
                <a:spcPts val="0"/>
              </a:spcAft>
              <a:buSzPts val="1740"/>
              <a:buNone/>
              <a:defRPr sz="1200">
                <a:solidFill>
                  <a:srgbClr val="888888"/>
                </a:solidFill>
              </a:defRPr>
            </a:lvl3pPr>
            <a:lvl4pPr indent="-228600" lvl="3" marL="1828800" algn="l">
              <a:lnSpc>
                <a:spcPct val="100000"/>
              </a:lnSpc>
              <a:spcBef>
                <a:spcPts val="450"/>
              </a:spcBef>
              <a:spcAft>
                <a:spcPts val="0"/>
              </a:spcAft>
              <a:buSzPts val="1523"/>
              <a:buNone/>
              <a:defRPr sz="1050">
                <a:solidFill>
                  <a:srgbClr val="888888"/>
                </a:solidFill>
              </a:defRPr>
            </a:lvl4pPr>
            <a:lvl5pPr indent="-228600" lvl="4" marL="2286000" algn="l">
              <a:lnSpc>
                <a:spcPct val="100000"/>
              </a:lnSpc>
              <a:spcBef>
                <a:spcPts val="450"/>
              </a:spcBef>
              <a:spcAft>
                <a:spcPts val="0"/>
              </a:spcAft>
              <a:buSzPts val="1523"/>
              <a:buNone/>
              <a:defRPr sz="1050">
                <a:solidFill>
                  <a:srgbClr val="888888"/>
                </a:solidFill>
              </a:defRPr>
            </a:lvl5pPr>
            <a:lvl6pPr indent="-228600" lvl="5" marL="2743200" algn="l">
              <a:lnSpc>
                <a:spcPct val="100000"/>
              </a:lnSpc>
              <a:spcBef>
                <a:spcPts val="450"/>
              </a:spcBef>
              <a:spcAft>
                <a:spcPts val="0"/>
              </a:spcAft>
              <a:buSzPts val="1523"/>
              <a:buNone/>
              <a:defRPr sz="1050">
                <a:solidFill>
                  <a:srgbClr val="888888"/>
                </a:solidFill>
              </a:defRPr>
            </a:lvl6pPr>
            <a:lvl7pPr indent="-228600" lvl="6" marL="3200400" algn="l">
              <a:lnSpc>
                <a:spcPct val="100000"/>
              </a:lnSpc>
              <a:spcBef>
                <a:spcPts val="450"/>
              </a:spcBef>
              <a:spcAft>
                <a:spcPts val="0"/>
              </a:spcAft>
              <a:buSzPts val="1523"/>
              <a:buNone/>
              <a:defRPr sz="1050">
                <a:solidFill>
                  <a:srgbClr val="888888"/>
                </a:solidFill>
              </a:defRPr>
            </a:lvl7pPr>
            <a:lvl8pPr indent="-228600" lvl="7" marL="3657600" algn="l">
              <a:lnSpc>
                <a:spcPct val="100000"/>
              </a:lnSpc>
              <a:spcBef>
                <a:spcPts val="450"/>
              </a:spcBef>
              <a:spcAft>
                <a:spcPts val="0"/>
              </a:spcAft>
              <a:buSzPts val="1523"/>
              <a:buNone/>
              <a:defRPr sz="1050">
                <a:solidFill>
                  <a:srgbClr val="888888"/>
                </a:solidFill>
              </a:defRPr>
            </a:lvl8pPr>
            <a:lvl9pPr indent="-228600" lvl="8" marL="4114800" algn="l">
              <a:lnSpc>
                <a:spcPct val="100000"/>
              </a:lnSpc>
              <a:spcBef>
                <a:spcPts val="450"/>
              </a:spcBef>
              <a:spcAft>
                <a:spcPts val="450"/>
              </a:spcAft>
              <a:buSzPts val="1523"/>
              <a:buNone/>
              <a:defRPr sz="1050">
                <a:solidFill>
                  <a:srgbClr val="888888"/>
                </a:solidFill>
              </a:defRPr>
            </a:lvl9pPr>
          </a:lstStyle>
          <a:p/>
        </p:txBody>
      </p:sp>
      <p:sp>
        <p:nvSpPr>
          <p:cNvPr id="589" name="Google Shape;589;p123"/>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0" name="Google Shape;590;p123"/>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1" name="Google Shape;591;p123"/>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592" name="Shape 592"/>
        <p:cNvGrpSpPr/>
        <p:nvPr/>
      </p:nvGrpSpPr>
      <p:grpSpPr>
        <a:xfrm>
          <a:off x="0" y="0"/>
          <a:ext cx="0" cy="0"/>
          <a:chOff x="0" y="0"/>
          <a:chExt cx="0" cy="0"/>
        </a:xfrm>
      </p:grpSpPr>
      <p:sp>
        <p:nvSpPr>
          <p:cNvPr id="593" name="Google Shape;593;p124"/>
          <p:cNvSpPr txBox="1"/>
          <p:nvPr>
            <p:ph type="title"/>
          </p:nvPr>
        </p:nvSpPr>
        <p:spPr>
          <a:xfrm>
            <a:off x="1113526" y="3308581"/>
            <a:ext cx="7515989" cy="14688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2400"/>
              <a:buFont typeface="Corbel"/>
              <a:buNone/>
              <a:defRPr b="0" sz="2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4" name="Google Shape;594;p124"/>
          <p:cNvSpPr txBox="1"/>
          <p:nvPr>
            <p:ph idx="1" type="body"/>
          </p:nvPr>
        </p:nvSpPr>
        <p:spPr>
          <a:xfrm>
            <a:off x="1113524" y="4777381"/>
            <a:ext cx="7515990"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00"/>
              </a:spcBef>
              <a:spcAft>
                <a:spcPts val="0"/>
              </a:spcAft>
              <a:buSzPts val="2175"/>
              <a:buNone/>
              <a:defRPr sz="1500">
                <a:solidFill>
                  <a:schemeClr val="dk1"/>
                </a:solidFill>
              </a:defRPr>
            </a:lvl1pPr>
            <a:lvl2pPr indent="-228600" lvl="1" marL="914400" algn="l">
              <a:lnSpc>
                <a:spcPct val="100000"/>
              </a:lnSpc>
              <a:spcBef>
                <a:spcPts val="450"/>
              </a:spcBef>
              <a:spcAft>
                <a:spcPts val="0"/>
              </a:spcAft>
              <a:buSzPts val="1958"/>
              <a:buNone/>
              <a:defRPr sz="1350">
                <a:solidFill>
                  <a:srgbClr val="888888"/>
                </a:solidFill>
              </a:defRPr>
            </a:lvl2pPr>
            <a:lvl3pPr indent="-228600" lvl="2" marL="1371600" algn="l">
              <a:lnSpc>
                <a:spcPct val="100000"/>
              </a:lnSpc>
              <a:spcBef>
                <a:spcPts val="450"/>
              </a:spcBef>
              <a:spcAft>
                <a:spcPts val="0"/>
              </a:spcAft>
              <a:buSzPts val="1740"/>
              <a:buNone/>
              <a:defRPr sz="1200">
                <a:solidFill>
                  <a:srgbClr val="888888"/>
                </a:solidFill>
              </a:defRPr>
            </a:lvl3pPr>
            <a:lvl4pPr indent="-228600" lvl="3" marL="1828800" algn="l">
              <a:lnSpc>
                <a:spcPct val="100000"/>
              </a:lnSpc>
              <a:spcBef>
                <a:spcPts val="450"/>
              </a:spcBef>
              <a:spcAft>
                <a:spcPts val="0"/>
              </a:spcAft>
              <a:buSzPts val="1523"/>
              <a:buNone/>
              <a:defRPr sz="1050">
                <a:solidFill>
                  <a:srgbClr val="888888"/>
                </a:solidFill>
              </a:defRPr>
            </a:lvl4pPr>
            <a:lvl5pPr indent="-228600" lvl="4" marL="2286000" algn="l">
              <a:lnSpc>
                <a:spcPct val="100000"/>
              </a:lnSpc>
              <a:spcBef>
                <a:spcPts val="450"/>
              </a:spcBef>
              <a:spcAft>
                <a:spcPts val="0"/>
              </a:spcAft>
              <a:buSzPts val="1523"/>
              <a:buNone/>
              <a:defRPr sz="1050">
                <a:solidFill>
                  <a:srgbClr val="888888"/>
                </a:solidFill>
              </a:defRPr>
            </a:lvl5pPr>
            <a:lvl6pPr indent="-228600" lvl="5" marL="2743200" algn="l">
              <a:lnSpc>
                <a:spcPct val="100000"/>
              </a:lnSpc>
              <a:spcBef>
                <a:spcPts val="450"/>
              </a:spcBef>
              <a:spcAft>
                <a:spcPts val="0"/>
              </a:spcAft>
              <a:buSzPts val="1523"/>
              <a:buNone/>
              <a:defRPr sz="1050">
                <a:solidFill>
                  <a:srgbClr val="888888"/>
                </a:solidFill>
              </a:defRPr>
            </a:lvl6pPr>
            <a:lvl7pPr indent="-228600" lvl="6" marL="3200400" algn="l">
              <a:lnSpc>
                <a:spcPct val="100000"/>
              </a:lnSpc>
              <a:spcBef>
                <a:spcPts val="450"/>
              </a:spcBef>
              <a:spcAft>
                <a:spcPts val="0"/>
              </a:spcAft>
              <a:buSzPts val="1523"/>
              <a:buNone/>
              <a:defRPr sz="1050">
                <a:solidFill>
                  <a:srgbClr val="888888"/>
                </a:solidFill>
              </a:defRPr>
            </a:lvl7pPr>
            <a:lvl8pPr indent="-228600" lvl="7" marL="3657600" algn="l">
              <a:lnSpc>
                <a:spcPct val="100000"/>
              </a:lnSpc>
              <a:spcBef>
                <a:spcPts val="450"/>
              </a:spcBef>
              <a:spcAft>
                <a:spcPts val="0"/>
              </a:spcAft>
              <a:buSzPts val="1523"/>
              <a:buNone/>
              <a:defRPr sz="1050">
                <a:solidFill>
                  <a:srgbClr val="888888"/>
                </a:solidFill>
              </a:defRPr>
            </a:lvl8pPr>
            <a:lvl9pPr indent="-228600" lvl="8" marL="4114800" algn="l">
              <a:lnSpc>
                <a:spcPct val="100000"/>
              </a:lnSpc>
              <a:spcBef>
                <a:spcPts val="450"/>
              </a:spcBef>
              <a:spcAft>
                <a:spcPts val="450"/>
              </a:spcAft>
              <a:buSzPts val="1523"/>
              <a:buNone/>
              <a:defRPr sz="1050">
                <a:solidFill>
                  <a:srgbClr val="888888"/>
                </a:solidFill>
              </a:defRPr>
            </a:lvl9pPr>
          </a:lstStyle>
          <a:p/>
        </p:txBody>
      </p:sp>
      <p:sp>
        <p:nvSpPr>
          <p:cNvPr id="595" name="Google Shape;595;p124"/>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6" name="Google Shape;596;p124"/>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124"/>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598" name="Shape 598"/>
        <p:cNvGrpSpPr/>
        <p:nvPr/>
      </p:nvGrpSpPr>
      <p:grpSpPr>
        <a:xfrm>
          <a:off x="0" y="0"/>
          <a:ext cx="0" cy="0"/>
          <a:chOff x="0" y="0"/>
          <a:chExt cx="0" cy="0"/>
        </a:xfrm>
      </p:grpSpPr>
      <p:sp>
        <p:nvSpPr>
          <p:cNvPr id="599" name="Google Shape;599;p125"/>
          <p:cNvSpPr txBox="1"/>
          <p:nvPr/>
        </p:nvSpPr>
        <p:spPr>
          <a:xfrm>
            <a:off x="969422" y="863023"/>
            <a:ext cx="457319" cy="584776"/>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6000"/>
              <a:buFont typeface="Corbel"/>
              <a:buNone/>
            </a:pPr>
            <a:r>
              <a:rPr b="0" i="0" lang="en-US" sz="6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600" name="Google Shape;600;p125"/>
          <p:cNvSpPr txBox="1"/>
          <p:nvPr/>
        </p:nvSpPr>
        <p:spPr>
          <a:xfrm>
            <a:off x="8172198" y="2819399"/>
            <a:ext cx="457319" cy="584776"/>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dk1"/>
              </a:buClr>
              <a:buSzPts val="6000"/>
              <a:buFont typeface="Corbel"/>
              <a:buNone/>
            </a:pPr>
            <a:r>
              <a:rPr b="0" i="0" lang="en-US" sz="6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601" name="Google Shape;601;p125"/>
          <p:cNvSpPr txBox="1"/>
          <p:nvPr>
            <p:ph type="title"/>
          </p:nvPr>
        </p:nvSpPr>
        <p:spPr>
          <a:xfrm>
            <a:off x="1426742"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2" name="Google Shape;602;p125"/>
          <p:cNvSpPr txBox="1"/>
          <p:nvPr>
            <p:ph idx="1" type="body"/>
          </p:nvPr>
        </p:nvSpPr>
        <p:spPr>
          <a:xfrm>
            <a:off x="1113525" y="3886200"/>
            <a:ext cx="7515990" cy="8890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360"/>
              </a:spcBef>
              <a:spcAft>
                <a:spcPts val="0"/>
              </a:spcAft>
              <a:buSzPts val="2610"/>
              <a:buNone/>
              <a:defRPr b="0" sz="1800" cap="none">
                <a:solidFill>
                  <a:schemeClr val="dk1"/>
                </a:solidFill>
              </a:defRPr>
            </a:lvl1pPr>
            <a:lvl2pPr indent="-394335" lvl="1" marL="914400" algn="l">
              <a:lnSpc>
                <a:spcPct val="100000"/>
              </a:lnSpc>
              <a:spcBef>
                <a:spcPts val="450"/>
              </a:spcBef>
              <a:spcAft>
                <a:spcPts val="0"/>
              </a:spcAft>
              <a:buSzPts val="2610"/>
              <a:buChar char="•"/>
              <a:defRPr/>
            </a:lvl2pPr>
            <a:lvl3pPr indent="-394335" lvl="2" marL="1371600" algn="l">
              <a:lnSpc>
                <a:spcPct val="100000"/>
              </a:lnSpc>
              <a:spcBef>
                <a:spcPts val="450"/>
              </a:spcBef>
              <a:spcAft>
                <a:spcPts val="0"/>
              </a:spcAft>
              <a:buSzPts val="2610"/>
              <a:buChar char="•"/>
              <a:defRPr/>
            </a:lvl3pPr>
            <a:lvl4pPr indent="-394335" lvl="3" marL="1828800" algn="l">
              <a:lnSpc>
                <a:spcPct val="100000"/>
              </a:lnSpc>
              <a:spcBef>
                <a:spcPts val="450"/>
              </a:spcBef>
              <a:spcAft>
                <a:spcPts val="0"/>
              </a:spcAft>
              <a:buSzPts val="2610"/>
              <a:buChar char="•"/>
              <a:defRPr/>
            </a:lvl4pPr>
            <a:lvl5pPr indent="-394335" lvl="4" marL="2286000" algn="l">
              <a:lnSpc>
                <a:spcPct val="100000"/>
              </a:lnSpc>
              <a:spcBef>
                <a:spcPts val="450"/>
              </a:spcBef>
              <a:spcAft>
                <a:spcPts val="0"/>
              </a:spcAft>
              <a:buSzPts val="2610"/>
              <a:buChar char="•"/>
              <a:defRPr/>
            </a:lvl5pPr>
            <a:lvl6pPr indent="-394335" lvl="5" marL="2743200" algn="l">
              <a:lnSpc>
                <a:spcPct val="100000"/>
              </a:lnSpc>
              <a:spcBef>
                <a:spcPts val="450"/>
              </a:spcBef>
              <a:spcAft>
                <a:spcPts val="0"/>
              </a:spcAft>
              <a:buSzPts val="2610"/>
              <a:buChar char="•"/>
              <a:defRPr/>
            </a:lvl6pPr>
            <a:lvl7pPr indent="-394335" lvl="6" marL="3200400" algn="l">
              <a:lnSpc>
                <a:spcPct val="100000"/>
              </a:lnSpc>
              <a:spcBef>
                <a:spcPts val="450"/>
              </a:spcBef>
              <a:spcAft>
                <a:spcPts val="0"/>
              </a:spcAft>
              <a:buSzPts val="2610"/>
              <a:buChar char="•"/>
              <a:defRPr/>
            </a:lvl7pPr>
            <a:lvl8pPr indent="-394334" lvl="7" marL="3657600" algn="l">
              <a:lnSpc>
                <a:spcPct val="100000"/>
              </a:lnSpc>
              <a:spcBef>
                <a:spcPts val="450"/>
              </a:spcBef>
              <a:spcAft>
                <a:spcPts val="0"/>
              </a:spcAft>
              <a:buSzPts val="2610"/>
              <a:buChar char="•"/>
              <a:defRPr/>
            </a:lvl8pPr>
            <a:lvl9pPr indent="-394334" lvl="8" marL="4114800" algn="l">
              <a:lnSpc>
                <a:spcPct val="100000"/>
              </a:lnSpc>
              <a:spcBef>
                <a:spcPts val="450"/>
              </a:spcBef>
              <a:spcAft>
                <a:spcPts val="450"/>
              </a:spcAft>
              <a:buSzPts val="2610"/>
              <a:buChar char="•"/>
              <a:defRPr/>
            </a:lvl9pPr>
          </a:lstStyle>
          <a:p/>
        </p:txBody>
      </p:sp>
      <p:sp>
        <p:nvSpPr>
          <p:cNvPr id="603" name="Google Shape;603;p125"/>
          <p:cNvSpPr txBox="1"/>
          <p:nvPr>
            <p:ph idx="2" type="body"/>
          </p:nvPr>
        </p:nvSpPr>
        <p:spPr>
          <a:xfrm>
            <a:off x="1113524" y="4775200"/>
            <a:ext cx="7515990" cy="10160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70"/>
              </a:spcBef>
              <a:spcAft>
                <a:spcPts val="0"/>
              </a:spcAft>
              <a:buSzPts val="1958"/>
              <a:buNone/>
              <a:defRPr sz="1350">
                <a:solidFill>
                  <a:schemeClr val="dk1"/>
                </a:solidFill>
              </a:defRPr>
            </a:lvl1pPr>
            <a:lvl2pPr indent="-228600" lvl="1" marL="914400" algn="l">
              <a:lnSpc>
                <a:spcPct val="100000"/>
              </a:lnSpc>
              <a:spcBef>
                <a:spcPts val="450"/>
              </a:spcBef>
              <a:spcAft>
                <a:spcPts val="0"/>
              </a:spcAft>
              <a:buSzPts val="1958"/>
              <a:buNone/>
              <a:defRPr sz="1350">
                <a:solidFill>
                  <a:srgbClr val="888888"/>
                </a:solidFill>
              </a:defRPr>
            </a:lvl2pPr>
            <a:lvl3pPr indent="-228600" lvl="2" marL="1371600" algn="l">
              <a:lnSpc>
                <a:spcPct val="100000"/>
              </a:lnSpc>
              <a:spcBef>
                <a:spcPts val="450"/>
              </a:spcBef>
              <a:spcAft>
                <a:spcPts val="0"/>
              </a:spcAft>
              <a:buSzPts val="1740"/>
              <a:buNone/>
              <a:defRPr sz="1200">
                <a:solidFill>
                  <a:srgbClr val="888888"/>
                </a:solidFill>
              </a:defRPr>
            </a:lvl3pPr>
            <a:lvl4pPr indent="-228600" lvl="3" marL="1828800" algn="l">
              <a:lnSpc>
                <a:spcPct val="100000"/>
              </a:lnSpc>
              <a:spcBef>
                <a:spcPts val="450"/>
              </a:spcBef>
              <a:spcAft>
                <a:spcPts val="0"/>
              </a:spcAft>
              <a:buSzPts val="1523"/>
              <a:buNone/>
              <a:defRPr sz="1050">
                <a:solidFill>
                  <a:srgbClr val="888888"/>
                </a:solidFill>
              </a:defRPr>
            </a:lvl4pPr>
            <a:lvl5pPr indent="-228600" lvl="4" marL="2286000" algn="l">
              <a:lnSpc>
                <a:spcPct val="100000"/>
              </a:lnSpc>
              <a:spcBef>
                <a:spcPts val="450"/>
              </a:spcBef>
              <a:spcAft>
                <a:spcPts val="0"/>
              </a:spcAft>
              <a:buSzPts val="1523"/>
              <a:buNone/>
              <a:defRPr sz="1050">
                <a:solidFill>
                  <a:srgbClr val="888888"/>
                </a:solidFill>
              </a:defRPr>
            </a:lvl5pPr>
            <a:lvl6pPr indent="-228600" lvl="5" marL="2743200" algn="l">
              <a:lnSpc>
                <a:spcPct val="100000"/>
              </a:lnSpc>
              <a:spcBef>
                <a:spcPts val="450"/>
              </a:spcBef>
              <a:spcAft>
                <a:spcPts val="0"/>
              </a:spcAft>
              <a:buSzPts val="1523"/>
              <a:buNone/>
              <a:defRPr sz="1050">
                <a:solidFill>
                  <a:srgbClr val="888888"/>
                </a:solidFill>
              </a:defRPr>
            </a:lvl6pPr>
            <a:lvl7pPr indent="-228600" lvl="6" marL="3200400" algn="l">
              <a:lnSpc>
                <a:spcPct val="100000"/>
              </a:lnSpc>
              <a:spcBef>
                <a:spcPts val="450"/>
              </a:spcBef>
              <a:spcAft>
                <a:spcPts val="0"/>
              </a:spcAft>
              <a:buSzPts val="1523"/>
              <a:buNone/>
              <a:defRPr sz="1050">
                <a:solidFill>
                  <a:srgbClr val="888888"/>
                </a:solidFill>
              </a:defRPr>
            </a:lvl7pPr>
            <a:lvl8pPr indent="-228600" lvl="7" marL="3657600" algn="l">
              <a:lnSpc>
                <a:spcPct val="100000"/>
              </a:lnSpc>
              <a:spcBef>
                <a:spcPts val="450"/>
              </a:spcBef>
              <a:spcAft>
                <a:spcPts val="0"/>
              </a:spcAft>
              <a:buSzPts val="1523"/>
              <a:buNone/>
              <a:defRPr sz="1050">
                <a:solidFill>
                  <a:srgbClr val="888888"/>
                </a:solidFill>
              </a:defRPr>
            </a:lvl8pPr>
            <a:lvl9pPr indent="-228600" lvl="8" marL="4114800" algn="l">
              <a:lnSpc>
                <a:spcPct val="100000"/>
              </a:lnSpc>
              <a:spcBef>
                <a:spcPts val="450"/>
              </a:spcBef>
              <a:spcAft>
                <a:spcPts val="450"/>
              </a:spcAft>
              <a:buSzPts val="1523"/>
              <a:buNone/>
              <a:defRPr sz="1050">
                <a:solidFill>
                  <a:srgbClr val="888888"/>
                </a:solidFill>
              </a:defRPr>
            </a:lvl9pPr>
          </a:lstStyle>
          <a:p/>
        </p:txBody>
      </p:sp>
      <p:sp>
        <p:nvSpPr>
          <p:cNvPr id="604" name="Google Shape;604;p125"/>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5" name="Google Shape;605;p125"/>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6" name="Google Shape;606;p125"/>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607" name="Shape 607"/>
        <p:cNvGrpSpPr/>
        <p:nvPr/>
      </p:nvGrpSpPr>
      <p:grpSpPr>
        <a:xfrm>
          <a:off x="0" y="0"/>
          <a:ext cx="0" cy="0"/>
          <a:chOff x="0" y="0"/>
          <a:chExt cx="0" cy="0"/>
        </a:xfrm>
      </p:grpSpPr>
      <p:sp>
        <p:nvSpPr>
          <p:cNvPr id="608" name="Google Shape;608;p126"/>
          <p:cNvSpPr txBox="1"/>
          <p:nvPr>
            <p:ph type="title"/>
          </p:nvPr>
        </p:nvSpPr>
        <p:spPr>
          <a:xfrm>
            <a:off x="1113526" y="685803"/>
            <a:ext cx="7515991" cy="27273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9" name="Google Shape;609;p126"/>
          <p:cNvSpPr txBox="1"/>
          <p:nvPr>
            <p:ph idx="1" type="body"/>
          </p:nvPr>
        </p:nvSpPr>
        <p:spPr>
          <a:xfrm>
            <a:off x="1113525" y="3505200"/>
            <a:ext cx="7515992"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20"/>
              </a:spcBef>
              <a:spcAft>
                <a:spcPts val="0"/>
              </a:spcAft>
              <a:buSzPts val="3045"/>
              <a:buNone/>
              <a:defRPr b="0" sz="2100" cap="none">
                <a:solidFill>
                  <a:schemeClr val="dk1"/>
                </a:solidFill>
              </a:defRPr>
            </a:lvl1pPr>
            <a:lvl2pPr indent="-394335" lvl="1" marL="914400" algn="l">
              <a:lnSpc>
                <a:spcPct val="100000"/>
              </a:lnSpc>
              <a:spcBef>
                <a:spcPts val="450"/>
              </a:spcBef>
              <a:spcAft>
                <a:spcPts val="0"/>
              </a:spcAft>
              <a:buSzPts val="2610"/>
              <a:buChar char="•"/>
              <a:defRPr/>
            </a:lvl2pPr>
            <a:lvl3pPr indent="-394335" lvl="2" marL="1371600" algn="l">
              <a:lnSpc>
                <a:spcPct val="100000"/>
              </a:lnSpc>
              <a:spcBef>
                <a:spcPts val="450"/>
              </a:spcBef>
              <a:spcAft>
                <a:spcPts val="0"/>
              </a:spcAft>
              <a:buSzPts val="2610"/>
              <a:buChar char="•"/>
              <a:defRPr/>
            </a:lvl3pPr>
            <a:lvl4pPr indent="-394335" lvl="3" marL="1828800" algn="l">
              <a:lnSpc>
                <a:spcPct val="100000"/>
              </a:lnSpc>
              <a:spcBef>
                <a:spcPts val="450"/>
              </a:spcBef>
              <a:spcAft>
                <a:spcPts val="0"/>
              </a:spcAft>
              <a:buSzPts val="2610"/>
              <a:buChar char="•"/>
              <a:defRPr/>
            </a:lvl4pPr>
            <a:lvl5pPr indent="-394335" lvl="4" marL="2286000" algn="l">
              <a:lnSpc>
                <a:spcPct val="100000"/>
              </a:lnSpc>
              <a:spcBef>
                <a:spcPts val="450"/>
              </a:spcBef>
              <a:spcAft>
                <a:spcPts val="0"/>
              </a:spcAft>
              <a:buSzPts val="2610"/>
              <a:buChar char="•"/>
              <a:defRPr/>
            </a:lvl5pPr>
            <a:lvl6pPr indent="-394335" lvl="5" marL="2743200" algn="l">
              <a:lnSpc>
                <a:spcPct val="100000"/>
              </a:lnSpc>
              <a:spcBef>
                <a:spcPts val="450"/>
              </a:spcBef>
              <a:spcAft>
                <a:spcPts val="0"/>
              </a:spcAft>
              <a:buSzPts val="2610"/>
              <a:buChar char="•"/>
              <a:defRPr/>
            </a:lvl6pPr>
            <a:lvl7pPr indent="-394335" lvl="6" marL="3200400" algn="l">
              <a:lnSpc>
                <a:spcPct val="100000"/>
              </a:lnSpc>
              <a:spcBef>
                <a:spcPts val="450"/>
              </a:spcBef>
              <a:spcAft>
                <a:spcPts val="0"/>
              </a:spcAft>
              <a:buSzPts val="2610"/>
              <a:buChar char="•"/>
              <a:defRPr/>
            </a:lvl7pPr>
            <a:lvl8pPr indent="-394334" lvl="7" marL="3657600" algn="l">
              <a:lnSpc>
                <a:spcPct val="100000"/>
              </a:lnSpc>
              <a:spcBef>
                <a:spcPts val="450"/>
              </a:spcBef>
              <a:spcAft>
                <a:spcPts val="0"/>
              </a:spcAft>
              <a:buSzPts val="2610"/>
              <a:buChar char="•"/>
              <a:defRPr/>
            </a:lvl8pPr>
            <a:lvl9pPr indent="-394334" lvl="8" marL="4114800" algn="l">
              <a:lnSpc>
                <a:spcPct val="100000"/>
              </a:lnSpc>
              <a:spcBef>
                <a:spcPts val="450"/>
              </a:spcBef>
              <a:spcAft>
                <a:spcPts val="450"/>
              </a:spcAft>
              <a:buSzPts val="2610"/>
              <a:buChar char="•"/>
              <a:defRPr/>
            </a:lvl9pPr>
          </a:lstStyle>
          <a:p/>
        </p:txBody>
      </p:sp>
      <p:sp>
        <p:nvSpPr>
          <p:cNvPr id="610" name="Google Shape;610;p126"/>
          <p:cNvSpPr txBox="1"/>
          <p:nvPr>
            <p:ph idx="2" type="body"/>
          </p:nvPr>
        </p:nvSpPr>
        <p:spPr>
          <a:xfrm>
            <a:off x="1113525" y="4343400"/>
            <a:ext cx="7515992"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SzPts val="1958"/>
              <a:buNone/>
              <a:defRPr sz="1350">
                <a:solidFill>
                  <a:schemeClr val="dk1"/>
                </a:solidFill>
              </a:defRPr>
            </a:lvl1pPr>
            <a:lvl2pPr indent="-228600" lvl="1" marL="914400" algn="l">
              <a:lnSpc>
                <a:spcPct val="100000"/>
              </a:lnSpc>
              <a:spcBef>
                <a:spcPts val="450"/>
              </a:spcBef>
              <a:spcAft>
                <a:spcPts val="0"/>
              </a:spcAft>
              <a:buSzPts val="1958"/>
              <a:buNone/>
              <a:defRPr sz="1350">
                <a:solidFill>
                  <a:srgbClr val="888888"/>
                </a:solidFill>
              </a:defRPr>
            </a:lvl2pPr>
            <a:lvl3pPr indent="-228600" lvl="2" marL="1371600" algn="l">
              <a:lnSpc>
                <a:spcPct val="100000"/>
              </a:lnSpc>
              <a:spcBef>
                <a:spcPts val="450"/>
              </a:spcBef>
              <a:spcAft>
                <a:spcPts val="0"/>
              </a:spcAft>
              <a:buSzPts val="1740"/>
              <a:buNone/>
              <a:defRPr sz="1200">
                <a:solidFill>
                  <a:srgbClr val="888888"/>
                </a:solidFill>
              </a:defRPr>
            </a:lvl3pPr>
            <a:lvl4pPr indent="-228600" lvl="3" marL="1828800" algn="l">
              <a:lnSpc>
                <a:spcPct val="100000"/>
              </a:lnSpc>
              <a:spcBef>
                <a:spcPts val="450"/>
              </a:spcBef>
              <a:spcAft>
                <a:spcPts val="0"/>
              </a:spcAft>
              <a:buSzPts val="1523"/>
              <a:buNone/>
              <a:defRPr sz="1050">
                <a:solidFill>
                  <a:srgbClr val="888888"/>
                </a:solidFill>
              </a:defRPr>
            </a:lvl4pPr>
            <a:lvl5pPr indent="-228600" lvl="4" marL="2286000" algn="l">
              <a:lnSpc>
                <a:spcPct val="100000"/>
              </a:lnSpc>
              <a:spcBef>
                <a:spcPts val="450"/>
              </a:spcBef>
              <a:spcAft>
                <a:spcPts val="0"/>
              </a:spcAft>
              <a:buSzPts val="1523"/>
              <a:buNone/>
              <a:defRPr sz="1050">
                <a:solidFill>
                  <a:srgbClr val="888888"/>
                </a:solidFill>
              </a:defRPr>
            </a:lvl5pPr>
            <a:lvl6pPr indent="-228600" lvl="5" marL="2743200" algn="l">
              <a:lnSpc>
                <a:spcPct val="100000"/>
              </a:lnSpc>
              <a:spcBef>
                <a:spcPts val="450"/>
              </a:spcBef>
              <a:spcAft>
                <a:spcPts val="0"/>
              </a:spcAft>
              <a:buSzPts val="1523"/>
              <a:buNone/>
              <a:defRPr sz="1050">
                <a:solidFill>
                  <a:srgbClr val="888888"/>
                </a:solidFill>
              </a:defRPr>
            </a:lvl6pPr>
            <a:lvl7pPr indent="-228600" lvl="6" marL="3200400" algn="l">
              <a:lnSpc>
                <a:spcPct val="100000"/>
              </a:lnSpc>
              <a:spcBef>
                <a:spcPts val="450"/>
              </a:spcBef>
              <a:spcAft>
                <a:spcPts val="0"/>
              </a:spcAft>
              <a:buSzPts val="1523"/>
              <a:buNone/>
              <a:defRPr sz="1050">
                <a:solidFill>
                  <a:srgbClr val="888888"/>
                </a:solidFill>
              </a:defRPr>
            </a:lvl7pPr>
            <a:lvl8pPr indent="-228600" lvl="7" marL="3657600" algn="l">
              <a:lnSpc>
                <a:spcPct val="100000"/>
              </a:lnSpc>
              <a:spcBef>
                <a:spcPts val="450"/>
              </a:spcBef>
              <a:spcAft>
                <a:spcPts val="0"/>
              </a:spcAft>
              <a:buSzPts val="1523"/>
              <a:buNone/>
              <a:defRPr sz="1050">
                <a:solidFill>
                  <a:srgbClr val="888888"/>
                </a:solidFill>
              </a:defRPr>
            </a:lvl8pPr>
            <a:lvl9pPr indent="-228600" lvl="8" marL="4114800" algn="l">
              <a:lnSpc>
                <a:spcPct val="100000"/>
              </a:lnSpc>
              <a:spcBef>
                <a:spcPts val="450"/>
              </a:spcBef>
              <a:spcAft>
                <a:spcPts val="450"/>
              </a:spcAft>
              <a:buSzPts val="1523"/>
              <a:buNone/>
              <a:defRPr sz="1050">
                <a:solidFill>
                  <a:srgbClr val="888888"/>
                </a:solidFill>
              </a:defRPr>
            </a:lvl9pPr>
          </a:lstStyle>
          <a:p/>
        </p:txBody>
      </p:sp>
      <p:sp>
        <p:nvSpPr>
          <p:cNvPr id="611" name="Google Shape;611;p126"/>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2" name="Google Shape;612;p126"/>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3" name="Google Shape;613;p126"/>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4" name="Shape 614"/>
        <p:cNvGrpSpPr/>
        <p:nvPr/>
      </p:nvGrpSpPr>
      <p:grpSpPr>
        <a:xfrm>
          <a:off x="0" y="0"/>
          <a:ext cx="0" cy="0"/>
          <a:chOff x="0" y="0"/>
          <a:chExt cx="0" cy="0"/>
        </a:xfrm>
      </p:grpSpPr>
      <p:sp>
        <p:nvSpPr>
          <p:cNvPr id="615" name="Google Shape;615;p127"/>
          <p:cNvSpPr txBox="1"/>
          <p:nvPr>
            <p:ph type="title"/>
          </p:nvPr>
        </p:nvSpPr>
        <p:spPr>
          <a:xfrm>
            <a:off x="982134"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6" name="Google Shape;616;p127"/>
          <p:cNvSpPr txBox="1"/>
          <p:nvPr>
            <p:ph idx="1" type="body"/>
          </p:nvPr>
        </p:nvSpPr>
        <p:spPr>
          <a:xfrm rot="5400000">
            <a:off x="3155969" y="493166"/>
            <a:ext cx="3356995" cy="7704666"/>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450"/>
              </a:spcBef>
              <a:spcAft>
                <a:spcPts val="0"/>
              </a:spcAft>
              <a:buSzPts val="2610"/>
              <a:buChar char="•"/>
              <a:defRPr/>
            </a:lvl2pPr>
            <a:lvl3pPr indent="-394335" lvl="2" marL="1371600" algn="l">
              <a:lnSpc>
                <a:spcPct val="100000"/>
              </a:lnSpc>
              <a:spcBef>
                <a:spcPts val="450"/>
              </a:spcBef>
              <a:spcAft>
                <a:spcPts val="0"/>
              </a:spcAft>
              <a:buSzPts val="2610"/>
              <a:buChar char="•"/>
              <a:defRPr/>
            </a:lvl3pPr>
            <a:lvl4pPr indent="-394335" lvl="3" marL="1828800" algn="l">
              <a:lnSpc>
                <a:spcPct val="100000"/>
              </a:lnSpc>
              <a:spcBef>
                <a:spcPts val="450"/>
              </a:spcBef>
              <a:spcAft>
                <a:spcPts val="0"/>
              </a:spcAft>
              <a:buSzPts val="2610"/>
              <a:buChar char="•"/>
              <a:defRPr/>
            </a:lvl4pPr>
            <a:lvl5pPr indent="-394335" lvl="4" marL="2286000" algn="l">
              <a:lnSpc>
                <a:spcPct val="100000"/>
              </a:lnSpc>
              <a:spcBef>
                <a:spcPts val="450"/>
              </a:spcBef>
              <a:spcAft>
                <a:spcPts val="0"/>
              </a:spcAft>
              <a:buSzPts val="2610"/>
              <a:buChar char="•"/>
              <a:defRPr/>
            </a:lvl5pPr>
            <a:lvl6pPr indent="-394335" lvl="5" marL="2743200" algn="l">
              <a:lnSpc>
                <a:spcPct val="100000"/>
              </a:lnSpc>
              <a:spcBef>
                <a:spcPts val="450"/>
              </a:spcBef>
              <a:spcAft>
                <a:spcPts val="0"/>
              </a:spcAft>
              <a:buSzPts val="2610"/>
              <a:buChar char="•"/>
              <a:defRPr/>
            </a:lvl6pPr>
            <a:lvl7pPr indent="-394335" lvl="6" marL="3200400" algn="l">
              <a:lnSpc>
                <a:spcPct val="100000"/>
              </a:lnSpc>
              <a:spcBef>
                <a:spcPts val="450"/>
              </a:spcBef>
              <a:spcAft>
                <a:spcPts val="0"/>
              </a:spcAft>
              <a:buSzPts val="2610"/>
              <a:buChar char="•"/>
              <a:defRPr/>
            </a:lvl7pPr>
            <a:lvl8pPr indent="-394334" lvl="7" marL="3657600" algn="l">
              <a:lnSpc>
                <a:spcPct val="100000"/>
              </a:lnSpc>
              <a:spcBef>
                <a:spcPts val="450"/>
              </a:spcBef>
              <a:spcAft>
                <a:spcPts val="0"/>
              </a:spcAft>
              <a:buSzPts val="2610"/>
              <a:buChar char="•"/>
              <a:defRPr/>
            </a:lvl8pPr>
            <a:lvl9pPr indent="-394334" lvl="8" marL="4114800" algn="l">
              <a:lnSpc>
                <a:spcPct val="100000"/>
              </a:lnSpc>
              <a:spcBef>
                <a:spcPts val="450"/>
              </a:spcBef>
              <a:spcAft>
                <a:spcPts val="450"/>
              </a:spcAft>
              <a:buSzPts val="2610"/>
              <a:buChar char="•"/>
              <a:defRPr/>
            </a:lvl9pPr>
          </a:lstStyle>
          <a:p/>
        </p:txBody>
      </p:sp>
      <p:sp>
        <p:nvSpPr>
          <p:cNvPr id="617" name="Google Shape;617;p127"/>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8" name="Google Shape;618;p127"/>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9" name="Google Shape;619;p127"/>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20" name="Shape 620"/>
        <p:cNvGrpSpPr/>
        <p:nvPr/>
      </p:nvGrpSpPr>
      <p:grpSpPr>
        <a:xfrm>
          <a:off x="0" y="0"/>
          <a:ext cx="0" cy="0"/>
          <a:chOff x="0" y="0"/>
          <a:chExt cx="0" cy="0"/>
        </a:xfrm>
      </p:grpSpPr>
      <p:sp>
        <p:nvSpPr>
          <p:cNvPr id="621" name="Google Shape;621;p128"/>
          <p:cNvSpPr txBox="1"/>
          <p:nvPr>
            <p:ph type="title"/>
          </p:nvPr>
        </p:nvSpPr>
        <p:spPr>
          <a:xfrm rot="5400000">
            <a:off x="5412756" y="2574438"/>
            <a:ext cx="5105400" cy="132812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2" name="Google Shape;622;p128"/>
          <p:cNvSpPr txBox="1"/>
          <p:nvPr>
            <p:ph idx="1" type="body"/>
          </p:nvPr>
        </p:nvSpPr>
        <p:spPr>
          <a:xfrm rot="5400000">
            <a:off x="1569011" y="230314"/>
            <a:ext cx="5105400" cy="6016373"/>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450"/>
              </a:spcBef>
              <a:spcAft>
                <a:spcPts val="0"/>
              </a:spcAft>
              <a:buSzPts val="2610"/>
              <a:buChar char="•"/>
              <a:defRPr/>
            </a:lvl2pPr>
            <a:lvl3pPr indent="-394335" lvl="2" marL="1371600" algn="l">
              <a:lnSpc>
                <a:spcPct val="100000"/>
              </a:lnSpc>
              <a:spcBef>
                <a:spcPts val="450"/>
              </a:spcBef>
              <a:spcAft>
                <a:spcPts val="0"/>
              </a:spcAft>
              <a:buSzPts val="2610"/>
              <a:buChar char="•"/>
              <a:defRPr/>
            </a:lvl3pPr>
            <a:lvl4pPr indent="-394335" lvl="3" marL="1828800" algn="l">
              <a:lnSpc>
                <a:spcPct val="100000"/>
              </a:lnSpc>
              <a:spcBef>
                <a:spcPts val="450"/>
              </a:spcBef>
              <a:spcAft>
                <a:spcPts val="0"/>
              </a:spcAft>
              <a:buSzPts val="2610"/>
              <a:buChar char="•"/>
              <a:defRPr/>
            </a:lvl4pPr>
            <a:lvl5pPr indent="-394335" lvl="4" marL="2286000" algn="l">
              <a:lnSpc>
                <a:spcPct val="100000"/>
              </a:lnSpc>
              <a:spcBef>
                <a:spcPts val="450"/>
              </a:spcBef>
              <a:spcAft>
                <a:spcPts val="0"/>
              </a:spcAft>
              <a:buSzPts val="2610"/>
              <a:buChar char="•"/>
              <a:defRPr/>
            </a:lvl5pPr>
            <a:lvl6pPr indent="-394335" lvl="5" marL="2743200" algn="l">
              <a:lnSpc>
                <a:spcPct val="100000"/>
              </a:lnSpc>
              <a:spcBef>
                <a:spcPts val="450"/>
              </a:spcBef>
              <a:spcAft>
                <a:spcPts val="0"/>
              </a:spcAft>
              <a:buSzPts val="2610"/>
              <a:buChar char="•"/>
              <a:defRPr/>
            </a:lvl6pPr>
            <a:lvl7pPr indent="-394335" lvl="6" marL="3200400" algn="l">
              <a:lnSpc>
                <a:spcPct val="100000"/>
              </a:lnSpc>
              <a:spcBef>
                <a:spcPts val="450"/>
              </a:spcBef>
              <a:spcAft>
                <a:spcPts val="0"/>
              </a:spcAft>
              <a:buSzPts val="2610"/>
              <a:buChar char="•"/>
              <a:defRPr/>
            </a:lvl7pPr>
            <a:lvl8pPr indent="-394334" lvl="7" marL="3657600" algn="l">
              <a:lnSpc>
                <a:spcPct val="100000"/>
              </a:lnSpc>
              <a:spcBef>
                <a:spcPts val="450"/>
              </a:spcBef>
              <a:spcAft>
                <a:spcPts val="0"/>
              </a:spcAft>
              <a:buSzPts val="2610"/>
              <a:buChar char="•"/>
              <a:defRPr/>
            </a:lvl8pPr>
            <a:lvl9pPr indent="-394334" lvl="8" marL="4114800" algn="l">
              <a:lnSpc>
                <a:spcPct val="100000"/>
              </a:lnSpc>
              <a:spcBef>
                <a:spcPts val="450"/>
              </a:spcBef>
              <a:spcAft>
                <a:spcPts val="450"/>
              </a:spcAft>
              <a:buSzPts val="2610"/>
              <a:buChar char="•"/>
              <a:defRPr/>
            </a:lvl9pPr>
          </a:lstStyle>
          <a:p/>
        </p:txBody>
      </p:sp>
      <p:sp>
        <p:nvSpPr>
          <p:cNvPr id="623" name="Google Shape;623;p128"/>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4" name="Google Shape;624;p128"/>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5" name="Google Shape;625;p128"/>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626" name="Shape 626"/>
        <p:cNvGrpSpPr/>
        <p:nvPr/>
      </p:nvGrpSpPr>
      <p:grpSpPr>
        <a:xfrm>
          <a:off x="0" y="0"/>
          <a:ext cx="0" cy="0"/>
          <a:chOff x="0" y="0"/>
          <a:chExt cx="0" cy="0"/>
        </a:xfrm>
      </p:grpSpPr>
      <p:sp>
        <p:nvSpPr>
          <p:cNvPr id="627" name="Google Shape;627;p1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8" name="Google Shape;628;p129"/>
          <p:cNvSpPr txBox="1"/>
          <p:nvPr>
            <p:ph idx="1" type="body"/>
          </p:nvPr>
        </p:nvSpPr>
        <p:spPr>
          <a:xfrm>
            <a:off x="457200" y="1600202"/>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450"/>
              </a:spcBef>
              <a:spcAft>
                <a:spcPts val="0"/>
              </a:spcAft>
              <a:buSzPts val="2610"/>
              <a:buChar char="•"/>
              <a:defRPr/>
            </a:lvl2pPr>
            <a:lvl3pPr indent="-394335" lvl="2" marL="1371600" algn="l">
              <a:lnSpc>
                <a:spcPct val="100000"/>
              </a:lnSpc>
              <a:spcBef>
                <a:spcPts val="450"/>
              </a:spcBef>
              <a:spcAft>
                <a:spcPts val="0"/>
              </a:spcAft>
              <a:buSzPts val="2610"/>
              <a:buChar char="•"/>
              <a:defRPr/>
            </a:lvl3pPr>
            <a:lvl4pPr indent="-394335" lvl="3" marL="1828800" algn="l">
              <a:lnSpc>
                <a:spcPct val="100000"/>
              </a:lnSpc>
              <a:spcBef>
                <a:spcPts val="450"/>
              </a:spcBef>
              <a:spcAft>
                <a:spcPts val="0"/>
              </a:spcAft>
              <a:buSzPts val="2610"/>
              <a:buChar char="•"/>
              <a:defRPr/>
            </a:lvl4pPr>
            <a:lvl5pPr indent="-394335" lvl="4" marL="2286000" algn="l">
              <a:lnSpc>
                <a:spcPct val="100000"/>
              </a:lnSpc>
              <a:spcBef>
                <a:spcPts val="450"/>
              </a:spcBef>
              <a:spcAft>
                <a:spcPts val="0"/>
              </a:spcAft>
              <a:buSzPts val="2610"/>
              <a:buChar char="•"/>
              <a:defRPr/>
            </a:lvl5pPr>
            <a:lvl6pPr indent="-394335" lvl="5" marL="2743200" algn="l">
              <a:lnSpc>
                <a:spcPct val="100000"/>
              </a:lnSpc>
              <a:spcBef>
                <a:spcPts val="450"/>
              </a:spcBef>
              <a:spcAft>
                <a:spcPts val="0"/>
              </a:spcAft>
              <a:buSzPts val="2610"/>
              <a:buChar char="•"/>
              <a:defRPr/>
            </a:lvl6pPr>
            <a:lvl7pPr indent="-394335" lvl="6" marL="3200400" algn="l">
              <a:lnSpc>
                <a:spcPct val="100000"/>
              </a:lnSpc>
              <a:spcBef>
                <a:spcPts val="450"/>
              </a:spcBef>
              <a:spcAft>
                <a:spcPts val="0"/>
              </a:spcAft>
              <a:buSzPts val="2610"/>
              <a:buChar char="•"/>
              <a:defRPr/>
            </a:lvl7pPr>
            <a:lvl8pPr indent="-394334" lvl="7" marL="3657600" algn="l">
              <a:lnSpc>
                <a:spcPct val="100000"/>
              </a:lnSpc>
              <a:spcBef>
                <a:spcPts val="450"/>
              </a:spcBef>
              <a:spcAft>
                <a:spcPts val="0"/>
              </a:spcAft>
              <a:buSzPts val="2610"/>
              <a:buChar char="•"/>
              <a:defRPr/>
            </a:lvl8pPr>
            <a:lvl9pPr indent="-394334" lvl="8" marL="4114800" algn="l">
              <a:lnSpc>
                <a:spcPct val="100000"/>
              </a:lnSpc>
              <a:spcBef>
                <a:spcPts val="450"/>
              </a:spcBef>
              <a:spcAft>
                <a:spcPts val="450"/>
              </a:spcAft>
              <a:buSzPts val="2610"/>
              <a:buChar char="•"/>
              <a:defRPr/>
            </a:lvl9pPr>
          </a:lstStyle>
          <a:p/>
        </p:txBody>
      </p:sp>
      <p:sp>
        <p:nvSpPr>
          <p:cNvPr id="629" name="Google Shape;629;p129"/>
          <p:cNvSpPr txBox="1"/>
          <p:nvPr>
            <p:ph idx="2" type="body"/>
          </p:nvPr>
        </p:nvSpPr>
        <p:spPr>
          <a:xfrm>
            <a:off x="4648200" y="1600202"/>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450"/>
              </a:spcBef>
              <a:spcAft>
                <a:spcPts val="0"/>
              </a:spcAft>
              <a:buSzPts val="2610"/>
              <a:buChar char="•"/>
              <a:defRPr/>
            </a:lvl2pPr>
            <a:lvl3pPr indent="-394335" lvl="2" marL="1371600" algn="l">
              <a:lnSpc>
                <a:spcPct val="100000"/>
              </a:lnSpc>
              <a:spcBef>
                <a:spcPts val="450"/>
              </a:spcBef>
              <a:spcAft>
                <a:spcPts val="0"/>
              </a:spcAft>
              <a:buSzPts val="2610"/>
              <a:buChar char="•"/>
              <a:defRPr/>
            </a:lvl3pPr>
            <a:lvl4pPr indent="-394335" lvl="3" marL="1828800" algn="l">
              <a:lnSpc>
                <a:spcPct val="100000"/>
              </a:lnSpc>
              <a:spcBef>
                <a:spcPts val="450"/>
              </a:spcBef>
              <a:spcAft>
                <a:spcPts val="0"/>
              </a:spcAft>
              <a:buSzPts val="2610"/>
              <a:buChar char="•"/>
              <a:defRPr/>
            </a:lvl4pPr>
            <a:lvl5pPr indent="-394335" lvl="4" marL="2286000" algn="l">
              <a:lnSpc>
                <a:spcPct val="100000"/>
              </a:lnSpc>
              <a:spcBef>
                <a:spcPts val="450"/>
              </a:spcBef>
              <a:spcAft>
                <a:spcPts val="0"/>
              </a:spcAft>
              <a:buSzPts val="2610"/>
              <a:buChar char="•"/>
              <a:defRPr/>
            </a:lvl5pPr>
            <a:lvl6pPr indent="-394335" lvl="5" marL="2743200" algn="l">
              <a:lnSpc>
                <a:spcPct val="100000"/>
              </a:lnSpc>
              <a:spcBef>
                <a:spcPts val="450"/>
              </a:spcBef>
              <a:spcAft>
                <a:spcPts val="0"/>
              </a:spcAft>
              <a:buSzPts val="2610"/>
              <a:buChar char="•"/>
              <a:defRPr/>
            </a:lvl6pPr>
            <a:lvl7pPr indent="-394335" lvl="6" marL="3200400" algn="l">
              <a:lnSpc>
                <a:spcPct val="100000"/>
              </a:lnSpc>
              <a:spcBef>
                <a:spcPts val="450"/>
              </a:spcBef>
              <a:spcAft>
                <a:spcPts val="0"/>
              </a:spcAft>
              <a:buSzPts val="2610"/>
              <a:buChar char="•"/>
              <a:defRPr/>
            </a:lvl7pPr>
            <a:lvl8pPr indent="-394334" lvl="7" marL="3657600" algn="l">
              <a:lnSpc>
                <a:spcPct val="100000"/>
              </a:lnSpc>
              <a:spcBef>
                <a:spcPts val="450"/>
              </a:spcBef>
              <a:spcAft>
                <a:spcPts val="0"/>
              </a:spcAft>
              <a:buSzPts val="2610"/>
              <a:buChar char="•"/>
              <a:defRPr/>
            </a:lvl8pPr>
            <a:lvl9pPr indent="-394334" lvl="8" marL="4114800" algn="l">
              <a:lnSpc>
                <a:spcPct val="100000"/>
              </a:lnSpc>
              <a:spcBef>
                <a:spcPts val="450"/>
              </a:spcBef>
              <a:spcAft>
                <a:spcPts val="450"/>
              </a:spcAft>
              <a:buSzPts val="2610"/>
              <a:buChar char="•"/>
              <a:defRPr/>
            </a:lvl9pPr>
          </a:lstStyle>
          <a:p/>
        </p:txBody>
      </p:sp>
      <p:sp>
        <p:nvSpPr>
          <p:cNvPr id="630" name="Google Shape;630;p129"/>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1" name="Google Shape;631;p129"/>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2" name="Google Shape;632;p129"/>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87"/>
          <p:cNvSpPr txBox="1"/>
          <p:nvPr>
            <p:ph type="title"/>
          </p:nvPr>
        </p:nvSpPr>
        <p:spPr>
          <a:xfrm>
            <a:off x="609599" y="1498604"/>
            <a:ext cx="2790182"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imes New Roman"/>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7"/>
          <p:cNvSpPr txBox="1"/>
          <p:nvPr>
            <p:ph idx="1" type="body"/>
          </p:nvPr>
        </p:nvSpPr>
        <p:spPr>
          <a:xfrm>
            <a:off x="3571275" y="514925"/>
            <a:ext cx="3386037"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3" name="Google Shape;83;p87"/>
          <p:cNvSpPr txBox="1"/>
          <p:nvPr>
            <p:ph idx="2" type="body"/>
          </p:nvPr>
        </p:nvSpPr>
        <p:spPr>
          <a:xfrm>
            <a:off x="609599" y="2777069"/>
            <a:ext cx="2790182"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840"/>
              <a:buNone/>
              <a:defRPr sz="1050"/>
            </a:lvl2pPr>
            <a:lvl3pPr indent="-228600" lvl="2" marL="1371600" algn="l">
              <a:lnSpc>
                <a:spcPct val="100000"/>
              </a:lnSpc>
              <a:spcBef>
                <a:spcPts val="1000"/>
              </a:spcBef>
              <a:spcAft>
                <a:spcPts val="0"/>
              </a:spcAft>
              <a:buSzPts val="720"/>
              <a:buNone/>
              <a:defRPr sz="900"/>
            </a:lvl3pPr>
            <a:lvl4pPr indent="-228600" lvl="3" marL="1828800" algn="l">
              <a:lnSpc>
                <a:spcPct val="100000"/>
              </a:lnSpc>
              <a:spcBef>
                <a:spcPts val="1000"/>
              </a:spcBef>
              <a:spcAft>
                <a:spcPts val="0"/>
              </a:spcAft>
              <a:buSzPts val="600"/>
              <a:buNone/>
              <a:defRPr sz="750"/>
            </a:lvl4pPr>
            <a:lvl5pPr indent="-228600" lvl="4" marL="2286000" algn="l">
              <a:lnSpc>
                <a:spcPct val="100000"/>
              </a:lnSpc>
              <a:spcBef>
                <a:spcPts val="1000"/>
              </a:spcBef>
              <a:spcAft>
                <a:spcPts val="0"/>
              </a:spcAft>
              <a:buSzPts val="600"/>
              <a:buNone/>
              <a:defRPr sz="750"/>
            </a:lvl5pPr>
            <a:lvl6pPr indent="-228600" lvl="5" marL="2743200" algn="l">
              <a:lnSpc>
                <a:spcPct val="100000"/>
              </a:lnSpc>
              <a:spcBef>
                <a:spcPts val="1000"/>
              </a:spcBef>
              <a:spcAft>
                <a:spcPts val="0"/>
              </a:spcAft>
              <a:buSzPts val="600"/>
              <a:buNone/>
              <a:defRPr sz="750"/>
            </a:lvl6pPr>
            <a:lvl7pPr indent="-228600" lvl="6" marL="3200400" algn="l">
              <a:lnSpc>
                <a:spcPct val="100000"/>
              </a:lnSpc>
              <a:spcBef>
                <a:spcPts val="1000"/>
              </a:spcBef>
              <a:spcAft>
                <a:spcPts val="0"/>
              </a:spcAft>
              <a:buSzPts val="600"/>
              <a:buNone/>
              <a:defRPr sz="750"/>
            </a:lvl7pPr>
            <a:lvl8pPr indent="-228600" lvl="7" marL="3657600" algn="l">
              <a:lnSpc>
                <a:spcPct val="100000"/>
              </a:lnSpc>
              <a:spcBef>
                <a:spcPts val="1000"/>
              </a:spcBef>
              <a:spcAft>
                <a:spcPts val="0"/>
              </a:spcAft>
              <a:buSzPts val="600"/>
              <a:buNone/>
              <a:defRPr sz="750"/>
            </a:lvl8pPr>
            <a:lvl9pPr indent="-228600" lvl="8" marL="4114800" algn="l">
              <a:lnSpc>
                <a:spcPct val="100000"/>
              </a:lnSpc>
              <a:spcBef>
                <a:spcPts val="1000"/>
              </a:spcBef>
              <a:spcAft>
                <a:spcPts val="0"/>
              </a:spcAft>
              <a:buSzPts val="600"/>
              <a:buNone/>
              <a:defRPr sz="750"/>
            </a:lvl9pPr>
          </a:lstStyle>
          <a:p/>
        </p:txBody>
      </p:sp>
      <p:sp>
        <p:nvSpPr>
          <p:cNvPr id="84" name="Google Shape;84;p87"/>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87"/>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87"/>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646" name="Shape 646"/>
        <p:cNvGrpSpPr/>
        <p:nvPr/>
      </p:nvGrpSpPr>
      <p:grpSpPr>
        <a:xfrm>
          <a:off x="0" y="0"/>
          <a:ext cx="0" cy="0"/>
          <a:chOff x="0" y="0"/>
          <a:chExt cx="0" cy="0"/>
        </a:xfrm>
      </p:grpSpPr>
      <p:sp>
        <p:nvSpPr>
          <p:cNvPr id="647" name="Google Shape;647;p77"/>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8" name="Google Shape;648;p77"/>
          <p:cNvSpPr txBox="1"/>
          <p:nvPr>
            <p:ph idx="1" type="body"/>
          </p:nvPr>
        </p:nvSpPr>
        <p:spPr>
          <a:xfrm>
            <a:off x="566738" y="1752600"/>
            <a:ext cx="3924300" cy="4267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649" name="Google Shape;649;p77"/>
          <p:cNvSpPr txBox="1"/>
          <p:nvPr>
            <p:ph idx="2" type="body"/>
          </p:nvPr>
        </p:nvSpPr>
        <p:spPr>
          <a:xfrm>
            <a:off x="4643438" y="1752600"/>
            <a:ext cx="3924300" cy="4267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650" name="Google Shape;650;p77"/>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1" name="Google Shape;651;p77"/>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2" name="Google Shape;652;p7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3" name="Shape 653"/>
        <p:cNvGrpSpPr/>
        <p:nvPr/>
      </p:nvGrpSpPr>
      <p:grpSpPr>
        <a:xfrm>
          <a:off x="0" y="0"/>
          <a:ext cx="0" cy="0"/>
          <a:chOff x="0" y="0"/>
          <a:chExt cx="0" cy="0"/>
        </a:xfrm>
      </p:grpSpPr>
      <p:grpSp>
        <p:nvGrpSpPr>
          <p:cNvPr id="654" name="Google Shape;654;p130"/>
          <p:cNvGrpSpPr/>
          <p:nvPr/>
        </p:nvGrpSpPr>
        <p:grpSpPr>
          <a:xfrm>
            <a:off x="203200" y="0"/>
            <a:ext cx="3778250" cy="6858001"/>
            <a:chOff x="203200" y="0"/>
            <a:chExt cx="3778250" cy="6858001"/>
          </a:xfrm>
        </p:grpSpPr>
        <p:sp>
          <p:nvSpPr>
            <p:cNvPr id="655" name="Google Shape;655;p130"/>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chemeClr val="accent1"/>
            </a:solidFill>
            <a:ln>
              <a:noFill/>
            </a:ln>
          </p:spPr>
        </p:sp>
        <p:sp>
          <p:nvSpPr>
            <p:cNvPr id="656" name="Google Shape;656;p130"/>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595959"/>
            </a:solidFill>
            <a:ln>
              <a:noFill/>
            </a:ln>
          </p:spPr>
        </p:sp>
        <p:sp>
          <p:nvSpPr>
            <p:cNvPr id="657" name="Google Shape;657;p130"/>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658" name="Google Shape;658;p130"/>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345D7E"/>
            </a:solidFill>
            <a:ln>
              <a:noFill/>
            </a:ln>
          </p:spPr>
        </p:sp>
        <p:sp>
          <p:nvSpPr>
            <p:cNvPr id="659" name="Google Shape;659;p130"/>
            <p:cNvSpPr/>
            <p:nvPr/>
          </p:nvSpPr>
          <p:spPr>
            <a:xfrm>
              <a:off x="641350" y="3881438"/>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548BB7"/>
            </a:solidFill>
            <a:ln>
              <a:noFill/>
            </a:ln>
          </p:spPr>
        </p:sp>
        <p:sp>
          <p:nvSpPr>
            <p:cNvPr id="660" name="Google Shape;660;p130"/>
            <p:cNvSpPr/>
            <p:nvPr/>
          </p:nvSpPr>
          <p:spPr>
            <a:xfrm>
              <a:off x="203200" y="3771900"/>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661" name="Google Shape;661;p130"/>
          <p:cNvSpPr txBox="1"/>
          <p:nvPr>
            <p:ph type="ctrTitle"/>
          </p:nvPr>
        </p:nvSpPr>
        <p:spPr>
          <a:xfrm>
            <a:off x="1739673" y="914401"/>
            <a:ext cx="6947127" cy="3488266"/>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5400"/>
              <a:buFont typeface="Corbe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2" name="Google Shape;662;p130"/>
          <p:cNvSpPr txBox="1"/>
          <p:nvPr>
            <p:ph idx="1" type="subTitle"/>
          </p:nvPr>
        </p:nvSpPr>
        <p:spPr>
          <a:xfrm>
            <a:off x="2924238" y="4402666"/>
            <a:ext cx="5762563" cy="1364531"/>
          </a:xfrm>
          <a:prstGeom prst="rect">
            <a:avLst/>
          </a:prstGeom>
          <a:noFill/>
          <a:ln>
            <a:noFill/>
          </a:ln>
        </p:spPr>
        <p:txBody>
          <a:bodyPr anchorCtr="0" anchor="t" bIns="45700" lIns="91425" spcFirstLastPara="1" rIns="91425" wrap="square" tIns="45700">
            <a:normAutofit/>
          </a:bodyPr>
          <a:lstStyle>
            <a:lvl1pPr lvl="0" algn="r">
              <a:lnSpc>
                <a:spcPct val="100000"/>
              </a:lnSpc>
              <a:spcBef>
                <a:spcPts val="360"/>
              </a:spcBef>
              <a:spcAft>
                <a:spcPts val="0"/>
              </a:spcAft>
              <a:buSzPts val="2610"/>
              <a:buNone/>
              <a:defRPr sz="1800">
                <a:solidFill>
                  <a:schemeClr val="dk1"/>
                </a:solidFill>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p:txBody>
      </p:sp>
      <p:sp>
        <p:nvSpPr>
          <p:cNvPr id="663" name="Google Shape;663;p130"/>
          <p:cNvSpPr txBox="1"/>
          <p:nvPr>
            <p:ph idx="10" type="dt"/>
          </p:nvPr>
        </p:nvSpPr>
        <p:spPr>
          <a:xfrm>
            <a:off x="7325773" y="6117336"/>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4" name="Google Shape;664;p130"/>
          <p:cNvSpPr txBox="1"/>
          <p:nvPr>
            <p:ph idx="11" type="ftr"/>
          </p:nvPr>
        </p:nvSpPr>
        <p:spPr>
          <a:xfrm>
            <a:off x="3623733" y="6117336"/>
            <a:ext cx="36094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5" name="Google Shape;665;p130"/>
          <p:cNvSpPr txBox="1"/>
          <p:nvPr>
            <p:ph idx="12" type="sldNum"/>
          </p:nvPr>
        </p:nvSpPr>
        <p:spPr>
          <a:xfrm>
            <a:off x="8275320" y="6117336"/>
            <a:ext cx="41148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666" name="Google Shape;666;p130"/>
          <p:cNvSpPr/>
          <p:nvPr/>
        </p:nvSpPr>
        <p:spPr>
          <a:xfrm>
            <a:off x="203200" y="3771900"/>
            <a:ext cx="361950" cy="90488"/>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667" name="Google Shape;667;p130"/>
          <p:cNvSpPr/>
          <p:nvPr/>
        </p:nvSpPr>
        <p:spPr>
          <a:xfrm>
            <a:off x="560388" y="3867150"/>
            <a:ext cx="61913" cy="80963"/>
          </a:xfrm>
          <a:custGeom>
            <a:rect b="b" l="l" r="r" t="t"/>
            <a:pathLst>
              <a:path extrusionOk="0" h="51" w="39">
                <a:moveTo>
                  <a:pt x="0" y="0"/>
                </a:moveTo>
                <a:lnTo>
                  <a:pt x="39" y="51"/>
                </a:lnTo>
                <a:lnTo>
                  <a:pt x="3" y="0"/>
                </a:lnTo>
                <a:lnTo>
                  <a:pt x="0" y="0"/>
                </a:lnTo>
                <a:close/>
              </a:path>
            </a:pathLst>
          </a:custGeom>
          <a:solidFill>
            <a:srgbClr val="29ABE2"/>
          </a:solidFill>
          <a:ln>
            <a:noFill/>
          </a:ln>
        </p:spPr>
      </p:sp>
    </p:spTree>
  </p:cSld>
  <p:clrMapOvr>
    <a:masterClrMapping/>
  </p:clrMapOvr>
  <p:transition spd="slow">
    <p:wipe dir="l"/>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8" name="Shape 668"/>
        <p:cNvGrpSpPr/>
        <p:nvPr/>
      </p:nvGrpSpPr>
      <p:grpSpPr>
        <a:xfrm>
          <a:off x="0" y="0"/>
          <a:ext cx="0" cy="0"/>
          <a:chOff x="0" y="0"/>
          <a:chExt cx="0" cy="0"/>
        </a:xfrm>
      </p:grpSpPr>
      <p:sp>
        <p:nvSpPr>
          <p:cNvPr id="669" name="Google Shape;669;p131"/>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0" name="Google Shape;670;p131"/>
          <p:cNvSpPr txBox="1"/>
          <p:nvPr>
            <p:ph idx="1" type="body"/>
          </p:nvPr>
        </p:nvSpPr>
        <p:spPr>
          <a:xfrm>
            <a:off x="982133" y="2667000"/>
            <a:ext cx="7704667" cy="3332816"/>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671" name="Google Shape;671;p131"/>
          <p:cNvSpPr txBox="1"/>
          <p:nvPr>
            <p:ph idx="10" type="dt"/>
          </p:nvPr>
        </p:nvSpPr>
        <p:spPr>
          <a:xfrm>
            <a:off x="7344329" y="6108173"/>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2" name="Google Shape;672;p131"/>
          <p:cNvSpPr txBox="1"/>
          <p:nvPr>
            <p:ph idx="11" type="ftr"/>
          </p:nvPr>
        </p:nvSpPr>
        <p:spPr>
          <a:xfrm>
            <a:off x="1972647" y="6108173"/>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p131"/>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4" name="Shape 674"/>
        <p:cNvGrpSpPr/>
        <p:nvPr/>
      </p:nvGrpSpPr>
      <p:grpSpPr>
        <a:xfrm>
          <a:off x="0" y="0"/>
          <a:ext cx="0" cy="0"/>
          <a:chOff x="0" y="0"/>
          <a:chExt cx="0" cy="0"/>
        </a:xfrm>
      </p:grpSpPr>
      <p:sp>
        <p:nvSpPr>
          <p:cNvPr id="675" name="Google Shape;675;p132"/>
          <p:cNvSpPr txBox="1"/>
          <p:nvPr>
            <p:ph type="title"/>
          </p:nvPr>
        </p:nvSpPr>
        <p:spPr>
          <a:xfrm>
            <a:off x="1986995" y="2666998"/>
            <a:ext cx="6699805" cy="2360071"/>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4000"/>
              <a:buFont typeface="Corbel"/>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6" name="Google Shape;676;p132"/>
          <p:cNvSpPr txBox="1"/>
          <p:nvPr>
            <p:ph idx="1" type="body"/>
          </p:nvPr>
        </p:nvSpPr>
        <p:spPr>
          <a:xfrm>
            <a:off x="1986998" y="5027070"/>
            <a:ext cx="6699802"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677" name="Google Shape;677;p132"/>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8" name="Google Shape;678;p132"/>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9" name="Google Shape;679;p13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0" name="Shape 680"/>
        <p:cNvGrpSpPr/>
        <p:nvPr/>
      </p:nvGrpSpPr>
      <p:grpSpPr>
        <a:xfrm>
          <a:off x="0" y="0"/>
          <a:ext cx="0" cy="0"/>
          <a:chOff x="0" y="0"/>
          <a:chExt cx="0" cy="0"/>
        </a:xfrm>
      </p:grpSpPr>
      <p:sp>
        <p:nvSpPr>
          <p:cNvPr id="681" name="Google Shape;681;p133"/>
          <p:cNvSpPr txBox="1"/>
          <p:nvPr>
            <p:ph type="title"/>
          </p:nvPr>
        </p:nvSpPr>
        <p:spPr>
          <a:xfrm>
            <a:off x="982133" y="685801"/>
            <a:ext cx="7704667"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2" name="Google Shape;682;p133"/>
          <p:cNvSpPr txBox="1"/>
          <p:nvPr>
            <p:ph idx="1" type="body"/>
          </p:nvPr>
        </p:nvSpPr>
        <p:spPr>
          <a:xfrm>
            <a:off x="982133" y="2667000"/>
            <a:ext cx="3739896" cy="336867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683" name="Google Shape;683;p133"/>
          <p:cNvSpPr txBox="1"/>
          <p:nvPr>
            <p:ph idx="2" type="body"/>
          </p:nvPr>
        </p:nvSpPr>
        <p:spPr>
          <a:xfrm>
            <a:off x="4946904" y="2667000"/>
            <a:ext cx="3739896" cy="334682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684" name="Google Shape;684;p13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5" name="Google Shape;685;p13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6" name="Google Shape;686;p13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7" name="Shape 687"/>
        <p:cNvGrpSpPr/>
        <p:nvPr/>
      </p:nvGrpSpPr>
      <p:grpSpPr>
        <a:xfrm>
          <a:off x="0" y="0"/>
          <a:ext cx="0" cy="0"/>
          <a:chOff x="0" y="0"/>
          <a:chExt cx="0" cy="0"/>
        </a:xfrm>
      </p:grpSpPr>
      <p:sp>
        <p:nvSpPr>
          <p:cNvPr id="688" name="Google Shape;688;p134"/>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9" name="Google Shape;689;p134"/>
          <p:cNvSpPr txBox="1"/>
          <p:nvPr>
            <p:ph idx="1" type="body"/>
          </p:nvPr>
        </p:nvSpPr>
        <p:spPr>
          <a:xfrm>
            <a:off x="1329481" y="2658533"/>
            <a:ext cx="345629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548BB7"/>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690" name="Google Shape;690;p134"/>
          <p:cNvSpPr txBox="1"/>
          <p:nvPr>
            <p:ph idx="2" type="body"/>
          </p:nvPr>
        </p:nvSpPr>
        <p:spPr>
          <a:xfrm>
            <a:off x="1113523"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691" name="Google Shape;691;p134"/>
          <p:cNvSpPr txBox="1"/>
          <p:nvPr>
            <p:ph idx="3" type="body"/>
          </p:nvPr>
        </p:nvSpPr>
        <p:spPr>
          <a:xfrm>
            <a:off x="5161710" y="2667000"/>
            <a:ext cx="346780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548BB7"/>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692" name="Google Shape;692;p134"/>
          <p:cNvSpPr txBox="1"/>
          <p:nvPr>
            <p:ph idx="4" type="body"/>
          </p:nvPr>
        </p:nvSpPr>
        <p:spPr>
          <a:xfrm>
            <a:off x="4957266"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693" name="Google Shape;693;p13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4" name="Google Shape;694;p13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5" name="Google Shape;695;p13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6" name="Shape 696"/>
        <p:cNvGrpSpPr/>
        <p:nvPr/>
      </p:nvGrpSpPr>
      <p:grpSpPr>
        <a:xfrm>
          <a:off x="0" y="0"/>
          <a:ext cx="0" cy="0"/>
          <a:chOff x="0" y="0"/>
          <a:chExt cx="0" cy="0"/>
        </a:xfrm>
      </p:grpSpPr>
      <p:sp>
        <p:nvSpPr>
          <p:cNvPr id="697" name="Google Shape;697;p135"/>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8" name="Google Shape;698;p13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9" name="Google Shape;699;p13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0" name="Google Shape;700;p13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1" name="Shape 701"/>
        <p:cNvGrpSpPr/>
        <p:nvPr/>
      </p:nvGrpSpPr>
      <p:grpSpPr>
        <a:xfrm>
          <a:off x="0" y="0"/>
          <a:ext cx="0" cy="0"/>
          <a:chOff x="0" y="0"/>
          <a:chExt cx="0" cy="0"/>
        </a:xfrm>
      </p:grpSpPr>
      <p:sp>
        <p:nvSpPr>
          <p:cNvPr id="702" name="Google Shape;702;p13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3" name="Google Shape;703;p13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4" name="Google Shape;704;p13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5" name="Shape 705"/>
        <p:cNvGrpSpPr/>
        <p:nvPr/>
      </p:nvGrpSpPr>
      <p:grpSpPr>
        <a:xfrm>
          <a:off x="0" y="0"/>
          <a:ext cx="0" cy="0"/>
          <a:chOff x="0" y="0"/>
          <a:chExt cx="0" cy="0"/>
        </a:xfrm>
      </p:grpSpPr>
      <p:sp>
        <p:nvSpPr>
          <p:cNvPr id="706" name="Google Shape;706;p137"/>
          <p:cNvSpPr txBox="1"/>
          <p:nvPr>
            <p:ph type="title"/>
          </p:nvPr>
        </p:nvSpPr>
        <p:spPr>
          <a:xfrm>
            <a:off x="1113524" y="1600200"/>
            <a:ext cx="2662534"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7" name="Google Shape;707;p137"/>
          <p:cNvSpPr txBox="1"/>
          <p:nvPr>
            <p:ph idx="1" type="body"/>
          </p:nvPr>
        </p:nvSpPr>
        <p:spPr>
          <a:xfrm>
            <a:off x="3947553" y="685800"/>
            <a:ext cx="4681962" cy="5105401"/>
          </a:xfrm>
          <a:prstGeom prst="rect">
            <a:avLst/>
          </a:prstGeom>
          <a:noFill/>
          <a:ln>
            <a:noFill/>
          </a:ln>
        </p:spPr>
        <p:txBody>
          <a:bodyPr anchorCtr="0" anchor="ctr" bIns="45700" lIns="91425" spcFirstLastPara="1" rIns="91425" wrap="square" tIns="45700">
            <a:normAutofit/>
          </a:bodyPr>
          <a:lstStyle>
            <a:lvl1pPr indent="-412750" lvl="0" marL="457200" algn="l">
              <a:lnSpc>
                <a:spcPct val="100000"/>
              </a:lnSpc>
              <a:spcBef>
                <a:spcPts val="400"/>
              </a:spcBef>
              <a:spcAft>
                <a:spcPts val="0"/>
              </a:spcAft>
              <a:buSzPts val="2900"/>
              <a:buChar char="•"/>
              <a:defRPr sz="2000"/>
            </a:lvl1pPr>
            <a:lvl2pPr indent="-394335" lvl="1" marL="914400" algn="l">
              <a:lnSpc>
                <a:spcPct val="100000"/>
              </a:lnSpc>
              <a:spcBef>
                <a:spcPts val="600"/>
              </a:spcBef>
              <a:spcAft>
                <a:spcPts val="0"/>
              </a:spcAft>
              <a:buSzPts val="2610"/>
              <a:buChar char="•"/>
              <a:defRPr sz="1800"/>
            </a:lvl2pPr>
            <a:lvl3pPr indent="-375919" lvl="2" marL="1371600" algn="l">
              <a:lnSpc>
                <a:spcPct val="100000"/>
              </a:lnSpc>
              <a:spcBef>
                <a:spcPts val="600"/>
              </a:spcBef>
              <a:spcAft>
                <a:spcPts val="0"/>
              </a:spcAft>
              <a:buSzPts val="2320"/>
              <a:buChar char="•"/>
              <a:defRPr sz="1600"/>
            </a:lvl3pPr>
            <a:lvl4pPr indent="-357505" lvl="3" marL="1828800" algn="l">
              <a:lnSpc>
                <a:spcPct val="100000"/>
              </a:lnSpc>
              <a:spcBef>
                <a:spcPts val="600"/>
              </a:spcBef>
              <a:spcAft>
                <a:spcPts val="0"/>
              </a:spcAft>
              <a:buSzPts val="2030"/>
              <a:buChar char="•"/>
              <a:defRPr sz="1400"/>
            </a:lvl4pPr>
            <a:lvl5pPr indent="-357504" lvl="4" marL="2286000" algn="l">
              <a:lnSpc>
                <a:spcPct val="100000"/>
              </a:lnSpc>
              <a:spcBef>
                <a:spcPts val="600"/>
              </a:spcBef>
              <a:spcAft>
                <a:spcPts val="0"/>
              </a:spcAft>
              <a:buSzPts val="2030"/>
              <a:buChar char="•"/>
              <a:defRPr sz="1400"/>
            </a:lvl5pPr>
            <a:lvl6pPr indent="-357504" lvl="5" marL="2743200" algn="l">
              <a:lnSpc>
                <a:spcPct val="100000"/>
              </a:lnSpc>
              <a:spcBef>
                <a:spcPts val="600"/>
              </a:spcBef>
              <a:spcAft>
                <a:spcPts val="0"/>
              </a:spcAft>
              <a:buSzPts val="2030"/>
              <a:buChar char="•"/>
              <a:defRPr sz="1400"/>
            </a:lvl6pPr>
            <a:lvl7pPr indent="-357504" lvl="6" marL="3200400" algn="l">
              <a:lnSpc>
                <a:spcPct val="100000"/>
              </a:lnSpc>
              <a:spcBef>
                <a:spcPts val="600"/>
              </a:spcBef>
              <a:spcAft>
                <a:spcPts val="0"/>
              </a:spcAft>
              <a:buSzPts val="2030"/>
              <a:buChar char="•"/>
              <a:defRPr sz="1400"/>
            </a:lvl7pPr>
            <a:lvl8pPr indent="-357504" lvl="7" marL="3657600" algn="l">
              <a:lnSpc>
                <a:spcPct val="100000"/>
              </a:lnSpc>
              <a:spcBef>
                <a:spcPts val="600"/>
              </a:spcBef>
              <a:spcAft>
                <a:spcPts val="0"/>
              </a:spcAft>
              <a:buSzPts val="2030"/>
              <a:buChar char="•"/>
              <a:defRPr sz="1400"/>
            </a:lvl8pPr>
            <a:lvl9pPr indent="-357504" lvl="8" marL="4114800" algn="l">
              <a:lnSpc>
                <a:spcPct val="100000"/>
              </a:lnSpc>
              <a:spcBef>
                <a:spcPts val="600"/>
              </a:spcBef>
              <a:spcAft>
                <a:spcPts val="600"/>
              </a:spcAft>
              <a:buSzPts val="2030"/>
              <a:buChar char="•"/>
              <a:defRPr sz="1400"/>
            </a:lvl9pPr>
          </a:lstStyle>
          <a:p/>
        </p:txBody>
      </p:sp>
      <p:sp>
        <p:nvSpPr>
          <p:cNvPr id="708" name="Google Shape;708;p137"/>
          <p:cNvSpPr txBox="1"/>
          <p:nvPr>
            <p:ph idx="2" type="body"/>
          </p:nvPr>
        </p:nvSpPr>
        <p:spPr>
          <a:xfrm>
            <a:off x="1113524" y="2971800"/>
            <a:ext cx="2662534"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2320"/>
              <a:buNone/>
              <a:defRPr sz="16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709" name="Google Shape;709;p137"/>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0" name="Google Shape;710;p137"/>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1" name="Google Shape;711;p13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2" name="Shape 712"/>
        <p:cNvGrpSpPr/>
        <p:nvPr/>
      </p:nvGrpSpPr>
      <p:grpSpPr>
        <a:xfrm>
          <a:off x="0" y="0"/>
          <a:ext cx="0" cy="0"/>
          <a:chOff x="0" y="0"/>
          <a:chExt cx="0" cy="0"/>
        </a:xfrm>
      </p:grpSpPr>
      <p:sp>
        <p:nvSpPr>
          <p:cNvPr id="713" name="Google Shape;713;p138"/>
          <p:cNvSpPr txBox="1"/>
          <p:nvPr>
            <p:ph type="title"/>
          </p:nvPr>
        </p:nvSpPr>
        <p:spPr>
          <a:xfrm>
            <a:off x="1112332" y="1752599"/>
            <a:ext cx="4070679"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800"/>
              <a:buFont typeface="Corbel"/>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4" name="Google Shape;714;p138"/>
          <p:cNvSpPr/>
          <p:nvPr>
            <p:ph idx="2" type="pic"/>
          </p:nvPr>
        </p:nvSpPr>
        <p:spPr>
          <a:xfrm>
            <a:off x="5697495" y="914400"/>
            <a:ext cx="2461371"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715" name="Google Shape;715;p138"/>
          <p:cNvSpPr txBox="1"/>
          <p:nvPr>
            <p:ph idx="1" type="body"/>
          </p:nvPr>
        </p:nvSpPr>
        <p:spPr>
          <a:xfrm>
            <a:off x="1112332" y="3124199"/>
            <a:ext cx="4070679"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60"/>
              </a:spcBef>
              <a:spcAft>
                <a:spcPts val="0"/>
              </a:spcAft>
              <a:buSzPts val="2610"/>
              <a:buNone/>
              <a:defRPr sz="18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716" name="Google Shape;716;p138"/>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7" name="Google Shape;717;p138"/>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8" name="Google Shape;718;p138"/>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88"/>
          <p:cNvSpPr txBox="1"/>
          <p:nvPr>
            <p:ph type="title"/>
          </p:nvPr>
        </p:nvSpPr>
        <p:spPr>
          <a:xfrm>
            <a:off x="609599" y="4800600"/>
            <a:ext cx="6347714"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imes New Roman"/>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88"/>
          <p:cNvSpPr/>
          <p:nvPr>
            <p:ph idx="2" type="pic"/>
          </p:nvPr>
        </p:nvSpPr>
        <p:spPr>
          <a:xfrm>
            <a:off x="609599" y="609600"/>
            <a:ext cx="6347714" cy="3845718"/>
          </a:xfrm>
          <a:prstGeom prst="rect">
            <a:avLst/>
          </a:prstGeom>
          <a:noFill/>
          <a:ln>
            <a:noFill/>
          </a:ln>
        </p:spPr>
      </p:sp>
      <p:sp>
        <p:nvSpPr>
          <p:cNvPr id="90" name="Google Shape;90;p88"/>
          <p:cNvSpPr txBox="1"/>
          <p:nvPr>
            <p:ph idx="1" type="body"/>
          </p:nvPr>
        </p:nvSpPr>
        <p:spPr>
          <a:xfrm>
            <a:off x="609599" y="5367338"/>
            <a:ext cx="6347714"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1" name="Google Shape;91;p88"/>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88"/>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88"/>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19" name="Shape 719"/>
        <p:cNvGrpSpPr/>
        <p:nvPr/>
      </p:nvGrpSpPr>
      <p:grpSpPr>
        <a:xfrm>
          <a:off x="0" y="0"/>
          <a:ext cx="0" cy="0"/>
          <a:chOff x="0" y="0"/>
          <a:chExt cx="0" cy="0"/>
        </a:xfrm>
      </p:grpSpPr>
      <p:sp>
        <p:nvSpPr>
          <p:cNvPr id="720" name="Google Shape;720;p139"/>
          <p:cNvSpPr txBox="1"/>
          <p:nvPr>
            <p:ph type="title"/>
          </p:nvPr>
        </p:nvSpPr>
        <p:spPr>
          <a:xfrm>
            <a:off x="1113523" y="4732865"/>
            <a:ext cx="7515991"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1" name="Google Shape;721;p139"/>
          <p:cNvSpPr/>
          <p:nvPr>
            <p:ph idx="2" type="pic"/>
          </p:nvPr>
        </p:nvSpPr>
        <p:spPr>
          <a:xfrm>
            <a:off x="1789975" y="932112"/>
            <a:ext cx="6171065"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722" name="Google Shape;722;p139"/>
          <p:cNvSpPr txBox="1"/>
          <p:nvPr>
            <p:ph idx="1" type="body"/>
          </p:nvPr>
        </p:nvSpPr>
        <p:spPr>
          <a:xfrm>
            <a:off x="1113523" y="5299603"/>
            <a:ext cx="7515991" cy="49371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80"/>
              </a:spcBef>
              <a:spcAft>
                <a:spcPts val="0"/>
              </a:spcAft>
              <a:buSzPts val="2030"/>
              <a:buNone/>
              <a:defRPr sz="14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723" name="Google Shape;723;p139"/>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4" name="Google Shape;724;p139"/>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5" name="Google Shape;725;p139"/>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26" name="Shape 726"/>
        <p:cNvGrpSpPr/>
        <p:nvPr/>
      </p:nvGrpSpPr>
      <p:grpSpPr>
        <a:xfrm>
          <a:off x="0" y="0"/>
          <a:ext cx="0" cy="0"/>
          <a:chOff x="0" y="0"/>
          <a:chExt cx="0" cy="0"/>
        </a:xfrm>
      </p:grpSpPr>
      <p:sp>
        <p:nvSpPr>
          <p:cNvPr id="727" name="Google Shape;727;p140"/>
          <p:cNvSpPr txBox="1"/>
          <p:nvPr>
            <p:ph type="title"/>
          </p:nvPr>
        </p:nvSpPr>
        <p:spPr>
          <a:xfrm>
            <a:off x="1113524" y="685800"/>
            <a:ext cx="7515991" cy="3048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8" name="Google Shape;728;p140"/>
          <p:cNvSpPr txBox="1"/>
          <p:nvPr>
            <p:ph idx="1" type="body"/>
          </p:nvPr>
        </p:nvSpPr>
        <p:spPr>
          <a:xfrm>
            <a:off x="1113524" y="4343400"/>
            <a:ext cx="7515992"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729" name="Google Shape;729;p14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0" name="Google Shape;730;p14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1" name="Google Shape;731;p14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732" name="Shape 732"/>
        <p:cNvGrpSpPr/>
        <p:nvPr/>
      </p:nvGrpSpPr>
      <p:grpSpPr>
        <a:xfrm>
          <a:off x="0" y="0"/>
          <a:ext cx="0" cy="0"/>
          <a:chOff x="0" y="0"/>
          <a:chExt cx="0" cy="0"/>
        </a:xfrm>
      </p:grpSpPr>
      <p:sp>
        <p:nvSpPr>
          <p:cNvPr id="733" name="Google Shape;733;p141"/>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734" name="Google Shape;734;p141"/>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735" name="Google Shape;735;p141"/>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6" name="Google Shape;736;p141"/>
          <p:cNvSpPr txBox="1"/>
          <p:nvPr>
            <p:ph idx="1" type="body"/>
          </p:nvPr>
        </p:nvSpPr>
        <p:spPr>
          <a:xfrm>
            <a:off x="1598235" y="3428999"/>
            <a:ext cx="6631128"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2610"/>
              <a:buFont typeface="Corbel"/>
              <a:buNone/>
              <a:defRPr sz="1800"/>
            </a:lvl1pPr>
            <a:lvl2pPr indent="-228600" lvl="1" marL="914400" algn="l">
              <a:lnSpc>
                <a:spcPct val="100000"/>
              </a:lnSpc>
              <a:spcBef>
                <a:spcPts val="600"/>
              </a:spcBef>
              <a:spcAft>
                <a:spcPts val="0"/>
              </a:spcAft>
              <a:buSzPts val="2900"/>
              <a:buFont typeface="Corbel"/>
              <a:buNone/>
              <a:defRPr/>
            </a:lvl2pPr>
            <a:lvl3pPr indent="-228600" lvl="2" marL="1371600" algn="l">
              <a:lnSpc>
                <a:spcPct val="100000"/>
              </a:lnSpc>
              <a:spcBef>
                <a:spcPts val="600"/>
              </a:spcBef>
              <a:spcAft>
                <a:spcPts val="0"/>
              </a:spcAft>
              <a:buSzPts val="2610"/>
              <a:buFont typeface="Corbel"/>
              <a:buNone/>
              <a:defRPr/>
            </a:lvl3pPr>
            <a:lvl4pPr indent="-228600" lvl="3" marL="1828800" algn="l">
              <a:lnSpc>
                <a:spcPct val="100000"/>
              </a:lnSpc>
              <a:spcBef>
                <a:spcPts val="600"/>
              </a:spcBef>
              <a:spcAft>
                <a:spcPts val="0"/>
              </a:spcAft>
              <a:buSzPts val="2320"/>
              <a:buFont typeface="Corbel"/>
              <a:buNone/>
              <a:defRPr/>
            </a:lvl4pPr>
            <a:lvl5pPr indent="-228600" lvl="4" marL="2286000" algn="l">
              <a:lnSpc>
                <a:spcPct val="100000"/>
              </a:lnSpc>
              <a:spcBef>
                <a:spcPts val="600"/>
              </a:spcBef>
              <a:spcAft>
                <a:spcPts val="0"/>
              </a:spcAft>
              <a:buSzPts val="2030"/>
              <a:buFont typeface="Corbel"/>
              <a:buNone/>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737" name="Google Shape;737;p141"/>
          <p:cNvSpPr txBox="1"/>
          <p:nvPr>
            <p:ph idx="2" type="body"/>
          </p:nvPr>
        </p:nvSpPr>
        <p:spPr>
          <a:xfrm>
            <a:off x="1113523" y="4343400"/>
            <a:ext cx="7515991"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738" name="Google Shape;738;p14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9" name="Google Shape;739;p14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0" name="Google Shape;740;p14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741" name="Shape 741"/>
        <p:cNvGrpSpPr/>
        <p:nvPr/>
      </p:nvGrpSpPr>
      <p:grpSpPr>
        <a:xfrm>
          <a:off x="0" y="0"/>
          <a:ext cx="0" cy="0"/>
          <a:chOff x="0" y="0"/>
          <a:chExt cx="0" cy="0"/>
        </a:xfrm>
      </p:grpSpPr>
      <p:sp>
        <p:nvSpPr>
          <p:cNvPr id="742" name="Google Shape;742;p142"/>
          <p:cNvSpPr txBox="1"/>
          <p:nvPr>
            <p:ph type="title"/>
          </p:nvPr>
        </p:nvSpPr>
        <p:spPr>
          <a:xfrm>
            <a:off x="1113525" y="3308581"/>
            <a:ext cx="7515989" cy="14688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3" name="Google Shape;743;p142"/>
          <p:cNvSpPr txBox="1"/>
          <p:nvPr>
            <p:ph idx="1" type="body"/>
          </p:nvPr>
        </p:nvSpPr>
        <p:spPr>
          <a:xfrm>
            <a:off x="1113524" y="4777381"/>
            <a:ext cx="7515990"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744" name="Google Shape;744;p142"/>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5" name="Google Shape;745;p142"/>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6" name="Google Shape;746;p14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747" name="Shape 747"/>
        <p:cNvGrpSpPr/>
        <p:nvPr/>
      </p:nvGrpSpPr>
      <p:grpSpPr>
        <a:xfrm>
          <a:off x="0" y="0"/>
          <a:ext cx="0" cy="0"/>
          <a:chOff x="0" y="0"/>
          <a:chExt cx="0" cy="0"/>
        </a:xfrm>
      </p:grpSpPr>
      <p:sp>
        <p:nvSpPr>
          <p:cNvPr id="748" name="Google Shape;748;p143"/>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749" name="Google Shape;749;p143"/>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750" name="Google Shape;750;p143"/>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1" name="Google Shape;751;p143"/>
          <p:cNvSpPr txBox="1"/>
          <p:nvPr>
            <p:ph idx="1" type="body"/>
          </p:nvPr>
        </p:nvSpPr>
        <p:spPr>
          <a:xfrm>
            <a:off x="1113525" y="3886200"/>
            <a:ext cx="7515990" cy="8890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80"/>
              </a:spcBef>
              <a:spcAft>
                <a:spcPts val="0"/>
              </a:spcAft>
              <a:buSzPts val="3480"/>
              <a:buNone/>
              <a:defRPr b="0" sz="24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752" name="Google Shape;752;p143"/>
          <p:cNvSpPr txBox="1"/>
          <p:nvPr>
            <p:ph idx="2" type="body"/>
          </p:nvPr>
        </p:nvSpPr>
        <p:spPr>
          <a:xfrm>
            <a:off x="1113524" y="4775200"/>
            <a:ext cx="7515990" cy="10160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753" name="Google Shape;753;p14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4" name="Google Shape;754;p14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5" name="Google Shape;755;p14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756" name="Shape 756"/>
        <p:cNvGrpSpPr/>
        <p:nvPr/>
      </p:nvGrpSpPr>
      <p:grpSpPr>
        <a:xfrm>
          <a:off x="0" y="0"/>
          <a:ext cx="0" cy="0"/>
          <a:chOff x="0" y="0"/>
          <a:chExt cx="0" cy="0"/>
        </a:xfrm>
      </p:grpSpPr>
      <p:sp>
        <p:nvSpPr>
          <p:cNvPr id="757" name="Google Shape;757;p144"/>
          <p:cNvSpPr txBox="1"/>
          <p:nvPr>
            <p:ph type="title"/>
          </p:nvPr>
        </p:nvSpPr>
        <p:spPr>
          <a:xfrm>
            <a:off x="1113525" y="685801"/>
            <a:ext cx="7515991" cy="27273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8" name="Google Shape;758;p144"/>
          <p:cNvSpPr txBox="1"/>
          <p:nvPr>
            <p:ph idx="1" type="body"/>
          </p:nvPr>
        </p:nvSpPr>
        <p:spPr>
          <a:xfrm>
            <a:off x="1113524" y="3505200"/>
            <a:ext cx="7515992"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60"/>
              </a:spcBef>
              <a:spcAft>
                <a:spcPts val="0"/>
              </a:spcAft>
              <a:buSzPts val="4060"/>
              <a:buNone/>
              <a:defRPr b="0" sz="28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759" name="Google Shape;759;p144"/>
          <p:cNvSpPr txBox="1"/>
          <p:nvPr>
            <p:ph idx="2" type="body"/>
          </p:nvPr>
        </p:nvSpPr>
        <p:spPr>
          <a:xfrm>
            <a:off x="1113524" y="4343400"/>
            <a:ext cx="7515992"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760" name="Google Shape;760;p14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1" name="Google Shape;761;p14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2" name="Google Shape;762;p14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3" name="Shape 763"/>
        <p:cNvGrpSpPr/>
        <p:nvPr/>
      </p:nvGrpSpPr>
      <p:grpSpPr>
        <a:xfrm>
          <a:off x="0" y="0"/>
          <a:ext cx="0" cy="0"/>
          <a:chOff x="0" y="0"/>
          <a:chExt cx="0" cy="0"/>
        </a:xfrm>
      </p:grpSpPr>
      <p:sp>
        <p:nvSpPr>
          <p:cNvPr id="764" name="Google Shape;764;p145"/>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5" name="Google Shape;765;p145"/>
          <p:cNvSpPr txBox="1"/>
          <p:nvPr>
            <p:ph idx="1" type="body"/>
          </p:nvPr>
        </p:nvSpPr>
        <p:spPr>
          <a:xfrm rot="5400000">
            <a:off x="3155969" y="493164"/>
            <a:ext cx="3356995" cy="7704666"/>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766" name="Google Shape;766;p14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7" name="Google Shape;767;p14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8" name="Google Shape;768;p14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9" name="Shape 769"/>
        <p:cNvGrpSpPr/>
        <p:nvPr/>
      </p:nvGrpSpPr>
      <p:grpSpPr>
        <a:xfrm>
          <a:off x="0" y="0"/>
          <a:ext cx="0" cy="0"/>
          <a:chOff x="0" y="0"/>
          <a:chExt cx="0" cy="0"/>
        </a:xfrm>
      </p:grpSpPr>
      <p:sp>
        <p:nvSpPr>
          <p:cNvPr id="770" name="Google Shape;770;p146"/>
          <p:cNvSpPr txBox="1"/>
          <p:nvPr>
            <p:ph type="title"/>
          </p:nvPr>
        </p:nvSpPr>
        <p:spPr>
          <a:xfrm rot="5400000">
            <a:off x="5412754" y="2574438"/>
            <a:ext cx="5105400" cy="132812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1" name="Google Shape;771;p146"/>
          <p:cNvSpPr txBox="1"/>
          <p:nvPr>
            <p:ph idx="1" type="body"/>
          </p:nvPr>
        </p:nvSpPr>
        <p:spPr>
          <a:xfrm rot="5400000">
            <a:off x="1569010" y="230314"/>
            <a:ext cx="5105400" cy="6016373"/>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772" name="Google Shape;772;p14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3" name="Google Shape;773;p14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4" name="Google Shape;774;p14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775" name="Shape 775"/>
        <p:cNvGrpSpPr/>
        <p:nvPr/>
      </p:nvGrpSpPr>
      <p:grpSpPr>
        <a:xfrm>
          <a:off x="0" y="0"/>
          <a:ext cx="0" cy="0"/>
          <a:chOff x="0" y="0"/>
          <a:chExt cx="0" cy="0"/>
        </a:xfrm>
      </p:grpSpPr>
      <p:sp>
        <p:nvSpPr>
          <p:cNvPr id="776" name="Google Shape;776;p1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7" name="Google Shape;777;p147"/>
          <p:cNvSpPr txBox="1"/>
          <p:nvPr>
            <p:ph idx="1" type="body"/>
          </p:nvPr>
        </p:nvSpPr>
        <p:spPr>
          <a:xfrm>
            <a:off x="457200" y="1600200"/>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778" name="Google Shape;778;p147"/>
          <p:cNvSpPr txBox="1"/>
          <p:nvPr>
            <p:ph idx="2" type="body"/>
          </p:nvPr>
        </p:nvSpPr>
        <p:spPr>
          <a:xfrm>
            <a:off x="4648200" y="1600200"/>
            <a:ext cx="4038600" cy="4525963"/>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779" name="Google Shape;779;p147"/>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0" name="Google Shape;780;p147"/>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1" name="Google Shape;781;p147"/>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782" name="Shape 782"/>
        <p:cNvGrpSpPr/>
        <p:nvPr/>
      </p:nvGrpSpPr>
      <p:grpSpPr>
        <a:xfrm>
          <a:off x="0" y="0"/>
          <a:ext cx="0" cy="0"/>
          <a:chOff x="0" y="0"/>
          <a:chExt cx="0" cy="0"/>
        </a:xfrm>
      </p:grpSpPr>
      <p:sp>
        <p:nvSpPr>
          <p:cNvPr id="783" name="Google Shape;783;p148"/>
          <p:cNvSpPr txBox="1"/>
          <p:nvPr>
            <p:ph type="title"/>
          </p:nvPr>
        </p:nvSpPr>
        <p:spPr>
          <a:xfrm>
            <a:off x="195263" y="228600"/>
            <a:ext cx="8015287" cy="914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4" name="Google Shape;784;p148"/>
          <p:cNvSpPr txBox="1"/>
          <p:nvPr>
            <p:ph idx="1" type="body"/>
          </p:nvPr>
        </p:nvSpPr>
        <p:spPr>
          <a:xfrm>
            <a:off x="609600" y="1600200"/>
            <a:ext cx="3886200" cy="44196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785" name="Google Shape;785;p148"/>
          <p:cNvSpPr/>
          <p:nvPr>
            <p:ph idx="2" type="clipArt"/>
          </p:nvPr>
        </p:nvSpPr>
        <p:spPr>
          <a:xfrm>
            <a:off x="4648200" y="1600200"/>
            <a:ext cx="3886200" cy="4419600"/>
          </a:xfrm>
          <a:prstGeom prst="rect">
            <a:avLst/>
          </a:prstGeom>
          <a:noFill/>
          <a:ln>
            <a:noFill/>
          </a:ln>
        </p:spPr>
      </p:sp>
      <p:sp>
        <p:nvSpPr>
          <p:cNvPr id="786" name="Google Shape;786;p148"/>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7" name="Google Shape;787;p148"/>
          <p:cNvSpPr txBox="1"/>
          <p:nvPr>
            <p:ph idx="11" type="ft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8" name="Google Shape;788;p148"/>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21" Type="http://schemas.openxmlformats.org/officeDocument/2006/relationships/theme" Target="../theme/theme6.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0.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21" Type="http://schemas.openxmlformats.org/officeDocument/2006/relationships/theme" Target="../theme/theme5.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5" Type="http://schemas.openxmlformats.org/officeDocument/2006/relationships/slideLayout" Target="../slideLayouts/slideLayout45.xml"/><Relationship Id="rId19" Type="http://schemas.openxmlformats.org/officeDocument/2006/relationships/slideLayout" Target="../slideLayouts/slideLayout59.xml"/><Relationship Id="rId6" Type="http://schemas.openxmlformats.org/officeDocument/2006/relationships/slideLayout" Target="../slideLayouts/slideLayout46.xml"/><Relationship Id="rId18" Type="http://schemas.openxmlformats.org/officeDocument/2006/relationships/slideLayout" Target="../slideLayouts/slideLayout58.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7.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5" Type="http://schemas.openxmlformats.org/officeDocument/2006/relationships/slideLayout" Target="../slideLayouts/slideLayout65.xml"/><Relationship Id="rId19" Type="http://schemas.openxmlformats.org/officeDocument/2006/relationships/slideLayout" Target="../slideLayouts/slideLayout79.xml"/><Relationship Id="rId6" Type="http://schemas.openxmlformats.org/officeDocument/2006/relationships/slideLayout" Target="../slideLayouts/slideLayout66.xml"/><Relationship Id="rId18" Type="http://schemas.openxmlformats.org/officeDocument/2006/relationships/slideLayout" Target="../slideLayouts/slideLayout78.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99.xml"/><Relationship Id="rId11" Type="http://schemas.openxmlformats.org/officeDocument/2006/relationships/slideLayout" Target="../slideLayouts/slideLayout90.xml"/><Relationship Id="rId10" Type="http://schemas.openxmlformats.org/officeDocument/2006/relationships/slideLayout" Target="../slideLayouts/slideLayout89.xml"/><Relationship Id="rId21" Type="http://schemas.openxmlformats.org/officeDocument/2006/relationships/theme" Target="../theme/theme3.xml"/><Relationship Id="rId13" Type="http://schemas.openxmlformats.org/officeDocument/2006/relationships/slideLayout" Target="../slideLayouts/slideLayout92.xml"/><Relationship Id="rId12" Type="http://schemas.openxmlformats.org/officeDocument/2006/relationships/slideLayout" Target="../slideLayouts/slideLayout91.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5" Type="http://schemas.openxmlformats.org/officeDocument/2006/relationships/slideLayout" Target="../slideLayouts/slideLayout94.xml"/><Relationship Id="rId14" Type="http://schemas.openxmlformats.org/officeDocument/2006/relationships/slideLayout" Target="../slideLayouts/slideLayout93.xml"/><Relationship Id="rId17" Type="http://schemas.openxmlformats.org/officeDocument/2006/relationships/slideLayout" Target="../slideLayouts/slideLayout96.xml"/><Relationship Id="rId16" Type="http://schemas.openxmlformats.org/officeDocument/2006/relationships/slideLayout" Target="../slideLayouts/slideLayout95.xml"/><Relationship Id="rId5" Type="http://schemas.openxmlformats.org/officeDocument/2006/relationships/slideLayout" Target="../slideLayouts/slideLayout84.xml"/><Relationship Id="rId19" Type="http://schemas.openxmlformats.org/officeDocument/2006/relationships/slideLayout" Target="../slideLayouts/slideLayout98.xml"/><Relationship Id="rId6" Type="http://schemas.openxmlformats.org/officeDocument/2006/relationships/slideLayout" Target="../slideLayouts/slideLayout85.xml"/><Relationship Id="rId18" Type="http://schemas.openxmlformats.org/officeDocument/2006/relationships/slideLayout" Target="../slideLayouts/slideLayout97.xml"/><Relationship Id="rId7" Type="http://schemas.openxmlformats.org/officeDocument/2006/relationships/slideLayout" Target="../slideLayouts/slideLayout86.xml"/><Relationship Id="rId8"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19.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21" Type="http://schemas.openxmlformats.org/officeDocument/2006/relationships/theme" Target="../theme/theme1.xml"/><Relationship Id="rId13" Type="http://schemas.openxmlformats.org/officeDocument/2006/relationships/slideLayout" Target="../slideLayouts/slideLayout112.xml"/><Relationship Id="rId12" Type="http://schemas.openxmlformats.org/officeDocument/2006/relationships/slideLayout" Target="../slideLayouts/slideLayout111.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5" Type="http://schemas.openxmlformats.org/officeDocument/2006/relationships/slideLayout" Target="../slideLayouts/slideLayout114.xml"/><Relationship Id="rId14" Type="http://schemas.openxmlformats.org/officeDocument/2006/relationships/slideLayout" Target="../slideLayouts/slideLayout113.xml"/><Relationship Id="rId17" Type="http://schemas.openxmlformats.org/officeDocument/2006/relationships/slideLayout" Target="../slideLayouts/slideLayout116.xml"/><Relationship Id="rId16" Type="http://schemas.openxmlformats.org/officeDocument/2006/relationships/slideLayout" Target="../slideLayouts/slideLayout115.xml"/><Relationship Id="rId5" Type="http://schemas.openxmlformats.org/officeDocument/2006/relationships/slideLayout" Target="../slideLayouts/slideLayout104.xml"/><Relationship Id="rId19" Type="http://schemas.openxmlformats.org/officeDocument/2006/relationships/slideLayout" Target="../slideLayouts/slideLayout118.xml"/><Relationship Id="rId6" Type="http://schemas.openxmlformats.org/officeDocument/2006/relationships/slideLayout" Target="../slideLayouts/slideLayout105.xml"/><Relationship Id="rId18" Type="http://schemas.openxmlformats.org/officeDocument/2006/relationships/slideLayout" Target="../slideLayouts/slideLayout117.xml"/><Relationship Id="rId7" Type="http://schemas.openxmlformats.org/officeDocument/2006/relationships/slideLayout" Target="../slideLayouts/slideLayout106.xml"/><Relationship Id="rId8"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4000">
              <a:srgbClr val="AEC5E1"/>
            </a:gs>
            <a:gs pos="83000">
              <a:srgbClr val="AEC5E1"/>
            </a:gs>
            <a:gs pos="100000">
              <a:srgbClr val="C8D8EB"/>
            </a:gs>
          </a:gsLst>
          <a:lin ang="5400000" scaled="0"/>
        </a:gradFill>
      </p:bgPr>
    </p:bg>
    <p:spTree>
      <p:nvGrpSpPr>
        <p:cNvPr id="9" name="Shape 9"/>
        <p:cNvGrpSpPr/>
        <p:nvPr/>
      </p:nvGrpSpPr>
      <p:grpSpPr>
        <a:xfrm>
          <a:off x="0" y="0"/>
          <a:ext cx="0" cy="0"/>
          <a:chOff x="0" y="0"/>
          <a:chExt cx="0" cy="0"/>
        </a:xfrm>
      </p:grpSpPr>
      <p:grpSp>
        <p:nvGrpSpPr>
          <p:cNvPr id="10" name="Google Shape;10;p62"/>
          <p:cNvGrpSpPr/>
          <p:nvPr/>
        </p:nvGrpSpPr>
        <p:grpSpPr>
          <a:xfrm>
            <a:off x="-8467" y="-8468"/>
            <a:ext cx="9169805" cy="6874935"/>
            <a:chOff x="-8467" y="-8468"/>
            <a:chExt cx="9169805" cy="6874935"/>
          </a:xfrm>
        </p:grpSpPr>
        <p:sp>
          <p:nvSpPr>
            <p:cNvPr id="11" name="Google Shape;11;p62"/>
            <p:cNvSpPr/>
            <p:nvPr/>
          </p:nvSpPr>
          <p:spPr>
            <a:xfrm>
              <a:off x="-8467" y="4013200"/>
              <a:ext cx="457200" cy="2853267"/>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62"/>
            <p:cNvCxnSpPr/>
            <p:nvPr/>
          </p:nvCxnSpPr>
          <p:spPr>
            <a:xfrm flipH="1" rot="10800000">
              <a:off x="5130830" y="4175605"/>
              <a:ext cx="4022475" cy="2682396"/>
            </a:xfrm>
            <a:prstGeom prst="straightConnector1">
              <a:avLst/>
            </a:prstGeom>
            <a:noFill/>
            <a:ln cap="flat" cmpd="sng" w="9525">
              <a:solidFill>
                <a:srgbClr val="D8D8D8"/>
              </a:solidFill>
              <a:prstDash val="solid"/>
              <a:round/>
              <a:headEnd len="sm" w="sm" type="none"/>
              <a:tailEnd len="sm" w="sm" type="none"/>
            </a:ln>
          </p:spPr>
        </p:cxnSp>
        <p:cxnSp>
          <p:nvCxnSpPr>
            <p:cNvPr id="13" name="Google Shape;13;p62"/>
            <p:cNvCxnSpPr/>
            <p:nvPr/>
          </p:nvCxnSpPr>
          <p:spPr>
            <a:xfrm>
              <a:off x="7042707" y="0"/>
              <a:ext cx="1219200" cy="6858000"/>
            </a:xfrm>
            <a:prstGeom prst="straightConnector1">
              <a:avLst/>
            </a:prstGeom>
            <a:noFill/>
            <a:ln cap="flat" cmpd="sng" w="9525">
              <a:solidFill>
                <a:srgbClr val="BFBFBF"/>
              </a:solidFill>
              <a:prstDash val="solid"/>
              <a:round/>
              <a:headEnd len="sm" w="sm" type="none"/>
              <a:tailEnd len="sm" w="sm" type="none"/>
            </a:ln>
          </p:spPr>
        </p:cxnSp>
        <p:sp>
          <p:nvSpPr>
            <p:cNvPr id="14" name="Google Shape;14;p62"/>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62"/>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62"/>
            <p:cNvSpPr/>
            <p:nvPr/>
          </p:nvSpPr>
          <p:spPr>
            <a:xfrm>
              <a:off x="6637896" y="3920066"/>
              <a:ext cx="2513565" cy="2937933"/>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62"/>
            <p:cNvSpPr/>
            <p:nvPr/>
          </p:nvSpPr>
          <p:spPr>
            <a:xfrm>
              <a:off x="7010429" y="-8467"/>
              <a:ext cx="2142876"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D8BE4D">
                <a:alpha val="69411"/>
              </a:srgbClr>
            </a:solidFill>
            <a:ln>
              <a:noFill/>
            </a:ln>
          </p:spPr>
        </p:sp>
        <p:sp>
          <p:nvSpPr>
            <p:cNvPr id="18" name="Google Shape;18;p62"/>
            <p:cNvSpPr/>
            <p:nvPr/>
          </p:nvSpPr>
          <p:spPr>
            <a:xfrm>
              <a:off x="8295776" y="-8467"/>
              <a:ext cx="857530"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rgbClr val="93B3D7">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62"/>
            <p:cNvSpPr/>
            <p:nvPr/>
          </p:nvSpPr>
          <p:spPr>
            <a:xfrm>
              <a:off x="8077231" y="-8468"/>
              <a:ext cx="1066770"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62"/>
            <p:cNvSpPr/>
            <p:nvPr/>
          </p:nvSpPr>
          <p:spPr>
            <a:xfrm>
              <a:off x="8060297" y="4893733"/>
              <a:ext cx="1094086" cy="1964267"/>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62"/>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imes New Roman"/>
              <a:buNone/>
              <a:defRPr b="0" i="0" sz="3600" u="none" cap="none" strike="noStrike">
                <a:solidFill>
                  <a:schemeClr val="accen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62"/>
          <p:cNvSpPr txBox="1"/>
          <p:nvPr>
            <p:ph idx="1" type="body"/>
          </p:nvPr>
        </p:nvSpPr>
        <p:spPr>
          <a:xfrm>
            <a:off x="609599" y="2160590"/>
            <a:ext cx="6347714"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Arial"/>
                <a:ea typeface="Arial"/>
                <a:cs typeface="Arial"/>
                <a:sym typeface="Arial"/>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Arial"/>
                <a:ea typeface="Arial"/>
                <a:cs typeface="Arial"/>
                <a:sym typeface="Arial"/>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Arial"/>
                <a:ea typeface="Arial"/>
                <a:cs typeface="Arial"/>
                <a:sym typeface="Arial"/>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9pPr>
          </a:lstStyle>
          <a:p/>
        </p:txBody>
      </p:sp>
      <p:sp>
        <p:nvSpPr>
          <p:cNvPr id="23" name="Google Shape;23;p62"/>
          <p:cNvSpPr txBox="1"/>
          <p:nvPr>
            <p:ph idx="10" type="dt"/>
          </p:nvPr>
        </p:nvSpPr>
        <p:spPr>
          <a:xfrm>
            <a:off x="5405258" y="6041363"/>
            <a:ext cx="684132"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 name="Google Shape;24;p62"/>
          <p:cNvSpPr txBox="1"/>
          <p:nvPr>
            <p:ph idx="11" type="ftr"/>
          </p:nvPr>
        </p:nvSpPr>
        <p:spPr>
          <a:xfrm>
            <a:off x="609599" y="6041363"/>
            <a:ext cx="4622973"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 name="Google Shape;25;p62"/>
          <p:cNvSpPr txBox="1"/>
          <p:nvPr>
            <p:ph idx="12" type="sldNum"/>
          </p:nvPr>
        </p:nvSpPr>
        <p:spPr>
          <a:xfrm>
            <a:off x="6444676" y="6041363"/>
            <a:ext cx="51263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B3A78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4000">
              <a:srgbClr val="CDDDEA"/>
            </a:gs>
            <a:gs pos="83000">
              <a:srgbClr val="CDDDEA"/>
            </a:gs>
            <a:gs pos="100000">
              <a:srgbClr val="DDE8F1"/>
            </a:gs>
          </a:gsLst>
          <a:lin ang="5400000" scaled="0"/>
        </a:gradFill>
      </p:bgPr>
    </p:bg>
    <p:spTree>
      <p:nvGrpSpPr>
        <p:cNvPr id="172" name="Shape 172"/>
        <p:cNvGrpSpPr/>
        <p:nvPr/>
      </p:nvGrpSpPr>
      <p:grpSpPr>
        <a:xfrm>
          <a:off x="0" y="0"/>
          <a:ext cx="0" cy="0"/>
          <a:chOff x="0" y="0"/>
          <a:chExt cx="0" cy="0"/>
        </a:xfrm>
      </p:grpSpPr>
      <p:grpSp>
        <p:nvGrpSpPr>
          <p:cNvPr id="173" name="Google Shape;173;p64"/>
          <p:cNvGrpSpPr/>
          <p:nvPr/>
        </p:nvGrpSpPr>
        <p:grpSpPr>
          <a:xfrm>
            <a:off x="0" y="0"/>
            <a:ext cx="2132013" cy="6858001"/>
            <a:chOff x="0" y="0"/>
            <a:chExt cx="2132013" cy="6858001"/>
          </a:xfrm>
        </p:grpSpPr>
        <p:sp>
          <p:nvSpPr>
            <p:cNvPr id="174" name="Google Shape;174;p64"/>
            <p:cNvSpPr/>
            <p:nvPr/>
          </p:nvSpPr>
          <p:spPr>
            <a:xfrm>
              <a:off x="0" y="0"/>
              <a:ext cx="1073150" cy="5291138"/>
            </a:xfrm>
            <a:custGeom>
              <a:rect b="b" l="l" r="r" t="t"/>
              <a:pathLst>
                <a:path extrusionOk="0" h="3333" w="676">
                  <a:moveTo>
                    <a:pt x="0" y="3132"/>
                  </a:moveTo>
                  <a:lnTo>
                    <a:pt x="0" y="3312"/>
                  </a:lnTo>
                  <a:lnTo>
                    <a:pt x="126" y="3333"/>
                  </a:lnTo>
                  <a:lnTo>
                    <a:pt x="676" y="0"/>
                  </a:lnTo>
                  <a:lnTo>
                    <a:pt x="514" y="0"/>
                  </a:lnTo>
                  <a:lnTo>
                    <a:pt x="0" y="3132"/>
                  </a:lnTo>
                  <a:close/>
                </a:path>
              </a:pathLst>
            </a:custGeom>
            <a:solidFill>
              <a:schemeClr val="accent1"/>
            </a:solidFill>
            <a:ln>
              <a:noFill/>
            </a:ln>
          </p:spPr>
        </p:sp>
        <p:sp>
          <p:nvSpPr>
            <p:cNvPr id="175" name="Google Shape;175;p64"/>
            <p:cNvSpPr/>
            <p:nvPr/>
          </p:nvSpPr>
          <p:spPr>
            <a:xfrm>
              <a:off x="0" y="0"/>
              <a:ext cx="758825" cy="4624388"/>
            </a:xfrm>
            <a:custGeom>
              <a:rect b="b" l="l" r="r" t="t"/>
              <a:pathLst>
                <a:path extrusionOk="0" h="2913" w="478">
                  <a:moveTo>
                    <a:pt x="478" y="0"/>
                  </a:moveTo>
                  <a:lnTo>
                    <a:pt x="318" y="0"/>
                  </a:lnTo>
                  <a:lnTo>
                    <a:pt x="0" y="1938"/>
                  </a:lnTo>
                  <a:lnTo>
                    <a:pt x="0" y="2913"/>
                  </a:lnTo>
                  <a:lnTo>
                    <a:pt x="478" y="0"/>
                  </a:lnTo>
                  <a:close/>
                </a:path>
              </a:pathLst>
            </a:custGeom>
            <a:solidFill>
              <a:srgbClr val="595959"/>
            </a:solidFill>
            <a:ln>
              <a:noFill/>
            </a:ln>
          </p:spPr>
        </p:sp>
        <p:sp>
          <p:nvSpPr>
            <p:cNvPr id="176" name="Google Shape;176;p64"/>
            <p:cNvSpPr/>
            <p:nvPr/>
          </p:nvSpPr>
          <p:spPr>
            <a:xfrm>
              <a:off x="0" y="5662613"/>
              <a:ext cx="906463" cy="1195388"/>
            </a:xfrm>
            <a:custGeom>
              <a:rect b="b" l="l" r="r" t="t"/>
              <a:pathLst>
                <a:path extrusionOk="0" h="753" w="571">
                  <a:moveTo>
                    <a:pt x="0" y="0"/>
                  </a:moveTo>
                  <a:lnTo>
                    <a:pt x="0" y="12"/>
                  </a:lnTo>
                  <a:lnTo>
                    <a:pt x="538" y="753"/>
                  </a:lnTo>
                  <a:lnTo>
                    <a:pt x="571" y="753"/>
                  </a:lnTo>
                  <a:lnTo>
                    <a:pt x="0" y="0"/>
                  </a:lnTo>
                  <a:close/>
                </a:path>
              </a:pathLst>
            </a:custGeom>
            <a:solidFill>
              <a:srgbClr val="262626"/>
            </a:solidFill>
            <a:ln>
              <a:noFill/>
            </a:ln>
          </p:spPr>
        </p:sp>
        <p:sp>
          <p:nvSpPr>
            <p:cNvPr id="177" name="Google Shape;177;p64"/>
            <p:cNvSpPr/>
            <p:nvPr/>
          </p:nvSpPr>
          <p:spPr>
            <a:xfrm>
              <a:off x="0" y="5295900"/>
              <a:ext cx="1487488" cy="1562100"/>
            </a:xfrm>
            <a:custGeom>
              <a:rect b="b" l="l" r="r" t="t"/>
              <a:pathLst>
                <a:path extrusionOk="0" h="984" w="937">
                  <a:moveTo>
                    <a:pt x="0" y="0"/>
                  </a:moveTo>
                  <a:lnTo>
                    <a:pt x="0" y="3"/>
                  </a:lnTo>
                  <a:lnTo>
                    <a:pt x="901" y="984"/>
                  </a:lnTo>
                  <a:lnTo>
                    <a:pt x="937" y="984"/>
                  </a:lnTo>
                  <a:lnTo>
                    <a:pt x="0" y="0"/>
                  </a:lnTo>
                  <a:close/>
                </a:path>
              </a:pathLst>
            </a:custGeom>
            <a:solidFill>
              <a:srgbClr val="345D7E"/>
            </a:solidFill>
            <a:ln>
              <a:noFill/>
            </a:ln>
          </p:spPr>
        </p:sp>
        <p:sp>
          <p:nvSpPr>
            <p:cNvPr id="178" name="Google Shape;178;p64"/>
            <p:cNvSpPr/>
            <p:nvPr/>
          </p:nvSpPr>
          <p:spPr>
            <a:xfrm>
              <a:off x="0" y="5257800"/>
              <a:ext cx="2132013" cy="1600200"/>
            </a:xfrm>
            <a:custGeom>
              <a:rect b="b" l="l" r="r" t="t"/>
              <a:pathLst>
                <a:path extrusionOk="0" h="1008" w="1343">
                  <a:moveTo>
                    <a:pt x="0" y="24"/>
                  </a:moveTo>
                  <a:lnTo>
                    <a:pt x="937" y="1008"/>
                  </a:lnTo>
                  <a:lnTo>
                    <a:pt x="1343" y="1008"/>
                  </a:lnTo>
                  <a:lnTo>
                    <a:pt x="126" y="21"/>
                  </a:lnTo>
                  <a:lnTo>
                    <a:pt x="0" y="0"/>
                  </a:lnTo>
                  <a:lnTo>
                    <a:pt x="0" y="24"/>
                  </a:lnTo>
                  <a:close/>
                </a:path>
              </a:pathLst>
            </a:custGeom>
            <a:solidFill>
              <a:srgbClr val="548BB7"/>
            </a:solidFill>
            <a:ln>
              <a:noFill/>
            </a:ln>
          </p:spPr>
        </p:sp>
        <p:sp>
          <p:nvSpPr>
            <p:cNvPr id="179" name="Google Shape;179;p64"/>
            <p:cNvSpPr/>
            <p:nvPr/>
          </p:nvSpPr>
          <p:spPr>
            <a:xfrm>
              <a:off x="0" y="5357813"/>
              <a:ext cx="1377950" cy="1500188"/>
            </a:xfrm>
            <a:custGeom>
              <a:rect b="b" l="l" r="r" t="t"/>
              <a:pathLst>
                <a:path extrusionOk="0" h="945" w="868">
                  <a:moveTo>
                    <a:pt x="0" y="192"/>
                  </a:moveTo>
                  <a:lnTo>
                    <a:pt x="571" y="945"/>
                  </a:lnTo>
                  <a:lnTo>
                    <a:pt x="868" y="945"/>
                  </a:lnTo>
                  <a:lnTo>
                    <a:pt x="0" y="0"/>
                  </a:lnTo>
                  <a:lnTo>
                    <a:pt x="0" y="192"/>
                  </a:lnTo>
                  <a:close/>
                </a:path>
              </a:pathLst>
            </a:custGeom>
            <a:solidFill>
              <a:srgbClr val="3F3F3F"/>
            </a:solidFill>
            <a:ln>
              <a:noFill/>
            </a:ln>
          </p:spPr>
        </p:sp>
      </p:grpSp>
      <p:sp>
        <p:nvSpPr>
          <p:cNvPr id="180" name="Google Shape;180;p64"/>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1" name="Google Shape;181;p64"/>
          <p:cNvSpPr txBox="1"/>
          <p:nvPr>
            <p:ph idx="1" type="body"/>
          </p:nvPr>
        </p:nvSpPr>
        <p:spPr>
          <a:xfrm>
            <a:off x="982134" y="2667000"/>
            <a:ext cx="7704666" cy="3356995"/>
          </a:xfrm>
          <a:prstGeom prst="rect">
            <a:avLst/>
          </a:prstGeom>
          <a:noFill/>
          <a:ln>
            <a:noFill/>
          </a:ln>
        </p:spPr>
        <p:txBody>
          <a:bodyPr anchorCtr="0" anchor="ctr" bIns="45700" lIns="91425" spcFirstLastPara="1" rIns="91425" wrap="square" tIns="45700">
            <a:normAutofit/>
          </a:bodyPr>
          <a:lstStyle>
            <a:lvl1pPr indent="-449580" lvl="0" marL="457200" marR="0" rtl="0" algn="l">
              <a:lnSpc>
                <a:spcPct val="100000"/>
              </a:lnSpc>
              <a:spcBef>
                <a:spcPts val="480"/>
              </a:spcBef>
              <a:spcAft>
                <a:spcPts val="0"/>
              </a:spcAft>
              <a:buClr>
                <a:srgbClr val="548BB7"/>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lnSpc>
                <a:spcPct val="100000"/>
              </a:lnSpc>
              <a:spcBef>
                <a:spcPts val="600"/>
              </a:spcBef>
              <a:spcAft>
                <a:spcPts val="0"/>
              </a:spcAft>
              <a:buClr>
                <a:srgbClr val="548BB7"/>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lnSpc>
                <a:spcPct val="100000"/>
              </a:lnSpc>
              <a:spcBef>
                <a:spcPts val="600"/>
              </a:spcBef>
              <a:spcAft>
                <a:spcPts val="0"/>
              </a:spcAft>
              <a:buClr>
                <a:srgbClr val="548BB7"/>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lnSpc>
                <a:spcPct val="100000"/>
              </a:lnSpc>
              <a:spcBef>
                <a:spcPts val="600"/>
              </a:spcBef>
              <a:spcAft>
                <a:spcPts val="0"/>
              </a:spcAft>
              <a:buClr>
                <a:srgbClr val="548BB7"/>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lnSpc>
                <a:spcPct val="100000"/>
              </a:lnSpc>
              <a:spcBef>
                <a:spcPts val="600"/>
              </a:spcBef>
              <a:spcAft>
                <a:spcPts val="600"/>
              </a:spcAft>
              <a:buClr>
                <a:srgbClr val="548BB7"/>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82" name="Google Shape;182;p6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83" name="Google Shape;183;p6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84" name="Google Shape;184;p6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4000">
              <a:srgbClr val="CDDDEA"/>
            </a:gs>
            <a:gs pos="83000">
              <a:srgbClr val="CDDDEA"/>
            </a:gs>
            <a:gs pos="100000">
              <a:srgbClr val="DDE8F1"/>
            </a:gs>
          </a:gsLst>
          <a:lin ang="5400000" scaled="0"/>
        </a:gradFill>
      </p:bgPr>
    </p:bg>
    <p:spTree>
      <p:nvGrpSpPr>
        <p:cNvPr id="328" name="Shape 328"/>
        <p:cNvGrpSpPr/>
        <p:nvPr/>
      </p:nvGrpSpPr>
      <p:grpSpPr>
        <a:xfrm>
          <a:off x="0" y="0"/>
          <a:ext cx="0" cy="0"/>
          <a:chOff x="0" y="0"/>
          <a:chExt cx="0" cy="0"/>
        </a:xfrm>
      </p:grpSpPr>
      <p:grpSp>
        <p:nvGrpSpPr>
          <p:cNvPr id="329" name="Google Shape;329;p66"/>
          <p:cNvGrpSpPr/>
          <p:nvPr/>
        </p:nvGrpSpPr>
        <p:grpSpPr>
          <a:xfrm>
            <a:off x="0" y="0"/>
            <a:ext cx="2132013" cy="6858001"/>
            <a:chOff x="0" y="0"/>
            <a:chExt cx="2132013" cy="6858001"/>
          </a:xfrm>
        </p:grpSpPr>
        <p:sp>
          <p:nvSpPr>
            <p:cNvPr id="330" name="Google Shape;330;p66"/>
            <p:cNvSpPr/>
            <p:nvPr/>
          </p:nvSpPr>
          <p:spPr>
            <a:xfrm>
              <a:off x="0" y="0"/>
              <a:ext cx="1073150" cy="5291138"/>
            </a:xfrm>
            <a:custGeom>
              <a:rect b="b" l="l" r="r" t="t"/>
              <a:pathLst>
                <a:path extrusionOk="0" h="3333" w="676">
                  <a:moveTo>
                    <a:pt x="0" y="3132"/>
                  </a:moveTo>
                  <a:lnTo>
                    <a:pt x="0" y="3312"/>
                  </a:lnTo>
                  <a:lnTo>
                    <a:pt x="126" y="3333"/>
                  </a:lnTo>
                  <a:lnTo>
                    <a:pt x="676" y="0"/>
                  </a:lnTo>
                  <a:lnTo>
                    <a:pt x="514" y="0"/>
                  </a:lnTo>
                  <a:lnTo>
                    <a:pt x="0" y="3132"/>
                  </a:lnTo>
                  <a:close/>
                </a:path>
              </a:pathLst>
            </a:custGeom>
            <a:solidFill>
              <a:schemeClr val="accent1"/>
            </a:solidFill>
            <a:ln>
              <a:noFill/>
            </a:ln>
          </p:spPr>
        </p:sp>
        <p:sp>
          <p:nvSpPr>
            <p:cNvPr id="331" name="Google Shape;331;p66"/>
            <p:cNvSpPr/>
            <p:nvPr/>
          </p:nvSpPr>
          <p:spPr>
            <a:xfrm>
              <a:off x="0" y="0"/>
              <a:ext cx="758825" cy="4624388"/>
            </a:xfrm>
            <a:custGeom>
              <a:rect b="b" l="l" r="r" t="t"/>
              <a:pathLst>
                <a:path extrusionOk="0" h="2913" w="478">
                  <a:moveTo>
                    <a:pt x="478" y="0"/>
                  </a:moveTo>
                  <a:lnTo>
                    <a:pt x="318" y="0"/>
                  </a:lnTo>
                  <a:lnTo>
                    <a:pt x="0" y="1938"/>
                  </a:lnTo>
                  <a:lnTo>
                    <a:pt x="0" y="2913"/>
                  </a:lnTo>
                  <a:lnTo>
                    <a:pt x="478" y="0"/>
                  </a:lnTo>
                  <a:close/>
                </a:path>
              </a:pathLst>
            </a:custGeom>
            <a:solidFill>
              <a:srgbClr val="595959"/>
            </a:solidFill>
            <a:ln>
              <a:noFill/>
            </a:ln>
          </p:spPr>
        </p:sp>
        <p:sp>
          <p:nvSpPr>
            <p:cNvPr id="332" name="Google Shape;332;p66"/>
            <p:cNvSpPr/>
            <p:nvPr/>
          </p:nvSpPr>
          <p:spPr>
            <a:xfrm>
              <a:off x="0" y="5662613"/>
              <a:ext cx="906463" cy="1195388"/>
            </a:xfrm>
            <a:custGeom>
              <a:rect b="b" l="l" r="r" t="t"/>
              <a:pathLst>
                <a:path extrusionOk="0" h="753" w="571">
                  <a:moveTo>
                    <a:pt x="0" y="0"/>
                  </a:moveTo>
                  <a:lnTo>
                    <a:pt x="0" y="12"/>
                  </a:lnTo>
                  <a:lnTo>
                    <a:pt x="538" y="753"/>
                  </a:lnTo>
                  <a:lnTo>
                    <a:pt x="571" y="753"/>
                  </a:lnTo>
                  <a:lnTo>
                    <a:pt x="0" y="0"/>
                  </a:lnTo>
                  <a:close/>
                </a:path>
              </a:pathLst>
            </a:custGeom>
            <a:solidFill>
              <a:srgbClr val="262626"/>
            </a:solidFill>
            <a:ln>
              <a:noFill/>
            </a:ln>
          </p:spPr>
        </p:sp>
        <p:sp>
          <p:nvSpPr>
            <p:cNvPr id="333" name="Google Shape;333;p66"/>
            <p:cNvSpPr/>
            <p:nvPr/>
          </p:nvSpPr>
          <p:spPr>
            <a:xfrm>
              <a:off x="0" y="5295900"/>
              <a:ext cx="1487488" cy="1562100"/>
            </a:xfrm>
            <a:custGeom>
              <a:rect b="b" l="l" r="r" t="t"/>
              <a:pathLst>
                <a:path extrusionOk="0" h="984" w="937">
                  <a:moveTo>
                    <a:pt x="0" y="0"/>
                  </a:moveTo>
                  <a:lnTo>
                    <a:pt x="0" y="3"/>
                  </a:lnTo>
                  <a:lnTo>
                    <a:pt x="901" y="984"/>
                  </a:lnTo>
                  <a:lnTo>
                    <a:pt x="937" y="984"/>
                  </a:lnTo>
                  <a:lnTo>
                    <a:pt x="0" y="0"/>
                  </a:lnTo>
                  <a:close/>
                </a:path>
              </a:pathLst>
            </a:custGeom>
            <a:solidFill>
              <a:srgbClr val="345D7E"/>
            </a:solidFill>
            <a:ln>
              <a:noFill/>
            </a:ln>
          </p:spPr>
        </p:sp>
        <p:sp>
          <p:nvSpPr>
            <p:cNvPr id="334" name="Google Shape;334;p66"/>
            <p:cNvSpPr/>
            <p:nvPr/>
          </p:nvSpPr>
          <p:spPr>
            <a:xfrm>
              <a:off x="0" y="5257800"/>
              <a:ext cx="2132013" cy="1600200"/>
            </a:xfrm>
            <a:custGeom>
              <a:rect b="b" l="l" r="r" t="t"/>
              <a:pathLst>
                <a:path extrusionOk="0" h="1008" w="1343">
                  <a:moveTo>
                    <a:pt x="0" y="24"/>
                  </a:moveTo>
                  <a:lnTo>
                    <a:pt x="937" y="1008"/>
                  </a:lnTo>
                  <a:lnTo>
                    <a:pt x="1343" y="1008"/>
                  </a:lnTo>
                  <a:lnTo>
                    <a:pt x="126" y="21"/>
                  </a:lnTo>
                  <a:lnTo>
                    <a:pt x="0" y="0"/>
                  </a:lnTo>
                  <a:lnTo>
                    <a:pt x="0" y="24"/>
                  </a:lnTo>
                  <a:close/>
                </a:path>
              </a:pathLst>
            </a:custGeom>
            <a:solidFill>
              <a:srgbClr val="548BB7"/>
            </a:solidFill>
            <a:ln>
              <a:noFill/>
            </a:ln>
          </p:spPr>
        </p:sp>
        <p:sp>
          <p:nvSpPr>
            <p:cNvPr id="335" name="Google Shape;335;p66"/>
            <p:cNvSpPr/>
            <p:nvPr/>
          </p:nvSpPr>
          <p:spPr>
            <a:xfrm>
              <a:off x="0" y="5357813"/>
              <a:ext cx="1377950" cy="1500188"/>
            </a:xfrm>
            <a:custGeom>
              <a:rect b="b" l="l" r="r" t="t"/>
              <a:pathLst>
                <a:path extrusionOk="0" h="945" w="868">
                  <a:moveTo>
                    <a:pt x="0" y="192"/>
                  </a:moveTo>
                  <a:lnTo>
                    <a:pt x="571" y="945"/>
                  </a:lnTo>
                  <a:lnTo>
                    <a:pt x="868" y="945"/>
                  </a:lnTo>
                  <a:lnTo>
                    <a:pt x="0" y="0"/>
                  </a:lnTo>
                  <a:lnTo>
                    <a:pt x="0" y="192"/>
                  </a:lnTo>
                  <a:close/>
                </a:path>
              </a:pathLst>
            </a:custGeom>
            <a:solidFill>
              <a:srgbClr val="3F3F3F"/>
            </a:solidFill>
            <a:ln>
              <a:noFill/>
            </a:ln>
          </p:spPr>
        </p:sp>
      </p:grpSp>
      <p:sp>
        <p:nvSpPr>
          <p:cNvPr id="336" name="Google Shape;336;p66"/>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37" name="Google Shape;337;p66"/>
          <p:cNvSpPr txBox="1"/>
          <p:nvPr>
            <p:ph idx="1" type="body"/>
          </p:nvPr>
        </p:nvSpPr>
        <p:spPr>
          <a:xfrm>
            <a:off x="982134" y="2667000"/>
            <a:ext cx="7704666" cy="3356995"/>
          </a:xfrm>
          <a:prstGeom prst="rect">
            <a:avLst/>
          </a:prstGeom>
          <a:noFill/>
          <a:ln>
            <a:noFill/>
          </a:ln>
        </p:spPr>
        <p:txBody>
          <a:bodyPr anchorCtr="0" anchor="ctr" bIns="45700" lIns="91425" spcFirstLastPara="1" rIns="91425" wrap="square" tIns="45700">
            <a:normAutofit/>
          </a:bodyPr>
          <a:lstStyle>
            <a:lvl1pPr indent="-449580" lvl="0" marL="457200" marR="0" rtl="0" algn="l">
              <a:lnSpc>
                <a:spcPct val="100000"/>
              </a:lnSpc>
              <a:spcBef>
                <a:spcPts val="480"/>
              </a:spcBef>
              <a:spcAft>
                <a:spcPts val="0"/>
              </a:spcAft>
              <a:buClr>
                <a:srgbClr val="548BB7"/>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lnSpc>
                <a:spcPct val="100000"/>
              </a:lnSpc>
              <a:spcBef>
                <a:spcPts val="600"/>
              </a:spcBef>
              <a:spcAft>
                <a:spcPts val="0"/>
              </a:spcAft>
              <a:buClr>
                <a:srgbClr val="548BB7"/>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lnSpc>
                <a:spcPct val="100000"/>
              </a:lnSpc>
              <a:spcBef>
                <a:spcPts val="600"/>
              </a:spcBef>
              <a:spcAft>
                <a:spcPts val="0"/>
              </a:spcAft>
              <a:buClr>
                <a:srgbClr val="548BB7"/>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lnSpc>
                <a:spcPct val="100000"/>
              </a:lnSpc>
              <a:spcBef>
                <a:spcPts val="600"/>
              </a:spcBef>
              <a:spcAft>
                <a:spcPts val="0"/>
              </a:spcAft>
              <a:buClr>
                <a:srgbClr val="548BB7"/>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lnSpc>
                <a:spcPct val="100000"/>
              </a:lnSpc>
              <a:spcBef>
                <a:spcPts val="600"/>
              </a:spcBef>
              <a:spcAft>
                <a:spcPts val="600"/>
              </a:spcAft>
              <a:buClr>
                <a:srgbClr val="548BB7"/>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338" name="Google Shape;338;p6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339" name="Google Shape;339;p6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340" name="Google Shape;340;p6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4000">
              <a:srgbClr val="CDDDEA"/>
            </a:gs>
            <a:gs pos="83000">
              <a:srgbClr val="CDDDEA"/>
            </a:gs>
            <a:gs pos="100000">
              <a:srgbClr val="DDE8F1"/>
            </a:gs>
          </a:gsLst>
          <a:lin ang="5400000" scaled="0"/>
        </a:gradFill>
      </p:bgPr>
    </p:bg>
    <p:spTree>
      <p:nvGrpSpPr>
        <p:cNvPr id="484" name="Shape 484"/>
        <p:cNvGrpSpPr/>
        <p:nvPr/>
      </p:nvGrpSpPr>
      <p:grpSpPr>
        <a:xfrm>
          <a:off x="0" y="0"/>
          <a:ext cx="0" cy="0"/>
          <a:chOff x="0" y="0"/>
          <a:chExt cx="0" cy="0"/>
        </a:xfrm>
      </p:grpSpPr>
      <p:grpSp>
        <p:nvGrpSpPr>
          <p:cNvPr id="485" name="Google Shape;485;p72"/>
          <p:cNvGrpSpPr/>
          <p:nvPr/>
        </p:nvGrpSpPr>
        <p:grpSpPr>
          <a:xfrm>
            <a:off x="1" y="2"/>
            <a:ext cx="2132013" cy="6858001"/>
            <a:chOff x="0" y="0"/>
            <a:chExt cx="2132013" cy="6858001"/>
          </a:xfrm>
        </p:grpSpPr>
        <p:sp>
          <p:nvSpPr>
            <p:cNvPr id="486" name="Google Shape;486;p72"/>
            <p:cNvSpPr/>
            <p:nvPr/>
          </p:nvSpPr>
          <p:spPr>
            <a:xfrm>
              <a:off x="0" y="0"/>
              <a:ext cx="1073150" cy="5291138"/>
            </a:xfrm>
            <a:custGeom>
              <a:rect b="b" l="l" r="r" t="t"/>
              <a:pathLst>
                <a:path extrusionOk="0" h="3333" w="676">
                  <a:moveTo>
                    <a:pt x="0" y="3132"/>
                  </a:moveTo>
                  <a:lnTo>
                    <a:pt x="0" y="3312"/>
                  </a:lnTo>
                  <a:lnTo>
                    <a:pt x="126" y="3333"/>
                  </a:lnTo>
                  <a:lnTo>
                    <a:pt x="676" y="0"/>
                  </a:lnTo>
                  <a:lnTo>
                    <a:pt x="514" y="0"/>
                  </a:lnTo>
                  <a:lnTo>
                    <a:pt x="0" y="3132"/>
                  </a:lnTo>
                  <a:close/>
                </a:path>
              </a:pathLst>
            </a:custGeom>
            <a:solidFill>
              <a:schemeClr val="accent1"/>
            </a:solidFill>
            <a:ln>
              <a:noFill/>
            </a:ln>
          </p:spPr>
        </p:sp>
        <p:sp>
          <p:nvSpPr>
            <p:cNvPr id="487" name="Google Shape;487;p72"/>
            <p:cNvSpPr/>
            <p:nvPr/>
          </p:nvSpPr>
          <p:spPr>
            <a:xfrm>
              <a:off x="0" y="0"/>
              <a:ext cx="758825" cy="4624388"/>
            </a:xfrm>
            <a:custGeom>
              <a:rect b="b" l="l" r="r" t="t"/>
              <a:pathLst>
                <a:path extrusionOk="0" h="2913" w="478">
                  <a:moveTo>
                    <a:pt x="478" y="0"/>
                  </a:moveTo>
                  <a:lnTo>
                    <a:pt x="318" y="0"/>
                  </a:lnTo>
                  <a:lnTo>
                    <a:pt x="0" y="1938"/>
                  </a:lnTo>
                  <a:lnTo>
                    <a:pt x="0" y="2913"/>
                  </a:lnTo>
                  <a:lnTo>
                    <a:pt x="478" y="0"/>
                  </a:lnTo>
                  <a:close/>
                </a:path>
              </a:pathLst>
            </a:custGeom>
            <a:solidFill>
              <a:srgbClr val="595959"/>
            </a:solidFill>
            <a:ln>
              <a:noFill/>
            </a:ln>
          </p:spPr>
        </p:sp>
        <p:sp>
          <p:nvSpPr>
            <p:cNvPr id="488" name="Google Shape;488;p72"/>
            <p:cNvSpPr/>
            <p:nvPr/>
          </p:nvSpPr>
          <p:spPr>
            <a:xfrm>
              <a:off x="0" y="5662613"/>
              <a:ext cx="906463" cy="1195388"/>
            </a:xfrm>
            <a:custGeom>
              <a:rect b="b" l="l" r="r" t="t"/>
              <a:pathLst>
                <a:path extrusionOk="0" h="753" w="571">
                  <a:moveTo>
                    <a:pt x="0" y="0"/>
                  </a:moveTo>
                  <a:lnTo>
                    <a:pt x="0" y="12"/>
                  </a:lnTo>
                  <a:lnTo>
                    <a:pt x="538" y="753"/>
                  </a:lnTo>
                  <a:lnTo>
                    <a:pt x="571" y="753"/>
                  </a:lnTo>
                  <a:lnTo>
                    <a:pt x="0" y="0"/>
                  </a:lnTo>
                  <a:close/>
                </a:path>
              </a:pathLst>
            </a:custGeom>
            <a:solidFill>
              <a:srgbClr val="262626"/>
            </a:solidFill>
            <a:ln>
              <a:noFill/>
            </a:ln>
          </p:spPr>
        </p:sp>
        <p:sp>
          <p:nvSpPr>
            <p:cNvPr id="489" name="Google Shape;489;p72"/>
            <p:cNvSpPr/>
            <p:nvPr/>
          </p:nvSpPr>
          <p:spPr>
            <a:xfrm>
              <a:off x="0" y="5295900"/>
              <a:ext cx="1487488" cy="1562100"/>
            </a:xfrm>
            <a:custGeom>
              <a:rect b="b" l="l" r="r" t="t"/>
              <a:pathLst>
                <a:path extrusionOk="0" h="984" w="937">
                  <a:moveTo>
                    <a:pt x="0" y="0"/>
                  </a:moveTo>
                  <a:lnTo>
                    <a:pt x="0" y="3"/>
                  </a:lnTo>
                  <a:lnTo>
                    <a:pt x="901" y="984"/>
                  </a:lnTo>
                  <a:lnTo>
                    <a:pt x="937" y="984"/>
                  </a:lnTo>
                  <a:lnTo>
                    <a:pt x="0" y="0"/>
                  </a:lnTo>
                  <a:close/>
                </a:path>
              </a:pathLst>
            </a:custGeom>
            <a:solidFill>
              <a:srgbClr val="345D7E"/>
            </a:solidFill>
            <a:ln>
              <a:noFill/>
            </a:ln>
          </p:spPr>
        </p:sp>
        <p:sp>
          <p:nvSpPr>
            <p:cNvPr id="490" name="Google Shape;490;p72"/>
            <p:cNvSpPr/>
            <p:nvPr/>
          </p:nvSpPr>
          <p:spPr>
            <a:xfrm>
              <a:off x="0" y="5257800"/>
              <a:ext cx="2132013" cy="1600200"/>
            </a:xfrm>
            <a:custGeom>
              <a:rect b="b" l="l" r="r" t="t"/>
              <a:pathLst>
                <a:path extrusionOk="0" h="1008" w="1343">
                  <a:moveTo>
                    <a:pt x="0" y="24"/>
                  </a:moveTo>
                  <a:lnTo>
                    <a:pt x="937" y="1008"/>
                  </a:lnTo>
                  <a:lnTo>
                    <a:pt x="1343" y="1008"/>
                  </a:lnTo>
                  <a:lnTo>
                    <a:pt x="126" y="21"/>
                  </a:lnTo>
                  <a:lnTo>
                    <a:pt x="0" y="0"/>
                  </a:lnTo>
                  <a:lnTo>
                    <a:pt x="0" y="24"/>
                  </a:lnTo>
                  <a:close/>
                </a:path>
              </a:pathLst>
            </a:custGeom>
            <a:solidFill>
              <a:srgbClr val="548BB7"/>
            </a:solidFill>
            <a:ln>
              <a:noFill/>
            </a:ln>
          </p:spPr>
        </p:sp>
        <p:sp>
          <p:nvSpPr>
            <p:cNvPr id="491" name="Google Shape;491;p72"/>
            <p:cNvSpPr/>
            <p:nvPr/>
          </p:nvSpPr>
          <p:spPr>
            <a:xfrm>
              <a:off x="0" y="5357813"/>
              <a:ext cx="1377950" cy="1500188"/>
            </a:xfrm>
            <a:custGeom>
              <a:rect b="b" l="l" r="r" t="t"/>
              <a:pathLst>
                <a:path extrusionOk="0" h="945" w="868">
                  <a:moveTo>
                    <a:pt x="0" y="192"/>
                  </a:moveTo>
                  <a:lnTo>
                    <a:pt x="571" y="945"/>
                  </a:lnTo>
                  <a:lnTo>
                    <a:pt x="868" y="945"/>
                  </a:lnTo>
                  <a:lnTo>
                    <a:pt x="0" y="0"/>
                  </a:lnTo>
                  <a:lnTo>
                    <a:pt x="0" y="192"/>
                  </a:lnTo>
                  <a:close/>
                </a:path>
              </a:pathLst>
            </a:custGeom>
            <a:solidFill>
              <a:srgbClr val="3F3F3F"/>
            </a:solidFill>
            <a:ln>
              <a:noFill/>
            </a:ln>
          </p:spPr>
        </p:sp>
      </p:grpSp>
      <p:sp>
        <p:nvSpPr>
          <p:cNvPr id="492" name="Google Shape;492;p72"/>
          <p:cNvSpPr txBox="1"/>
          <p:nvPr>
            <p:ph type="title"/>
          </p:nvPr>
        </p:nvSpPr>
        <p:spPr>
          <a:xfrm>
            <a:off x="982134" y="457201"/>
            <a:ext cx="7704667" cy="19812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3000"/>
              <a:buFont typeface="Corbel"/>
              <a:buNone/>
              <a:defRPr b="0" i="0" sz="3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493" name="Google Shape;493;p72"/>
          <p:cNvSpPr txBox="1"/>
          <p:nvPr>
            <p:ph idx="1" type="body"/>
          </p:nvPr>
        </p:nvSpPr>
        <p:spPr>
          <a:xfrm>
            <a:off x="982134" y="2667002"/>
            <a:ext cx="7704666" cy="3356995"/>
          </a:xfrm>
          <a:prstGeom prst="rect">
            <a:avLst/>
          </a:prstGeom>
          <a:noFill/>
          <a:ln>
            <a:noFill/>
          </a:ln>
        </p:spPr>
        <p:txBody>
          <a:bodyPr anchorCtr="0" anchor="ctr" bIns="45700" lIns="91425" spcFirstLastPara="1" rIns="91425" wrap="square" tIns="45700">
            <a:normAutofit/>
          </a:bodyPr>
          <a:lstStyle>
            <a:lvl1pPr indent="-394335" lvl="0" marL="457200" marR="0" rtl="0" algn="l">
              <a:lnSpc>
                <a:spcPct val="100000"/>
              </a:lnSpc>
              <a:spcBef>
                <a:spcPts val="360"/>
              </a:spcBef>
              <a:spcAft>
                <a:spcPts val="0"/>
              </a:spcAft>
              <a:buClr>
                <a:srgbClr val="548BB7"/>
              </a:buClr>
              <a:buSzPts val="2610"/>
              <a:buFont typeface="Arial"/>
              <a:buChar char="•"/>
              <a:defRPr b="0" i="0" sz="1800" u="none" cap="none" strike="noStrike">
                <a:solidFill>
                  <a:schemeClr val="dk1"/>
                </a:solidFill>
                <a:latin typeface="Corbel"/>
                <a:ea typeface="Corbel"/>
                <a:cs typeface="Corbel"/>
                <a:sym typeface="Corbel"/>
              </a:defRPr>
            </a:lvl1pPr>
            <a:lvl2pPr indent="-366712" lvl="1" marL="914400" marR="0" rtl="0" algn="l">
              <a:lnSpc>
                <a:spcPct val="100000"/>
              </a:lnSpc>
              <a:spcBef>
                <a:spcPts val="450"/>
              </a:spcBef>
              <a:spcAft>
                <a:spcPts val="0"/>
              </a:spcAft>
              <a:buClr>
                <a:srgbClr val="548BB7"/>
              </a:buClr>
              <a:buSzPts val="2175"/>
              <a:buFont typeface="Arial"/>
              <a:buChar char="•"/>
              <a:defRPr b="0" i="0" sz="1500" u="none" cap="none" strike="noStrike">
                <a:solidFill>
                  <a:schemeClr val="dk1"/>
                </a:solidFill>
                <a:latin typeface="Corbel"/>
                <a:ea typeface="Corbel"/>
                <a:cs typeface="Corbel"/>
                <a:sym typeface="Corbel"/>
              </a:defRPr>
            </a:lvl2pPr>
            <a:lvl3pPr indent="-352933" lvl="2" marL="1371600" marR="0" rtl="0" algn="l">
              <a:lnSpc>
                <a:spcPct val="100000"/>
              </a:lnSpc>
              <a:spcBef>
                <a:spcPts val="450"/>
              </a:spcBef>
              <a:spcAft>
                <a:spcPts val="0"/>
              </a:spcAft>
              <a:buClr>
                <a:srgbClr val="548BB7"/>
              </a:buClr>
              <a:buSzPts val="1958"/>
              <a:buFont typeface="Arial"/>
              <a:buChar char="•"/>
              <a:defRPr b="0" i="0" sz="1350" u="none" cap="none" strike="noStrike">
                <a:solidFill>
                  <a:schemeClr val="dk1"/>
                </a:solidFill>
                <a:latin typeface="Corbel"/>
                <a:ea typeface="Corbel"/>
                <a:cs typeface="Corbel"/>
                <a:sym typeface="Corbel"/>
              </a:defRPr>
            </a:lvl3pPr>
            <a:lvl4pPr indent="-339089" lvl="3" marL="1828800" marR="0" rtl="0" algn="l">
              <a:lnSpc>
                <a:spcPct val="100000"/>
              </a:lnSpc>
              <a:spcBef>
                <a:spcPts val="450"/>
              </a:spcBef>
              <a:spcAft>
                <a:spcPts val="0"/>
              </a:spcAft>
              <a:buClr>
                <a:srgbClr val="548BB7"/>
              </a:buClr>
              <a:buSzPts val="1740"/>
              <a:buFont typeface="Arial"/>
              <a:buChar char="•"/>
              <a:defRPr b="0" i="0" sz="1200" u="none" cap="none" strike="noStrike">
                <a:solidFill>
                  <a:schemeClr val="dk1"/>
                </a:solidFill>
                <a:latin typeface="Corbel"/>
                <a:ea typeface="Corbel"/>
                <a:cs typeface="Corbel"/>
                <a:sym typeface="Corbel"/>
              </a:defRPr>
            </a:lvl4pPr>
            <a:lvl5pPr indent="-325310" lvl="4" marL="2286000" marR="0" rtl="0" algn="l">
              <a:lnSpc>
                <a:spcPct val="100000"/>
              </a:lnSpc>
              <a:spcBef>
                <a:spcPts val="450"/>
              </a:spcBef>
              <a:spcAft>
                <a:spcPts val="0"/>
              </a:spcAft>
              <a:buClr>
                <a:srgbClr val="548BB7"/>
              </a:buClr>
              <a:buSzPts val="1523"/>
              <a:buFont typeface="Arial"/>
              <a:buChar char="•"/>
              <a:defRPr b="0" i="0" sz="1050" u="none" cap="none" strike="noStrike">
                <a:solidFill>
                  <a:schemeClr val="dk1"/>
                </a:solidFill>
                <a:latin typeface="Corbel"/>
                <a:ea typeface="Corbel"/>
                <a:cs typeface="Corbel"/>
                <a:sym typeface="Corbel"/>
              </a:defRPr>
            </a:lvl5pPr>
            <a:lvl6pPr indent="-325310" lvl="5" marL="2743200" marR="0" rtl="0" algn="l">
              <a:lnSpc>
                <a:spcPct val="100000"/>
              </a:lnSpc>
              <a:spcBef>
                <a:spcPts val="450"/>
              </a:spcBef>
              <a:spcAft>
                <a:spcPts val="0"/>
              </a:spcAft>
              <a:buClr>
                <a:srgbClr val="548BB7"/>
              </a:buClr>
              <a:buSzPts val="1523"/>
              <a:buFont typeface="Arial"/>
              <a:buChar char="•"/>
              <a:defRPr b="0" i="0" sz="1050" u="none" cap="none" strike="noStrike">
                <a:solidFill>
                  <a:schemeClr val="dk1"/>
                </a:solidFill>
                <a:latin typeface="Corbel"/>
                <a:ea typeface="Corbel"/>
                <a:cs typeface="Corbel"/>
                <a:sym typeface="Corbel"/>
              </a:defRPr>
            </a:lvl6pPr>
            <a:lvl7pPr indent="-325310" lvl="6" marL="3200400" marR="0" rtl="0" algn="l">
              <a:lnSpc>
                <a:spcPct val="100000"/>
              </a:lnSpc>
              <a:spcBef>
                <a:spcPts val="450"/>
              </a:spcBef>
              <a:spcAft>
                <a:spcPts val="0"/>
              </a:spcAft>
              <a:buClr>
                <a:srgbClr val="548BB7"/>
              </a:buClr>
              <a:buSzPts val="1523"/>
              <a:buFont typeface="Arial"/>
              <a:buChar char="•"/>
              <a:defRPr b="0" i="0" sz="1050" u="none" cap="none" strike="noStrike">
                <a:solidFill>
                  <a:schemeClr val="dk1"/>
                </a:solidFill>
                <a:latin typeface="Corbel"/>
                <a:ea typeface="Corbel"/>
                <a:cs typeface="Corbel"/>
                <a:sym typeface="Corbel"/>
              </a:defRPr>
            </a:lvl7pPr>
            <a:lvl8pPr indent="-325310" lvl="7" marL="3657600" marR="0" rtl="0" algn="l">
              <a:lnSpc>
                <a:spcPct val="100000"/>
              </a:lnSpc>
              <a:spcBef>
                <a:spcPts val="450"/>
              </a:spcBef>
              <a:spcAft>
                <a:spcPts val="0"/>
              </a:spcAft>
              <a:buClr>
                <a:srgbClr val="548BB7"/>
              </a:buClr>
              <a:buSzPts val="1523"/>
              <a:buFont typeface="Arial"/>
              <a:buChar char="•"/>
              <a:defRPr b="0" i="0" sz="1050" u="none" cap="none" strike="noStrike">
                <a:solidFill>
                  <a:schemeClr val="dk1"/>
                </a:solidFill>
                <a:latin typeface="Corbel"/>
                <a:ea typeface="Corbel"/>
                <a:cs typeface="Corbel"/>
                <a:sym typeface="Corbel"/>
              </a:defRPr>
            </a:lvl8pPr>
            <a:lvl9pPr indent="-325310" lvl="8" marL="4114800" marR="0" rtl="0" algn="l">
              <a:lnSpc>
                <a:spcPct val="100000"/>
              </a:lnSpc>
              <a:spcBef>
                <a:spcPts val="450"/>
              </a:spcBef>
              <a:spcAft>
                <a:spcPts val="450"/>
              </a:spcAft>
              <a:buClr>
                <a:srgbClr val="548BB7"/>
              </a:buClr>
              <a:buSzPts val="1523"/>
              <a:buFont typeface="Arial"/>
              <a:buChar char="•"/>
              <a:defRPr b="0" i="0" sz="1050" u="none" cap="none" strike="noStrike">
                <a:solidFill>
                  <a:schemeClr val="dk1"/>
                </a:solidFill>
                <a:latin typeface="Corbel"/>
                <a:ea typeface="Corbel"/>
                <a:cs typeface="Corbel"/>
                <a:sym typeface="Corbel"/>
              </a:defRPr>
            </a:lvl9pPr>
          </a:lstStyle>
          <a:p/>
        </p:txBody>
      </p:sp>
      <p:sp>
        <p:nvSpPr>
          <p:cNvPr id="494" name="Google Shape;494;p72"/>
          <p:cNvSpPr txBox="1"/>
          <p:nvPr>
            <p:ph idx="10" type="dt"/>
          </p:nvPr>
        </p:nvSpPr>
        <p:spPr>
          <a:xfrm>
            <a:off x="7358680" y="6116072"/>
            <a:ext cx="85747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5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495" name="Google Shape;495;p72"/>
          <p:cNvSpPr txBox="1"/>
          <p:nvPr>
            <p:ph idx="11" type="ftr"/>
          </p:nvPr>
        </p:nvSpPr>
        <p:spPr>
          <a:xfrm>
            <a:off x="1986998" y="6116072"/>
            <a:ext cx="5314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5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496" name="Google Shape;496;p72"/>
          <p:cNvSpPr txBox="1"/>
          <p:nvPr>
            <p:ph idx="12" type="sldNum"/>
          </p:nvPr>
        </p:nvSpPr>
        <p:spPr>
          <a:xfrm>
            <a:off x="8273318" y="6116072"/>
            <a:ext cx="41348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750"/>
              <a:buFont typeface="Arial"/>
              <a:buNone/>
              <a:defRPr b="0" i="0" sz="75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4000">
              <a:srgbClr val="CDDDEA"/>
            </a:gs>
            <a:gs pos="83000">
              <a:srgbClr val="CDDDEA"/>
            </a:gs>
            <a:gs pos="100000">
              <a:srgbClr val="DDE8F1"/>
            </a:gs>
          </a:gsLst>
          <a:lin ang="5400000" scaled="0"/>
        </a:gradFill>
      </p:bgPr>
    </p:bg>
    <p:spTree>
      <p:nvGrpSpPr>
        <p:cNvPr id="633" name="Shape 633"/>
        <p:cNvGrpSpPr/>
        <p:nvPr/>
      </p:nvGrpSpPr>
      <p:grpSpPr>
        <a:xfrm>
          <a:off x="0" y="0"/>
          <a:ext cx="0" cy="0"/>
          <a:chOff x="0" y="0"/>
          <a:chExt cx="0" cy="0"/>
        </a:xfrm>
      </p:grpSpPr>
      <p:grpSp>
        <p:nvGrpSpPr>
          <p:cNvPr id="634" name="Google Shape;634;p76"/>
          <p:cNvGrpSpPr/>
          <p:nvPr/>
        </p:nvGrpSpPr>
        <p:grpSpPr>
          <a:xfrm>
            <a:off x="0" y="0"/>
            <a:ext cx="2132013" cy="6858001"/>
            <a:chOff x="0" y="0"/>
            <a:chExt cx="2132013" cy="6858001"/>
          </a:xfrm>
        </p:grpSpPr>
        <p:sp>
          <p:nvSpPr>
            <p:cNvPr id="635" name="Google Shape;635;p76"/>
            <p:cNvSpPr/>
            <p:nvPr/>
          </p:nvSpPr>
          <p:spPr>
            <a:xfrm>
              <a:off x="0" y="0"/>
              <a:ext cx="1073150" cy="5291138"/>
            </a:xfrm>
            <a:custGeom>
              <a:rect b="b" l="l" r="r" t="t"/>
              <a:pathLst>
                <a:path extrusionOk="0" h="3333" w="676">
                  <a:moveTo>
                    <a:pt x="0" y="3132"/>
                  </a:moveTo>
                  <a:lnTo>
                    <a:pt x="0" y="3312"/>
                  </a:lnTo>
                  <a:lnTo>
                    <a:pt x="126" y="3333"/>
                  </a:lnTo>
                  <a:lnTo>
                    <a:pt x="676" y="0"/>
                  </a:lnTo>
                  <a:lnTo>
                    <a:pt x="514" y="0"/>
                  </a:lnTo>
                  <a:lnTo>
                    <a:pt x="0" y="3132"/>
                  </a:lnTo>
                  <a:close/>
                </a:path>
              </a:pathLst>
            </a:custGeom>
            <a:solidFill>
              <a:schemeClr val="accent1"/>
            </a:solidFill>
            <a:ln>
              <a:noFill/>
            </a:ln>
          </p:spPr>
        </p:sp>
        <p:sp>
          <p:nvSpPr>
            <p:cNvPr id="636" name="Google Shape;636;p76"/>
            <p:cNvSpPr/>
            <p:nvPr/>
          </p:nvSpPr>
          <p:spPr>
            <a:xfrm>
              <a:off x="0" y="0"/>
              <a:ext cx="758825" cy="4624388"/>
            </a:xfrm>
            <a:custGeom>
              <a:rect b="b" l="l" r="r" t="t"/>
              <a:pathLst>
                <a:path extrusionOk="0" h="2913" w="478">
                  <a:moveTo>
                    <a:pt x="478" y="0"/>
                  </a:moveTo>
                  <a:lnTo>
                    <a:pt x="318" y="0"/>
                  </a:lnTo>
                  <a:lnTo>
                    <a:pt x="0" y="1938"/>
                  </a:lnTo>
                  <a:lnTo>
                    <a:pt x="0" y="2913"/>
                  </a:lnTo>
                  <a:lnTo>
                    <a:pt x="478" y="0"/>
                  </a:lnTo>
                  <a:close/>
                </a:path>
              </a:pathLst>
            </a:custGeom>
            <a:solidFill>
              <a:srgbClr val="595959"/>
            </a:solidFill>
            <a:ln>
              <a:noFill/>
            </a:ln>
          </p:spPr>
        </p:sp>
        <p:sp>
          <p:nvSpPr>
            <p:cNvPr id="637" name="Google Shape;637;p76"/>
            <p:cNvSpPr/>
            <p:nvPr/>
          </p:nvSpPr>
          <p:spPr>
            <a:xfrm>
              <a:off x="0" y="5662613"/>
              <a:ext cx="906463" cy="1195388"/>
            </a:xfrm>
            <a:custGeom>
              <a:rect b="b" l="l" r="r" t="t"/>
              <a:pathLst>
                <a:path extrusionOk="0" h="753" w="571">
                  <a:moveTo>
                    <a:pt x="0" y="0"/>
                  </a:moveTo>
                  <a:lnTo>
                    <a:pt x="0" y="12"/>
                  </a:lnTo>
                  <a:lnTo>
                    <a:pt x="538" y="753"/>
                  </a:lnTo>
                  <a:lnTo>
                    <a:pt x="571" y="753"/>
                  </a:lnTo>
                  <a:lnTo>
                    <a:pt x="0" y="0"/>
                  </a:lnTo>
                  <a:close/>
                </a:path>
              </a:pathLst>
            </a:custGeom>
            <a:solidFill>
              <a:srgbClr val="262626"/>
            </a:solidFill>
            <a:ln>
              <a:noFill/>
            </a:ln>
          </p:spPr>
        </p:sp>
        <p:sp>
          <p:nvSpPr>
            <p:cNvPr id="638" name="Google Shape;638;p76"/>
            <p:cNvSpPr/>
            <p:nvPr/>
          </p:nvSpPr>
          <p:spPr>
            <a:xfrm>
              <a:off x="0" y="5295900"/>
              <a:ext cx="1487488" cy="1562100"/>
            </a:xfrm>
            <a:custGeom>
              <a:rect b="b" l="l" r="r" t="t"/>
              <a:pathLst>
                <a:path extrusionOk="0" h="984" w="937">
                  <a:moveTo>
                    <a:pt x="0" y="0"/>
                  </a:moveTo>
                  <a:lnTo>
                    <a:pt x="0" y="3"/>
                  </a:lnTo>
                  <a:lnTo>
                    <a:pt x="901" y="984"/>
                  </a:lnTo>
                  <a:lnTo>
                    <a:pt x="937" y="984"/>
                  </a:lnTo>
                  <a:lnTo>
                    <a:pt x="0" y="0"/>
                  </a:lnTo>
                  <a:close/>
                </a:path>
              </a:pathLst>
            </a:custGeom>
            <a:solidFill>
              <a:srgbClr val="345D7E"/>
            </a:solidFill>
            <a:ln>
              <a:noFill/>
            </a:ln>
          </p:spPr>
        </p:sp>
        <p:sp>
          <p:nvSpPr>
            <p:cNvPr id="639" name="Google Shape;639;p76"/>
            <p:cNvSpPr/>
            <p:nvPr/>
          </p:nvSpPr>
          <p:spPr>
            <a:xfrm>
              <a:off x="0" y="5257800"/>
              <a:ext cx="2132013" cy="1600200"/>
            </a:xfrm>
            <a:custGeom>
              <a:rect b="b" l="l" r="r" t="t"/>
              <a:pathLst>
                <a:path extrusionOk="0" h="1008" w="1343">
                  <a:moveTo>
                    <a:pt x="0" y="24"/>
                  </a:moveTo>
                  <a:lnTo>
                    <a:pt x="937" y="1008"/>
                  </a:lnTo>
                  <a:lnTo>
                    <a:pt x="1343" y="1008"/>
                  </a:lnTo>
                  <a:lnTo>
                    <a:pt x="126" y="21"/>
                  </a:lnTo>
                  <a:lnTo>
                    <a:pt x="0" y="0"/>
                  </a:lnTo>
                  <a:lnTo>
                    <a:pt x="0" y="24"/>
                  </a:lnTo>
                  <a:close/>
                </a:path>
              </a:pathLst>
            </a:custGeom>
            <a:solidFill>
              <a:srgbClr val="548BB7"/>
            </a:solidFill>
            <a:ln>
              <a:noFill/>
            </a:ln>
          </p:spPr>
        </p:sp>
        <p:sp>
          <p:nvSpPr>
            <p:cNvPr id="640" name="Google Shape;640;p76"/>
            <p:cNvSpPr/>
            <p:nvPr/>
          </p:nvSpPr>
          <p:spPr>
            <a:xfrm>
              <a:off x="0" y="5357813"/>
              <a:ext cx="1377950" cy="1500188"/>
            </a:xfrm>
            <a:custGeom>
              <a:rect b="b" l="l" r="r" t="t"/>
              <a:pathLst>
                <a:path extrusionOk="0" h="945" w="868">
                  <a:moveTo>
                    <a:pt x="0" y="192"/>
                  </a:moveTo>
                  <a:lnTo>
                    <a:pt x="571" y="945"/>
                  </a:lnTo>
                  <a:lnTo>
                    <a:pt x="868" y="945"/>
                  </a:lnTo>
                  <a:lnTo>
                    <a:pt x="0" y="0"/>
                  </a:lnTo>
                  <a:lnTo>
                    <a:pt x="0" y="192"/>
                  </a:lnTo>
                  <a:close/>
                </a:path>
              </a:pathLst>
            </a:custGeom>
            <a:solidFill>
              <a:srgbClr val="3F3F3F"/>
            </a:solidFill>
            <a:ln>
              <a:noFill/>
            </a:ln>
          </p:spPr>
        </p:sp>
      </p:grpSp>
      <p:sp>
        <p:nvSpPr>
          <p:cNvPr id="641" name="Google Shape;641;p76"/>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642" name="Google Shape;642;p76"/>
          <p:cNvSpPr txBox="1"/>
          <p:nvPr>
            <p:ph idx="1" type="body"/>
          </p:nvPr>
        </p:nvSpPr>
        <p:spPr>
          <a:xfrm>
            <a:off x="982134" y="2667000"/>
            <a:ext cx="7704666" cy="3356995"/>
          </a:xfrm>
          <a:prstGeom prst="rect">
            <a:avLst/>
          </a:prstGeom>
          <a:noFill/>
          <a:ln>
            <a:noFill/>
          </a:ln>
        </p:spPr>
        <p:txBody>
          <a:bodyPr anchorCtr="0" anchor="ctr" bIns="45700" lIns="91425" spcFirstLastPara="1" rIns="91425" wrap="square" tIns="45700">
            <a:normAutofit/>
          </a:bodyPr>
          <a:lstStyle>
            <a:lvl1pPr indent="-449580" lvl="0" marL="457200" marR="0" rtl="0" algn="l">
              <a:lnSpc>
                <a:spcPct val="100000"/>
              </a:lnSpc>
              <a:spcBef>
                <a:spcPts val="480"/>
              </a:spcBef>
              <a:spcAft>
                <a:spcPts val="0"/>
              </a:spcAft>
              <a:buClr>
                <a:srgbClr val="548BB7"/>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lnSpc>
                <a:spcPct val="100000"/>
              </a:lnSpc>
              <a:spcBef>
                <a:spcPts val="600"/>
              </a:spcBef>
              <a:spcAft>
                <a:spcPts val="0"/>
              </a:spcAft>
              <a:buClr>
                <a:srgbClr val="548BB7"/>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lnSpc>
                <a:spcPct val="100000"/>
              </a:lnSpc>
              <a:spcBef>
                <a:spcPts val="600"/>
              </a:spcBef>
              <a:spcAft>
                <a:spcPts val="0"/>
              </a:spcAft>
              <a:buClr>
                <a:srgbClr val="548BB7"/>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lnSpc>
                <a:spcPct val="100000"/>
              </a:lnSpc>
              <a:spcBef>
                <a:spcPts val="600"/>
              </a:spcBef>
              <a:spcAft>
                <a:spcPts val="0"/>
              </a:spcAft>
              <a:buClr>
                <a:srgbClr val="548BB7"/>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lnSpc>
                <a:spcPct val="100000"/>
              </a:lnSpc>
              <a:spcBef>
                <a:spcPts val="600"/>
              </a:spcBef>
              <a:spcAft>
                <a:spcPts val="600"/>
              </a:spcAft>
              <a:buClr>
                <a:srgbClr val="548BB7"/>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643" name="Google Shape;643;p7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644" name="Google Shape;644;p7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645" name="Google Shape;645;p7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4000">
              <a:srgbClr val="CDDDEA"/>
            </a:gs>
            <a:gs pos="83000">
              <a:srgbClr val="CDDDEA"/>
            </a:gs>
            <a:gs pos="100000">
              <a:srgbClr val="DDE8F1"/>
            </a:gs>
          </a:gsLst>
          <a:lin ang="5400000" scaled="0"/>
        </a:gradFill>
      </p:bgPr>
    </p:bg>
    <p:spTree>
      <p:nvGrpSpPr>
        <p:cNvPr id="789" name="Shape 789"/>
        <p:cNvGrpSpPr/>
        <p:nvPr/>
      </p:nvGrpSpPr>
      <p:grpSpPr>
        <a:xfrm>
          <a:off x="0" y="0"/>
          <a:ext cx="0" cy="0"/>
          <a:chOff x="0" y="0"/>
          <a:chExt cx="0" cy="0"/>
        </a:xfrm>
      </p:grpSpPr>
      <p:grpSp>
        <p:nvGrpSpPr>
          <p:cNvPr id="790" name="Google Shape;790;p78"/>
          <p:cNvGrpSpPr/>
          <p:nvPr/>
        </p:nvGrpSpPr>
        <p:grpSpPr>
          <a:xfrm>
            <a:off x="0" y="0"/>
            <a:ext cx="2132013" cy="6858001"/>
            <a:chOff x="0" y="0"/>
            <a:chExt cx="2132013" cy="6858001"/>
          </a:xfrm>
        </p:grpSpPr>
        <p:sp>
          <p:nvSpPr>
            <p:cNvPr id="791" name="Google Shape;791;p78"/>
            <p:cNvSpPr/>
            <p:nvPr/>
          </p:nvSpPr>
          <p:spPr>
            <a:xfrm>
              <a:off x="0" y="0"/>
              <a:ext cx="1073150" cy="5291138"/>
            </a:xfrm>
            <a:custGeom>
              <a:rect b="b" l="l" r="r" t="t"/>
              <a:pathLst>
                <a:path extrusionOk="0" h="3333" w="676">
                  <a:moveTo>
                    <a:pt x="0" y="3132"/>
                  </a:moveTo>
                  <a:lnTo>
                    <a:pt x="0" y="3312"/>
                  </a:lnTo>
                  <a:lnTo>
                    <a:pt x="126" y="3333"/>
                  </a:lnTo>
                  <a:lnTo>
                    <a:pt x="676" y="0"/>
                  </a:lnTo>
                  <a:lnTo>
                    <a:pt x="514" y="0"/>
                  </a:lnTo>
                  <a:lnTo>
                    <a:pt x="0" y="3132"/>
                  </a:lnTo>
                  <a:close/>
                </a:path>
              </a:pathLst>
            </a:custGeom>
            <a:solidFill>
              <a:schemeClr val="accent1"/>
            </a:solidFill>
            <a:ln>
              <a:noFill/>
            </a:ln>
          </p:spPr>
        </p:sp>
        <p:sp>
          <p:nvSpPr>
            <p:cNvPr id="792" name="Google Shape;792;p78"/>
            <p:cNvSpPr/>
            <p:nvPr/>
          </p:nvSpPr>
          <p:spPr>
            <a:xfrm>
              <a:off x="0" y="0"/>
              <a:ext cx="758825" cy="4624388"/>
            </a:xfrm>
            <a:custGeom>
              <a:rect b="b" l="l" r="r" t="t"/>
              <a:pathLst>
                <a:path extrusionOk="0" h="2913" w="478">
                  <a:moveTo>
                    <a:pt x="478" y="0"/>
                  </a:moveTo>
                  <a:lnTo>
                    <a:pt x="318" y="0"/>
                  </a:lnTo>
                  <a:lnTo>
                    <a:pt x="0" y="1938"/>
                  </a:lnTo>
                  <a:lnTo>
                    <a:pt x="0" y="2913"/>
                  </a:lnTo>
                  <a:lnTo>
                    <a:pt x="478" y="0"/>
                  </a:lnTo>
                  <a:close/>
                </a:path>
              </a:pathLst>
            </a:custGeom>
            <a:solidFill>
              <a:srgbClr val="595959"/>
            </a:solidFill>
            <a:ln>
              <a:noFill/>
            </a:ln>
          </p:spPr>
        </p:sp>
        <p:sp>
          <p:nvSpPr>
            <p:cNvPr id="793" name="Google Shape;793;p78"/>
            <p:cNvSpPr/>
            <p:nvPr/>
          </p:nvSpPr>
          <p:spPr>
            <a:xfrm>
              <a:off x="0" y="5662613"/>
              <a:ext cx="906463" cy="1195388"/>
            </a:xfrm>
            <a:custGeom>
              <a:rect b="b" l="l" r="r" t="t"/>
              <a:pathLst>
                <a:path extrusionOk="0" h="753" w="571">
                  <a:moveTo>
                    <a:pt x="0" y="0"/>
                  </a:moveTo>
                  <a:lnTo>
                    <a:pt x="0" y="12"/>
                  </a:lnTo>
                  <a:lnTo>
                    <a:pt x="538" y="753"/>
                  </a:lnTo>
                  <a:lnTo>
                    <a:pt x="571" y="753"/>
                  </a:lnTo>
                  <a:lnTo>
                    <a:pt x="0" y="0"/>
                  </a:lnTo>
                  <a:close/>
                </a:path>
              </a:pathLst>
            </a:custGeom>
            <a:solidFill>
              <a:srgbClr val="262626"/>
            </a:solidFill>
            <a:ln>
              <a:noFill/>
            </a:ln>
          </p:spPr>
        </p:sp>
        <p:sp>
          <p:nvSpPr>
            <p:cNvPr id="794" name="Google Shape;794;p78"/>
            <p:cNvSpPr/>
            <p:nvPr/>
          </p:nvSpPr>
          <p:spPr>
            <a:xfrm>
              <a:off x="0" y="5295900"/>
              <a:ext cx="1487488" cy="1562100"/>
            </a:xfrm>
            <a:custGeom>
              <a:rect b="b" l="l" r="r" t="t"/>
              <a:pathLst>
                <a:path extrusionOk="0" h="984" w="937">
                  <a:moveTo>
                    <a:pt x="0" y="0"/>
                  </a:moveTo>
                  <a:lnTo>
                    <a:pt x="0" y="3"/>
                  </a:lnTo>
                  <a:lnTo>
                    <a:pt x="901" y="984"/>
                  </a:lnTo>
                  <a:lnTo>
                    <a:pt x="937" y="984"/>
                  </a:lnTo>
                  <a:lnTo>
                    <a:pt x="0" y="0"/>
                  </a:lnTo>
                  <a:close/>
                </a:path>
              </a:pathLst>
            </a:custGeom>
            <a:solidFill>
              <a:srgbClr val="345D7E"/>
            </a:solidFill>
            <a:ln>
              <a:noFill/>
            </a:ln>
          </p:spPr>
        </p:sp>
        <p:sp>
          <p:nvSpPr>
            <p:cNvPr id="795" name="Google Shape;795;p78"/>
            <p:cNvSpPr/>
            <p:nvPr/>
          </p:nvSpPr>
          <p:spPr>
            <a:xfrm>
              <a:off x="0" y="5257800"/>
              <a:ext cx="2132013" cy="1600200"/>
            </a:xfrm>
            <a:custGeom>
              <a:rect b="b" l="l" r="r" t="t"/>
              <a:pathLst>
                <a:path extrusionOk="0" h="1008" w="1343">
                  <a:moveTo>
                    <a:pt x="0" y="24"/>
                  </a:moveTo>
                  <a:lnTo>
                    <a:pt x="937" y="1008"/>
                  </a:lnTo>
                  <a:lnTo>
                    <a:pt x="1343" y="1008"/>
                  </a:lnTo>
                  <a:lnTo>
                    <a:pt x="126" y="21"/>
                  </a:lnTo>
                  <a:lnTo>
                    <a:pt x="0" y="0"/>
                  </a:lnTo>
                  <a:lnTo>
                    <a:pt x="0" y="24"/>
                  </a:lnTo>
                  <a:close/>
                </a:path>
              </a:pathLst>
            </a:custGeom>
            <a:solidFill>
              <a:srgbClr val="548BB7"/>
            </a:solidFill>
            <a:ln>
              <a:noFill/>
            </a:ln>
          </p:spPr>
        </p:sp>
        <p:sp>
          <p:nvSpPr>
            <p:cNvPr id="796" name="Google Shape;796;p78"/>
            <p:cNvSpPr/>
            <p:nvPr/>
          </p:nvSpPr>
          <p:spPr>
            <a:xfrm>
              <a:off x="0" y="5357813"/>
              <a:ext cx="1377950" cy="1500188"/>
            </a:xfrm>
            <a:custGeom>
              <a:rect b="b" l="l" r="r" t="t"/>
              <a:pathLst>
                <a:path extrusionOk="0" h="945" w="868">
                  <a:moveTo>
                    <a:pt x="0" y="192"/>
                  </a:moveTo>
                  <a:lnTo>
                    <a:pt x="571" y="945"/>
                  </a:lnTo>
                  <a:lnTo>
                    <a:pt x="868" y="945"/>
                  </a:lnTo>
                  <a:lnTo>
                    <a:pt x="0" y="0"/>
                  </a:lnTo>
                  <a:lnTo>
                    <a:pt x="0" y="192"/>
                  </a:lnTo>
                  <a:close/>
                </a:path>
              </a:pathLst>
            </a:custGeom>
            <a:solidFill>
              <a:srgbClr val="3F3F3F"/>
            </a:solidFill>
            <a:ln>
              <a:noFill/>
            </a:ln>
          </p:spPr>
        </p:sp>
      </p:grpSp>
      <p:sp>
        <p:nvSpPr>
          <p:cNvPr id="797" name="Google Shape;797;p78"/>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798" name="Google Shape;798;p78"/>
          <p:cNvSpPr txBox="1"/>
          <p:nvPr>
            <p:ph idx="1" type="body"/>
          </p:nvPr>
        </p:nvSpPr>
        <p:spPr>
          <a:xfrm>
            <a:off x="982134" y="2667000"/>
            <a:ext cx="7704666" cy="3356995"/>
          </a:xfrm>
          <a:prstGeom prst="rect">
            <a:avLst/>
          </a:prstGeom>
          <a:noFill/>
          <a:ln>
            <a:noFill/>
          </a:ln>
        </p:spPr>
        <p:txBody>
          <a:bodyPr anchorCtr="0" anchor="ctr" bIns="45700" lIns="91425" spcFirstLastPara="1" rIns="91425" wrap="square" tIns="45700">
            <a:normAutofit/>
          </a:bodyPr>
          <a:lstStyle>
            <a:lvl1pPr indent="-449580" lvl="0" marL="457200" marR="0" rtl="0" algn="l">
              <a:lnSpc>
                <a:spcPct val="100000"/>
              </a:lnSpc>
              <a:spcBef>
                <a:spcPts val="480"/>
              </a:spcBef>
              <a:spcAft>
                <a:spcPts val="0"/>
              </a:spcAft>
              <a:buClr>
                <a:srgbClr val="548BB7"/>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lnSpc>
                <a:spcPct val="100000"/>
              </a:lnSpc>
              <a:spcBef>
                <a:spcPts val="600"/>
              </a:spcBef>
              <a:spcAft>
                <a:spcPts val="0"/>
              </a:spcAft>
              <a:buClr>
                <a:srgbClr val="548BB7"/>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lnSpc>
                <a:spcPct val="100000"/>
              </a:lnSpc>
              <a:spcBef>
                <a:spcPts val="600"/>
              </a:spcBef>
              <a:spcAft>
                <a:spcPts val="0"/>
              </a:spcAft>
              <a:buClr>
                <a:srgbClr val="548BB7"/>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lnSpc>
                <a:spcPct val="100000"/>
              </a:lnSpc>
              <a:spcBef>
                <a:spcPts val="600"/>
              </a:spcBef>
              <a:spcAft>
                <a:spcPts val="0"/>
              </a:spcAft>
              <a:buClr>
                <a:srgbClr val="548BB7"/>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lnSpc>
                <a:spcPct val="100000"/>
              </a:lnSpc>
              <a:spcBef>
                <a:spcPts val="600"/>
              </a:spcBef>
              <a:spcAft>
                <a:spcPts val="0"/>
              </a:spcAft>
              <a:buClr>
                <a:srgbClr val="548BB7"/>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lnSpc>
                <a:spcPct val="100000"/>
              </a:lnSpc>
              <a:spcBef>
                <a:spcPts val="600"/>
              </a:spcBef>
              <a:spcAft>
                <a:spcPts val="600"/>
              </a:spcAft>
              <a:buClr>
                <a:srgbClr val="548BB7"/>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799" name="Google Shape;799;p78"/>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800" name="Google Shape;800;p78"/>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801" name="Google Shape;801;p78"/>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B3A787"/>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hyperlink" Target="http://commons.wikimedia.org/wiki/file:emoji_u1f4b8.svg" TargetMode="External"/><Relationship Id="rId7"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8.jpg"/><Relationship Id="rId5"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hyperlink" Target="https://amommasview.wordpress.com/2014/12/04/why-retire-at-55-part-1/" TargetMode="External"/><Relationship Id="rId6"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27.jpg"/><Relationship Id="rId5" Type="http://schemas.openxmlformats.org/officeDocument/2006/relationships/image" Target="../media/image20.png"/><Relationship Id="rId6" Type="http://schemas.openxmlformats.org/officeDocument/2006/relationships/image" Target="../media/image6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4.xml"/><Relationship Id="rId3" Type="http://schemas.openxmlformats.org/officeDocument/2006/relationships/hyperlink" Target="https://ethics.wv.gov/SiteCollectionDocuments/PDF%20Advisory%20Opinions/2021-Opinions/AO%202021-23%20County%20Commission.pdf" TargetMode="Externa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5.xml"/><Relationship Id="rId3" Type="http://schemas.openxmlformats.org/officeDocument/2006/relationships/hyperlink" Target="https://ethics.wv.gov/SiteCollectionDocuments/PDF%20Advisory%20Opinions/2022-Opinions/AO%202022-02%20County%20Commission%20Employee.pdf"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6.xml"/><Relationship Id="rId3" Type="http://schemas.openxmlformats.org/officeDocument/2006/relationships/hyperlink" Target="https://ethics.wv.gov/SiteCollectionDocuments/PDF%20Open%20Meeting%20Opinions/2022%20Open%20Meetings%20AOs/OMAO%202022-01%20Harrison%20County%20Commission.pdf" TargetMode="External"/><Relationship Id="rId4" Type="http://schemas.openxmlformats.org/officeDocument/2006/relationships/image" Target="../media/image22.jp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0.xml"/><Relationship Id="rId3" Type="http://schemas.openxmlformats.org/officeDocument/2006/relationships/image" Target="../media/image23.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21.jpg"/><Relationship Id="rId5" Type="http://schemas.openxmlformats.org/officeDocument/2006/relationships/hyperlink" Target="https://www.picpedia.org/highway-signs/a/addiction-recovery.html" TargetMode="External"/><Relationship Id="rId6"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2.xml"/><Relationship Id="rId3" Type="http://schemas.openxmlformats.org/officeDocument/2006/relationships/hyperlink" Target="https://ethics.wv.gov/SiteCollectionDocuments/PDF%20Advisory%20Opinions/2005-Opinions/AO%202005-02.pdf" TargetMode="External"/><Relationship Id="rId4" Type="http://schemas.openxmlformats.org/officeDocument/2006/relationships/image" Target="../media/image8.png"/><Relationship Id="rId5" Type="http://schemas.openxmlformats.org/officeDocument/2006/relationships/hyperlink" Target="https://ethics.wv.gov/SiteCollectionDocuments/PDF%20Advisory%20Opinions/2005-Opinions/AO%202005-02.pdf" TargetMode="External"/><Relationship Id="rId6"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3.xml"/><Relationship Id="rId3" Type="http://schemas.openxmlformats.org/officeDocument/2006/relationships/image" Target="../media/image8.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30.jpg"/><Relationship Id="rId5" Type="http://schemas.openxmlformats.org/officeDocument/2006/relationships/image" Target="../media/image32.png"/><Relationship Id="rId6" Type="http://schemas.openxmlformats.org/officeDocument/2006/relationships/image" Target="../media/image33.jpg"/><Relationship Id="rId7"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5.xml"/><Relationship Id="rId3" Type="http://schemas.openxmlformats.org/officeDocument/2006/relationships/image" Target="../media/image8.pn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7.xml"/><Relationship Id="rId3" Type="http://schemas.openxmlformats.org/officeDocument/2006/relationships/image" Target="../media/image8.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8.xml"/><Relationship Id="rId3" Type="http://schemas.openxmlformats.org/officeDocument/2006/relationships/image" Target="../media/image8.png"/><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9.xml"/><Relationship Id="rId3" Type="http://schemas.openxmlformats.org/officeDocument/2006/relationships/image" Target="../media/image8.png"/><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0.xml"/><Relationship Id="rId3" Type="http://schemas.openxmlformats.org/officeDocument/2006/relationships/image" Target="../media/image8.png"/><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4.xm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5.xml"/><Relationship Id="rId3" Type="http://schemas.openxmlformats.org/officeDocument/2006/relationships/image" Target="../media/image8.png"/><Relationship Id="rId4" Type="http://schemas.openxmlformats.org/officeDocument/2006/relationships/image" Target="../media/image4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6.xml"/><Relationship Id="rId3" Type="http://schemas.openxmlformats.org/officeDocument/2006/relationships/image" Target="../media/image39.jp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7.xml"/><Relationship Id="rId3" Type="http://schemas.openxmlformats.org/officeDocument/2006/relationships/image" Target="../media/image8.pn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8.xml"/><Relationship Id="rId3" Type="http://schemas.openxmlformats.org/officeDocument/2006/relationships/image" Target="../media/image8.png"/><Relationship Id="rId4" Type="http://schemas.openxmlformats.org/officeDocument/2006/relationships/image" Target="../media/image3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9.xml"/><Relationship Id="rId3" Type="http://schemas.openxmlformats.org/officeDocument/2006/relationships/image" Target="../media/image41.gi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0.xml"/><Relationship Id="rId3" Type="http://schemas.openxmlformats.org/officeDocument/2006/relationships/image" Target="../media/image8.png"/><Relationship Id="rId4" Type="http://schemas.openxmlformats.org/officeDocument/2006/relationships/image" Target="../media/image4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1.xml"/><Relationship Id="rId3" Type="http://schemas.openxmlformats.org/officeDocument/2006/relationships/image" Target="../media/image8.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hyperlink" Target="https://www.wvlegislature.gov/Bill_Status/bills_history.cfm?INPUT=3220&amp;year=2022&amp;sessiontype=RS" TargetMode="External"/><Relationship Id="rId4" Type="http://schemas.openxmlformats.org/officeDocument/2006/relationships/image" Target="../media/image8.png"/><Relationship Id="rId5"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slide" Target="/ppt/slides/slide53.xml"/><Relationship Id="rId4" Type="http://schemas.openxmlformats.org/officeDocument/2006/relationships/image" Target="../media/image8.png"/><Relationship Id="rId5"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4.xml"/><Relationship Id="rId3"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5.xml"/><Relationship Id="rId3" Type="http://schemas.openxmlformats.org/officeDocument/2006/relationships/image" Target="../media/image48.jp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6.xml"/><Relationship Id="rId3" Type="http://schemas.openxmlformats.org/officeDocument/2006/relationships/image" Target="../media/image8.png"/><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7.xml"/><Relationship Id="rId3" Type="http://schemas.openxmlformats.org/officeDocument/2006/relationships/image" Target="../media/image8.png"/><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8.xml"/><Relationship Id="rId3" Type="http://schemas.openxmlformats.org/officeDocument/2006/relationships/image" Target="../media/image47.jp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9.xml"/><Relationship Id="rId3" Type="http://schemas.openxmlformats.org/officeDocument/2006/relationships/image" Target="../media/image8.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0.xml"/><Relationship Id="rId3" Type="http://schemas.openxmlformats.org/officeDocument/2006/relationships/image" Target="../media/image8.png"/><Relationship Id="rId4" Type="http://schemas.openxmlformats.org/officeDocument/2006/relationships/image" Target="../media/image50.png"/><Relationship Id="rId5" Type="http://schemas.openxmlformats.org/officeDocument/2006/relationships/hyperlink" Target="https://en.wikipedia.org/wiki/COVID-19_in_pregnancy" TargetMode="External"/><Relationship Id="rId6" Type="http://schemas.openxmlformats.org/officeDocument/2006/relationships/hyperlink" Target="https://creativecommons.org/licenses/by-sa/3.0/"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1.xml"/><Relationship Id="rId3" Type="http://schemas.openxmlformats.org/officeDocument/2006/relationships/image" Target="../media/image54.png"/><Relationship Id="rId4" Type="http://schemas.openxmlformats.org/officeDocument/2006/relationships/image" Target="../media/image51.jpg"/><Relationship Id="rId5"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62.xml"/><Relationship Id="rId3" Type="http://schemas.openxmlformats.org/officeDocument/2006/relationships/image" Target="../media/image8.png"/><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63.xml"/><Relationship Id="rId3" Type="http://schemas.openxmlformats.org/officeDocument/2006/relationships/image" Target="../media/image8.png"/><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64.xml"/><Relationship Id="rId3" Type="http://schemas.openxmlformats.org/officeDocument/2006/relationships/image" Target="../media/image5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5.xml"/><Relationship Id="rId3" Type="http://schemas.openxmlformats.org/officeDocument/2006/relationships/image" Target="../media/image8.png"/><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6.xml"/><Relationship Id="rId3" Type="http://schemas.openxmlformats.org/officeDocument/2006/relationships/image" Target="../media/image8.pn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7.xml"/><Relationship Id="rId3"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8.xml"/><Relationship Id="rId3" Type="http://schemas.openxmlformats.org/officeDocument/2006/relationships/image" Target="../media/image58.jp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9.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0.xml"/><Relationship Id="rId3" Type="http://schemas.openxmlformats.org/officeDocument/2006/relationships/image" Target="../media/image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1.xml"/><Relationship Id="rId3"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2.xml"/><Relationship Id="rId3" Type="http://schemas.openxmlformats.org/officeDocument/2006/relationships/image" Target="../media/image60.png"/><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3.xml"/><Relationship Id="rId3"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4.xml"/><Relationship Id="rId3" Type="http://schemas.openxmlformats.org/officeDocument/2006/relationships/image" Target="../media/image62.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5.xml"/><Relationship Id="rId3" Type="http://schemas.openxmlformats.org/officeDocument/2006/relationships/image" Target="../media/image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6.xml"/><Relationship Id="rId3" Type="http://schemas.openxmlformats.org/officeDocument/2006/relationships/image" Target="../media/image8.png"/><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
          <p:cNvSpPr txBox="1"/>
          <p:nvPr>
            <p:ph type="ctrTitle"/>
          </p:nvPr>
        </p:nvSpPr>
        <p:spPr>
          <a:xfrm>
            <a:off x="381000" y="914400"/>
            <a:ext cx="7406640" cy="1600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Levenim MT"/>
              <a:buNone/>
            </a:pP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r>
              <a:rPr b="1" lang="en-US" sz="4400">
                <a:solidFill>
                  <a:schemeClr val="dk1"/>
                </a:solidFill>
                <a:latin typeface="Book Antiqua"/>
                <a:ea typeface="Book Antiqua"/>
                <a:cs typeface="Book Antiqua"/>
                <a:sym typeface="Book Antiqua"/>
              </a:rPr>
              <a:t>West Virginia </a:t>
            </a:r>
            <a:br>
              <a:rPr b="1" lang="en-US" sz="4400">
                <a:solidFill>
                  <a:schemeClr val="dk1"/>
                </a:solidFill>
                <a:latin typeface="Book Antiqua"/>
                <a:ea typeface="Book Antiqua"/>
                <a:cs typeface="Book Antiqua"/>
                <a:sym typeface="Book Antiqua"/>
              </a:rPr>
            </a:br>
            <a:r>
              <a:rPr b="1" lang="en-US" sz="4400">
                <a:solidFill>
                  <a:schemeClr val="dk1"/>
                </a:solidFill>
                <a:latin typeface="Book Antiqua"/>
                <a:ea typeface="Book Antiqua"/>
                <a:cs typeface="Book Antiqua"/>
                <a:sym typeface="Book Antiqua"/>
              </a:rPr>
              <a:t>Ethics Commission</a:t>
            </a:r>
            <a:br>
              <a:rPr b="1" lang="en-US" sz="4400">
                <a:solidFill>
                  <a:schemeClr val="dk1"/>
                </a:solidFill>
                <a:latin typeface="Book Antiqua"/>
                <a:ea typeface="Book Antiqua"/>
                <a:cs typeface="Book Antiqua"/>
                <a:sym typeface="Book Antiqua"/>
              </a:rPr>
            </a:br>
            <a:endParaRPr>
              <a:solidFill>
                <a:schemeClr val="dk1"/>
              </a:solidFill>
              <a:latin typeface="Book Antiqua"/>
              <a:ea typeface="Book Antiqua"/>
              <a:cs typeface="Book Antiqua"/>
              <a:sym typeface="Book Antiqua"/>
            </a:endParaRPr>
          </a:p>
        </p:txBody>
      </p:sp>
      <p:sp>
        <p:nvSpPr>
          <p:cNvPr id="951" name="Google Shape;951;p1"/>
          <p:cNvSpPr txBox="1"/>
          <p:nvPr>
            <p:ph idx="1" type="subTitle"/>
          </p:nvPr>
        </p:nvSpPr>
        <p:spPr>
          <a:xfrm>
            <a:off x="457200" y="2693789"/>
            <a:ext cx="7406640" cy="1600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80"/>
              <a:buNone/>
            </a:pPr>
            <a:r>
              <a:rPr b="1" lang="en-US" sz="3600">
                <a:solidFill>
                  <a:srgbClr val="B83E3E"/>
                </a:solidFill>
                <a:latin typeface="Book Antiqua"/>
                <a:ea typeface="Book Antiqua"/>
                <a:cs typeface="Book Antiqua"/>
                <a:sym typeface="Book Antiqua"/>
              </a:rPr>
              <a:t>2022 Ethics and</a:t>
            </a:r>
            <a:endParaRPr/>
          </a:p>
          <a:p>
            <a:pPr indent="0" lvl="0" marL="0" rtl="0" algn="ctr">
              <a:lnSpc>
                <a:spcPct val="100000"/>
              </a:lnSpc>
              <a:spcBef>
                <a:spcPts val="1000"/>
              </a:spcBef>
              <a:spcAft>
                <a:spcPts val="0"/>
              </a:spcAft>
              <a:buSzPts val="2880"/>
              <a:buNone/>
            </a:pPr>
            <a:r>
              <a:rPr b="1" lang="en-US" sz="3600">
                <a:solidFill>
                  <a:srgbClr val="B83E3E"/>
                </a:solidFill>
                <a:latin typeface="Book Antiqua"/>
                <a:ea typeface="Book Antiqua"/>
                <a:cs typeface="Book Antiqua"/>
                <a:sym typeface="Book Antiqua"/>
              </a:rPr>
              <a:t>Open Meetings Acts Training</a:t>
            </a:r>
            <a:endParaRPr/>
          </a:p>
        </p:txBody>
      </p:sp>
      <p:sp>
        <p:nvSpPr>
          <p:cNvPr id="952" name="Google Shape;952;p1"/>
          <p:cNvSpPr/>
          <p:nvPr/>
        </p:nvSpPr>
        <p:spPr>
          <a:xfrm>
            <a:off x="1529655" y="4876800"/>
            <a:ext cx="526172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Book Antiqua"/>
                <a:ea typeface="Book Antiqua"/>
                <a:cs typeface="Book Antiqua"/>
                <a:sym typeface="Book Antiqua"/>
              </a:rPr>
              <a:t>Presented By: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Book Antiqua"/>
                <a:ea typeface="Book Antiqua"/>
                <a:cs typeface="Book Antiqua"/>
                <a:sym typeface="Book Antiqua"/>
              </a:rPr>
              <a:t>Kimberly B. Weber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Book Antiqua"/>
                <a:ea typeface="Book Antiqua"/>
                <a:cs typeface="Book Antiqua"/>
                <a:sym typeface="Book Antiqua"/>
              </a:rPr>
              <a:t>Executive Director</a:t>
            </a:r>
            <a:endParaRPr b="0" i="0" sz="1400" u="none" cap="none" strike="noStrike">
              <a:solidFill>
                <a:srgbClr val="000000"/>
              </a:solidFill>
              <a:latin typeface="Arial"/>
              <a:ea typeface="Arial"/>
              <a:cs typeface="Arial"/>
              <a:sym typeface="Arial"/>
            </a:endParaRPr>
          </a:p>
        </p:txBody>
      </p:sp>
      <p:pic>
        <p:nvPicPr>
          <p:cNvPr descr="sealfront2" id="953" name="Google Shape;953;p1"/>
          <p:cNvPicPr preferRelativeResize="0"/>
          <p:nvPr/>
        </p:nvPicPr>
        <p:blipFill rotWithShape="1">
          <a:blip r:embed="rId3">
            <a:alphaModFix/>
          </a:blip>
          <a:srcRect b="0" l="0" r="0" t="0"/>
          <a:stretch/>
        </p:blipFill>
        <p:spPr>
          <a:xfrm>
            <a:off x="457200" y="4572000"/>
            <a:ext cx="2057400" cy="2098826"/>
          </a:xfrm>
          <a:prstGeom prst="rect">
            <a:avLst/>
          </a:prstGeom>
          <a:noFill/>
          <a:ln>
            <a:noFill/>
          </a:ln>
        </p:spPr>
      </p:pic>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7"/>
          <p:cNvSpPr txBox="1"/>
          <p:nvPr>
            <p:ph type="title"/>
          </p:nvPr>
        </p:nvSpPr>
        <p:spPr>
          <a:xfrm>
            <a:off x="2400300" y="216297"/>
            <a:ext cx="5715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Use of </a:t>
            </a:r>
            <a:r>
              <a:rPr lang="en-US">
                <a:solidFill>
                  <a:srgbClr val="345D7E"/>
                </a:solidFill>
                <a:latin typeface="Book Antiqua"/>
                <a:ea typeface="Book Antiqua"/>
                <a:cs typeface="Book Antiqua"/>
                <a:sym typeface="Book Antiqua"/>
              </a:rPr>
              <a:t>Public </a:t>
            </a:r>
            <a:r>
              <a:rPr lang="en-US" sz="4000">
                <a:solidFill>
                  <a:srgbClr val="345D7E"/>
                </a:solidFill>
                <a:latin typeface="Book Antiqua"/>
                <a:ea typeface="Book Antiqua"/>
                <a:cs typeface="Book Antiqua"/>
                <a:sym typeface="Book Antiqua"/>
              </a:rPr>
              <a:t>Office for </a:t>
            </a: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Private </a:t>
            </a:r>
            <a:r>
              <a:rPr lang="en-US">
                <a:solidFill>
                  <a:srgbClr val="345D7E"/>
                </a:solidFill>
                <a:latin typeface="Book Antiqua"/>
                <a:ea typeface="Book Antiqua"/>
                <a:cs typeface="Book Antiqua"/>
                <a:sym typeface="Book Antiqua"/>
              </a:rPr>
              <a:t>G</a:t>
            </a:r>
            <a:r>
              <a:rPr lang="en-US" sz="4000">
                <a:solidFill>
                  <a:srgbClr val="345D7E"/>
                </a:solidFill>
                <a:latin typeface="Book Antiqua"/>
                <a:ea typeface="Book Antiqua"/>
                <a:cs typeface="Book Antiqua"/>
                <a:sym typeface="Book Antiqua"/>
              </a:rPr>
              <a:t>ain</a:t>
            </a:r>
            <a:endParaRPr/>
          </a:p>
        </p:txBody>
      </p:sp>
      <p:sp>
        <p:nvSpPr>
          <p:cNvPr id="1039" name="Google Shape;1039;p7"/>
          <p:cNvSpPr txBox="1"/>
          <p:nvPr>
            <p:ph idx="2" type="body"/>
          </p:nvPr>
        </p:nvSpPr>
        <p:spPr>
          <a:xfrm>
            <a:off x="880312" y="1066800"/>
            <a:ext cx="8111289" cy="5973763"/>
          </a:xfrm>
          <a:prstGeom prst="rect">
            <a:avLst/>
          </a:prstGeom>
          <a:noFill/>
          <a:ln>
            <a:noFill/>
          </a:ln>
        </p:spPr>
        <p:txBody>
          <a:bodyPr anchorCtr="0" anchor="ctr" bIns="45700" lIns="91425" spcFirstLastPara="1" rIns="91425" wrap="square" tIns="45700">
            <a:normAutofit/>
          </a:bodyPr>
          <a:lstStyle/>
          <a:p>
            <a:pPr indent="-476250" lvl="0" marL="539496" rtl="0" algn="l">
              <a:lnSpc>
                <a:spcPct val="150000"/>
              </a:lnSpc>
              <a:spcBef>
                <a:spcPts val="0"/>
              </a:spcBef>
              <a:spcAft>
                <a:spcPts val="0"/>
              </a:spcAft>
              <a:buClr>
                <a:srgbClr val="BA8E2C"/>
              </a:buClr>
              <a:buSzPts val="2100"/>
              <a:buFont typeface="Arial"/>
              <a:buChar char="•"/>
            </a:pPr>
            <a:r>
              <a:rPr lang="en-US" sz="2100"/>
              <a:t>A Prosecutor wanted to know if her boyfriend could serve as an Assistant Prosecutor.  </a:t>
            </a:r>
            <a:endParaRPr sz="2700"/>
          </a:p>
          <a:p>
            <a:pPr indent="-476250" lvl="0" marL="539496" rtl="0" algn="l">
              <a:lnSpc>
                <a:spcPct val="150000"/>
              </a:lnSpc>
              <a:spcBef>
                <a:spcPts val="960"/>
              </a:spcBef>
              <a:spcAft>
                <a:spcPts val="0"/>
              </a:spcAft>
              <a:buClr>
                <a:srgbClr val="BA8E2C"/>
              </a:buClr>
              <a:buSzPts val="2100"/>
              <a:buFont typeface="Corbel"/>
              <a:buChar char="•"/>
            </a:pPr>
            <a:r>
              <a:rPr lang="en-US" sz="2100"/>
              <a:t>They did not live together or have a financial relationship.  </a:t>
            </a:r>
            <a:endParaRPr sz="2700"/>
          </a:p>
          <a:p>
            <a:pPr indent="-457200" lvl="0" marL="539496" rtl="0" algn="l">
              <a:lnSpc>
                <a:spcPct val="150000"/>
              </a:lnSpc>
              <a:spcBef>
                <a:spcPts val="960"/>
              </a:spcBef>
              <a:spcAft>
                <a:spcPts val="0"/>
              </a:spcAft>
              <a:buClr>
                <a:srgbClr val="BA8E2C"/>
              </a:buClr>
              <a:buSzPts val="1800"/>
              <a:buFont typeface="Arial"/>
              <a:buChar char="•"/>
            </a:pPr>
            <a:r>
              <a:rPr lang="en-US" sz="2100">
                <a:solidFill>
                  <a:srgbClr val="000000"/>
                </a:solidFill>
              </a:rPr>
              <a:t>Prosecutor </a:t>
            </a:r>
            <a:r>
              <a:rPr lang="en-US" sz="2100"/>
              <a:t>did not formally advertise the job opening, so the Commission held that the Requester’s boyfriend received an unfair advantage in being hired. </a:t>
            </a:r>
            <a:r>
              <a:rPr lang="en-US" sz="1800">
                <a:latin typeface="Arial"/>
                <a:ea typeface="Arial"/>
                <a:cs typeface="Arial"/>
                <a:sym typeface="Arial"/>
              </a:rPr>
              <a:t> </a:t>
            </a:r>
            <a:endParaRPr sz="1800">
              <a:latin typeface="Calibri"/>
              <a:ea typeface="Calibri"/>
              <a:cs typeface="Calibri"/>
              <a:sym typeface="Calibri"/>
            </a:endParaRPr>
          </a:p>
          <a:p>
            <a:pPr indent="-304800" lvl="0" marL="539496" rtl="0" algn="l">
              <a:lnSpc>
                <a:spcPct val="150000"/>
              </a:lnSpc>
              <a:spcBef>
                <a:spcPts val="1080"/>
              </a:spcBef>
              <a:spcAft>
                <a:spcPts val="0"/>
              </a:spcAft>
              <a:buClr>
                <a:srgbClr val="BA8E2C"/>
              </a:buClr>
              <a:buSzPts val="2400"/>
              <a:buFont typeface="Arial"/>
              <a:buNone/>
            </a:pPr>
            <a:r>
              <a:t/>
            </a:r>
            <a:endParaRPr>
              <a:solidFill>
                <a:schemeClr val="dk1"/>
              </a:solidFill>
            </a:endParaRPr>
          </a:p>
        </p:txBody>
      </p:sp>
      <p:pic>
        <p:nvPicPr>
          <p:cNvPr descr="sealfront2" id="1040" name="Google Shape;1040;p7"/>
          <p:cNvPicPr preferRelativeResize="0"/>
          <p:nvPr/>
        </p:nvPicPr>
        <p:blipFill rotWithShape="1">
          <a:blip r:embed="rId3">
            <a:alphaModFix/>
          </a:blip>
          <a:srcRect b="0" l="0" r="0" t="0"/>
          <a:stretch/>
        </p:blipFill>
        <p:spPr>
          <a:xfrm>
            <a:off x="880312" y="418366"/>
            <a:ext cx="1523999" cy="1554684"/>
          </a:xfrm>
          <a:prstGeom prst="rect">
            <a:avLst/>
          </a:prstGeom>
          <a:noFill/>
          <a:ln>
            <a:noFill/>
          </a:ln>
        </p:spPr>
      </p:pic>
      <p:sp>
        <p:nvSpPr>
          <p:cNvPr id="1041" name="Google Shape;1041;p7"/>
          <p:cNvSpPr txBox="1"/>
          <p:nvPr/>
        </p:nvSpPr>
        <p:spPr>
          <a:xfrm>
            <a:off x="3790949" y="1568288"/>
            <a:ext cx="3048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BA8E2C"/>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A8E2C"/>
                </a:solidFill>
                <a:latin typeface="Corbel"/>
                <a:ea typeface="Corbel"/>
                <a:cs typeface="Corbel"/>
                <a:sym typeface="Corbel"/>
              </a:rPr>
              <a:t>W. Va. Code § 6B-2-5(b)</a:t>
            </a:r>
            <a:endParaRPr b="0" i="0" sz="1400" u="none" cap="none" strike="noStrike">
              <a:solidFill>
                <a:srgbClr val="000000"/>
              </a:solidFill>
              <a:latin typeface="Arial"/>
              <a:ea typeface="Arial"/>
              <a:cs typeface="Arial"/>
              <a:sym typeface="Arial"/>
            </a:endParaRPr>
          </a:p>
        </p:txBody>
      </p:sp>
      <p:sp>
        <p:nvSpPr>
          <p:cNvPr id="1042" name="Google Shape;1042;p7"/>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pic>
        <p:nvPicPr>
          <p:cNvPr id="1043" name="Google Shape;1043;p7"/>
          <p:cNvPicPr preferRelativeResize="0"/>
          <p:nvPr/>
        </p:nvPicPr>
        <p:blipFill rotWithShape="1">
          <a:blip r:embed="rId4">
            <a:alphaModFix/>
          </a:blip>
          <a:srcRect b="0" l="0" r="0" t="0"/>
          <a:stretch/>
        </p:blipFill>
        <p:spPr>
          <a:xfrm>
            <a:off x="4353500" y="4829537"/>
            <a:ext cx="2667000" cy="2028464"/>
          </a:xfrm>
          <a:prstGeom prst="rect">
            <a:avLst/>
          </a:prstGeom>
          <a:noFill/>
          <a:ln>
            <a:noFill/>
          </a:ln>
        </p:spPr>
      </p:pic>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8"/>
          <p:cNvSpPr txBox="1"/>
          <p:nvPr>
            <p:ph idx="1" type="body"/>
          </p:nvPr>
        </p:nvSpPr>
        <p:spPr>
          <a:xfrm>
            <a:off x="1239931" y="1325552"/>
            <a:ext cx="7904069" cy="3821046"/>
          </a:xfrm>
          <a:prstGeom prst="rect">
            <a:avLst/>
          </a:prstGeom>
          <a:noFill/>
          <a:ln>
            <a:noFill/>
          </a:ln>
        </p:spPr>
        <p:txBody>
          <a:bodyPr anchorCtr="0" anchor="ctr" bIns="45700" lIns="91425" spcFirstLastPara="1" rIns="91425" wrap="square" tIns="45700">
            <a:spAutoFit/>
          </a:bodyPr>
          <a:lstStyle/>
          <a:p>
            <a:pPr indent="0" lvl="2" marL="0" rtl="0" algn="ctr">
              <a:lnSpc>
                <a:spcPct val="100000"/>
              </a:lnSpc>
              <a:spcBef>
                <a:spcPts val="0"/>
              </a:spcBef>
              <a:spcAft>
                <a:spcPts val="0"/>
              </a:spcAft>
              <a:buClr>
                <a:schemeClr val="dk2"/>
              </a:buClr>
              <a:buSzPts val="4060"/>
              <a:buNone/>
            </a:pPr>
            <a:r>
              <a:rPr lang="en-US" sz="2800">
                <a:solidFill>
                  <a:srgbClr val="345D7E"/>
                </a:solidFill>
                <a:latin typeface="Book Antiqua"/>
                <a:ea typeface="Book Antiqua"/>
                <a:cs typeface="Book Antiqua"/>
                <a:sym typeface="Book Antiqua"/>
              </a:rPr>
              <a:t>Nepotism</a:t>
            </a:r>
            <a:endParaRPr sz="2800">
              <a:solidFill>
                <a:schemeClr val="dk1"/>
              </a:solidFill>
              <a:latin typeface="Corbel"/>
              <a:ea typeface="Corbel"/>
              <a:cs typeface="Corbel"/>
              <a:sym typeface="Corbel"/>
            </a:endParaRPr>
          </a:p>
          <a:p>
            <a:pPr indent="-342900" lvl="2" marL="342900" rtl="0" algn="l">
              <a:lnSpc>
                <a:spcPct val="100000"/>
              </a:lnSpc>
              <a:spcBef>
                <a:spcPts val="1040"/>
              </a:spcBef>
              <a:spcAft>
                <a:spcPts val="0"/>
              </a:spcAft>
              <a:buClr>
                <a:schemeClr val="accent1"/>
              </a:buClr>
              <a:buSzPts val="3190"/>
              <a:buChar char="•"/>
            </a:pPr>
            <a:r>
              <a:rPr lang="en-US" sz="2200"/>
              <a:t>“</a:t>
            </a:r>
            <a:r>
              <a:rPr lang="en-US" sz="2000"/>
              <a:t>Nepotism" means favoritism shown or patronage granted in employment or working conditions by a public official or public employee to relatives or persons with whom the public official or public employee resides. </a:t>
            </a:r>
            <a:endParaRPr/>
          </a:p>
          <a:p>
            <a:pPr indent="-285750" lvl="0" marL="285750" rtl="0" algn="l">
              <a:lnSpc>
                <a:spcPct val="100000"/>
              </a:lnSpc>
              <a:spcBef>
                <a:spcPts val="1000"/>
              </a:spcBef>
              <a:spcAft>
                <a:spcPts val="0"/>
              </a:spcAft>
              <a:buClr>
                <a:srgbClr val="548BB7"/>
              </a:buClr>
              <a:buSzPts val="2900"/>
              <a:buChar char="•"/>
            </a:pPr>
            <a:r>
              <a:rPr lang="en-US" sz="2000">
                <a:solidFill>
                  <a:srgbClr val="000000"/>
                </a:solidFill>
              </a:rPr>
              <a:t>"Relative" means spouse, mother, father, sister, brother, son, daughter, </a:t>
            </a:r>
            <a:endParaRPr/>
          </a:p>
          <a:p>
            <a:pPr indent="0" lvl="0" marL="0" rtl="0" algn="l">
              <a:lnSpc>
                <a:spcPct val="100000"/>
              </a:lnSpc>
              <a:spcBef>
                <a:spcPts val="1000"/>
              </a:spcBef>
              <a:spcAft>
                <a:spcPts val="0"/>
              </a:spcAft>
              <a:buClr>
                <a:srgbClr val="548BB7"/>
              </a:buClr>
              <a:buSzPts val="2900"/>
              <a:buNone/>
            </a:pPr>
            <a:r>
              <a:rPr lang="en-US" sz="2000">
                <a:solidFill>
                  <a:srgbClr val="000000"/>
                </a:solidFill>
              </a:rPr>
              <a:t>      grandmother, grandfather, grandchild, mother-in-law, father-in-law, </a:t>
            </a:r>
            <a:endParaRPr/>
          </a:p>
          <a:p>
            <a:pPr indent="0" lvl="0" marL="0" rtl="0" algn="l">
              <a:lnSpc>
                <a:spcPct val="100000"/>
              </a:lnSpc>
              <a:spcBef>
                <a:spcPts val="1000"/>
              </a:spcBef>
              <a:spcAft>
                <a:spcPts val="0"/>
              </a:spcAft>
              <a:buClr>
                <a:srgbClr val="548BB7"/>
              </a:buClr>
              <a:buSzPts val="2900"/>
              <a:buNone/>
            </a:pPr>
            <a:r>
              <a:rPr lang="en-US" sz="2000">
                <a:solidFill>
                  <a:srgbClr val="000000"/>
                </a:solidFill>
              </a:rPr>
              <a:t>      sister-in-law, brother-in-law, son-in-law or daughter-in-law.</a:t>
            </a:r>
            <a:endParaRPr/>
          </a:p>
          <a:p>
            <a:pPr indent="-158750" lvl="2" marL="342900" rtl="0" algn="l">
              <a:lnSpc>
                <a:spcPct val="150000"/>
              </a:lnSpc>
              <a:spcBef>
                <a:spcPts val="1000"/>
              </a:spcBef>
              <a:spcAft>
                <a:spcPts val="0"/>
              </a:spcAft>
              <a:buClr>
                <a:schemeClr val="accent1"/>
              </a:buClr>
              <a:buSzPts val="2900"/>
              <a:buNone/>
            </a:pPr>
            <a:r>
              <a:t/>
            </a:r>
            <a:endParaRPr sz="2000"/>
          </a:p>
        </p:txBody>
      </p:sp>
      <p:pic>
        <p:nvPicPr>
          <p:cNvPr descr="sealfront2" id="1050" name="Google Shape;1050;p8"/>
          <p:cNvPicPr preferRelativeResize="0"/>
          <p:nvPr/>
        </p:nvPicPr>
        <p:blipFill rotWithShape="1">
          <a:blip r:embed="rId3">
            <a:alphaModFix/>
          </a:blip>
          <a:srcRect b="0" l="0" r="0" t="0"/>
          <a:stretch/>
        </p:blipFill>
        <p:spPr>
          <a:xfrm>
            <a:off x="1028700" y="51307"/>
            <a:ext cx="1523999" cy="1554684"/>
          </a:xfrm>
          <a:prstGeom prst="rect">
            <a:avLst/>
          </a:prstGeom>
          <a:noFill/>
          <a:ln>
            <a:noFill/>
          </a:ln>
        </p:spPr>
      </p:pic>
      <p:pic>
        <p:nvPicPr>
          <p:cNvPr id="1051" name="Google Shape;1051;p8"/>
          <p:cNvPicPr preferRelativeResize="0"/>
          <p:nvPr/>
        </p:nvPicPr>
        <p:blipFill rotWithShape="1">
          <a:blip r:embed="rId4">
            <a:alphaModFix/>
          </a:blip>
          <a:srcRect b="0" l="0" r="0" t="0"/>
          <a:stretch/>
        </p:blipFill>
        <p:spPr>
          <a:xfrm>
            <a:off x="3352805" y="4944296"/>
            <a:ext cx="2438400" cy="1438677"/>
          </a:xfrm>
          <a:prstGeom prst="rect">
            <a:avLst/>
          </a:prstGeom>
          <a:noFill/>
          <a:ln>
            <a:noFill/>
          </a:ln>
        </p:spPr>
      </p:pic>
      <p:sp>
        <p:nvSpPr>
          <p:cNvPr id="1052" name="Google Shape;1052;p8"/>
          <p:cNvSpPr txBox="1"/>
          <p:nvPr>
            <p:ph type="title"/>
          </p:nvPr>
        </p:nvSpPr>
        <p:spPr>
          <a:xfrm>
            <a:off x="2400300" y="1447800"/>
            <a:ext cx="5715000" cy="45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Use of Public Office for </a:t>
            </a: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Private </a:t>
            </a:r>
            <a:r>
              <a:rPr lang="en-US">
                <a:solidFill>
                  <a:srgbClr val="345D7E"/>
                </a:solidFill>
                <a:latin typeface="Book Antiqua"/>
                <a:ea typeface="Book Antiqua"/>
                <a:cs typeface="Book Antiqua"/>
                <a:sym typeface="Book Antiqua"/>
              </a:rPr>
              <a:t>G</a:t>
            </a:r>
            <a:r>
              <a:rPr lang="en-US" sz="4000">
                <a:solidFill>
                  <a:srgbClr val="345D7E"/>
                </a:solidFill>
                <a:latin typeface="Book Antiqua"/>
                <a:ea typeface="Book Antiqua"/>
                <a:cs typeface="Book Antiqua"/>
                <a:sym typeface="Book Antiqua"/>
              </a:rPr>
              <a:t>ain</a:t>
            </a:r>
            <a:br>
              <a:rPr lang="en-US" sz="4000">
                <a:solidFill>
                  <a:srgbClr val="345D7E"/>
                </a:solidFill>
                <a:latin typeface="Book Antiqua"/>
                <a:ea typeface="Book Antiqua"/>
                <a:cs typeface="Book Antiqua"/>
                <a:sym typeface="Book Antiqua"/>
              </a:rPr>
            </a:br>
            <a:br>
              <a:rPr lang="en-US" sz="4000">
                <a:solidFill>
                  <a:srgbClr val="345D7E"/>
                </a:solidFill>
                <a:latin typeface="Book Antiqua"/>
                <a:ea typeface="Book Antiqua"/>
                <a:cs typeface="Book Antiqua"/>
                <a:sym typeface="Book Antiqua"/>
              </a:rPr>
            </a:br>
            <a:br>
              <a:rPr lang="en-US" sz="4000">
                <a:solidFill>
                  <a:srgbClr val="345D7E"/>
                </a:solidFill>
                <a:latin typeface="Book Antiqua"/>
                <a:ea typeface="Book Antiqua"/>
                <a:cs typeface="Book Antiqua"/>
                <a:sym typeface="Book Antiqua"/>
              </a:rPr>
            </a:br>
            <a:br>
              <a:rPr lang="en-US" sz="4000">
                <a:solidFill>
                  <a:srgbClr val="345D7E"/>
                </a:solidFill>
                <a:latin typeface="Book Antiqua"/>
                <a:ea typeface="Book Antiqua"/>
                <a:cs typeface="Book Antiqua"/>
                <a:sym typeface="Book Antiqua"/>
              </a:rPr>
            </a:br>
            <a:br>
              <a:rPr lang="en-US" sz="4000">
                <a:solidFill>
                  <a:srgbClr val="345D7E"/>
                </a:solidFill>
                <a:latin typeface="Book Antiqua"/>
                <a:ea typeface="Book Antiqua"/>
                <a:cs typeface="Book Antiqua"/>
                <a:sym typeface="Book Antiqua"/>
              </a:rPr>
            </a:br>
            <a:endParaRPr sz="2800">
              <a:solidFill>
                <a:srgbClr val="345D7E"/>
              </a:solidFill>
              <a:latin typeface="Book Antiqua"/>
              <a:ea typeface="Book Antiqua"/>
              <a:cs typeface="Book Antiqua"/>
              <a:sym typeface="Book Antiqua"/>
            </a:endParaRPr>
          </a:p>
        </p:txBody>
      </p:sp>
      <p:sp>
        <p:nvSpPr>
          <p:cNvPr id="1053" name="Google Shape;1053;p8"/>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9"/>
          <p:cNvSpPr txBox="1"/>
          <p:nvPr>
            <p:ph type="title"/>
          </p:nvPr>
        </p:nvSpPr>
        <p:spPr>
          <a:xfrm>
            <a:off x="982133" y="685801"/>
            <a:ext cx="7704667" cy="17525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sz="4000">
                <a:solidFill>
                  <a:srgbClr val="345D7E"/>
                </a:solidFill>
                <a:latin typeface="Book Antiqua"/>
                <a:ea typeface="Book Antiqua"/>
                <a:cs typeface="Book Antiqua"/>
                <a:sym typeface="Book Antiqua"/>
              </a:rPr>
            </a:b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Use of Public Office </a:t>
            </a: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Private </a:t>
            </a:r>
            <a:r>
              <a:rPr lang="en-US">
                <a:solidFill>
                  <a:srgbClr val="345D7E"/>
                </a:solidFill>
                <a:latin typeface="Book Antiqua"/>
                <a:ea typeface="Book Antiqua"/>
                <a:cs typeface="Book Antiqua"/>
                <a:sym typeface="Book Antiqua"/>
              </a:rPr>
              <a:t>G</a:t>
            </a:r>
            <a:r>
              <a:rPr lang="en-US" sz="4000">
                <a:solidFill>
                  <a:srgbClr val="345D7E"/>
                </a:solidFill>
                <a:latin typeface="Book Antiqua"/>
                <a:ea typeface="Book Antiqua"/>
                <a:cs typeface="Book Antiqua"/>
                <a:sym typeface="Book Antiqua"/>
              </a:rPr>
              <a:t>ain</a:t>
            </a:r>
            <a:br>
              <a:rPr lang="en-US" sz="4000">
                <a:solidFill>
                  <a:srgbClr val="345D7E"/>
                </a:solidFill>
                <a:latin typeface="Book Antiqua"/>
                <a:ea typeface="Book Antiqua"/>
                <a:cs typeface="Book Antiqua"/>
                <a:sym typeface="Book Antiqua"/>
              </a:rPr>
            </a:br>
            <a:br>
              <a:rPr lang="en-US" sz="4000">
                <a:solidFill>
                  <a:srgbClr val="345D7E"/>
                </a:solidFill>
                <a:latin typeface="Book Antiqua"/>
                <a:ea typeface="Book Antiqua"/>
                <a:cs typeface="Book Antiqua"/>
                <a:sym typeface="Book Antiqua"/>
              </a:rPr>
            </a:br>
            <a:br>
              <a:rPr lang="en-US" sz="4000">
                <a:solidFill>
                  <a:srgbClr val="345D7E"/>
                </a:solidFill>
                <a:latin typeface="Book Antiqua"/>
                <a:ea typeface="Book Antiqua"/>
                <a:cs typeface="Book Antiqua"/>
                <a:sym typeface="Book Antiqua"/>
              </a:rPr>
            </a:br>
            <a:br>
              <a:rPr lang="en-US" sz="4000">
                <a:solidFill>
                  <a:srgbClr val="345D7E"/>
                </a:solidFill>
                <a:latin typeface="Book Antiqua"/>
                <a:ea typeface="Book Antiqua"/>
                <a:cs typeface="Book Antiqua"/>
                <a:sym typeface="Book Antiqua"/>
              </a:rPr>
            </a:br>
            <a:endParaRPr sz="2800">
              <a:solidFill>
                <a:srgbClr val="345D7E"/>
              </a:solidFill>
              <a:latin typeface="Book Antiqua"/>
              <a:ea typeface="Book Antiqua"/>
              <a:cs typeface="Book Antiqua"/>
              <a:sym typeface="Book Antiqua"/>
            </a:endParaRPr>
          </a:p>
        </p:txBody>
      </p:sp>
      <p:sp>
        <p:nvSpPr>
          <p:cNvPr id="1060" name="Google Shape;1060;p9"/>
          <p:cNvSpPr txBox="1"/>
          <p:nvPr>
            <p:ph idx="1" type="body"/>
          </p:nvPr>
        </p:nvSpPr>
        <p:spPr>
          <a:xfrm>
            <a:off x="578725" y="1107425"/>
            <a:ext cx="6032400" cy="7029000"/>
          </a:xfrm>
          <a:prstGeom prst="rect">
            <a:avLst/>
          </a:prstGeom>
          <a:noFill/>
          <a:ln>
            <a:noFill/>
          </a:ln>
        </p:spPr>
        <p:txBody>
          <a:bodyPr anchorCtr="0" anchor="ctr" bIns="45700" lIns="91425" spcFirstLastPara="1" rIns="91425" wrap="square" tIns="45700">
            <a:spAutoFit/>
          </a:bodyPr>
          <a:lstStyle/>
          <a:p>
            <a:pPr indent="0" lvl="2" marL="0" rtl="0" algn="r">
              <a:lnSpc>
                <a:spcPct val="100000"/>
              </a:lnSpc>
              <a:spcBef>
                <a:spcPts val="0"/>
              </a:spcBef>
              <a:spcAft>
                <a:spcPts val="0"/>
              </a:spcAft>
              <a:buClr>
                <a:schemeClr val="dk2"/>
              </a:buClr>
              <a:buSzPts val="4060"/>
              <a:buNone/>
            </a:pPr>
            <a:r>
              <a:rPr lang="en-US" sz="2900">
                <a:solidFill>
                  <a:srgbClr val="345D7E"/>
                </a:solidFill>
                <a:latin typeface="Book Antiqua"/>
                <a:ea typeface="Book Antiqua"/>
                <a:cs typeface="Book Antiqua"/>
                <a:sym typeface="Book Antiqua"/>
              </a:rPr>
              <a:t>                                               Nepotism</a:t>
            </a:r>
            <a:endParaRPr sz="2900">
              <a:solidFill>
                <a:schemeClr val="dk1"/>
              </a:solidFill>
              <a:latin typeface="Corbel"/>
              <a:ea typeface="Corbel"/>
              <a:cs typeface="Corbel"/>
              <a:sym typeface="Corbel"/>
            </a:endParaRPr>
          </a:p>
          <a:p>
            <a:pPr indent="-374650" lvl="2" marL="342900" rtl="0" algn="l">
              <a:lnSpc>
                <a:spcPct val="150000"/>
              </a:lnSpc>
              <a:spcBef>
                <a:spcPts val="960"/>
              </a:spcBef>
              <a:spcAft>
                <a:spcPts val="0"/>
              </a:spcAft>
              <a:buClr>
                <a:schemeClr val="accent1"/>
              </a:buClr>
              <a:buSzPts val="3110"/>
              <a:buChar char="•"/>
            </a:pPr>
            <a:r>
              <a:rPr lang="en-US" sz="2300"/>
              <a:t>A</a:t>
            </a:r>
            <a:r>
              <a:rPr lang="en-US" sz="2300"/>
              <a:t> public official or employee may not directly supervise or participate in decisions affecting the employment and working conditions of his or her relative or a person with whom he or she resides.</a:t>
            </a:r>
            <a:endParaRPr sz="2300"/>
          </a:p>
          <a:p>
            <a:pPr indent="-323215" lvl="2" marL="342900" rtl="0" algn="l">
              <a:lnSpc>
                <a:spcPct val="150000"/>
              </a:lnSpc>
              <a:spcBef>
                <a:spcPts val="960"/>
              </a:spcBef>
              <a:spcAft>
                <a:spcPts val="0"/>
              </a:spcAft>
              <a:buSzPts val="2300"/>
              <a:buChar char="•"/>
            </a:pPr>
            <a:r>
              <a:rPr lang="en-US" sz="2300"/>
              <a:t>Exception:  Required by law and independent third party involved.</a:t>
            </a:r>
            <a:endParaRPr sz="2300"/>
          </a:p>
          <a:p>
            <a:pPr indent="0" lvl="2" marL="0" rtl="0" algn="ctr">
              <a:lnSpc>
                <a:spcPct val="150000"/>
              </a:lnSpc>
              <a:spcBef>
                <a:spcPts val="960"/>
              </a:spcBef>
              <a:spcAft>
                <a:spcPts val="0"/>
              </a:spcAft>
              <a:buClr>
                <a:schemeClr val="accent1"/>
              </a:buClr>
              <a:buSzPts val="2610"/>
              <a:buNone/>
            </a:pPr>
            <a:r>
              <a:rPr lang="en-US" sz="2300"/>
              <a:t>      Legislative Rule at 158 C.S.R. § 6.</a:t>
            </a:r>
            <a:endParaRPr sz="1900"/>
          </a:p>
          <a:p>
            <a:pPr indent="-121920" lvl="2" marL="342900" rtl="0" algn="l">
              <a:lnSpc>
                <a:spcPct val="150000"/>
              </a:lnSpc>
              <a:spcBef>
                <a:spcPts val="1080"/>
              </a:spcBef>
              <a:spcAft>
                <a:spcPts val="0"/>
              </a:spcAft>
              <a:buClr>
                <a:schemeClr val="accent1"/>
              </a:buClr>
              <a:buSzPts val="3480"/>
              <a:buNone/>
            </a:pPr>
            <a:r>
              <a:t/>
            </a:r>
            <a:endParaRPr sz="2500"/>
          </a:p>
          <a:p>
            <a:pPr indent="-121920" lvl="2" marL="342900" rtl="0" algn="l">
              <a:lnSpc>
                <a:spcPct val="150000"/>
              </a:lnSpc>
              <a:spcBef>
                <a:spcPts val="1080"/>
              </a:spcBef>
              <a:spcAft>
                <a:spcPts val="0"/>
              </a:spcAft>
              <a:buClr>
                <a:schemeClr val="accent1"/>
              </a:buClr>
              <a:buSzPts val="3480"/>
              <a:buNone/>
            </a:pPr>
            <a:r>
              <a:t/>
            </a:r>
            <a:endParaRPr sz="2500"/>
          </a:p>
        </p:txBody>
      </p:sp>
      <p:pic>
        <p:nvPicPr>
          <p:cNvPr descr="sealfront2" id="1061" name="Google Shape;1061;p9"/>
          <p:cNvPicPr preferRelativeResize="0"/>
          <p:nvPr/>
        </p:nvPicPr>
        <p:blipFill rotWithShape="1">
          <a:blip r:embed="rId3">
            <a:alphaModFix/>
          </a:blip>
          <a:srcRect b="0" l="0" r="0" t="0"/>
          <a:stretch/>
        </p:blipFill>
        <p:spPr>
          <a:xfrm>
            <a:off x="1056774" y="73283"/>
            <a:ext cx="1523999" cy="1554684"/>
          </a:xfrm>
          <a:prstGeom prst="rect">
            <a:avLst/>
          </a:prstGeom>
          <a:noFill/>
          <a:ln>
            <a:noFill/>
          </a:ln>
        </p:spPr>
      </p:pic>
      <p:pic>
        <p:nvPicPr>
          <p:cNvPr descr="Graphical user interface, application&#10;&#10;Description automatically generated" id="1062" name="Google Shape;1062;p9"/>
          <p:cNvPicPr preferRelativeResize="0"/>
          <p:nvPr/>
        </p:nvPicPr>
        <p:blipFill rotWithShape="1">
          <a:blip r:embed="rId4">
            <a:alphaModFix/>
          </a:blip>
          <a:srcRect b="0" l="0" r="0" t="0"/>
          <a:stretch/>
        </p:blipFill>
        <p:spPr>
          <a:xfrm>
            <a:off x="6611150" y="2438400"/>
            <a:ext cx="2584925" cy="2927800"/>
          </a:xfrm>
          <a:prstGeom prst="rect">
            <a:avLst/>
          </a:prstGeom>
          <a:noFill/>
          <a:ln>
            <a:noFill/>
          </a:ln>
        </p:spPr>
      </p:pic>
      <p:sp>
        <p:nvSpPr>
          <p:cNvPr id="1063" name="Google Shape;1063;p9"/>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0"/>
          <p:cNvSpPr txBox="1"/>
          <p:nvPr>
            <p:ph idx="1" type="body"/>
          </p:nvPr>
        </p:nvSpPr>
        <p:spPr>
          <a:xfrm>
            <a:off x="885250" y="2380100"/>
            <a:ext cx="4109100" cy="43458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1080"/>
              </a:spcBef>
              <a:spcAft>
                <a:spcPts val="0"/>
              </a:spcAft>
              <a:buClr>
                <a:srgbClr val="BA8E2C"/>
              </a:buClr>
              <a:buSzPts val="3480"/>
              <a:buFont typeface="Arial"/>
              <a:buNone/>
            </a:pPr>
            <a:r>
              <a:rPr b="0" i="0" lang="en-US" sz="3000" u="none" cap="none" strike="noStrike">
                <a:solidFill>
                  <a:srgbClr val="000000"/>
                </a:solidFill>
                <a:latin typeface="Corbel"/>
                <a:ea typeface="Corbel"/>
                <a:cs typeface="Corbel"/>
                <a:sym typeface="Corbel"/>
              </a:rPr>
              <a:t>A.O. 2020-13 A principal’s wife, sister, and brother-in-law may be employed in the same school where he or she serves as principal, but the principal may not be involved in hiring or supervising them.</a:t>
            </a:r>
            <a:endParaRPr sz="3000"/>
          </a:p>
          <a:p>
            <a:pPr indent="-158750" lvl="2" marL="342900" rtl="0" algn="l">
              <a:lnSpc>
                <a:spcPct val="150000"/>
              </a:lnSpc>
              <a:spcBef>
                <a:spcPts val="1000"/>
              </a:spcBef>
              <a:spcAft>
                <a:spcPts val="0"/>
              </a:spcAft>
              <a:buClr>
                <a:schemeClr val="accent1"/>
              </a:buClr>
              <a:buSzPts val="2900"/>
              <a:buNone/>
            </a:pPr>
            <a:r>
              <a:t/>
            </a:r>
            <a:endParaRPr sz="2500"/>
          </a:p>
        </p:txBody>
      </p:sp>
      <p:pic>
        <p:nvPicPr>
          <p:cNvPr descr="sealfront2" id="1070" name="Google Shape;1070;p10"/>
          <p:cNvPicPr preferRelativeResize="0"/>
          <p:nvPr/>
        </p:nvPicPr>
        <p:blipFill rotWithShape="1">
          <a:blip r:embed="rId3">
            <a:alphaModFix/>
          </a:blip>
          <a:srcRect b="0" l="0" r="0" t="0"/>
          <a:stretch/>
        </p:blipFill>
        <p:spPr>
          <a:xfrm>
            <a:off x="1028700" y="51307"/>
            <a:ext cx="1523999" cy="1554684"/>
          </a:xfrm>
          <a:prstGeom prst="rect">
            <a:avLst/>
          </a:prstGeom>
          <a:noFill/>
          <a:ln>
            <a:noFill/>
          </a:ln>
        </p:spPr>
      </p:pic>
      <p:pic>
        <p:nvPicPr>
          <p:cNvPr id="1071" name="Google Shape;1071;p10"/>
          <p:cNvPicPr preferRelativeResize="0"/>
          <p:nvPr/>
        </p:nvPicPr>
        <p:blipFill rotWithShape="1">
          <a:blip r:embed="rId4">
            <a:alphaModFix/>
          </a:blip>
          <a:srcRect b="0" l="0" r="0" t="0"/>
          <a:stretch/>
        </p:blipFill>
        <p:spPr>
          <a:xfrm>
            <a:off x="4994326" y="2438401"/>
            <a:ext cx="3839160" cy="3124199"/>
          </a:xfrm>
          <a:prstGeom prst="rect">
            <a:avLst/>
          </a:prstGeom>
          <a:noFill/>
          <a:ln>
            <a:noFill/>
          </a:ln>
        </p:spPr>
      </p:pic>
      <p:sp>
        <p:nvSpPr>
          <p:cNvPr id="1072" name="Google Shape;1072;p10"/>
          <p:cNvSpPr txBox="1"/>
          <p:nvPr>
            <p:ph type="title"/>
          </p:nvPr>
        </p:nvSpPr>
        <p:spPr>
          <a:xfrm>
            <a:off x="2400300" y="533401"/>
            <a:ext cx="5715000" cy="1905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Use of Public Office for </a:t>
            </a:r>
            <a:br>
              <a:rPr lang="en-US" sz="4000">
                <a:solidFill>
                  <a:srgbClr val="345D7E"/>
                </a:solidFill>
                <a:latin typeface="Book Antiqua"/>
                <a:ea typeface="Book Antiqua"/>
                <a:cs typeface="Book Antiqua"/>
                <a:sym typeface="Book Antiqua"/>
              </a:rPr>
            </a:br>
            <a:r>
              <a:rPr lang="en-US" sz="4300">
                <a:solidFill>
                  <a:srgbClr val="345D7E"/>
                </a:solidFill>
              </a:rPr>
              <a:t>Private Gain</a:t>
            </a:r>
            <a:br>
              <a:rPr lang="en-US" sz="4300">
                <a:solidFill>
                  <a:srgbClr val="345D7E"/>
                </a:solidFill>
              </a:rPr>
            </a:br>
            <a:r>
              <a:rPr lang="en-US" sz="3500">
                <a:solidFill>
                  <a:srgbClr val="345D7E"/>
                </a:solidFill>
              </a:rPr>
              <a:t>Nepotism</a:t>
            </a:r>
            <a:br>
              <a:rPr lang="en-US" sz="4000">
                <a:solidFill>
                  <a:schemeClr val="dk1"/>
                </a:solidFill>
                <a:latin typeface="Corbel"/>
                <a:ea typeface="Corbel"/>
                <a:cs typeface="Corbel"/>
                <a:sym typeface="Corbel"/>
              </a:rPr>
            </a:br>
            <a:br>
              <a:rPr lang="en-US" sz="4000">
                <a:solidFill>
                  <a:srgbClr val="345D7E"/>
                </a:solidFill>
                <a:latin typeface="Book Antiqua"/>
                <a:ea typeface="Book Antiqua"/>
                <a:cs typeface="Book Antiqua"/>
                <a:sym typeface="Book Antiqua"/>
              </a:rPr>
            </a:br>
            <a:endParaRPr sz="2800">
              <a:solidFill>
                <a:srgbClr val="345D7E"/>
              </a:solidFill>
              <a:latin typeface="Book Antiqua"/>
              <a:ea typeface="Book Antiqua"/>
              <a:cs typeface="Book Antiqua"/>
              <a:sym typeface="Book Antiqua"/>
            </a:endParaRPr>
          </a:p>
        </p:txBody>
      </p:sp>
      <p:sp>
        <p:nvSpPr>
          <p:cNvPr id="1073" name="Google Shape;1073;p10"/>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g134a032b301_0_0"/>
          <p:cNvSpPr txBox="1"/>
          <p:nvPr>
            <p:ph idx="1" type="body"/>
          </p:nvPr>
        </p:nvSpPr>
        <p:spPr>
          <a:xfrm>
            <a:off x="672350" y="2380100"/>
            <a:ext cx="5159100" cy="4078200"/>
          </a:xfrm>
          <a:prstGeom prst="rect">
            <a:avLst/>
          </a:prstGeom>
          <a:noFill/>
          <a:ln>
            <a:noFill/>
          </a:ln>
        </p:spPr>
        <p:txBody>
          <a:bodyPr anchorCtr="0" anchor="ctr" bIns="45700" lIns="91425" spcFirstLastPara="1" rIns="91425" wrap="square" tIns="45700">
            <a:spAutoFit/>
          </a:bodyPr>
          <a:lstStyle/>
          <a:p>
            <a:pPr indent="0" lvl="0" marL="0" rtl="0" algn="l">
              <a:lnSpc>
                <a:spcPct val="107916"/>
              </a:lnSpc>
              <a:spcBef>
                <a:spcPts val="0"/>
              </a:spcBef>
              <a:spcAft>
                <a:spcPts val="0"/>
              </a:spcAft>
              <a:buClr>
                <a:schemeClr val="dk1"/>
              </a:buClr>
              <a:buSzPts val="1100"/>
              <a:buFont typeface="Arial"/>
              <a:buNone/>
            </a:pPr>
            <a:r>
              <a:rPr lang="en-US" sz="3000"/>
              <a:t>Teachers arranging for relatives to substitute and/or placing relatives on a preferred list of substitutes violates the Ethics Act’s nepotism provisions. </a:t>
            </a:r>
            <a:endParaRPr sz="3000"/>
          </a:p>
          <a:p>
            <a:pPr indent="0" lvl="0" marL="0" rtl="0" algn="l">
              <a:lnSpc>
                <a:spcPct val="107916"/>
              </a:lnSpc>
              <a:spcBef>
                <a:spcPts val="800"/>
              </a:spcBef>
              <a:spcAft>
                <a:spcPts val="0"/>
              </a:spcAft>
              <a:buClr>
                <a:schemeClr val="dk1"/>
              </a:buClr>
              <a:buSzPts val="1100"/>
              <a:buFont typeface="Arial"/>
              <a:buNone/>
            </a:pPr>
            <a:r>
              <a:rPr lang="en-US" sz="3000"/>
              <a:t>AO 2019-03.</a:t>
            </a:r>
            <a:endParaRPr sz="3000"/>
          </a:p>
          <a:p>
            <a:pPr indent="0" lvl="0" marL="0" marR="0" rtl="0" algn="l">
              <a:lnSpc>
                <a:spcPct val="90000"/>
              </a:lnSpc>
              <a:spcBef>
                <a:spcPts val="1080"/>
              </a:spcBef>
              <a:spcAft>
                <a:spcPts val="0"/>
              </a:spcAft>
              <a:buClr>
                <a:srgbClr val="BA8E2C"/>
              </a:buClr>
              <a:buSzPts val="3480"/>
              <a:buFont typeface="Arial"/>
              <a:buNone/>
            </a:pPr>
            <a:r>
              <a:t/>
            </a:r>
            <a:endParaRPr sz="2300">
              <a:solidFill>
                <a:srgbClr val="000000"/>
              </a:solidFill>
            </a:endParaRPr>
          </a:p>
          <a:p>
            <a:pPr indent="-158750" lvl="2" marL="342900" rtl="0" algn="l">
              <a:lnSpc>
                <a:spcPct val="150000"/>
              </a:lnSpc>
              <a:spcBef>
                <a:spcPts val="1000"/>
              </a:spcBef>
              <a:spcAft>
                <a:spcPts val="0"/>
              </a:spcAft>
              <a:buClr>
                <a:schemeClr val="accent1"/>
              </a:buClr>
              <a:buSzPts val="2900"/>
              <a:buNone/>
            </a:pPr>
            <a:r>
              <a:t/>
            </a:r>
            <a:endParaRPr sz="2000"/>
          </a:p>
        </p:txBody>
      </p:sp>
      <p:pic>
        <p:nvPicPr>
          <p:cNvPr descr="sealfront2" id="1080" name="Google Shape;1080;g134a032b301_0_0"/>
          <p:cNvPicPr preferRelativeResize="0"/>
          <p:nvPr/>
        </p:nvPicPr>
        <p:blipFill rotWithShape="1">
          <a:blip r:embed="rId3">
            <a:alphaModFix/>
          </a:blip>
          <a:srcRect b="0" l="0" r="0" t="0"/>
          <a:stretch/>
        </p:blipFill>
        <p:spPr>
          <a:xfrm>
            <a:off x="1028700" y="51307"/>
            <a:ext cx="1523999" cy="1554684"/>
          </a:xfrm>
          <a:prstGeom prst="rect">
            <a:avLst/>
          </a:prstGeom>
          <a:noFill/>
          <a:ln>
            <a:noFill/>
          </a:ln>
        </p:spPr>
      </p:pic>
      <p:sp>
        <p:nvSpPr>
          <p:cNvPr id="1081" name="Google Shape;1081;g134a032b301_0_0"/>
          <p:cNvSpPr txBox="1"/>
          <p:nvPr>
            <p:ph type="title"/>
          </p:nvPr>
        </p:nvSpPr>
        <p:spPr>
          <a:xfrm>
            <a:off x="2400300" y="533401"/>
            <a:ext cx="5715000" cy="1905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Use of Public Office for </a:t>
            </a: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Private </a:t>
            </a:r>
            <a:r>
              <a:rPr lang="en-US">
                <a:solidFill>
                  <a:srgbClr val="345D7E"/>
                </a:solidFill>
                <a:latin typeface="Book Antiqua"/>
                <a:ea typeface="Book Antiqua"/>
                <a:cs typeface="Book Antiqua"/>
                <a:sym typeface="Book Antiqua"/>
              </a:rPr>
              <a:t>G</a:t>
            </a:r>
            <a:r>
              <a:rPr lang="en-US" sz="4000">
                <a:solidFill>
                  <a:srgbClr val="345D7E"/>
                </a:solidFill>
                <a:latin typeface="Book Antiqua"/>
                <a:ea typeface="Book Antiqua"/>
                <a:cs typeface="Book Antiqua"/>
                <a:sym typeface="Book Antiqua"/>
              </a:rPr>
              <a:t>ain</a:t>
            </a:r>
            <a:br>
              <a:rPr lang="en-US" sz="4000">
                <a:solidFill>
                  <a:srgbClr val="345D7E"/>
                </a:solidFill>
                <a:latin typeface="Book Antiqua"/>
                <a:ea typeface="Book Antiqua"/>
                <a:cs typeface="Book Antiqua"/>
                <a:sym typeface="Book Antiqua"/>
              </a:rPr>
            </a:br>
            <a:r>
              <a:rPr lang="en-US" sz="3200">
                <a:solidFill>
                  <a:srgbClr val="345D7E"/>
                </a:solidFill>
                <a:latin typeface="Book Antiqua"/>
                <a:ea typeface="Book Antiqua"/>
                <a:cs typeface="Book Antiqua"/>
                <a:sym typeface="Book Antiqua"/>
              </a:rPr>
              <a:t>Nepotism</a:t>
            </a:r>
            <a:br>
              <a:rPr lang="en-US" sz="4000">
                <a:solidFill>
                  <a:schemeClr val="dk1"/>
                </a:solidFill>
                <a:latin typeface="Corbel"/>
                <a:ea typeface="Corbel"/>
                <a:cs typeface="Corbel"/>
                <a:sym typeface="Corbel"/>
              </a:rPr>
            </a:br>
            <a:br>
              <a:rPr lang="en-US" sz="4000">
                <a:solidFill>
                  <a:srgbClr val="345D7E"/>
                </a:solidFill>
                <a:latin typeface="Book Antiqua"/>
                <a:ea typeface="Book Antiqua"/>
                <a:cs typeface="Book Antiqua"/>
                <a:sym typeface="Book Antiqua"/>
              </a:rPr>
            </a:br>
            <a:endParaRPr sz="2800">
              <a:solidFill>
                <a:srgbClr val="345D7E"/>
              </a:solidFill>
              <a:latin typeface="Book Antiqua"/>
              <a:ea typeface="Book Antiqua"/>
              <a:cs typeface="Book Antiqua"/>
              <a:sym typeface="Book Antiqua"/>
            </a:endParaRPr>
          </a:p>
        </p:txBody>
      </p:sp>
      <p:sp>
        <p:nvSpPr>
          <p:cNvPr id="1082" name="Google Shape;1082;g134a032b301_0_0"/>
          <p:cNvSpPr txBox="1"/>
          <p:nvPr>
            <p:ph idx="12" type="sldNum"/>
          </p:nvPr>
        </p:nvSpPr>
        <p:spPr>
          <a:xfrm>
            <a:off x="8258967" y="6108173"/>
            <a:ext cx="4278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pic>
        <p:nvPicPr>
          <p:cNvPr id="1083" name="Google Shape;1083;g134a032b301_0_0"/>
          <p:cNvPicPr preferRelativeResize="0"/>
          <p:nvPr/>
        </p:nvPicPr>
        <p:blipFill>
          <a:blip r:embed="rId4">
            <a:alphaModFix/>
          </a:blip>
          <a:stretch>
            <a:fillRect/>
          </a:stretch>
        </p:blipFill>
        <p:spPr>
          <a:xfrm flipH="1">
            <a:off x="5831349" y="3465950"/>
            <a:ext cx="3305801" cy="1814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1"/>
          <p:cNvSpPr txBox="1"/>
          <p:nvPr>
            <p:ph type="title"/>
          </p:nvPr>
        </p:nvSpPr>
        <p:spPr>
          <a:xfrm>
            <a:off x="977348" y="104682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sz="4000">
                <a:solidFill>
                  <a:srgbClr val="345D7E"/>
                </a:solidFill>
              </a:rPr>
              <a:t>	</a:t>
            </a:r>
            <a:r>
              <a:rPr lang="en-US" sz="2800">
                <a:solidFill>
                  <a:srgbClr val="345D7E"/>
                </a:solidFill>
              </a:rPr>
              <a:t>Unauthorized Spending</a:t>
            </a:r>
            <a:endParaRPr sz="2800">
              <a:solidFill>
                <a:srgbClr val="345D7E"/>
              </a:solidFill>
              <a:latin typeface="Book Antiqua"/>
              <a:ea typeface="Book Antiqua"/>
              <a:cs typeface="Book Antiqua"/>
              <a:sym typeface="Book Antiqua"/>
            </a:endParaRPr>
          </a:p>
        </p:txBody>
      </p:sp>
      <p:sp>
        <p:nvSpPr>
          <p:cNvPr id="1090" name="Google Shape;1090;p11"/>
          <p:cNvSpPr txBox="1"/>
          <p:nvPr/>
        </p:nvSpPr>
        <p:spPr>
          <a:xfrm>
            <a:off x="1184177" y="1368246"/>
            <a:ext cx="8001000" cy="54042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50000"/>
              </a:lnSpc>
              <a:spcBef>
                <a:spcPts val="0"/>
              </a:spcBef>
              <a:spcAft>
                <a:spcPts val="0"/>
              </a:spcAft>
              <a:buClr>
                <a:srgbClr val="BA8E2C"/>
              </a:buClr>
              <a:buSzPts val="3600"/>
              <a:buFont typeface="Arial"/>
              <a:buNone/>
            </a:pPr>
            <a:r>
              <a:t/>
            </a:r>
            <a:endParaRPr b="0" i="0" sz="2400" u="none" cap="none" strike="noStrike">
              <a:solidFill>
                <a:schemeClr val="dk1"/>
              </a:solidFill>
              <a:latin typeface="Corbel"/>
              <a:ea typeface="Corbel"/>
              <a:cs typeface="Corbel"/>
              <a:sym typeface="Corbel"/>
            </a:endParaRPr>
          </a:p>
          <a:p>
            <a:pPr indent="-444500" lvl="0" marL="457200" marR="0" rtl="0" algn="l">
              <a:lnSpc>
                <a:spcPct val="115000"/>
              </a:lnSpc>
              <a:spcBef>
                <a:spcPts val="0"/>
              </a:spcBef>
              <a:spcAft>
                <a:spcPts val="0"/>
              </a:spcAft>
              <a:buClr>
                <a:srgbClr val="BA8E2C"/>
              </a:buClr>
              <a:buSzPts val="3400"/>
              <a:buFont typeface="Arial"/>
              <a:buChar char="•"/>
            </a:pPr>
            <a:r>
              <a:rPr b="0" i="0" lang="en-US" sz="2200" u="none" cap="none" strike="noStrike">
                <a:solidFill>
                  <a:schemeClr val="dk1"/>
                </a:solidFill>
                <a:latin typeface="Corbel"/>
                <a:ea typeface="Corbel"/>
                <a:cs typeface="Corbel"/>
                <a:sym typeface="Corbel"/>
              </a:rPr>
              <a:t>The Ethics Commission only has authority to determine whether a proposed expenditure violates the private gain provision of the Act.  </a:t>
            </a:r>
            <a:endParaRPr b="0" i="0" sz="1200" u="none" cap="none" strike="noStrike">
              <a:solidFill>
                <a:srgbClr val="000000"/>
              </a:solidFill>
              <a:latin typeface="Arial"/>
              <a:ea typeface="Arial"/>
              <a:cs typeface="Arial"/>
              <a:sym typeface="Arial"/>
            </a:endParaRPr>
          </a:p>
          <a:p>
            <a:pPr indent="-444500" lvl="0" marL="457200" marR="0" rtl="0" algn="l">
              <a:lnSpc>
                <a:spcPct val="115000"/>
              </a:lnSpc>
              <a:spcBef>
                <a:spcPts val="0"/>
              </a:spcBef>
              <a:spcAft>
                <a:spcPts val="0"/>
              </a:spcAft>
              <a:buClr>
                <a:srgbClr val="BA8E2C"/>
              </a:buClr>
              <a:buSzPts val="3400"/>
              <a:buFont typeface="Arial"/>
              <a:buChar char="•"/>
            </a:pPr>
            <a:r>
              <a:rPr b="0" i="0" lang="en-US" sz="2200" u="none" cap="none" strike="noStrike">
                <a:solidFill>
                  <a:schemeClr val="dk1"/>
                </a:solidFill>
                <a:latin typeface="Corbel"/>
                <a:ea typeface="Corbel"/>
                <a:cs typeface="Corbel"/>
                <a:sym typeface="Corbel"/>
              </a:rPr>
              <a:t>The Commission considers, among other factors, whether the proposed expenditure is authorized elsewhere.</a:t>
            </a:r>
            <a:endParaRPr b="1" i="0" sz="2200" u="none" cap="none" strike="noStrike">
              <a:solidFill>
                <a:schemeClr val="dk1"/>
              </a:solidFill>
              <a:latin typeface="Corbel"/>
              <a:ea typeface="Corbel"/>
              <a:cs typeface="Corbel"/>
              <a:sym typeface="Corbel"/>
            </a:endParaRPr>
          </a:p>
          <a:p>
            <a:pPr indent="-285750" lvl="2" marL="1200150" marR="0" rtl="0" algn="l">
              <a:lnSpc>
                <a:spcPct val="150000"/>
              </a:lnSpc>
              <a:spcBef>
                <a:spcPts val="0"/>
              </a:spcBef>
              <a:spcAft>
                <a:spcPts val="0"/>
              </a:spcAft>
              <a:buClr>
                <a:srgbClr val="BA8E2C"/>
              </a:buClr>
              <a:buSzPts val="1800"/>
              <a:buFont typeface="Arial"/>
              <a:buChar char="•"/>
            </a:pPr>
            <a:r>
              <a:rPr b="0" i="0" lang="en-US" sz="1800" u="none" cap="none" strike="noStrike">
                <a:solidFill>
                  <a:schemeClr val="dk1"/>
                </a:solidFill>
                <a:latin typeface="Corbel"/>
                <a:ea typeface="Corbel"/>
                <a:cs typeface="Corbel"/>
                <a:sym typeface="Corbel"/>
              </a:rPr>
              <a:t>W. Va. Code </a:t>
            </a:r>
            <a:endParaRPr b="0" i="0" sz="1400" u="none" cap="none" strike="noStrike">
              <a:solidFill>
                <a:srgbClr val="000000"/>
              </a:solidFill>
              <a:latin typeface="Arial"/>
              <a:ea typeface="Arial"/>
              <a:cs typeface="Arial"/>
              <a:sym typeface="Arial"/>
            </a:endParaRPr>
          </a:p>
          <a:p>
            <a:pPr indent="-285750" lvl="2" marL="1200150" marR="0" rtl="0" algn="l">
              <a:lnSpc>
                <a:spcPct val="150000"/>
              </a:lnSpc>
              <a:spcBef>
                <a:spcPts val="0"/>
              </a:spcBef>
              <a:spcAft>
                <a:spcPts val="0"/>
              </a:spcAft>
              <a:buClr>
                <a:srgbClr val="BA8E2C"/>
              </a:buClr>
              <a:buSzPts val="1800"/>
              <a:buFont typeface="Arial"/>
              <a:buChar char="•"/>
            </a:pPr>
            <a:r>
              <a:rPr b="0" i="0" lang="en-US" sz="1800" u="none" cap="none" strike="noStrike">
                <a:solidFill>
                  <a:schemeClr val="dk1"/>
                </a:solidFill>
                <a:latin typeface="Corbel"/>
                <a:ea typeface="Corbel"/>
                <a:cs typeface="Corbel"/>
                <a:sym typeface="Corbel"/>
              </a:rPr>
              <a:t>Legislative Rules</a:t>
            </a:r>
            <a:endParaRPr b="0" i="0" sz="1400" u="none" cap="none" strike="noStrike">
              <a:solidFill>
                <a:srgbClr val="000000"/>
              </a:solidFill>
              <a:latin typeface="Arial"/>
              <a:ea typeface="Arial"/>
              <a:cs typeface="Arial"/>
              <a:sym typeface="Arial"/>
            </a:endParaRPr>
          </a:p>
          <a:p>
            <a:pPr indent="-285750" lvl="2" marL="1200150" marR="0" rtl="0" algn="l">
              <a:lnSpc>
                <a:spcPct val="150000"/>
              </a:lnSpc>
              <a:spcBef>
                <a:spcPts val="0"/>
              </a:spcBef>
              <a:spcAft>
                <a:spcPts val="0"/>
              </a:spcAft>
              <a:buClr>
                <a:srgbClr val="BA8E2C"/>
              </a:buClr>
              <a:buSzPts val="1800"/>
              <a:buFont typeface="Arial"/>
              <a:buChar char="•"/>
            </a:pPr>
            <a:r>
              <a:rPr b="0" i="0" lang="en-US" sz="1800" u="none" cap="none" strike="noStrike">
                <a:solidFill>
                  <a:schemeClr val="dk1"/>
                </a:solidFill>
                <a:latin typeface="Corbel"/>
                <a:ea typeface="Corbel"/>
                <a:cs typeface="Corbel"/>
                <a:sym typeface="Corbel"/>
              </a:rPr>
              <a:t>Attorney General Opinions</a:t>
            </a:r>
            <a:endParaRPr b="0" i="0" sz="1400" u="none" cap="none" strike="noStrike">
              <a:solidFill>
                <a:srgbClr val="000000"/>
              </a:solidFill>
              <a:latin typeface="Arial"/>
              <a:ea typeface="Arial"/>
              <a:cs typeface="Arial"/>
              <a:sym typeface="Arial"/>
            </a:endParaRPr>
          </a:p>
          <a:p>
            <a:pPr indent="-285750" lvl="2" marL="1200150" marR="0" rtl="0" algn="l">
              <a:lnSpc>
                <a:spcPct val="150000"/>
              </a:lnSpc>
              <a:spcBef>
                <a:spcPts val="0"/>
              </a:spcBef>
              <a:spcAft>
                <a:spcPts val="0"/>
              </a:spcAft>
              <a:buClr>
                <a:srgbClr val="BA8E2C"/>
              </a:buClr>
              <a:buSzPts val="1800"/>
              <a:buFont typeface="Arial"/>
              <a:buChar char="•"/>
            </a:pPr>
            <a:r>
              <a:rPr b="0" i="0" lang="en-US" sz="1800" u="none" cap="none" strike="noStrike">
                <a:solidFill>
                  <a:schemeClr val="dk1"/>
                </a:solidFill>
                <a:latin typeface="Corbel"/>
                <a:ea typeface="Corbel"/>
                <a:cs typeface="Corbel"/>
                <a:sym typeface="Corbel"/>
              </a:rPr>
              <a:t>Auditor Opinion Letters</a:t>
            </a:r>
            <a:endParaRPr b="0" i="0" sz="1400" u="none" cap="none" strike="noStrike">
              <a:solidFill>
                <a:srgbClr val="000000"/>
              </a:solidFill>
              <a:latin typeface="Arial"/>
              <a:ea typeface="Arial"/>
              <a:cs typeface="Arial"/>
              <a:sym typeface="Arial"/>
            </a:endParaRPr>
          </a:p>
          <a:p>
            <a:pPr indent="-285750" lvl="2" marL="1200150" marR="0" rtl="0" algn="l">
              <a:lnSpc>
                <a:spcPct val="150000"/>
              </a:lnSpc>
              <a:spcBef>
                <a:spcPts val="0"/>
              </a:spcBef>
              <a:spcAft>
                <a:spcPts val="0"/>
              </a:spcAft>
              <a:buClr>
                <a:srgbClr val="BA8E2C"/>
              </a:buClr>
              <a:buSzPts val="1800"/>
              <a:buFont typeface="Arial"/>
              <a:buChar char="•"/>
            </a:pPr>
            <a:r>
              <a:rPr b="0" i="0" lang="en-US" sz="1800" u="none" cap="none" strike="noStrike">
                <a:solidFill>
                  <a:schemeClr val="dk1"/>
                </a:solidFill>
                <a:latin typeface="Corbel"/>
                <a:ea typeface="Corbel"/>
                <a:cs typeface="Corbel"/>
                <a:sym typeface="Corbel"/>
              </a:rPr>
              <a:t>Agency’s attorney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rbel"/>
              <a:ea typeface="Corbel"/>
              <a:cs typeface="Corbel"/>
              <a:sym typeface="Corbel"/>
            </a:endParaRPr>
          </a:p>
        </p:txBody>
      </p:sp>
      <p:pic>
        <p:nvPicPr>
          <p:cNvPr id="1091" name="Google Shape;1091;p11"/>
          <p:cNvPicPr preferRelativeResize="0"/>
          <p:nvPr/>
        </p:nvPicPr>
        <p:blipFill rotWithShape="1">
          <a:blip r:embed="rId3">
            <a:alphaModFix/>
          </a:blip>
          <a:srcRect b="0" l="0" r="0" t="0"/>
          <a:stretch/>
        </p:blipFill>
        <p:spPr>
          <a:xfrm>
            <a:off x="6368484" y="4677304"/>
            <a:ext cx="1201111" cy="1201111"/>
          </a:xfrm>
          <a:prstGeom prst="rect">
            <a:avLst/>
          </a:prstGeom>
          <a:noFill/>
          <a:ln>
            <a:noFill/>
          </a:ln>
        </p:spPr>
      </p:pic>
      <p:pic>
        <p:nvPicPr>
          <p:cNvPr descr="sealfront2" id="1092" name="Google Shape;1092;p11"/>
          <p:cNvPicPr preferRelativeResize="0"/>
          <p:nvPr/>
        </p:nvPicPr>
        <p:blipFill rotWithShape="1">
          <a:blip r:embed="rId4">
            <a:alphaModFix/>
          </a:blip>
          <a:srcRect b="0" l="0" r="0" t="0"/>
          <a:stretch/>
        </p:blipFill>
        <p:spPr>
          <a:xfrm>
            <a:off x="926825" y="322673"/>
            <a:ext cx="1523999" cy="1554684"/>
          </a:xfrm>
          <a:prstGeom prst="rect">
            <a:avLst/>
          </a:prstGeom>
          <a:noFill/>
          <a:ln>
            <a:noFill/>
          </a:ln>
        </p:spPr>
      </p:pic>
      <p:sp>
        <p:nvSpPr>
          <p:cNvPr id="1093" name="Google Shape;1093;p11"/>
          <p:cNvSpPr txBox="1"/>
          <p:nvPr/>
        </p:nvSpPr>
        <p:spPr>
          <a:xfrm>
            <a:off x="2400300" y="216297"/>
            <a:ext cx="5715000" cy="155468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orbel"/>
              <a:buNone/>
            </a:pPr>
            <a:r>
              <a:t/>
            </a:r>
            <a:endParaRPr b="0" i="0" sz="4000" u="none" cap="none" strike="noStrike">
              <a:solidFill>
                <a:srgbClr val="345D7E"/>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345D7E"/>
              </a:buClr>
              <a:buSzPts val="4000"/>
              <a:buFont typeface="Book Antiqua"/>
              <a:buNone/>
            </a:pPr>
            <a:br>
              <a:rPr b="0" i="0" lang="en-US" sz="4000" u="none" cap="none" strike="noStrike">
                <a:solidFill>
                  <a:srgbClr val="345D7E"/>
                </a:solidFill>
                <a:latin typeface="Book Antiqua"/>
                <a:ea typeface="Book Antiqua"/>
                <a:cs typeface="Book Antiqua"/>
                <a:sym typeface="Book Antiqua"/>
              </a:rPr>
            </a:br>
            <a:endParaRPr b="0" i="0" sz="2800" u="none" cap="none" strike="noStrike">
              <a:solidFill>
                <a:srgbClr val="345D7E"/>
              </a:solidFill>
              <a:latin typeface="Book Antiqua"/>
              <a:ea typeface="Book Antiqua"/>
              <a:cs typeface="Book Antiqua"/>
              <a:sym typeface="Book Antiqua"/>
            </a:endParaRPr>
          </a:p>
        </p:txBody>
      </p:sp>
      <p:sp>
        <p:nvSpPr>
          <p:cNvPr id="1094" name="Google Shape;1094;p11"/>
          <p:cNvSpPr txBox="1"/>
          <p:nvPr>
            <p:ph idx="11" type="ftr"/>
          </p:nvPr>
        </p:nvSpPr>
        <p:spPr>
          <a:xfrm>
            <a:off x="6248398" y="6245225"/>
            <a:ext cx="2133601" cy="4762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1F497D"/>
                </a:solidFill>
              </a:rPr>
              <a:t>    </a:t>
            </a:r>
            <a:endParaRPr/>
          </a:p>
        </p:txBody>
      </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3"/>
          <p:cNvSpPr txBox="1"/>
          <p:nvPr>
            <p:ph idx="4294967295" type="title"/>
          </p:nvPr>
        </p:nvSpPr>
        <p:spPr>
          <a:xfrm>
            <a:off x="762000" y="124976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sz="4000">
                <a:solidFill>
                  <a:srgbClr val="345D7E"/>
                </a:solidFill>
              </a:rPr>
              <a:t>	</a:t>
            </a:r>
            <a:r>
              <a:rPr lang="en-US">
                <a:solidFill>
                  <a:srgbClr val="345D7E"/>
                </a:solidFill>
              </a:rPr>
              <a:t> </a:t>
            </a:r>
            <a:r>
              <a:rPr lang="en-US" sz="2800">
                <a:solidFill>
                  <a:srgbClr val="345D7E"/>
                </a:solidFill>
                <a:latin typeface="Book Antiqua"/>
                <a:ea typeface="Book Antiqua"/>
                <a:cs typeface="Book Antiqua"/>
                <a:sym typeface="Book Antiqua"/>
              </a:rPr>
              <a:t>Paying for Meals </a:t>
            </a:r>
            <a:endParaRPr/>
          </a:p>
        </p:txBody>
      </p:sp>
      <p:sp>
        <p:nvSpPr>
          <p:cNvPr id="1101" name="Google Shape;1101;p13"/>
          <p:cNvSpPr txBox="1"/>
          <p:nvPr/>
        </p:nvSpPr>
        <p:spPr>
          <a:xfrm>
            <a:off x="830675" y="2142121"/>
            <a:ext cx="8382000" cy="4833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BA8E2C"/>
              </a:buClr>
              <a:buSzPts val="2400"/>
              <a:buFont typeface="Arial"/>
              <a:buChar char="•"/>
            </a:pPr>
            <a:r>
              <a:rPr b="0" i="0" lang="en-US" sz="2400" u="none" cap="none" strike="noStrike">
                <a:solidFill>
                  <a:schemeClr val="dk1"/>
                </a:solidFill>
                <a:latin typeface="Corbel"/>
                <a:ea typeface="Corbel"/>
                <a:cs typeface="Corbel"/>
                <a:sym typeface="Corbel"/>
              </a:rPr>
              <a:t>Review applicable laws to determine whether there is express or implied authority for the expenditure.</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BA8E2C"/>
              </a:buClr>
              <a:buSzPts val="2400"/>
              <a:buFont typeface="Arial"/>
              <a:buChar char="•"/>
            </a:pPr>
            <a:r>
              <a:rPr b="0" i="0" lang="en-US" sz="2400" u="none" cap="none" strike="noStrike">
                <a:solidFill>
                  <a:schemeClr val="dk1"/>
                </a:solidFill>
                <a:latin typeface="Corbel"/>
                <a:ea typeface="Corbel"/>
                <a:cs typeface="Corbel"/>
                <a:sym typeface="Corbel"/>
              </a:rPr>
              <a:t>Unauthorized expenditures for meals violate the private gain provision of the Act if the overriding benefit is to the employee, or another person, and not the government agency. </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BA8E2C"/>
              </a:buClr>
              <a:buSzPts val="2400"/>
              <a:buFont typeface="Arial"/>
              <a:buNone/>
            </a:pPr>
            <a:r>
              <a:t/>
            </a:r>
            <a:endParaRPr b="0" i="0" sz="2400" u="none" cap="none" strike="noStrike">
              <a:solidFill>
                <a:schemeClr val="dk1"/>
              </a:solidFill>
              <a:latin typeface="Corbel"/>
              <a:ea typeface="Corbel"/>
              <a:cs typeface="Corbel"/>
              <a:sym typeface="Corbel"/>
            </a:endParaRPr>
          </a:p>
          <a:p>
            <a:pPr indent="-190500" lvl="0" marL="342900" marR="0" rtl="0" algn="l">
              <a:lnSpc>
                <a:spcPct val="150000"/>
              </a:lnSpc>
              <a:spcBef>
                <a:spcPts val="0"/>
              </a:spcBef>
              <a:spcAft>
                <a:spcPts val="0"/>
              </a:spcAft>
              <a:buClr>
                <a:srgbClr val="BA8E2C"/>
              </a:buClr>
              <a:buSzPts val="2400"/>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rbel"/>
              <a:ea typeface="Corbel"/>
              <a:cs typeface="Corbel"/>
              <a:sym typeface="Corbel"/>
            </a:endParaRPr>
          </a:p>
        </p:txBody>
      </p:sp>
      <p:pic>
        <p:nvPicPr>
          <p:cNvPr descr="sealfront2" id="1102" name="Google Shape;1102;p13"/>
          <p:cNvPicPr preferRelativeResize="0"/>
          <p:nvPr/>
        </p:nvPicPr>
        <p:blipFill rotWithShape="1">
          <a:blip r:embed="rId3">
            <a:alphaModFix/>
          </a:blip>
          <a:srcRect b="0" l="0" r="0" t="0"/>
          <a:stretch/>
        </p:blipFill>
        <p:spPr>
          <a:xfrm>
            <a:off x="996616" y="216296"/>
            <a:ext cx="1523999" cy="1554684"/>
          </a:xfrm>
          <a:prstGeom prst="rect">
            <a:avLst/>
          </a:prstGeom>
          <a:noFill/>
          <a:ln>
            <a:noFill/>
          </a:ln>
        </p:spPr>
      </p:pic>
      <p:sp>
        <p:nvSpPr>
          <p:cNvPr id="1103" name="Google Shape;1103;p13"/>
          <p:cNvSpPr txBox="1"/>
          <p:nvPr/>
        </p:nvSpPr>
        <p:spPr>
          <a:xfrm>
            <a:off x="2400300" y="216296"/>
            <a:ext cx="5715000" cy="166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br>
              <a:rPr b="0" i="0" lang="en-US" sz="4000" u="none" cap="none" strike="noStrike">
                <a:solidFill>
                  <a:srgbClr val="345D7E"/>
                </a:solidFill>
                <a:latin typeface="Book Antiqua"/>
                <a:ea typeface="Book Antiqua"/>
                <a:cs typeface="Book Antiqua"/>
                <a:sym typeface="Book Antiqua"/>
              </a:rPr>
            </a:br>
            <a:endParaRPr b="0" i="0" sz="2800" u="none" cap="none" strike="noStrike">
              <a:solidFill>
                <a:srgbClr val="345D7E"/>
              </a:solidFill>
              <a:latin typeface="Book Antiqua"/>
              <a:ea typeface="Book Antiqua"/>
              <a:cs typeface="Book Antiqua"/>
              <a:sym typeface="Book Antiqua"/>
            </a:endParaRPr>
          </a:p>
        </p:txBody>
      </p:sp>
      <p:pic>
        <p:nvPicPr>
          <p:cNvPr descr="A sandwich and salad on a plate&#10;&#10;Description automatically generated" id="1104" name="Google Shape;1104;p13"/>
          <p:cNvPicPr preferRelativeResize="0"/>
          <p:nvPr/>
        </p:nvPicPr>
        <p:blipFill rotWithShape="1">
          <a:blip r:embed="rId4">
            <a:alphaModFix/>
          </a:blip>
          <a:srcRect b="0" l="0" r="0" t="0"/>
          <a:stretch/>
        </p:blipFill>
        <p:spPr>
          <a:xfrm>
            <a:off x="4326075" y="5042879"/>
            <a:ext cx="2552701" cy="1507103"/>
          </a:xfrm>
          <a:prstGeom prst="rect">
            <a:avLst/>
          </a:prstGeom>
          <a:noFill/>
          <a:ln>
            <a:noFill/>
          </a:ln>
        </p:spPr>
      </p:pic>
      <p:sp>
        <p:nvSpPr>
          <p:cNvPr id="1105" name="Google Shape;1105;p1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01">
                                            <p:txEl>
                                              <p:pRg end="0" st="0"/>
                                            </p:txEl>
                                          </p:spTgt>
                                        </p:tgtEl>
                                        <p:attrNameLst>
                                          <p:attrName>style.visibility</p:attrName>
                                        </p:attrNameLst>
                                      </p:cBhvr>
                                      <p:to>
                                        <p:strVal val="visible"/>
                                      </p:to>
                                    </p:set>
                                    <p:animEffect filter="fade" transition="in">
                                      <p:cBhvr>
                                        <p:cTn dur="2000"/>
                                        <p:tgtEl>
                                          <p:spTgt spid="110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01">
                                            <p:txEl>
                                              <p:pRg end="1" st="1"/>
                                            </p:txEl>
                                          </p:spTgt>
                                        </p:tgtEl>
                                        <p:attrNameLst>
                                          <p:attrName>style.visibility</p:attrName>
                                        </p:attrNameLst>
                                      </p:cBhvr>
                                      <p:to>
                                        <p:strVal val="visible"/>
                                      </p:to>
                                    </p:set>
                                    <p:animEffect filter="fade" transition="in">
                                      <p:cBhvr>
                                        <p:cTn dur="2000"/>
                                        <p:tgtEl>
                                          <p:spTgt spid="110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01">
                                            <p:txEl>
                                              <p:pRg end="2" st="2"/>
                                            </p:txEl>
                                          </p:spTgt>
                                        </p:tgtEl>
                                        <p:attrNameLst>
                                          <p:attrName>style.visibility</p:attrName>
                                        </p:attrNameLst>
                                      </p:cBhvr>
                                      <p:to>
                                        <p:strVal val="visible"/>
                                      </p:to>
                                    </p:set>
                                    <p:animEffect filter="fade" transition="in">
                                      <p:cBhvr>
                                        <p:cTn dur="2000"/>
                                        <p:tgtEl>
                                          <p:spTgt spid="110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01">
                                            <p:txEl>
                                              <p:pRg end="3" st="3"/>
                                            </p:txEl>
                                          </p:spTgt>
                                        </p:tgtEl>
                                        <p:attrNameLst>
                                          <p:attrName>style.visibility</p:attrName>
                                        </p:attrNameLst>
                                      </p:cBhvr>
                                      <p:to>
                                        <p:strVal val="visible"/>
                                      </p:to>
                                    </p:set>
                                    <p:animEffect filter="fade" transition="in">
                                      <p:cBhvr>
                                        <p:cTn dur="2000"/>
                                        <p:tgtEl>
                                          <p:spTgt spid="110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01">
                                            <p:txEl>
                                              <p:pRg end="4" st="4"/>
                                            </p:txEl>
                                          </p:spTgt>
                                        </p:tgtEl>
                                        <p:attrNameLst>
                                          <p:attrName>style.visibility</p:attrName>
                                        </p:attrNameLst>
                                      </p:cBhvr>
                                      <p:to>
                                        <p:strVal val="visible"/>
                                      </p:to>
                                    </p:set>
                                    <p:animEffect filter="fade" transition="in">
                                      <p:cBhvr>
                                        <p:cTn dur="2000"/>
                                        <p:tgtEl>
                                          <p:spTgt spid="110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2"/>
          <p:cNvSpPr txBox="1"/>
          <p:nvPr>
            <p:ph type="title"/>
          </p:nvPr>
        </p:nvSpPr>
        <p:spPr>
          <a:xfrm>
            <a:off x="977348" y="104682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sz="4000">
                <a:solidFill>
                  <a:srgbClr val="345D7E"/>
                </a:solidFill>
              </a:rPr>
              <a:t>	</a:t>
            </a:r>
            <a:r>
              <a:rPr lang="en-US" sz="2800">
                <a:solidFill>
                  <a:srgbClr val="345D7E"/>
                </a:solidFill>
              </a:rPr>
              <a:t>Unauthorized Spending</a:t>
            </a:r>
            <a:endParaRPr sz="2800">
              <a:solidFill>
                <a:srgbClr val="345D7E"/>
              </a:solidFill>
              <a:latin typeface="Book Antiqua"/>
              <a:ea typeface="Book Antiqua"/>
              <a:cs typeface="Book Antiqua"/>
              <a:sym typeface="Book Antiqua"/>
            </a:endParaRPr>
          </a:p>
        </p:txBody>
      </p:sp>
      <p:sp>
        <p:nvSpPr>
          <p:cNvPr id="1112" name="Google Shape;1112;p12"/>
          <p:cNvSpPr txBox="1"/>
          <p:nvPr/>
        </p:nvSpPr>
        <p:spPr>
          <a:xfrm>
            <a:off x="1179444" y="1752954"/>
            <a:ext cx="7888356" cy="3913059"/>
          </a:xfrm>
          <a:prstGeom prst="rect">
            <a:avLst/>
          </a:prstGeom>
          <a:noFill/>
          <a:ln>
            <a:noFill/>
          </a:ln>
        </p:spPr>
        <p:txBody>
          <a:bodyPr anchorCtr="0" anchor="t" bIns="45700" lIns="91425" spcFirstLastPara="1" rIns="91425" wrap="square" tIns="45700">
            <a:spAutoFit/>
          </a:bodyPr>
          <a:lstStyle/>
          <a:p>
            <a:pPr indent="-228600" lvl="0" marL="457200" marR="0" rtl="0" algn="l">
              <a:lnSpc>
                <a:spcPct val="150000"/>
              </a:lnSpc>
              <a:spcBef>
                <a:spcPts val="0"/>
              </a:spcBef>
              <a:spcAft>
                <a:spcPts val="0"/>
              </a:spcAft>
              <a:buClr>
                <a:srgbClr val="BA8E2C"/>
              </a:buClr>
              <a:buSzPts val="3600"/>
              <a:buFont typeface="Arial"/>
              <a:buNone/>
            </a:pPr>
            <a:r>
              <a:t/>
            </a:r>
            <a:endParaRPr b="0" i="0" sz="2400" u="none" cap="none" strike="noStrike">
              <a:solidFill>
                <a:srgbClr val="000000"/>
              </a:solidFill>
              <a:latin typeface="Corbel"/>
              <a:ea typeface="Corbel"/>
              <a:cs typeface="Corbel"/>
              <a:sym typeface="Corbel"/>
            </a:endParaRPr>
          </a:p>
          <a:p>
            <a:pPr indent="-457200" lvl="0" marL="457200" marR="0" rtl="0" algn="l">
              <a:lnSpc>
                <a:spcPct val="150000"/>
              </a:lnSpc>
              <a:spcBef>
                <a:spcPts val="0"/>
              </a:spcBef>
              <a:spcAft>
                <a:spcPts val="0"/>
              </a:spcAft>
              <a:buClr>
                <a:srgbClr val="BA8E2C"/>
              </a:buClr>
              <a:buSzPts val="3600"/>
              <a:buFont typeface="Arial"/>
              <a:buChar char="•"/>
            </a:pPr>
            <a:r>
              <a:rPr b="0" i="0" lang="en-US" sz="2400" u="none" cap="none" strike="noStrike">
                <a:solidFill>
                  <a:srgbClr val="000000"/>
                </a:solidFill>
                <a:latin typeface="Corbel"/>
                <a:ea typeface="Corbel"/>
                <a:cs typeface="Corbel"/>
                <a:sym typeface="Corbel"/>
              </a:rPr>
              <a:t>May you use BOE funds to reward the superintendent with a trip to Myrtle Beach?</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BA8E2C"/>
              </a:buClr>
              <a:buSzPts val="3600"/>
              <a:buFont typeface="Corbel"/>
              <a:buNone/>
            </a:pPr>
            <a:r>
              <a:t/>
            </a:r>
            <a:endParaRPr b="0" i="0" sz="2400" u="none" cap="none" strike="noStrike">
              <a:solidFill>
                <a:srgbClr val="000000"/>
              </a:solidFill>
              <a:latin typeface="Corbel"/>
              <a:ea typeface="Corbel"/>
              <a:cs typeface="Corbel"/>
              <a:sym typeface="Corbel"/>
            </a:endParaRPr>
          </a:p>
          <a:p>
            <a:pPr indent="0" lvl="0" marL="0" marR="0" rtl="0" algn="l">
              <a:lnSpc>
                <a:spcPct val="150000"/>
              </a:lnSpc>
              <a:spcBef>
                <a:spcPts val="0"/>
              </a:spcBef>
              <a:spcAft>
                <a:spcPts val="0"/>
              </a:spcAft>
              <a:buClr>
                <a:srgbClr val="BA8E2C"/>
              </a:buClr>
              <a:buSzPts val="3600"/>
              <a:buFont typeface="Corbel"/>
              <a:buNone/>
            </a:pPr>
            <a:r>
              <a:t/>
            </a:r>
            <a:endParaRPr b="0" i="0" sz="2400" u="none" cap="none" strike="noStrike">
              <a:solidFill>
                <a:srgbClr val="000000"/>
              </a:solidFill>
              <a:latin typeface="Corbel"/>
              <a:ea typeface="Corbel"/>
              <a:cs typeface="Corbel"/>
              <a:sym typeface="Corbel"/>
            </a:endParaRPr>
          </a:p>
          <a:p>
            <a:pPr indent="-457200" lvl="0" marL="457200" marR="0" rtl="0" algn="l">
              <a:lnSpc>
                <a:spcPct val="150000"/>
              </a:lnSpc>
              <a:spcBef>
                <a:spcPts val="0"/>
              </a:spcBef>
              <a:spcAft>
                <a:spcPts val="0"/>
              </a:spcAft>
              <a:buClr>
                <a:srgbClr val="BA8E2C"/>
              </a:buClr>
              <a:buSzPts val="3600"/>
              <a:buFont typeface="Arial"/>
              <a:buChar char="•"/>
            </a:pPr>
            <a:r>
              <a:rPr b="0" i="0" lang="en-US" sz="2400" u="none" cap="none" strike="noStrike">
                <a:solidFill>
                  <a:srgbClr val="000000"/>
                </a:solidFill>
                <a:latin typeface="Corbel"/>
                <a:ea typeface="Corbel"/>
                <a:cs typeface="Corbel"/>
                <a:sym typeface="Corbel"/>
              </a:rPr>
              <a:t>May you use BOE funds to support a candidate for governor?	</a:t>
            </a:r>
            <a:endParaRPr b="0" i="0" sz="2000" u="none" cap="none" strike="noStrike">
              <a:solidFill>
                <a:srgbClr val="000000"/>
              </a:solidFill>
              <a:latin typeface="Corbel"/>
              <a:ea typeface="Corbel"/>
              <a:cs typeface="Corbel"/>
              <a:sym typeface="Corbel"/>
            </a:endParaRPr>
          </a:p>
        </p:txBody>
      </p:sp>
      <p:pic>
        <p:nvPicPr>
          <p:cNvPr id="1113" name="Google Shape;1113;p12"/>
          <p:cNvPicPr preferRelativeResize="0"/>
          <p:nvPr/>
        </p:nvPicPr>
        <p:blipFill rotWithShape="1">
          <a:blip r:embed="rId3">
            <a:alphaModFix/>
          </a:blip>
          <a:srcRect b="0" l="0" r="0" t="0"/>
          <a:stretch/>
        </p:blipFill>
        <p:spPr>
          <a:xfrm>
            <a:off x="3754642" y="3607295"/>
            <a:ext cx="1634716" cy="1207306"/>
          </a:xfrm>
          <a:prstGeom prst="rect">
            <a:avLst/>
          </a:prstGeom>
          <a:noFill/>
          <a:ln>
            <a:noFill/>
          </a:ln>
        </p:spPr>
      </p:pic>
      <p:pic>
        <p:nvPicPr>
          <p:cNvPr descr="sealfront2" id="1114" name="Google Shape;1114;p12"/>
          <p:cNvPicPr preferRelativeResize="0"/>
          <p:nvPr/>
        </p:nvPicPr>
        <p:blipFill rotWithShape="1">
          <a:blip r:embed="rId4">
            <a:alphaModFix/>
          </a:blip>
          <a:srcRect b="0" l="0" r="0" t="0"/>
          <a:stretch/>
        </p:blipFill>
        <p:spPr>
          <a:xfrm>
            <a:off x="926825" y="322673"/>
            <a:ext cx="1523999" cy="1554684"/>
          </a:xfrm>
          <a:prstGeom prst="rect">
            <a:avLst/>
          </a:prstGeom>
          <a:noFill/>
          <a:ln>
            <a:noFill/>
          </a:ln>
        </p:spPr>
      </p:pic>
      <p:sp>
        <p:nvSpPr>
          <p:cNvPr id="1115" name="Google Shape;1115;p12"/>
          <p:cNvSpPr txBox="1"/>
          <p:nvPr/>
        </p:nvSpPr>
        <p:spPr>
          <a:xfrm>
            <a:off x="2400300" y="216296"/>
            <a:ext cx="5715000" cy="166106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orbel"/>
              <a:buNone/>
            </a:pPr>
            <a:r>
              <a:t/>
            </a:r>
            <a:endParaRPr b="0" i="0" sz="4000" u="none" cap="none" strike="noStrike">
              <a:solidFill>
                <a:srgbClr val="345D7E"/>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345D7E"/>
              </a:buClr>
              <a:buSzPts val="4000"/>
              <a:buFont typeface="Book Antiqua"/>
              <a:buNone/>
            </a:pPr>
            <a:br>
              <a:rPr b="0" i="0" lang="en-US" sz="4000" u="none" cap="none" strike="noStrike">
                <a:solidFill>
                  <a:srgbClr val="345D7E"/>
                </a:solidFill>
                <a:latin typeface="Book Antiqua"/>
                <a:ea typeface="Book Antiqua"/>
                <a:cs typeface="Book Antiqua"/>
                <a:sym typeface="Book Antiqua"/>
              </a:rPr>
            </a:br>
            <a:endParaRPr b="0" i="0" sz="2800" u="none" cap="none" strike="noStrike">
              <a:solidFill>
                <a:srgbClr val="345D7E"/>
              </a:solidFill>
              <a:latin typeface="Book Antiqua"/>
              <a:ea typeface="Book Antiqua"/>
              <a:cs typeface="Book Antiqua"/>
              <a:sym typeface="Book Antiqua"/>
            </a:endParaRPr>
          </a:p>
        </p:txBody>
      </p:sp>
      <p:pic>
        <p:nvPicPr>
          <p:cNvPr descr="Icon&#10;&#10;Description automatically generated" id="1116" name="Google Shape;1116;p12"/>
          <p:cNvPicPr preferRelativeResize="0"/>
          <p:nvPr/>
        </p:nvPicPr>
        <p:blipFill rotWithShape="1">
          <a:blip r:embed="rId5">
            <a:alphaModFix/>
          </a:blip>
          <a:srcRect b="0" l="0" r="0" t="0"/>
          <a:stretch/>
        </p:blipFill>
        <p:spPr>
          <a:xfrm>
            <a:off x="4292050" y="5182824"/>
            <a:ext cx="1600200" cy="1600200"/>
          </a:xfrm>
          <a:prstGeom prst="rect">
            <a:avLst/>
          </a:prstGeom>
          <a:noFill/>
          <a:ln>
            <a:noFill/>
          </a:ln>
        </p:spPr>
      </p:pic>
      <p:sp>
        <p:nvSpPr>
          <p:cNvPr id="1117" name="Google Shape;1117;p12"/>
          <p:cNvSpPr txBox="1"/>
          <p:nvPr/>
        </p:nvSpPr>
        <p:spPr>
          <a:xfrm>
            <a:off x="6400800" y="7043112"/>
            <a:ext cx="1600200"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Corbel"/>
                <a:ea typeface="Corbel"/>
                <a:cs typeface="Corbel"/>
                <a:sym typeface="Corbel"/>
                <a:hlinkClick r:id="rId6">
                  <a:extLst>
                    <a:ext uri="{A12FA001-AC4F-418D-AE19-62706E023703}">
                      <ahyp:hlinkClr val="tx"/>
                    </a:ext>
                  </a:extLst>
                </a:hlinkClick>
              </a:rPr>
              <a:t>This Photo</a:t>
            </a:r>
            <a:r>
              <a:rPr b="0" i="0" lang="en-US" sz="900" u="none" cap="none" strike="noStrike">
                <a:solidFill>
                  <a:schemeClr val="dk1"/>
                </a:solidFill>
                <a:latin typeface="Corbel"/>
                <a:ea typeface="Corbel"/>
                <a:cs typeface="Corbel"/>
                <a:sym typeface="Corbel"/>
              </a:rPr>
              <a:t> by Unknown Author is licensed under </a:t>
            </a:r>
            <a:r>
              <a:rPr b="0" i="0" lang="en-US" sz="900" u="sng" cap="none" strike="noStrike">
                <a:solidFill>
                  <a:schemeClr val="dk1"/>
                </a:solidFill>
                <a:latin typeface="Corbel"/>
                <a:ea typeface="Corbel"/>
                <a:cs typeface="Corbel"/>
                <a:sym typeface="Corbel"/>
                <a:hlinkClick r:id="rId7">
                  <a:extLst>
                    <a:ext uri="{A12FA001-AC4F-418D-AE19-62706E023703}">
                      <ahyp:hlinkClr val="tx"/>
                    </a:ext>
                  </a:extLst>
                </a:hlinkClick>
              </a:rPr>
              <a:t>CC BY-SA</a:t>
            </a:r>
            <a:endParaRPr b="0" i="0" sz="900" u="none" cap="none" strike="noStrike">
              <a:solidFill>
                <a:schemeClr val="dk1"/>
              </a:solidFill>
              <a:latin typeface="Corbel"/>
              <a:ea typeface="Corbel"/>
              <a:cs typeface="Corbel"/>
              <a:sym typeface="Corbel"/>
            </a:endParaRPr>
          </a:p>
        </p:txBody>
      </p:sp>
      <p:sp>
        <p:nvSpPr>
          <p:cNvPr id="1118" name="Google Shape;1118;p12"/>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500"/>
                                  </p:stCondLst>
                                  <p:childTnLst>
                                    <p:set>
                                      <p:cBhvr>
                                        <p:cTn dur="1" fill="hold">
                                          <p:stCondLst>
                                            <p:cond delay="0"/>
                                          </p:stCondLst>
                                        </p:cTn>
                                        <p:tgtEl>
                                          <p:spTgt spid="1113"/>
                                        </p:tgtEl>
                                        <p:attrNameLst>
                                          <p:attrName>style.visibility</p:attrName>
                                        </p:attrNameLst>
                                      </p:cBhvr>
                                      <p:to>
                                        <p:strVal val="visible"/>
                                      </p:to>
                                    </p:set>
                                    <p:anim calcmode="lin" valueType="num">
                                      <p:cBhvr additive="base">
                                        <p:cTn dur="2000"/>
                                        <p:tgtEl>
                                          <p:spTgt spid="1113"/>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xit" presetID="2" presetSubtype="8">
                                  <p:stCondLst>
                                    <p:cond delay="0"/>
                                  </p:stCondLst>
                                  <p:childTnLst>
                                    <p:anim calcmode="lin" valueType="num">
                                      <p:cBhvr additive="base">
                                        <p:cTn dur="2000"/>
                                        <p:tgtEl>
                                          <p:spTgt spid="1113"/>
                                        </p:tgtEl>
                                        <p:attrNameLst>
                                          <p:attrName>ppt_x</p:attrName>
                                        </p:attrNameLst>
                                      </p:cBhvr>
                                      <p:tavLst>
                                        <p:tav fmla="" tm="0">
                                          <p:val>
                                            <p:strVal val="#ppt_x"/>
                                          </p:val>
                                        </p:tav>
                                        <p:tav fmla="" tm="100000">
                                          <p:val>
                                            <p:strVal val="#ppt_x-1"/>
                                          </p:val>
                                        </p:tav>
                                      </p:tavLst>
                                    </p:anim>
                                    <p:set>
                                      <p:cBhvr>
                                        <p:cTn dur="1" fill="hold">
                                          <p:stCondLst>
                                            <p:cond delay="2000"/>
                                          </p:stCondLst>
                                        </p:cTn>
                                        <p:tgtEl>
                                          <p:spTgt spid="1113"/>
                                        </p:tgtEl>
                                        <p:attrNameLst>
                                          <p:attrName>style.visibility</p:attrName>
                                        </p:attrNameLst>
                                      </p:cBhvr>
                                      <p:to>
                                        <p:strVal val="hidden"/>
                                      </p:to>
                                    </p:se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16"/>
                                        </p:tgtEl>
                                        <p:attrNameLst>
                                          <p:attrName>style.visibility</p:attrName>
                                        </p:attrNameLst>
                                      </p:cBhvr>
                                      <p:to>
                                        <p:strVal val="visible"/>
                                      </p:to>
                                    </p:set>
                                    <p:animEffect filter="fade" transition="in">
                                      <p:cBhvr>
                                        <p:cTn dur="1000"/>
                                        <p:tgtEl>
                                          <p:spTgt spid="1116"/>
                                        </p:tgtEl>
                                      </p:cBhvr>
                                    </p:animEffect>
                                  </p:childTnLst>
                                </p:cTn>
                              </p:par>
                            </p:childTnLst>
                          </p:cTn>
                        </p:par>
                        <p:par>
                          <p:cTn fill="hold">
                            <p:stCondLst>
                              <p:cond delay="5000"/>
                            </p:stCondLst>
                            <p:childTnLst>
                              <p:par>
                                <p:cTn fill="hold" nodeType="afterEffect" presetClass="exit" presetID="10" presetSubtype="0">
                                  <p:stCondLst>
                                    <p:cond delay="0"/>
                                  </p:stCondLst>
                                  <p:childTnLst>
                                    <p:animEffect filter="fade" transition="out">
                                      <p:cBhvr>
                                        <p:cTn dur="1000"/>
                                        <p:tgtEl>
                                          <p:spTgt spid="1116"/>
                                        </p:tgtEl>
                                      </p:cBhvr>
                                    </p:animEffect>
                                    <p:set>
                                      <p:cBhvr>
                                        <p:cTn dur="1" fill="hold">
                                          <p:stCondLst>
                                            <p:cond delay="1000"/>
                                          </p:stCondLst>
                                        </p:cTn>
                                        <p:tgtEl>
                                          <p:spTgt spid="11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4"/>
          <p:cNvSpPr txBox="1"/>
          <p:nvPr>
            <p:ph idx="1" type="body"/>
          </p:nvPr>
        </p:nvSpPr>
        <p:spPr>
          <a:xfrm>
            <a:off x="685800" y="423805"/>
            <a:ext cx="8686800" cy="6425514"/>
          </a:xfrm>
          <a:prstGeom prst="rect">
            <a:avLst/>
          </a:prstGeom>
          <a:noFill/>
          <a:ln>
            <a:noFill/>
          </a:ln>
        </p:spPr>
        <p:txBody>
          <a:bodyPr anchorCtr="0" anchor="t" bIns="45700" lIns="91425" spcFirstLastPara="1" rIns="91425" wrap="square" tIns="45700">
            <a:normAutofit/>
          </a:bodyPr>
          <a:lstStyle/>
          <a:p>
            <a:pPr indent="-285750" lvl="0" marL="285750" rtl="0" algn="ctr">
              <a:lnSpc>
                <a:spcPct val="100000"/>
              </a:lnSpc>
              <a:spcBef>
                <a:spcPts val="0"/>
              </a:spcBef>
              <a:spcAft>
                <a:spcPts val="0"/>
              </a:spcAft>
              <a:buSzPts val="3480"/>
              <a:buFont typeface="Noto Sans Symbols"/>
              <a:buNone/>
            </a:pPr>
            <a:r>
              <a:rPr b="1" lang="en-US"/>
              <a:t>			</a:t>
            </a:r>
            <a:endParaRPr/>
          </a:p>
          <a:p>
            <a:pPr indent="-285750" lvl="0" marL="285750" rtl="0" algn="l">
              <a:lnSpc>
                <a:spcPct val="100000"/>
              </a:lnSpc>
              <a:spcBef>
                <a:spcPts val="520"/>
              </a:spcBef>
              <a:spcAft>
                <a:spcPts val="0"/>
              </a:spcAft>
              <a:buSzPts val="3770"/>
              <a:buFont typeface="Noto Sans Symbols"/>
              <a:buNone/>
            </a:pPr>
            <a:r>
              <a:rPr b="1" lang="en-US" sz="2600">
                <a:latin typeface="Arial"/>
                <a:ea typeface="Arial"/>
                <a:cs typeface="Arial"/>
                <a:sym typeface="Arial"/>
              </a:rPr>
              <a:t>	</a:t>
            </a:r>
            <a:endParaRPr/>
          </a:p>
          <a:p>
            <a:pPr indent="-285750" lvl="0" marL="285750" rtl="0" algn="l">
              <a:lnSpc>
                <a:spcPct val="100000"/>
              </a:lnSpc>
              <a:spcBef>
                <a:spcPts val="520"/>
              </a:spcBef>
              <a:spcAft>
                <a:spcPts val="0"/>
              </a:spcAft>
              <a:buSzPts val="3770"/>
              <a:buFont typeface="Noto Sans Symbols"/>
              <a:buNone/>
            </a:pPr>
            <a:r>
              <a:t/>
            </a:r>
            <a:endParaRPr b="1" sz="2600">
              <a:latin typeface="Arial"/>
              <a:ea typeface="Arial"/>
              <a:cs typeface="Arial"/>
              <a:sym typeface="Arial"/>
            </a:endParaRPr>
          </a:p>
          <a:p>
            <a:pPr indent="-285750" lvl="0" marL="285750" rtl="0" algn="ctr">
              <a:lnSpc>
                <a:spcPct val="100000"/>
              </a:lnSpc>
              <a:spcBef>
                <a:spcPts val="480"/>
              </a:spcBef>
              <a:spcAft>
                <a:spcPts val="0"/>
              </a:spcAft>
              <a:buSzPts val="3480"/>
              <a:buFont typeface="Noto Sans Symbols"/>
              <a:buNone/>
            </a:pPr>
            <a:r>
              <a:rPr b="1" lang="en-US"/>
              <a:t>													</a:t>
            </a:r>
            <a:endParaRPr/>
          </a:p>
          <a:p>
            <a:pPr indent="-285750" lvl="0" marL="285750" rtl="0" algn="l">
              <a:lnSpc>
                <a:spcPct val="100000"/>
              </a:lnSpc>
              <a:spcBef>
                <a:spcPts val="520"/>
              </a:spcBef>
              <a:spcAft>
                <a:spcPts val="0"/>
              </a:spcAft>
              <a:buSzPts val="3770"/>
              <a:buFont typeface="Noto Sans Symbols"/>
              <a:buNone/>
            </a:pPr>
            <a:r>
              <a:rPr b="1" lang="en-US" sz="2600">
                <a:latin typeface="Arial"/>
                <a:ea typeface="Arial"/>
                <a:cs typeface="Arial"/>
                <a:sym typeface="Arial"/>
              </a:rPr>
              <a:t>	</a:t>
            </a:r>
            <a:endParaRPr/>
          </a:p>
          <a:p>
            <a:pPr indent="0" lvl="0" marL="285750" rtl="0" algn="l">
              <a:lnSpc>
                <a:spcPct val="100000"/>
              </a:lnSpc>
              <a:spcBef>
                <a:spcPts val="520"/>
              </a:spcBef>
              <a:spcAft>
                <a:spcPts val="0"/>
              </a:spcAft>
              <a:buSzPts val="3770"/>
              <a:buFont typeface="Noto Sans Symbols"/>
              <a:buNone/>
            </a:pPr>
            <a:r>
              <a:rPr lang="en-US" sz="2600"/>
              <a:t>QUESTION:  May a public agency use public funds to purchase coffee makers or refrigerators for office employees?</a:t>
            </a:r>
            <a:endParaRPr/>
          </a:p>
          <a:p>
            <a:pPr indent="0" lvl="0" marL="285750" rtl="0" algn="l">
              <a:lnSpc>
                <a:spcPct val="100000"/>
              </a:lnSpc>
              <a:spcBef>
                <a:spcPts val="520"/>
              </a:spcBef>
              <a:spcAft>
                <a:spcPts val="0"/>
              </a:spcAft>
              <a:buSzPts val="3770"/>
              <a:buFont typeface="Noto Sans Symbols"/>
              <a:buNone/>
            </a:pPr>
            <a:r>
              <a:rPr lang="en-US" sz="2600"/>
              <a:t>A.O. 2016-09</a:t>
            </a:r>
            <a:endParaRPr/>
          </a:p>
          <a:p>
            <a:pPr indent="0" lvl="0" marL="285750" rtl="0" algn="l">
              <a:lnSpc>
                <a:spcPct val="100000"/>
              </a:lnSpc>
              <a:spcBef>
                <a:spcPts val="520"/>
              </a:spcBef>
              <a:spcAft>
                <a:spcPts val="0"/>
              </a:spcAft>
              <a:buSzPts val="3770"/>
              <a:buFont typeface="Noto Sans Symbols"/>
              <a:buNone/>
            </a:pPr>
            <a:r>
              <a:rPr lang="en-US" sz="2600"/>
              <a:t>		</a:t>
            </a:r>
            <a:endParaRPr/>
          </a:p>
          <a:p>
            <a:pPr indent="0" lvl="2" marL="658368" rtl="0" algn="l">
              <a:lnSpc>
                <a:spcPct val="100000"/>
              </a:lnSpc>
              <a:spcBef>
                <a:spcPts val="0"/>
              </a:spcBef>
              <a:spcAft>
                <a:spcPts val="0"/>
              </a:spcAft>
              <a:buSzPts val="3770"/>
              <a:buNone/>
            </a:pPr>
            <a:r>
              <a:rPr lang="en-US" sz="2600"/>
              <a:t>										</a:t>
            </a:r>
            <a:endParaRPr/>
          </a:p>
          <a:p>
            <a:pPr indent="0" lvl="2" marL="658368" rtl="0" algn="l">
              <a:lnSpc>
                <a:spcPct val="100000"/>
              </a:lnSpc>
              <a:spcBef>
                <a:spcPts val="600"/>
              </a:spcBef>
              <a:spcAft>
                <a:spcPts val="0"/>
              </a:spcAft>
              <a:buSzPts val="3770"/>
              <a:buNone/>
            </a:pPr>
            <a:r>
              <a:rPr lang="en-US" sz="2600"/>
              <a:t>					</a:t>
            </a:r>
            <a:endParaRPr/>
          </a:p>
          <a:p>
            <a:pPr indent="0" lvl="2" marL="658368" rtl="0" algn="l">
              <a:lnSpc>
                <a:spcPct val="100000"/>
              </a:lnSpc>
              <a:spcBef>
                <a:spcPts val="600"/>
              </a:spcBef>
              <a:spcAft>
                <a:spcPts val="0"/>
              </a:spcAft>
              <a:buSzPts val="3770"/>
              <a:buNone/>
            </a:pPr>
            <a:r>
              <a:rPr lang="en-US" sz="2600"/>
              <a:t>										</a:t>
            </a:r>
            <a:endParaRPr/>
          </a:p>
          <a:p>
            <a:pPr indent="0" lvl="2" marL="658368" rtl="0" algn="l">
              <a:lnSpc>
                <a:spcPct val="100000"/>
              </a:lnSpc>
              <a:spcBef>
                <a:spcPts val="600"/>
              </a:spcBef>
              <a:spcAft>
                <a:spcPts val="0"/>
              </a:spcAft>
              <a:buSzPts val="3770"/>
              <a:buNone/>
            </a:pPr>
            <a:r>
              <a:rPr lang="en-US" sz="2600"/>
              <a:t>					</a:t>
            </a:r>
            <a:endParaRPr/>
          </a:p>
        </p:txBody>
      </p:sp>
      <p:pic>
        <p:nvPicPr>
          <p:cNvPr descr="sealfront2" id="1125" name="Google Shape;1125;p14"/>
          <p:cNvPicPr preferRelativeResize="0"/>
          <p:nvPr/>
        </p:nvPicPr>
        <p:blipFill rotWithShape="1">
          <a:blip r:embed="rId3">
            <a:alphaModFix/>
          </a:blip>
          <a:srcRect b="0" l="0" r="0" t="0"/>
          <a:stretch/>
        </p:blipFill>
        <p:spPr>
          <a:xfrm>
            <a:off x="918280" y="392191"/>
            <a:ext cx="1523999" cy="1554684"/>
          </a:xfrm>
          <a:prstGeom prst="rect">
            <a:avLst/>
          </a:prstGeom>
          <a:noFill/>
          <a:ln>
            <a:noFill/>
          </a:ln>
        </p:spPr>
      </p:pic>
      <p:pic>
        <p:nvPicPr>
          <p:cNvPr id="1126" name="Google Shape;1126;p14"/>
          <p:cNvPicPr preferRelativeResize="0"/>
          <p:nvPr/>
        </p:nvPicPr>
        <p:blipFill rotWithShape="1">
          <a:blip r:embed="rId4">
            <a:alphaModFix/>
          </a:blip>
          <a:srcRect b="0" l="0" r="0" t="0"/>
          <a:stretch/>
        </p:blipFill>
        <p:spPr>
          <a:xfrm>
            <a:off x="7683260" y="3581399"/>
            <a:ext cx="1366177" cy="2577107"/>
          </a:xfrm>
          <a:prstGeom prst="rect">
            <a:avLst/>
          </a:prstGeom>
          <a:noFill/>
          <a:ln>
            <a:noFill/>
          </a:ln>
        </p:spPr>
      </p:pic>
      <p:sp>
        <p:nvSpPr>
          <p:cNvPr id="1127" name="Google Shape;1127;p14"/>
          <p:cNvSpPr txBox="1"/>
          <p:nvPr/>
        </p:nvSpPr>
        <p:spPr>
          <a:xfrm>
            <a:off x="2400300" y="216296"/>
            <a:ext cx="5715000" cy="166106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br>
              <a:rPr b="0" i="0" lang="en-US" sz="4000" u="none" cap="none" strike="noStrike">
                <a:solidFill>
                  <a:srgbClr val="345D7E"/>
                </a:solidFill>
                <a:latin typeface="Book Antiqua"/>
                <a:ea typeface="Book Antiqua"/>
                <a:cs typeface="Book Antiqua"/>
                <a:sym typeface="Book Antiqua"/>
              </a:rPr>
            </a:br>
            <a:endParaRPr b="0" i="0" sz="2800" u="none" cap="none" strike="noStrike">
              <a:solidFill>
                <a:srgbClr val="345D7E"/>
              </a:solidFill>
              <a:latin typeface="Book Antiqua"/>
              <a:ea typeface="Book Antiqua"/>
              <a:cs typeface="Book Antiqua"/>
              <a:sym typeface="Book Antiqua"/>
            </a:endParaRPr>
          </a:p>
        </p:txBody>
      </p:sp>
      <p:sp>
        <p:nvSpPr>
          <p:cNvPr id="1128" name="Google Shape;1128;p14"/>
          <p:cNvSpPr txBox="1"/>
          <p:nvPr>
            <p:ph type="title"/>
          </p:nvPr>
        </p:nvSpPr>
        <p:spPr>
          <a:xfrm>
            <a:off x="944217" y="1213271"/>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sz="4000">
                <a:solidFill>
                  <a:srgbClr val="345D7E"/>
                </a:solidFill>
              </a:rPr>
              <a:t>	</a:t>
            </a:r>
            <a:r>
              <a:rPr lang="en-US" sz="2800">
                <a:solidFill>
                  <a:srgbClr val="345D7E"/>
                </a:solidFill>
              </a:rPr>
              <a:t>Spending Public Funds</a:t>
            </a:r>
            <a:endParaRPr/>
          </a:p>
        </p:txBody>
      </p:sp>
      <p:pic>
        <p:nvPicPr>
          <p:cNvPr descr="A drawing of a face&#10;&#10;Description automatically generated" id="1129" name="Google Shape;1129;p14"/>
          <p:cNvPicPr preferRelativeResize="0"/>
          <p:nvPr/>
        </p:nvPicPr>
        <p:blipFill rotWithShape="1">
          <a:blip r:embed="rId5">
            <a:alphaModFix/>
          </a:blip>
          <a:srcRect b="0" l="0" r="0" t="0"/>
          <a:stretch/>
        </p:blipFill>
        <p:spPr>
          <a:xfrm>
            <a:off x="3420717" y="4041064"/>
            <a:ext cx="3276600" cy="1844584"/>
          </a:xfrm>
          <a:prstGeom prst="rect">
            <a:avLst/>
          </a:prstGeom>
          <a:noFill/>
          <a:ln>
            <a:noFill/>
          </a:ln>
        </p:spPr>
      </p:pic>
      <p:sp>
        <p:nvSpPr>
          <p:cNvPr id="1130" name="Google Shape;1130;p14"/>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5"/>
          <p:cNvSpPr txBox="1"/>
          <p:nvPr>
            <p:ph type="title"/>
          </p:nvPr>
        </p:nvSpPr>
        <p:spPr>
          <a:xfrm>
            <a:off x="1752599" y="1666783"/>
            <a:ext cx="6858000" cy="45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2800"/>
              <a:buFont typeface="Book Antiqua"/>
              <a:buNone/>
            </a:pPr>
            <a:r>
              <a:rPr lang="en-US" sz="2800">
                <a:solidFill>
                  <a:srgbClr val="345D7E"/>
                </a:solidFill>
                <a:latin typeface="Book Antiqua"/>
                <a:ea typeface="Book Antiqua"/>
                <a:cs typeface="Book Antiqua"/>
                <a:sym typeface="Book Antiqua"/>
              </a:rPr>
              <a:t>2020 Employee Recognition/Retirement Events</a:t>
            </a:r>
            <a:endParaRPr/>
          </a:p>
        </p:txBody>
      </p:sp>
      <p:sp>
        <p:nvSpPr>
          <p:cNvPr id="1137" name="Google Shape;1137;p15"/>
          <p:cNvSpPr txBox="1"/>
          <p:nvPr/>
        </p:nvSpPr>
        <p:spPr>
          <a:xfrm>
            <a:off x="2528775" y="2286000"/>
            <a:ext cx="6343651" cy="4462760"/>
          </a:xfrm>
          <a:prstGeom prst="rect">
            <a:avLst/>
          </a:prstGeom>
          <a:noFill/>
          <a:ln>
            <a:noFill/>
          </a:ln>
        </p:spPr>
        <p:txBody>
          <a:bodyPr anchorCtr="0" anchor="t" bIns="45700" lIns="91425" spcFirstLastPara="1" rIns="91425" wrap="square" tIns="45700">
            <a:spAutoFit/>
          </a:bodyPr>
          <a:lstStyle/>
          <a:p>
            <a:pPr indent="-133350" lvl="0" marL="285750" marR="0" rtl="0" algn="l">
              <a:lnSpc>
                <a:spcPct val="100000"/>
              </a:lnSpc>
              <a:spcBef>
                <a:spcPts val="0"/>
              </a:spcBef>
              <a:spcAft>
                <a:spcPts val="0"/>
              </a:spcAft>
              <a:buClr>
                <a:srgbClr val="BA8E2C"/>
              </a:buClr>
              <a:buSzPts val="2400"/>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rbel"/>
              <a:ea typeface="Corbel"/>
              <a:cs typeface="Corbel"/>
              <a:sym typeface="Corbel"/>
            </a:endParaRPr>
          </a:p>
          <a:p>
            <a:pPr indent="-285750" lvl="0" marL="285750" marR="0" rtl="0" algn="l">
              <a:lnSpc>
                <a:spcPct val="100000"/>
              </a:lnSpc>
              <a:spcBef>
                <a:spcPts val="0"/>
              </a:spcBef>
              <a:spcAft>
                <a:spcPts val="0"/>
              </a:spcAft>
              <a:buClr>
                <a:srgbClr val="BA8E2C"/>
              </a:buClr>
              <a:buSzPts val="2400"/>
              <a:buFont typeface="Arial"/>
              <a:buChar char="•"/>
            </a:pPr>
            <a:r>
              <a:rPr b="0" i="0" lang="en-US" sz="2400" u="none" cap="none" strike="noStrike">
                <a:solidFill>
                  <a:schemeClr val="dk1"/>
                </a:solidFill>
                <a:latin typeface="Corbel"/>
                <a:ea typeface="Corbel"/>
                <a:cs typeface="Corbel"/>
                <a:sym typeface="Corbel"/>
              </a:rPr>
              <a:t>Food and beverages, entertainment, and gift or memento.</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BA8E2C"/>
              </a:buClr>
              <a:buSzPts val="2400"/>
              <a:buFont typeface="Arial"/>
              <a:buNone/>
            </a:pPr>
            <a:r>
              <a:t/>
            </a:r>
            <a:endParaRPr b="0" i="0" sz="2400" u="none" cap="none" strike="noStrike">
              <a:solidFill>
                <a:schemeClr val="dk1"/>
              </a:solidFill>
              <a:latin typeface="Corbel"/>
              <a:ea typeface="Corbel"/>
              <a:cs typeface="Corbel"/>
              <a:sym typeface="Corbel"/>
            </a:endParaRPr>
          </a:p>
          <a:p>
            <a:pPr indent="-285750" lvl="0" marL="285750" marR="0" rtl="0" algn="l">
              <a:lnSpc>
                <a:spcPct val="100000"/>
              </a:lnSpc>
              <a:spcBef>
                <a:spcPts val="0"/>
              </a:spcBef>
              <a:spcAft>
                <a:spcPts val="0"/>
              </a:spcAft>
              <a:buClr>
                <a:srgbClr val="BA8E2C"/>
              </a:buClr>
              <a:buSzPts val="2400"/>
              <a:buFont typeface="Arial"/>
              <a:buChar char="•"/>
            </a:pPr>
            <a:r>
              <a:rPr b="0" i="0" lang="en-US" sz="2400" u="none" cap="none" strike="noStrike">
                <a:solidFill>
                  <a:srgbClr val="000000"/>
                </a:solidFill>
                <a:latin typeface="Corbel"/>
                <a:ea typeface="Corbel"/>
                <a:cs typeface="Corbel"/>
                <a:sym typeface="Corbel"/>
              </a:rPr>
              <a:t>Total public funds = $25 per employee per year.  May be allocated between events and employees.  (Maximum $100 per employee.)</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BA8E2C"/>
              </a:buClr>
              <a:buSzPts val="2400"/>
              <a:buFont typeface="Arial"/>
              <a:buNone/>
            </a:pPr>
            <a:r>
              <a:t/>
            </a:r>
            <a:endParaRPr b="0" i="0" sz="2400" u="none" cap="none" strike="noStrike">
              <a:solidFill>
                <a:schemeClr val="dk1"/>
              </a:solidFill>
              <a:latin typeface="Corbel"/>
              <a:ea typeface="Corbel"/>
              <a:cs typeface="Corbel"/>
              <a:sym typeface="Corbel"/>
            </a:endParaRPr>
          </a:p>
          <a:p>
            <a:pPr indent="-133350" lvl="0" marL="285750" marR="0" rtl="0" algn="l">
              <a:lnSpc>
                <a:spcPct val="100000"/>
              </a:lnSpc>
              <a:spcBef>
                <a:spcPts val="0"/>
              </a:spcBef>
              <a:spcAft>
                <a:spcPts val="0"/>
              </a:spcAft>
              <a:buClr>
                <a:srgbClr val="BA8E2C"/>
              </a:buClr>
              <a:buSzPts val="2400"/>
              <a:buFont typeface="Arial"/>
              <a:buNone/>
            </a:pPr>
            <a:r>
              <a:t/>
            </a:r>
            <a:endParaRPr b="0" i="0" sz="2400" u="none" cap="none" strike="noStrike">
              <a:solidFill>
                <a:schemeClr val="dk1"/>
              </a:solidFill>
              <a:latin typeface="Corbel"/>
              <a:ea typeface="Corbel"/>
              <a:cs typeface="Corbel"/>
              <a:sym typeface="Corbel"/>
            </a:endParaRPr>
          </a:p>
          <a:p>
            <a:pPr indent="-133350" lvl="0" marL="285750" marR="0" rtl="0" algn="l">
              <a:lnSpc>
                <a:spcPct val="100000"/>
              </a:lnSpc>
              <a:spcBef>
                <a:spcPts val="0"/>
              </a:spcBef>
              <a:spcAft>
                <a:spcPts val="0"/>
              </a:spcAft>
              <a:buClr>
                <a:srgbClr val="BA8E2C"/>
              </a:buClr>
              <a:buSzPts val="2400"/>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rbel"/>
              <a:ea typeface="Corbel"/>
              <a:cs typeface="Corbel"/>
              <a:sym typeface="Corbel"/>
            </a:endParaRPr>
          </a:p>
        </p:txBody>
      </p:sp>
      <p:pic>
        <p:nvPicPr>
          <p:cNvPr descr="sealfront2" id="1138" name="Google Shape;1138;p15"/>
          <p:cNvPicPr preferRelativeResize="0"/>
          <p:nvPr/>
        </p:nvPicPr>
        <p:blipFill rotWithShape="1">
          <a:blip r:embed="rId3">
            <a:alphaModFix/>
          </a:blip>
          <a:srcRect b="0" l="0" r="0" t="0"/>
          <a:stretch/>
        </p:blipFill>
        <p:spPr>
          <a:xfrm>
            <a:off x="873253" y="9144"/>
            <a:ext cx="1523999" cy="1554684"/>
          </a:xfrm>
          <a:prstGeom prst="rect">
            <a:avLst/>
          </a:prstGeom>
          <a:noFill/>
          <a:ln>
            <a:noFill/>
          </a:ln>
        </p:spPr>
      </p:pic>
      <p:pic>
        <p:nvPicPr>
          <p:cNvPr id="1139" name="Google Shape;1139;p15"/>
          <p:cNvPicPr preferRelativeResize="0"/>
          <p:nvPr/>
        </p:nvPicPr>
        <p:blipFill rotWithShape="1">
          <a:blip r:embed="rId4">
            <a:alphaModFix/>
          </a:blip>
          <a:srcRect b="0" l="0" r="0" t="0"/>
          <a:stretch/>
        </p:blipFill>
        <p:spPr>
          <a:xfrm>
            <a:off x="465058" y="2743200"/>
            <a:ext cx="2063717" cy="1828881"/>
          </a:xfrm>
          <a:prstGeom prst="rect">
            <a:avLst/>
          </a:prstGeom>
          <a:noFill/>
          <a:ln>
            <a:noFill/>
          </a:ln>
        </p:spPr>
      </p:pic>
      <p:sp>
        <p:nvSpPr>
          <p:cNvPr id="1140" name="Google Shape;1140;p15"/>
          <p:cNvSpPr txBox="1"/>
          <p:nvPr/>
        </p:nvSpPr>
        <p:spPr>
          <a:xfrm>
            <a:off x="2400300" y="216297"/>
            <a:ext cx="5715000" cy="107945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br>
              <a:rPr b="0" i="0" lang="en-US" sz="4000" u="none" cap="none" strike="noStrike">
                <a:solidFill>
                  <a:srgbClr val="345D7E"/>
                </a:solidFill>
                <a:latin typeface="Book Antiqua"/>
                <a:ea typeface="Book Antiqua"/>
                <a:cs typeface="Book Antiqua"/>
                <a:sym typeface="Book Antiqua"/>
              </a:rPr>
            </a:br>
            <a:endParaRPr b="0" i="0" sz="2800" u="none" cap="none" strike="noStrike">
              <a:solidFill>
                <a:srgbClr val="345D7E"/>
              </a:solidFill>
              <a:latin typeface="Book Antiqua"/>
              <a:ea typeface="Book Antiqua"/>
              <a:cs typeface="Book Antiqua"/>
              <a:sym typeface="Book Antiqua"/>
            </a:endParaRPr>
          </a:p>
        </p:txBody>
      </p:sp>
      <p:sp>
        <p:nvSpPr>
          <p:cNvPr id="1141" name="Google Shape;1141;p15"/>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g134a032b301_0_59"/>
          <p:cNvSpPr txBox="1"/>
          <p:nvPr>
            <p:ph type="ctrTitle"/>
          </p:nvPr>
        </p:nvSpPr>
        <p:spPr>
          <a:xfrm>
            <a:off x="381000" y="914400"/>
            <a:ext cx="7406700" cy="1023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960"/>
              <a:buFont typeface="Levenim MT"/>
              <a:buNone/>
            </a:pPr>
            <a:br>
              <a:rPr b="1" lang="en-US" sz="4059">
                <a:solidFill>
                  <a:schemeClr val="dk1"/>
                </a:solidFill>
                <a:latin typeface="Corbel"/>
                <a:ea typeface="Corbel"/>
                <a:cs typeface="Corbel"/>
                <a:sym typeface="Corbel"/>
              </a:rPr>
            </a:br>
            <a:br>
              <a:rPr b="1" lang="en-US" sz="4059">
                <a:solidFill>
                  <a:schemeClr val="dk1"/>
                </a:solidFill>
                <a:latin typeface="Corbel"/>
                <a:ea typeface="Corbel"/>
                <a:cs typeface="Corbel"/>
                <a:sym typeface="Corbel"/>
              </a:rPr>
            </a:br>
            <a:br>
              <a:rPr b="1" lang="en-US" sz="4059">
                <a:solidFill>
                  <a:schemeClr val="dk1"/>
                </a:solidFill>
                <a:latin typeface="Corbel"/>
                <a:ea typeface="Corbel"/>
                <a:cs typeface="Corbel"/>
                <a:sym typeface="Corbel"/>
              </a:rPr>
            </a:br>
            <a:br>
              <a:rPr b="1" lang="en-US" sz="4059">
                <a:solidFill>
                  <a:schemeClr val="dk1"/>
                </a:solidFill>
                <a:latin typeface="Corbel"/>
                <a:ea typeface="Corbel"/>
                <a:cs typeface="Corbel"/>
                <a:sym typeface="Corbel"/>
              </a:rPr>
            </a:br>
            <a:br>
              <a:rPr b="1" lang="en-US" sz="4059">
                <a:solidFill>
                  <a:schemeClr val="dk1"/>
                </a:solidFill>
                <a:latin typeface="Corbel"/>
                <a:ea typeface="Corbel"/>
                <a:cs typeface="Corbel"/>
                <a:sym typeface="Corbel"/>
              </a:rPr>
            </a:br>
            <a:r>
              <a:rPr b="1" lang="en-US" sz="4059">
                <a:solidFill>
                  <a:schemeClr val="dk1"/>
                </a:solidFill>
                <a:latin typeface="Corbel"/>
                <a:ea typeface="Corbel"/>
                <a:cs typeface="Corbel"/>
                <a:sym typeface="Corbel"/>
              </a:rPr>
              <a:t>West Virginia </a:t>
            </a:r>
            <a:br>
              <a:rPr b="1" lang="en-US" sz="4059">
                <a:solidFill>
                  <a:schemeClr val="dk1"/>
                </a:solidFill>
                <a:latin typeface="Corbel"/>
                <a:ea typeface="Corbel"/>
                <a:cs typeface="Corbel"/>
                <a:sym typeface="Corbel"/>
              </a:rPr>
            </a:br>
            <a:r>
              <a:rPr b="1" lang="en-US" sz="4059">
                <a:solidFill>
                  <a:schemeClr val="dk1"/>
                </a:solidFill>
                <a:latin typeface="Corbel"/>
                <a:ea typeface="Corbel"/>
                <a:cs typeface="Corbel"/>
                <a:sym typeface="Corbel"/>
              </a:rPr>
              <a:t>Ethics Commission</a:t>
            </a:r>
            <a:br>
              <a:rPr b="1" lang="en-US" sz="4059">
                <a:solidFill>
                  <a:schemeClr val="dk1"/>
                </a:solidFill>
                <a:latin typeface="Corbel"/>
                <a:ea typeface="Corbel"/>
                <a:cs typeface="Corbel"/>
                <a:sym typeface="Corbel"/>
              </a:rPr>
            </a:br>
            <a:endParaRPr sz="4960">
              <a:solidFill>
                <a:schemeClr val="dk1"/>
              </a:solidFill>
              <a:latin typeface="Corbel"/>
              <a:ea typeface="Corbel"/>
              <a:cs typeface="Corbel"/>
              <a:sym typeface="Corbel"/>
            </a:endParaRPr>
          </a:p>
        </p:txBody>
      </p:sp>
      <p:sp>
        <p:nvSpPr>
          <p:cNvPr id="960" name="Google Shape;960;g134a032b301_0_59"/>
          <p:cNvSpPr txBox="1"/>
          <p:nvPr>
            <p:ph idx="1" type="subTitle"/>
          </p:nvPr>
        </p:nvSpPr>
        <p:spPr>
          <a:xfrm>
            <a:off x="931350" y="1761575"/>
            <a:ext cx="7281300" cy="49821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1000"/>
              </a:spcBef>
              <a:spcAft>
                <a:spcPts val="0"/>
              </a:spcAft>
              <a:buSzPts val="2880"/>
              <a:buNone/>
            </a:pPr>
            <a:r>
              <a:rPr lang="en-US" sz="4000">
                <a:solidFill>
                  <a:schemeClr val="dk1"/>
                </a:solidFill>
                <a:latin typeface="Corbel"/>
                <a:ea typeface="Corbel"/>
                <a:cs typeface="Corbel"/>
                <a:sym typeface="Corbel"/>
              </a:rPr>
              <a:t>*School board eligibility </a:t>
            </a:r>
            <a:endParaRPr sz="40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4000">
                <a:solidFill>
                  <a:schemeClr val="dk1"/>
                </a:solidFill>
                <a:latin typeface="Corbel"/>
                <a:ea typeface="Corbel"/>
                <a:cs typeface="Corbel"/>
                <a:sym typeface="Corbel"/>
              </a:rPr>
              <a:t>*W. Va. Code § 61-10-15 (County officials and employees)</a:t>
            </a:r>
            <a:endParaRPr sz="40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4000">
                <a:solidFill>
                  <a:schemeClr val="dk1"/>
                </a:solidFill>
                <a:latin typeface="Corbel"/>
                <a:ea typeface="Corbel"/>
                <a:cs typeface="Corbel"/>
                <a:sym typeface="Corbel"/>
              </a:rPr>
              <a:t> *ALJ Code of Conduct  </a:t>
            </a:r>
            <a:endParaRPr sz="40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4000">
                <a:solidFill>
                  <a:schemeClr val="dk1"/>
                </a:solidFill>
                <a:latin typeface="Corbel"/>
                <a:ea typeface="Corbel"/>
                <a:cs typeface="Corbel"/>
                <a:sym typeface="Corbel"/>
              </a:rPr>
              <a:t> *Lobbyists Registration</a:t>
            </a:r>
            <a:endParaRPr sz="40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4000">
                <a:solidFill>
                  <a:schemeClr val="dk1"/>
                </a:solidFill>
                <a:latin typeface="Corbel"/>
                <a:ea typeface="Corbel"/>
                <a:cs typeface="Corbel"/>
                <a:sym typeface="Corbel"/>
              </a:rPr>
              <a:t> *Financial Disclosure Statements</a:t>
            </a:r>
            <a:endParaRPr sz="4000">
              <a:solidFill>
                <a:schemeClr val="dk1"/>
              </a:solidFill>
              <a:latin typeface="Corbel"/>
              <a:ea typeface="Corbel"/>
              <a:cs typeface="Corbel"/>
              <a:sym typeface="Corbel"/>
            </a:endParaRPr>
          </a:p>
          <a:p>
            <a:pPr indent="0" lvl="0" marL="0" rtl="0" algn="ctr">
              <a:lnSpc>
                <a:spcPct val="100000"/>
              </a:lnSpc>
              <a:spcBef>
                <a:spcPts val="1000"/>
              </a:spcBef>
              <a:spcAft>
                <a:spcPts val="0"/>
              </a:spcAft>
              <a:buSzPts val="2880"/>
              <a:buNone/>
            </a:pPr>
            <a:r>
              <a:t/>
            </a:r>
            <a:endParaRPr sz="3600">
              <a:solidFill>
                <a:schemeClr val="dk1"/>
              </a:solidFill>
              <a:latin typeface="Corbel"/>
              <a:ea typeface="Corbel"/>
              <a:cs typeface="Corbel"/>
              <a:sym typeface="Corbel"/>
            </a:endParaRPr>
          </a:p>
        </p:txBody>
      </p:sp>
      <p:sp>
        <p:nvSpPr>
          <p:cNvPr id="961" name="Google Shape;961;g134a032b301_0_59"/>
          <p:cNvSpPr/>
          <p:nvPr/>
        </p:nvSpPr>
        <p:spPr>
          <a:xfrm flipH="1" rot="10800000">
            <a:off x="-903450" y="7038725"/>
            <a:ext cx="7694700" cy="32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pic>
        <p:nvPicPr>
          <p:cNvPr descr="sealfront2" id="962" name="Google Shape;962;g134a032b301_0_59"/>
          <p:cNvPicPr preferRelativeResize="0"/>
          <p:nvPr/>
        </p:nvPicPr>
        <p:blipFill rotWithShape="1">
          <a:blip r:embed="rId3">
            <a:alphaModFix/>
          </a:blip>
          <a:srcRect b="0" l="0" r="0" t="0"/>
          <a:stretch/>
        </p:blipFill>
        <p:spPr>
          <a:xfrm>
            <a:off x="6791250" y="151950"/>
            <a:ext cx="2042350" cy="1490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16"/>
          <p:cNvSpPr txBox="1"/>
          <p:nvPr/>
        </p:nvSpPr>
        <p:spPr>
          <a:xfrm>
            <a:off x="1066801" y="2133600"/>
            <a:ext cx="7543800" cy="2355000"/>
          </a:xfrm>
          <a:prstGeom prst="rect">
            <a:avLst/>
          </a:prstGeom>
          <a:noFill/>
          <a:ln>
            <a:noFill/>
          </a:ln>
        </p:spPr>
        <p:txBody>
          <a:bodyPr anchorCtr="0" anchor="t" bIns="45700" lIns="91425" spcFirstLastPara="1" rIns="91425" wrap="square" tIns="45700">
            <a:spAutoFit/>
          </a:bodyPr>
          <a:lstStyle/>
          <a:p>
            <a:pPr indent="-203200" lvl="0" marL="342900" marR="0" rtl="0" algn="l">
              <a:lnSpc>
                <a:spcPct val="150000"/>
              </a:lnSpc>
              <a:spcBef>
                <a:spcPts val="0"/>
              </a:spcBef>
              <a:spcAft>
                <a:spcPts val="0"/>
              </a:spcAft>
              <a:buClr>
                <a:srgbClr val="BA8E2C"/>
              </a:buClr>
              <a:buSzPts val="2200"/>
              <a:buFont typeface="Arial"/>
              <a:buNone/>
            </a:pPr>
            <a:r>
              <a:t/>
            </a:r>
            <a:endParaRPr b="1" i="0" sz="2200" u="sng" cap="none" strike="noStrike">
              <a:solidFill>
                <a:schemeClr val="dk1"/>
              </a:solidFill>
              <a:latin typeface="Corbel"/>
              <a:ea typeface="Corbel"/>
              <a:cs typeface="Corbel"/>
              <a:sym typeface="Corbel"/>
            </a:endParaRPr>
          </a:p>
          <a:p>
            <a:pPr indent="-342900" lvl="0" marL="342900" marR="0" rtl="0" algn="l">
              <a:lnSpc>
                <a:spcPct val="150000"/>
              </a:lnSpc>
              <a:spcBef>
                <a:spcPts val="0"/>
              </a:spcBef>
              <a:spcAft>
                <a:spcPts val="0"/>
              </a:spcAft>
              <a:buClr>
                <a:srgbClr val="BA8E2C"/>
              </a:buClr>
              <a:buSzPts val="2200"/>
              <a:buFont typeface="Arial"/>
              <a:buChar char="•"/>
            </a:pPr>
            <a:r>
              <a:rPr b="0" i="0" lang="en-US" sz="2200" u="none" cap="none" strike="noStrike">
                <a:solidFill>
                  <a:srgbClr val="000000"/>
                </a:solidFill>
                <a:latin typeface="Corbel"/>
                <a:ea typeface="Corbel"/>
                <a:cs typeface="Corbel"/>
                <a:sym typeface="Corbel"/>
              </a:rPr>
              <a:t>May spend up to </a:t>
            </a:r>
            <a:r>
              <a:rPr b="0" i="0" lang="en-US" sz="2200" u="none" cap="none" strike="noStrike">
                <a:solidFill>
                  <a:srgbClr val="B83E3E"/>
                </a:solidFill>
                <a:latin typeface="Corbel"/>
                <a:ea typeface="Corbel"/>
                <a:cs typeface="Corbel"/>
                <a:sym typeface="Corbel"/>
              </a:rPr>
              <a:t>$100 </a:t>
            </a:r>
            <a:r>
              <a:rPr b="0" i="0" lang="en-US" sz="2200" u="none" cap="none" strike="noStrike">
                <a:solidFill>
                  <a:srgbClr val="000000"/>
                </a:solidFill>
                <a:latin typeface="Corbel"/>
                <a:ea typeface="Corbel"/>
                <a:cs typeface="Corbel"/>
                <a:sym typeface="Corbel"/>
              </a:rPr>
              <a:t>of public funds to purchase plaque or </a:t>
            </a:r>
            <a:r>
              <a:rPr lang="en-US" sz="2200">
                <a:latin typeface="Corbel"/>
                <a:ea typeface="Corbel"/>
                <a:cs typeface="Corbel"/>
                <a:sym typeface="Corbel"/>
              </a:rPr>
              <a:t>another </a:t>
            </a:r>
            <a:r>
              <a:rPr b="0" i="0" lang="en-US" sz="2200" u="none" cap="none" strike="noStrike">
                <a:solidFill>
                  <a:srgbClr val="000000"/>
                </a:solidFill>
                <a:latin typeface="Corbel"/>
                <a:ea typeface="Corbel"/>
                <a:cs typeface="Corbel"/>
                <a:sym typeface="Corbel"/>
              </a:rPr>
              <a:t>commemorative item.</a:t>
            </a:r>
            <a:endParaRPr b="0" i="0" sz="1400" u="none" cap="none" strike="noStrike">
              <a:solidFill>
                <a:srgbClr val="000000"/>
              </a:solidFill>
              <a:latin typeface="Arial"/>
              <a:ea typeface="Arial"/>
              <a:cs typeface="Arial"/>
              <a:sym typeface="Arial"/>
            </a:endParaRPr>
          </a:p>
          <a:p>
            <a:pPr indent="-215900" lvl="0" marL="342900" marR="0" rtl="0" algn="l">
              <a:lnSpc>
                <a:spcPct val="150000"/>
              </a:lnSpc>
              <a:spcBef>
                <a:spcPts val="0"/>
              </a:spcBef>
              <a:spcAft>
                <a:spcPts val="0"/>
              </a:spcAft>
              <a:buClr>
                <a:srgbClr val="BA8E2C"/>
              </a:buClr>
              <a:buSzPts val="2000"/>
              <a:buFont typeface="Arial"/>
              <a:buNone/>
            </a:pPr>
            <a:r>
              <a:t/>
            </a:r>
            <a:endParaRPr b="0" i="0" sz="20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pic>
        <p:nvPicPr>
          <p:cNvPr descr="sealfront2" id="1148" name="Google Shape;1148;p16"/>
          <p:cNvPicPr preferRelativeResize="0"/>
          <p:nvPr/>
        </p:nvPicPr>
        <p:blipFill rotWithShape="1">
          <a:blip r:embed="rId3">
            <a:alphaModFix/>
          </a:blip>
          <a:srcRect b="0" l="0" r="0" t="0"/>
          <a:stretch/>
        </p:blipFill>
        <p:spPr>
          <a:xfrm>
            <a:off x="912396" y="400625"/>
            <a:ext cx="1523999" cy="1554684"/>
          </a:xfrm>
          <a:prstGeom prst="rect">
            <a:avLst/>
          </a:prstGeom>
          <a:noFill/>
          <a:ln>
            <a:noFill/>
          </a:ln>
        </p:spPr>
      </p:pic>
      <p:sp>
        <p:nvSpPr>
          <p:cNvPr id="1149" name="Google Shape;1149;p16"/>
          <p:cNvSpPr txBox="1"/>
          <p:nvPr>
            <p:ph type="title"/>
          </p:nvPr>
        </p:nvSpPr>
        <p:spPr>
          <a:xfrm>
            <a:off x="1752599" y="1774834"/>
            <a:ext cx="7010400" cy="45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2800"/>
              <a:buFont typeface="Book Antiqua"/>
              <a:buNone/>
            </a:pPr>
            <a:r>
              <a:rPr lang="en-US" sz="2800">
                <a:solidFill>
                  <a:srgbClr val="345D7E"/>
                </a:solidFill>
                <a:latin typeface="Book Antiqua"/>
                <a:ea typeface="Book Antiqua"/>
                <a:cs typeface="Book Antiqua"/>
                <a:sym typeface="Book Antiqua"/>
              </a:rPr>
              <a:t>Retirement Gifts/Events</a:t>
            </a:r>
            <a:endParaRPr/>
          </a:p>
        </p:txBody>
      </p:sp>
      <p:sp>
        <p:nvSpPr>
          <p:cNvPr id="1150" name="Google Shape;1150;p16"/>
          <p:cNvSpPr txBox="1"/>
          <p:nvPr/>
        </p:nvSpPr>
        <p:spPr>
          <a:xfrm>
            <a:off x="2400300" y="216296"/>
            <a:ext cx="5715000" cy="166106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br>
              <a:rPr b="0" i="0" lang="en-US" sz="4000" u="none" cap="none" strike="noStrike">
                <a:solidFill>
                  <a:srgbClr val="345D7E"/>
                </a:solidFill>
                <a:latin typeface="Book Antiqua"/>
                <a:ea typeface="Book Antiqua"/>
                <a:cs typeface="Book Antiqua"/>
                <a:sym typeface="Book Antiqua"/>
              </a:rPr>
            </a:br>
            <a:endParaRPr b="0" i="0" sz="2800" u="none" cap="none" strike="noStrike">
              <a:solidFill>
                <a:srgbClr val="345D7E"/>
              </a:solidFill>
              <a:latin typeface="Book Antiqua"/>
              <a:ea typeface="Book Antiqua"/>
              <a:cs typeface="Book Antiqua"/>
              <a:sym typeface="Book Antiqua"/>
            </a:endParaRPr>
          </a:p>
        </p:txBody>
      </p:sp>
      <p:pic>
        <p:nvPicPr>
          <p:cNvPr descr="A street sign in front of a cloudy sky&#10;&#10;Description automatically generated" id="1151" name="Google Shape;1151;p16"/>
          <p:cNvPicPr preferRelativeResize="0"/>
          <p:nvPr/>
        </p:nvPicPr>
        <p:blipFill rotWithShape="1">
          <a:blip r:embed="rId4">
            <a:alphaModFix/>
          </a:blip>
          <a:srcRect b="0" l="0" r="0" t="0"/>
          <a:stretch/>
        </p:blipFill>
        <p:spPr>
          <a:xfrm>
            <a:off x="4419600" y="3810065"/>
            <a:ext cx="3581399" cy="1917304"/>
          </a:xfrm>
          <a:prstGeom prst="rect">
            <a:avLst/>
          </a:prstGeom>
          <a:noFill/>
          <a:ln>
            <a:noFill/>
          </a:ln>
        </p:spPr>
      </p:pic>
      <p:sp>
        <p:nvSpPr>
          <p:cNvPr id="1152" name="Google Shape;1152;p16"/>
          <p:cNvSpPr txBox="1"/>
          <p:nvPr/>
        </p:nvSpPr>
        <p:spPr>
          <a:xfrm>
            <a:off x="7162800" y="6627168"/>
            <a:ext cx="350519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Corbel"/>
                <a:ea typeface="Corbel"/>
                <a:cs typeface="Corbel"/>
                <a:sym typeface="Corbel"/>
                <a:hlinkClick r:id="rId5">
                  <a:extLst>
                    <a:ext uri="{A12FA001-AC4F-418D-AE19-62706E023703}">
                      <ahyp:hlinkClr val="tx"/>
                    </a:ext>
                  </a:extLst>
                </a:hlinkClick>
              </a:rPr>
              <a:t>This Photo</a:t>
            </a:r>
            <a:r>
              <a:rPr b="0" i="0" lang="en-US" sz="900" u="none" cap="none" strike="noStrike">
                <a:solidFill>
                  <a:schemeClr val="dk1"/>
                </a:solidFill>
                <a:latin typeface="Corbel"/>
                <a:ea typeface="Corbel"/>
                <a:cs typeface="Corbel"/>
                <a:sym typeface="Corbel"/>
              </a:rPr>
              <a:t> by Unknown Author is licensed under </a:t>
            </a:r>
            <a:r>
              <a:rPr b="0" i="0" lang="en-US" sz="900" u="sng" cap="none" strike="noStrike">
                <a:solidFill>
                  <a:schemeClr val="dk1"/>
                </a:solidFill>
                <a:latin typeface="Corbel"/>
                <a:ea typeface="Corbel"/>
                <a:cs typeface="Corbel"/>
                <a:sym typeface="Corbel"/>
                <a:hlinkClick r:id="rId6">
                  <a:extLst>
                    <a:ext uri="{A12FA001-AC4F-418D-AE19-62706E023703}">
                      <ahyp:hlinkClr val="tx"/>
                    </a:ext>
                  </a:extLst>
                </a:hlinkClick>
              </a:rPr>
              <a:t>CC BY-NC</a:t>
            </a:r>
            <a:endParaRPr b="0" i="0" sz="900" u="none" cap="none" strike="noStrike">
              <a:solidFill>
                <a:schemeClr val="dk1"/>
              </a:solidFill>
              <a:latin typeface="Corbel"/>
              <a:ea typeface="Corbel"/>
              <a:cs typeface="Corbel"/>
              <a:sym typeface="Corbel"/>
            </a:endParaRPr>
          </a:p>
        </p:txBody>
      </p:sp>
      <p:sp>
        <p:nvSpPr>
          <p:cNvPr id="1153" name="Google Shape;1153;p16"/>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17"/>
          <p:cNvSpPr txBox="1"/>
          <p:nvPr>
            <p:ph type="title"/>
          </p:nvPr>
        </p:nvSpPr>
        <p:spPr>
          <a:xfrm>
            <a:off x="1916520" y="1447800"/>
            <a:ext cx="6011465" cy="12240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2100"/>
              <a:buFont typeface="Book Antiqua"/>
              <a:buNone/>
            </a:pPr>
            <a:r>
              <a:rPr lang="en-US" sz="2100">
                <a:solidFill>
                  <a:srgbClr val="345D7E"/>
                </a:solidFill>
                <a:latin typeface="Book Antiqua"/>
                <a:ea typeface="Book Antiqua"/>
                <a:cs typeface="Book Antiqua"/>
                <a:sym typeface="Book Antiqua"/>
              </a:rPr>
              <a:t>Endorsements</a:t>
            </a:r>
            <a:endParaRPr/>
          </a:p>
        </p:txBody>
      </p:sp>
      <p:sp>
        <p:nvSpPr>
          <p:cNvPr id="1160" name="Google Shape;1160;p17"/>
          <p:cNvSpPr txBox="1"/>
          <p:nvPr>
            <p:ph idx="1" type="body"/>
          </p:nvPr>
        </p:nvSpPr>
        <p:spPr>
          <a:xfrm>
            <a:off x="838200" y="2290239"/>
            <a:ext cx="7696200" cy="2369460"/>
          </a:xfrm>
          <a:prstGeom prst="rect">
            <a:avLst/>
          </a:prstGeom>
          <a:noFill/>
          <a:ln>
            <a:noFill/>
          </a:ln>
        </p:spPr>
        <p:txBody>
          <a:bodyPr anchorCtr="0" anchor="ctr" bIns="45700" lIns="91425" spcFirstLastPara="1" rIns="91425" wrap="square" tIns="45700">
            <a:normAutofit/>
          </a:bodyPr>
          <a:lstStyle/>
          <a:p>
            <a:pPr indent="-220980" lvl="0" marL="214313" rtl="0" algn="l">
              <a:lnSpc>
                <a:spcPct val="100000"/>
              </a:lnSpc>
              <a:spcBef>
                <a:spcPts val="0"/>
              </a:spcBef>
              <a:spcAft>
                <a:spcPts val="0"/>
              </a:spcAft>
              <a:buSzPts val="3480"/>
              <a:buChar char="•"/>
            </a:pPr>
            <a:r>
              <a:rPr lang="en-US" sz="2400"/>
              <a:t>Do not </a:t>
            </a:r>
            <a:r>
              <a:rPr b="1" lang="en-US" sz="2400"/>
              <a:t>endorse commercial </a:t>
            </a:r>
            <a:r>
              <a:rPr lang="en-US" sz="2400"/>
              <a:t>products.  Do not give testimonials such as town was a  “satisfied customer.”</a:t>
            </a:r>
            <a:endParaRPr/>
          </a:p>
          <a:p>
            <a:pPr indent="-48577" lvl="0" marL="1585912" rtl="0" algn="l">
              <a:lnSpc>
                <a:spcPct val="100000"/>
              </a:lnSpc>
              <a:spcBef>
                <a:spcPts val="810"/>
              </a:spcBef>
              <a:spcAft>
                <a:spcPts val="0"/>
              </a:spcAft>
              <a:buSzPts val="2610"/>
              <a:buNone/>
            </a:pPr>
            <a:r>
              <a:rPr lang="en-US"/>
              <a:t>Exception:  Overriding </a:t>
            </a:r>
            <a:r>
              <a:rPr lang="en-US"/>
              <a:t>public</a:t>
            </a:r>
            <a:r>
              <a:rPr lang="en-US"/>
              <a:t> benefit</a:t>
            </a:r>
            <a:endParaRPr/>
          </a:p>
        </p:txBody>
      </p:sp>
      <p:sp>
        <p:nvSpPr>
          <p:cNvPr id="1161" name="Google Shape;1161;p17"/>
          <p:cNvSpPr txBox="1"/>
          <p:nvPr/>
        </p:nvSpPr>
        <p:spPr>
          <a:xfrm>
            <a:off x="2691406" y="145140"/>
            <a:ext cx="5461994" cy="236946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br>
              <a:rPr b="0" i="0" lang="en-US" sz="3000" u="none" cap="none" strike="noStrike">
                <a:solidFill>
                  <a:srgbClr val="345D7E"/>
                </a:solidFill>
                <a:latin typeface="Book Antiqua"/>
                <a:ea typeface="Book Antiqua"/>
                <a:cs typeface="Book Antiqua"/>
                <a:sym typeface="Book Antiqua"/>
              </a:rPr>
            </a:br>
            <a:endParaRPr b="0" i="0" sz="2100" u="none" cap="none" strike="noStrike">
              <a:solidFill>
                <a:srgbClr val="345D7E"/>
              </a:solidFill>
              <a:latin typeface="Book Antiqua"/>
              <a:ea typeface="Book Antiqua"/>
              <a:cs typeface="Book Antiqua"/>
              <a:sym typeface="Book Antiqua"/>
            </a:endParaRPr>
          </a:p>
        </p:txBody>
      </p:sp>
      <p:pic>
        <p:nvPicPr>
          <p:cNvPr descr="sealfront2" id="1162" name="Google Shape;1162;p17"/>
          <p:cNvPicPr preferRelativeResize="0"/>
          <p:nvPr/>
        </p:nvPicPr>
        <p:blipFill rotWithShape="1">
          <a:blip r:embed="rId3">
            <a:alphaModFix/>
          </a:blip>
          <a:srcRect b="0" l="0" r="0" t="0"/>
          <a:stretch/>
        </p:blipFill>
        <p:spPr>
          <a:xfrm>
            <a:off x="990600" y="178217"/>
            <a:ext cx="1523999" cy="1554684"/>
          </a:xfrm>
          <a:prstGeom prst="rect">
            <a:avLst/>
          </a:prstGeom>
          <a:noFill/>
          <a:ln>
            <a:noFill/>
          </a:ln>
        </p:spPr>
      </p:pic>
      <p:pic>
        <p:nvPicPr>
          <p:cNvPr descr="A picture containing text&#10;&#10;Description automatically generated" id="1163" name="Google Shape;1163;p17"/>
          <p:cNvPicPr preferRelativeResize="0"/>
          <p:nvPr>
            <p:ph idx="2" type="clipArt"/>
          </p:nvPr>
        </p:nvPicPr>
        <p:blipFill rotWithShape="1">
          <a:blip r:embed="rId4">
            <a:alphaModFix/>
          </a:blip>
          <a:srcRect b="0" l="0" r="0" t="0"/>
          <a:stretch/>
        </p:blipFill>
        <p:spPr>
          <a:xfrm>
            <a:off x="2895600" y="4187195"/>
            <a:ext cx="3619500" cy="2155247"/>
          </a:xfrm>
          <a:prstGeom prst="rect">
            <a:avLst/>
          </a:prstGeom>
          <a:noFill/>
          <a:ln>
            <a:noFill/>
          </a:ln>
        </p:spPr>
      </p:pic>
      <p:sp>
        <p:nvSpPr>
          <p:cNvPr id="1164" name="Google Shape;1164;p17"/>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0">
                                            <p:txEl>
                                              <p:pRg end="0" st="0"/>
                                            </p:txEl>
                                          </p:spTgt>
                                        </p:tgtEl>
                                        <p:attrNameLst>
                                          <p:attrName>style.visibility</p:attrName>
                                        </p:attrNameLst>
                                      </p:cBhvr>
                                      <p:to>
                                        <p:strVal val="visible"/>
                                      </p:to>
                                    </p:set>
                                    <p:animEffect filter="fade" transition="in">
                                      <p:cBhvr>
                                        <p:cTn dur="1000"/>
                                        <p:tgtEl>
                                          <p:spTgt spid="116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60">
                                            <p:txEl>
                                              <p:pRg end="1" st="1"/>
                                            </p:txEl>
                                          </p:spTgt>
                                        </p:tgtEl>
                                        <p:attrNameLst>
                                          <p:attrName>style.visibility</p:attrName>
                                        </p:attrNameLst>
                                      </p:cBhvr>
                                      <p:to>
                                        <p:strVal val="visible"/>
                                      </p:to>
                                    </p:set>
                                    <p:animEffect filter="fade" transition="in">
                                      <p:cBhvr>
                                        <p:cTn dur="1000"/>
                                        <p:tgtEl>
                                          <p:spTgt spid="116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g134a032b301_0_39"/>
          <p:cNvSpPr txBox="1"/>
          <p:nvPr>
            <p:ph type="title"/>
          </p:nvPr>
        </p:nvSpPr>
        <p:spPr>
          <a:xfrm>
            <a:off x="1916520" y="1447800"/>
            <a:ext cx="6011400" cy="122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2100"/>
              <a:buFont typeface="Book Antiqua"/>
              <a:buNone/>
            </a:pPr>
            <a:r>
              <a:rPr lang="en-US" sz="2100">
                <a:solidFill>
                  <a:srgbClr val="345D7E"/>
                </a:solidFill>
                <a:latin typeface="Book Antiqua"/>
                <a:ea typeface="Book Antiqua"/>
                <a:cs typeface="Book Antiqua"/>
                <a:sym typeface="Book Antiqua"/>
              </a:rPr>
              <a:t>Endorsements</a:t>
            </a:r>
            <a:endParaRPr/>
          </a:p>
        </p:txBody>
      </p:sp>
      <p:sp>
        <p:nvSpPr>
          <p:cNvPr id="1171" name="Google Shape;1171;g134a032b301_0_39"/>
          <p:cNvSpPr txBox="1"/>
          <p:nvPr>
            <p:ph idx="1" type="body"/>
          </p:nvPr>
        </p:nvSpPr>
        <p:spPr>
          <a:xfrm>
            <a:off x="838200" y="2290239"/>
            <a:ext cx="7696200" cy="2369400"/>
          </a:xfrm>
          <a:prstGeom prst="rect">
            <a:avLst/>
          </a:prstGeom>
          <a:noFill/>
          <a:ln>
            <a:noFill/>
          </a:ln>
        </p:spPr>
        <p:txBody>
          <a:bodyPr anchorCtr="0" anchor="ctr" bIns="45700" lIns="91425" spcFirstLastPara="1" rIns="91425" wrap="square" tIns="45700">
            <a:normAutofit/>
          </a:bodyPr>
          <a:lstStyle/>
          <a:p>
            <a:pPr indent="-220980" lvl="0" marL="214312" rtl="0" algn="l">
              <a:lnSpc>
                <a:spcPct val="100000"/>
              </a:lnSpc>
              <a:spcBef>
                <a:spcPts val="0"/>
              </a:spcBef>
              <a:spcAft>
                <a:spcPts val="0"/>
              </a:spcAft>
              <a:buSzPts val="3480"/>
              <a:buChar char="•"/>
            </a:pPr>
            <a:r>
              <a:rPr lang="en-US" sz="2400"/>
              <a:t>Do not </a:t>
            </a:r>
            <a:r>
              <a:rPr b="1" lang="en-US" sz="2400"/>
              <a:t>endorse commercial </a:t>
            </a:r>
            <a:r>
              <a:rPr lang="en-US" sz="2400"/>
              <a:t>products.  Do not give testimonials such as town was a  “satisfied customer.”</a:t>
            </a:r>
            <a:endParaRPr/>
          </a:p>
          <a:p>
            <a:pPr indent="-48577" lvl="0" marL="214312" rtl="0" algn="l">
              <a:lnSpc>
                <a:spcPct val="100000"/>
              </a:lnSpc>
              <a:spcBef>
                <a:spcPts val="810"/>
              </a:spcBef>
              <a:spcAft>
                <a:spcPts val="0"/>
              </a:spcAft>
              <a:buSzPts val="2610"/>
              <a:buNone/>
            </a:pPr>
            <a:r>
              <a:t/>
            </a:r>
            <a:endParaRPr/>
          </a:p>
        </p:txBody>
      </p:sp>
      <p:sp>
        <p:nvSpPr>
          <p:cNvPr id="1172" name="Google Shape;1172;g134a032b301_0_39"/>
          <p:cNvSpPr txBox="1"/>
          <p:nvPr/>
        </p:nvSpPr>
        <p:spPr>
          <a:xfrm>
            <a:off x="2691406" y="145140"/>
            <a:ext cx="5462100" cy="2369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br>
              <a:rPr b="0" i="0" lang="en-US" sz="3000" u="none" cap="none" strike="noStrike">
                <a:solidFill>
                  <a:srgbClr val="345D7E"/>
                </a:solidFill>
                <a:latin typeface="Book Antiqua"/>
                <a:ea typeface="Book Antiqua"/>
                <a:cs typeface="Book Antiqua"/>
                <a:sym typeface="Book Antiqua"/>
              </a:rPr>
            </a:br>
            <a:endParaRPr b="0" i="0" sz="2100" u="none" cap="none" strike="noStrike">
              <a:solidFill>
                <a:srgbClr val="345D7E"/>
              </a:solidFill>
              <a:latin typeface="Book Antiqua"/>
              <a:ea typeface="Book Antiqua"/>
              <a:cs typeface="Book Antiqua"/>
              <a:sym typeface="Book Antiqua"/>
            </a:endParaRPr>
          </a:p>
        </p:txBody>
      </p:sp>
      <p:pic>
        <p:nvPicPr>
          <p:cNvPr descr="sealfront2" id="1173" name="Google Shape;1173;g134a032b301_0_39"/>
          <p:cNvPicPr preferRelativeResize="0"/>
          <p:nvPr/>
        </p:nvPicPr>
        <p:blipFill rotWithShape="1">
          <a:blip r:embed="rId3">
            <a:alphaModFix/>
          </a:blip>
          <a:srcRect b="0" l="0" r="0" t="0"/>
          <a:stretch/>
        </p:blipFill>
        <p:spPr>
          <a:xfrm>
            <a:off x="990600" y="178217"/>
            <a:ext cx="1523999" cy="1554684"/>
          </a:xfrm>
          <a:prstGeom prst="rect">
            <a:avLst/>
          </a:prstGeom>
          <a:noFill/>
          <a:ln>
            <a:noFill/>
          </a:ln>
        </p:spPr>
      </p:pic>
      <p:pic>
        <p:nvPicPr>
          <p:cNvPr descr="A picture containing text&#10;&#10;Description automatically generated" id="1174" name="Google Shape;1174;g134a032b301_0_39"/>
          <p:cNvPicPr preferRelativeResize="0"/>
          <p:nvPr>
            <p:ph idx="2" type="clipArt"/>
          </p:nvPr>
        </p:nvPicPr>
        <p:blipFill rotWithShape="1">
          <a:blip r:embed="rId4">
            <a:alphaModFix/>
          </a:blip>
          <a:srcRect b="0" l="0" r="0" t="0"/>
          <a:stretch/>
        </p:blipFill>
        <p:spPr>
          <a:xfrm>
            <a:off x="2895600" y="4187195"/>
            <a:ext cx="3619500" cy="2155247"/>
          </a:xfrm>
          <a:prstGeom prst="rect">
            <a:avLst/>
          </a:prstGeom>
          <a:noFill/>
          <a:ln>
            <a:noFill/>
          </a:ln>
        </p:spPr>
      </p:pic>
      <p:sp>
        <p:nvSpPr>
          <p:cNvPr id="1175" name="Google Shape;1175;g134a032b301_0_39"/>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en-US">
                <a:solidFill>
                  <a:srgbClr val="B3A787"/>
                </a:solidFill>
              </a:rPr>
              <a:t>‹#›</a:t>
            </a:fld>
            <a:endParaRPr>
              <a:solidFill>
                <a:srgbClr val="B3A787"/>
              </a:solidFill>
            </a:endParaRPr>
          </a:p>
        </p:txBody>
      </p:sp>
      <p:pic>
        <p:nvPicPr>
          <p:cNvPr id="1176" name="Google Shape;1176;g134a032b301_0_39"/>
          <p:cNvPicPr preferRelativeResize="0"/>
          <p:nvPr/>
        </p:nvPicPr>
        <p:blipFill>
          <a:blip r:embed="rId5">
            <a:alphaModFix/>
          </a:blip>
          <a:stretch>
            <a:fillRect/>
          </a:stretch>
        </p:blipFill>
        <p:spPr>
          <a:xfrm>
            <a:off x="-25401" y="-19050"/>
            <a:ext cx="9194801" cy="6896101"/>
          </a:xfrm>
          <a:prstGeom prst="rect">
            <a:avLst/>
          </a:prstGeom>
          <a:noFill/>
          <a:ln>
            <a:noFill/>
          </a:ln>
        </p:spPr>
      </p:pic>
      <p:pic>
        <p:nvPicPr>
          <p:cNvPr id="1177" name="Google Shape;1177;g134a032b301_0_39"/>
          <p:cNvPicPr preferRelativeResize="0"/>
          <p:nvPr/>
        </p:nvPicPr>
        <p:blipFill>
          <a:blip r:embed="rId6">
            <a:alphaModFix/>
          </a:blip>
          <a:stretch>
            <a:fillRect/>
          </a:stretch>
        </p:blipFill>
        <p:spPr>
          <a:xfrm>
            <a:off x="6515100" y="4501425"/>
            <a:ext cx="2334600" cy="2155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1">
                                            <p:txEl>
                                              <p:pRg end="0" st="0"/>
                                            </p:txEl>
                                          </p:spTgt>
                                        </p:tgtEl>
                                        <p:attrNameLst>
                                          <p:attrName>style.visibility</p:attrName>
                                        </p:attrNameLst>
                                      </p:cBhvr>
                                      <p:to>
                                        <p:strVal val="visible"/>
                                      </p:to>
                                    </p:set>
                                    <p:animEffect filter="fade" transition="in">
                                      <p:cBhvr>
                                        <p:cTn dur="1000"/>
                                        <p:tgtEl>
                                          <p:spTgt spid="117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71">
                                            <p:txEl>
                                              <p:pRg end="1" st="1"/>
                                            </p:txEl>
                                          </p:spTgt>
                                        </p:tgtEl>
                                        <p:attrNameLst>
                                          <p:attrName>style.visibility</p:attrName>
                                        </p:attrNameLst>
                                      </p:cBhvr>
                                      <p:to>
                                        <p:strVal val="visible"/>
                                      </p:to>
                                    </p:set>
                                    <p:animEffect filter="fade" transition="in">
                                      <p:cBhvr>
                                        <p:cTn dur="1000"/>
                                        <p:tgtEl>
                                          <p:spTgt spid="117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18"/>
          <p:cNvSpPr txBox="1"/>
          <p:nvPr>
            <p:ph type="title"/>
          </p:nvPr>
        </p:nvSpPr>
        <p:spPr>
          <a:xfrm>
            <a:off x="874736" y="1275701"/>
            <a:ext cx="8015287"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2100"/>
              <a:buFont typeface="Book Antiqua"/>
              <a:buNone/>
            </a:pPr>
            <a:r>
              <a:rPr lang="en-US" sz="2100">
                <a:solidFill>
                  <a:srgbClr val="345D7E"/>
                </a:solidFill>
                <a:latin typeface="Book Antiqua"/>
                <a:ea typeface="Book Antiqua"/>
                <a:cs typeface="Book Antiqua"/>
                <a:sym typeface="Book Antiqua"/>
              </a:rPr>
              <a:t>Endorsement candidate</a:t>
            </a:r>
            <a:endParaRPr/>
          </a:p>
        </p:txBody>
      </p:sp>
      <p:sp>
        <p:nvSpPr>
          <p:cNvPr id="1184" name="Google Shape;1184;p18"/>
          <p:cNvSpPr txBox="1"/>
          <p:nvPr>
            <p:ph idx="1" type="body"/>
          </p:nvPr>
        </p:nvSpPr>
        <p:spPr>
          <a:xfrm>
            <a:off x="838200" y="2171700"/>
            <a:ext cx="5461994" cy="3924300"/>
          </a:xfrm>
          <a:prstGeom prst="rect">
            <a:avLst/>
          </a:prstGeom>
          <a:noFill/>
          <a:ln>
            <a:noFill/>
          </a:ln>
        </p:spPr>
        <p:txBody>
          <a:bodyPr anchorCtr="0" anchor="ctr" bIns="45700" lIns="91425" spcFirstLastPara="1" rIns="91425" wrap="square" tIns="45700">
            <a:normAutofit/>
          </a:bodyPr>
          <a:lstStyle/>
          <a:p>
            <a:pPr indent="0" lvl="0" marL="365760" rtl="0" algn="l">
              <a:lnSpc>
                <a:spcPct val="100000"/>
              </a:lnSpc>
              <a:spcBef>
                <a:spcPts val="0"/>
              </a:spcBef>
              <a:spcAft>
                <a:spcPts val="0"/>
              </a:spcAft>
              <a:buClr>
                <a:srgbClr val="3891A7"/>
              </a:buClr>
              <a:buSzPts val="2240"/>
              <a:buNone/>
            </a:pPr>
            <a:r>
              <a:rPr lang="en-US" sz="2800"/>
              <a:t>College professor may not exclusively invite and allow one candidate to speak to a class at a public college about his or her platform without giving other candidates in the same political race the same opportunity. </a:t>
            </a:r>
            <a:endParaRPr/>
          </a:p>
          <a:p>
            <a:pPr indent="0" lvl="0" marL="365760" rtl="0" algn="l">
              <a:lnSpc>
                <a:spcPct val="100000"/>
              </a:lnSpc>
              <a:spcBef>
                <a:spcPts val="600"/>
              </a:spcBef>
              <a:spcAft>
                <a:spcPts val="0"/>
              </a:spcAft>
              <a:buClr>
                <a:srgbClr val="3891A7"/>
              </a:buClr>
              <a:buSzPts val="2080"/>
              <a:buNone/>
            </a:pPr>
            <a:r>
              <a:rPr lang="en-US" sz="2600">
                <a:solidFill>
                  <a:srgbClr val="000000"/>
                </a:solidFill>
              </a:rPr>
              <a:t>A.O. 2021-06	</a:t>
            </a:r>
            <a:endParaRPr/>
          </a:p>
          <a:p>
            <a:pPr indent="-48578" lvl="0" marL="214313" rtl="0" algn="l">
              <a:lnSpc>
                <a:spcPct val="100000"/>
              </a:lnSpc>
              <a:spcBef>
                <a:spcPts val="360"/>
              </a:spcBef>
              <a:spcAft>
                <a:spcPts val="0"/>
              </a:spcAft>
              <a:buSzPts val="2610"/>
              <a:buNone/>
            </a:pPr>
            <a:r>
              <a:t/>
            </a:r>
            <a:endParaRPr/>
          </a:p>
        </p:txBody>
      </p:sp>
      <p:sp>
        <p:nvSpPr>
          <p:cNvPr id="1185" name="Google Shape;1185;p18"/>
          <p:cNvSpPr txBox="1"/>
          <p:nvPr/>
        </p:nvSpPr>
        <p:spPr>
          <a:xfrm>
            <a:off x="2748557" y="158250"/>
            <a:ext cx="5462100" cy="17328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br>
              <a:rPr b="0" i="0" lang="en-US" sz="3000" u="none" cap="none" strike="noStrike">
                <a:solidFill>
                  <a:srgbClr val="345D7E"/>
                </a:solidFill>
                <a:latin typeface="Book Antiqua"/>
                <a:ea typeface="Book Antiqua"/>
                <a:cs typeface="Book Antiqua"/>
                <a:sym typeface="Book Antiqua"/>
              </a:rPr>
            </a:br>
            <a:endParaRPr b="0" i="0" sz="2100" u="none" cap="none" strike="noStrike">
              <a:solidFill>
                <a:srgbClr val="345D7E"/>
              </a:solidFill>
              <a:latin typeface="Book Antiqua"/>
              <a:ea typeface="Book Antiqua"/>
              <a:cs typeface="Book Antiqua"/>
              <a:sym typeface="Book Antiqua"/>
            </a:endParaRPr>
          </a:p>
        </p:txBody>
      </p:sp>
      <p:pic>
        <p:nvPicPr>
          <p:cNvPr descr="sealfront2" id="1186" name="Google Shape;1186;p18"/>
          <p:cNvPicPr preferRelativeResize="0"/>
          <p:nvPr/>
        </p:nvPicPr>
        <p:blipFill rotWithShape="1">
          <a:blip r:embed="rId3">
            <a:alphaModFix/>
          </a:blip>
          <a:srcRect b="0" l="0" r="0" t="0"/>
          <a:stretch/>
        </p:blipFill>
        <p:spPr>
          <a:xfrm>
            <a:off x="990600" y="178217"/>
            <a:ext cx="1523999" cy="1554684"/>
          </a:xfrm>
          <a:prstGeom prst="rect">
            <a:avLst/>
          </a:prstGeom>
          <a:noFill/>
          <a:ln>
            <a:noFill/>
          </a:ln>
        </p:spPr>
      </p:pic>
      <p:pic>
        <p:nvPicPr>
          <p:cNvPr descr="A picture containing text, vector graphics&#10;&#10;Description automatically generated" id="1187" name="Google Shape;1187;p18"/>
          <p:cNvPicPr preferRelativeResize="0"/>
          <p:nvPr/>
        </p:nvPicPr>
        <p:blipFill rotWithShape="1">
          <a:blip r:embed="rId4">
            <a:alphaModFix/>
          </a:blip>
          <a:srcRect b="0" l="0" r="0" t="0"/>
          <a:stretch/>
        </p:blipFill>
        <p:spPr>
          <a:xfrm>
            <a:off x="5715000" y="1905000"/>
            <a:ext cx="3355107" cy="4343400"/>
          </a:xfrm>
          <a:prstGeom prst="rect">
            <a:avLst/>
          </a:prstGeom>
          <a:noFill/>
          <a:ln>
            <a:noFill/>
          </a:ln>
        </p:spPr>
      </p:pic>
      <p:sp>
        <p:nvSpPr>
          <p:cNvPr id="1188" name="Google Shape;1188;p18"/>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g122a46853e4_0_60"/>
          <p:cNvSpPr txBox="1"/>
          <p:nvPr>
            <p:ph type="title"/>
          </p:nvPr>
        </p:nvSpPr>
        <p:spPr>
          <a:xfrm>
            <a:off x="874736" y="1275701"/>
            <a:ext cx="80154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2100"/>
              <a:buFont typeface="Book Antiqua"/>
              <a:buNone/>
            </a:pPr>
            <a:r>
              <a:t/>
            </a:r>
            <a:endParaRPr/>
          </a:p>
        </p:txBody>
      </p:sp>
      <p:sp>
        <p:nvSpPr>
          <p:cNvPr id="1195" name="Google Shape;1195;g122a46853e4_0_60"/>
          <p:cNvSpPr txBox="1"/>
          <p:nvPr>
            <p:ph idx="1" type="body"/>
          </p:nvPr>
        </p:nvSpPr>
        <p:spPr>
          <a:xfrm>
            <a:off x="838200" y="2171700"/>
            <a:ext cx="7848600" cy="3924300"/>
          </a:xfrm>
          <a:prstGeom prst="rect">
            <a:avLst/>
          </a:prstGeom>
          <a:noFill/>
          <a:ln cap="flat" cmpd="sng" w="9525">
            <a:solidFill>
              <a:srgbClr val="A4C2F4"/>
            </a:solidFill>
            <a:prstDash val="solid"/>
            <a:round/>
            <a:headEnd len="sm" w="sm" type="none"/>
            <a:tailEnd len="sm" w="sm" type="none"/>
          </a:ln>
        </p:spPr>
        <p:txBody>
          <a:bodyPr anchorCtr="0" anchor="ctr" bIns="45700" lIns="91425" spcFirstLastPara="1" rIns="91425" wrap="square" tIns="45700">
            <a:normAutofit fontScale="47500" lnSpcReduction="10000"/>
          </a:bodyPr>
          <a:lstStyle/>
          <a:p>
            <a:pPr indent="0" lvl="0" marL="365760" rtl="0" algn="l">
              <a:lnSpc>
                <a:spcPct val="100000"/>
              </a:lnSpc>
              <a:spcBef>
                <a:spcPts val="600"/>
              </a:spcBef>
              <a:spcAft>
                <a:spcPts val="0"/>
              </a:spcAft>
              <a:buClr>
                <a:schemeClr val="dk1"/>
              </a:buClr>
              <a:buSzPct val="39285"/>
              <a:buFont typeface="Arial"/>
              <a:buNone/>
            </a:pPr>
            <a:r>
              <a:t/>
            </a:r>
            <a:endParaRPr sz="2800">
              <a:latin typeface="Arial"/>
              <a:ea typeface="Arial"/>
              <a:cs typeface="Arial"/>
              <a:sym typeface="Arial"/>
            </a:endParaRPr>
          </a:p>
          <a:p>
            <a:pPr indent="0" lvl="0" marL="365760" rtl="0" algn="l">
              <a:lnSpc>
                <a:spcPct val="100000"/>
              </a:lnSpc>
              <a:spcBef>
                <a:spcPts val="600"/>
              </a:spcBef>
              <a:spcAft>
                <a:spcPts val="0"/>
              </a:spcAft>
              <a:buClr>
                <a:schemeClr val="dk1"/>
              </a:buClr>
              <a:buSzPts val="523"/>
              <a:buFont typeface="Arial"/>
              <a:buNone/>
            </a:pPr>
            <a:r>
              <a:rPr b="1" lang="en-US" sz="5100">
                <a:solidFill>
                  <a:srgbClr val="0F2E59"/>
                </a:solidFill>
                <a:uFill>
                  <a:noFill/>
                </a:uFill>
                <a:hlinkClick r:id="rId3">
                  <a:extLst>
                    <a:ext uri="{A12FA001-AC4F-418D-AE19-62706E023703}">
                      <ahyp:hlinkClr val="tx"/>
                    </a:ext>
                  </a:extLst>
                </a:hlinkClick>
              </a:rPr>
              <a:t>2021-23</a:t>
            </a:r>
            <a:r>
              <a:rPr lang="en-US" sz="5100">
                <a:solidFill>
                  <a:srgbClr val="444444"/>
                </a:solidFill>
              </a:rPr>
              <a:t> </a:t>
            </a:r>
            <a:r>
              <a:rPr b="1" lang="en-US" sz="5100">
                <a:solidFill>
                  <a:srgbClr val="444444"/>
                </a:solidFill>
              </a:rPr>
              <a:t>County Commission​</a:t>
            </a:r>
            <a:endParaRPr b="1" sz="5100">
              <a:solidFill>
                <a:srgbClr val="444444"/>
              </a:solidFill>
            </a:endParaRPr>
          </a:p>
          <a:p>
            <a:pPr indent="0" lvl="0" marL="365760" rtl="0" algn="l">
              <a:lnSpc>
                <a:spcPct val="100000"/>
              </a:lnSpc>
              <a:spcBef>
                <a:spcPts val="600"/>
              </a:spcBef>
              <a:spcAft>
                <a:spcPts val="0"/>
              </a:spcAft>
              <a:buClr>
                <a:schemeClr val="dk1"/>
              </a:buClr>
              <a:buSzPts val="523"/>
              <a:buFont typeface="Arial"/>
              <a:buNone/>
            </a:pPr>
            <a:r>
              <a:rPr lang="en-US" sz="5100">
                <a:solidFill>
                  <a:srgbClr val="444444"/>
                </a:solidFill>
              </a:rPr>
              <a:t>The Ethics Commission held that if the County Commission determines that building the proposed waterline extension project benefits the County by promoting tourism or economic development, then using American Rescue Plan funds for the project would not violate the Ethics Act even if the developer may uniquely benefit from the project.</a:t>
            </a:r>
            <a:endParaRPr sz="5100">
              <a:solidFill>
                <a:srgbClr val="444444"/>
              </a:solidFill>
            </a:endParaRPr>
          </a:p>
          <a:p>
            <a:pPr indent="0" lvl="0" marL="365760" rtl="0" algn="l">
              <a:lnSpc>
                <a:spcPct val="100000"/>
              </a:lnSpc>
              <a:spcBef>
                <a:spcPts val="600"/>
              </a:spcBef>
              <a:spcAft>
                <a:spcPts val="0"/>
              </a:spcAft>
              <a:buClr>
                <a:schemeClr val="dk1"/>
              </a:buClr>
              <a:buSzPct val="36666"/>
              <a:buFont typeface="Arial"/>
              <a:buNone/>
            </a:pPr>
            <a:r>
              <a:t/>
            </a:r>
            <a:endParaRPr sz="3000">
              <a:latin typeface="Arial"/>
              <a:ea typeface="Arial"/>
              <a:cs typeface="Arial"/>
              <a:sym typeface="Arial"/>
            </a:endParaRPr>
          </a:p>
          <a:p>
            <a:pPr indent="0" lvl="0" marL="365760" rtl="0" algn="l">
              <a:lnSpc>
                <a:spcPct val="100000"/>
              </a:lnSpc>
              <a:spcBef>
                <a:spcPts val="600"/>
              </a:spcBef>
              <a:spcAft>
                <a:spcPts val="0"/>
              </a:spcAft>
              <a:buClr>
                <a:srgbClr val="3891A7"/>
              </a:buClr>
              <a:buSzPct val="69333"/>
              <a:buNone/>
            </a:pPr>
            <a:r>
              <a:t/>
            </a:r>
            <a:endParaRPr sz="3000">
              <a:latin typeface="Arial"/>
              <a:ea typeface="Arial"/>
              <a:cs typeface="Arial"/>
              <a:sym typeface="Arial"/>
            </a:endParaRPr>
          </a:p>
          <a:p>
            <a:pPr indent="-48577" lvl="0" marL="214312" rtl="0" algn="l">
              <a:lnSpc>
                <a:spcPct val="100000"/>
              </a:lnSpc>
              <a:spcBef>
                <a:spcPts val="360"/>
              </a:spcBef>
              <a:spcAft>
                <a:spcPts val="0"/>
              </a:spcAft>
              <a:buSzPct val="145000"/>
              <a:buNone/>
            </a:pPr>
            <a:r>
              <a:t/>
            </a:r>
            <a:endParaRPr/>
          </a:p>
        </p:txBody>
      </p:sp>
      <p:sp>
        <p:nvSpPr>
          <p:cNvPr id="1196" name="Google Shape;1196;g122a46853e4_0_60"/>
          <p:cNvSpPr txBox="1"/>
          <p:nvPr/>
        </p:nvSpPr>
        <p:spPr>
          <a:xfrm>
            <a:off x="2748550" y="158250"/>
            <a:ext cx="5462100" cy="1502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br>
              <a:rPr b="0" i="0" lang="en-US" sz="3000" u="none" cap="none" strike="noStrike">
                <a:solidFill>
                  <a:srgbClr val="345D7E"/>
                </a:solidFill>
                <a:latin typeface="Book Antiqua"/>
                <a:ea typeface="Book Antiqua"/>
                <a:cs typeface="Book Antiqua"/>
                <a:sym typeface="Book Antiqua"/>
              </a:rPr>
            </a:br>
            <a:endParaRPr b="0" i="0" sz="2100" u="none" cap="none" strike="noStrike">
              <a:solidFill>
                <a:srgbClr val="345D7E"/>
              </a:solidFill>
              <a:latin typeface="Book Antiqua"/>
              <a:ea typeface="Book Antiqua"/>
              <a:cs typeface="Book Antiqua"/>
              <a:sym typeface="Book Antiqua"/>
            </a:endParaRPr>
          </a:p>
        </p:txBody>
      </p:sp>
      <p:pic>
        <p:nvPicPr>
          <p:cNvPr descr="sealfront2" id="1197" name="Google Shape;1197;g122a46853e4_0_60"/>
          <p:cNvPicPr preferRelativeResize="0"/>
          <p:nvPr/>
        </p:nvPicPr>
        <p:blipFill rotWithShape="1">
          <a:blip r:embed="rId4">
            <a:alphaModFix/>
          </a:blip>
          <a:srcRect b="0" l="0" r="0" t="0"/>
          <a:stretch/>
        </p:blipFill>
        <p:spPr>
          <a:xfrm>
            <a:off x="990600" y="178217"/>
            <a:ext cx="1523999" cy="1554684"/>
          </a:xfrm>
          <a:prstGeom prst="rect">
            <a:avLst/>
          </a:prstGeom>
          <a:noFill/>
          <a:ln>
            <a:noFill/>
          </a:ln>
        </p:spPr>
      </p:pic>
      <p:sp>
        <p:nvSpPr>
          <p:cNvPr id="1198" name="Google Shape;1198;g122a46853e4_0_60"/>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en-US">
                <a:solidFill>
                  <a:srgbClr val="B3A787"/>
                </a:solidFill>
              </a:rPr>
              <a:t>‹#›</a:t>
            </a:fld>
            <a:endParaRPr>
              <a:solidFill>
                <a:srgbClr val="B3A78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g122a46853e4_0_71"/>
          <p:cNvSpPr txBox="1"/>
          <p:nvPr>
            <p:ph type="title"/>
          </p:nvPr>
        </p:nvSpPr>
        <p:spPr>
          <a:xfrm>
            <a:off x="874736" y="1275701"/>
            <a:ext cx="80154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2100"/>
              <a:buFont typeface="Book Antiqua"/>
              <a:buNone/>
            </a:pPr>
            <a:r>
              <a:t/>
            </a:r>
            <a:endParaRPr/>
          </a:p>
        </p:txBody>
      </p:sp>
      <p:sp>
        <p:nvSpPr>
          <p:cNvPr id="1205" name="Google Shape;1205;g122a46853e4_0_71"/>
          <p:cNvSpPr txBox="1"/>
          <p:nvPr>
            <p:ph idx="1" type="body"/>
          </p:nvPr>
        </p:nvSpPr>
        <p:spPr>
          <a:xfrm>
            <a:off x="838200" y="2171700"/>
            <a:ext cx="7848600" cy="3924300"/>
          </a:xfrm>
          <a:prstGeom prst="rect">
            <a:avLst/>
          </a:prstGeom>
          <a:noFill/>
          <a:ln>
            <a:noFill/>
          </a:ln>
        </p:spPr>
        <p:txBody>
          <a:bodyPr anchorCtr="0" anchor="ctr" bIns="45700" lIns="91425" spcFirstLastPara="1" rIns="91425" wrap="square" tIns="45700">
            <a:normAutofit fontScale="77500" lnSpcReduction="20000"/>
          </a:bodyPr>
          <a:lstStyle/>
          <a:p>
            <a:pPr indent="0" lvl="0" marL="365760" rtl="0" algn="l">
              <a:lnSpc>
                <a:spcPct val="100000"/>
              </a:lnSpc>
              <a:spcBef>
                <a:spcPts val="600"/>
              </a:spcBef>
              <a:spcAft>
                <a:spcPts val="0"/>
              </a:spcAft>
              <a:buClr>
                <a:schemeClr val="dk1"/>
              </a:buClr>
              <a:buSzPct val="39285"/>
              <a:buNone/>
            </a:pPr>
            <a:r>
              <a:t/>
            </a:r>
            <a:endParaRPr sz="2800">
              <a:latin typeface="Arial"/>
              <a:ea typeface="Arial"/>
              <a:cs typeface="Arial"/>
              <a:sym typeface="Arial"/>
            </a:endParaRPr>
          </a:p>
          <a:p>
            <a:pPr indent="0" lvl="0" marL="365760" rtl="0" algn="l">
              <a:lnSpc>
                <a:spcPct val="100000"/>
              </a:lnSpc>
              <a:spcBef>
                <a:spcPts val="600"/>
              </a:spcBef>
              <a:spcAft>
                <a:spcPts val="0"/>
              </a:spcAft>
              <a:buClr>
                <a:schemeClr val="dk1"/>
              </a:buClr>
              <a:buSzPct val="36666"/>
              <a:buNone/>
            </a:pPr>
            <a:r>
              <a:t/>
            </a:r>
            <a:endParaRPr b="1" sz="3000">
              <a:solidFill>
                <a:srgbClr val="444444"/>
              </a:solidFill>
              <a:highlight>
                <a:srgbClr val="FFFFFF"/>
              </a:highlight>
              <a:latin typeface="Arial"/>
              <a:ea typeface="Arial"/>
              <a:cs typeface="Arial"/>
              <a:sym typeface="Arial"/>
            </a:endParaRPr>
          </a:p>
          <a:p>
            <a:pPr indent="0" lvl="0" marL="365760" rtl="0" algn="l">
              <a:lnSpc>
                <a:spcPct val="100000"/>
              </a:lnSpc>
              <a:spcBef>
                <a:spcPts val="600"/>
              </a:spcBef>
              <a:spcAft>
                <a:spcPts val="0"/>
              </a:spcAft>
              <a:buClr>
                <a:schemeClr val="dk1"/>
              </a:buClr>
              <a:buSzPct val="31257"/>
              <a:buNone/>
            </a:pPr>
            <a:r>
              <a:rPr b="1" lang="en-US" sz="3519">
                <a:uFill>
                  <a:noFill/>
                </a:uFill>
                <a:hlinkClick r:id="rId3"/>
              </a:rPr>
              <a:t>2022-02</a:t>
            </a:r>
            <a:r>
              <a:rPr lang="en-US" sz="3519"/>
              <a:t> </a:t>
            </a:r>
            <a:r>
              <a:rPr b="1" lang="en-US" sz="3519"/>
              <a:t>County Commission Employee </a:t>
            </a:r>
            <a:endParaRPr b="1" sz="3519"/>
          </a:p>
          <a:p>
            <a:pPr indent="0" lvl="0" marL="365760" rtl="0" algn="l">
              <a:lnSpc>
                <a:spcPct val="100000"/>
              </a:lnSpc>
              <a:spcBef>
                <a:spcPts val="600"/>
              </a:spcBef>
              <a:spcAft>
                <a:spcPts val="0"/>
              </a:spcAft>
              <a:buClr>
                <a:schemeClr val="dk1"/>
              </a:buClr>
              <a:buSzPct val="31257"/>
              <a:buNone/>
            </a:pPr>
            <a:r>
              <a:rPr lang="en-US" sz="3519"/>
              <a:t>A county commission employee may be a candidate for and hold office on city council. She must not campaign while she is on the clock at work.</a:t>
            </a:r>
            <a:r>
              <a:rPr lang="en-US" sz="3519">
                <a:solidFill>
                  <a:srgbClr val="444444"/>
                </a:solidFill>
              </a:rPr>
              <a:t> </a:t>
            </a:r>
            <a:endParaRPr sz="1100"/>
          </a:p>
          <a:p>
            <a:pPr indent="0" lvl="0" marL="365760" rtl="0" algn="l">
              <a:lnSpc>
                <a:spcPct val="100000"/>
              </a:lnSpc>
              <a:spcBef>
                <a:spcPts val="600"/>
              </a:spcBef>
              <a:spcAft>
                <a:spcPts val="0"/>
              </a:spcAft>
              <a:buClr>
                <a:schemeClr val="dk1"/>
              </a:buClr>
              <a:buSzPct val="36666"/>
              <a:buNone/>
            </a:pPr>
            <a:r>
              <a:t/>
            </a:r>
            <a:endParaRPr b="1" sz="3000">
              <a:solidFill>
                <a:srgbClr val="444444"/>
              </a:solidFill>
              <a:highlight>
                <a:srgbClr val="FFFFFF"/>
              </a:highlight>
              <a:latin typeface="Arial"/>
              <a:ea typeface="Arial"/>
              <a:cs typeface="Arial"/>
              <a:sym typeface="Arial"/>
            </a:endParaRPr>
          </a:p>
          <a:p>
            <a:pPr indent="0" lvl="0" marL="365760" rtl="0" algn="l">
              <a:lnSpc>
                <a:spcPct val="100000"/>
              </a:lnSpc>
              <a:spcBef>
                <a:spcPts val="600"/>
              </a:spcBef>
              <a:spcAft>
                <a:spcPts val="0"/>
              </a:spcAft>
              <a:buClr>
                <a:schemeClr val="dk1"/>
              </a:buClr>
              <a:buSzPct val="36666"/>
              <a:buNone/>
            </a:pPr>
            <a:r>
              <a:t/>
            </a:r>
            <a:endParaRPr sz="3000">
              <a:latin typeface="Arial"/>
              <a:ea typeface="Arial"/>
              <a:cs typeface="Arial"/>
              <a:sym typeface="Arial"/>
            </a:endParaRPr>
          </a:p>
          <a:p>
            <a:pPr indent="0" lvl="0" marL="365760" rtl="0" algn="l">
              <a:lnSpc>
                <a:spcPct val="100000"/>
              </a:lnSpc>
              <a:spcBef>
                <a:spcPts val="600"/>
              </a:spcBef>
              <a:spcAft>
                <a:spcPts val="0"/>
              </a:spcAft>
              <a:buClr>
                <a:srgbClr val="3891A7"/>
              </a:buClr>
              <a:buSzPct val="69333"/>
              <a:buNone/>
            </a:pPr>
            <a:r>
              <a:t/>
            </a:r>
            <a:endParaRPr sz="3000">
              <a:latin typeface="Arial"/>
              <a:ea typeface="Arial"/>
              <a:cs typeface="Arial"/>
              <a:sym typeface="Arial"/>
            </a:endParaRPr>
          </a:p>
          <a:p>
            <a:pPr indent="-48577" lvl="0" marL="214312" rtl="0" algn="l">
              <a:lnSpc>
                <a:spcPct val="100000"/>
              </a:lnSpc>
              <a:spcBef>
                <a:spcPts val="360"/>
              </a:spcBef>
              <a:spcAft>
                <a:spcPts val="0"/>
              </a:spcAft>
              <a:buSzPct val="145000"/>
              <a:buNone/>
            </a:pPr>
            <a:r>
              <a:t/>
            </a:r>
            <a:endParaRPr/>
          </a:p>
        </p:txBody>
      </p:sp>
      <p:sp>
        <p:nvSpPr>
          <p:cNvPr id="1206" name="Google Shape;1206;g122a46853e4_0_71"/>
          <p:cNvSpPr txBox="1"/>
          <p:nvPr/>
        </p:nvSpPr>
        <p:spPr>
          <a:xfrm>
            <a:off x="2748550" y="158250"/>
            <a:ext cx="5462100" cy="1502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345D7E"/>
              </a:buClr>
              <a:buSzPts val="4000"/>
              <a:buFont typeface="Book Antiqua"/>
              <a:buNone/>
            </a:pPr>
            <a:r>
              <a:rPr b="0" i="0" lang="en-US" sz="4000" u="none" cap="none" strike="noStrike">
                <a:solidFill>
                  <a:srgbClr val="345D7E"/>
                </a:solidFill>
                <a:latin typeface="Book Antiqua"/>
                <a:ea typeface="Book Antiqua"/>
                <a:cs typeface="Book Antiqua"/>
                <a:sym typeface="Book Antiqua"/>
              </a:rPr>
              <a:t>Use of Public Office for </a:t>
            </a:r>
            <a:br>
              <a:rPr b="0" i="0" lang="en-US" sz="4000" u="none" cap="none" strike="noStrike">
                <a:solidFill>
                  <a:srgbClr val="345D7E"/>
                </a:solidFill>
                <a:latin typeface="Book Antiqua"/>
                <a:ea typeface="Book Antiqua"/>
                <a:cs typeface="Book Antiqua"/>
                <a:sym typeface="Book Antiqua"/>
              </a:rPr>
            </a:br>
            <a:r>
              <a:rPr b="0" i="0" lang="en-US" sz="4000" u="none" cap="none" strike="noStrike">
                <a:solidFill>
                  <a:srgbClr val="345D7E"/>
                </a:solidFill>
                <a:latin typeface="Book Antiqua"/>
                <a:ea typeface="Book Antiqua"/>
                <a:cs typeface="Book Antiqua"/>
                <a:sym typeface="Book Antiqua"/>
              </a:rPr>
              <a:t>Private Gain</a:t>
            </a:r>
            <a:br>
              <a:rPr b="0" i="0" lang="en-US" sz="3000" u="none" cap="none" strike="noStrike">
                <a:solidFill>
                  <a:srgbClr val="345D7E"/>
                </a:solidFill>
                <a:latin typeface="Book Antiqua"/>
                <a:ea typeface="Book Antiqua"/>
                <a:cs typeface="Book Antiqua"/>
                <a:sym typeface="Book Antiqua"/>
              </a:rPr>
            </a:br>
            <a:endParaRPr b="0" i="0" sz="2100" u="none" cap="none" strike="noStrike">
              <a:solidFill>
                <a:srgbClr val="345D7E"/>
              </a:solidFill>
              <a:latin typeface="Book Antiqua"/>
              <a:ea typeface="Book Antiqua"/>
              <a:cs typeface="Book Antiqua"/>
              <a:sym typeface="Book Antiqua"/>
            </a:endParaRPr>
          </a:p>
        </p:txBody>
      </p:sp>
      <p:pic>
        <p:nvPicPr>
          <p:cNvPr descr="sealfront2" id="1207" name="Google Shape;1207;g122a46853e4_0_71"/>
          <p:cNvPicPr preferRelativeResize="0"/>
          <p:nvPr/>
        </p:nvPicPr>
        <p:blipFill rotWithShape="1">
          <a:blip r:embed="rId4">
            <a:alphaModFix/>
          </a:blip>
          <a:srcRect b="0" l="0" r="0" t="0"/>
          <a:stretch/>
        </p:blipFill>
        <p:spPr>
          <a:xfrm>
            <a:off x="990600" y="178217"/>
            <a:ext cx="1523999" cy="1554684"/>
          </a:xfrm>
          <a:prstGeom prst="rect">
            <a:avLst/>
          </a:prstGeom>
          <a:noFill/>
          <a:ln>
            <a:noFill/>
          </a:ln>
        </p:spPr>
      </p:pic>
      <p:sp>
        <p:nvSpPr>
          <p:cNvPr id="1208" name="Google Shape;1208;g122a46853e4_0_71"/>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00"/>
              <a:buNone/>
            </a:pPr>
            <a:fld id="{00000000-1234-1234-1234-123412341234}" type="slidenum">
              <a:rPr lang="en-US">
                <a:solidFill>
                  <a:srgbClr val="B3A787"/>
                </a:solidFill>
              </a:rPr>
              <a:t>‹#›</a:t>
            </a:fld>
            <a:endParaRPr>
              <a:solidFill>
                <a:srgbClr val="B3A787"/>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19"/>
          <p:cNvSpPr txBox="1"/>
          <p:nvPr>
            <p:ph type="title"/>
          </p:nvPr>
        </p:nvSpPr>
        <p:spPr>
          <a:xfrm>
            <a:off x="2069591" y="437358"/>
            <a:ext cx="6743701"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Confidential Info</a:t>
            </a:r>
            <a:endParaRPr/>
          </a:p>
        </p:txBody>
      </p:sp>
      <p:sp>
        <p:nvSpPr>
          <p:cNvPr id="1215" name="Google Shape;1215;p19"/>
          <p:cNvSpPr txBox="1"/>
          <p:nvPr>
            <p:ph idx="1" type="body"/>
          </p:nvPr>
        </p:nvSpPr>
        <p:spPr>
          <a:xfrm>
            <a:off x="990600" y="913700"/>
            <a:ext cx="5638800" cy="4636200"/>
          </a:xfrm>
          <a:prstGeom prst="rect">
            <a:avLst/>
          </a:prstGeom>
          <a:noFill/>
          <a:ln>
            <a:noFill/>
          </a:ln>
        </p:spPr>
        <p:txBody>
          <a:bodyPr anchorCtr="0" anchor="ctr" bIns="45700" lIns="91425" spcFirstLastPara="1" rIns="91425" wrap="square" tIns="45700">
            <a:noAutofit/>
          </a:bodyPr>
          <a:lstStyle/>
          <a:p>
            <a:pPr indent="0" lvl="0" marL="82296" rtl="0" algn="l">
              <a:lnSpc>
                <a:spcPct val="100000"/>
              </a:lnSpc>
              <a:spcBef>
                <a:spcPts val="0"/>
              </a:spcBef>
              <a:spcAft>
                <a:spcPts val="0"/>
              </a:spcAft>
              <a:buSzPts val="3190"/>
              <a:buNone/>
            </a:pPr>
            <a:r>
              <a:rPr lang="en-US" sz="2200">
                <a:solidFill>
                  <a:schemeClr val="dk1"/>
                </a:solidFill>
              </a:rPr>
              <a:t>No present or former public official or employee may disclose confidential information or use that information to further his/her personal interests or the interests of another person.</a:t>
            </a:r>
            <a:r>
              <a:rPr lang="en-US" sz="2200"/>
              <a:t> [Address, SS#, credit card, driver’s license and marital status]</a:t>
            </a:r>
            <a:endParaRPr sz="2200"/>
          </a:p>
          <a:p>
            <a:pPr indent="0" lvl="0" marL="82296" rtl="0" algn="l">
              <a:lnSpc>
                <a:spcPct val="100000"/>
              </a:lnSpc>
              <a:spcBef>
                <a:spcPts val="0"/>
              </a:spcBef>
              <a:spcAft>
                <a:spcPts val="0"/>
              </a:spcAft>
              <a:buSzPts val="3190"/>
              <a:buNone/>
            </a:pPr>
            <a:r>
              <a:t/>
            </a:r>
            <a:endParaRPr sz="2200"/>
          </a:p>
          <a:p>
            <a:pPr indent="0" lvl="0" marL="0" rtl="0" algn="l">
              <a:spcBef>
                <a:spcPts val="0"/>
              </a:spcBef>
              <a:spcAft>
                <a:spcPts val="0"/>
              </a:spcAft>
              <a:buClr>
                <a:schemeClr val="dk1"/>
              </a:buClr>
              <a:buSzPts val="1400"/>
              <a:buFont typeface="Arial"/>
              <a:buNone/>
            </a:pPr>
            <a:r>
              <a:rPr lang="en-US" sz="2200">
                <a:latin typeface="Calibri"/>
                <a:ea typeface="Calibri"/>
                <a:cs typeface="Calibri"/>
                <a:sym typeface="Calibri"/>
              </a:rPr>
              <a:t>Executive Session not necessarily confidential </a:t>
            </a:r>
            <a:endParaRPr sz="1200">
              <a:latin typeface="Calibri"/>
              <a:ea typeface="Calibri"/>
              <a:cs typeface="Calibri"/>
              <a:sym typeface="Calibri"/>
            </a:endParaRPr>
          </a:p>
          <a:p>
            <a:pPr indent="0" lvl="0" marL="82296" rtl="0" algn="l">
              <a:lnSpc>
                <a:spcPct val="100000"/>
              </a:lnSpc>
              <a:spcBef>
                <a:spcPts val="0"/>
              </a:spcBef>
              <a:spcAft>
                <a:spcPts val="0"/>
              </a:spcAft>
              <a:buSzPts val="3190"/>
              <a:buNone/>
            </a:pPr>
            <a:r>
              <a:t/>
            </a:r>
            <a:endParaRPr sz="2200"/>
          </a:p>
          <a:p>
            <a:pPr indent="0" lvl="0" marL="82296" rtl="0" algn="l">
              <a:lnSpc>
                <a:spcPct val="100000"/>
              </a:lnSpc>
              <a:spcBef>
                <a:spcPts val="0"/>
              </a:spcBef>
              <a:spcAft>
                <a:spcPts val="0"/>
              </a:spcAft>
              <a:buSzPts val="3190"/>
              <a:buNone/>
            </a:pPr>
            <a:r>
              <a:rPr lang="en-US" sz="2200" u="sng">
                <a:solidFill>
                  <a:schemeClr val="hlink"/>
                </a:solidFill>
                <a:hlinkClick r:id="rId3"/>
              </a:rPr>
              <a:t>2022-01</a:t>
            </a:r>
            <a:endParaRPr sz="2200"/>
          </a:p>
        </p:txBody>
      </p:sp>
      <p:pic>
        <p:nvPicPr>
          <p:cNvPr descr="C:\Users\E031195\AppData\Local\Microsoft\Windows\Temporary Internet Files\Content.IE5\Z7555W6Q\MP900309625[1].jpg" id="1216" name="Google Shape;1216;p19"/>
          <p:cNvPicPr preferRelativeResize="0"/>
          <p:nvPr/>
        </p:nvPicPr>
        <p:blipFill rotWithShape="1">
          <a:blip r:embed="rId4">
            <a:alphaModFix/>
          </a:blip>
          <a:srcRect b="0" l="0" r="0" t="0"/>
          <a:stretch/>
        </p:blipFill>
        <p:spPr>
          <a:xfrm>
            <a:off x="6705800" y="1942925"/>
            <a:ext cx="2133600" cy="3606975"/>
          </a:xfrm>
          <a:prstGeom prst="rect">
            <a:avLst/>
          </a:prstGeom>
          <a:noFill/>
          <a:ln>
            <a:noFill/>
          </a:ln>
        </p:spPr>
      </p:pic>
      <p:sp>
        <p:nvSpPr>
          <p:cNvPr id="1217" name="Google Shape;1217;p19"/>
          <p:cNvSpPr txBox="1"/>
          <p:nvPr/>
        </p:nvSpPr>
        <p:spPr>
          <a:xfrm>
            <a:off x="231050" y="5542875"/>
            <a:ext cx="7593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0000"/>
                </a:solidFill>
                <a:latin typeface="Corbel"/>
                <a:ea typeface="Corbel"/>
                <a:cs typeface="Corbel"/>
                <a:sym typeface="Corbel"/>
              </a:rPr>
              <a:t>Improper disclosure of confidential information is a criminal misdemeanor!</a:t>
            </a:r>
            <a:endParaRPr b="0" i="0" sz="2400" u="none" cap="none" strike="noStrike">
              <a:solidFill>
                <a:srgbClr val="000000"/>
              </a:solidFill>
              <a:latin typeface="Corbel"/>
              <a:ea typeface="Corbel"/>
              <a:cs typeface="Corbel"/>
              <a:sym typeface="Corbel"/>
            </a:endParaRPr>
          </a:p>
        </p:txBody>
      </p:sp>
      <p:sp>
        <p:nvSpPr>
          <p:cNvPr id="1218" name="Google Shape;1218;p19"/>
          <p:cNvSpPr txBox="1"/>
          <p:nvPr/>
        </p:nvSpPr>
        <p:spPr>
          <a:xfrm>
            <a:off x="2438399" y="1335247"/>
            <a:ext cx="571500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 Va. Code § 6B-2-5(e)</a:t>
            </a:r>
            <a:endParaRPr b="0" i="0" sz="1400" u="none" cap="none" strike="noStrike">
              <a:solidFill>
                <a:srgbClr val="000000"/>
              </a:solidFill>
              <a:latin typeface="Arial"/>
              <a:ea typeface="Arial"/>
              <a:cs typeface="Arial"/>
              <a:sym typeface="Arial"/>
            </a:endParaRPr>
          </a:p>
        </p:txBody>
      </p:sp>
      <p:pic>
        <p:nvPicPr>
          <p:cNvPr descr="sealfront2" id="1219" name="Google Shape;1219;p19"/>
          <p:cNvPicPr preferRelativeResize="0"/>
          <p:nvPr/>
        </p:nvPicPr>
        <p:blipFill rotWithShape="1">
          <a:blip r:embed="rId5">
            <a:alphaModFix/>
          </a:blip>
          <a:srcRect b="0" l="0" r="0" t="0"/>
          <a:stretch/>
        </p:blipFill>
        <p:spPr>
          <a:xfrm>
            <a:off x="231050" y="103745"/>
            <a:ext cx="1523999" cy="1554684"/>
          </a:xfrm>
          <a:prstGeom prst="rect">
            <a:avLst/>
          </a:prstGeom>
          <a:noFill/>
          <a:ln>
            <a:noFill/>
          </a:ln>
        </p:spPr>
      </p:pic>
      <p:sp>
        <p:nvSpPr>
          <p:cNvPr id="1220" name="Google Shape;1220;p19"/>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7">
                                            <p:txEl>
                                              <p:pRg end="0" st="0"/>
                                            </p:txEl>
                                          </p:spTgt>
                                        </p:tgtEl>
                                        <p:attrNameLst>
                                          <p:attrName>style.visibility</p:attrName>
                                        </p:attrNameLst>
                                      </p:cBhvr>
                                      <p:to>
                                        <p:strVal val="visible"/>
                                      </p:to>
                                    </p:set>
                                    <p:animEffect filter="fade" transition="in">
                                      <p:cBhvr>
                                        <p:cTn dur="1822"/>
                                        <p:tgtEl>
                                          <p:spTgt spid="121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20"/>
          <p:cNvSpPr txBox="1"/>
          <p:nvPr>
            <p:ph type="title"/>
          </p:nvPr>
        </p:nvSpPr>
        <p:spPr>
          <a:xfrm>
            <a:off x="1905000" y="274638"/>
            <a:ext cx="7028688" cy="79216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45D7E"/>
              </a:buClr>
              <a:buSzPct val="100000"/>
              <a:buFont typeface="Book Antiqua"/>
              <a:buNone/>
            </a:pPr>
            <a:r>
              <a:rPr lang="en-US" sz="4400">
                <a:solidFill>
                  <a:srgbClr val="345D7E"/>
                </a:solidFill>
                <a:latin typeface="Book Antiqua"/>
                <a:ea typeface="Book Antiqua"/>
                <a:cs typeface="Book Antiqua"/>
                <a:sym typeface="Book Antiqua"/>
              </a:rPr>
              <a:t>Gift</a:t>
            </a:r>
            <a:r>
              <a:rPr lang="en-US">
                <a:solidFill>
                  <a:srgbClr val="345D7E"/>
                </a:solidFill>
                <a:latin typeface="Book Antiqua"/>
                <a:ea typeface="Book Antiqua"/>
                <a:cs typeface="Book Antiqua"/>
                <a:sym typeface="Book Antiqua"/>
              </a:rPr>
              <a:t> Rules</a:t>
            </a:r>
            <a:br>
              <a:rPr lang="en-US">
                <a:solidFill>
                  <a:srgbClr val="345D7E"/>
                </a:solidFill>
                <a:latin typeface="Book Antiqua"/>
                <a:ea typeface="Book Antiqua"/>
                <a:cs typeface="Book Antiqua"/>
                <a:sym typeface="Book Antiqua"/>
              </a:rPr>
            </a:br>
            <a:endParaRPr sz="2200">
              <a:solidFill>
                <a:srgbClr val="345D7E"/>
              </a:solidFill>
              <a:latin typeface="Book Antiqua"/>
              <a:ea typeface="Book Antiqua"/>
              <a:cs typeface="Book Antiqua"/>
              <a:sym typeface="Book Antiqua"/>
            </a:endParaRPr>
          </a:p>
        </p:txBody>
      </p:sp>
      <p:sp>
        <p:nvSpPr>
          <p:cNvPr id="1227" name="Google Shape;1227;p20"/>
          <p:cNvSpPr txBox="1"/>
          <p:nvPr>
            <p:ph idx="1" type="body"/>
          </p:nvPr>
        </p:nvSpPr>
        <p:spPr>
          <a:xfrm>
            <a:off x="1188720" y="1481009"/>
            <a:ext cx="7498080" cy="5325212"/>
          </a:xfrm>
          <a:prstGeom prst="rect">
            <a:avLst/>
          </a:prstGeom>
          <a:noFill/>
          <a:ln>
            <a:noFill/>
          </a:ln>
        </p:spPr>
        <p:txBody>
          <a:bodyPr anchorCtr="0" anchor="ctr" bIns="45700" lIns="91425" spcFirstLastPara="1" rIns="91425" wrap="square" tIns="45700">
            <a:normAutofit fontScale="77500" lnSpcReduction="20000"/>
          </a:bodyPr>
          <a:lstStyle/>
          <a:p>
            <a:pPr indent="-285750" lvl="0" marL="285750" rtl="0" algn="l">
              <a:lnSpc>
                <a:spcPct val="100000"/>
              </a:lnSpc>
              <a:spcBef>
                <a:spcPts val="0"/>
              </a:spcBef>
              <a:spcAft>
                <a:spcPts val="0"/>
              </a:spcAft>
              <a:buSzPct val="145000"/>
              <a:buNone/>
            </a:pPr>
            <a:r>
              <a:t/>
            </a:r>
            <a:endParaRPr/>
          </a:p>
          <a:p>
            <a:pPr indent="-285750" lvl="0" marL="285750" rtl="0" algn="l">
              <a:lnSpc>
                <a:spcPct val="100000"/>
              </a:lnSpc>
              <a:spcBef>
                <a:spcPts val="1003"/>
              </a:spcBef>
              <a:spcAft>
                <a:spcPts val="0"/>
              </a:spcAft>
              <a:buSzPct val="145000"/>
              <a:buNone/>
            </a:pPr>
            <a:r>
              <a:rPr lang="en-US" sz="2600"/>
              <a:t>An interested person is:</a:t>
            </a:r>
            <a:endParaRPr/>
          </a:p>
          <a:p>
            <a:pPr indent="-285750" lvl="0" marL="285750" rtl="0" algn="l">
              <a:lnSpc>
                <a:spcPct val="170000"/>
              </a:lnSpc>
              <a:spcBef>
                <a:spcPts val="1003"/>
              </a:spcBef>
              <a:spcAft>
                <a:spcPts val="0"/>
              </a:spcAft>
              <a:buClr>
                <a:srgbClr val="BA8E2C"/>
              </a:buClr>
              <a:buSzPct val="145000"/>
              <a:buFont typeface="Arial"/>
              <a:buChar char="•"/>
            </a:pPr>
            <a:r>
              <a:rPr lang="en-US" sz="2600"/>
              <a:t>A Lobbyist</a:t>
            </a:r>
            <a:endParaRPr/>
          </a:p>
          <a:p>
            <a:pPr indent="0" lvl="0" marL="0" rtl="0" algn="l">
              <a:lnSpc>
                <a:spcPct val="170000"/>
              </a:lnSpc>
              <a:spcBef>
                <a:spcPts val="1003"/>
              </a:spcBef>
              <a:spcAft>
                <a:spcPts val="0"/>
              </a:spcAft>
              <a:buClr>
                <a:srgbClr val="BA8E2C"/>
              </a:buClr>
              <a:buSzPct val="145000"/>
              <a:buNone/>
            </a:pPr>
            <a:r>
              <a:rPr lang="en-US" sz="2600"/>
              <a:t>Or one who:</a:t>
            </a:r>
            <a:endParaRPr/>
          </a:p>
          <a:p>
            <a:pPr indent="-285750" lvl="0" marL="285750" rtl="0" algn="l">
              <a:lnSpc>
                <a:spcPct val="170000"/>
              </a:lnSpc>
              <a:spcBef>
                <a:spcPts val="1003"/>
              </a:spcBef>
              <a:spcAft>
                <a:spcPts val="0"/>
              </a:spcAft>
              <a:buClr>
                <a:srgbClr val="BA8E2C"/>
              </a:buClr>
              <a:buSzPct val="145000"/>
              <a:buFont typeface="Arial"/>
              <a:buChar char="•"/>
            </a:pPr>
            <a:r>
              <a:rPr lang="en-US" sz="2600">
                <a:solidFill>
                  <a:schemeClr val="dk1"/>
                </a:solidFill>
              </a:rPr>
              <a:t>Seeks or does business with the public servant’s agency (vendor);</a:t>
            </a:r>
            <a:endParaRPr/>
          </a:p>
          <a:p>
            <a:pPr indent="-285750" lvl="0" marL="285750" rtl="0" algn="l">
              <a:lnSpc>
                <a:spcPct val="170000"/>
              </a:lnSpc>
              <a:spcBef>
                <a:spcPts val="1003"/>
              </a:spcBef>
              <a:spcAft>
                <a:spcPts val="0"/>
              </a:spcAft>
              <a:buClr>
                <a:srgbClr val="BA8E2C"/>
              </a:buClr>
              <a:buSzPct val="145000"/>
              <a:buFont typeface="Arial"/>
              <a:buChar char="•"/>
            </a:pPr>
            <a:r>
              <a:rPr lang="en-US" sz="2600">
                <a:solidFill>
                  <a:schemeClr val="dk1"/>
                </a:solidFill>
              </a:rPr>
              <a:t>Is regulated or  controlled by the agency; or,</a:t>
            </a:r>
            <a:endParaRPr/>
          </a:p>
          <a:p>
            <a:pPr indent="-285750" lvl="0" marL="285750" rtl="0" algn="l">
              <a:lnSpc>
                <a:spcPct val="170000"/>
              </a:lnSpc>
              <a:spcBef>
                <a:spcPts val="1003"/>
              </a:spcBef>
              <a:spcAft>
                <a:spcPts val="0"/>
              </a:spcAft>
              <a:buClr>
                <a:srgbClr val="BA8E2C"/>
              </a:buClr>
              <a:buSzPct val="145000"/>
              <a:buFont typeface="Arial"/>
              <a:buChar char="•"/>
            </a:pPr>
            <a:r>
              <a:rPr lang="en-US" sz="2600">
                <a:solidFill>
                  <a:schemeClr val="dk1"/>
                </a:solidFill>
              </a:rPr>
              <a:t>Has a specific financial interest which may be substantially affected by the performance or nonperformance of official duties</a:t>
            </a:r>
            <a:r>
              <a:rPr lang="en-US" sz="2300">
                <a:solidFill>
                  <a:schemeClr val="dk1"/>
                </a:solidFill>
              </a:rPr>
              <a:t>.</a:t>
            </a:r>
            <a:endParaRPr/>
          </a:p>
          <a:p>
            <a:pPr indent="0" lvl="0" marL="0" rtl="0" algn="l">
              <a:lnSpc>
                <a:spcPct val="170000"/>
              </a:lnSpc>
              <a:spcBef>
                <a:spcPts val="956"/>
              </a:spcBef>
              <a:spcAft>
                <a:spcPts val="0"/>
              </a:spcAft>
              <a:buClr>
                <a:srgbClr val="BA8E2C"/>
              </a:buClr>
              <a:buSzPct val="145000"/>
              <a:buNone/>
            </a:pPr>
            <a:r>
              <a:rPr lang="en-US" sz="2300"/>
              <a:t>	</a:t>
            </a:r>
            <a:endParaRPr/>
          </a:p>
        </p:txBody>
      </p:sp>
      <p:pic>
        <p:nvPicPr>
          <p:cNvPr descr="sealfront2" id="1228" name="Google Shape;1228;p20"/>
          <p:cNvPicPr preferRelativeResize="0"/>
          <p:nvPr/>
        </p:nvPicPr>
        <p:blipFill rotWithShape="1">
          <a:blip r:embed="rId3">
            <a:alphaModFix/>
          </a:blip>
          <a:srcRect b="0" l="0" r="0" t="0"/>
          <a:stretch/>
        </p:blipFill>
        <p:spPr>
          <a:xfrm>
            <a:off x="1143000" y="121716"/>
            <a:ext cx="1523999" cy="1554684"/>
          </a:xfrm>
          <a:prstGeom prst="rect">
            <a:avLst/>
          </a:prstGeom>
          <a:noFill/>
          <a:ln>
            <a:noFill/>
          </a:ln>
        </p:spPr>
      </p:pic>
      <p:sp>
        <p:nvSpPr>
          <p:cNvPr id="1229" name="Google Shape;1229;p20"/>
          <p:cNvSpPr txBox="1"/>
          <p:nvPr/>
        </p:nvSpPr>
        <p:spPr>
          <a:xfrm>
            <a:off x="2895600" y="1003956"/>
            <a:ext cx="571500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345D7E"/>
                </a:solidFill>
                <a:latin typeface="Book Antiqua"/>
                <a:ea typeface="Book Antiqua"/>
                <a:cs typeface="Book Antiqua"/>
                <a:sym typeface="Book Antiqua"/>
              </a:rPr>
              <a:t>No Gifts over $25 from Interested Persons</a:t>
            </a:r>
            <a:endParaRPr b="0" i="0" sz="2800" u="none" cap="none" strike="noStrike">
              <a:solidFill>
                <a:schemeClr val="dk1"/>
              </a:solidFill>
              <a:latin typeface="Corbel"/>
              <a:ea typeface="Corbel"/>
              <a:cs typeface="Corbel"/>
              <a:sym typeface="Corbel"/>
            </a:endParaRPr>
          </a:p>
        </p:txBody>
      </p:sp>
      <p:sp>
        <p:nvSpPr>
          <p:cNvPr id="1230" name="Google Shape;1230;p20"/>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pic>
        <p:nvPicPr>
          <p:cNvPr id="1231" name="Google Shape;1231;p20"/>
          <p:cNvPicPr preferRelativeResize="0"/>
          <p:nvPr/>
        </p:nvPicPr>
        <p:blipFill rotWithShape="1">
          <a:blip r:embed="rId4">
            <a:alphaModFix/>
          </a:blip>
          <a:srcRect b="0" l="0" r="0" t="0"/>
          <a:stretch/>
        </p:blipFill>
        <p:spPr>
          <a:xfrm>
            <a:off x="4783309" y="1796118"/>
            <a:ext cx="4360691" cy="1836348"/>
          </a:xfrm>
          <a:prstGeom prst="rect">
            <a:avLst/>
          </a:prstGeom>
          <a:noFill/>
          <a:ln>
            <a:noFill/>
          </a:ln>
        </p:spPr>
      </p:pic>
    </p:spTree>
  </p:cSld>
  <p:clrMapOvr>
    <a:masterClrMapping/>
  </p:clrMapOvr>
  <p:transition spd="slow">
    <p:wipe dir="l"/>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21"/>
          <p:cNvSpPr txBox="1"/>
          <p:nvPr>
            <p:ph type="title"/>
          </p:nvPr>
        </p:nvSpPr>
        <p:spPr>
          <a:xfrm>
            <a:off x="1905000" y="274638"/>
            <a:ext cx="7028688" cy="11731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400"/>
              <a:buFont typeface="Book Antiqua"/>
              <a:buNone/>
            </a:pPr>
            <a:r>
              <a:rPr lang="en-US" sz="4400">
                <a:solidFill>
                  <a:srgbClr val="345D7E"/>
                </a:solidFill>
                <a:latin typeface="Book Antiqua"/>
                <a:ea typeface="Book Antiqua"/>
                <a:cs typeface="Book Antiqua"/>
                <a:sym typeface="Book Antiqua"/>
              </a:rPr>
              <a:t>Gift</a:t>
            </a:r>
            <a:r>
              <a:rPr lang="en-US">
                <a:solidFill>
                  <a:srgbClr val="345D7E"/>
                </a:solidFill>
                <a:latin typeface="Book Antiqua"/>
                <a:ea typeface="Book Antiqua"/>
                <a:cs typeface="Book Antiqua"/>
                <a:sym typeface="Book Antiqua"/>
              </a:rPr>
              <a:t> Rules</a:t>
            </a:r>
            <a:br>
              <a:rPr lang="en-US">
                <a:solidFill>
                  <a:srgbClr val="345D7E"/>
                </a:solidFill>
                <a:latin typeface="Book Antiqua"/>
                <a:ea typeface="Book Antiqua"/>
                <a:cs typeface="Book Antiqua"/>
                <a:sym typeface="Book Antiqua"/>
              </a:rPr>
            </a:br>
            <a:endParaRPr sz="2200">
              <a:solidFill>
                <a:srgbClr val="345D7E"/>
              </a:solidFill>
              <a:latin typeface="Book Antiqua"/>
              <a:ea typeface="Book Antiqua"/>
              <a:cs typeface="Book Antiqua"/>
              <a:sym typeface="Book Antiqua"/>
            </a:endParaRPr>
          </a:p>
        </p:txBody>
      </p:sp>
      <p:sp>
        <p:nvSpPr>
          <p:cNvPr id="1238" name="Google Shape;1238;p21"/>
          <p:cNvSpPr txBox="1"/>
          <p:nvPr>
            <p:ph idx="1" type="body"/>
          </p:nvPr>
        </p:nvSpPr>
        <p:spPr>
          <a:xfrm>
            <a:off x="914400" y="1369625"/>
            <a:ext cx="7772400" cy="5325300"/>
          </a:xfrm>
          <a:prstGeom prst="rect">
            <a:avLst/>
          </a:prstGeom>
          <a:noFill/>
          <a:ln>
            <a:noFill/>
          </a:ln>
        </p:spPr>
        <p:txBody>
          <a:bodyPr anchorCtr="0" anchor="ctr" bIns="45700" lIns="91425" spcFirstLastPara="1" rIns="91425" wrap="square" tIns="45700">
            <a:normAutofit fontScale="55000" lnSpcReduction="20000"/>
          </a:bodyPr>
          <a:lstStyle/>
          <a:p>
            <a:pPr indent="-285750" lvl="0" marL="285750" rtl="0" algn="l">
              <a:lnSpc>
                <a:spcPct val="100000"/>
              </a:lnSpc>
              <a:spcBef>
                <a:spcPts val="0"/>
              </a:spcBef>
              <a:spcAft>
                <a:spcPts val="0"/>
              </a:spcAft>
              <a:buSzPct val="145000"/>
              <a:buNone/>
            </a:pPr>
            <a:r>
              <a:t/>
            </a:r>
            <a:endParaRPr/>
          </a:p>
          <a:p>
            <a:pPr indent="-285750" lvl="0" marL="285750" rtl="0" algn="l">
              <a:lnSpc>
                <a:spcPct val="100000"/>
              </a:lnSpc>
              <a:spcBef>
                <a:spcPts val="1084"/>
              </a:spcBef>
              <a:spcAft>
                <a:spcPts val="0"/>
              </a:spcAft>
              <a:buSzPct val="145000"/>
              <a:buNone/>
            </a:pPr>
            <a:r>
              <a:rPr b="1" lang="en-US" sz="4400">
                <a:solidFill>
                  <a:srgbClr val="0070C0"/>
                </a:solidFill>
              </a:rPr>
              <a:t>Some Exceptions!</a:t>
            </a:r>
            <a:endParaRPr/>
          </a:p>
          <a:p>
            <a:pPr indent="-285750" lvl="0" marL="285750" rtl="0" algn="l">
              <a:lnSpc>
                <a:spcPct val="100000"/>
              </a:lnSpc>
              <a:spcBef>
                <a:spcPts val="952"/>
              </a:spcBef>
              <a:spcAft>
                <a:spcPts val="0"/>
              </a:spcAft>
              <a:buSzPct val="142769"/>
              <a:buNone/>
            </a:pPr>
            <a:r>
              <a:t/>
            </a:r>
            <a:endParaRPr sz="3250"/>
          </a:p>
          <a:p>
            <a:pPr indent="-237204" lvl="0" marL="457200" rtl="0" algn="l">
              <a:lnSpc>
                <a:spcPct val="100000"/>
              </a:lnSpc>
              <a:spcBef>
                <a:spcPts val="952"/>
              </a:spcBef>
              <a:spcAft>
                <a:spcPts val="0"/>
              </a:spcAft>
              <a:buSzPct val="100000"/>
              <a:buFont typeface="Noto Sans Symbols"/>
              <a:buChar char="⮚"/>
            </a:pPr>
            <a:r>
              <a:rPr lang="en-US" sz="3250"/>
              <a:t>Meals and beverages of any value if the person purchasing them is present</a:t>
            </a:r>
            <a:endParaRPr sz="3250"/>
          </a:p>
          <a:p>
            <a:pPr indent="-123698" lvl="0" marL="457200" rtl="0" algn="l">
              <a:lnSpc>
                <a:spcPct val="100000"/>
              </a:lnSpc>
              <a:spcBef>
                <a:spcPts val="952"/>
              </a:spcBef>
              <a:spcAft>
                <a:spcPts val="0"/>
              </a:spcAft>
              <a:buSzPct val="142769"/>
              <a:buFont typeface="Noto Sans Symbols"/>
              <a:buNone/>
            </a:pPr>
            <a:r>
              <a:t/>
            </a:r>
            <a:endParaRPr sz="3250"/>
          </a:p>
          <a:p>
            <a:pPr indent="-237204" lvl="0" marL="457200" rtl="0" algn="l">
              <a:lnSpc>
                <a:spcPct val="100000"/>
              </a:lnSpc>
              <a:spcBef>
                <a:spcPts val="952"/>
              </a:spcBef>
              <a:spcAft>
                <a:spcPts val="0"/>
              </a:spcAft>
              <a:buSzPct val="100000"/>
              <a:buFont typeface="Noto Sans Symbols"/>
              <a:buChar char="⮚"/>
            </a:pPr>
            <a:r>
              <a:rPr lang="en-US" sz="3250"/>
              <a:t>Ceremonial gifts with insignificant value – for example, a plaque</a:t>
            </a:r>
            <a:endParaRPr sz="3250"/>
          </a:p>
          <a:p>
            <a:pPr indent="-123698" lvl="0" marL="457200" rtl="0" algn="l">
              <a:lnSpc>
                <a:spcPct val="100000"/>
              </a:lnSpc>
              <a:spcBef>
                <a:spcPts val="952"/>
              </a:spcBef>
              <a:spcAft>
                <a:spcPts val="0"/>
              </a:spcAft>
              <a:buSzPct val="142769"/>
              <a:buFont typeface="Noto Sans Symbols"/>
              <a:buNone/>
            </a:pPr>
            <a:r>
              <a:t/>
            </a:r>
            <a:endParaRPr sz="3250"/>
          </a:p>
          <a:p>
            <a:pPr indent="-237204" lvl="0" marL="457200" rtl="0" algn="l">
              <a:lnSpc>
                <a:spcPct val="100000"/>
              </a:lnSpc>
              <a:spcBef>
                <a:spcPts val="952"/>
              </a:spcBef>
              <a:spcAft>
                <a:spcPts val="0"/>
              </a:spcAft>
              <a:buSzPct val="100000"/>
              <a:buFont typeface="Noto Sans Symbols"/>
              <a:buChar char="⮚"/>
            </a:pPr>
            <a:r>
              <a:rPr lang="en-US" sz="3250"/>
              <a:t>Reasonable travel, meals and lodging expenses for being a speaker at conference or benefit performance of public job.  (May have to report on FDS.)</a:t>
            </a:r>
            <a:endParaRPr sz="3250"/>
          </a:p>
          <a:p>
            <a:pPr indent="-123698" lvl="0" marL="457200" rtl="0" algn="l">
              <a:lnSpc>
                <a:spcPct val="100000"/>
              </a:lnSpc>
              <a:spcBef>
                <a:spcPts val="952"/>
              </a:spcBef>
              <a:spcAft>
                <a:spcPts val="0"/>
              </a:spcAft>
              <a:buSzPct val="142769"/>
              <a:buFont typeface="Noto Sans Symbols"/>
              <a:buNone/>
            </a:pPr>
            <a:r>
              <a:t/>
            </a:r>
            <a:endParaRPr sz="3250"/>
          </a:p>
          <a:p>
            <a:pPr indent="-237204" lvl="0" marL="457200" rtl="0" algn="l">
              <a:lnSpc>
                <a:spcPct val="100000"/>
              </a:lnSpc>
              <a:spcBef>
                <a:spcPts val="952"/>
              </a:spcBef>
              <a:spcAft>
                <a:spcPts val="0"/>
              </a:spcAft>
              <a:buSzPct val="100000"/>
              <a:buFont typeface="Noto Sans Symbols"/>
              <a:buChar char="⮚"/>
            </a:pPr>
            <a:r>
              <a:rPr lang="en-US" sz="3250"/>
              <a:t>Gifts that are purely private in nature</a:t>
            </a:r>
            <a:endParaRPr sz="3250"/>
          </a:p>
          <a:p>
            <a:pPr indent="-123698" lvl="0" marL="457200" rtl="0" algn="l">
              <a:lnSpc>
                <a:spcPct val="100000"/>
              </a:lnSpc>
              <a:spcBef>
                <a:spcPts val="952"/>
              </a:spcBef>
              <a:spcAft>
                <a:spcPts val="0"/>
              </a:spcAft>
              <a:buSzPct val="142769"/>
              <a:buFont typeface="Noto Sans Symbols"/>
              <a:buNone/>
            </a:pPr>
            <a:r>
              <a:t/>
            </a:r>
            <a:endParaRPr sz="3250"/>
          </a:p>
          <a:p>
            <a:pPr indent="0" lvl="0" marL="0" rtl="0" algn="l">
              <a:lnSpc>
                <a:spcPct val="100000"/>
              </a:lnSpc>
              <a:spcBef>
                <a:spcPts val="952"/>
              </a:spcBef>
              <a:spcAft>
                <a:spcPts val="0"/>
              </a:spcAft>
              <a:buSzPct val="142769"/>
              <a:buNone/>
            </a:pPr>
            <a:r>
              <a:rPr lang="en-US" sz="3250"/>
              <a:t>Ethics Commission Gift Guideline – outlines other exceptions</a:t>
            </a:r>
            <a:endParaRPr sz="3250"/>
          </a:p>
          <a:p>
            <a:pPr indent="0" lvl="0" marL="0" rtl="0" algn="l">
              <a:lnSpc>
                <a:spcPct val="170000"/>
              </a:lnSpc>
              <a:spcBef>
                <a:spcPts val="853"/>
              </a:spcBef>
              <a:spcAft>
                <a:spcPts val="0"/>
              </a:spcAft>
              <a:buClr>
                <a:srgbClr val="BA8E2C"/>
              </a:buClr>
              <a:buSzPct val="145000"/>
              <a:buNone/>
            </a:pPr>
            <a:r>
              <a:rPr lang="en-US" sz="2300"/>
              <a:t>	</a:t>
            </a:r>
            <a:endParaRPr sz="2300">
              <a:solidFill>
                <a:schemeClr val="dk1"/>
              </a:solidFill>
            </a:endParaRPr>
          </a:p>
          <a:p>
            <a:pPr indent="-164211" lvl="0" marL="285750" rtl="0" algn="l">
              <a:lnSpc>
                <a:spcPct val="100000"/>
              </a:lnSpc>
              <a:spcBef>
                <a:spcPts val="864"/>
              </a:spcBef>
              <a:spcAft>
                <a:spcPts val="0"/>
              </a:spcAft>
              <a:buSzPct val="145000"/>
              <a:buNone/>
            </a:pPr>
            <a:r>
              <a:t/>
            </a:r>
            <a:endParaRPr/>
          </a:p>
        </p:txBody>
      </p:sp>
      <p:pic>
        <p:nvPicPr>
          <p:cNvPr descr="sealfront2" id="1239" name="Google Shape;1239;p21"/>
          <p:cNvPicPr preferRelativeResize="0"/>
          <p:nvPr/>
        </p:nvPicPr>
        <p:blipFill rotWithShape="1">
          <a:blip r:embed="rId3">
            <a:alphaModFix/>
          </a:blip>
          <a:srcRect b="0" l="0" r="0" t="0"/>
          <a:stretch/>
        </p:blipFill>
        <p:spPr>
          <a:xfrm>
            <a:off x="914400" y="0"/>
            <a:ext cx="1523999" cy="1554684"/>
          </a:xfrm>
          <a:prstGeom prst="rect">
            <a:avLst/>
          </a:prstGeom>
          <a:noFill/>
          <a:ln>
            <a:noFill/>
          </a:ln>
        </p:spPr>
      </p:pic>
      <p:sp>
        <p:nvSpPr>
          <p:cNvPr id="1240" name="Google Shape;1240;p21"/>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22"/>
          <p:cNvSpPr txBox="1"/>
          <p:nvPr>
            <p:ph type="title"/>
          </p:nvPr>
        </p:nvSpPr>
        <p:spPr>
          <a:xfrm>
            <a:off x="2895600" y="0"/>
            <a:ext cx="7200900" cy="14859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45D7E"/>
              </a:buClr>
              <a:buSzPts val="4000"/>
              <a:buFont typeface="Corbel"/>
              <a:buNone/>
            </a:pPr>
            <a:r>
              <a:rPr b="1" lang="en-US">
                <a:solidFill>
                  <a:srgbClr val="345D7E"/>
                </a:solidFill>
              </a:rPr>
              <a:t>		</a:t>
            </a:r>
            <a:r>
              <a:rPr lang="en-US">
                <a:solidFill>
                  <a:srgbClr val="345D7E"/>
                </a:solidFill>
                <a:latin typeface="Book Antiqua"/>
                <a:ea typeface="Book Antiqua"/>
                <a:cs typeface="Book Antiqua"/>
                <a:sym typeface="Book Antiqua"/>
              </a:rPr>
              <a:t>Gift Rules</a:t>
            </a:r>
            <a:endParaRPr sz="4000">
              <a:solidFill>
                <a:srgbClr val="345D7E"/>
              </a:solidFill>
              <a:latin typeface="Book Antiqua"/>
              <a:ea typeface="Book Antiqua"/>
              <a:cs typeface="Book Antiqua"/>
              <a:sym typeface="Book Antiqua"/>
            </a:endParaRPr>
          </a:p>
        </p:txBody>
      </p:sp>
      <p:sp>
        <p:nvSpPr>
          <p:cNvPr id="1247" name="Google Shape;1247;p22"/>
          <p:cNvSpPr txBox="1"/>
          <p:nvPr>
            <p:ph idx="1" type="body"/>
          </p:nvPr>
        </p:nvSpPr>
        <p:spPr>
          <a:xfrm>
            <a:off x="1168486" y="-114665"/>
            <a:ext cx="7866888" cy="5257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BA8E2C"/>
              </a:buClr>
              <a:buSzPts val="5400"/>
              <a:buNone/>
            </a:pPr>
            <a:r>
              <a:rPr lang="en-US" sz="3600">
                <a:solidFill>
                  <a:schemeClr val="dk1"/>
                </a:solidFill>
              </a:rPr>
              <a:t>Solicitation of gifts is generally </a:t>
            </a:r>
            <a:r>
              <a:rPr lang="en-US" sz="3600"/>
              <a:t>prohibited.</a:t>
            </a:r>
            <a:endParaRPr/>
          </a:p>
        </p:txBody>
      </p:sp>
      <p:sp>
        <p:nvSpPr>
          <p:cNvPr id="1248" name="Google Shape;1248;p22"/>
          <p:cNvSpPr txBox="1"/>
          <p:nvPr/>
        </p:nvSpPr>
        <p:spPr>
          <a:xfrm>
            <a:off x="3886200" y="1225826"/>
            <a:ext cx="3048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A8E2C"/>
                </a:solidFill>
                <a:latin typeface="Corbel"/>
                <a:ea typeface="Corbel"/>
                <a:cs typeface="Corbel"/>
                <a:sym typeface="Corbel"/>
              </a:rPr>
              <a:t>W. Va. Code § 6B-2-5(c)</a:t>
            </a:r>
            <a:endParaRPr b="0" i="0" sz="1400" u="none" cap="none" strike="noStrike">
              <a:solidFill>
                <a:srgbClr val="000000"/>
              </a:solidFill>
              <a:latin typeface="Arial"/>
              <a:ea typeface="Arial"/>
              <a:cs typeface="Arial"/>
              <a:sym typeface="Arial"/>
            </a:endParaRPr>
          </a:p>
        </p:txBody>
      </p:sp>
      <p:pic>
        <p:nvPicPr>
          <p:cNvPr descr="sealfront2" id="1249" name="Google Shape;1249;p22"/>
          <p:cNvPicPr preferRelativeResize="0"/>
          <p:nvPr/>
        </p:nvPicPr>
        <p:blipFill rotWithShape="1">
          <a:blip r:embed="rId3">
            <a:alphaModFix/>
          </a:blip>
          <a:srcRect b="0" l="0" r="0" t="0"/>
          <a:stretch/>
        </p:blipFill>
        <p:spPr>
          <a:xfrm>
            <a:off x="1200912" y="457200"/>
            <a:ext cx="1523999" cy="1554684"/>
          </a:xfrm>
          <a:prstGeom prst="rect">
            <a:avLst/>
          </a:prstGeom>
          <a:noFill/>
          <a:ln>
            <a:noFill/>
          </a:ln>
        </p:spPr>
      </p:pic>
      <p:sp>
        <p:nvSpPr>
          <p:cNvPr id="1250" name="Google Shape;1250;p22"/>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pic>
        <p:nvPicPr>
          <p:cNvPr descr="Shape&#10;&#10;Description automatically generated with medium confidence" id="1251" name="Google Shape;1251;p22"/>
          <p:cNvPicPr preferRelativeResize="0"/>
          <p:nvPr/>
        </p:nvPicPr>
        <p:blipFill rotWithShape="1">
          <a:blip r:embed="rId4">
            <a:alphaModFix/>
          </a:blip>
          <a:srcRect b="0" l="0" r="0" t="0"/>
          <a:stretch/>
        </p:blipFill>
        <p:spPr>
          <a:xfrm>
            <a:off x="3616030" y="3010940"/>
            <a:ext cx="2971799" cy="2743200"/>
          </a:xfrm>
          <a:prstGeom prst="rect">
            <a:avLst/>
          </a:prstGeom>
          <a:noFill/>
          <a:ln>
            <a:noFill/>
          </a:ln>
        </p:spPr>
      </p:pic>
      <p:sp>
        <p:nvSpPr>
          <p:cNvPr id="1252" name="Google Shape;1252;p22"/>
          <p:cNvSpPr txBox="1"/>
          <p:nvPr/>
        </p:nvSpPr>
        <p:spPr>
          <a:xfrm>
            <a:off x="4114800" y="5754140"/>
            <a:ext cx="297179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orbel"/>
              <a:ea typeface="Corbel"/>
              <a:cs typeface="Corbel"/>
              <a:sym typeface="Corbel"/>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g134a032b301_0_67"/>
          <p:cNvSpPr txBox="1"/>
          <p:nvPr>
            <p:ph type="ctrTitle"/>
          </p:nvPr>
        </p:nvSpPr>
        <p:spPr>
          <a:xfrm>
            <a:off x="381000" y="914400"/>
            <a:ext cx="7406700" cy="1023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Levenim MT"/>
              <a:buNone/>
            </a:pP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endParaRPr>
              <a:solidFill>
                <a:schemeClr val="dk1"/>
              </a:solidFill>
              <a:latin typeface="Book Antiqua"/>
              <a:ea typeface="Book Antiqua"/>
              <a:cs typeface="Book Antiqua"/>
              <a:sym typeface="Book Antiqua"/>
            </a:endParaRPr>
          </a:p>
        </p:txBody>
      </p:sp>
      <p:sp>
        <p:nvSpPr>
          <p:cNvPr id="969" name="Google Shape;969;g134a032b301_0_67"/>
          <p:cNvSpPr txBox="1"/>
          <p:nvPr>
            <p:ph idx="1" type="subTitle"/>
          </p:nvPr>
        </p:nvSpPr>
        <p:spPr>
          <a:xfrm>
            <a:off x="457200" y="1349200"/>
            <a:ext cx="7406700" cy="36735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1000"/>
              </a:spcBef>
              <a:spcAft>
                <a:spcPts val="0"/>
              </a:spcAft>
              <a:buSzPts val="2880"/>
              <a:buNone/>
            </a:pPr>
            <a:r>
              <a:rPr b="1" lang="en-US" sz="3600">
                <a:solidFill>
                  <a:schemeClr val="accent1"/>
                </a:solidFill>
                <a:latin typeface="Book Antiqua"/>
                <a:ea typeface="Book Antiqua"/>
                <a:cs typeface="Book Antiqua"/>
                <a:sym typeface="Book Antiqua"/>
              </a:rPr>
              <a:t>S</a:t>
            </a:r>
            <a:r>
              <a:rPr b="1" lang="en-US" sz="3600">
                <a:solidFill>
                  <a:schemeClr val="accent1"/>
                </a:solidFill>
                <a:latin typeface="Corbel"/>
                <a:ea typeface="Corbel"/>
                <a:cs typeface="Corbel"/>
                <a:sym typeface="Corbel"/>
              </a:rPr>
              <a:t>chool Board Eligibility</a:t>
            </a:r>
            <a:endParaRPr b="1" sz="3600">
              <a:solidFill>
                <a:schemeClr val="accent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3600">
                <a:solidFill>
                  <a:schemeClr val="dk1"/>
                </a:solidFill>
                <a:latin typeface="Corbel"/>
                <a:ea typeface="Corbel"/>
                <a:cs typeface="Corbel"/>
                <a:sym typeface="Corbel"/>
              </a:rPr>
              <a:t>BOE member may not hold any other “public office,” unless other office is uncompensated and unrelated to public schools.  </a:t>
            </a:r>
            <a:endParaRPr sz="36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3600">
                <a:solidFill>
                  <a:schemeClr val="dk1"/>
                </a:solidFill>
                <a:latin typeface="Corbel"/>
                <a:ea typeface="Corbel"/>
                <a:cs typeface="Corbel"/>
                <a:sym typeface="Corbel"/>
              </a:rPr>
              <a:t> W. Va. Code § 18-5-1a(a)(3).</a:t>
            </a:r>
            <a:endParaRPr sz="3600">
              <a:solidFill>
                <a:schemeClr val="dk1"/>
              </a:solidFill>
              <a:latin typeface="Corbel"/>
              <a:ea typeface="Corbel"/>
              <a:cs typeface="Corbel"/>
              <a:sym typeface="Corbel"/>
            </a:endParaRPr>
          </a:p>
        </p:txBody>
      </p:sp>
      <p:sp>
        <p:nvSpPr>
          <p:cNvPr id="970" name="Google Shape;970;g134a032b301_0_67"/>
          <p:cNvSpPr/>
          <p:nvPr/>
        </p:nvSpPr>
        <p:spPr>
          <a:xfrm flipH="1" rot="10800000">
            <a:off x="-903450" y="7038725"/>
            <a:ext cx="7694700" cy="32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pic>
        <p:nvPicPr>
          <p:cNvPr descr="sealfront2" id="971" name="Google Shape;971;g134a032b301_0_67"/>
          <p:cNvPicPr preferRelativeResize="0"/>
          <p:nvPr/>
        </p:nvPicPr>
        <p:blipFill rotWithShape="1">
          <a:blip r:embed="rId3">
            <a:alphaModFix/>
          </a:blip>
          <a:srcRect b="0" l="0" r="0" t="0"/>
          <a:stretch/>
        </p:blipFill>
        <p:spPr>
          <a:xfrm>
            <a:off x="7216600" y="239500"/>
            <a:ext cx="1461471" cy="1490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23"/>
          <p:cNvSpPr txBox="1"/>
          <p:nvPr>
            <p:ph type="title"/>
          </p:nvPr>
        </p:nvSpPr>
        <p:spPr>
          <a:xfrm>
            <a:off x="1600200" y="216617"/>
            <a:ext cx="7181089"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Gift Rules</a:t>
            </a:r>
            <a:br>
              <a:rPr lang="en-US">
                <a:solidFill>
                  <a:srgbClr val="345D7E"/>
                </a:solidFill>
                <a:latin typeface="Book Antiqua"/>
                <a:ea typeface="Book Antiqua"/>
                <a:cs typeface="Book Antiqua"/>
                <a:sym typeface="Book Antiqua"/>
              </a:rPr>
            </a:br>
            <a:r>
              <a:rPr lang="en-US" sz="2800">
                <a:solidFill>
                  <a:srgbClr val="345D7E"/>
                </a:solidFill>
                <a:latin typeface="Book Antiqua"/>
                <a:ea typeface="Book Antiqua"/>
                <a:cs typeface="Book Antiqua"/>
                <a:sym typeface="Book Antiqua"/>
              </a:rPr>
              <a:t>Charitable Solicitations</a:t>
            </a:r>
            <a:endParaRPr/>
          </a:p>
        </p:txBody>
      </p:sp>
      <p:sp>
        <p:nvSpPr>
          <p:cNvPr id="1259" name="Google Shape;1259;p23"/>
          <p:cNvSpPr txBox="1"/>
          <p:nvPr/>
        </p:nvSpPr>
        <p:spPr>
          <a:xfrm>
            <a:off x="3352799" y="1380337"/>
            <a:ext cx="2603157"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A8E2C"/>
                </a:solidFill>
                <a:latin typeface="Corbel"/>
                <a:ea typeface="Corbel"/>
                <a:cs typeface="Corbel"/>
                <a:sym typeface="Corbel"/>
              </a:rPr>
              <a:t>W. Va. Code § 6B-2-5(c)</a:t>
            </a:r>
            <a:endParaRPr b="0" i="0" sz="1400" u="none" cap="none" strike="noStrike">
              <a:solidFill>
                <a:srgbClr val="000000"/>
              </a:solidFill>
              <a:latin typeface="Arial"/>
              <a:ea typeface="Arial"/>
              <a:cs typeface="Arial"/>
              <a:sym typeface="Arial"/>
            </a:endParaRPr>
          </a:p>
        </p:txBody>
      </p:sp>
      <p:sp>
        <p:nvSpPr>
          <p:cNvPr id="1260" name="Google Shape;1260;p23"/>
          <p:cNvSpPr txBox="1"/>
          <p:nvPr/>
        </p:nvSpPr>
        <p:spPr>
          <a:xfrm>
            <a:off x="1972647" y="1938476"/>
            <a:ext cx="6170237" cy="29238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rbel"/>
                <a:ea typeface="Corbel"/>
                <a:cs typeface="Corbel"/>
                <a:sym typeface="Corbel"/>
              </a:rPr>
              <a:t>Gifts may only be solicited for a charitable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rbel"/>
                <a:ea typeface="Corbel"/>
                <a:cs typeface="Corbel"/>
                <a:sym typeface="Corbel"/>
              </a:rPr>
              <a:t>purpose, such as the United Way.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rbel"/>
                <a:ea typeface="Corbel"/>
                <a:cs typeface="Corbel"/>
                <a:sym typeface="Corbel"/>
              </a:rPr>
              <a:t>Public agency may impose stricter standards.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orbel"/>
              <a:ea typeface="Corbel"/>
              <a:cs typeface="Corbel"/>
              <a:sym typeface="Corbel"/>
            </a:endParaRPr>
          </a:p>
        </p:txBody>
      </p:sp>
      <p:pic>
        <p:nvPicPr>
          <p:cNvPr id="1261" name="Google Shape;1261;p23"/>
          <p:cNvPicPr preferRelativeResize="0"/>
          <p:nvPr/>
        </p:nvPicPr>
        <p:blipFill rotWithShape="1">
          <a:blip r:embed="rId3">
            <a:alphaModFix/>
          </a:blip>
          <a:srcRect b="0" l="0" r="0" t="0"/>
          <a:stretch/>
        </p:blipFill>
        <p:spPr>
          <a:xfrm>
            <a:off x="3629021" y="2816942"/>
            <a:ext cx="1371600" cy="1398923"/>
          </a:xfrm>
          <a:prstGeom prst="rect">
            <a:avLst/>
          </a:prstGeom>
          <a:noFill/>
          <a:ln>
            <a:noFill/>
          </a:ln>
        </p:spPr>
      </p:pic>
      <p:sp>
        <p:nvSpPr>
          <p:cNvPr id="1262" name="Google Shape;1262;p23"/>
          <p:cNvSpPr txBox="1"/>
          <p:nvPr/>
        </p:nvSpPr>
        <p:spPr>
          <a:xfrm>
            <a:off x="1947734" y="4626639"/>
            <a:ext cx="6324600" cy="18466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rbel"/>
                <a:ea typeface="Corbel"/>
                <a:cs typeface="Corbel"/>
                <a:sym typeface="Corbel"/>
              </a:rPr>
              <a:t>Supervisors may not solicit contributions from a subordinate.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rbel"/>
                <a:ea typeface="Corbel"/>
                <a:cs typeface="Corbel"/>
                <a:sym typeface="Corbel"/>
              </a:rPr>
              <a:t>May solicit other public agencies 2019-11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pic>
        <p:nvPicPr>
          <p:cNvPr descr="sealfront2" id="1263" name="Google Shape;1263;p23"/>
          <p:cNvPicPr preferRelativeResize="0"/>
          <p:nvPr/>
        </p:nvPicPr>
        <p:blipFill rotWithShape="1">
          <a:blip r:embed="rId4">
            <a:alphaModFix/>
          </a:blip>
          <a:srcRect b="0" l="0" r="0" t="0"/>
          <a:stretch/>
        </p:blipFill>
        <p:spPr>
          <a:xfrm>
            <a:off x="1153503" y="431291"/>
            <a:ext cx="1523999" cy="1554684"/>
          </a:xfrm>
          <a:prstGeom prst="rect">
            <a:avLst/>
          </a:prstGeom>
          <a:noFill/>
          <a:ln>
            <a:noFill/>
          </a:ln>
        </p:spPr>
      </p:pic>
      <p:sp>
        <p:nvSpPr>
          <p:cNvPr id="1264" name="Google Shape;1264;p23"/>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1"/>
                                        </p:tgtEl>
                                        <p:attrNameLst>
                                          <p:attrName>style.visibility</p:attrName>
                                        </p:attrNameLst>
                                      </p:cBhvr>
                                      <p:to>
                                        <p:strVal val="visible"/>
                                      </p:to>
                                    </p:set>
                                    <p:animEffect filter="fade" transition="in">
                                      <p:cBhvr>
                                        <p:cTn dur="1000"/>
                                        <p:tgtEl>
                                          <p:spTgt spid="12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62">
                                            <p:txEl>
                                              <p:pRg end="0" st="0"/>
                                            </p:txEl>
                                          </p:spTgt>
                                        </p:tgtEl>
                                        <p:attrNameLst>
                                          <p:attrName>style.visibility</p:attrName>
                                        </p:attrNameLst>
                                      </p:cBhvr>
                                      <p:to>
                                        <p:strVal val="visible"/>
                                      </p:to>
                                    </p:set>
                                    <p:animEffect filter="fade" transition="in">
                                      <p:cBhvr>
                                        <p:cTn dur="1000"/>
                                        <p:tgtEl>
                                          <p:spTgt spid="1262">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62">
                                            <p:txEl>
                                              <p:pRg end="1" st="1"/>
                                            </p:txEl>
                                          </p:spTgt>
                                        </p:tgtEl>
                                        <p:attrNameLst>
                                          <p:attrName>style.visibility</p:attrName>
                                        </p:attrNameLst>
                                      </p:cBhvr>
                                      <p:to>
                                        <p:strVal val="visible"/>
                                      </p:to>
                                    </p:set>
                                    <p:animEffect filter="fade" transition="in">
                                      <p:cBhvr>
                                        <p:cTn dur="1000"/>
                                        <p:tgtEl>
                                          <p:spTgt spid="1262">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62">
                                            <p:txEl>
                                              <p:pRg end="2" st="2"/>
                                            </p:txEl>
                                          </p:spTgt>
                                        </p:tgtEl>
                                        <p:attrNameLst>
                                          <p:attrName>style.visibility</p:attrName>
                                        </p:attrNameLst>
                                      </p:cBhvr>
                                      <p:to>
                                        <p:strVal val="visible"/>
                                      </p:to>
                                    </p:set>
                                    <p:animEffect filter="fade" transition="in">
                                      <p:cBhvr>
                                        <p:cTn dur="1000"/>
                                        <p:tgtEl>
                                          <p:spTgt spid="1262">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62">
                                            <p:txEl>
                                              <p:pRg end="3" st="3"/>
                                            </p:txEl>
                                          </p:spTgt>
                                        </p:tgtEl>
                                        <p:attrNameLst>
                                          <p:attrName>style.visibility</p:attrName>
                                        </p:attrNameLst>
                                      </p:cBhvr>
                                      <p:to>
                                        <p:strVal val="visible"/>
                                      </p:to>
                                    </p:set>
                                    <p:animEffect filter="fade" transition="in">
                                      <p:cBhvr>
                                        <p:cTn dur="1000"/>
                                        <p:tgtEl>
                                          <p:spTgt spid="126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24"/>
          <p:cNvSpPr txBox="1"/>
          <p:nvPr>
            <p:ph type="title"/>
          </p:nvPr>
        </p:nvSpPr>
        <p:spPr>
          <a:xfrm>
            <a:off x="1600200" y="216617"/>
            <a:ext cx="7181089"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Gift Rules</a:t>
            </a:r>
            <a:br>
              <a:rPr lang="en-US">
                <a:solidFill>
                  <a:srgbClr val="345D7E"/>
                </a:solidFill>
                <a:latin typeface="Book Antiqua"/>
                <a:ea typeface="Book Antiqua"/>
                <a:cs typeface="Book Antiqua"/>
                <a:sym typeface="Book Antiqua"/>
              </a:rPr>
            </a:br>
            <a:r>
              <a:rPr lang="en-US" sz="2800">
                <a:solidFill>
                  <a:srgbClr val="345D7E"/>
                </a:solidFill>
                <a:latin typeface="Book Antiqua"/>
                <a:ea typeface="Book Antiqua"/>
                <a:cs typeface="Book Antiqua"/>
                <a:sym typeface="Book Antiqua"/>
              </a:rPr>
              <a:t>Charitable Solicitations</a:t>
            </a:r>
            <a:endParaRPr/>
          </a:p>
        </p:txBody>
      </p:sp>
      <p:sp>
        <p:nvSpPr>
          <p:cNvPr id="1271" name="Google Shape;1271;p24"/>
          <p:cNvSpPr txBox="1"/>
          <p:nvPr/>
        </p:nvSpPr>
        <p:spPr>
          <a:xfrm>
            <a:off x="3781422" y="1460574"/>
            <a:ext cx="2438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A8E2C"/>
                </a:solidFill>
                <a:latin typeface="Corbel"/>
                <a:ea typeface="Corbel"/>
                <a:cs typeface="Corbel"/>
                <a:sym typeface="Corbel"/>
              </a:rPr>
              <a:t>W. Va. Code § 6B-2-5(c)</a:t>
            </a:r>
            <a:endParaRPr b="0" i="0" sz="1400" u="none" cap="none" strike="noStrike">
              <a:solidFill>
                <a:srgbClr val="000000"/>
              </a:solidFill>
              <a:latin typeface="Arial"/>
              <a:ea typeface="Arial"/>
              <a:cs typeface="Arial"/>
              <a:sym typeface="Arial"/>
            </a:endParaRPr>
          </a:p>
        </p:txBody>
      </p:sp>
      <p:sp>
        <p:nvSpPr>
          <p:cNvPr id="1272" name="Google Shape;1272;p24"/>
          <p:cNvSpPr txBox="1"/>
          <p:nvPr/>
        </p:nvSpPr>
        <p:spPr>
          <a:xfrm>
            <a:off x="1066801" y="1938476"/>
            <a:ext cx="70761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rbel"/>
                <a:ea typeface="Corbel"/>
                <a:cs typeface="Corbel"/>
                <a:sym typeface="Corbel"/>
              </a:rPr>
              <a:t>Mayor may appear in a video using his name and public title to promote and solicit donations for a local nonprofit drug and alcohol recovery center because it served a charitable purpose and was not a commercial business.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Advisory Opinion 2021-02 </a:t>
            </a:r>
            <a:endParaRPr b="0" i="0" sz="1400" u="none" cap="none" strike="noStrike">
              <a:solidFill>
                <a:srgbClr val="000000"/>
              </a:solidFill>
              <a:latin typeface="Arial"/>
              <a:ea typeface="Arial"/>
              <a:cs typeface="Arial"/>
              <a:sym typeface="Arial"/>
            </a:endParaRPr>
          </a:p>
        </p:txBody>
      </p:sp>
      <p:pic>
        <p:nvPicPr>
          <p:cNvPr descr="sealfront2" id="1273" name="Google Shape;1273;p24"/>
          <p:cNvPicPr preferRelativeResize="0"/>
          <p:nvPr/>
        </p:nvPicPr>
        <p:blipFill rotWithShape="1">
          <a:blip r:embed="rId3">
            <a:alphaModFix/>
          </a:blip>
          <a:srcRect b="0" l="0" r="0" t="0"/>
          <a:stretch/>
        </p:blipFill>
        <p:spPr>
          <a:xfrm>
            <a:off x="1153503" y="431291"/>
            <a:ext cx="1523999" cy="1554684"/>
          </a:xfrm>
          <a:prstGeom prst="rect">
            <a:avLst/>
          </a:prstGeom>
          <a:noFill/>
          <a:ln>
            <a:noFill/>
          </a:ln>
        </p:spPr>
      </p:pic>
      <p:sp>
        <p:nvSpPr>
          <p:cNvPr id="1274" name="Google Shape;1274;p24"/>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pic>
        <p:nvPicPr>
          <p:cNvPr descr="A sign on a pole&#10;&#10;Description automatically generated with low confidence" id="1275" name="Google Shape;1275;p24"/>
          <p:cNvPicPr preferRelativeResize="0"/>
          <p:nvPr/>
        </p:nvPicPr>
        <p:blipFill rotWithShape="1">
          <a:blip r:embed="rId4">
            <a:alphaModFix/>
          </a:blip>
          <a:srcRect b="0" l="0" r="0" t="0"/>
          <a:stretch/>
        </p:blipFill>
        <p:spPr>
          <a:xfrm>
            <a:off x="3657600" y="4246800"/>
            <a:ext cx="5486400" cy="1544400"/>
          </a:xfrm>
          <a:prstGeom prst="rect">
            <a:avLst/>
          </a:prstGeom>
          <a:noFill/>
          <a:ln>
            <a:noFill/>
          </a:ln>
        </p:spPr>
      </p:pic>
      <p:sp>
        <p:nvSpPr>
          <p:cNvPr id="1276" name="Google Shape;1276;p24"/>
          <p:cNvSpPr txBox="1"/>
          <p:nvPr/>
        </p:nvSpPr>
        <p:spPr>
          <a:xfrm flipH="1" rot="10800000">
            <a:off x="5740188" y="5603438"/>
            <a:ext cx="3208282"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Corbel"/>
                <a:ea typeface="Corbel"/>
                <a:cs typeface="Corbel"/>
                <a:sym typeface="Corbel"/>
                <a:hlinkClick r:id="rId5">
                  <a:extLst>
                    <a:ext uri="{A12FA001-AC4F-418D-AE19-62706E023703}">
                      <ahyp:hlinkClr val="tx"/>
                    </a:ext>
                  </a:extLst>
                </a:hlinkClick>
              </a:rPr>
              <a:t>This Photo</a:t>
            </a:r>
            <a:r>
              <a:rPr b="0" i="0" lang="en-US" sz="900" u="none" cap="none" strike="noStrike">
                <a:solidFill>
                  <a:schemeClr val="dk1"/>
                </a:solidFill>
                <a:latin typeface="Corbel"/>
                <a:ea typeface="Corbel"/>
                <a:cs typeface="Corbel"/>
                <a:sym typeface="Corbel"/>
              </a:rPr>
              <a:t> by Unknown Author is licensed under </a:t>
            </a:r>
            <a:r>
              <a:rPr b="0" i="0" lang="en-US" sz="900" u="sng" cap="none" strike="noStrike">
                <a:solidFill>
                  <a:schemeClr val="dk1"/>
                </a:solidFill>
                <a:latin typeface="Corbel"/>
                <a:ea typeface="Corbel"/>
                <a:cs typeface="Corbel"/>
                <a:sym typeface="Corbel"/>
                <a:hlinkClick r:id="rId6">
                  <a:extLst>
                    <a:ext uri="{A12FA001-AC4F-418D-AE19-62706E023703}">
                      <ahyp:hlinkClr val="tx"/>
                    </a:ext>
                  </a:extLst>
                </a:hlinkClick>
              </a:rPr>
              <a:t>CC BY-SA</a:t>
            </a:r>
            <a:endParaRPr b="0" i="0" sz="900" u="none" cap="none" strike="noStrike">
              <a:solidFill>
                <a:schemeClr val="dk1"/>
              </a:solidFill>
              <a:latin typeface="Corbel"/>
              <a:ea typeface="Corbel"/>
              <a:cs typeface="Corbel"/>
              <a:sym typeface="Corbel"/>
            </a:endParaRPr>
          </a:p>
        </p:txBody>
      </p:sp>
    </p:spTree>
  </p:cSld>
  <p:clrMapOvr>
    <a:masterClrMapping/>
  </p:clrMapOvr>
  <p:transition spd="slow">
    <p:wipe dir="l"/>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g112ea5a125d_0_1"/>
          <p:cNvSpPr txBox="1"/>
          <p:nvPr>
            <p:ph type="title"/>
          </p:nvPr>
        </p:nvSpPr>
        <p:spPr>
          <a:xfrm>
            <a:off x="1600200" y="216617"/>
            <a:ext cx="71811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Gift Rules</a:t>
            </a:r>
            <a:br>
              <a:rPr lang="en-US">
                <a:solidFill>
                  <a:srgbClr val="345D7E"/>
                </a:solidFill>
                <a:latin typeface="Book Antiqua"/>
                <a:ea typeface="Book Antiqua"/>
                <a:cs typeface="Book Antiqua"/>
                <a:sym typeface="Book Antiqua"/>
              </a:rPr>
            </a:br>
            <a:r>
              <a:rPr lang="en-US" sz="2800">
                <a:solidFill>
                  <a:srgbClr val="345D7E"/>
                </a:solidFill>
                <a:latin typeface="Book Antiqua"/>
                <a:ea typeface="Book Antiqua"/>
                <a:cs typeface="Book Antiqua"/>
                <a:sym typeface="Book Antiqua"/>
              </a:rPr>
              <a:t>Charitable Solicitations</a:t>
            </a:r>
            <a:endParaRPr/>
          </a:p>
        </p:txBody>
      </p:sp>
      <p:sp>
        <p:nvSpPr>
          <p:cNvPr id="1283" name="Google Shape;1283;g112ea5a125d_0_1"/>
          <p:cNvSpPr txBox="1"/>
          <p:nvPr/>
        </p:nvSpPr>
        <p:spPr>
          <a:xfrm>
            <a:off x="3781422" y="1460574"/>
            <a:ext cx="2438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A8E2C"/>
                </a:solidFill>
                <a:latin typeface="Corbel"/>
                <a:ea typeface="Corbel"/>
                <a:cs typeface="Corbel"/>
                <a:sym typeface="Corbel"/>
              </a:rPr>
              <a:t>W. Va. Code § 6B-2-5(c)</a:t>
            </a:r>
            <a:endParaRPr b="0" i="0" sz="1400" u="none" cap="none" strike="noStrike">
              <a:solidFill>
                <a:srgbClr val="000000"/>
              </a:solidFill>
              <a:latin typeface="Arial"/>
              <a:ea typeface="Arial"/>
              <a:cs typeface="Arial"/>
              <a:sym typeface="Arial"/>
            </a:endParaRPr>
          </a:p>
        </p:txBody>
      </p:sp>
      <p:sp>
        <p:nvSpPr>
          <p:cNvPr id="1284" name="Google Shape;1284;g112ea5a125d_0_1">
            <a:hlinkClick r:id="rId3"/>
          </p:cNvPr>
          <p:cNvSpPr txBox="1"/>
          <p:nvPr/>
        </p:nvSpPr>
        <p:spPr>
          <a:xfrm>
            <a:off x="970175" y="2198925"/>
            <a:ext cx="7076100" cy="272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US" sz="3900">
                <a:solidFill>
                  <a:schemeClr val="dk1"/>
                </a:solidFill>
                <a:latin typeface="Corbel"/>
                <a:ea typeface="Corbel"/>
                <a:cs typeface="Corbel"/>
                <a:sym typeface="Corbel"/>
              </a:rPr>
              <a:t>Health Department employees may solicit from local businesses and people to supplement public health programs.</a:t>
            </a:r>
            <a:endParaRPr b="0" i="0" sz="39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pic>
        <p:nvPicPr>
          <p:cNvPr descr="sealfront2" id="1285" name="Google Shape;1285;g112ea5a125d_0_1"/>
          <p:cNvPicPr preferRelativeResize="0"/>
          <p:nvPr/>
        </p:nvPicPr>
        <p:blipFill rotWithShape="1">
          <a:blip r:embed="rId4">
            <a:alphaModFix/>
          </a:blip>
          <a:srcRect b="0" l="0" r="0" t="0"/>
          <a:stretch/>
        </p:blipFill>
        <p:spPr>
          <a:xfrm>
            <a:off x="1153503" y="431291"/>
            <a:ext cx="1523999" cy="1554684"/>
          </a:xfrm>
          <a:prstGeom prst="rect">
            <a:avLst/>
          </a:prstGeom>
          <a:noFill/>
          <a:ln>
            <a:noFill/>
          </a:ln>
        </p:spPr>
      </p:pic>
      <p:sp>
        <p:nvSpPr>
          <p:cNvPr id="1286" name="Google Shape;1286;g112ea5a125d_0_1"/>
          <p:cNvSpPr txBox="1"/>
          <p:nvPr>
            <p:ph idx="12" type="sldNum"/>
          </p:nvPr>
        </p:nvSpPr>
        <p:spPr>
          <a:xfrm>
            <a:off x="8258967" y="6108173"/>
            <a:ext cx="4278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
        <p:nvSpPr>
          <p:cNvPr id="1287" name="Google Shape;1287;g112ea5a125d_0_1"/>
          <p:cNvSpPr txBox="1"/>
          <p:nvPr/>
        </p:nvSpPr>
        <p:spPr>
          <a:xfrm flipH="1" rot="10800000">
            <a:off x="5740200" y="5603575"/>
            <a:ext cx="2886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orbel"/>
              <a:ea typeface="Corbel"/>
              <a:cs typeface="Corbel"/>
              <a:sym typeface="Corbel"/>
            </a:endParaRPr>
          </a:p>
        </p:txBody>
      </p:sp>
      <p:sp>
        <p:nvSpPr>
          <p:cNvPr id="1288" name="Google Shape;1288;g112ea5a125d_0_1"/>
          <p:cNvSpPr txBox="1"/>
          <p:nvPr/>
        </p:nvSpPr>
        <p:spPr>
          <a:xfrm>
            <a:off x="1153500" y="4539650"/>
            <a:ext cx="48333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u="sng">
                <a:solidFill>
                  <a:schemeClr val="dk1"/>
                </a:solidFill>
                <a:hlinkClick r:id="rId5">
                  <a:extLst>
                    <a:ext uri="{A12FA001-AC4F-418D-AE19-62706E023703}">
                      <ahyp:hlinkClr val="tx"/>
                    </a:ext>
                  </a:extLst>
                </a:hlinkClick>
              </a:rPr>
              <a:t>AO 2005-02</a:t>
            </a:r>
            <a:endParaRPr>
              <a:solidFill>
                <a:schemeClr val="dk1"/>
              </a:solidFill>
            </a:endParaRPr>
          </a:p>
        </p:txBody>
      </p:sp>
      <p:pic>
        <p:nvPicPr>
          <p:cNvPr id="1289" name="Google Shape;1289;g112ea5a125d_0_1"/>
          <p:cNvPicPr preferRelativeResize="0"/>
          <p:nvPr/>
        </p:nvPicPr>
        <p:blipFill>
          <a:blip r:embed="rId6">
            <a:alphaModFix/>
          </a:blip>
          <a:stretch>
            <a:fillRect/>
          </a:stretch>
        </p:blipFill>
        <p:spPr>
          <a:xfrm>
            <a:off x="6167875" y="4324000"/>
            <a:ext cx="2966600" cy="2119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25"/>
          <p:cNvSpPr txBox="1"/>
          <p:nvPr>
            <p:ph type="title"/>
          </p:nvPr>
        </p:nvSpPr>
        <p:spPr>
          <a:xfrm>
            <a:off x="2133600" y="408648"/>
            <a:ext cx="70104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45D7E"/>
              </a:buClr>
              <a:buSzPct val="100000"/>
              <a:buFont typeface="Book Antiqua"/>
              <a:buNone/>
            </a:pPr>
            <a:br>
              <a:rPr lang="en-US" sz="4400">
                <a:solidFill>
                  <a:srgbClr val="345D7E"/>
                </a:solidFill>
                <a:latin typeface="Book Antiqua"/>
                <a:ea typeface="Book Antiqua"/>
                <a:cs typeface="Book Antiqua"/>
                <a:sym typeface="Book Antiqua"/>
              </a:rPr>
            </a:br>
            <a:br>
              <a:rPr lang="en-US" sz="4400">
                <a:solidFill>
                  <a:srgbClr val="345D7E"/>
                </a:solidFill>
                <a:latin typeface="Book Antiqua"/>
                <a:ea typeface="Book Antiqua"/>
                <a:cs typeface="Book Antiqua"/>
                <a:sym typeface="Book Antiqua"/>
              </a:rPr>
            </a:br>
            <a:br>
              <a:rPr lang="en-US" sz="4400">
                <a:solidFill>
                  <a:srgbClr val="345D7E"/>
                </a:solidFill>
                <a:latin typeface="Book Antiqua"/>
                <a:ea typeface="Book Antiqua"/>
                <a:cs typeface="Book Antiqua"/>
                <a:sym typeface="Book Antiqua"/>
              </a:rPr>
            </a:br>
            <a:r>
              <a:rPr lang="en-US" sz="4400">
                <a:solidFill>
                  <a:srgbClr val="345D7E"/>
                </a:solidFill>
                <a:latin typeface="Book Antiqua"/>
                <a:ea typeface="Book Antiqua"/>
                <a:cs typeface="Book Antiqua"/>
                <a:sym typeface="Book Antiqua"/>
              </a:rPr>
              <a:t>Public Official’s Name or Likeness</a:t>
            </a:r>
            <a:br>
              <a:rPr lang="en-US" sz="4400">
                <a:solidFill>
                  <a:srgbClr val="345D7E"/>
                </a:solidFill>
              </a:rPr>
            </a:br>
            <a:br>
              <a:rPr lang="en-US" sz="3200"/>
            </a:br>
            <a:endParaRPr b="1" sz="2200">
              <a:solidFill>
                <a:srgbClr val="345D7E"/>
              </a:solidFill>
            </a:endParaRPr>
          </a:p>
        </p:txBody>
      </p:sp>
      <p:sp>
        <p:nvSpPr>
          <p:cNvPr id="1296" name="Google Shape;1296;p25"/>
          <p:cNvSpPr txBox="1"/>
          <p:nvPr>
            <p:ph idx="1" type="body"/>
          </p:nvPr>
        </p:nvSpPr>
        <p:spPr>
          <a:xfrm>
            <a:off x="1066800" y="1463040"/>
            <a:ext cx="7620000" cy="2771940"/>
          </a:xfrm>
          <a:prstGeom prst="rect">
            <a:avLst/>
          </a:prstGeom>
          <a:noFill/>
          <a:ln>
            <a:noFill/>
          </a:ln>
        </p:spPr>
        <p:txBody>
          <a:bodyPr anchorCtr="0" anchor="t" bIns="45700" lIns="91425" spcFirstLastPara="1" rIns="91425" wrap="square" tIns="45700">
            <a:normAutofit/>
          </a:bodyPr>
          <a:lstStyle/>
          <a:p>
            <a:pPr indent="-273050" lvl="2" marL="1115568" rtl="0" algn="l">
              <a:lnSpc>
                <a:spcPct val="150000"/>
              </a:lnSpc>
              <a:spcBef>
                <a:spcPts val="0"/>
              </a:spcBef>
              <a:spcAft>
                <a:spcPts val="0"/>
              </a:spcAft>
              <a:buSzPts val="2900"/>
              <a:buFont typeface="Arial"/>
              <a:buNone/>
            </a:pPr>
            <a:r>
              <a:t/>
            </a:r>
            <a:endParaRPr sz="2000">
              <a:solidFill>
                <a:schemeClr val="dk1"/>
              </a:solidFill>
            </a:endParaRPr>
          </a:p>
          <a:p>
            <a:pPr indent="0" lvl="2" marL="658368" rtl="0" algn="l">
              <a:lnSpc>
                <a:spcPct val="100000"/>
              </a:lnSpc>
              <a:spcBef>
                <a:spcPts val="600"/>
              </a:spcBef>
              <a:spcAft>
                <a:spcPts val="0"/>
              </a:spcAft>
              <a:buSzPts val="3480"/>
              <a:buNone/>
            </a:pPr>
            <a:r>
              <a:rPr lang="en-US" sz="2400"/>
              <a:t>May </a:t>
            </a:r>
            <a:r>
              <a:rPr b="1" lang="en-US" sz="2400"/>
              <a:t>not</a:t>
            </a:r>
            <a:r>
              <a:rPr lang="en-US" sz="2400"/>
              <a:t> use </a:t>
            </a:r>
            <a:r>
              <a:rPr b="1" lang="en-US" sz="2400"/>
              <a:t>public funds </a:t>
            </a:r>
            <a:r>
              <a:rPr lang="en-US" sz="2400"/>
              <a:t>or public resources to display the public official’s name or likeness </a:t>
            </a:r>
            <a:r>
              <a:rPr b="1" lang="en-US" sz="2400"/>
              <a:t>for the purpose of promoting public official or political party</a:t>
            </a:r>
            <a:r>
              <a:rPr lang="en-US" sz="2400"/>
              <a:t>.  W. Va. Code § 6B-2B-2(b).</a:t>
            </a:r>
            <a:endParaRPr/>
          </a:p>
          <a:p>
            <a:pPr indent="0" lvl="2" marL="658368" rtl="0" algn="l">
              <a:lnSpc>
                <a:spcPct val="100000"/>
              </a:lnSpc>
              <a:spcBef>
                <a:spcPts val="600"/>
              </a:spcBef>
              <a:spcAft>
                <a:spcPts val="0"/>
              </a:spcAft>
              <a:buClr>
                <a:srgbClr val="548BB7"/>
              </a:buClr>
              <a:buSzPts val="3480"/>
              <a:buNone/>
            </a:pPr>
            <a:r>
              <a:rPr lang="en-US" sz="2400">
                <a:solidFill>
                  <a:srgbClr val="000000"/>
                </a:solidFill>
              </a:rPr>
              <a:t> </a:t>
            </a:r>
            <a:endParaRPr/>
          </a:p>
        </p:txBody>
      </p:sp>
      <p:pic>
        <p:nvPicPr>
          <p:cNvPr descr="sealfront2" id="1297" name="Google Shape;1297;p25"/>
          <p:cNvPicPr preferRelativeResize="0"/>
          <p:nvPr/>
        </p:nvPicPr>
        <p:blipFill rotWithShape="1">
          <a:blip r:embed="rId3">
            <a:alphaModFix/>
          </a:blip>
          <a:srcRect b="0" l="0" r="0" t="0"/>
          <a:stretch/>
        </p:blipFill>
        <p:spPr>
          <a:xfrm>
            <a:off x="958516" y="533400"/>
            <a:ext cx="1344529" cy="1371600"/>
          </a:xfrm>
          <a:prstGeom prst="rect">
            <a:avLst/>
          </a:prstGeom>
          <a:noFill/>
          <a:ln>
            <a:noFill/>
          </a:ln>
        </p:spPr>
      </p:pic>
      <p:pic>
        <p:nvPicPr>
          <p:cNvPr id="1298" name="Google Shape;1298;p25"/>
          <p:cNvPicPr preferRelativeResize="0"/>
          <p:nvPr/>
        </p:nvPicPr>
        <p:blipFill rotWithShape="1">
          <a:blip r:embed="rId4">
            <a:alphaModFix/>
          </a:blip>
          <a:srcRect b="0" l="0" r="0" t="0"/>
          <a:stretch/>
        </p:blipFill>
        <p:spPr>
          <a:xfrm>
            <a:off x="601892" y="3809999"/>
            <a:ext cx="8289131" cy="2975251"/>
          </a:xfrm>
          <a:prstGeom prst="rect">
            <a:avLst/>
          </a:prstGeom>
          <a:noFill/>
          <a:ln>
            <a:noFill/>
          </a:ln>
        </p:spPr>
      </p:pic>
      <p:sp>
        <p:nvSpPr>
          <p:cNvPr id="1299" name="Google Shape;1299;p25"/>
          <p:cNvSpPr txBox="1"/>
          <p:nvPr/>
        </p:nvSpPr>
        <p:spPr>
          <a:xfrm rot="186374">
            <a:off x="3523298" y="5229438"/>
            <a:ext cx="1211358" cy="52322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orbel"/>
                <a:ea typeface="Corbel"/>
                <a:cs typeface="Corbel"/>
                <a:sym typeface="Corbel"/>
              </a:rPr>
              <a:t>Elect Jones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orbel"/>
                <a:ea typeface="Corbel"/>
                <a:cs typeface="Corbel"/>
                <a:sym typeface="Corbel"/>
              </a:rPr>
              <a:t>for Sherriff!</a:t>
            </a:r>
            <a:endParaRPr b="0" i="0" sz="1400" u="none" cap="none" strike="noStrike">
              <a:solidFill>
                <a:srgbClr val="000000"/>
              </a:solidFill>
              <a:latin typeface="Arial"/>
              <a:ea typeface="Arial"/>
              <a:cs typeface="Arial"/>
              <a:sym typeface="Arial"/>
            </a:endParaRPr>
          </a:p>
        </p:txBody>
      </p:sp>
      <p:sp>
        <p:nvSpPr>
          <p:cNvPr id="1300" name="Google Shape;1300;p25"/>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1298"/>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g122a46853e4_0_0"/>
          <p:cNvSpPr txBox="1"/>
          <p:nvPr>
            <p:ph idx="1" type="body"/>
          </p:nvPr>
        </p:nvSpPr>
        <p:spPr>
          <a:xfrm>
            <a:off x="990600" y="2030264"/>
            <a:ext cx="7696200" cy="2756400"/>
          </a:xfrm>
          <a:prstGeom prst="rect">
            <a:avLst/>
          </a:prstGeom>
          <a:noFill/>
          <a:ln>
            <a:noFill/>
          </a:ln>
        </p:spPr>
        <p:txBody>
          <a:bodyPr anchorCtr="0" anchor="t" bIns="45700" lIns="91425" spcFirstLastPara="1" rIns="91425" wrap="square" tIns="45700">
            <a:normAutofit fontScale="32500" lnSpcReduction="20000"/>
          </a:bodyPr>
          <a:lstStyle/>
          <a:p>
            <a:pPr indent="-285750" lvl="0" marL="285750" rtl="0" algn="ctr">
              <a:lnSpc>
                <a:spcPct val="100000"/>
              </a:lnSpc>
              <a:spcBef>
                <a:spcPts val="0"/>
              </a:spcBef>
              <a:spcAft>
                <a:spcPts val="0"/>
              </a:spcAft>
              <a:buSzPct val="145000"/>
              <a:buFont typeface="Noto Sans Symbols"/>
              <a:buNone/>
            </a:pPr>
            <a:r>
              <a:rPr b="1" lang="en-US" sz="5100"/>
              <a:t>			</a:t>
            </a:r>
            <a:r>
              <a:rPr lang="en-US" sz="5100">
                <a:solidFill>
                  <a:schemeClr val="dk1"/>
                </a:solidFill>
              </a:rPr>
              <a:t>	   </a:t>
            </a:r>
            <a:endParaRPr/>
          </a:p>
          <a:p>
            <a:pPr indent="-457200" lvl="1" marL="868680" rtl="0" algn="l">
              <a:lnSpc>
                <a:spcPct val="110000"/>
              </a:lnSpc>
              <a:spcBef>
                <a:spcPts val="0"/>
              </a:spcBef>
              <a:spcAft>
                <a:spcPts val="0"/>
              </a:spcAft>
              <a:buSzPct val="145000"/>
              <a:buFont typeface="Arial"/>
              <a:buChar char="•"/>
            </a:pPr>
            <a:r>
              <a:rPr lang="en-US" sz="9600"/>
              <a:t>May use name on letterhead, envelopes, educational materials, reports, certificates, office signs, press releases, bios, social media, and websites</a:t>
            </a:r>
            <a:endParaRPr/>
          </a:p>
          <a:p>
            <a:pPr indent="0" lvl="2" marL="658368" rtl="0" algn="l">
              <a:lnSpc>
                <a:spcPct val="100000"/>
              </a:lnSpc>
              <a:spcBef>
                <a:spcPts val="600"/>
              </a:spcBef>
              <a:spcAft>
                <a:spcPts val="0"/>
              </a:spcAft>
              <a:buSzPct val="145000"/>
              <a:buNone/>
            </a:pPr>
            <a:r>
              <a:rPr lang="en-US" sz="2600">
                <a:latin typeface="Levenim MT"/>
                <a:ea typeface="Levenim MT"/>
                <a:cs typeface="Levenim MT"/>
                <a:sym typeface="Levenim MT"/>
              </a:rPr>
              <a:t>										</a:t>
            </a:r>
            <a:endParaRPr/>
          </a:p>
          <a:p>
            <a:pPr indent="0" lvl="2" marL="658368" rtl="0" algn="l">
              <a:lnSpc>
                <a:spcPct val="100000"/>
              </a:lnSpc>
              <a:spcBef>
                <a:spcPts val="600"/>
              </a:spcBef>
              <a:spcAft>
                <a:spcPts val="0"/>
              </a:spcAft>
              <a:buSzPct val="145000"/>
              <a:buNone/>
            </a:pPr>
            <a:r>
              <a:rPr lang="en-US" sz="2600"/>
              <a:t>					</a:t>
            </a:r>
            <a:endParaRPr/>
          </a:p>
        </p:txBody>
      </p:sp>
      <p:pic>
        <p:nvPicPr>
          <p:cNvPr id="1307" name="Google Shape;1307;g122a46853e4_0_0"/>
          <p:cNvPicPr preferRelativeResize="0"/>
          <p:nvPr/>
        </p:nvPicPr>
        <p:blipFill rotWithShape="1">
          <a:blip r:embed="rId3">
            <a:alphaModFix/>
          </a:blip>
          <a:srcRect b="0" l="0" r="0" t="0"/>
          <a:stretch/>
        </p:blipFill>
        <p:spPr>
          <a:xfrm>
            <a:off x="3709171" y="4609325"/>
            <a:ext cx="2358525" cy="1572350"/>
          </a:xfrm>
          <a:prstGeom prst="rect">
            <a:avLst/>
          </a:prstGeom>
          <a:noFill/>
          <a:ln>
            <a:noFill/>
          </a:ln>
        </p:spPr>
      </p:pic>
      <p:pic>
        <p:nvPicPr>
          <p:cNvPr id="1308" name="Google Shape;1308;g122a46853e4_0_0"/>
          <p:cNvPicPr preferRelativeResize="0"/>
          <p:nvPr/>
        </p:nvPicPr>
        <p:blipFill rotWithShape="1">
          <a:blip r:embed="rId4">
            <a:alphaModFix/>
          </a:blip>
          <a:srcRect b="0" l="0" r="0" t="0"/>
          <a:stretch/>
        </p:blipFill>
        <p:spPr>
          <a:xfrm>
            <a:off x="1651466" y="5168678"/>
            <a:ext cx="1608582" cy="879224"/>
          </a:xfrm>
          <a:prstGeom prst="rect">
            <a:avLst/>
          </a:prstGeom>
          <a:noFill/>
          <a:ln>
            <a:noFill/>
          </a:ln>
        </p:spPr>
      </p:pic>
      <p:pic>
        <p:nvPicPr>
          <p:cNvPr id="1309" name="Google Shape;1309;g122a46853e4_0_0"/>
          <p:cNvPicPr preferRelativeResize="0"/>
          <p:nvPr/>
        </p:nvPicPr>
        <p:blipFill rotWithShape="1">
          <a:blip r:embed="rId5">
            <a:alphaModFix/>
          </a:blip>
          <a:srcRect b="0" l="0" r="0" t="0"/>
          <a:stretch/>
        </p:blipFill>
        <p:spPr>
          <a:xfrm>
            <a:off x="4053318" y="5171204"/>
            <a:ext cx="1037364" cy="900221"/>
          </a:xfrm>
          <a:prstGeom prst="rect">
            <a:avLst/>
          </a:prstGeom>
          <a:noFill/>
          <a:ln>
            <a:noFill/>
          </a:ln>
        </p:spPr>
      </p:pic>
      <p:pic>
        <p:nvPicPr>
          <p:cNvPr id="1310" name="Google Shape;1310;g122a46853e4_0_0"/>
          <p:cNvPicPr preferRelativeResize="0"/>
          <p:nvPr/>
        </p:nvPicPr>
        <p:blipFill rotWithShape="1">
          <a:blip r:embed="rId6">
            <a:alphaModFix/>
          </a:blip>
          <a:srcRect b="0" l="0" r="0" t="0"/>
          <a:stretch/>
        </p:blipFill>
        <p:spPr>
          <a:xfrm>
            <a:off x="6455139" y="4677409"/>
            <a:ext cx="1888053" cy="1370493"/>
          </a:xfrm>
          <a:prstGeom prst="rect">
            <a:avLst/>
          </a:prstGeom>
          <a:noFill/>
          <a:ln>
            <a:noFill/>
          </a:ln>
        </p:spPr>
      </p:pic>
      <p:pic>
        <p:nvPicPr>
          <p:cNvPr descr="sealfront2" id="1311" name="Google Shape;1311;g122a46853e4_0_0"/>
          <p:cNvPicPr preferRelativeResize="0"/>
          <p:nvPr/>
        </p:nvPicPr>
        <p:blipFill rotWithShape="1">
          <a:blip r:embed="rId7">
            <a:alphaModFix/>
          </a:blip>
          <a:srcRect b="0" l="0" r="0" t="0"/>
          <a:stretch/>
        </p:blipFill>
        <p:spPr>
          <a:xfrm>
            <a:off x="990600" y="304800"/>
            <a:ext cx="1523999" cy="1554684"/>
          </a:xfrm>
          <a:prstGeom prst="rect">
            <a:avLst/>
          </a:prstGeom>
          <a:noFill/>
          <a:ln>
            <a:noFill/>
          </a:ln>
        </p:spPr>
      </p:pic>
      <p:sp>
        <p:nvSpPr>
          <p:cNvPr id="1312" name="Google Shape;1312;g122a46853e4_0_0"/>
          <p:cNvSpPr txBox="1"/>
          <p:nvPr>
            <p:ph type="title"/>
          </p:nvPr>
        </p:nvSpPr>
        <p:spPr>
          <a:xfrm>
            <a:off x="2133600" y="408648"/>
            <a:ext cx="70104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45D7E"/>
              </a:buClr>
              <a:buSzPct val="100000"/>
              <a:buFont typeface="Book Antiqua"/>
              <a:buNone/>
            </a:pPr>
            <a:br>
              <a:rPr lang="en-US" sz="4400">
                <a:solidFill>
                  <a:srgbClr val="345D7E"/>
                </a:solidFill>
                <a:latin typeface="Book Antiqua"/>
                <a:ea typeface="Book Antiqua"/>
                <a:cs typeface="Book Antiqua"/>
                <a:sym typeface="Book Antiqua"/>
              </a:rPr>
            </a:br>
            <a:br>
              <a:rPr lang="en-US" sz="4400">
                <a:solidFill>
                  <a:srgbClr val="345D7E"/>
                </a:solidFill>
                <a:latin typeface="Book Antiqua"/>
                <a:ea typeface="Book Antiqua"/>
                <a:cs typeface="Book Antiqua"/>
                <a:sym typeface="Book Antiqua"/>
              </a:rPr>
            </a:br>
            <a:r>
              <a:rPr lang="en-US" sz="4400">
                <a:solidFill>
                  <a:srgbClr val="345D7E"/>
                </a:solidFill>
                <a:latin typeface="Book Antiqua"/>
                <a:ea typeface="Book Antiqua"/>
                <a:cs typeface="Book Antiqua"/>
                <a:sym typeface="Book Antiqua"/>
              </a:rPr>
              <a:t>Public Official’s Name or Likeness</a:t>
            </a:r>
            <a:br>
              <a:rPr lang="en-US" sz="4400">
                <a:solidFill>
                  <a:srgbClr val="345D7E"/>
                </a:solidFill>
              </a:rPr>
            </a:br>
            <a:br>
              <a:rPr lang="en-US" sz="3200"/>
            </a:br>
            <a:endParaRPr b="1" sz="2200">
              <a:solidFill>
                <a:srgbClr val="345D7E"/>
              </a:solidFill>
            </a:endParaRPr>
          </a:p>
        </p:txBody>
      </p:sp>
      <p:sp>
        <p:nvSpPr>
          <p:cNvPr id="1313" name="Google Shape;1313;g122a46853e4_0_0"/>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26"/>
          <p:cNvSpPr txBox="1"/>
          <p:nvPr>
            <p:ph idx="1" type="body"/>
          </p:nvPr>
        </p:nvSpPr>
        <p:spPr>
          <a:xfrm>
            <a:off x="685800" y="571500"/>
            <a:ext cx="8153400" cy="5715000"/>
          </a:xfrm>
          <a:prstGeom prst="rect">
            <a:avLst/>
          </a:prstGeom>
          <a:noFill/>
          <a:ln>
            <a:noFill/>
          </a:ln>
        </p:spPr>
        <p:txBody>
          <a:bodyPr anchorCtr="0" anchor="t" bIns="45700" lIns="91425" spcFirstLastPara="1" rIns="91425" wrap="square" tIns="45700">
            <a:normAutofit/>
          </a:bodyPr>
          <a:lstStyle/>
          <a:p>
            <a:pPr indent="-285750" lvl="0" marL="285750" rtl="0" algn="ctr">
              <a:lnSpc>
                <a:spcPct val="100000"/>
              </a:lnSpc>
              <a:spcBef>
                <a:spcPts val="0"/>
              </a:spcBef>
              <a:spcAft>
                <a:spcPts val="0"/>
              </a:spcAft>
              <a:buSzPts val="3480"/>
              <a:buFont typeface="Noto Sans Symbols"/>
              <a:buNone/>
            </a:pPr>
            <a:r>
              <a:rPr b="1" lang="en-US"/>
              <a:t>			</a:t>
            </a:r>
            <a:endParaRPr b="1" sz="2000"/>
          </a:p>
          <a:p>
            <a:pPr indent="0" lvl="2" marL="658368" rtl="0" algn="l">
              <a:lnSpc>
                <a:spcPct val="100000"/>
              </a:lnSpc>
              <a:spcBef>
                <a:spcPts val="0"/>
              </a:spcBef>
              <a:spcAft>
                <a:spcPts val="0"/>
              </a:spcAft>
              <a:buSzPts val="3770"/>
              <a:buNone/>
            </a:pPr>
            <a:r>
              <a:t/>
            </a:r>
            <a:endParaRPr b="1" sz="2600"/>
          </a:p>
          <a:p>
            <a:pPr indent="-236218" lvl="2" marL="1115568" rtl="0" algn="l">
              <a:lnSpc>
                <a:spcPct val="100000"/>
              </a:lnSpc>
              <a:spcBef>
                <a:spcPts val="600"/>
              </a:spcBef>
              <a:spcAft>
                <a:spcPts val="0"/>
              </a:spcAft>
              <a:buSzPts val="3480"/>
              <a:buFont typeface="Arial"/>
              <a:buNone/>
            </a:pPr>
            <a:r>
              <a:t/>
            </a:r>
            <a:endParaRPr sz="2400"/>
          </a:p>
          <a:p>
            <a:pPr indent="-236218" lvl="2" marL="1115568" rtl="0" algn="l">
              <a:lnSpc>
                <a:spcPct val="100000"/>
              </a:lnSpc>
              <a:spcBef>
                <a:spcPts val="600"/>
              </a:spcBef>
              <a:spcAft>
                <a:spcPts val="0"/>
              </a:spcAft>
              <a:buSzPts val="3480"/>
              <a:buFont typeface="Arial"/>
              <a:buNone/>
            </a:pPr>
            <a:r>
              <a:t/>
            </a:r>
            <a:endParaRPr sz="2400"/>
          </a:p>
          <a:p>
            <a:pPr indent="0" lvl="3" marL="1001267" rtl="0" algn="l">
              <a:lnSpc>
                <a:spcPct val="100000"/>
              </a:lnSpc>
              <a:spcBef>
                <a:spcPts val="600"/>
              </a:spcBef>
              <a:spcAft>
                <a:spcPts val="0"/>
              </a:spcAft>
              <a:buSzPts val="3190"/>
              <a:buNone/>
            </a:pPr>
            <a:r>
              <a:t/>
            </a:r>
            <a:endParaRPr sz="2200"/>
          </a:p>
          <a:p>
            <a:pPr indent="0" lvl="0" marL="0" rtl="0" algn="l">
              <a:lnSpc>
                <a:spcPct val="100000"/>
              </a:lnSpc>
              <a:spcBef>
                <a:spcPts val="1120"/>
              </a:spcBef>
              <a:spcAft>
                <a:spcPts val="0"/>
              </a:spcAft>
              <a:buSzPts val="3770"/>
              <a:buNone/>
            </a:pPr>
            <a:r>
              <a:t/>
            </a:r>
            <a:endParaRPr b="0" i="0" sz="2600">
              <a:solidFill>
                <a:srgbClr val="222222"/>
              </a:solidFill>
              <a:latin typeface="Arial"/>
              <a:ea typeface="Arial"/>
              <a:cs typeface="Arial"/>
              <a:sym typeface="Arial"/>
            </a:endParaRPr>
          </a:p>
          <a:p>
            <a:pPr indent="-46354" lvl="0" marL="285750" rtl="0" algn="l">
              <a:lnSpc>
                <a:spcPct val="100000"/>
              </a:lnSpc>
              <a:spcBef>
                <a:spcPts val="1120"/>
              </a:spcBef>
              <a:spcAft>
                <a:spcPts val="0"/>
              </a:spcAft>
              <a:buSzPts val="3770"/>
              <a:buNone/>
            </a:pPr>
            <a:r>
              <a:t/>
            </a:r>
            <a:endParaRPr b="0" i="0" sz="2600">
              <a:solidFill>
                <a:srgbClr val="222222"/>
              </a:solidFill>
              <a:latin typeface="Arial"/>
              <a:ea typeface="Arial"/>
              <a:cs typeface="Arial"/>
              <a:sym typeface="Arial"/>
            </a:endParaRPr>
          </a:p>
          <a:p>
            <a:pPr indent="0" lvl="0" marL="0" rtl="0" algn="l">
              <a:lnSpc>
                <a:spcPct val="100000"/>
              </a:lnSpc>
              <a:spcBef>
                <a:spcPts val="1120"/>
              </a:spcBef>
              <a:spcAft>
                <a:spcPts val="0"/>
              </a:spcAft>
              <a:buSzPts val="3770"/>
              <a:buNone/>
            </a:pPr>
            <a:r>
              <a:rPr i="0" lang="en-US" sz="2600">
                <a:solidFill>
                  <a:srgbClr val="222222"/>
                </a:solidFill>
              </a:rPr>
              <a:t>A town employee may not </a:t>
            </a:r>
            <a:r>
              <a:rPr lang="en-US" sz="2600">
                <a:solidFill>
                  <a:srgbClr val="222222"/>
                </a:solidFill>
              </a:rPr>
              <a:t>display a</a:t>
            </a:r>
            <a:r>
              <a:rPr i="0" lang="en-US" sz="2600">
                <a:solidFill>
                  <a:srgbClr val="222222"/>
                </a:solidFill>
              </a:rPr>
              <a:t> cup that contains a campaign slogan to work at Town Hall.  </a:t>
            </a:r>
            <a:endParaRPr/>
          </a:p>
          <a:p>
            <a:pPr indent="0" lvl="0" marL="0" rtl="0" algn="l">
              <a:lnSpc>
                <a:spcPct val="100000"/>
              </a:lnSpc>
              <a:spcBef>
                <a:spcPts val="1120"/>
              </a:spcBef>
              <a:spcAft>
                <a:spcPts val="0"/>
              </a:spcAft>
              <a:buSzPts val="3770"/>
              <a:buNone/>
            </a:pPr>
            <a:r>
              <a:rPr i="0" lang="en-US" sz="2600">
                <a:solidFill>
                  <a:srgbClr val="222222"/>
                </a:solidFill>
              </a:rPr>
              <a:t> (</a:t>
            </a:r>
            <a:r>
              <a:rPr lang="en-US" sz="2600">
                <a:solidFill>
                  <a:srgbClr val="222222"/>
                </a:solidFill>
              </a:rPr>
              <a:t>The </a:t>
            </a:r>
            <a:r>
              <a:rPr i="0" lang="en-US" sz="2600">
                <a:solidFill>
                  <a:srgbClr val="222222"/>
                </a:solidFill>
              </a:rPr>
              <a:t>use of public resources to promote a political party.)</a:t>
            </a:r>
            <a:endParaRPr/>
          </a:p>
          <a:p>
            <a:pPr indent="0" lvl="2" marL="658368" rtl="0" algn="l">
              <a:lnSpc>
                <a:spcPct val="100000"/>
              </a:lnSpc>
              <a:spcBef>
                <a:spcPts val="600"/>
              </a:spcBef>
              <a:spcAft>
                <a:spcPts val="0"/>
              </a:spcAft>
              <a:buSzPts val="3770"/>
              <a:buNone/>
            </a:pPr>
            <a:r>
              <a:rPr lang="en-US" sz="2600"/>
              <a:t>AO 2021-19</a:t>
            </a:r>
            <a:endParaRPr/>
          </a:p>
        </p:txBody>
      </p:sp>
      <p:pic>
        <p:nvPicPr>
          <p:cNvPr descr="sealfront2" id="1320" name="Google Shape;1320;p26"/>
          <p:cNvPicPr preferRelativeResize="0"/>
          <p:nvPr/>
        </p:nvPicPr>
        <p:blipFill rotWithShape="1">
          <a:blip r:embed="rId3">
            <a:alphaModFix/>
          </a:blip>
          <a:srcRect b="0" l="0" r="0" t="0"/>
          <a:stretch/>
        </p:blipFill>
        <p:spPr>
          <a:xfrm>
            <a:off x="838200" y="545706"/>
            <a:ext cx="1523999" cy="1554684"/>
          </a:xfrm>
          <a:prstGeom prst="rect">
            <a:avLst/>
          </a:prstGeom>
          <a:noFill/>
          <a:ln>
            <a:noFill/>
          </a:ln>
        </p:spPr>
      </p:pic>
      <p:sp>
        <p:nvSpPr>
          <p:cNvPr id="1321" name="Google Shape;1321;p26"/>
          <p:cNvSpPr txBox="1"/>
          <p:nvPr>
            <p:ph type="title"/>
          </p:nvPr>
        </p:nvSpPr>
        <p:spPr>
          <a:xfrm>
            <a:off x="2133600" y="304800"/>
            <a:ext cx="7010400" cy="101824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45D7E"/>
              </a:buClr>
              <a:buSzPct val="100000"/>
              <a:buFont typeface="Book Antiqua"/>
              <a:buNone/>
            </a:pPr>
            <a:br>
              <a:rPr lang="en-US" sz="4400">
                <a:solidFill>
                  <a:srgbClr val="345D7E"/>
                </a:solidFill>
                <a:latin typeface="Book Antiqua"/>
                <a:ea typeface="Book Antiqua"/>
                <a:cs typeface="Book Antiqua"/>
                <a:sym typeface="Book Antiqua"/>
              </a:rPr>
            </a:br>
            <a:br>
              <a:rPr lang="en-US" sz="4400">
                <a:solidFill>
                  <a:srgbClr val="345D7E"/>
                </a:solidFill>
                <a:latin typeface="Book Antiqua"/>
                <a:ea typeface="Book Antiqua"/>
                <a:cs typeface="Book Antiqua"/>
                <a:sym typeface="Book Antiqua"/>
              </a:rPr>
            </a:br>
            <a:br>
              <a:rPr lang="en-US" sz="4400">
                <a:solidFill>
                  <a:srgbClr val="345D7E"/>
                </a:solidFill>
                <a:latin typeface="Book Antiqua"/>
                <a:ea typeface="Book Antiqua"/>
                <a:cs typeface="Book Antiqua"/>
                <a:sym typeface="Book Antiqua"/>
              </a:rPr>
            </a:br>
            <a:r>
              <a:rPr lang="en-US" sz="4400">
                <a:solidFill>
                  <a:srgbClr val="345D7E"/>
                </a:solidFill>
                <a:latin typeface="Book Antiqua"/>
                <a:ea typeface="Book Antiqua"/>
                <a:cs typeface="Book Antiqua"/>
                <a:sym typeface="Book Antiqua"/>
              </a:rPr>
              <a:t>Limitations on Public Official’s Name or Likeness</a:t>
            </a:r>
            <a:br>
              <a:rPr lang="en-US" sz="4400">
                <a:solidFill>
                  <a:srgbClr val="345D7E"/>
                </a:solidFill>
              </a:rPr>
            </a:br>
            <a:br>
              <a:rPr lang="en-US" sz="3200"/>
            </a:br>
            <a:endParaRPr b="1" sz="2200">
              <a:solidFill>
                <a:srgbClr val="345D7E"/>
              </a:solidFill>
            </a:endParaRPr>
          </a:p>
        </p:txBody>
      </p:sp>
      <p:pic>
        <p:nvPicPr>
          <p:cNvPr descr="A picture containing cup, coffee, table, indoor&#10;&#10;Description automatically generated" id="1322" name="Google Shape;1322;p26"/>
          <p:cNvPicPr preferRelativeResize="0"/>
          <p:nvPr/>
        </p:nvPicPr>
        <p:blipFill rotWithShape="1">
          <a:blip r:embed="rId4">
            <a:alphaModFix/>
          </a:blip>
          <a:srcRect b="0" l="0" r="0" t="0"/>
          <a:stretch/>
        </p:blipFill>
        <p:spPr>
          <a:xfrm>
            <a:off x="4038600" y="1981200"/>
            <a:ext cx="2133600" cy="1447800"/>
          </a:xfrm>
          <a:prstGeom prst="rect">
            <a:avLst/>
          </a:prstGeom>
          <a:noFill/>
          <a:ln>
            <a:noFill/>
          </a:ln>
        </p:spPr>
      </p:pic>
      <p:sp>
        <p:nvSpPr>
          <p:cNvPr id="1323" name="Google Shape;1323;p26"/>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27"/>
          <p:cNvSpPr txBox="1"/>
          <p:nvPr>
            <p:ph idx="1" type="body"/>
          </p:nvPr>
        </p:nvSpPr>
        <p:spPr>
          <a:xfrm>
            <a:off x="990600" y="2030274"/>
            <a:ext cx="7696200" cy="2407800"/>
          </a:xfrm>
          <a:prstGeom prst="rect">
            <a:avLst/>
          </a:prstGeom>
          <a:noFill/>
          <a:ln>
            <a:noFill/>
          </a:ln>
        </p:spPr>
        <p:txBody>
          <a:bodyPr anchorCtr="0" anchor="t" bIns="45700" lIns="91425" spcFirstLastPara="1" rIns="91425" wrap="square" tIns="45700">
            <a:normAutofit fontScale="25000" lnSpcReduction="20000"/>
          </a:bodyPr>
          <a:lstStyle/>
          <a:p>
            <a:pPr indent="-285750" lvl="0" marL="285750" rtl="0" algn="ctr">
              <a:lnSpc>
                <a:spcPct val="100000"/>
              </a:lnSpc>
              <a:spcBef>
                <a:spcPts val="0"/>
              </a:spcBef>
              <a:spcAft>
                <a:spcPts val="0"/>
              </a:spcAft>
              <a:buSzPct val="145000"/>
              <a:buFont typeface="Noto Sans Symbols"/>
              <a:buNone/>
            </a:pPr>
            <a:r>
              <a:rPr b="1" lang="en-US" sz="5100"/>
              <a:t>			</a:t>
            </a:r>
            <a:r>
              <a:rPr lang="en-US" sz="5100">
                <a:solidFill>
                  <a:schemeClr val="dk1"/>
                </a:solidFill>
              </a:rPr>
              <a:t>	   </a:t>
            </a:r>
            <a:endParaRPr/>
          </a:p>
          <a:p>
            <a:pPr indent="0" lvl="0" marL="0" rtl="0" algn="just">
              <a:spcBef>
                <a:spcPts val="0"/>
              </a:spcBef>
              <a:spcAft>
                <a:spcPts val="0"/>
              </a:spcAft>
              <a:buClr>
                <a:schemeClr val="dk1"/>
              </a:buClr>
              <a:buSzPct val="91666"/>
              <a:buFont typeface="Arial"/>
              <a:buNone/>
            </a:pPr>
            <a:r>
              <a:rPr lang="en-US" sz="1200">
                <a:highlight>
                  <a:srgbClr val="FFFFFF"/>
                </a:highlight>
                <a:latin typeface="Arial"/>
                <a:ea typeface="Arial"/>
                <a:cs typeface="Arial"/>
                <a:sym typeface="Arial"/>
              </a:rPr>
              <a:t> </a:t>
            </a:r>
            <a:r>
              <a:rPr lang="en-US" sz="9957"/>
              <a:t>Effective on June 6, and will be codified in new Code sections, W. Va. Code §§ 5-6-4, 7-3-19, and 8-12-22. The law prohibits county and municipal entities from dedicating or naming any public building or public structure for a public official who is currently holding office.</a:t>
            </a:r>
            <a:r>
              <a:rPr lang="en-US" sz="8757"/>
              <a:t> </a:t>
            </a:r>
            <a:endParaRPr sz="8757"/>
          </a:p>
          <a:p>
            <a:pPr indent="0" lvl="0" marL="914400" rtl="0" algn="l">
              <a:lnSpc>
                <a:spcPct val="110000"/>
              </a:lnSpc>
              <a:spcBef>
                <a:spcPts val="0"/>
              </a:spcBef>
              <a:spcAft>
                <a:spcPts val="0"/>
              </a:spcAft>
              <a:buNone/>
            </a:pPr>
            <a:r>
              <a:t/>
            </a:r>
            <a:endParaRPr sz="9600"/>
          </a:p>
          <a:p>
            <a:pPr indent="0" lvl="2" marL="658368" rtl="0" algn="l">
              <a:lnSpc>
                <a:spcPct val="100000"/>
              </a:lnSpc>
              <a:spcBef>
                <a:spcPts val="600"/>
              </a:spcBef>
              <a:spcAft>
                <a:spcPts val="0"/>
              </a:spcAft>
              <a:buSzPct val="145000"/>
              <a:buNone/>
            </a:pPr>
            <a:r>
              <a:rPr lang="en-US" sz="2600">
                <a:latin typeface="Levenim MT"/>
                <a:ea typeface="Levenim MT"/>
                <a:cs typeface="Levenim MT"/>
                <a:sym typeface="Levenim MT"/>
              </a:rPr>
              <a:t>										</a:t>
            </a:r>
            <a:endParaRPr/>
          </a:p>
          <a:p>
            <a:pPr indent="0" lvl="2" marL="658368" rtl="0" algn="l">
              <a:lnSpc>
                <a:spcPct val="100000"/>
              </a:lnSpc>
              <a:spcBef>
                <a:spcPts val="600"/>
              </a:spcBef>
              <a:spcAft>
                <a:spcPts val="0"/>
              </a:spcAft>
              <a:buSzPct val="145000"/>
              <a:buNone/>
            </a:pPr>
            <a:r>
              <a:rPr lang="en-US" sz="2600"/>
              <a:t>					</a:t>
            </a:r>
            <a:endParaRPr/>
          </a:p>
        </p:txBody>
      </p:sp>
      <p:pic>
        <p:nvPicPr>
          <p:cNvPr descr="sealfront2" id="1330" name="Google Shape;1330;p27"/>
          <p:cNvPicPr preferRelativeResize="0"/>
          <p:nvPr/>
        </p:nvPicPr>
        <p:blipFill rotWithShape="1">
          <a:blip r:embed="rId3">
            <a:alphaModFix/>
          </a:blip>
          <a:srcRect b="0" l="0" r="0" t="0"/>
          <a:stretch/>
        </p:blipFill>
        <p:spPr>
          <a:xfrm>
            <a:off x="990600" y="304800"/>
            <a:ext cx="1523999" cy="1554684"/>
          </a:xfrm>
          <a:prstGeom prst="rect">
            <a:avLst/>
          </a:prstGeom>
          <a:noFill/>
          <a:ln>
            <a:noFill/>
          </a:ln>
        </p:spPr>
      </p:pic>
      <p:sp>
        <p:nvSpPr>
          <p:cNvPr id="1331" name="Google Shape;1331;p27"/>
          <p:cNvSpPr txBox="1"/>
          <p:nvPr>
            <p:ph type="title"/>
          </p:nvPr>
        </p:nvSpPr>
        <p:spPr>
          <a:xfrm>
            <a:off x="2133600" y="408648"/>
            <a:ext cx="70104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45D7E"/>
              </a:buClr>
              <a:buSzPct val="100000"/>
              <a:buFont typeface="Book Antiqua"/>
              <a:buNone/>
            </a:pPr>
            <a:br>
              <a:rPr lang="en-US" sz="4400">
                <a:solidFill>
                  <a:srgbClr val="345D7E"/>
                </a:solidFill>
                <a:latin typeface="Book Antiqua"/>
                <a:ea typeface="Book Antiqua"/>
                <a:cs typeface="Book Antiqua"/>
                <a:sym typeface="Book Antiqua"/>
              </a:rPr>
            </a:br>
            <a:br>
              <a:rPr lang="en-US" sz="4400">
                <a:solidFill>
                  <a:srgbClr val="345D7E"/>
                </a:solidFill>
                <a:latin typeface="Book Antiqua"/>
                <a:ea typeface="Book Antiqua"/>
                <a:cs typeface="Book Antiqua"/>
                <a:sym typeface="Book Antiqua"/>
              </a:rPr>
            </a:br>
            <a:r>
              <a:rPr lang="en-US" sz="4400">
                <a:solidFill>
                  <a:srgbClr val="345D7E"/>
                </a:solidFill>
                <a:latin typeface="Book Antiqua"/>
                <a:ea typeface="Book Antiqua"/>
                <a:cs typeface="Book Antiqua"/>
                <a:sym typeface="Book Antiqua"/>
              </a:rPr>
              <a:t>Public Official’s Name or Likeness</a:t>
            </a:r>
            <a:br>
              <a:rPr lang="en-US" sz="4400">
                <a:solidFill>
                  <a:srgbClr val="345D7E"/>
                </a:solidFill>
              </a:rPr>
            </a:br>
            <a:br>
              <a:rPr lang="en-US" sz="3200"/>
            </a:br>
            <a:endParaRPr b="1" sz="2200">
              <a:solidFill>
                <a:srgbClr val="345D7E"/>
              </a:solidFill>
            </a:endParaRPr>
          </a:p>
        </p:txBody>
      </p:sp>
      <p:sp>
        <p:nvSpPr>
          <p:cNvPr id="1332" name="Google Shape;1332;p27"/>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pic>
        <p:nvPicPr>
          <p:cNvPr id="1333" name="Google Shape;1333;p27"/>
          <p:cNvPicPr preferRelativeResize="0"/>
          <p:nvPr/>
        </p:nvPicPr>
        <p:blipFill>
          <a:blip r:embed="rId4">
            <a:alphaModFix/>
          </a:blip>
          <a:stretch>
            <a:fillRect/>
          </a:stretch>
        </p:blipFill>
        <p:spPr>
          <a:xfrm>
            <a:off x="4216150" y="4302425"/>
            <a:ext cx="2717325" cy="2555575"/>
          </a:xfrm>
          <a:prstGeom prst="rect">
            <a:avLst/>
          </a:prstGeom>
          <a:noFill/>
          <a:ln>
            <a:noFill/>
          </a:ln>
        </p:spPr>
      </p:pic>
    </p:spTree>
  </p:cSld>
  <p:clrMapOvr>
    <a:masterClrMapping/>
  </p:clrMapOvr>
  <p:transition spd="slow">
    <p:wipe dir="l"/>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28"/>
          <p:cNvSpPr txBox="1"/>
          <p:nvPr>
            <p:ph type="title"/>
          </p:nvPr>
        </p:nvSpPr>
        <p:spPr>
          <a:xfrm>
            <a:off x="1752598" y="228600"/>
            <a:ext cx="7010402" cy="141409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Prohibited Interest in Agency Contracts</a:t>
            </a:r>
            <a:endParaRPr/>
          </a:p>
        </p:txBody>
      </p:sp>
      <p:sp>
        <p:nvSpPr>
          <p:cNvPr id="1340" name="Google Shape;1340;p28"/>
          <p:cNvSpPr txBox="1"/>
          <p:nvPr>
            <p:ph idx="1" type="body"/>
          </p:nvPr>
        </p:nvSpPr>
        <p:spPr>
          <a:xfrm>
            <a:off x="607049" y="2545550"/>
            <a:ext cx="4967700" cy="4724400"/>
          </a:xfrm>
          <a:prstGeom prst="rect">
            <a:avLst/>
          </a:prstGeom>
          <a:noFill/>
          <a:ln>
            <a:noFill/>
          </a:ln>
        </p:spPr>
        <p:txBody>
          <a:bodyPr anchorCtr="0" anchor="ctr" bIns="45700" lIns="91425" spcFirstLastPara="1" rIns="91425" wrap="square" tIns="45700">
            <a:normAutofit lnSpcReduction="10000"/>
          </a:bodyPr>
          <a:lstStyle/>
          <a:p>
            <a:pPr indent="-64770" lvl="0" marL="285750" rtl="0" algn="l">
              <a:lnSpc>
                <a:spcPct val="100000"/>
              </a:lnSpc>
              <a:spcBef>
                <a:spcPts val="0"/>
              </a:spcBef>
              <a:spcAft>
                <a:spcPts val="0"/>
              </a:spcAft>
              <a:buSzPts val="3480"/>
              <a:buNone/>
            </a:pPr>
            <a:r>
              <a:t/>
            </a:r>
            <a:endParaRPr b="1">
              <a:latin typeface="Arial"/>
              <a:ea typeface="Arial"/>
              <a:cs typeface="Arial"/>
              <a:sym typeface="Arial"/>
            </a:endParaRPr>
          </a:p>
          <a:p>
            <a:pPr indent="0" lvl="0" marL="0" rtl="0" algn="l">
              <a:lnSpc>
                <a:spcPct val="100000"/>
              </a:lnSpc>
              <a:spcBef>
                <a:spcPts val="1300"/>
              </a:spcBef>
              <a:spcAft>
                <a:spcPts val="0"/>
              </a:spcAft>
              <a:buClr>
                <a:srgbClr val="BA8E2C"/>
              </a:buClr>
              <a:buSzPts val="5075"/>
              <a:buNone/>
            </a:pPr>
            <a:r>
              <a:rPr lang="en-US" sz="3500">
                <a:solidFill>
                  <a:schemeClr val="dk1"/>
                </a:solidFill>
                <a:latin typeface="Corbel"/>
                <a:ea typeface="Corbel"/>
                <a:cs typeface="Corbel"/>
                <a:sym typeface="Corbel"/>
              </a:rPr>
              <a:t>Public servants may not have a financial interest in a public contract under their authority or control.</a:t>
            </a:r>
            <a:endParaRPr/>
          </a:p>
          <a:p>
            <a:pPr indent="0" lvl="0" marL="0" rtl="0" algn="l">
              <a:lnSpc>
                <a:spcPct val="100000"/>
              </a:lnSpc>
              <a:spcBef>
                <a:spcPts val="1300"/>
              </a:spcBef>
              <a:spcAft>
                <a:spcPts val="0"/>
              </a:spcAft>
              <a:buClr>
                <a:srgbClr val="BA8E2C"/>
              </a:buClr>
              <a:buSzPts val="5075"/>
              <a:buNone/>
            </a:pPr>
            <a:r>
              <a:rPr lang="en-US" sz="3500">
                <a:latin typeface="Corbel"/>
                <a:ea typeface="Corbel"/>
                <a:cs typeface="Corbel"/>
                <a:sym typeface="Corbel"/>
              </a:rPr>
              <a:t> </a:t>
            </a:r>
            <a:endParaRPr/>
          </a:p>
          <a:p>
            <a:pPr indent="-27940" lvl="0" marL="285750" rtl="0" algn="l">
              <a:lnSpc>
                <a:spcPct val="100000"/>
              </a:lnSpc>
              <a:spcBef>
                <a:spcPts val="1160"/>
              </a:spcBef>
              <a:spcAft>
                <a:spcPts val="0"/>
              </a:spcAft>
              <a:buClr>
                <a:srgbClr val="BA8E2C"/>
              </a:buClr>
              <a:buSzPts val="4060"/>
              <a:buFont typeface="Arial"/>
              <a:buNone/>
            </a:pPr>
            <a:r>
              <a:t/>
            </a:r>
            <a:endParaRPr sz="2800">
              <a:solidFill>
                <a:schemeClr val="dk1"/>
              </a:solidFill>
              <a:latin typeface="Corbel"/>
              <a:ea typeface="Corbel"/>
              <a:cs typeface="Corbel"/>
              <a:sym typeface="Corbel"/>
            </a:endParaRPr>
          </a:p>
          <a:p>
            <a:pPr indent="-64770" lvl="0" marL="285750" rtl="0" algn="l">
              <a:lnSpc>
                <a:spcPct val="100000"/>
              </a:lnSpc>
              <a:spcBef>
                <a:spcPts val="1080"/>
              </a:spcBef>
              <a:spcAft>
                <a:spcPts val="0"/>
              </a:spcAft>
              <a:buSzPts val="3480"/>
              <a:buNone/>
            </a:pPr>
            <a:r>
              <a:t/>
            </a:r>
            <a:endParaRPr b="1">
              <a:latin typeface="Arial"/>
              <a:ea typeface="Arial"/>
              <a:cs typeface="Arial"/>
              <a:sym typeface="Arial"/>
            </a:endParaRPr>
          </a:p>
          <a:p>
            <a:pPr indent="-64770" lvl="0" marL="285750" rtl="0" algn="l">
              <a:lnSpc>
                <a:spcPct val="100000"/>
              </a:lnSpc>
              <a:spcBef>
                <a:spcPts val="1080"/>
              </a:spcBef>
              <a:spcAft>
                <a:spcPts val="0"/>
              </a:spcAft>
              <a:buSzPts val="3480"/>
              <a:buNone/>
            </a:pPr>
            <a:r>
              <a:t/>
            </a:r>
            <a:endParaRPr b="1">
              <a:latin typeface="Arial"/>
              <a:ea typeface="Arial"/>
              <a:cs typeface="Arial"/>
              <a:sym typeface="Arial"/>
            </a:endParaRPr>
          </a:p>
        </p:txBody>
      </p:sp>
      <p:sp>
        <p:nvSpPr>
          <p:cNvPr id="1341" name="Google Shape;1341;p28"/>
          <p:cNvSpPr txBox="1"/>
          <p:nvPr/>
        </p:nvSpPr>
        <p:spPr>
          <a:xfrm>
            <a:off x="3238499" y="1580918"/>
            <a:ext cx="40386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 Va. Code § 6B-2-5(d)</a:t>
            </a:r>
            <a:endParaRPr b="0" i="0" sz="1400" u="none" cap="none" strike="noStrike">
              <a:solidFill>
                <a:srgbClr val="000000"/>
              </a:solidFill>
              <a:latin typeface="Arial"/>
              <a:ea typeface="Arial"/>
              <a:cs typeface="Arial"/>
              <a:sym typeface="Arial"/>
            </a:endParaRPr>
          </a:p>
        </p:txBody>
      </p:sp>
      <p:pic>
        <p:nvPicPr>
          <p:cNvPr descr="sealfront2" id="1342" name="Google Shape;1342;p28"/>
          <p:cNvPicPr preferRelativeResize="0"/>
          <p:nvPr/>
        </p:nvPicPr>
        <p:blipFill rotWithShape="1">
          <a:blip r:embed="rId3">
            <a:alphaModFix/>
          </a:blip>
          <a:srcRect b="0" l="0" r="0" t="0"/>
          <a:stretch/>
        </p:blipFill>
        <p:spPr>
          <a:xfrm>
            <a:off x="152400" y="228600"/>
            <a:ext cx="1344529" cy="1371600"/>
          </a:xfrm>
          <a:prstGeom prst="rect">
            <a:avLst/>
          </a:prstGeom>
          <a:noFill/>
          <a:ln>
            <a:noFill/>
          </a:ln>
        </p:spPr>
      </p:pic>
      <p:pic>
        <p:nvPicPr>
          <p:cNvPr descr="Icon&#10;&#10;Description automatically generated" id="1343" name="Google Shape;1343;p28"/>
          <p:cNvPicPr preferRelativeResize="0"/>
          <p:nvPr/>
        </p:nvPicPr>
        <p:blipFill rotWithShape="1">
          <a:blip r:embed="rId4">
            <a:alphaModFix/>
          </a:blip>
          <a:srcRect b="0" l="0" r="0" t="0"/>
          <a:stretch/>
        </p:blipFill>
        <p:spPr>
          <a:xfrm>
            <a:off x="5410200" y="1831197"/>
            <a:ext cx="3762103" cy="4238989"/>
          </a:xfrm>
          <a:prstGeom prst="rect">
            <a:avLst/>
          </a:prstGeom>
          <a:noFill/>
          <a:ln>
            <a:noFill/>
          </a:ln>
        </p:spPr>
      </p:pic>
      <p:sp>
        <p:nvSpPr>
          <p:cNvPr id="1344" name="Google Shape;1344;p28"/>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29"/>
          <p:cNvSpPr txBox="1"/>
          <p:nvPr>
            <p:ph type="title"/>
          </p:nvPr>
        </p:nvSpPr>
        <p:spPr>
          <a:xfrm>
            <a:off x="1752598" y="228600"/>
            <a:ext cx="7010402" cy="141409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a:solidFill>
                  <a:srgbClr val="345D7E"/>
                </a:solidFill>
                <a:latin typeface="Book Antiqua"/>
                <a:ea typeface="Book Antiqua"/>
                <a:cs typeface="Book Antiqua"/>
                <a:sym typeface="Book Antiqua"/>
              </a:rPr>
            </a:br>
            <a:r>
              <a:rPr lang="en-US">
                <a:solidFill>
                  <a:srgbClr val="345D7E"/>
                </a:solidFill>
                <a:latin typeface="Book Antiqua"/>
                <a:ea typeface="Book Antiqua"/>
                <a:cs typeface="Book Antiqua"/>
                <a:sym typeface="Book Antiqua"/>
              </a:rPr>
              <a:t>Prohibited Contracts</a:t>
            </a:r>
            <a:br>
              <a:rPr lang="en-US">
                <a:solidFill>
                  <a:srgbClr val="345D7E"/>
                </a:solidFill>
                <a:latin typeface="Book Antiqua"/>
                <a:ea typeface="Book Antiqua"/>
                <a:cs typeface="Book Antiqua"/>
                <a:sym typeface="Book Antiqua"/>
              </a:rPr>
            </a:br>
            <a:r>
              <a:rPr lang="en-US">
                <a:solidFill>
                  <a:srgbClr val="345D7E"/>
                </a:solidFill>
                <a:latin typeface="Book Antiqua"/>
                <a:ea typeface="Book Antiqua"/>
                <a:cs typeface="Book Antiqua"/>
                <a:sym typeface="Book Antiqua"/>
              </a:rPr>
              <a:t>Exceptions</a:t>
            </a:r>
            <a:br>
              <a:rPr lang="en-US">
                <a:solidFill>
                  <a:srgbClr val="345D7E"/>
                </a:solidFill>
                <a:latin typeface="Book Antiqua"/>
                <a:ea typeface="Book Antiqua"/>
                <a:cs typeface="Book Antiqua"/>
                <a:sym typeface="Book Antiqua"/>
              </a:rPr>
            </a:br>
            <a:endParaRPr>
              <a:solidFill>
                <a:srgbClr val="345D7E"/>
              </a:solidFill>
              <a:latin typeface="Book Antiqua"/>
              <a:ea typeface="Book Antiqua"/>
              <a:cs typeface="Book Antiqua"/>
              <a:sym typeface="Book Antiqua"/>
            </a:endParaRPr>
          </a:p>
        </p:txBody>
      </p:sp>
      <p:sp>
        <p:nvSpPr>
          <p:cNvPr id="1351" name="Google Shape;1351;p29"/>
          <p:cNvSpPr txBox="1"/>
          <p:nvPr>
            <p:ph idx="1" type="body"/>
          </p:nvPr>
        </p:nvSpPr>
        <p:spPr>
          <a:xfrm>
            <a:off x="914400" y="2343131"/>
            <a:ext cx="4229100" cy="4212855"/>
          </a:xfrm>
          <a:prstGeom prst="rect">
            <a:avLst/>
          </a:prstGeom>
          <a:noFill/>
          <a:ln>
            <a:noFill/>
          </a:ln>
        </p:spPr>
        <p:txBody>
          <a:bodyPr anchorCtr="0" anchor="ctr" bIns="45700" lIns="91425" spcFirstLastPara="1" rIns="91425" wrap="square" tIns="45700">
            <a:normAutofit fontScale="62500" lnSpcReduction="20000"/>
          </a:bodyPr>
          <a:lstStyle/>
          <a:p>
            <a:pPr indent="0" lvl="0" marL="82296" rtl="0" algn="l">
              <a:lnSpc>
                <a:spcPct val="100000"/>
              </a:lnSpc>
              <a:spcBef>
                <a:spcPts val="0"/>
              </a:spcBef>
              <a:spcAft>
                <a:spcPts val="0"/>
              </a:spcAft>
              <a:buSzPct val="145000"/>
              <a:buNone/>
            </a:pPr>
            <a:r>
              <a:t/>
            </a:r>
            <a:endParaRPr b="1" sz="3600">
              <a:latin typeface="Corbel"/>
              <a:ea typeface="Corbel"/>
              <a:cs typeface="Corbel"/>
              <a:sym typeface="Corbel"/>
            </a:endParaRPr>
          </a:p>
          <a:p>
            <a:pPr indent="-207168" lvl="0" marL="285750" rtl="0" algn="l">
              <a:lnSpc>
                <a:spcPct val="90000"/>
              </a:lnSpc>
              <a:spcBef>
                <a:spcPts val="1212"/>
              </a:spcBef>
              <a:spcAft>
                <a:spcPts val="0"/>
              </a:spcAft>
              <a:buClr>
                <a:srgbClr val="BA8E2C"/>
              </a:buClr>
              <a:buSzPct val="145000"/>
              <a:buFont typeface="Arial"/>
              <a:buChar char="•"/>
            </a:pPr>
            <a:r>
              <a:rPr lang="en-US" sz="3600">
                <a:solidFill>
                  <a:schemeClr val="dk1"/>
                </a:solidFill>
              </a:rPr>
              <a:t>$1,000 threshold </a:t>
            </a:r>
            <a:endParaRPr/>
          </a:p>
          <a:p>
            <a:pPr indent="-207168" lvl="0" marL="285750" rtl="0" algn="l">
              <a:lnSpc>
                <a:spcPct val="90000"/>
              </a:lnSpc>
              <a:spcBef>
                <a:spcPts val="1212"/>
              </a:spcBef>
              <a:spcAft>
                <a:spcPts val="0"/>
              </a:spcAft>
              <a:buClr>
                <a:srgbClr val="BA8E2C"/>
              </a:buClr>
              <a:buSzPct val="145000"/>
              <a:buFont typeface="Arial"/>
              <a:buChar char="•"/>
            </a:pPr>
            <a:r>
              <a:rPr lang="en-US" sz="3600">
                <a:solidFill>
                  <a:schemeClr val="dk1"/>
                </a:solidFill>
              </a:rPr>
              <a:t>Part-time appointed officials</a:t>
            </a:r>
            <a:r>
              <a:rPr lang="en-US" sz="3600"/>
              <a:t> and </a:t>
            </a:r>
            <a:r>
              <a:rPr lang="en-US" sz="3600">
                <a:solidFill>
                  <a:schemeClr val="dk1"/>
                </a:solidFill>
              </a:rPr>
              <a:t>legislators are not subject to prohibition</a:t>
            </a:r>
            <a:r>
              <a:rPr lang="en-US" sz="3600"/>
              <a:t> </a:t>
            </a:r>
            <a:endParaRPr/>
          </a:p>
          <a:p>
            <a:pPr indent="-207168" lvl="0" marL="285750" rtl="0" algn="l">
              <a:lnSpc>
                <a:spcPct val="90000"/>
              </a:lnSpc>
              <a:spcBef>
                <a:spcPts val="1212"/>
              </a:spcBef>
              <a:spcAft>
                <a:spcPts val="0"/>
              </a:spcAft>
              <a:buClr>
                <a:srgbClr val="BA8E2C"/>
              </a:buClr>
              <a:buSzPct val="145000"/>
              <a:buFont typeface="Arial"/>
              <a:buChar char="•"/>
            </a:pPr>
            <a:r>
              <a:rPr lang="en-US" sz="3600">
                <a:solidFill>
                  <a:schemeClr val="dk1"/>
                </a:solidFill>
              </a:rPr>
              <a:t>Public employment.</a:t>
            </a:r>
            <a:endParaRPr sz="3600">
              <a:solidFill>
                <a:schemeClr val="dk1"/>
              </a:solidFill>
            </a:endParaRPr>
          </a:p>
          <a:p>
            <a:pPr indent="-371475" lvl="0" marL="457200" rtl="0" algn="l">
              <a:lnSpc>
                <a:spcPct val="90000"/>
              </a:lnSpc>
              <a:spcBef>
                <a:spcPts val="1212"/>
              </a:spcBef>
              <a:spcAft>
                <a:spcPts val="0"/>
              </a:spcAft>
              <a:buSzPct val="100000"/>
              <a:buChar char="•"/>
            </a:pPr>
            <a:r>
              <a:rPr lang="en-US" sz="3600"/>
              <a:t>but must recuse themselves if a conflict arises. </a:t>
            </a:r>
            <a:endParaRPr sz="3600"/>
          </a:p>
          <a:p>
            <a:pPr indent="0" lvl="0" marL="82296" rtl="0" algn="l">
              <a:lnSpc>
                <a:spcPct val="90000"/>
              </a:lnSpc>
              <a:spcBef>
                <a:spcPts val="1076"/>
              </a:spcBef>
              <a:spcAft>
                <a:spcPts val="0"/>
              </a:spcAft>
              <a:buClr>
                <a:srgbClr val="3891A7"/>
              </a:buClr>
              <a:buSzPct val="145000"/>
              <a:buNone/>
            </a:pPr>
            <a:r>
              <a:t/>
            </a:r>
            <a:endParaRPr sz="2800">
              <a:solidFill>
                <a:srgbClr val="000000"/>
              </a:solidFill>
            </a:endParaRPr>
          </a:p>
          <a:p>
            <a:pPr indent="-97917" lvl="0" marL="285750" rtl="0" algn="l">
              <a:lnSpc>
                <a:spcPct val="100000"/>
              </a:lnSpc>
              <a:spcBef>
                <a:spcPts val="1008"/>
              </a:spcBef>
              <a:spcAft>
                <a:spcPts val="0"/>
              </a:spcAft>
              <a:buSzPct val="145000"/>
              <a:buNone/>
            </a:pPr>
            <a:r>
              <a:t/>
            </a:r>
            <a:endParaRPr>
              <a:latin typeface="Arial"/>
              <a:ea typeface="Arial"/>
              <a:cs typeface="Arial"/>
              <a:sym typeface="Arial"/>
            </a:endParaRPr>
          </a:p>
          <a:p>
            <a:pPr indent="-97917" lvl="0" marL="285750" rtl="0" algn="l">
              <a:lnSpc>
                <a:spcPct val="100000"/>
              </a:lnSpc>
              <a:spcBef>
                <a:spcPts val="1008"/>
              </a:spcBef>
              <a:spcAft>
                <a:spcPts val="0"/>
              </a:spcAft>
              <a:buSzPct val="145000"/>
              <a:buNone/>
            </a:pPr>
            <a:r>
              <a:t/>
            </a:r>
            <a:endParaRPr b="1">
              <a:latin typeface="Arial"/>
              <a:ea typeface="Arial"/>
              <a:cs typeface="Arial"/>
              <a:sym typeface="Arial"/>
            </a:endParaRPr>
          </a:p>
        </p:txBody>
      </p:sp>
      <p:sp>
        <p:nvSpPr>
          <p:cNvPr id="1352" name="Google Shape;1352;p29"/>
          <p:cNvSpPr txBox="1"/>
          <p:nvPr/>
        </p:nvSpPr>
        <p:spPr>
          <a:xfrm>
            <a:off x="3238499" y="1580918"/>
            <a:ext cx="40386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BA8E2C"/>
                </a:solidFill>
                <a:latin typeface="Corbel"/>
                <a:ea typeface="Corbel"/>
                <a:cs typeface="Corbel"/>
                <a:sym typeface="Corbel"/>
              </a:rPr>
              <a:t>W. Va. Code § 6B-2-5(d)</a:t>
            </a:r>
            <a:endParaRPr b="0" i="0" sz="1400" u="none" cap="none" strike="noStrike">
              <a:solidFill>
                <a:srgbClr val="000000"/>
              </a:solidFill>
              <a:latin typeface="Arial"/>
              <a:ea typeface="Arial"/>
              <a:cs typeface="Arial"/>
              <a:sym typeface="Arial"/>
            </a:endParaRPr>
          </a:p>
        </p:txBody>
      </p:sp>
      <p:pic>
        <p:nvPicPr>
          <p:cNvPr descr="sealfront2" id="1353" name="Google Shape;1353;p29"/>
          <p:cNvPicPr preferRelativeResize="0"/>
          <p:nvPr/>
        </p:nvPicPr>
        <p:blipFill rotWithShape="1">
          <a:blip r:embed="rId3">
            <a:alphaModFix/>
          </a:blip>
          <a:srcRect b="0" l="0" r="0" t="0"/>
          <a:stretch/>
        </p:blipFill>
        <p:spPr>
          <a:xfrm>
            <a:off x="914400" y="533400"/>
            <a:ext cx="1523999" cy="1554684"/>
          </a:xfrm>
          <a:prstGeom prst="rect">
            <a:avLst/>
          </a:prstGeom>
          <a:noFill/>
          <a:ln>
            <a:noFill/>
          </a:ln>
        </p:spPr>
      </p:pic>
      <p:pic>
        <p:nvPicPr>
          <p:cNvPr descr="A close up of a sign&#10;&#10;Description automatically generated" id="1354" name="Google Shape;1354;p29"/>
          <p:cNvPicPr preferRelativeResize="0"/>
          <p:nvPr/>
        </p:nvPicPr>
        <p:blipFill rotWithShape="1">
          <a:blip r:embed="rId4">
            <a:alphaModFix/>
          </a:blip>
          <a:srcRect b="0" l="0" r="0" t="0"/>
          <a:stretch/>
        </p:blipFill>
        <p:spPr>
          <a:xfrm>
            <a:off x="5334000" y="2343131"/>
            <a:ext cx="3524269" cy="3524269"/>
          </a:xfrm>
          <a:prstGeom prst="rect">
            <a:avLst/>
          </a:prstGeom>
          <a:noFill/>
          <a:ln>
            <a:noFill/>
          </a:ln>
        </p:spPr>
      </p:pic>
      <p:sp>
        <p:nvSpPr>
          <p:cNvPr id="1355" name="Google Shape;1355;p29"/>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30"/>
          <p:cNvSpPr txBox="1"/>
          <p:nvPr>
            <p:ph type="title"/>
          </p:nvPr>
        </p:nvSpPr>
        <p:spPr>
          <a:xfrm>
            <a:off x="982133" y="457201"/>
            <a:ext cx="7704667" cy="155468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3600"/>
              <a:buFont typeface="Book Antiqua"/>
              <a:buNone/>
            </a:pPr>
            <a:r>
              <a:rPr lang="en-US" sz="3600">
                <a:solidFill>
                  <a:srgbClr val="345D7E"/>
                </a:solidFill>
                <a:latin typeface="Book Antiqua"/>
                <a:ea typeface="Book Antiqua"/>
                <a:cs typeface="Book Antiqua"/>
                <a:sym typeface="Book Antiqua"/>
              </a:rPr>
              <a:t>Prohibited County </a:t>
            </a:r>
            <a:br>
              <a:rPr lang="en-US" sz="3600">
                <a:solidFill>
                  <a:srgbClr val="345D7E"/>
                </a:solidFill>
                <a:latin typeface="Book Antiqua"/>
                <a:ea typeface="Book Antiqua"/>
                <a:cs typeface="Book Antiqua"/>
                <a:sym typeface="Book Antiqua"/>
              </a:rPr>
            </a:br>
            <a:r>
              <a:rPr lang="en-US" sz="3600">
                <a:solidFill>
                  <a:srgbClr val="345D7E"/>
                </a:solidFill>
                <a:latin typeface="Book Antiqua"/>
                <a:ea typeface="Book Antiqua"/>
                <a:cs typeface="Book Antiqua"/>
                <a:sym typeface="Book Antiqua"/>
              </a:rPr>
              <a:t>Contracts</a:t>
            </a:r>
            <a:br>
              <a:rPr b="1" lang="en-US" sz="3600">
                <a:solidFill>
                  <a:srgbClr val="345D7E"/>
                </a:solidFill>
              </a:rPr>
            </a:br>
            <a:endParaRPr b="1" sz="1800">
              <a:solidFill>
                <a:srgbClr val="BA8E2C"/>
              </a:solidFill>
            </a:endParaRPr>
          </a:p>
        </p:txBody>
      </p:sp>
      <p:sp>
        <p:nvSpPr>
          <p:cNvPr id="1362" name="Google Shape;1362;p30"/>
          <p:cNvSpPr txBox="1"/>
          <p:nvPr>
            <p:ph idx="1" type="body"/>
          </p:nvPr>
        </p:nvSpPr>
        <p:spPr>
          <a:xfrm>
            <a:off x="982133" y="2132697"/>
            <a:ext cx="7704667" cy="2713193"/>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SzPts val="3480"/>
              <a:buChar char="•"/>
            </a:pPr>
            <a:r>
              <a:rPr lang="en-US"/>
              <a:t>W. Va. Code § 61-10-15 prohibits county officials from having financial interests, directly or indirectly, in a contract, including employment, over which their public position gives them voice, influence or control. </a:t>
            </a:r>
            <a:endParaRPr/>
          </a:p>
          <a:p>
            <a:pPr indent="0" lvl="0" marL="0" rtl="0" algn="l">
              <a:lnSpc>
                <a:spcPct val="100000"/>
              </a:lnSpc>
              <a:spcBef>
                <a:spcPts val="1080"/>
              </a:spcBef>
              <a:spcAft>
                <a:spcPts val="0"/>
              </a:spcAft>
              <a:buSzPts val="3480"/>
              <a:buNone/>
            </a:pPr>
            <a:r>
              <a:t/>
            </a:r>
            <a:endParaRPr/>
          </a:p>
        </p:txBody>
      </p:sp>
      <p:pic>
        <p:nvPicPr>
          <p:cNvPr descr="sealfront2" id="1363" name="Google Shape;1363;p30"/>
          <p:cNvPicPr preferRelativeResize="0"/>
          <p:nvPr/>
        </p:nvPicPr>
        <p:blipFill rotWithShape="1">
          <a:blip r:embed="rId3">
            <a:alphaModFix/>
          </a:blip>
          <a:srcRect b="0" l="0" r="0" t="0"/>
          <a:stretch/>
        </p:blipFill>
        <p:spPr>
          <a:xfrm>
            <a:off x="958069" y="336389"/>
            <a:ext cx="1523999" cy="1554684"/>
          </a:xfrm>
          <a:prstGeom prst="rect">
            <a:avLst/>
          </a:prstGeom>
          <a:noFill/>
          <a:ln>
            <a:noFill/>
          </a:ln>
        </p:spPr>
      </p:pic>
      <p:sp>
        <p:nvSpPr>
          <p:cNvPr id="1364" name="Google Shape;1364;p30"/>
          <p:cNvSpPr txBox="1"/>
          <p:nvPr/>
        </p:nvSpPr>
        <p:spPr>
          <a:xfrm>
            <a:off x="2815166" y="1706407"/>
            <a:ext cx="40386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 Va. Code § 61-10-15</a:t>
            </a:r>
            <a:endParaRPr b="0" i="0" sz="1400" u="none" cap="none" strike="noStrike">
              <a:solidFill>
                <a:srgbClr val="000000"/>
              </a:solidFill>
              <a:latin typeface="Arial"/>
              <a:ea typeface="Arial"/>
              <a:cs typeface="Arial"/>
              <a:sym typeface="Arial"/>
            </a:endParaRPr>
          </a:p>
        </p:txBody>
      </p:sp>
      <p:pic>
        <p:nvPicPr>
          <p:cNvPr descr="A drawing of a person&#10;&#10;Description automatically generated" id="1365" name="Google Shape;1365;p30"/>
          <p:cNvPicPr preferRelativeResize="0"/>
          <p:nvPr/>
        </p:nvPicPr>
        <p:blipFill rotWithShape="1">
          <a:blip r:embed="rId4">
            <a:alphaModFix/>
          </a:blip>
          <a:srcRect b="0" l="0" r="0" t="0"/>
          <a:stretch/>
        </p:blipFill>
        <p:spPr>
          <a:xfrm>
            <a:off x="3228855" y="4492810"/>
            <a:ext cx="2514600" cy="1980492"/>
          </a:xfrm>
          <a:prstGeom prst="rect">
            <a:avLst/>
          </a:prstGeom>
          <a:noFill/>
          <a:ln>
            <a:noFill/>
          </a:ln>
        </p:spPr>
      </p:pic>
      <p:sp>
        <p:nvSpPr>
          <p:cNvPr id="1366" name="Google Shape;1366;p30"/>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365"/>
                                        </p:tgtEl>
                                        <p:attrNameLst>
                                          <p:attrName>style.visibility</p:attrName>
                                        </p:attrNameLst>
                                      </p:cBhvr>
                                      <p:to>
                                        <p:strVal val="visible"/>
                                      </p:to>
                                    </p:set>
                                    <p:animEffect filter="fade" transition="in">
                                      <p:cBhvr>
                                        <p:cTn dur="3000"/>
                                        <p:tgtEl>
                                          <p:spTgt spid="1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g134a032b301_0_75"/>
          <p:cNvSpPr txBox="1"/>
          <p:nvPr>
            <p:ph type="ctrTitle"/>
          </p:nvPr>
        </p:nvSpPr>
        <p:spPr>
          <a:xfrm>
            <a:off x="381000" y="914400"/>
            <a:ext cx="7406700" cy="1023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Levenim MT"/>
              <a:buNone/>
            </a:pP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br>
              <a:rPr b="1" lang="en-US" sz="4400">
                <a:solidFill>
                  <a:schemeClr val="dk1"/>
                </a:solidFill>
                <a:latin typeface="Levenim MT"/>
                <a:ea typeface="Levenim MT"/>
                <a:cs typeface="Levenim MT"/>
                <a:sym typeface="Levenim MT"/>
              </a:rPr>
            </a:br>
            <a:endParaRPr>
              <a:solidFill>
                <a:schemeClr val="dk1"/>
              </a:solidFill>
              <a:latin typeface="Book Antiqua"/>
              <a:ea typeface="Book Antiqua"/>
              <a:cs typeface="Book Antiqua"/>
              <a:sym typeface="Book Antiqua"/>
            </a:endParaRPr>
          </a:p>
        </p:txBody>
      </p:sp>
      <p:sp>
        <p:nvSpPr>
          <p:cNvPr id="978" name="Google Shape;978;g134a032b301_0_75"/>
          <p:cNvSpPr txBox="1"/>
          <p:nvPr>
            <p:ph idx="1" type="subTitle"/>
          </p:nvPr>
        </p:nvSpPr>
        <p:spPr>
          <a:xfrm>
            <a:off x="739175" y="239500"/>
            <a:ext cx="7124700" cy="72138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1000"/>
              </a:spcBef>
              <a:spcAft>
                <a:spcPts val="0"/>
              </a:spcAft>
              <a:buSzPts val="2880"/>
              <a:buNone/>
            </a:pPr>
            <a:r>
              <a:rPr b="1" lang="en-US" sz="3600">
                <a:solidFill>
                  <a:schemeClr val="accent1"/>
                </a:solidFill>
                <a:latin typeface="Book Antiqua"/>
                <a:ea typeface="Book Antiqua"/>
                <a:cs typeface="Book Antiqua"/>
                <a:sym typeface="Book Antiqua"/>
              </a:rPr>
              <a:t> BOE </a:t>
            </a:r>
            <a:r>
              <a:rPr b="1" lang="en-US" sz="3600">
                <a:solidFill>
                  <a:schemeClr val="accent1"/>
                </a:solidFill>
                <a:latin typeface="Corbel"/>
                <a:ea typeface="Corbel"/>
                <a:cs typeface="Corbel"/>
                <a:sym typeface="Corbel"/>
              </a:rPr>
              <a:t>Prohibited Public Offices</a:t>
            </a:r>
            <a:endParaRPr b="1" sz="3600">
              <a:solidFill>
                <a:schemeClr val="accent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3600">
                <a:solidFill>
                  <a:schemeClr val="dk1"/>
                </a:solidFill>
                <a:latin typeface="Corbel"/>
                <a:ea typeface="Corbel"/>
                <a:cs typeface="Corbel"/>
                <a:sym typeface="Corbel"/>
              </a:rPr>
              <a:t>2003-01:  Soil Conservation District  </a:t>
            </a:r>
            <a:endParaRPr sz="36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3600">
                <a:solidFill>
                  <a:schemeClr val="dk1"/>
                </a:solidFill>
                <a:latin typeface="Corbel"/>
                <a:ea typeface="Corbel"/>
                <a:cs typeface="Corbel"/>
                <a:sym typeface="Corbel"/>
              </a:rPr>
              <a:t>2003-02:  County Emergency Ambulance Authority​</a:t>
            </a:r>
            <a:endParaRPr sz="36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3600">
                <a:solidFill>
                  <a:schemeClr val="dk1"/>
                </a:solidFill>
                <a:latin typeface="Corbel"/>
                <a:ea typeface="Corbel"/>
                <a:cs typeface="Corbel"/>
                <a:sym typeface="Corbel"/>
              </a:rPr>
              <a:t>2004-03:  Public Service District</a:t>
            </a:r>
            <a:endParaRPr sz="36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3600">
                <a:solidFill>
                  <a:schemeClr val="dk1"/>
                </a:solidFill>
                <a:latin typeface="Corbel"/>
                <a:ea typeface="Corbel"/>
                <a:cs typeface="Corbel"/>
                <a:sym typeface="Corbel"/>
              </a:rPr>
              <a:t>2010-01:  County Board of Health  </a:t>
            </a:r>
            <a:endParaRPr sz="36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3600">
                <a:solidFill>
                  <a:schemeClr val="dk1"/>
                </a:solidFill>
                <a:latin typeface="Corbel"/>
                <a:ea typeface="Corbel"/>
                <a:cs typeface="Corbel"/>
                <a:sym typeface="Corbel"/>
              </a:rPr>
              <a:t>2014-04:  Police officer for city police department in same county</a:t>
            </a:r>
            <a:endParaRPr sz="36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rPr lang="en-US" sz="3600">
                <a:solidFill>
                  <a:schemeClr val="dk1"/>
                </a:solidFill>
                <a:latin typeface="Corbel"/>
                <a:ea typeface="Corbel"/>
                <a:cs typeface="Corbel"/>
                <a:sym typeface="Corbel"/>
              </a:rPr>
              <a:t>2014-03:  Substitute Bus Operator</a:t>
            </a:r>
            <a:endParaRPr sz="36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t/>
            </a:r>
            <a:endParaRPr sz="3600">
              <a:solidFill>
                <a:schemeClr val="dk1"/>
              </a:solidFill>
              <a:latin typeface="Corbel"/>
              <a:ea typeface="Corbel"/>
              <a:cs typeface="Corbel"/>
              <a:sym typeface="Corbel"/>
            </a:endParaRPr>
          </a:p>
          <a:p>
            <a:pPr indent="0" lvl="0" marL="0" rtl="0" algn="l">
              <a:lnSpc>
                <a:spcPct val="100000"/>
              </a:lnSpc>
              <a:spcBef>
                <a:spcPts val="1000"/>
              </a:spcBef>
              <a:spcAft>
                <a:spcPts val="0"/>
              </a:spcAft>
              <a:buSzPts val="2880"/>
              <a:buNone/>
            </a:pPr>
            <a:r>
              <a:t/>
            </a:r>
            <a:endParaRPr sz="3600">
              <a:solidFill>
                <a:schemeClr val="dk1"/>
              </a:solidFill>
              <a:latin typeface="Corbel"/>
              <a:ea typeface="Corbel"/>
              <a:cs typeface="Corbel"/>
              <a:sym typeface="Corbel"/>
            </a:endParaRPr>
          </a:p>
        </p:txBody>
      </p:sp>
      <p:sp>
        <p:nvSpPr>
          <p:cNvPr id="979" name="Google Shape;979;g134a032b301_0_75"/>
          <p:cNvSpPr/>
          <p:nvPr/>
        </p:nvSpPr>
        <p:spPr>
          <a:xfrm flipH="1" rot="10800000">
            <a:off x="-903450" y="7038725"/>
            <a:ext cx="7694700" cy="32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pic>
        <p:nvPicPr>
          <p:cNvPr descr="sealfront2" id="980" name="Google Shape;980;g134a032b301_0_75"/>
          <p:cNvPicPr preferRelativeResize="0"/>
          <p:nvPr/>
        </p:nvPicPr>
        <p:blipFill rotWithShape="1">
          <a:blip r:embed="rId3">
            <a:alphaModFix/>
          </a:blip>
          <a:srcRect b="0" l="0" r="0" t="0"/>
          <a:stretch/>
        </p:blipFill>
        <p:spPr>
          <a:xfrm>
            <a:off x="7360350" y="1159375"/>
            <a:ext cx="1461471" cy="1490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g134a032b301_0_20"/>
          <p:cNvSpPr txBox="1"/>
          <p:nvPr>
            <p:ph type="title"/>
          </p:nvPr>
        </p:nvSpPr>
        <p:spPr>
          <a:xfrm>
            <a:off x="982133" y="457201"/>
            <a:ext cx="7704600" cy="1554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3600"/>
              <a:buFont typeface="Book Antiqua"/>
              <a:buNone/>
            </a:pPr>
            <a:r>
              <a:rPr lang="en-US" sz="3600">
                <a:solidFill>
                  <a:srgbClr val="345D7E"/>
                </a:solidFill>
                <a:latin typeface="Book Antiqua"/>
                <a:ea typeface="Book Antiqua"/>
                <a:cs typeface="Book Antiqua"/>
                <a:sym typeface="Book Antiqua"/>
              </a:rPr>
              <a:t>Prohibited County </a:t>
            </a:r>
            <a:br>
              <a:rPr lang="en-US" sz="3600">
                <a:solidFill>
                  <a:srgbClr val="345D7E"/>
                </a:solidFill>
                <a:latin typeface="Book Antiqua"/>
                <a:ea typeface="Book Antiqua"/>
                <a:cs typeface="Book Antiqua"/>
                <a:sym typeface="Book Antiqua"/>
              </a:rPr>
            </a:br>
            <a:r>
              <a:rPr lang="en-US" sz="3600">
                <a:solidFill>
                  <a:srgbClr val="345D7E"/>
                </a:solidFill>
                <a:latin typeface="Book Antiqua"/>
                <a:ea typeface="Book Antiqua"/>
                <a:cs typeface="Book Antiqua"/>
                <a:sym typeface="Book Antiqua"/>
              </a:rPr>
              <a:t>Contracts</a:t>
            </a:r>
            <a:br>
              <a:rPr b="1" lang="en-US" sz="3600">
                <a:solidFill>
                  <a:srgbClr val="345D7E"/>
                </a:solidFill>
              </a:rPr>
            </a:br>
            <a:endParaRPr b="1" sz="1800">
              <a:solidFill>
                <a:srgbClr val="BA8E2C"/>
              </a:solidFill>
            </a:endParaRPr>
          </a:p>
        </p:txBody>
      </p:sp>
      <p:sp>
        <p:nvSpPr>
          <p:cNvPr id="1373" name="Google Shape;1373;g134a032b301_0_20"/>
          <p:cNvSpPr txBox="1"/>
          <p:nvPr>
            <p:ph idx="1" type="body"/>
          </p:nvPr>
        </p:nvSpPr>
        <p:spPr>
          <a:xfrm>
            <a:off x="982125" y="2279150"/>
            <a:ext cx="7704600" cy="2566800"/>
          </a:xfrm>
          <a:prstGeom prst="rect">
            <a:avLst/>
          </a:prstGeom>
          <a:noFill/>
          <a:ln>
            <a:noFill/>
          </a:ln>
        </p:spPr>
        <p:txBody>
          <a:bodyPr anchorCtr="0" anchor="ctr" bIns="45700" lIns="91425" spcFirstLastPara="1" rIns="91425" wrap="square" tIns="45700">
            <a:noAutofit/>
          </a:bodyPr>
          <a:lstStyle/>
          <a:p>
            <a:pPr indent="-323850" lvl="0" marL="285750" rtl="0" algn="l">
              <a:lnSpc>
                <a:spcPct val="100000"/>
              </a:lnSpc>
              <a:spcBef>
                <a:spcPts val="0"/>
              </a:spcBef>
              <a:spcAft>
                <a:spcPts val="0"/>
              </a:spcAft>
              <a:buSzPts val="4080"/>
              <a:buChar char="•"/>
            </a:pPr>
            <a:r>
              <a:rPr lang="en-US" sz="3000"/>
              <a:t>W. Va. Code § 61-10-15 applies to a county board member, </a:t>
            </a:r>
            <a:r>
              <a:rPr lang="en-US" sz="3000"/>
              <a:t>district school officer, secretary of a Board of Education, supervisor or superintendent, principal or teacher of public schools. </a:t>
            </a:r>
            <a:endParaRPr sz="3000"/>
          </a:p>
          <a:p>
            <a:pPr indent="0" lvl="0" marL="0" rtl="0" algn="l">
              <a:lnSpc>
                <a:spcPct val="100000"/>
              </a:lnSpc>
              <a:spcBef>
                <a:spcPts val="1080"/>
              </a:spcBef>
              <a:spcAft>
                <a:spcPts val="0"/>
              </a:spcAft>
              <a:buSzPts val="3480"/>
              <a:buNone/>
            </a:pPr>
            <a:r>
              <a:t/>
            </a:r>
            <a:endParaRPr sz="3000"/>
          </a:p>
        </p:txBody>
      </p:sp>
      <p:pic>
        <p:nvPicPr>
          <p:cNvPr descr="sealfront2" id="1374" name="Google Shape;1374;g134a032b301_0_20"/>
          <p:cNvPicPr preferRelativeResize="0"/>
          <p:nvPr/>
        </p:nvPicPr>
        <p:blipFill rotWithShape="1">
          <a:blip r:embed="rId3">
            <a:alphaModFix/>
          </a:blip>
          <a:srcRect b="0" l="0" r="0" t="0"/>
          <a:stretch/>
        </p:blipFill>
        <p:spPr>
          <a:xfrm>
            <a:off x="958069" y="336389"/>
            <a:ext cx="1523999" cy="1554684"/>
          </a:xfrm>
          <a:prstGeom prst="rect">
            <a:avLst/>
          </a:prstGeom>
          <a:noFill/>
          <a:ln>
            <a:noFill/>
          </a:ln>
        </p:spPr>
      </p:pic>
      <p:sp>
        <p:nvSpPr>
          <p:cNvPr id="1375" name="Google Shape;1375;g134a032b301_0_20"/>
          <p:cNvSpPr txBox="1"/>
          <p:nvPr/>
        </p:nvSpPr>
        <p:spPr>
          <a:xfrm>
            <a:off x="2815166" y="1706407"/>
            <a:ext cx="4038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 Va. Code § 61-10-15</a:t>
            </a:r>
            <a:endParaRPr b="0" i="0" sz="1400" u="none" cap="none" strike="noStrike">
              <a:solidFill>
                <a:srgbClr val="000000"/>
              </a:solidFill>
              <a:latin typeface="Arial"/>
              <a:ea typeface="Arial"/>
              <a:cs typeface="Arial"/>
              <a:sym typeface="Arial"/>
            </a:endParaRPr>
          </a:p>
        </p:txBody>
      </p:sp>
      <p:sp>
        <p:nvSpPr>
          <p:cNvPr id="1376" name="Google Shape;1376;g134a032b301_0_20"/>
          <p:cNvSpPr txBox="1"/>
          <p:nvPr>
            <p:ph idx="12" type="sldNum"/>
          </p:nvPr>
        </p:nvSpPr>
        <p:spPr>
          <a:xfrm>
            <a:off x="8258967" y="6108173"/>
            <a:ext cx="4278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pic>
        <p:nvPicPr>
          <p:cNvPr id="1377" name="Google Shape;1377;g134a032b301_0_20"/>
          <p:cNvPicPr preferRelativeResize="0"/>
          <p:nvPr/>
        </p:nvPicPr>
        <p:blipFill>
          <a:blip r:embed="rId4">
            <a:alphaModFix/>
          </a:blip>
          <a:stretch>
            <a:fillRect/>
          </a:stretch>
        </p:blipFill>
        <p:spPr>
          <a:xfrm>
            <a:off x="4998175" y="4845897"/>
            <a:ext cx="2495390" cy="17073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32"/>
          <p:cNvSpPr txBox="1"/>
          <p:nvPr>
            <p:ph type="title"/>
          </p:nvPr>
        </p:nvSpPr>
        <p:spPr>
          <a:xfrm>
            <a:off x="1943098" y="467247"/>
            <a:ext cx="7010402" cy="141409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a:solidFill>
                  <a:srgbClr val="345D7E"/>
                </a:solidFill>
                <a:latin typeface="Book Antiqua"/>
                <a:ea typeface="Book Antiqua"/>
                <a:cs typeface="Book Antiqua"/>
                <a:sym typeface="Book Antiqua"/>
              </a:rPr>
            </a:br>
            <a:r>
              <a:rPr lang="en-US">
                <a:solidFill>
                  <a:srgbClr val="345D7E"/>
                </a:solidFill>
                <a:latin typeface="Book Antiqua"/>
                <a:ea typeface="Book Antiqua"/>
                <a:cs typeface="Book Antiqua"/>
                <a:sym typeface="Book Antiqua"/>
              </a:rPr>
              <a:t>Prohibited County </a:t>
            </a:r>
            <a:br>
              <a:rPr lang="en-US">
                <a:solidFill>
                  <a:srgbClr val="345D7E"/>
                </a:solidFill>
                <a:latin typeface="Book Antiqua"/>
                <a:ea typeface="Book Antiqua"/>
                <a:cs typeface="Book Antiqua"/>
                <a:sym typeface="Book Antiqua"/>
              </a:rPr>
            </a:br>
            <a:r>
              <a:rPr lang="en-US">
                <a:solidFill>
                  <a:srgbClr val="345D7E"/>
                </a:solidFill>
                <a:latin typeface="Book Antiqua"/>
                <a:ea typeface="Book Antiqua"/>
                <a:cs typeface="Book Antiqua"/>
                <a:sym typeface="Book Antiqua"/>
              </a:rPr>
              <a:t>Contracts</a:t>
            </a:r>
            <a:br>
              <a:rPr lang="en-US">
                <a:solidFill>
                  <a:srgbClr val="345D7E"/>
                </a:solidFill>
                <a:latin typeface="Book Antiqua"/>
                <a:ea typeface="Book Antiqua"/>
                <a:cs typeface="Book Antiqua"/>
                <a:sym typeface="Book Antiqua"/>
              </a:rPr>
            </a:br>
            <a:r>
              <a:rPr lang="en-US">
                <a:solidFill>
                  <a:srgbClr val="345D7E"/>
                </a:solidFill>
                <a:latin typeface="Book Antiqua"/>
                <a:ea typeface="Book Antiqua"/>
                <a:cs typeface="Book Antiqua"/>
                <a:sym typeface="Book Antiqua"/>
              </a:rPr>
              <a:t>Exceptions</a:t>
            </a:r>
            <a:br>
              <a:rPr lang="en-US">
                <a:solidFill>
                  <a:srgbClr val="345D7E"/>
                </a:solidFill>
                <a:latin typeface="Book Antiqua"/>
                <a:ea typeface="Book Antiqua"/>
                <a:cs typeface="Book Antiqua"/>
                <a:sym typeface="Book Antiqua"/>
              </a:rPr>
            </a:br>
            <a:endParaRPr>
              <a:solidFill>
                <a:srgbClr val="345D7E"/>
              </a:solidFill>
              <a:latin typeface="Book Antiqua"/>
              <a:ea typeface="Book Antiqua"/>
              <a:cs typeface="Book Antiqua"/>
              <a:sym typeface="Book Antiqua"/>
            </a:endParaRPr>
          </a:p>
        </p:txBody>
      </p:sp>
      <p:sp>
        <p:nvSpPr>
          <p:cNvPr id="1384" name="Google Shape;1384;p32"/>
          <p:cNvSpPr txBox="1"/>
          <p:nvPr>
            <p:ph idx="1" type="body"/>
          </p:nvPr>
        </p:nvSpPr>
        <p:spPr>
          <a:xfrm>
            <a:off x="762000" y="2209800"/>
            <a:ext cx="7931150" cy="4495799"/>
          </a:xfrm>
          <a:prstGeom prst="rect">
            <a:avLst/>
          </a:prstGeom>
          <a:noFill/>
          <a:ln>
            <a:noFill/>
          </a:ln>
        </p:spPr>
        <p:txBody>
          <a:bodyPr anchorCtr="0" anchor="ctr" bIns="45700" lIns="91425" spcFirstLastPara="1" rIns="91425" wrap="square" tIns="45700">
            <a:normAutofit fontScale="85000" lnSpcReduction="10000"/>
          </a:bodyPr>
          <a:lstStyle/>
          <a:p>
            <a:pPr indent="-97917" lvl="0" marL="285750" rtl="0" algn="l">
              <a:lnSpc>
                <a:spcPct val="100000"/>
              </a:lnSpc>
              <a:spcBef>
                <a:spcPts val="0"/>
              </a:spcBef>
              <a:spcAft>
                <a:spcPts val="0"/>
              </a:spcAft>
              <a:buSzPct val="145000"/>
              <a:buNone/>
            </a:pPr>
            <a:r>
              <a:t/>
            </a:r>
            <a:endParaRPr b="1">
              <a:latin typeface="Arial"/>
              <a:ea typeface="Arial"/>
              <a:cs typeface="Arial"/>
              <a:sym typeface="Arial"/>
            </a:endParaRPr>
          </a:p>
          <a:p>
            <a:pPr indent="0" lvl="0" marL="82296" rtl="0" algn="l">
              <a:lnSpc>
                <a:spcPct val="100000"/>
              </a:lnSpc>
              <a:spcBef>
                <a:spcPts val="1076"/>
              </a:spcBef>
              <a:spcAft>
                <a:spcPts val="0"/>
              </a:spcAft>
              <a:buSzPct val="145000"/>
              <a:buNone/>
            </a:pPr>
            <a:r>
              <a:t/>
            </a:r>
            <a:endParaRPr b="1" sz="2800">
              <a:latin typeface="Corbel"/>
              <a:ea typeface="Corbel"/>
              <a:cs typeface="Corbel"/>
              <a:sym typeface="Corbel"/>
            </a:endParaRPr>
          </a:p>
          <a:p>
            <a:pPr indent="-297402" lvl="0" marL="285750" rtl="0" algn="l">
              <a:lnSpc>
                <a:spcPct val="90000"/>
              </a:lnSpc>
              <a:spcBef>
                <a:spcPts val="1246"/>
              </a:spcBef>
              <a:spcAft>
                <a:spcPts val="0"/>
              </a:spcAft>
              <a:buClr>
                <a:srgbClr val="BA8E2C"/>
              </a:buClr>
              <a:buSzPct val="145000"/>
              <a:buFont typeface="Arial"/>
              <a:buChar char="•"/>
            </a:pPr>
            <a:r>
              <a:rPr lang="en-US" sz="3800">
                <a:solidFill>
                  <a:schemeClr val="dk1"/>
                </a:solidFill>
              </a:rPr>
              <a:t>Spouse may be employed in the public schools in county,</a:t>
            </a:r>
            <a:r>
              <a:rPr lang="en-US" sz="3800"/>
              <a:t> licensed health care provider at government-owned hospitals. </a:t>
            </a:r>
            <a:endParaRPr sz="3800">
              <a:solidFill>
                <a:schemeClr val="dk1"/>
              </a:solidFill>
            </a:endParaRPr>
          </a:p>
          <a:p>
            <a:pPr indent="-297402" lvl="0" marL="285750" rtl="0" algn="l">
              <a:lnSpc>
                <a:spcPct val="90000"/>
              </a:lnSpc>
              <a:spcBef>
                <a:spcPts val="1246"/>
              </a:spcBef>
              <a:spcAft>
                <a:spcPts val="0"/>
              </a:spcAft>
              <a:buClr>
                <a:srgbClr val="BA8E2C"/>
              </a:buClr>
              <a:buSzPct val="145000"/>
              <a:buFont typeface="Arial"/>
              <a:buChar char="•"/>
            </a:pPr>
            <a:r>
              <a:rPr lang="en-US" sz="3800"/>
              <a:t>Does not apply to any person who is a salaried employee of a vendor or supplier if the employee meets the five criteria found in W. Va. Code § 61-10-15(e). (No commission, not owner, etc.) </a:t>
            </a:r>
            <a:endParaRPr/>
          </a:p>
          <a:p>
            <a:pPr indent="0" lvl="0" marL="285750" rtl="0" algn="l">
              <a:lnSpc>
                <a:spcPct val="90000"/>
              </a:lnSpc>
              <a:spcBef>
                <a:spcPts val="1246"/>
              </a:spcBef>
              <a:spcAft>
                <a:spcPts val="0"/>
              </a:spcAft>
              <a:buClr>
                <a:srgbClr val="BA8E2C"/>
              </a:buClr>
              <a:buSzPct val="145000"/>
              <a:buFont typeface="Arial"/>
              <a:buNone/>
            </a:pPr>
            <a:r>
              <a:t/>
            </a:r>
            <a:endParaRPr sz="3800"/>
          </a:p>
          <a:p>
            <a:pPr indent="0" lvl="0" marL="82296" rtl="0" algn="l">
              <a:lnSpc>
                <a:spcPct val="90000"/>
              </a:lnSpc>
              <a:spcBef>
                <a:spcPts val="1076"/>
              </a:spcBef>
              <a:spcAft>
                <a:spcPts val="0"/>
              </a:spcAft>
              <a:buClr>
                <a:srgbClr val="3891A7"/>
              </a:buClr>
              <a:buSzPct val="145000"/>
              <a:buNone/>
            </a:pPr>
            <a:r>
              <a:t/>
            </a:r>
            <a:endParaRPr sz="2800">
              <a:solidFill>
                <a:srgbClr val="000000"/>
              </a:solidFill>
            </a:endParaRPr>
          </a:p>
          <a:p>
            <a:pPr indent="-97917" lvl="0" marL="285750" rtl="0" algn="l">
              <a:lnSpc>
                <a:spcPct val="100000"/>
              </a:lnSpc>
              <a:spcBef>
                <a:spcPts val="1008"/>
              </a:spcBef>
              <a:spcAft>
                <a:spcPts val="0"/>
              </a:spcAft>
              <a:buSzPct val="145000"/>
              <a:buNone/>
            </a:pPr>
            <a:r>
              <a:t/>
            </a:r>
            <a:endParaRPr b="1">
              <a:latin typeface="Arial"/>
              <a:ea typeface="Arial"/>
              <a:cs typeface="Arial"/>
              <a:sym typeface="Arial"/>
            </a:endParaRPr>
          </a:p>
          <a:p>
            <a:pPr indent="-97917" lvl="0" marL="285750" rtl="0" algn="l">
              <a:lnSpc>
                <a:spcPct val="100000"/>
              </a:lnSpc>
              <a:spcBef>
                <a:spcPts val="1008"/>
              </a:spcBef>
              <a:spcAft>
                <a:spcPts val="0"/>
              </a:spcAft>
              <a:buSzPct val="145000"/>
              <a:buNone/>
            </a:pPr>
            <a:r>
              <a:t/>
            </a:r>
            <a:endParaRPr b="1">
              <a:latin typeface="Arial"/>
              <a:ea typeface="Arial"/>
              <a:cs typeface="Arial"/>
              <a:sym typeface="Arial"/>
            </a:endParaRPr>
          </a:p>
        </p:txBody>
      </p:sp>
      <p:pic>
        <p:nvPicPr>
          <p:cNvPr descr="sealfront2" id="1385" name="Google Shape;1385;p32"/>
          <p:cNvPicPr preferRelativeResize="0"/>
          <p:nvPr/>
        </p:nvPicPr>
        <p:blipFill rotWithShape="1">
          <a:blip r:embed="rId3">
            <a:alphaModFix/>
          </a:blip>
          <a:srcRect b="0" l="0" r="0" t="0"/>
          <a:stretch/>
        </p:blipFill>
        <p:spPr>
          <a:xfrm>
            <a:off x="1092534" y="246719"/>
            <a:ext cx="1523999" cy="1554684"/>
          </a:xfrm>
          <a:prstGeom prst="rect">
            <a:avLst/>
          </a:prstGeom>
          <a:noFill/>
          <a:ln>
            <a:noFill/>
          </a:ln>
        </p:spPr>
      </p:pic>
      <p:sp>
        <p:nvSpPr>
          <p:cNvPr id="1386" name="Google Shape;1386;p32"/>
          <p:cNvSpPr txBox="1"/>
          <p:nvPr/>
        </p:nvSpPr>
        <p:spPr>
          <a:xfrm>
            <a:off x="-205325" y="714550"/>
            <a:ext cx="10116000" cy="7180800"/>
          </a:xfrm>
          <a:prstGeom prst="rect">
            <a:avLst/>
          </a:prstGeom>
          <a:noFill/>
          <a:ln>
            <a:noFill/>
          </a:ln>
        </p:spPr>
        <p:txBody>
          <a:bodyPr anchorCtr="0" anchor="ctr" bIns="45700" lIns="91425" spcFirstLastPara="1" rIns="91425" wrap="square" tIns="45700">
            <a:normAutofit/>
          </a:bodyPr>
          <a:lstStyle/>
          <a:p>
            <a:pPr indent="0" lvl="0" marL="82296" marR="0" rtl="0" algn="l">
              <a:lnSpc>
                <a:spcPct val="100000"/>
              </a:lnSpc>
              <a:spcBef>
                <a:spcPts val="1160"/>
              </a:spcBef>
              <a:spcAft>
                <a:spcPts val="0"/>
              </a:spcAft>
              <a:buClr>
                <a:srgbClr val="548BB7"/>
              </a:buClr>
              <a:buSzPts val="4060"/>
              <a:buFont typeface="Arial"/>
              <a:buNone/>
            </a:pPr>
            <a:r>
              <a:rPr b="1" i="0" lang="en-US" sz="2800" u="none" cap="none" strike="noStrike">
                <a:solidFill>
                  <a:srgbClr val="000000"/>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160"/>
              </a:spcBef>
              <a:spcAft>
                <a:spcPts val="0"/>
              </a:spcAft>
              <a:buClr>
                <a:srgbClr val="BA8E2C"/>
              </a:buClr>
              <a:buSzPts val="4060"/>
              <a:buFont typeface="Arial"/>
              <a:buNone/>
            </a:pPr>
            <a:r>
              <a:rPr b="0" i="0" lang="en-US" sz="2800" u="none" cap="none" strike="noStrike">
                <a:solidFill>
                  <a:srgbClr val="000000"/>
                </a:solidFill>
                <a:latin typeface="Corbel"/>
                <a:ea typeface="Corbel"/>
                <a:cs typeface="Corbel"/>
                <a:sym typeface="Corbel"/>
              </a:rPr>
              <a:t>							</a:t>
            </a:r>
            <a:endParaRPr b="0" i="0" sz="3000" u="none" cap="none" strike="noStrike">
              <a:solidFill>
                <a:srgbClr val="CD9D31"/>
              </a:solidFill>
              <a:latin typeface="Corbel"/>
              <a:ea typeface="Corbel"/>
              <a:cs typeface="Corbel"/>
              <a:sym typeface="Corbel"/>
            </a:endParaRPr>
          </a:p>
          <a:p>
            <a:pPr indent="-101600" lvl="1" marL="742950" marR="0" rtl="0" algn="l">
              <a:lnSpc>
                <a:spcPct val="100000"/>
              </a:lnSpc>
              <a:spcBef>
                <a:spcPts val="1000"/>
              </a:spcBef>
              <a:spcAft>
                <a:spcPts val="0"/>
              </a:spcAft>
              <a:buClr>
                <a:srgbClr val="548BB7"/>
              </a:buClr>
              <a:buSzPts val="2900"/>
              <a:buFont typeface="Arial"/>
              <a:buNone/>
            </a:pPr>
            <a:r>
              <a:t/>
            </a:r>
            <a:endParaRPr b="1" i="0" sz="2000" u="none" cap="none" strike="noStrike">
              <a:solidFill>
                <a:srgbClr val="000000"/>
              </a:solidFill>
              <a:latin typeface="Arial"/>
              <a:ea typeface="Arial"/>
              <a:cs typeface="Arial"/>
              <a:sym typeface="Arial"/>
            </a:endParaRPr>
          </a:p>
        </p:txBody>
      </p:sp>
      <p:sp>
        <p:nvSpPr>
          <p:cNvPr id="1387" name="Google Shape;1387;p32"/>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g122a46853e4_0_32"/>
          <p:cNvSpPr txBox="1"/>
          <p:nvPr>
            <p:ph type="title"/>
          </p:nvPr>
        </p:nvSpPr>
        <p:spPr>
          <a:xfrm>
            <a:off x="982133" y="457201"/>
            <a:ext cx="7704600" cy="1554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3600"/>
              <a:buFont typeface="Book Antiqua"/>
              <a:buNone/>
            </a:pPr>
            <a:r>
              <a:rPr lang="en-US" sz="3900">
                <a:solidFill>
                  <a:srgbClr val="345D7E"/>
                </a:solidFill>
                <a:latin typeface="Book Antiqua"/>
                <a:ea typeface="Book Antiqua"/>
                <a:cs typeface="Book Antiqua"/>
                <a:sym typeface="Book Antiqua"/>
              </a:rPr>
              <a:t>Prohibited County </a:t>
            </a:r>
            <a:br>
              <a:rPr lang="en-US" sz="3900">
                <a:solidFill>
                  <a:srgbClr val="345D7E"/>
                </a:solidFill>
                <a:latin typeface="Book Antiqua"/>
                <a:ea typeface="Book Antiqua"/>
                <a:cs typeface="Book Antiqua"/>
                <a:sym typeface="Book Antiqua"/>
              </a:rPr>
            </a:br>
            <a:r>
              <a:rPr lang="en-US" sz="3900">
                <a:solidFill>
                  <a:srgbClr val="345D7E"/>
                </a:solidFill>
                <a:latin typeface="Book Antiqua"/>
                <a:ea typeface="Book Antiqua"/>
                <a:cs typeface="Book Antiqua"/>
                <a:sym typeface="Book Antiqua"/>
              </a:rPr>
              <a:t>Contracts</a:t>
            </a:r>
            <a:br>
              <a:rPr b="1" lang="en-US" sz="3600">
                <a:solidFill>
                  <a:srgbClr val="345D7E"/>
                </a:solidFill>
              </a:rPr>
            </a:br>
            <a:endParaRPr b="1" sz="1800">
              <a:solidFill>
                <a:srgbClr val="BA8E2C"/>
              </a:solidFill>
            </a:endParaRPr>
          </a:p>
        </p:txBody>
      </p:sp>
      <p:sp>
        <p:nvSpPr>
          <p:cNvPr id="1394" name="Google Shape;1394;g122a46853e4_0_32"/>
          <p:cNvSpPr txBox="1"/>
          <p:nvPr>
            <p:ph idx="1" type="body"/>
          </p:nvPr>
        </p:nvSpPr>
        <p:spPr>
          <a:xfrm>
            <a:off x="1165425" y="2274609"/>
            <a:ext cx="7704600" cy="4694700"/>
          </a:xfrm>
          <a:prstGeom prst="rect">
            <a:avLst/>
          </a:prstGeom>
          <a:noFill/>
          <a:ln>
            <a:noFill/>
          </a:ln>
        </p:spPr>
        <p:txBody>
          <a:bodyPr anchorCtr="0" anchor="ctr"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lang="en-US" sz="3800"/>
              <a:t>The 2022 new exception permits county officials to have pecuniary interests in contracts for goods and supplies if the county official is the lowest bidder, gets opinion from Commission, and other conditions.</a:t>
            </a:r>
            <a:r>
              <a:rPr lang="en-US" sz="3800">
                <a:latin typeface="Arial"/>
                <a:ea typeface="Arial"/>
                <a:cs typeface="Arial"/>
                <a:sym typeface="Arial"/>
              </a:rPr>
              <a:t>  </a:t>
            </a:r>
            <a:endParaRPr sz="3800">
              <a:latin typeface="Arial"/>
              <a:ea typeface="Arial"/>
              <a:cs typeface="Arial"/>
              <a:sym typeface="Arial"/>
            </a:endParaRPr>
          </a:p>
          <a:p>
            <a:pPr indent="0" lvl="0" marL="0" rtl="0" algn="just">
              <a:spcBef>
                <a:spcPts val="0"/>
              </a:spcBef>
              <a:spcAft>
                <a:spcPts val="0"/>
              </a:spcAft>
              <a:buClr>
                <a:schemeClr val="dk1"/>
              </a:buClr>
              <a:buSzPts val="1100"/>
              <a:buFont typeface="Arial"/>
              <a:buNone/>
            </a:pPr>
            <a:r>
              <a:t/>
            </a:r>
            <a:endParaRPr sz="3800">
              <a:latin typeface="Arial"/>
              <a:ea typeface="Arial"/>
              <a:cs typeface="Arial"/>
              <a:sym typeface="Arial"/>
            </a:endParaRPr>
          </a:p>
          <a:p>
            <a:pPr indent="0" lvl="0" marL="0" rtl="0" algn="l">
              <a:lnSpc>
                <a:spcPct val="100000"/>
              </a:lnSpc>
              <a:spcBef>
                <a:spcPts val="1080"/>
              </a:spcBef>
              <a:spcAft>
                <a:spcPts val="0"/>
              </a:spcAft>
              <a:buSzPts val="3480"/>
              <a:buNone/>
            </a:pPr>
            <a:r>
              <a:t/>
            </a:r>
            <a:endParaRPr/>
          </a:p>
        </p:txBody>
      </p:sp>
      <p:pic>
        <p:nvPicPr>
          <p:cNvPr descr="sealfront2" id="1395" name="Google Shape;1395;g122a46853e4_0_32"/>
          <p:cNvPicPr preferRelativeResize="0"/>
          <p:nvPr/>
        </p:nvPicPr>
        <p:blipFill rotWithShape="1">
          <a:blip r:embed="rId3">
            <a:alphaModFix/>
          </a:blip>
          <a:srcRect b="0" l="0" r="0" t="0"/>
          <a:stretch/>
        </p:blipFill>
        <p:spPr>
          <a:xfrm>
            <a:off x="958069" y="336389"/>
            <a:ext cx="1523999" cy="1554684"/>
          </a:xfrm>
          <a:prstGeom prst="rect">
            <a:avLst/>
          </a:prstGeom>
          <a:noFill/>
          <a:ln>
            <a:noFill/>
          </a:ln>
        </p:spPr>
      </p:pic>
      <p:sp>
        <p:nvSpPr>
          <p:cNvPr id="1396" name="Google Shape;1396;g122a46853e4_0_32"/>
          <p:cNvSpPr txBox="1"/>
          <p:nvPr/>
        </p:nvSpPr>
        <p:spPr>
          <a:xfrm>
            <a:off x="2815166" y="1706407"/>
            <a:ext cx="4038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 Va. Code § 61-10-15</a:t>
            </a:r>
            <a:endParaRPr b="0" i="0" sz="1400" u="none" cap="none" strike="noStrike">
              <a:solidFill>
                <a:srgbClr val="000000"/>
              </a:solidFill>
              <a:latin typeface="Arial"/>
              <a:ea typeface="Arial"/>
              <a:cs typeface="Arial"/>
              <a:sym typeface="Arial"/>
            </a:endParaRPr>
          </a:p>
        </p:txBody>
      </p:sp>
      <p:sp>
        <p:nvSpPr>
          <p:cNvPr id="1397" name="Google Shape;1397;g122a46853e4_0_32"/>
          <p:cNvSpPr txBox="1"/>
          <p:nvPr>
            <p:ph idx="12" type="sldNum"/>
          </p:nvPr>
        </p:nvSpPr>
        <p:spPr>
          <a:xfrm>
            <a:off x="8258967" y="6108173"/>
            <a:ext cx="4278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31"/>
          <p:cNvSpPr txBox="1"/>
          <p:nvPr>
            <p:ph type="title"/>
          </p:nvPr>
        </p:nvSpPr>
        <p:spPr>
          <a:xfrm>
            <a:off x="982133" y="457201"/>
            <a:ext cx="7704667" cy="155468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3600"/>
              <a:buFont typeface="Book Antiqua"/>
              <a:buNone/>
            </a:pPr>
            <a:r>
              <a:rPr lang="en-US" sz="3600">
                <a:solidFill>
                  <a:srgbClr val="345D7E"/>
                </a:solidFill>
                <a:latin typeface="Book Antiqua"/>
                <a:ea typeface="Book Antiqua"/>
                <a:cs typeface="Book Antiqua"/>
                <a:sym typeface="Book Antiqua"/>
              </a:rPr>
              <a:t>Prohibited County </a:t>
            </a:r>
            <a:br>
              <a:rPr lang="en-US" sz="3600">
                <a:solidFill>
                  <a:srgbClr val="345D7E"/>
                </a:solidFill>
                <a:latin typeface="Book Antiqua"/>
                <a:ea typeface="Book Antiqua"/>
                <a:cs typeface="Book Antiqua"/>
                <a:sym typeface="Book Antiqua"/>
              </a:rPr>
            </a:br>
            <a:r>
              <a:rPr lang="en-US" sz="3600">
                <a:solidFill>
                  <a:srgbClr val="345D7E"/>
                </a:solidFill>
                <a:latin typeface="Book Antiqua"/>
                <a:ea typeface="Book Antiqua"/>
                <a:cs typeface="Book Antiqua"/>
                <a:sym typeface="Book Antiqua"/>
              </a:rPr>
              <a:t>Contracts and employment</a:t>
            </a:r>
            <a:br>
              <a:rPr b="1" lang="en-US" sz="3600">
                <a:solidFill>
                  <a:srgbClr val="345D7E"/>
                </a:solidFill>
              </a:rPr>
            </a:br>
            <a:endParaRPr b="1" sz="1800">
              <a:solidFill>
                <a:srgbClr val="BA8E2C"/>
              </a:solidFill>
            </a:endParaRPr>
          </a:p>
        </p:txBody>
      </p:sp>
      <p:sp>
        <p:nvSpPr>
          <p:cNvPr id="1404" name="Google Shape;1404;p31"/>
          <p:cNvSpPr txBox="1"/>
          <p:nvPr>
            <p:ph idx="1" type="body"/>
          </p:nvPr>
        </p:nvSpPr>
        <p:spPr>
          <a:xfrm>
            <a:off x="1450219" y="2075740"/>
            <a:ext cx="7704667" cy="4538626"/>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l">
              <a:lnSpc>
                <a:spcPct val="100000"/>
              </a:lnSpc>
              <a:spcBef>
                <a:spcPts val="0"/>
              </a:spcBef>
              <a:spcAft>
                <a:spcPts val="0"/>
              </a:spcAft>
              <a:buSzPct val="145000"/>
              <a:buNone/>
            </a:pPr>
            <a:r>
              <a:rPr b="1" lang="en-US">
                <a:solidFill>
                  <a:srgbClr val="3366FF"/>
                </a:solidFill>
              </a:rPr>
              <a:t>County Commissioner Example</a:t>
            </a:r>
            <a:endParaRPr/>
          </a:p>
          <a:p>
            <a:pPr indent="0" lvl="0" marL="0" rtl="0" algn="l">
              <a:lnSpc>
                <a:spcPct val="100000"/>
              </a:lnSpc>
              <a:spcBef>
                <a:spcPts val="1008"/>
              </a:spcBef>
              <a:spcAft>
                <a:spcPts val="0"/>
              </a:spcAft>
              <a:buSzPct val="145000"/>
              <a:buNone/>
            </a:pPr>
            <a:r>
              <a:rPr lang="en-US"/>
              <a:t>County Commissioners (and often spouses) can’t have contracts with or be employed by any County Office, e.g., Assessor’s Office, Sheriff’s.</a:t>
            </a:r>
            <a:endParaRPr/>
          </a:p>
          <a:p>
            <a:pPr indent="0" lvl="0" marL="0" rtl="0" algn="l">
              <a:lnSpc>
                <a:spcPct val="100000"/>
              </a:lnSpc>
              <a:spcBef>
                <a:spcPts val="1008"/>
              </a:spcBef>
              <a:spcAft>
                <a:spcPts val="0"/>
              </a:spcAft>
              <a:buClr>
                <a:srgbClr val="548BB7"/>
              </a:buClr>
              <a:buSzPct val="145000"/>
              <a:buNone/>
            </a:pPr>
            <a:r>
              <a:rPr b="1" lang="en-US">
                <a:solidFill>
                  <a:srgbClr val="3366FF"/>
                </a:solidFill>
              </a:rPr>
              <a:t>Appointment power</a:t>
            </a:r>
            <a:endParaRPr/>
          </a:p>
          <a:p>
            <a:pPr indent="0" lvl="0" marL="0" rtl="0" algn="l">
              <a:lnSpc>
                <a:spcPct val="100000"/>
              </a:lnSpc>
              <a:spcBef>
                <a:spcPts val="1008"/>
              </a:spcBef>
              <a:spcAft>
                <a:spcPts val="0"/>
              </a:spcAft>
              <a:buClr>
                <a:srgbClr val="548BB7"/>
              </a:buClr>
              <a:buSzPct val="145000"/>
              <a:buNone/>
            </a:pPr>
            <a:r>
              <a:rPr lang="en-US"/>
              <a:t>If a County Commission appoints another entity’s board members, e.g., PSC, county parks board, Commissioner can’t have contract.</a:t>
            </a:r>
            <a:endParaRPr/>
          </a:p>
          <a:p>
            <a:pPr indent="0" lvl="0" marL="0" rtl="0" algn="l">
              <a:lnSpc>
                <a:spcPct val="100000"/>
              </a:lnSpc>
              <a:spcBef>
                <a:spcPts val="1042"/>
              </a:spcBef>
              <a:spcAft>
                <a:spcPts val="0"/>
              </a:spcAft>
              <a:buClr>
                <a:srgbClr val="548BB7"/>
              </a:buClr>
              <a:buSzPct val="145000"/>
              <a:buNone/>
            </a:pPr>
            <a:r>
              <a:rPr b="1" lang="en-US" sz="2600">
                <a:solidFill>
                  <a:srgbClr val="3366FF"/>
                </a:solidFill>
              </a:rPr>
              <a:t>Appropriations</a:t>
            </a:r>
            <a:endParaRPr sz="2600">
              <a:solidFill>
                <a:srgbClr val="000000"/>
              </a:solidFill>
              <a:latin typeface="Corbel"/>
              <a:ea typeface="Corbel"/>
              <a:cs typeface="Corbel"/>
              <a:sym typeface="Corbel"/>
            </a:endParaRPr>
          </a:p>
          <a:p>
            <a:pPr indent="0" lvl="0" marL="0" rtl="0" algn="l">
              <a:lnSpc>
                <a:spcPct val="100000"/>
              </a:lnSpc>
              <a:spcBef>
                <a:spcPts val="1008"/>
              </a:spcBef>
              <a:spcAft>
                <a:spcPts val="0"/>
              </a:spcAft>
              <a:buClr>
                <a:srgbClr val="548BB7"/>
              </a:buClr>
              <a:buSzPct val="123550"/>
              <a:buNone/>
            </a:pPr>
            <a:r>
              <a:rPr lang="en-US"/>
              <a:t>Or makes appropriations to an entity, a commissioner (or spouse) may not work for the entity or have a contract with it.</a:t>
            </a:r>
            <a:endParaRPr sz="2600">
              <a:solidFill>
                <a:srgbClr val="000000"/>
              </a:solidFill>
            </a:endParaRPr>
          </a:p>
          <a:p>
            <a:pPr indent="0" lvl="0" marL="0" rtl="0" algn="l">
              <a:lnSpc>
                <a:spcPct val="100000"/>
              </a:lnSpc>
              <a:spcBef>
                <a:spcPts val="1008"/>
              </a:spcBef>
              <a:spcAft>
                <a:spcPts val="0"/>
              </a:spcAft>
              <a:buClr>
                <a:srgbClr val="548BB7"/>
              </a:buClr>
              <a:buSzPct val="123550"/>
              <a:buNone/>
            </a:pPr>
            <a:r>
              <a:rPr lang="en-US"/>
              <a:t>The County Commissioner may not work for CVB because Commission appropriated approximately 43 percent of the CVB’s budget.  2021</a:t>
            </a:r>
            <a:endParaRPr b="0" i="0" sz="2600" u="none" cap="none" strike="noStrike">
              <a:solidFill>
                <a:srgbClr val="000000"/>
              </a:solidFill>
              <a:latin typeface="Corbel"/>
              <a:ea typeface="Corbel"/>
              <a:cs typeface="Corbel"/>
              <a:sym typeface="Corbel"/>
            </a:endParaRPr>
          </a:p>
          <a:p>
            <a:pPr indent="0" lvl="0" marL="0" rtl="0" algn="l">
              <a:lnSpc>
                <a:spcPct val="100000"/>
              </a:lnSpc>
              <a:spcBef>
                <a:spcPts val="1008"/>
              </a:spcBef>
              <a:spcAft>
                <a:spcPts val="0"/>
              </a:spcAft>
              <a:buSzPct val="145000"/>
              <a:buNone/>
            </a:pPr>
            <a:r>
              <a:t/>
            </a:r>
            <a:endParaRPr/>
          </a:p>
        </p:txBody>
      </p:sp>
      <p:pic>
        <p:nvPicPr>
          <p:cNvPr descr="sealfront2" id="1405" name="Google Shape;1405;p31"/>
          <p:cNvPicPr preferRelativeResize="0"/>
          <p:nvPr/>
        </p:nvPicPr>
        <p:blipFill rotWithShape="1">
          <a:blip r:embed="rId3">
            <a:alphaModFix/>
          </a:blip>
          <a:srcRect b="0" l="0" r="0" t="0"/>
          <a:stretch/>
        </p:blipFill>
        <p:spPr>
          <a:xfrm>
            <a:off x="0" y="151723"/>
            <a:ext cx="1523999" cy="1554684"/>
          </a:xfrm>
          <a:prstGeom prst="rect">
            <a:avLst/>
          </a:prstGeom>
          <a:noFill/>
          <a:ln>
            <a:noFill/>
          </a:ln>
        </p:spPr>
      </p:pic>
      <p:sp>
        <p:nvSpPr>
          <p:cNvPr id="1406" name="Google Shape;1406;p31"/>
          <p:cNvSpPr txBox="1"/>
          <p:nvPr/>
        </p:nvSpPr>
        <p:spPr>
          <a:xfrm>
            <a:off x="2815166" y="1706407"/>
            <a:ext cx="40386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Voice, Influence, or Control</a:t>
            </a:r>
            <a:endParaRPr b="0" i="0" sz="1400" u="none" cap="none" strike="noStrike">
              <a:solidFill>
                <a:srgbClr val="000000"/>
              </a:solidFill>
              <a:latin typeface="Arial"/>
              <a:ea typeface="Arial"/>
              <a:cs typeface="Arial"/>
              <a:sym typeface="Arial"/>
            </a:endParaRPr>
          </a:p>
        </p:txBody>
      </p:sp>
      <p:sp>
        <p:nvSpPr>
          <p:cNvPr id="1407" name="Google Shape;1407;p31"/>
          <p:cNvSpPr txBox="1"/>
          <p:nvPr>
            <p:ph idx="12" type="sldNum"/>
          </p:nvPr>
        </p:nvSpPr>
        <p:spPr>
          <a:xfrm>
            <a:off x="8258967" y="6170861"/>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g134a032b301_0_30"/>
          <p:cNvSpPr txBox="1"/>
          <p:nvPr>
            <p:ph type="title"/>
          </p:nvPr>
        </p:nvSpPr>
        <p:spPr>
          <a:xfrm>
            <a:off x="982133" y="457201"/>
            <a:ext cx="7704600" cy="1554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3600"/>
              <a:buFont typeface="Book Antiqua"/>
              <a:buNone/>
            </a:pPr>
            <a:r>
              <a:rPr lang="en-US" sz="3600">
                <a:solidFill>
                  <a:srgbClr val="345D7E"/>
                </a:solidFill>
                <a:latin typeface="Book Antiqua"/>
                <a:ea typeface="Book Antiqua"/>
                <a:cs typeface="Book Antiqua"/>
                <a:sym typeface="Book Antiqua"/>
              </a:rPr>
              <a:t>Prohibited County </a:t>
            </a:r>
            <a:br>
              <a:rPr lang="en-US" sz="3600">
                <a:solidFill>
                  <a:srgbClr val="345D7E"/>
                </a:solidFill>
                <a:latin typeface="Book Antiqua"/>
                <a:ea typeface="Book Antiqua"/>
                <a:cs typeface="Book Antiqua"/>
                <a:sym typeface="Book Antiqua"/>
              </a:rPr>
            </a:br>
            <a:r>
              <a:rPr lang="en-US" sz="3600">
                <a:solidFill>
                  <a:srgbClr val="345D7E"/>
                </a:solidFill>
                <a:latin typeface="Book Antiqua"/>
                <a:ea typeface="Book Antiqua"/>
                <a:cs typeface="Book Antiqua"/>
                <a:sym typeface="Book Antiqua"/>
              </a:rPr>
              <a:t>Contracts</a:t>
            </a:r>
            <a:br>
              <a:rPr b="1" lang="en-US" sz="3600">
                <a:solidFill>
                  <a:srgbClr val="345D7E"/>
                </a:solidFill>
              </a:rPr>
            </a:br>
            <a:endParaRPr b="1" sz="1800">
              <a:solidFill>
                <a:srgbClr val="BA8E2C"/>
              </a:solidFill>
            </a:endParaRPr>
          </a:p>
        </p:txBody>
      </p:sp>
      <p:sp>
        <p:nvSpPr>
          <p:cNvPr id="1414" name="Google Shape;1414;g134a032b301_0_30"/>
          <p:cNvSpPr txBox="1"/>
          <p:nvPr>
            <p:ph idx="1" type="body"/>
          </p:nvPr>
        </p:nvSpPr>
        <p:spPr>
          <a:xfrm>
            <a:off x="241425" y="2198900"/>
            <a:ext cx="8902500" cy="4925400"/>
          </a:xfrm>
          <a:prstGeom prst="rect">
            <a:avLst/>
          </a:prstGeom>
          <a:noFill/>
          <a:ln>
            <a:noFill/>
          </a:ln>
        </p:spPr>
        <p:txBody>
          <a:bodyPr anchorCtr="0" anchor="ctr"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lang="en-US" sz="3800">
                <a:latin typeface="Arial"/>
                <a:ea typeface="Arial"/>
                <a:cs typeface="Arial"/>
                <a:sym typeface="Arial"/>
              </a:rPr>
              <a:t>BOE examples:</a:t>
            </a:r>
            <a:endParaRPr sz="3800">
              <a:latin typeface="Arial"/>
              <a:ea typeface="Arial"/>
              <a:cs typeface="Arial"/>
              <a:sym typeface="Arial"/>
            </a:endParaRPr>
          </a:p>
          <a:p>
            <a:pPr indent="0" lvl="0" marL="0" rtl="0" algn="l">
              <a:lnSpc>
                <a:spcPct val="100000"/>
              </a:lnSpc>
              <a:spcBef>
                <a:spcPts val="1080"/>
              </a:spcBef>
              <a:spcAft>
                <a:spcPts val="0"/>
              </a:spcAft>
              <a:buSzPts val="3480"/>
              <a:buNone/>
            </a:pPr>
            <a:r>
              <a:rPr lang="en-US"/>
              <a:t>Member could work for WVU Extension Services due to small appropriation and  lack of power to make appointments to her local extension service committee.  2018-05</a:t>
            </a:r>
            <a:endParaRPr/>
          </a:p>
          <a:p>
            <a:pPr indent="0" lvl="0" marL="0" rtl="0" algn="l">
              <a:lnSpc>
                <a:spcPct val="100000"/>
              </a:lnSpc>
              <a:spcBef>
                <a:spcPts val="1080"/>
              </a:spcBef>
              <a:spcAft>
                <a:spcPts val="0"/>
              </a:spcAft>
              <a:buSzPts val="3480"/>
              <a:buNone/>
            </a:pPr>
            <a:r>
              <a:rPr lang="en-US"/>
              <a:t>Member could work for staffing agency to perform work for a textbook company that markets textbooks and educational materials.  AO 2018-10</a:t>
            </a:r>
            <a:endParaRPr/>
          </a:p>
          <a:p>
            <a:pPr indent="0" lvl="0" marL="0" rtl="0" algn="l">
              <a:lnSpc>
                <a:spcPct val="100000"/>
              </a:lnSpc>
              <a:spcBef>
                <a:spcPts val="1080"/>
              </a:spcBef>
              <a:spcAft>
                <a:spcPts val="0"/>
              </a:spcAft>
              <a:buSzPts val="3480"/>
              <a:buNone/>
            </a:pPr>
            <a:r>
              <a:rPr lang="en-US"/>
              <a:t>BOE may not contract with a business that leases commercial property from a company owned by the board of education member’s spouse. AO 2017-15.</a:t>
            </a:r>
            <a:endParaRPr/>
          </a:p>
          <a:p>
            <a:pPr indent="0" lvl="0" marL="0" rtl="0" algn="l">
              <a:lnSpc>
                <a:spcPct val="100000"/>
              </a:lnSpc>
              <a:spcBef>
                <a:spcPts val="1080"/>
              </a:spcBef>
              <a:spcAft>
                <a:spcPts val="0"/>
              </a:spcAft>
              <a:buSzPts val="3480"/>
              <a:buNone/>
            </a:pPr>
            <a:r>
              <a:t/>
            </a:r>
            <a:endParaRPr/>
          </a:p>
        </p:txBody>
      </p:sp>
      <p:pic>
        <p:nvPicPr>
          <p:cNvPr descr="sealfront2" id="1415" name="Google Shape;1415;g134a032b301_0_30"/>
          <p:cNvPicPr preferRelativeResize="0"/>
          <p:nvPr/>
        </p:nvPicPr>
        <p:blipFill rotWithShape="1">
          <a:blip r:embed="rId3">
            <a:alphaModFix/>
          </a:blip>
          <a:srcRect b="0" l="0" r="0" t="0"/>
          <a:stretch/>
        </p:blipFill>
        <p:spPr>
          <a:xfrm>
            <a:off x="958069" y="336389"/>
            <a:ext cx="1523999" cy="1554684"/>
          </a:xfrm>
          <a:prstGeom prst="rect">
            <a:avLst/>
          </a:prstGeom>
          <a:noFill/>
          <a:ln>
            <a:noFill/>
          </a:ln>
        </p:spPr>
      </p:pic>
      <p:sp>
        <p:nvSpPr>
          <p:cNvPr id="1416" name="Google Shape;1416;g134a032b301_0_30"/>
          <p:cNvSpPr txBox="1"/>
          <p:nvPr/>
        </p:nvSpPr>
        <p:spPr>
          <a:xfrm>
            <a:off x="2815166" y="1706407"/>
            <a:ext cx="4038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 Va. Code § 61-10-15</a:t>
            </a:r>
            <a:endParaRPr b="0" i="0" sz="1400" u="none" cap="none" strike="noStrike">
              <a:solidFill>
                <a:srgbClr val="000000"/>
              </a:solidFill>
              <a:latin typeface="Arial"/>
              <a:ea typeface="Arial"/>
              <a:cs typeface="Arial"/>
              <a:sym typeface="Arial"/>
            </a:endParaRPr>
          </a:p>
        </p:txBody>
      </p:sp>
      <p:sp>
        <p:nvSpPr>
          <p:cNvPr id="1417" name="Google Shape;1417;g134a032b301_0_30"/>
          <p:cNvSpPr txBox="1"/>
          <p:nvPr>
            <p:ph idx="12" type="sldNum"/>
          </p:nvPr>
        </p:nvSpPr>
        <p:spPr>
          <a:xfrm>
            <a:off x="8258967" y="6108173"/>
            <a:ext cx="4278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g122a46853e4_0_22"/>
          <p:cNvSpPr txBox="1"/>
          <p:nvPr>
            <p:ph type="title"/>
          </p:nvPr>
        </p:nvSpPr>
        <p:spPr>
          <a:xfrm>
            <a:off x="228600" y="467247"/>
            <a:ext cx="8724900" cy="141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a:solidFill>
                  <a:srgbClr val="345D7E"/>
                </a:solidFill>
                <a:latin typeface="Book Antiqua"/>
                <a:ea typeface="Book Antiqua"/>
                <a:cs typeface="Book Antiqua"/>
                <a:sym typeface="Book Antiqua"/>
              </a:rPr>
            </a:br>
            <a:r>
              <a:rPr lang="en-US">
                <a:solidFill>
                  <a:srgbClr val="345D7E"/>
                </a:solidFill>
                <a:latin typeface="Book Antiqua"/>
                <a:ea typeface="Book Antiqua"/>
                <a:cs typeface="Book Antiqua"/>
                <a:sym typeface="Book Antiqua"/>
              </a:rPr>
              <a:t>Public </a:t>
            </a:r>
            <a:br>
              <a:rPr lang="en-US">
                <a:solidFill>
                  <a:srgbClr val="345D7E"/>
                </a:solidFill>
                <a:latin typeface="Book Antiqua"/>
                <a:ea typeface="Book Antiqua"/>
                <a:cs typeface="Book Antiqua"/>
                <a:sym typeface="Book Antiqua"/>
              </a:rPr>
            </a:br>
            <a:r>
              <a:rPr lang="en-US">
                <a:solidFill>
                  <a:srgbClr val="345D7E"/>
                </a:solidFill>
                <a:latin typeface="Book Antiqua"/>
                <a:ea typeface="Book Antiqua"/>
                <a:cs typeface="Book Antiqua"/>
                <a:sym typeface="Book Antiqua"/>
              </a:rPr>
              <a:t>Contract</a:t>
            </a:r>
            <a:br>
              <a:rPr lang="en-US">
                <a:solidFill>
                  <a:srgbClr val="345D7E"/>
                </a:solidFill>
                <a:latin typeface="Book Antiqua"/>
                <a:ea typeface="Book Antiqua"/>
                <a:cs typeface="Book Antiqua"/>
                <a:sym typeface="Book Antiqua"/>
              </a:rPr>
            </a:br>
            <a:endParaRPr>
              <a:solidFill>
                <a:srgbClr val="345D7E"/>
              </a:solidFill>
              <a:latin typeface="Book Antiqua"/>
              <a:ea typeface="Book Antiqua"/>
              <a:cs typeface="Book Antiqua"/>
              <a:sym typeface="Book Antiqua"/>
            </a:endParaRPr>
          </a:p>
        </p:txBody>
      </p:sp>
      <p:sp>
        <p:nvSpPr>
          <p:cNvPr id="1424" name="Google Shape;1424;g122a46853e4_0_22"/>
          <p:cNvSpPr txBox="1"/>
          <p:nvPr>
            <p:ph idx="1" type="body"/>
          </p:nvPr>
        </p:nvSpPr>
        <p:spPr>
          <a:xfrm>
            <a:off x="794084" y="1169551"/>
            <a:ext cx="7931100" cy="4572000"/>
          </a:xfrm>
          <a:prstGeom prst="rect">
            <a:avLst/>
          </a:prstGeom>
          <a:noFill/>
          <a:ln>
            <a:noFill/>
          </a:ln>
        </p:spPr>
        <p:txBody>
          <a:bodyPr anchorCtr="0" anchor="ctr" bIns="45700" lIns="91425" spcFirstLastPara="1" rIns="91425" wrap="square" tIns="45700">
            <a:normAutofit/>
          </a:bodyPr>
          <a:lstStyle/>
          <a:p>
            <a:pPr indent="-64770" lvl="0" marL="285750" rtl="0" algn="l">
              <a:lnSpc>
                <a:spcPct val="100000"/>
              </a:lnSpc>
              <a:spcBef>
                <a:spcPts val="0"/>
              </a:spcBef>
              <a:spcAft>
                <a:spcPts val="0"/>
              </a:spcAft>
              <a:buSzPts val="3480"/>
              <a:buNone/>
            </a:pPr>
            <a:r>
              <a:t/>
            </a:r>
            <a:endParaRPr b="1">
              <a:latin typeface="Arial"/>
              <a:ea typeface="Arial"/>
              <a:cs typeface="Arial"/>
              <a:sym typeface="Arial"/>
            </a:endParaRPr>
          </a:p>
          <a:p>
            <a:pPr indent="0" lvl="0" marL="82296" rtl="0" algn="l">
              <a:lnSpc>
                <a:spcPct val="90000"/>
              </a:lnSpc>
              <a:spcBef>
                <a:spcPts val="1320"/>
              </a:spcBef>
              <a:spcAft>
                <a:spcPts val="0"/>
              </a:spcAft>
              <a:buClr>
                <a:srgbClr val="3891A7"/>
              </a:buClr>
              <a:buSzPts val="5220"/>
              <a:buNone/>
            </a:pPr>
            <a:r>
              <a:rPr lang="en-US" sz="3600">
                <a:solidFill>
                  <a:srgbClr val="000000"/>
                </a:solidFill>
              </a:rPr>
              <a:t>Ethics Commission has discretion to grant an exemption to public entity based upon undue hardship or excessive cost.</a:t>
            </a:r>
            <a:endParaRPr/>
          </a:p>
          <a:p>
            <a:pPr indent="-64770" lvl="0" marL="285750" rtl="0" algn="l">
              <a:lnSpc>
                <a:spcPct val="100000"/>
              </a:lnSpc>
              <a:spcBef>
                <a:spcPts val="1080"/>
              </a:spcBef>
              <a:spcAft>
                <a:spcPts val="0"/>
              </a:spcAft>
              <a:buSzPts val="3480"/>
              <a:buNone/>
            </a:pPr>
            <a:r>
              <a:t/>
            </a:r>
            <a:endParaRPr b="1">
              <a:latin typeface="Arial"/>
              <a:ea typeface="Arial"/>
              <a:cs typeface="Arial"/>
              <a:sym typeface="Arial"/>
            </a:endParaRPr>
          </a:p>
          <a:p>
            <a:pPr indent="-64770" lvl="0" marL="285750" rtl="0" algn="l">
              <a:lnSpc>
                <a:spcPct val="100000"/>
              </a:lnSpc>
              <a:spcBef>
                <a:spcPts val="1080"/>
              </a:spcBef>
              <a:spcAft>
                <a:spcPts val="0"/>
              </a:spcAft>
              <a:buSzPts val="3480"/>
              <a:buNone/>
            </a:pPr>
            <a:r>
              <a:t/>
            </a:r>
            <a:endParaRPr b="1">
              <a:latin typeface="Arial"/>
              <a:ea typeface="Arial"/>
              <a:cs typeface="Arial"/>
              <a:sym typeface="Arial"/>
            </a:endParaRPr>
          </a:p>
        </p:txBody>
      </p:sp>
      <p:pic>
        <p:nvPicPr>
          <p:cNvPr descr="sealfront2" id="1425" name="Google Shape;1425;g122a46853e4_0_22"/>
          <p:cNvPicPr preferRelativeResize="0"/>
          <p:nvPr/>
        </p:nvPicPr>
        <p:blipFill rotWithShape="1">
          <a:blip r:embed="rId3">
            <a:alphaModFix/>
          </a:blip>
          <a:srcRect b="0" l="0" r="0" t="0"/>
          <a:stretch/>
        </p:blipFill>
        <p:spPr>
          <a:xfrm>
            <a:off x="1092534" y="246719"/>
            <a:ext cx="1523999" cy="1554684"/>
          </a:xfrm>
          <a:prstGeom prst="rect">
            <a:avLst/>
          </a:prstGeom>
          <a:noFill/>
          <a:ln>
            <a:noFill/>
          </a:ln>
        </p:spPr>
      </p:pic>
      <p:sp>
        <p:nvSpPr>
          <p:cNvPr id="1426" name="Google Shape;1426;g122a46853e4_0_22"/>
          <p:cNvSpPr txBox="1"/>
          <p:nvPr/>
        </p:nvSpPr>
        <p:spPr>
          <a:xfrm>
            <a:off x="1092534" y="1628116"/>
            <a:ext cx="7632600" cy="1115100"/>
          </a:xfrm>
          <a:prstGeom prst="rect">
            <a:avLst/>
          </a:prstGeom>
          <a:noFill/>
          <a:ln>
            <a:noFill/>
          </a:ln>
        </p:spPr>
        <p:txBody>
          <a:bodyPr anchorCtr="0" anchor="ctr" bIns="45700" lIns="91425" spcFirstLastPara="1" rIns="91425" wrap="square" tIns="45700">
            <a:normAutofit fontScale="25000" lnSpcReduction="20000"/>
          </a:bodyPr>
          <a:lstStyle/>
          <a:p>
            <a:pPr indent="-147637" lvl="0" marL="285750" marR="0" rtl="0" algn="l">
              <a:lnSpc>
                <a:spcPct val="100000"/>
              </a:lnSpc>
              <a:spcBef>
                <a:spcPts val="0"/>
              </a:spcBef>
              <a:spcAft>
                <a:spcPts val="0"/>
              </a:spcAft>
              <a:buClr>
                <a:srgbClr val="548BB7"/>
              </a:buClr>
              <a:buSzPct val="145000"/>
              <a:buFont typeface="Arial"/>
              <a:buNone/>
            </a:pPr>
            <a:r>
              <a:t/>
            </a:r>
            <a:endParaRPr b="1" i="0" sz="2400" u="sng" cap="none" strike="noStrike">
              <a:solidFill>
                <a:schemeClr val="dk1"/>
              </a:solidFill>
              <a:latin typeface="Arial"/>
              <a:ea typeface="Arial"/>
              <a:cs typeface="Arial"/>
              <a:sym typeface="Arial"/>
            </a:endParaRPr>
          </a:p>
          <a:p>
            <a:pPr indent="0" lvl="0" marL="82296" marR="0" rtl="0" algn="l">
              <a:lnSpc>
                <a:spcPct val="100000"/>
              </a:lnSpc>
              <a:spcBef>
                <a:spcPts val="950"/>
              </a:spcBef>
              <a:spcAft>
                <a:spcPts val="0"/>
              </a:spcAft>
              <a:buClr>
                <a:srgbClr val="548BB7"/>
              </a:buClr>
              <a:buSzPct val="145000"/>
              <a:buFont typeface="Arial"/>
              <a:buNone/>
            </a:pPr>
            <a:r>
              <a:rPr b="1" i="0" lang="en-US" sz="2800" u="none" cap="none" strike="noStrike">
                <a:solidFill>
                  <a:schemeClr val="dk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975"/>
              </a:spcBef>
              <a:spcAft>
                <a:spcPts val="0"/>
              </a:spcAft>
              <a:buClr>
                <a:srgbClr val="BA8E2C"/>
              </a:buClr>
              <a:buSzPct val="145000"/>
              <a:buFont typeface="Arial"/>
              <a:buNone/>
            </a:pPr>
            <a:r>
              <a:rPr b="0" i="0" lang="en-US" sz="2800" u="none" cap="none" strike="noStrike">
                <a:solidFill>
                  <a:schemeClr val="dk1"/>
                </a:solidFill>
                <a:latin typeface="Corbel"/>
                <a:ea typeface="Corbel"/>
                <a:cs typeface="Corbel"/>
                <a:sym typeface="Corbel"/>
              </a:rPr>
              <a:t>						</a:t>
            </a:r>
            <a:r>
              <a:rPr b="0" i="0" lang="en-US" sz="3000" u="none" cap="none" strike="noStrike">
                <a:solidFill>
                  <a:srgbClr val="CD9D31"/>
                </a:solidFill>
                <a:latin typeface="Corbel"/>
                <a:ea typeface="Corbel"/>
                <a:cs typeface="Corbel"/>
                <a:sym typeface="Corbel"/>
              </a:rPr>
              <a:t>Exemptions</a:t>
            </a:r>
            <a:endParaRPr b="0" i="0" sz="1400" u="none" cap="none" strike="noStrike">
              <a:solidFill>
                <a:srgbClr val="000000"/>
              </a:solidFill>
              <a:latin typeface="Arial"/>
              <a:ea typeface="Arial"/>
              <a:cs typeface="Arial"/>
              <a:sym typeface="Arial"/>
            </a:endParaRPr>
          </a:p>
          <a:p>
            <a:pPr indent="0" lvl="0" marL="82296" marR="0" rtl="0" algn="l">
              <a:lnSpc>
                <a:spcPct val="90000"/>
              </a:lnSpc>
              <a:spcBef>
                <a:spcPts val="950"/>
              </a:spcBef>
              <a:spcAft>
                <a:spcPts val="0"/>
              </a:spcAft>
              <a:buClr>
                <a:srgbClr val="3891A7"/>
              </a:buClr>
              <a:buSzPct val="145000"/>
              <a:buFont typeface="Arial"/>
              <a:buNone/>
            </a:pPr>
            <a:r>
              <a:t/>
            </a:r>
            <a:endParaRPr b="0" i="0" sz="2800" u="none" cap="none" strike="noStrike">
              <a:solidFill>
                <a:srgbClr val="000000"/>
              </a:solidFill>
              <a:latin typeface="Corbel"/>
              <a:ea typeface="Corbel"/>
              <a:cs typeface="Corbel"/>
              <a:sym typeface="Corbel"/>
            </a:endParaRPr>
          </a:p>
          <a:p>
            <a:pPr indent="-147637" lvl="0" marL="285750" marR="0" rtl="0" algn="l">
              <a:lnSpc>
                <a:spcPct val="100000"/>
              </a:lnSpc>
              <a:spcBef>
                <a:spcPts val="900"/>
              </a:spcBef>
              <a:spcAft>
                <a:spcPts val="0"/>
              </a:spcAft>
              <a:buClr>
                <a:srgbClr val="548BB7"/>
              </a:buClr>
              <a:buSzPct val="145000"/>
              <a:buFont typeface="Arial"/>
              <a:buNone/>
            </a:pPr>
            <a:r>
              <a:t/>
            </a:r>
            <a:endParaRPr b="1" i="0" sz="2400" u="none" cap="none" strike="noStrike">
              <a:solidFill>
                <a:schemeClr val="dk1"/>
              </a:solidFill>
              <a:latin typeface="Arial"/>
              <a:ea typeface="Arial"/>
              <a:cs typeface="Arial"/>
              <a:sym typeface="Arial"/>
            </a:endParaRPr>
          </a:p>
          <a:p>
            <a:pPr indent="-147637" lvl="0" marL="285750" marR="0" rtl="0" algn="l">
              <a:lnSpc>
                <a:spcPct val="100000"/>
              </a:lnSpc>
              <a:spcBef>
                <a:spcPts val="900"/>
              </a:spcBef>
              <a:spcAft>
                <a:spcPts val="0"/>
              </a:spcAft>
              <a:buClr>
                <a:srgbClr val="548BB7"/>
              </a:buClr>
              <a:buSzPct val="145000"/>
              <a:buFont typeface="Arial"/>
              <a:buNone/>
            </a:pPr>
            <a:r>
              <a:t/>
            </a:r>
            <a:endParaRPr b="1" i="0" sz="2400" u="none" cap="none" strike="noStrike">
              <a:solidFill>
                <a:schemeClr val="dk1"/>
              </a:solidFill>
              <a:latin typeface="Arial"/>
              <a:ea typeface="Arial"/>
              <a:cs typeface="Arial"/>
              <a:sym typeface="Arial"/>
            </a:endParaRPr>
          </a:p>
        </p:txBody>
      </p:sp>
      <p:pic>
        <p:nvPicPr>
          <p:cNvPr descr="A close up of a sign&#10;&#10;Description automatically generated" id="1427" name="Google Shape;1427;g122a46853e4_0_22"/>
          <p:cNvPicPr preferRelativeResize="0"/>
          <p:nvPr/>
        </p:nvPicPr>
        <p:blipFill rotWithShape="1">
          <a:blip r:embed="rId4">
            <a:alphaModFix/>
          </a:blip>
          <a:srcRect b="0" l="0" r="0" t="0"/>
          <a:stretch/>
        </p:blipFill>
        <p:spPr>
          <a:xfrm>
            <a:off x="2108856" y="4000364"/>
            <a:ext cx="4491991" cy="2199752"/>
          </a:xfrm>
          <a:prstGeom prst="rect">
            <a:avLst/>
          </a:prstGeom>
          <a:noFill/>
          <a:ln>
            <a:noFill/>
          </a:ln>
        </p:spPr>
      </p:pic>
      <p:sp>
        <p:nvSpPr>
          <p:cNvPr id="1428" name="Google Shape;1428;g122a46853e4_0_22"/>
          <p:cNvSpPr txBox="1"/>
          <p:nvPr>
            <p:ph idx="12" type="sldNum"/>
          </p:nvPr>
        </p:nvSpPr>
        <p:spPr>
          <a:xfrm>
            <a:off x="8258967" y="6108173"/>
            <a:ext cx="4278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pic>
        <p:nvPicPr>
          <p:cNvPr id="1434" name="Google Shape;1434;p34"/>
          <p:cNvPicPr preferRelativeResize="0"/>
          <p:nvPr/>
        </p:nvPicPr>
        <p:blipFill rotWithShape="1">
          <a:blip r:embed="rId3">
            <a:alphaModFix/>
          </a:blip>
          <a:srcRect b="0" l="0" r="0" t="0"/>
          <a:stretch/>
        </p:blipFill>
        <p:spPr>
          <a:xfrm>
            <a:off x="6553200" y="139323"/>
            <a:ext cx="1828800" cy="1828800"/>
          </a:xfrm>
          <a:prstGeom prst="rect">
            <a:avLst/>
          </a:prstGeom>
          <a:noFill/>
          <a:ln>
            <a:noFill/>
          </a:ln>
        </p:spPr>
      </p:pic>
      <p:sp>
        <p:nvSpPr>
          <p:cNvPr id="1435" name="Google Shape;1435;p34"/>
          <p:cNvSpPr txBox="1"/>
          <p:nvPr>
            <p:ph type="title"/>
          </p:nvPr>
        </p:nvSpPr>
        <p:spPr>
          <a:xfrm>
            <a:off x="3758564" y="398735"/>
            <a:ext cx="2270759" cy="762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Voting</a:t>
            </a:r>
            <a:r>
              <a:rPr lang="en-US">
                <a:solidFill>
                  <a:srgbClr val="345D7E"/>
                </a:solidFill>
              </a:rPr>
              <a:t> </a:t>
            </a:r>
            <a:endParaRPr/>
          </a:p>
        </p:txBody>
      </p:sp>
      <p:sp>
        <p:nvSpPr>
          <p:cNvPr id="1436" name="Google Shape;1436;p34"/>
          <p:cNvSpPr txBox="1"/>
          <p:nvPr>
            <p:ph idx="1" type="body"/>
          </p:nvPr>
        </p:nvSpPr>
        <p:spPr>
          <a:xfrm>
            <a:off x="1276348" y="2016815"/>
            <a:ext cx="7200900" cy="4346194"/>
          </a:xfrm>
          <a:prstGeom prst="rect">
            <a:avLst/>
          </a:prstGeom>
          <a:noFill/>
          <a:ln>
            <a:noFill/>
          </a:ln>
        </p:spPr>
        <p:txBody>
          <a:bodyPr anchorCtr="0" anchor="ctr" bIns="45700" lIns="91425" spcFirstLastPara="1" rIns="91425" wrap="square" tIns="45700">
            <a:normAutofit fontScale="85000" lnSpcReduction="20000"/>
          </a:bodyPr>
          <a:lstStyle/>
          <a:p>
            <a:pPr indent="0" lvl="0" marL="82296" rtl="0" algn="ctr">
              <a:lnSpc>
                <a:spcPct val="100000"/>
              </a:lnSpc>
              <a:spcBef>
                <a:spcPts val="0"/>
              </a:spcBef>
              <a:spcAft>
                <a:spcPts val="0"/>
              </a:spcAft>
              <a:buSzPct val="145000"/>
              <a:buNone/>
            </a:pPr>
            <a:r>
              <a:t/>
            </a:r>
            <a:endParaRPr b="1" sz="2600">
              <a:solidFill>
                <a:schemeClr val="accent6"/>
              </a:solidFill>
            </a:endParaRPr>
          </a:p>
          <a:p>
            <a:pPr indent="-291465" lvl="0" marL="285750" rtl="0" algn="l">
              <a:lnSpc>
                <a:spcPct val="100000"/>
              </a:lnSpc>
              <a:spcBef>
                <a:spcPts val="1212"/>
              </a:spcBef>
              <a:spcAft>
                <a:spcPts val="0"/>
              </a:spcAft>
              <a:buClr>
                <a:srgbClr val="BA8E2C"/>
              </a:buClr>
              <a:buSzPct val="150000"/>
              <a:buFont typeface="Arial"/>
              <a:buChar char="•"/>
            </a:pPr>
            <a:r>
              <a:rPr lang="en-US" sz="3600">
                <a:solidFill>
                  <a:schemeClr val="dk1"/>
                </a:solidFill>
              </a:rPr>
              <a:t>May not vote if public official, or an immediate family member, or a business with </a:t>
            </a:r>
            <a:r>
              <a:rPr lang="en-US" sz="3600"/>
              <a:t>which </a:t>
            </a:r>
            <a:r>
              <a:rPr lang="en-US" sz="3600">
                <a:solidFill>
                  <a:schemeClr val="dk1"/>
                </a:solidFill>
              </a:rPr>
              <a:t>they or a family member is associated, has a financial interest.  </a:t>
            </a:r>
            <a:endParaRPr/>
          </a:p>
          <a:p>
            <a:pPr indent="-291465" lvl="0" marL="285750" rtl="0" algn="l">
              <a:lnSpc>
                <a:spcPct val="100000"/>
              </a:lnSpc>
              <a:spcBef>
                <a:spcPts val="1212"/>
              </a:spcBef>
              <a:spcAft>
                <a:spcPts val="0"/>
              </a:spcAft>
              <a:buClr>
                <a:srgbClr val="BA8E2C"/>
              </a:buClr>
              <a:buSzPct val="150000"/>
              <a:buFont typeface="Arial"/>
              <a:buChar char="•"/>
            </a:pPr>
            <a:r>
              <a:rPr lang="en-US" sz="3600"/>
              <a:t>Public officials may not vote on a personnel matter involving a relative.</a:t>
            </a:r>
            <a:endParaRPr/>
          </a:p>
          <a:p>
            <a:pPr indent="0" lvl="0" marL="0" rtl="0" algn="l">
              <a:lnSpc>
                <a:spcPct val="100000"/>
              </a:lnSpc>
              <a:spcBef>
                <a:spcPts val="1161"/>
              </a:spcBef>
              <a:spcAft>
                <a:spcPts val="0"/>
              </a:spcAft>
              <a:buSzPct val="145000"/>
              <a:buNone/>
            </a:pPr>
            <a:r>
              <a:rPr b="0" i="0" lang="en-US" sz="3300" u="none" cap="none" strike="noStrike">
                <a:solidFill>
                  <a:srgbClr val="000000"/>
                </a:solidFill>
                <a:latin typeface="Corbel"/>
                <a:ea typeface="Corbel"/>
                <a:cs typeface="Corbel"/>
                <a:sym typeface="Corbel"/>
              </a:rPr>
              <a:t>(Class exception - five similarly situated)</a:t>
            </a:r>
            <a:endParaRPr sz="2600"/>
          </a:p>
          <a:p>
            <a:pPr indent="0" lvl="0" marL="82296" rtl="0" algn="l">
              <a:lnSpc>
                <a:spcPct val="100000"/>
              </a:lnSpc>
              <a:spcBef>
                <a:spcPts val="1042"/>
              </a:spcBef>
              <a:spcAft>
                <a:spcPts val="0"/>
              </a:spcAft>
              <a:buSzPct val="145000"/>
              <a:buNone/>
            </a:pPr>
            <a:r>
              <a:rPr lang="en-US" sz="2600"/>
              <a:t>2019-08 hotel development in mayor’s neighborhood</a:t>
            </a:r>
            <a:endParaRPr/>
          </a:p>
          <a:p>
            <a:pPr indent="-113568" lvl="1" marL="742950" rtl="0" algn="l">
              <a:lnSpc>
                <a:spcPct val="100000"/>
              </a:lnSpc>
              <a:spcBef>
                <a:spcPts val="974"/>
              </a:spcBef>
              <a:spcAft>
                <a:spcPts val="0"/>
              </a:spcAft>
              <a:buSzPct val="145000"/>
              <a:buNone/>
            </a:pPr>
            <a:r>
              <a:t/>
            </a:r>
            <a:endParaRPr sz="2200"/>
          </a:p>
        </p:txBody>
      </p:sp>
      <p:sp>
        <p:nvSpPr>
          <p:cNvPr id="1437" name="Google Shape;1437;p34"/>
          <p:cNvSpPr txBox="1"/>
          <p:nvPr/>
        </p:nvSpPr>
        <p:spPr>
          <a:xfrm>
            <a:off x="1447800" y="1160735"/>
            <a:ext cx="73037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orbel"/>
              <a:buNone/>
            </a:pPr>
            <a:r>
              <a:t/>
            </a:r>
            <a:endParaRPr b="1" i="0" sz="1800" u="none" cap="none" strike="noStrike">
              <a:solidFill>
                <a:srgbClr val="BA8E2C"/>
              </a:solidFill>
              <a:latin typeface="Corbel"/>
              <a:ea typeface="Corbel"/>
              <a:cs typeface="Corbel"/>
              <a:sym typeface="Corbel"/>
            </a:endParaRPr>
          </a:p>
          <a:p>
            <a:pPr indent="0" lvl="0" marL="0" marR="0" rtl="0" algn="ctr">
              <a:lnSpc>
                <a:spcPct val="100000"/>
              </a:lnSpc>
              <a:spcBef>
                <a:spcPts val="0"/>
              </a:spcBef>
              <a:spcAft>
                <a:spcPts val="0"/>
              </a:spcAft>
              <a:buClr>
                <a:srgbClr val="D0AF72"/>
              </a:buClr>
              <a:buSzPts val="1800"/>
              <a:buFont typeface="Corbel"/>
              <a:buNone/>
            </a:pPr>
            <a:r>
              <a:rPr b="1" i="0" lang="en-US" sz="1800" u="none" cap="none" strike="noStrike">
                <a:solidFill>
                  <a:srgbClr val="D0AF72"/>
                </a:solidFill>
                <a:latin typeface="Corbel"/>
                <a:ea typeface="Corbel"/>
                <a:cs typeface="Corbel"/>
                <a:sym typeface="Corbel"/>
              </a:rPr>
              <a:t>W. Va. Code § 6B-2-5(j)</a:t>
            </a:r>
            <a:endParaRPr b="0" i="0" sz="1400" u="none" cap="none" strike="noStrike">
              <a:solidFill>
                <a:srgbClr val="000000"/>
              </a:solidFill>
              <a:latin typeface="Arial"/>
              <a:ea typeface="Arial"/>
              <a:cs typeface="Arial"/>
              <a:sym typeface="Arial"/>
            </a:endParaRPr>
          </a:p>
        </p:txBody>
      </p:sp>
      <p:pic>
        <p:nvPicPr>
          <p:cNvPr descr="sealfront2" id="1438" name="Google Shape;1438;p34"/>
          <p:cNvPicPr preferRelativeResize="0"/>
          <p:nvPr/>
        </p:nvPicPr>
        <p:blipFill rotWithShape="1">
          <a:blip r:embed="rId4">
            <a:alphaModFix/>
          </a:blip>
          <a:srcRect b="0" l="0" r="0" t="0"/>
          <a:stretch/>
        </p:blipFill>
        <p:spPr>
          <a:xfrm>
            <a:off x="990600" y="198270"/>
            <a:ext cx="1523999" cy="1554684"/>
          </a:xfrm>
          <a:prstGeom prst="rect">
            <a:avLst/>
          </a:prstGeom>
          <a:noFill/>
          <a:ln>
            <a:noFill/>
          </a:ln>
        </p:spPr>
      </p:pic>
      <p:sp>
        <p:nvSpPr>
          <p:cNvPr id="1439" name="Google Shape;1439;p34"/>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35"/>
          <p:cNvSpPr txBox="1"/>
          <p:nvPr>
            <p:ph type="title"/>
          </p:nvPr>
        </p:nvSpPr>
        <p:spPr>
          <a:xfrm>
            <a:off x="3758564" y="398735"/>
            <a:ext cx="2270759" cy="762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Voting</a:t>
            </a:r>
            <a:r>
              <a:rPr lang="en-US">
                <a:solidFill>
                  <a:srgbClr val="345D7E"/>
                </a:solidFill>
              </a:rPr>
              <a:t> </a:t>
            </a:r>
            <a:endParaRPr/>
          </a:p>
        </p:txBody>
      </p:sp>
      <p:sp>
        <p:nvSpPr>
          <p:cNvPr id="1446" name="Google Shape;1446;p35"/>
          <p:cNvSpPr txBox="1"/>
          <p:nvPr>
            <p:ph idx="1" type="body"/>
          </p:nvPr>
        </p:nvSpPr>
        <p:spPr>
          <a:xfrm>
            <a:off x="1276348" y="1905001"/>
            <a:ext cx="7200900" cy="2992046"/>
          </a:xfrm>
          <a:prstGeom prst="rect">
            <a:avLst/>
          </a:prstGeom>
          <a:noFill/>
          <a:ln>
            <a:noFill/>
          </a:ln>
        </p:spPr>
        <p:txBody>
          <a:bodyPr anchorCtr="0" anchor="ctr" bIns="45700" lIns="91425" spcFirstLastPara="1" rIns="91425" wrap="square" tIns="45700">
            <a:normAutofit fontScale="40000" lnSpcReduction="20000"/>
          </a:bodyPr>
          <a:lstStyle/>
          <a:p>
            <a:pPr indent="0" lvl="0" marL="82296" rtl="0" algn="ctr">
              <a:lnSpc>
                <a:spcPct val="100000"/>
              </a:lnSpc>
              <a:spcBef>
                <a:spcPts val="0"/>
              </a:spcBef>
              <a:spcAft>
                <a:spcPts val="0"/>
              </a:spcAft>
              <a:buSzPct val="145000"/>
              <a:buNone/>
            </a:pPr>
            <a:r>
              <a:t/>
            </a:r>
            <a:endParaRPr b="1" sz="2600">
              <a:solidFill>
                <a:schemeClr val="accent6"/>
              </a:solidFill>
            </a:endParaRPr>
          </a:p>
          <a:p>
            <a:pPr indent="-285750" lvl="0" marL="285750" rtl="0" algn="l">
              <a:lnSpc>
                <a:spcPct val="100000"/>
              </a:lnSpc>
              <a:spcBef>
                <a:spcPts val="1080"/>
              </a:spcBef>
              <a:spcAft>
                <a:spcPts val="0"/>
              </a:spcAft>
              <a:buClr>
                <a:srgbClr val="BA8E2C"/>
              </a:buClr>
              <a:buSzPct val="150000"/>
              <a:buFont typeface="Arial"/>
              <a:buChar char="•"/>
            </a:pPr>
            <a:r>
              <a:rPr lang="en-US" sz="6000"/>
              <a:t>If member also serves on a non-profit, the agency may still make appropriations to the non-profit.  </a:t>
            </a:r>
            <a:endParaRPr/>
          </a:p>
          <a:p>
            <a:pPr indent="-285750" lvl="0" marL="285750" rtl="0" algn="l">
              <a:lnSpc>
                <a:spcPct val="100000"/>
              </a:lnSpc>
              <a:spcBef>
                <a:spcPts val="1080"/>
              </a:spcBef>
              <a:spcAft>
                <a:spcPts val="0"/>
              </a:spcAft>
              <a:buClr>
                <a:srgbClr val="BA8E2C"/>
              </a:buClr>
              <a:buSzPct val="150000"/>
              <a:buFont typeface="Arial"/>
              <a:buChar char="•"/>
            </a:pPr>
            <a:r>
              <a:rPr lang="en-US" sz="6000"/>
              <a:t>Member or spouse may not vote if either is employed by non-profit.</a:t>
            </a:r>
            <a:endParaRPr/>
          </a:p>
          <a:p>
            <a:pPr indent="-285750" lvl="0" marL="285750" rtl="0" algn="l">
              <a:lnSpc>
                <a:spcPct val="100000"/>
              </a:lnSpc>
              <a:spcBef>
                <a:spcPts val="1080"/>
              </a:spcBef>
              <a:spcAft>
                <a:spcPts val="0"/>
              </a:spcAft>
              <a:buClr>
                <a:srgbClr val="BA8E2C"/>
              </a:buClr>
              <a:buSzPct val="150000"/>
              <a:buFont typeface="Arial"/>
              <a:buChar char="•"/>
            </a:pPr>
            <a:r>
              <a:rPr lang="en-US" sz="6000">
                <a:solidFill>
                  <a:schemeClr val="dk1"/>
                </a:solidFill>
              </a:rPr>
              <a:t>If Board member is unpaid, he/she may vote only </a:t>
            </a:r>
            <a:r>
              <a:rPr lang="en-US" sz="6000"/>
              <a:t>if</a:t>
            </a:r>
            <a:r>
              <a:rPr lang="en-US" sz="6000">
                <a:solidFill>
                  <a:schemeClr val="dk1"/>
                </a:solidFill>
              </a:rPr>
              <a:t> disclosed on agenda and at the meeting.</a:t>
            </a:r>
            <a:endParaRPr/>
          </a:p>
          <a:p>
            <a:pPr indent="-189992" lvl="0" marL="285750" rtl="0" algn="l">
              <a:lnSpc>
                <a:spcPct val="100000"/>
              </a:lnSpc>
              <a:spcBef>
                <a:spcPts val="808"/>
              </a:spcBef>
              <a:spcAft>
                <a:spcPts val="0"/>
              </a:spcAft>
              <a:buSzPct val="145000"/>
              <a:buNone/>
            </a:pPr>
            <a:r>
              <a:t/>
            </a:r>
            <a:endParaRPr sz="2600"/>
          </a:p>
          <a:p>
            <a:pPr indent="0" lvl="0" marL="82296" rtl="0" algn="l">
              <a:lnSpc>
                <a:spcPct val="100000"/>
              </a:lnSpc>
              <a:spcBef>
                <a:spcPts val="808"/>
              </a:spcBef>
              <a:spcAft>
                <a:spcPts val="0"/>
              </a:spcAft>
              <a:buSzPct val="145000"/>
              <a:buNone/>
            </a:pPr>
            <a:r>
              <a:t/>
            </a:r>
            <a:endParaRPr sz="2600"/>
          </a:p>
          <a:p>
            <a:pPr indent="-204723" lvl="1" marL="742950" rtl="0" algn="l">
              <a:lnSpc>
                <a:spcPct val="100000"/>
              </a:lnSpc>
              <a:spcBef>
                <a:spcPts val="776"/>
              </a:spcBef>
              <a:spcAft>
                <a:spcPts val="0"/>
              </a:spcAft>
              <a:buSzPct val="145000"/>
              <a:buNone/>
            </a:pPr>
            <a:r>
              <a:t/>
            </a:r>
            <a:endParaRPr sz="2200"/>
          </a:p>
        </p:txBody>
      </p:sp>
      <p:sp>
        <p:nvSpPr>
          <p:cNvPr id="1447" name="Google Shape;1447;p35"/>
          <p:cNvSpPr txBox="1"/>
          <p:nvPr/>
        </p:nvSpPr>
        <p:spPr>
          <a:xfrm>
            <a:off x="1447800" y="1160735"/>
            <a:ext cx="7303772"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orbel"/>
              <a:buNone/>
            </a:pPr>
            <a:r>
              <a:t/>
            </a:r>
            <a:endParaRPr b="1" i="0" sz="1800" u="none" cap="none" strike="noStrike">
              <a:solidFill>
                <a:srgbClr val="BA8E2C"/>
              </a:solidFill>
              <a:latin typeface="Corbel"/>
              <a:ea typeface="Corbel"/>
              <a:cs typeface="Corbel"/>
              <a:sym typeface="Corbel"/>
            </a:endParaRPr>
          </a:p>
          <a:p>
            <a:pPr indent="0" lvl="0" marL="0" marR="0" rtl="0" algn="ctr">
              <a:lnSpc>
                <a:spcPct val="100000"/>
              </a:lnSpc>
              <a:spcBef>
                <a:spcPts val="0"/>
              </a:spcBef>
              <a:spcAft>
                <a:spcPts val="0"/>
              </a:spcAft>
              <a:buClr>
                <a:srgbClr val="D0AF72"/>
              </a:buClr>
              <a:buSzPts val="2800"/>
              <a:buFont typeface="Corbel"/>
              <a:buNone/>
            </a:pPr>
            <a:r>
              <a:rPr b="0" i="0" lang="en-US" sz="2800" u="none" cap="none" strike="noStrike">
                <a:solidFill>
                  <a:srgbClr val="D0AF72"/>
                </a:solidFill>
                <a:latin typeface="Corbel"/>
                <a:ea typeface="Corbel"/>
                <a:cs typeface="Corbel"/>
                <a:sym typeface="Corbel"/>
              </a:rPr>
              <a:t>W. Va. Code § 6B-2-5(j)</a:t>
            </a:r>
            <a:endParaRPr b="0" i="0" sz="1400" u="none" cap="none" strike="noStrike">
              <a:solidFill>
                <a:srgbClr val="000000"/>
              </a:solidFill>
              <a:latin typeface="Arial"/>
              <a:ea typeface="Arial"/>
              <a:cs typeface="Arial"/>
              <a:sym typeface="Arial"/>
            </a:endParaRPr>
          </a:p>
        </p:txBody>
      </p:sp>
      <p:pic>
        <p:nvPicPr>
          <p:cNvPr descr="sealfront2" id="1448" name="Google Shape;1448;p35"/>
          <p:cNvPicPr preferRelativeResize="0"/>
          <p:nvPr/>
        </p:nvPicPr>
        <p:blipFill rotWithShape="1">
          <a:blip r:embed="rId3">
            <a:alphaModFix/>
          </a:blip>
          <a:srcRect b="0" l="0" r="0" t="0"/>
          <a:stretch/>
        </p:blipFill>
        <p:spPr>
          <a:xfrm>
            <a:off x="990600" y="198270"/>
            <a:ext cx="1523999" cy="1554684"/>
          </a:xfrm>
          <a:prstGeom prst="rect">
            <a:avLst/>
          </a:prstGeom>
          <a:noFill/>
          <a:ln>
            <a:noFill/>
          </a:ln>
        </p:spPr>
      </p:pic>
      <p:pic>
        <p:nvPicPr>
          <p:cNvPr descr="A close up of a street sign on a pole&#10;&#10;Description automatically generated" id="1449" name="Google Shape;1449;p35"/>
          <p:cNvPicPr preferRelativeResize="0"/>
          <p:nvPr/>
        </p:nvPicPr>
        <p:blipFill rotWithShape="1">
          <a:blip r:embed="rId4">
            <a:alphaModFix/>
          </a:blip>
          <a:srcRect b="0" l="0" r="0" t="0"/>
          <a:stretch/>
        </p:blipFill>
        <p:spPr>
          <a:xfrm>
            <a:off x="2971800" y="4800600"/>
            <a:ext cx="2895600" cy="1092200"/>
          </a:xfrm>
          <a:prstGeom prst="rect">
            <a:avLst/>
          </a:prstGeom>
          <a:noFill/>
          <a:ln>
            <a:noFill/>
          </a:ln>
        </p:spPr>
      </p:pic>
      <p:sp>
        <p:nvSpPr>
          <p:cNvPr id="1450" name="Google Shape;1450;p35"/>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36"/>
          <p:cNvSpPr txBox="1"/>
          <p:nvPr>
            <p:ph type="title"/>
          </p:nvPr>
        </p:nvSpPr>
        <p:spPr>
          <a:xfrm>
            <a:off x="982133" y="457201"/>
            <a:ext cx="7704600" cy="1981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45D7E"/>
              </a:buClr>
              <a:buSzPct val="166492"/>
              <a:buFont typeface="Book Antiqua"/>
              <a:buNone/>
            </a:pPr>
            <a:br>
              <a:rPr lang="en-US">
                <a:solidFill>
                  <a:srgbClr val="345D7E"/>
                </a:solidFill>
                <a:latin typeface="Book Antiqua"/>
                <a:ea typeface="Book Antiqua"/>
                <a:cs typeface="Book Antiqua"/>
                <a:sym typeface="Book Antiqua"/>
              </a:rPr>
            </a:br>
            <a:br>
              <a:rPr lang="en-US">
                <a:solidFill>
                  <a:srgbClr val="345D7E"/>
                </a:solidFill>
                <a:latin typeface="Book Antiqua"/>
                <a:ea typeface="Book Antiqua"/>
                <a:cs typeface="Book Antiqua"/>
                <a:sym typeface="Book Antiqua"/>
              </a:rPr>
            </a:br>
            <a:r>
              <a:rPr lang="en-US" sz="4400">
                <a:solidFill>
                  <a:srgbClr val="345D7E"/>
                </a:solidFill>
                <a:latin typeface="Book Antiqua"/>
                <a:ea typeface="Book Antiqua"/>
                <a:cs typeface="Book Antiqua"/>
                <a:sym typeface="Book Antiqua"/>
              </a:rPr>
              <a:t>Voting</a:t>
            </a:r>
            <a:br>
              <a:rPr lang="en-US">
                <a:solidFill>
                  <a:srgbClr val="345D7E"/>
                </a:solidFill>
                <a:latin typeface="Book Antiqua"/>
                <a:ea typeface="Book Antiqua"/>
                <a:cs typeface="Book Antiqua"/>
                <a:sym typeface="Book Antiqua"/>
              </a:rPr>
            </a:br>
            <a:br>
              <a:rPr lang="en-US">
                <a:solidFill>
                  <a:srgbClr val="345D7E"/>
                </a:solidFill>
                <a:latin typeface="Book Antiqua"/>
                <a:ea typeface="Book Antiqua"/>
                <a:cs typeface="Book Antiqua"/>
                <a:sym typeface="Book Antiqua"/>
              </a:rPr>
            </a:br>
            <a:endParaRPr sz="3100">
              <a:solidFill>
                <a:srgbClr val="345D7E"/>
              </a:solidFill>
              <a:latin typeface="Book Antiqua"/>
              <a:ea typeface="Book Antiqua"/>
              <a:cs typeface="Book Antiqua"/>
              <a:sym typeface="Book Antiqua"/>
            </a:endParaRPr>
          </a:p>
        </p:txBody>
      </p:sp>
      <p:sp>
        <p:nvSpPr>
          <p:cNvPr id="1457" name="Google Shape;1457;p36"/>
          <p:cNvSpPr txBox="1"/>
          <p:nvPr>
            <p:ph idx="1" type="body"/>
          </p:nvPr>
        </p:nvSpPr>
        <p:spPr>
          <a:xfrm>
            <a:off x="982133" y="2667000"/>
            <a:ext cx="7704667" cy="3332816"/>
          </a:xfrm>
          <a:prstGeom prst="rect">
            <a:avLst/>
          </a:prstGeom>
          <a:noFill/>
          <a:ln>
            <a:noFill/>
          </a:ln>
        </p:spPr>
        <p:txBody>
          <a:bodyPr anchorCtr="0" anchor="ctr" bIns="45700" lIns="91425" spcFirstLastPara="1" rIns="91425" wrap="square" tIns="45700">
            <a:normAutofit/>
          </a:bodyPr>
          <a:lstStyle/>
          <a:p>
            <a:pPr indent="-64770" lvl="0" marL="285750" rtl="0" algn="l">
              <a:lnSpc>
                <a:spcPct val="100000"/>
              </a:lnSpc>
              <a:spcBef>
                <a:spcPts val="0"/>
              </a:spcBef>
              <a:spcAft>
                <a:spcPts val="0"/>
              </a:spcAft>
              <a:buSzPts val="3480"/>
              <a:buNone/>
            </a:pPr>
            <a:r>
              <a:t/>
            </a:r>
            <a:endParaRPr/>
          </a:p>
          <a:p>
            <a:pPr indent="0" lvl="0" marL="82296" rtl="0" algn="l">
              <a:lnSpc>
                <a:spcPct val="100000"/>
              </a:lnSpc>
              <a:spcBef>
                <a:spcPts val="1080"/>
              </a:spcBef>
              <a:spcAft>
                <a:spcPts val="0"/>
              </a:spcAft>
              <a:buSzPts val="3480"/>
              <a:buNone/>
            </a:pPr>
            <a:r>
              <a:t/>
            </a:r>
            <a:endParaRPr b="1"/>
          </a:p>
          <a:p>
            <a:pPr indent="-64770" lvl="0" marL="285750" rtl="0" algn="l">
              <a:lnSpc>
                <a:spcPct val="100000"/>
              </a:lnSpc>
              <a:spcBef>
                <a:spcPts val="1080"/>
              </a:spcBef>
              <a:spcAft>
                <a:spcPts val="0"/>
              </a:spcAft>
              <a:buSzPts val="3480"/>
              <a:buNone/>
            </a:pPr>
            <a:r>
              <a:t/>
            </a:r>
            <a:endParaRPr b="1"/>
          </a:p>
          <a:p>
            <a:pPr indent="-64770" lvl="0" marL="285750" rtl="0" algn="l">
              <a:lnSpc>
                <a:spcPct val="100000"/>
              </a:lnSpc>
              <a:spcBef>
                <a:spcPts val="1080"/>
              </a:spcBef>
              <a:spcAft>
                <a:spcPts val="0"/>
              </a:spcAft>
              <a:buSzPts val="3480"/>
              <a:buNone/>
            </a:pPr>
            <a:r>
              <a:t/>
            </a:r>
            <a:endParaRPr b="1"/>
          </a:p>
          <a:p>
            <a:pPr indent="-64770" lvl="0" marL="285750" rtl="0" algn="l">
              <a:lnSpc>
                <a:spcPct val="100000"/>
              </a:lnSpc>
              <a:spcBef>
                <a:spcPts val="1080"/>
              </a:spcBef>
              <a:spcAft>
                <a:spcPts val="0"/>
              </a:spcAft>
              <a:buSzPts val="3480"/>
              <a:buNone/>
            </a:pPr>
            <a:r>
              <a:t/>
            </a:r>
            <a:endParaRPr b="1"/>
          </a:p>
          <a:p>
            <a:pPr indent="-64770" lvl="0" marL="285750" rtl="0" algn="l">
              <a:lnSpc>
                <a:spcPct val="100000"/>
              </a:lnSpc>
              <a:spcBef>
                <a:spcPts val="1080"/>
              </a:spcBef>
              <a:spcAft>
                <a:spcPts val="0"/>
              </a:spcAft>
              <a:buSzPts val="3480"/>
              <a:buNone/>
            </a:pPr>
            <a:r>
              <a:t/>
            </a:r>
            <a:endParaRPr/>
          </a:p>
        </p:txBody>
      </p:sp>
      <p:pic>
        <p:nvPicPr>
          <p:cNvPr descr="sealfront2" id="1458" name="Google Shape;1458;p36"/>
          <p:cNvPicPr preferRelativeResize="0"/>
          <p:nvPr/>
        </p:nvPicPr>
        <p:blipFill rotWithShape="1">
          <a:blip r:embed="rId3">
            <a:alphaModFix/>
          </a:blip>
          <a:srcRect b="0" l="0" r="0" t="0"/>
          <a:stretch/>
        </p:blipFill>
        <p:spPr>
          <a:xfrm>
            <a:off x="1013177" y="381000"/>
            <a:ext cx="1523999" cy="1554684"/>
          </a:xfrm>
          <a:prstGeom prst="rect">
            <a:avLst/>
          </a:prstGeom>
          <a:noFill/>
          <a:ln>
            <a:noFill/>
          </a:ln>
        </p:spPr>
      </p:pic>
      <p:sp>
        <p:nvSpPr>
          <p:cNvPr id="1459" name="Google Shape;1459;p36"/>
          <p:cNvSpPr txBox="1"/>
          <p:nvPr/>
        </p:nvSpPr>
        <p:spPr>
          <a:xfrm>
            <a:off x="1453564" y="1840474"/>
            <a:ext cx="7162801" cy="46166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orbel"/>
                <a:ea typeface="Corbel"/>
                <a:cs typeface="Corbel"/>
                <a:sym typeface="Corbel"/>
              </a:rPr>
              <a:t>A public servant who is required to recuse himself or herself must: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orbel"/>
              <a:ea typeface="Corbel"/>
              <a:cs typeface="Corbel"/>
              <a:sym typeface="Corbel"/>
            </a:endParaRPr>
          </a:p>
          <a:p>
            <a:pPr indent="-285750" lvl="0" marL="285750" marR="0" rtl="0" algn="l">
              <a:lnSpc>
                <a:spcPct val="100000"/>
              </a:lnSpc>
              <a:spcBef>
                <a:spcPts val="0"/>
              </a:spcBef>
              <a:spcAft>
                <a:spcPts val="0"/>
              </a:spcAft>
              <a:buClr>
                <a:schemeClr val="accent1"/>
              </a:buClr>
              <a:buSzPts val="2400"/>
              <a:buFont typeface="Arial"/>
              <a:buChar char="•"/>
            </a:pPr>
            <a:r>
              <a:rPr b="0" i="0" lang="en-US" sz="2400" u="none" cap="none" strike="noStrike">
                <a:solidFill>
                  <a:srgbClr val="000000"/>
                </a:solidFill>
                <a:latin typeface="Corbel"/>
                <a:ea typeface="Corbel"/>
                <a:cs typeface="Corbel"/>
                <a:sym typeface="Corbel"/>
              </a:rPr>
              <a:t>Fully disclose his or her interest</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accent1"/>
              </a:buClr>
              <a:buSzPts val="2400"/>
              <a:buFont typeface="Arial"/>
              <a:buNone/>
            </a:pPr>
            <a:r>
              <a:t/>
            </a:r>
            <a:endParaRPr b="0" i="0" sz="2400" u="none" cap="none" strike="noStrike">
              <a:solidFill>
                <a:srgbClr val="000000"/>
              </a:solidFill>
              <a:latin typeface="Corbel"/>
              <a:ea typeface="Corbel"/>
              <a:cs typeface="Corbel"/>
              <a:sym typeface="Corbel"/>
            </a:endParaRPr>
          </a:p>
          <a:p>
            <a:pPr indent="-285750" lvl="0" marL="285750" marR="0" rtl="0" algn="l">
              <a:lnSpc>
                <a:spcPct val="100000"/>
              </a:lnSpc>
              <a:spcBef>
                <a:spcPts val="0"/>
              </a:spcBef>
              <a:spcAft>
                <a:spcPts val="0"/>
              </a:spcAft>
              <a:buClr>
                <a:schemeClr val="accent1"/>
              </a:buClr>
              <a:buSzPts val="2400"/>
              <a:buFont typeface="Arial"/>
              <a:buChar char="•"/>
            </a:pPr>
            <a:r>
              <a:rPr b="0" i="0" lang="en-US" sz="2400" u="none" cap="none" strike="noStrike">
                <a:solidFill>
                  <a:srgbClr val="000000"/>
                </a:solidFill>
                <a:latin typeface="Corbel"/>
                <a:ea typeface="Corbel"/>
                <a:cs typeface="Corbel"/>
                <a:sym typeface="Corbel"/>
              </a:rPr>
              <a:t>Leave the room during both the discussion of, and the vote on, the issue</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accent1"/>
              </a:buClr>
              <a:buSzPts val="2400"/>
              <a:buFont typeface="Arial"/>
              <a:buNone/>
            </a:pPr>
            <a:r>
              <a:t/>
            </a:r>
            <a:endParaRPr b="0" i="0" sz="2400" u="none" cap="none" strike="noStrike">
              <a:solidFill>
                <a:srgbClr val="000000"/>
              </a:solidFill>
              <a:latin typeface="Corbel"/>
              <a:ea typeface="Corbel"/>
              <a:cs typeface="Corbel"/>
              <a:sym typeface="Corbel"/>
            </a:endParaRPr>
          </a:p>
          <a:p>
            <a:pPr indent="-285750" lvl="0" marL="285750" marR="0" rtl="0" algn="l">
              <a:lnSpc>
                <a:spcPct val="100000"/>
              </a:lnSpc>
              <a:spcBef>
                <a:spcPts val="0"/>
              </a:spcBef>
              <a:spcAft>
                <a:spcPts val="0"/>
              </a:spcAft>
              <a:buClr>
                <a:schemeClr val="accent1"/>
              </a:buClr>
              <a:buSzPts val="2400"/>
              <a:buFont typeface="Arial"/>
              <a:buChar char="•"/>
            </a:pPr>
            <a:r>
              <a:rPr b="0" i="0" lang="en-US" sz="2400" u="none" cap="none" strike="noStrike">
                <a:solidFill>
                  <a:srgbClr val="000000"/>
                </a:solidFill>
                <a:latin typeface="Corbel"/>
                <a:ea typeface="Corbel"/>
                <a:cs typeface="Corbel"/>
                <a:sym typeface="Corbel"/>
              </a:rPr>
              <a:t>Minutes must reflect recusal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sp>
        <p:nvSpPr>
          <p:cNvPr id="1460" name="Google Shape;1460;p36"/>
          <p:cNvSpPr txBox="1"/>
          <p:nvPr/>
        </p:nvSpPr>
        <p:spPr>
          <a:xfrm>
            <a:off x="1436999" y="1299002"/>
            <a:ext cx="7315201"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45D7E"/>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45D7E"/>
                </a:solidFill>
                <a:latin typeface="Book Antiqua"/>
                <a:ea typeface="Book Antiqua"/>
                <a:cs typeface="Book Antiqua"/>
                <a:sym typeface="Book Antiqua"/>
              </a:rPr>
              <a:t>Proper Recusal</a:t>
            </a:r>
            <a:endParaRPr b="0" i="0" sz="1400" u="none" cap="none" strike="noStrike">
              <a:solidFill>
                <a:srgbClr val="000000"/>
              </a:solidFill>
              <a:latin typeface="Arial"/>
              <a:ea typeface="Arial"/>
              <a:cs typeface="Arial"/>
              <a:sym typeface="Arial"/>
            </a:endParaRPr>
          </a:p>
        </p:txBody>
      </p:sp>
      <p:pic>
        <p:nvPicPr>
          <p:cNvPr descr="C:\Users\E031195\AppData\Local\Microsoft\Windows\Temporary Internet Files\Content.IE5\Z7555W6Q\MP900386035[1].jpg" id="1461" name="Google Shape;1461;p36"/>
          <p:cNvPicPr preferRelativeResize="0"/>
          <p:nvPr/>
        </p:nvPicPr>
        <p:blipFill rotWithShape="1">
          <a:blip r:embed="rId4">
            <a:alphaModFix/>
          </a:blip>
          <a:srcRect b="0" l="0" r="0" t="0"/>
          <a:stretch/>
        </p:blipFill>
        <p:spPr>
          <a:xfrm>
            <a:off x="6553200" y="4585414"/>
            <a:ext cx="2133600" cy="1524000"/>
          </a:xfrm>
          <a:prstGeom prst="rect">
            <a:avLst/>
          </a:prstGeom>
          <a:noFill/>
          <a:ln>
            <a:noFill/>
          </a:ln>
        </p:spPr>
      </p:pic>
      <p:sp>
        <p:nvSpPr>
          <p:cNvPr id="1462" name="Google Shape;1462;p36"/>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transition spd="slow">
    <p:wipe dir="l"/>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37"/>
          <p:cNvSpPr txBox="1"/>
          <p:nvPr>
            <p:ph type="title"/>
          </p:nvPr>
        </p:nvSpPr>
        <p:spPr>
          <a:xfrm>
            <a:off x="2228849" y="178450"/>
            <a:ext cx="7200900" cy="1485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Employment Restrictions</a:t>
            </a:r>
            <a:endParaRPr/>
          </a:p>
        </p:txBody>
      </p:sp>
      <p:sp>
        <p:nvSpPr>
          <p:cNvPr id="1469" name="Google Shape;1469;p37"/>
          <p:cNvSpPr txBox="1"/>
          <p:nvPr>
            <p:ph idx="1" type="body"/>
          </p:nvPr>
        </p:nvSpPr>
        <p:spPr>
          <a:xfrm>
            <a:off x="902208" y="1260280"/>
            <a:ext cx="5727192" cy="5334000"/>
          </a:xfrm>
          <a:prstGeom prst="rect">
            <a:avLst/>
          </a:prstGeom>
          <a:noFill/>
          <a:ln>
            <a:noFill/>
          </a:ln>
        </p:spPr>
        <p:txBody>
          <a:bodyPr anchorCtr="0" anchor="ctr" bIns="45700" lIns="91425" spcFirstLastPara="1" rIns="91425" wrap="square" tIns="45700">
            <a:normAutofit fontScale="77500" lnSpcReduction="20000"/>
          </a:bodyPr>
          <a:lstStyle/>
          <a:p>
            <a:pPr indent="0" lvl="0" marL="82296" rtl="0" algn="l">
              <a:lnSpc>
                <a:spcPct val="100000"/>
              </a:lnSpc>
              <a:spcBef>
                <a:spcPts val="0"/>
              </a:spcBef>
              <a:spcAft>
                <a:spcPts val="0"/>
              </a:spcAft>
              <a:buSzPct val="145000"/>
              <a:buNone/>
            </a:pPr>
            <a:r>
              <a:t/>
            </a:r>
            <a:endParaRPr/>
          </a:p>
          <a:p>
            <a:pPr indent="0" lvl="0" marL="82296" rtl="0" algn="l">
              <a:lnSpc>
                <a:spcPct val="100000"/>
              </a:lnSpc>
              <a:spcBef>
                <a:spcPts val="879"/>
              </a:spcBef>
              <a:spcAft>
                <a:spcPts val="0"/>
              </a:spcAft>
              <a:buSzPct val="145000"/>
              <a:buNone/>
            </a:pPr>
            <a:r>
              <a:t/>
            </a:r>
            <a:endParaRPr/>
          </a:p>
          <a:p>
            <a:pPr indent="0" lvl="0" marL="82296" rtl="0" algn="l">
              <a:lnSpc>
                <a:spcPct val="100000"/>
              </a:lnSpc>
              <a:spcBef>
                <a:spcPts val="1003"/>
              </a:spcBef>
              <a:spcAft>
                <a:spcPts val="0"/>
              </a:spcAft>
              <a:buClr>
                <a:srgbClr val="BA8E2C"/>
              </a:buClr>
              <a:buSzPct val="145000"/>
              <a:buNone/>
            </a:pPr>
            <a:r>
              <a:t/>
            </a:r>
            <a:endParaRPr sz="2600">
              <a:solidFill>
                <a:schemeClr val="dk1"/>
              </a:solidFill>
            </a:endParaRPr>
          </a:p>
          <a:p>
            <a:pPr indent="0" lvl="0" marL="82296" rtl="0" algn="l">
              <a:lnSpc>
                <a:spcPct val="100000"/>
              </a:lnSpc>
              <a:spcBef>
                <a:spcPts val="1049"/>
              </a:spcBef>
              <a:spcAft>
                <a:spcPts val="0"/>
              </a:spcAft>
              <a:buClr>
                <a:srgbClr val="BA8E2C"/>
              </a:buClr>
              <a:buSzPct val="145000"/>
              <a:buNone/>
            </a:pPr>
            <a:r>
              <a:rPr lang="en-US" sz="2900">
                <a:solidFill>
                  <a:srgbClr val="FF0000"/>
                </a:solidFill>
              </a:rPr>
              <a:t>Full-time</a:t>
            </a:r>
            <a:r>
              <a:rPr lang="en-US" sz="2900">
                <a:solidFill>
                  <a:schemeClr val="dk1"/>
                </a:solidFill>
              </a:rPr>
              <a:t> public employees may not seek employment with, or buy, sell or lease property to or from, any person who:</a:t>
            </a:r>
            <a:endParaRPr/>
          </a:p>
          <a:p>
            <a:pPr indent="-285796" lvl="0" marL="285750" rtl="0" algn="l">
              <a:lnSpc>
                <a:spcPct val="100000"/>
              </a:lnSpc>
              <a:spcBef>
                <a:spcPts val="1049"/>
              </a:spcBef>
              <a:spcAft>
                <a:spcPts val="0"/>
              </a:spcAft>
              <a:buClr>
                <a:srgbClr val="BA8E2C"/>
              </a:buClr>
              <a:buSzPct val="145000"/>
              <a:buFont typeface="Arial"/>
              <a:buChar char="•"/>
            </a:pPr>
            <a:r>
              <a:rPr lang="en-US" sz="2900">
                <a:solidFill>
                  <a:schemeClr val="dk1"/>
                </a:solidFill>
              </a:rPr>
              <a:t>Had a matter on which they or their subordinate took regulatory action within the past 12 </a:t>
            </a:r>
            <a:r>
              <a:rPr lang="en-US" sz="2900"/>
              <a:t>months, </a:t>
            </a:r>
            <a:r>
              <a:rPr lang="en-US" sz="2900">
                <a:solidFill>
                  <a:schemeClr val="dk1"/>
                </a:solidFill>
              </a:rPr>
              <a:t>or</a:t>
            </a:r>
            <a:endParaRPr/>
          </a:p>
          <a:p>
            <a:pPr indent="-285796" lvl="0" marL="285750" rtl="0" algn="l">
              <a:lnSpc>
                <a:spcPct val="100000"/>
              </a:lnSpc>
              <a:spcBef>
                <a:spcPts val="1049"/>
              </a:spcBef>
              <a:spcAft>
                <a:spcPts val="0"/>
              </a:spcAft>
              <a:buClr>
                <a:srgbClr val="BA8E2C"/>
              </a:buClr>
              <a:buSzPct val="145000"/>
              <a:buFont typeface="Arial"/>
              <a:buChar char="•"/>
            </a:pPr>
            <a:r>
              <a:rPr lang="en-US" sz="2900">
                <a:solidFill>
                  <a:schemeClr val="dk1"/>
                </a:solidFill>
              </a:rPr>
              <a:t>Currently has a matter before their agency on which they or a subordinate is working</a:t>
            </a:r>
            <a:r>
              <a:rPr lang="en-US" sz="2900"/>
              <a:t>, </a:t>
            </a:r>
            <a:r>
              <a:rPr lang="en-US" sz="2900">
                <a:solidFill>
                  <a:schemeClr val="dk1"/>
                </a:solidFill>
              </a:rPr>
              <a:t>or</a:t>
            </a:r>
            <a:endParaRPr/>
          </a:p>
          <a:p>
            <a:pPr indent="-285796" lvl="0" marL="285750" rtl="0" algn="l">
              <a:lnSpc>
                <a:spcPct val="100000"/>
              </a:lnSpc>
              <a:spcBef>
                <a:spcPts val="1049"/>
              </a:spcBef>
              <a:spcAft>
                <a:spcPts val="0"/>
              </a:spcAft>
              <a:buClr>
                <a:srgbClr val="BA8E2C"/>
              </a:buClr>
              <a:buSzPct val="145000"/>
              <a:buFont typeface="Arial"/>
              <a:buChar char="•"/>
            </a:pPr>
            <a:r>
              <a:rPr lang="en-US" sz="2900">
                <a:solidFill>
                  <a:schemeClr val="dk1"/>
                </a:solidFill>
              </a:rPr>
              <a:t>Is a vendor over which they exercise control</a:t>
            </a:r>
            <a:endParaRPr/>
          </a:p>
          <a:p>
            <a:pPr indent="0" lvl="0" marL="82296" rtl="0" algn="l">
              <a:lnSpc>
                <a:spcPct val="100000"/>
              </a:lnSpc>
              <a:spcBef>
                <a:spcPts val="956"/>
              </a:spcBef>
              <a:spcAft>
                <a:spcPts val="0"/>
              </a:spcAft>
              <a:buSzPct val="145000"/>
              <a:buNone/>
            </a:pPr>
            <a:r>
              <a:rPr lang="en-US">
                <a:solidFill>
                  <a:srgbClr val="FF0000"/>
                </a:solidFill>
              </a:rPr>
              <a:t>	</a:t>
            </a:r>
            <a:r>
              <a:rPr lang="en-US" sz="2300">
                <a:solidFill>
                  <a:srgbClr val="FF0000"/>
                </a:solidFill>
              </a:rPr>
              <a:t>Employment Exemptions available</a:t>
            </a:r>
            <a:endParaRPr/>
          </a:p>
          <a:p>
            <a:pPr indent="0" lvl="0" marL="82296" rtl="0" algn="l">
              <a:lnSpc>
                <a:spcPct val="100000"/>
              </a:lnSpc>
              <a:spcBef>
                <a:spcPts val="879"/>
              </a:spcBef>
              <a:spcAft>
                <a:spcPts val="0"/>
              </a:spcAft>
              <a:buSzPct val="145000"/>
              <a:buNone/>
            </a:pPr>
            <a:r>
              <a:rPr lang="en-US"/>
              <a:t>              2019-17 and 2020-05</a:t>
            </a:r>
            <a:endParaRPr/>
          </a:p>
          <a:p>
            <a:pPr indent="-385905" lvl="0" marL="596646" rtl="0" algn="l">
              <a:lnSpc>
                <a:spcPct val="100000"/>
              </a:lnSpc>
              <a:spcBef>
                <a:spcPts val="879"/>
              </a:spcBef>
              <a:spcAft>
                <a:spcPts val="0"/>
              </a:spcAft>
              <a:buSzPct val="145000"/>
              <a:buNone/>
            </a:pPr>
            <a:r>
              <a:t/>
            </a:r>
            <a:endParaRPr/>
          </a:p>
        </p:txBody>
      </p:sp>
      <p:pic>
        <p:nvPicPr>
          <p:cNvPr descr="C:\Users\E031195\AppData\Local\Microsoft\Windows\Temporary Internet Files\Content.IE5\EGXZMNH2\MM900254495[1].gif" id="1470" name="Google Shape;1470;p37"/>
          <p:cNvPicPr preferRelativeResize="0"/>
          <p:nvPr/>
        </p:nvPicPr>
        <p:blipFill rotWithShape="1">
          <a:blip r:embed="rId3">
            <a:alphaModFix/>
          </a:blip>
          <a:srcRect b="0" l="0" r="0" t="0"/>
          <a:stretch/>
        </p:blipFill>
        <p:spPr>
          <a:xfrm>
            <a:off x="6629400" y="2700176"/>
            <a:ext cx="2261009" cy="1828800"/>
          </a:xfrm>
          <a:prstGeom prst="rect">
            <a:avLst/>
          </a:prstGeom>
          <a:noFill/>
          <a:ln>
            <a:noFill/>
          </a:ln>
        </p:spPr>
      </p:pic>
      <p:sp>
        <p:nvSpPr>
          <p:cNvPr id="1471" name="Google Shape;1471;p37"/>
          <p:cNvSpPr txBox="1"/>
          <p:nvPr/>
        </p:nvSpPr>
        <p:spPr>
          <a:xfrm>
            <a:off x="1409699" y="1260280"/>
            <a:ext cx="731520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2000"/>
              <a:buFont typeface="Corbel"/>
              <a:buNone/>
            </a:pPr>
            <a:r>
              <a:rPr b="1" i="0" lang="en-US" sz="2000" u="none" cap="none" strike="noStrike">
                <a:solidFill>
                  <a:srgbClr val="BA8E2C"/>
                </a:solidFill>
                <a:latin typeface="Corbel"/>
                <a:ea typeface="Corbel"/>
                <a:cs typeface="Corbel"/>
                <a:sym typeface="Corbel"/>
              </a:rPr>
              <a:t>W. Va. Code § 6B-2-5(h)</a:t>
            </a:r>
            <a:endParaRPr b="0" i="0" sz="1400" u="none" cap="none" strike="noStrike">
              <a:solidFill>
                <a:srgbClr val="000000"/>
              </a:solidFill>
              <a:latin typeface="Arial"/>
              <a:ea typeface="Arial"/>
              <a:cs typeface="Arial"/>
              <a:sym typeface="Arial"/>
            </a:endParaRPr>
          </a:p>
        </p:txBody>
      </p:sp>
      <p:pic>
        <p:nvPicPr>
          <p:cNvPr descr="sealfront2" id="1472" name="Google Shape;1472;p37"/>
          <p:cNvPicPr preferRelativeResize="0"/>
          <p:nvPr/>
        </p:nvPicPr>
        <p:blipFill rotWithShape="1">
          <a:blip r:embed="rId4">
            <a:alphaModFix/>
          </a:blip>
          <a:srcRect b="0" l="0" r="0" t="0"/>
          <a:stretch/>
        </p:blipFill>
        <p:spPr>
          <a:xfrm>
            <a:off x="990600" y="197916"/>
            <a:ext cx="1523999" cy="1554684"/>
          </a:xfrm>
          <a:prstGeom prst="rect">
            <a:avLst/>
          </a:prstGeom>
          <a:noFill/>
          <a:ln>
            <a:noFill/>
          </a:ln>
        </p:spPr>
      </p:pic>
      <p:sp>
        <p:nvSpPr>
          <p:cNvPr id="1473" name="Google Shape;1473;p3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2"/>
          <p:cNvSpPr txBox="1"/>
          <p:nvPr>
            <p:ph type="title"/>
          </p:nvPr>
        </p:nvSpPr>
        <p:spPr>
          <a:xfrm>
            <a:off x="2149100" y="198275"/>
            <a:ext cx="7028700" cy="1124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Topics of Ethics Act</a:t>
            </a:r>
            <a:endParaRPr/>
          </a:p>
        </p:txBody>
      </p:sp>
      <p:sp>
        <p:nvSpPr>
          <p:cNvPr id="987" name="Google Shape;987;p2"/>
          <p:cNvSpPr txBox="1"/>
          <p:nvPr>
            <p:ph idx="1" type="body"/>
          </p:nvPr>
        </p:nvSpPr>
        <p:spPr>
          <a:xfrm>
            <a:off x="1501600" y="2442875"/>
            <a:ext cx="6633900" cy="4168500"/>
          </a:xfrm>
          <a:prstGeom prst="rect">
            <a:avLst/>
          </a:prstGeom>
          <a:noFill/>
          <a:ln>
            <a:noFill/>
          </a:ln>
        </p:spPr>
        <p:txBody>
          <a:bodyPr anchorCtr="0" anchor="ctr" bIns="45700" lIns="91425" spcFirstLastPara="1" rIns="91425" wrap="square" tIns="45700">
            <a:noAutofit/>
          </a:bodyPr>
          <a:lstStyle/>
          <a:p>
            <a:pPr indent="-101600" lvl="0" marL="285750" rtl="0" algn="l">
              <a:lnSpc>
                <a:spcPct val="100000"/>
              </a:lnSpc>
              <a:spcBef>
                <a:spcPts val="0"/>
              </a:spcBef>
              <a:spcAft>
                <a:spcPts val="0"/>
              </a:spcAft>
              <a:buSzPts val="2900"/>
              <a:buNone/>
            </a:pPr>
            <a:r>
              <a:t/>
            </a:r>
            <a:endParaRPr sz="2000"/>
          </a:p>
          <a:p>
            <a:pPr indent="-101600" lvl="0" marL="285750" rtl="0" algn="l">
              <a:lnSpc>
                <a:spcPct val="100000"/>
              </a:lnSpc>
              <a:spcBef>
                <a:spcPts val="1000"/>
              </a:spcBef>
              <a:spcAft>
                <a:spcPts val="0"/>
              </a:spcAft>
              <a:buSzPts val="2900"/>
              <a:buNone/>
            </a:pPr>
            <a:r>
              <a:t/>
            </a:r>
            <a:endParaRPr sz="2000"/>
          </a:p>
          <a:p>
            <a:pPr indent="-158750" lvl="0" marL="285750" rtl="0" algn="l">
              <a:lnSpc>
                <a:spcPct val="170000"/>
              </a:lnSpc>
              <a:spcBef>
                <a:spcPts val="1000"/>
              </a:spcBef>
              <a:spcAft>
                <a:spcPts val="0"/>
              </a:spcAft>
              <a:buClr>
                <a:srgbClr val="BA8E2C"/>
              </a:buClr>
              <a:buSzPts val="2000"/>
              <a:buFont typeface="Arial"/>
              <a:buNone/>
            </a:pPr>
            <a:r>
              <a:t/>
            </a:r>
            <a:endParaRPr sz="2000">
              <a:solidFill>
                <a:schemeClr val="dk1"/>
              </a:solidFill>
            </a:endParaRPr>
          </a:p>
          <a:p>
            <a:pPr indent="-311150" lvl="0" marL="285750" rtl="0" algn="l">
              <a:lnSpc>
                <a:spcPct val="170000"/>
              </a:lnSpc>
              <a:spcBef>
                <a:spcPts val="1000"/>
              </a:spcBef>
              <a:spcAft>
                <a:spcPts val="0"/>
              </a:spcAft>
              <a:buClr>
                <a:srgbClr val="BA8E2C"/>
              </a:buClr>
              <a:buSzPts val="2400"/>
              <a:buFont typeface="Arial"/>
              <a:buChar char="•"/>
            </a:pPr>
            <a:r>
              <a:rPr lang="en-US" sz="2700">
                <a:solidFill>
                  <a:schemeClr val="dk1"/>
                </a:solidFill>
              </a:rPr>
              <a:t>Office for Private Gain</a:t>
            </a:r>
            <a:endParaRPr sz="3100"/>
          </a:p>
          <a:p>
            <a:pPr indent="-330200" lvl="0" marL="285750" rtl="0" algn="l">
              <a:lnSpc>
                <a:spcPct val="170000"/>
              </a:lnSpc>
              <a:spcBef>
                <a:spcPts val="1000"/>
              </a:spcBef>
              <a:spcAft>
                <a:spcPts val="0"/>
              </a:spcAft>
              <a:buClr>
                <a:srgbClr val="BA8E2C"/>
              </a:buClr>
              <a:buSzPts val="2700"/>
              <a:buFont typeface="Arial"/>
              <a:buChar char="•"/>
            </a:pPr>
            <a:r>
              <a:rPr lang="en-US" sz="2700">
                <a:solidFill>
                  <a:srgbClr val="000000"/>
                </a:solidFill>
              </a:rPr>
              <a:t>Solicitation and Gifts</a:t>
            </a:r>
            <a:endParaRPr sz="3100"/>
          </a:p>
          <a:p>
            <a:pPr indent="-330200" lvl="0" marL="285750" rtl="0" algn="l">
              <a:lnSpc>
                <a:spcPct val="170000"/>
              </a:lnSpc>
              <a:spcBef>
                <a:spcPts val="1000"/>
              </a:spcBef>
              <a:spcAft>
                <a:spcPts val="0"/>
              </a:spcAft>
              <a:buClr>
                <a:srgbClr val="BA8E2C"/>
              </a:buClr>
              <a:buSzPts val="2700"/>
              <a:buFont typeface="Arial"/>
              <a:buChar char="•"/>
            </a:pPr>
            <a:r>
              <a:rPr lang="en-US" sz="2700">
                <a:solidFill>
                  <a:schemeClr val="dk1"/>
                </a:solidFill>
              </a:rPr>
              <a:t>Name/Likeness (“Trinkets”)</a:t>
            </a:r>
            <a:endParaRPr sz="3100"/>
          </a:p>
          <a:p>
            <a:pPr indent="-330200" lvl="0" marL="285750" rtl="0" algn="l">
              <a:lnSpc>
                <a:spcPct val="170000"/>
              </a:lnSpc>
              <a:spcBef>
                <a:spcPts val="1000"/>
              </a:spcBef>
              <a:spcAft>
                <a:spcPts val="0"/>
              </a:spcAft>
              <a:buClr>
                <a:srgbClr val="BA8E2C"/>
              </a:buClr>
              <a:buSzPts val="2700"/>
              <a:buFont typeface="Arial"/>
              <a:buChar char="•"/>
            </a:pPr>
            <a:r>
              <a:rPr lang="en-US" sz="2700">
                <a:solidFill>
                  <a:schemeClr val="dk1"/>
                </a:solidFill>
              </a:rPr>
              <a:t>Prohibited Public Contracts</a:t>
            </a:r>
            <a:endParaRPr sz="3100"/>
          </a:p>
          <a:p>
            <a:pPr indent="-330200" lvl="0" marL="285750" rtl="0" algn="l">
              <a:lnSpc>
                <a:spcPct val="170000"/>
              </a:lnSpc>
              <a:spcBef>
                <a:spcPts val="1000"/>
              </a:spcBef>
              <a:spcAft>
                <a:spcPts val="0"/>
              </a:spcAft>
              <a:buClr>
                <a:srgbClr val="BA8E2C"/>
              </a:buClr>
              <a:buSzPts val="2700"/>
              <a:buFont typeface="Arial"/>
              <a:buChar char="•"/>
            </a:pPr>
            <a:r>
              <a:rPr lang="en-US" sz="2700"/>
              <a:t>Voting</a:t>
            </a:r>
            <a:endParaRPr sz="3100"/>
          </a:p>
          <a:p>
            <a:pPr indent="-330200" lvl="0" marL="285750" rtl="0" algn="l">
              <a:lnSpc>
                <a:spcPct val="170000"/>
              </a:lnSpc>
              <a:spcBef>
                <a:spcPts val="1000"/>
              </a:spcBef>
              <a:spcAft>
                <a:spcPts val="0"/>
              </a:spcAft>
              <a:buClr>
                <a:srgbClr val="BA8E2C"/>
              </a:buClr>
              <a:buSzPts val="2700"/>
              <a:buFont typeface="Arial"/>
              <a:buChar char="•"/>
            </a:pPr>
            <a:r>
              <a:rPr lang="en-US" sz="2700">
                <a:solidFill>
                  <a:srgbClr val="000000"/>
                </a:solidFill>
              </a:rPr>
              <a:t>Conflicts of Interest</a:t>
            </a:r>
            <a:endParaRPr sz="3100"/>
          </a:p>
          <a:p>
            <a:pPr indent="-330200" lvl="0" marL="285750" rtl="0" algn="l">
              <a:lnSpc>
                <a:spcPct val="170000"/>
              </a:lnSpc>
              <a:spcBef>
                <a:spcPts val="1000"/>
              </a:spcBef>
              <a:spcAft>
                <a:spcPts val="0"/>
              </a:spcAft>
              <a:buClr>
                <a:srgbClr val="BA8E2C"/>
              </a:buClr>
              <a:buSzPts val="2700"/>
              <a:buFont typeface="Arial"/>
              <a:buChar char="•"/>
            </a:pPr>
            <a:r>
              <a:rPr lang="en-US" sz="2700">
                <a:solidFill>
                  <a:schemeClr val="dk1"/>
                </a:solidFill>
              </a:rPr>
              <a:t>Employment Restrictions</a:t>
            </a:r>
            <a:endParaRPr sz="3100"/>
          </a:p>
          <a:p>
            <a:pPr indent="0" lvl="0" marL="0" rtl="0" algn="l">
              <a:lnSpc>
                <a:spcPct val="170000"/>
              </a:lnSpc>
              <a:spcBef>
                <a:spcPts val="1000"/>
              </a:spcBef>
              <a:spcAft>
                <a:spcPts val="0"/>
              </a:spcAft>
              <a:buClr>
                <a:srgbClr val="BA8E2C"/>
              </a:buClr>
              <a:buSzPts val="2000"/>
              <a:buNone/>
            </a:pPr>
            <a:r>
              <a:t/>
            </a:r>
            <a:endParaRPr sz="2000">
              <a:solidFill>
                <a:schemeClr val="dk1"/>
              </a:solidFill>
            </a:endParaRPr>
          </a:p>
          <a:p>
            <a:pPr indent="-158750" lvl="0" marL="285750" rtl="0" algn="l">
              <a:lnSpc>
                <a:spcPct val="100000"/>
              </a:lnSpc>
              <a:spcBef>
                <a:spcPts val="1000"/>
              </a:spcBef>
              <a:spcAft>
                <a:spcPts val="0"/>
              </a:spcAft>
              <a:buSzPts val="2000"/>
              <a:buNone/>
            </a:pPr>
            <a:r>
              <a:t/>
            </a:r>
            <a:endParaRPr sz="2000"/>
          </a:p>
          <a:p>
            <a:pPr indent="-101600" lvl="0" marL="285750" rtl="0" algn="l">
              <a:lnSpc>
                <a:spcPct val="100000"/>
              </a:lnSpc>
              <a:spcBef>
                <a:spcPts val="1000"/>
              </a:spcBef>
              <a:spcAft>
                <a:spcPts val="0"/>
              </a:spcAft>
              <a:buClr>
                <a:schemeClr val="dk2"/>
              </a:buClr>
              <a:buSzPts val="2900"/>
              <a:buNone/>
            </a:pPr>
            <a:r>
              <a:t/>
            </a:r>
            <a:endParaRPr sz="2000"/>
          </a:p>
          <a:p>
            <a:pPr indent="-101600" lvl="0" marL="285750" rtl="0" algn="l">
              <a:lnSpc>
                <a:spcPct val="100000"/>
              </a:lnSpc>
              <a:spcBef>
                <a:spcPts val="1000"/>
              </a:spcBef>
              <a:spcAft>
                <a:spcPts val="0"/>
              </a:spcAft>
              <a:buClr>
                <a:schemeClr val="dk2"/>
              </a:buClr>
              <a:buSzPts val="2900"/>
              <a:buNone/>
            </a:pPr>
            <a:r>
              <a:t/>
            </a:r>
            <a:endParaRPr sz="2000"/>
          </a:p>
        </p:txBody>
      </p:sp>
      <p:pic>
        <p:nvPicPr>
          <p:cNvPr descr="sealfront2" id="988" name="Google Shape;988;p2"/>
          <p:cNvPicPr preferRelativeResize="0"/>
          <p:nvPr/>
        </p:nvPicPr>
        <p:blipFill rotWithShape="1">
          <a:blip r:embed="rId3">
            <a:alphaModFix/>
          </a:blip>
          <a:srcRect b="0" l="0" r="0" t="0"/>
          <a:stretch/>
        </p:blipFill>
        <p:spPr>
          <a:xfrm>
            <a:off x="1140575" y="-17018"/>
            <a:ext cx="1523999" cy="155468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38"/>
          <p:cNvSpPr txBox="1"/>
          <p:nvPr>
            <p:ph type="title"/>
          </p:nvPr>
        </p:nvSpPr>
        <p:spPr>
          <a:xfrm>
            <a:off x="1371601" y="213262"/>
            <a:ext cx="7315201"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45D7E"/>
              </a:buClr>
              <a:buSzPct val="100000"/>
              <a:buFont typeface="Book Antiqua"/>
              <a:buNone/>
            </a:pPr>
            <a:r>
              <a:rPr lang="en-US">
                <a:solidFill>
                  <a:srgbClr val="345D7E"/>
                </a:solidFill>
                <a:latin typeface="Book Antiqua"/>
                <a:ea typeface="Book Antiqua"/>
                <a:cs typeface="Book Antiqua"/>
                <a:sym typeface="Book Antiqua"/>
              </a:rPr>
              <a:t>	Post-employment Restrictions</a:t>
            </a:r>
            <a:endParaRPr/>
          </a:p>
        </p:txBody>
      </p:sp>
      <p:sp>
        <p:nvSpPr>
          <p:cNvPr id="1480" name="Google Shape;1480;p38"/>
          <p:cNvSpPr txBox="1"/>
          <p:nvPr>
            <p:ph idx="1" type="body"/>
          </p:nvPr>
        </p:nvSpPr>
        <p:spPr>
          <a:xfrm>
            <a:off x="1066800" y="914400"/>
            <a:ext cx="7900554" cy="5715000"/>
          </a:xfrm>
          <a:prstGeom prst="rect">
            <a:avLst/>
          </a:prstGeom>
          <a:noFill/>
          <a:ln>
            <a:noFill/>
          </a:ln>
        </p:spPr>
        <p:txBody>
          <a:bodyPr anchorCtr="0" anchor="t" bIns="45700" lIns="91425" spcFirstLastPara="1" rIns="91425" wrap="square" tIns="45700">
            <a:normAutofit fontScale="85000" lnSpcReduction="20000"/>
          </a:bodyPr>
          <a:lstStyle/>
          <a:p>
            <a:pPr indent="-285750" lvl="0" marL="285750" rtl="0" algn="ctr">
              <a:lnSpc>
                <a:spcPct val="100000"/>
              </a:lnSpc>
              <a:spcBef>
                <a:spcPts val="0"/>
              </a:spcBef>
              <a:spcAft>
                <a:spcPts val="0"/>
              </a:spcAft>
              <a:buSzPct val="145000"/>
              <a:buFont typeface="Noto Sans Symbols"/>
              <a:buNone/>
            </a:pPr>
            <a:r>
              <a:rPr b="1" lang="en-US"/>
              <a:t>			</a:t>
            </a:r>
            <a:endParaRPr/>
          </a:p>
          <a:p>
            <a:pPr indent="-285750" lvl="0" marL="285750" rtl="0" algn="l">
              <a:lnSpc>
                <a:spcPct val="100000"/>
              </a:lnSpc>
              <a:spcBef>
                <a:spcPts val="442"/>
              </a:spcBef>
              <a:spcAft>
                <a:spcPts val="0"/>
              </a:spcAft>
              <a:buSzPct val="145000"/>
              <a:buFont typeface="Noto Sans Symbols"/>
              <a:buNone/>
            </a:pPr>
            <a:r>
              <a:rPr b="1" lang="en-US" sz="2600">
                <a:latin typeface="Arial"/>
                <a:ea typeface="Arial"/>
                <a:cs typeface="Arial"/>
                <a:sym typeface="Arial"/>
              </a:rPr>
              <a:t>	</a:t>
            </a:r>
            <a:endParaRPr/>
          </a:p>
          <a:p>
            <a:pPr indent="0" lvl="5" marL="2286000" rtl="0" algn="l">
              <a:lnSpc>
                <a:spcPct val="100000"/>
              </a:lnSpc>
              <a:spcBef>
                <a:spcPts val="340"/>
              </a:spcBef>
              <a:spcAft>
                <a:spcPts val="0"/>
              </a:spcAft>
              <a:buSzPct val="145000"/>
              <a:buNone/>
            </a:pPr>
            <a:r>
              <a:rPr lang="en-US" sz="2000"/>
              <a:t>	</a:t>
            </a:r>
            <a:endParaRPr/>
          </a:p>
          <a:p>
            <a:pPr indent="0" lvl="5" marL="2286000" rtl="0" algn="l">
              <a:lnSpc>
                <a:spcPct val="100000"/>
              </a:lnSpc>
              <a:spcBef>
                <a:spcPts val="1161"/>
              </a:spcBef>
              <a:spcAft>
                <a:spcPts val="0"/>
              </a:spcAft>
              <a:buSzPct val="145000"/>
              <a:buNone/>
            </a:pPr>
            <a:r>
              <a:rPr lang="en-US" sz="2000">
                <a:solidFill>
                  <a:srgbClr val="345D7E"/>
                </a:solidFill>
              </a:rPr>
              <a:t>	</a:t>
            </a:r>
            <a:r>
              <a:rPr lang="en-US" sz="3300">
                <a:solidFill>
                  <a:srgbClr val="345D7E"/>
                </a:solidFill>
              </a:rPr>
              <a:t>Revolving Door</a:t>
            </a:r>
            <a:endParaRPr/>
          </a:p>
          <a:p>
            <a:pPr indent="-97917" lvl="0" marL="285750" rtl="0" algn="l">
              <a:lnSpc>
                <a:spcPct val="100000"/>
              </a:lnSpc>
              <a:spcBef>
                <a:spcPts val="1008"/>
              </a:spcBef>
              <a:spcAft>
                <a:spcPts val="0"/>
              </a:spcAft>
              <a:buSzPct val="145000"/>
              <a:buNone/>
            </a:pPr>
            <a:r>
              <a:t/>
            </a:r>
            <a:endParaRPr/>
          </a:p>
          <a:p>
            <a:pPr indent="-285750" lvl="0" marL="285750" rtl="0" algn="l">
              <a:lnSpc>
                <a:spcPct val="100000"/>
              </a:lnSpc>
              <a:spcBef>
                <a:spcPts val="1008"/>
              </a:spcBef>
              <a:spcAft>
                <a:spcPts val="0"/>
              </a:spcAft>
              <a:buSzPct val="145000"/>
              <a:buChar char="•"/>
            </a:pPr>
            <a:r>
              <a:rPr lang="en-US"/>
              <a:t>No elected or appointed public official or full-time staff attorney or accountant, shall:</a:t>
            </a:r>
            <a:endParaRPr/>
          </a:p>
          <a:p>
            <a:pPr indent="-285750" lvl="0" marL="285750" rtl="0" algn="l">
              <a:lnSpc>
                <a:spcPct val="100000"/>
              </a:lnSpc>
              <a:spcBef>
                <a:spcPts val="1008"/>
              </a:spcBef>
              <a:spcAft>
                <a:spcPts val="0"/>
              </a:spcAft>
              <a:buSzPct val="145000"/>
              <a:buChar char="•"/>
            </a:pPr>
            <a:r>
              <a:rPr lang="en-US"/>
              <a:t>for ONE YEAR after the termination of that service, appear in a representative capacity before the entity he or she served in:</a:t>
            </a:r>
            <a:endParaRPr/>
          </a:p>
          <a:p>
            <a:pPr indent="-285750" lvl="1" marL="742950" rtl="0" algn="l">
              <a:lnSpc>
                <a:spcPct val="100000"/>
              </a:lnSpc>
              <a:spcBef>
                <a:spcPts val="940"/>
              </a:spcBef>
              <a:spcAft>
                <a:spcPts val="0"/>
              </a:spcAft>
              <a:buSzPct val="145000"/>
              <a:buChar char="•"/>
            </a:pPr>
            <a:r>
              <a:rPr lang="en-US"/>
              <a:t>A contested administrative matter,</a:t>
            </a:r>
            <a:endParaRPr/>
          </a:p>
          <a:p>
            <a:pPr indent="-285750" lvl="1" marL="742950" rtl="0" algn="l">
              <a:lnSpc>
                <a:spcPct val="100000"/>
              </a:lnSpc>
              <a:spcBef>
                <a:spcPts val="940"/>
              </a:spcBef>
              <a:spcAft>
                <a:spcPts val="0"/>
              </a:spcAft>
              <a:buSzPct val="145000"/>
              <a:buChar char="•"/>
            </a:pPr>
            <a:r>
              <a:rPr lang="en-US"/>
              <a:t>To support or oppose a proposed rule,</a:t>
            </a:r>
            <a:endParaRPr/>
          </a:p>
          <a:p>
            <a:pPr indent="-285750" lvl="1" marL="742950" rtl="0" algn="l">
              <a:lnSpc>
                <a:spcPct val="100000"/>
              </a:lnSpc>
              <a:spcBef>
                <a:spcPts val="940"/>
              </a:spcBef>
              <a:spcAft>
                <a:spcPts val="0"/>
              </a:spcAft>
              <a:buSzPct val="145000"/>
              <a:buChar char="•"/>
            </a:pPr>
            <a:r>
              <a:rPr lang="en-US"/>
              <a:t>To support or oppose issuance of a license or permit,</a:t>
            </a:r>
            <a:endParaRPr/>
          </a:p>
          <a:p>
            <a:pPr indent="-285750" lvl="1" marL="742950" rtl="0" algn="l">
              <a:lnSpc>
                <a:spcPct val="100000"/>
              </a:lnSpc>
              <a:spcBef>
                <a:spcPts val="940"/>
              </a:spcBef>
              <a:spcAft>
                <a:spcPts val="0"/>
              </a:spcAft>
              <a:buSzPct val="145000"/>
              <a:buChar char="•"/>
            </a:pPr>
            <a:r>
              <a:rPr lang="en-US"/>
              <a:t>Rate-making proceedings, or</a:t>
            </a:r>
            <a:endParaRPr/>
          </a:p>
          <a:p>
            <a:pPr indent="-285750" lvl="1" marL="742950" rtl="0" algn="l">
              <a:lnSpc>
                <a:spcPct val="100000"/>
              </a:lnSpc>
              <a:spcBef>
                <a:spcPts val="940"/>
              </a:spcBef>
              <a:spcAft>
                <a:spcPts val="0"/>
              </a:spcAft>
              <a:buSzPct val="145000"/>
              <a:buChar char="•"/>
            </a:pPr>
            <a:r>
              <a:rPr lang="en-US"/>
              <a:t>To influence the expenditure of public funds</a:t>
            </a:r>
            <a:endParaRPr/>
          </a:p>
          <a:p>
            <a:pPr indent="0" lvl="2" marL="658368" rtl="0" algn="l">
              <a:lnSpc>
                <a:spcPct val="100000"/>
              </a:lnSpc>
              <a:spcBef>
                <a:spcPts val="600"/>
              </a:spcBef>
              <a:spcAft>
                <a:spcPts val="0"/>
              </a:spcAft>
              <a:buSzPct val="145000"/>
              <a:buNone/>
            </a:pPr>
            <a:r>
              <a:rPr lang="en-US" sz="2600"/>
              <a:t>										</a:t>
            </a:r>
            <a:endParaRPr/>
          </a:p>
          <a:p>
            <a:pPr indent="0" lvl="2" marL="658368" rtl="0" algn="l">
              <a:lnSpc>
                <a:spcPct val="100000"/>
              </a:lnSpc>
              <a:spcBef>
                <a:spcPts val="600"/>
              </a:spcBef>
              <a:spcAft>
                <a:spcPts val="0"/>
              </a:spcAft>
              <a:buSzPct val="145000"/>
              <a:buNone/>
            </a:pPr>
            <a:r>
              <a:rPr lang="en-US" sz="2600"/>
              <a:t>					</a:t>
            </a:r>
            <a:endParaRPr/>
          </a:p>
        </p:txBody>
      </p:sp>
      <p:sp>
        <p:nvSpPr>
          <p:cNvPr id="1481" name="Google Shape;1481;p38"/>
          <p:cNvSpPr txBox="1"/>
          <p:nvPr/>
        </p:nvSpPr>
        <p:spPr>
          <a:xfrm>
            <a:off x="1219200" y="1232361"/>
            <a:ext cx="731520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2000"/>
              <a:buFont typeface="Corbel"/>
              <a:buNone/>
            </a:pPr>
            <a:r>
              <a:rPr b="0" i="0" lang="en-US" sz="2000" u="none" cap="none" strike="noStrike">
                <a:solidFill>
                  <a:srgbClr val="BA8E2C"/>
                </a:solidFill>
                <a:latin typeface="Corbel"/>
                <a:ea typeface="Corbel"/>
                <a:cs typeface="Corbel"/>
                <a:sym typeface="Corbel"/>
              </a:rPr>
              <a:t>W. Va. Code § 6B-2-5(g)</a:t>
            </a:r>
            <a:endParaRPr b="0" i="0" sz="1400" u="none" cap="none" strike="noStrike">
              <a:solidFill>
                <a:srgbClr val="000000"/>
              </a:solidFill>
              <a:latin typeface="Arial"/>
              <a:ea typeface="Arial"/>
              <a:cs typeface="Arial"/>
              <a:sym typeface="Arial"/>
            </a:endParaRPr>
          </a:p>
        </p:txBody>
      </p:sp>
      <p:pic>
        <p:nvPicPr>
          <p:cNvPr descr="sealfront2" id="1482" name="Google Shape;1482;p38"/>
          <p:cNvPicPr preferRelativeResize="0"/>
          <p:nvPr/>
        </p:nvPicPr>
        <p:blipFill rotWithShape="1">
          <a:blip r:embed="rId3">
            <a:alphaModFix/>
          </a:blip>
          <a:srcRect b="0" l="0" r="0" t="0"/>
          <a:stretch/>
        </p:blipFill>
        <p:spPr>
          <a:xfrm>
            <a:off x="786247" y="914400"/>
            <a:ext cx="1523999" cy="1554684"/>
          </a:xfrm>
          <a:prstGeom prst="rect">
            <a:avLst/>
          </a:prstGeom>
          <a:noFill/>
          <a:ln>
            <a:noFill/>
          </a:ln>
        </p:spPr>
      </p:pic>
      <p:pic>
        <p:nvPicPr>
          <p:cNvPr id="1483" name="Google Shape;1483;p38"/>
          <p:cNvPicPr preferRelativeResize="0"/>
          <p:nvPr/>
        </p:nvPicPr>
        <p:blipFill rotWithShape="1">
          <a:blip r:embed="rId4">
            <a:alphaModFix/>
          </a:blip>
          <a:srcRect b="0" l="0" r="0" t="0"/>
          <a:stretch/>
        </p:blipFill>
        <p:spPr>
          <a:xfrm>
            <a:off x="7051182" y="4136125"/>
            <a:ext cx="1499616" cy="1950720"/>
          </a:xfrm>
          <a:prstGeom prst="rect">
            <a:avLst/>
          </a:prstGeom>
          <a:noFill/>
          <a:ln>
            <a:noFill/>
          </a:ln>
        </p:spPr>
      </p:pic>
    </p:spTree>
  </p:cSld>
  <p:clrMapOvr>
    <a:masterClrMapping/>
  </p:clrMapOvr>
  <p:transition spd="slow">
    <p:wipe dir="l"/>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40"/>
          <p:cNvSpPr txBox="1"/>
          <p:nvPr>
            <p:ph type="title"/>
          </p:nvPr>
        </p:nvSpPr>
        <p:spPr>
          <a:xfrm>
            <a:off x="1905000" y="274638"/>
            <a:ext cx="7028688"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Financial Disclosures</a:t>
            </a:r>
            <a:endParaRPr/>
          </a:p>
        </p:txBody>
      </p:sp>
      <p:sp>
        <p:nvSpPr>
          <p:cNvPr id="1490" name="Google Shape;1490;p40"/>
          <p:cNvSpPr txBox="1"/>
          <p:nvPr>
            <p:ph idx="1" type="body"/>
          </p:nvPr>
        </p:nvSpPr>
        <p:spPr>
          <a:xfrm>
            <a:off x="990599" y="1642690"/>
            <a:ext cx="6629401" cy="506291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548BB7"/>
              </a:buClr>
              <a:buSzPts val="2900"/>
              <a:buFont typeface="Arial"/>
              <a:buNone/>
            </a:pPr>
            <a:r>
              <a:t/>
            </a:r>
            <a:endParaRPr b="0" i="0" sz="2000" u="none" cap="none" strike="noStrike">
              <a:solidFill>
                <a:srgbClr val="000000"/>
              </a:solidFill>
              <a:latin typeface="Corbel"/>
              <a:ea typeface="Corbel"/>
              <a:cs typeface="Corbel"/>
              <a:sym typeface="Corbel"/>
            </a:endParaRPr>
          </a:p>
          <a:p>
            <a:pPr indent="0" lvl="0" marL="0" marR="0" rtl="0" algn="l">
              <a:lnSpc>
                <a:spcPct val="100000"/>
              </a:lnSpc>
              <a:spcBef>
                <a:spcPts val="1000"/>
              </a:spcBef>
              <a:spcAft>
                <a:spcPts val="0"/>
              </a:spcAft>
              <a:buClr>
                <a:srgbClr val="548BB7"/>
              </a:buClr>
              <a:buSzPts val="2900"/>
              <a:buFont typeface="Arial"/>
              <a:buNone/>
            </a:pPr>
            <a:r>
              <a:rPr b="0" i="0" lang="en-US" sz="2000" u="none" cap="none" strike="noStrike">
                <a:solidFill>
                  <a:srgbClr val="000000"/>
                </a:solidFill>
                <a:latin typeface="Corbel"/>
                <a:ea typeface="Corbel"/>
                <a:cs typeface="Corbel"/>
                <a:sym typeface="Corbel"/>
              </a:rPr>
              <a:t>Must file by February 1 annually.  </a:t>
            </a:r>
            <a:endParaRPr/>
          </a:p>
          <a:p>
            <a:pPr indent="0" lvl="0" marL="0" rtl="0" algn="l">
              <a:lnSpc>
                <a:spcPct val="100000"/>
              </a:lnSpc>
              <a:spcBef>
                <a:spcPts val="1000"/>
              </a:spcBef>
              <a:spcAft>
                <a:spcPts val="0"/>
              </a:spcAft>
              <a:buSzPts val="2900"/>
              <a:buNone/>
            </a:pPr>
            <a:r>
              <a:rPr lang="en-US" sz="2000"/>
              <a:t>(1) Elected state and county officials </a:t>
            </a:r>
            <a:endParaRPr sz="2000"/>
          </a:p>
          <a:p>
            <a:pPr indent="0" lvl="0" marL="0" marR="0" rtl="0" algn="just">
              <a:lnSpc>
                <a:spcPct val="100000"/>
              </a:lnSpc>
              <a:spcBef>
                <a:spcPts val="600"/>
              </a:spcBef>
              <a:spcAft>
                <a:spcPts val="0"/>
              </a:spcAft>
              <a:buSzPts val="2900"/>
              <a:buNone/>
            </a:pPr>
            <a:r>
              <a:rPr lang="en-US" sz="2000"/>
              <a:t>(2) All members of state boards, commissions and agencies appointed by the Governor; and</a:t>
            </a:r>
            <a:endParaRPr sz="2000"/>
          </a:p>
          <a:p>
            <a:pPr indent="0" lvl="0" marL="0" marR="0" rtl="0" algn="just">
              <a:lnSpc>
                <a:spcPct val="100000"/>
              </a:lnSpc>
              <a:spcBef>
                <a:spcPts val="0"/>
              </a:spcBef>
              <a:spcAft>
                <a:spcPts val="0"/>
              </a:spcAft>
              <a:buSzPts val="2900"/>
              <a:buNone/>
            </a:pPr>
            <a:r>
              <a:rPr lang="en-US" sz="2000"/>
              <a:t>(3) Secretaries of departments, commissioners, deputy commissioners, assistant commissioners, directors, deputy directors, assistant directors, department heads, deputy department heads and assistant department heads.</a:t>
            </a:r>
            <a:endParaRPr sz="2000"/>
          </a:p>
          <a:p>
            <a:pPr indent="0" lvl="0" marL="0" rtl="0" algn="l">
              <a:lnSpc>
                <a:spcPct val="100000"/>
              </a:lnSpc>
              <a:spcBef>
                <a:spcPts val="480"/>
              </a:spcBef>
              <a:spcAft>
                <a:spcPts val="0"/>
              </a:spcAft>
              <a:buSzPts val="3480"/>
              <a:buNone/>
            </a:pPr>
            <a:r>
              <a:t/>
            </a:r>
            <a:endParaRPr/>
          </a:p>
          <a:p>
            <a:pPr indent="-64770" lvl="0" marL="285750" rtl="0" algn="l">
              <a:lnSpc>
                <a:spcPct val="100000"/>
              </a:lnSpc>
              <a:spcBef>
                <a:spcPts val="1080"/>
              </a:spcBef>
              <a:spcAft>
                <a:spcPts val="0"/>
              </a:spcAft>
              <a:buSzPts val="3480"/>
              <a:buNone/>
            </a:pPr>
            <a:r>
              <a:t/>
            </a:r>
            <a:endParaRPr/>
          </a:p>
          <a:p>
            <a:pPr indent="0" lvl="0" marL="0" rtl="0" algn="l">
              <a:lnSpc>
                <a:spcPct val="100000"/>
              </a:lnSpc>
              <a:spcBef>
                <a:spcPts val="1080"/>
              </a:spcBef>
              <a:spcAft>
                <a:spcPts val="0"/>
              </a:spcAft>
              <a:buSzPts val="3480"/>
              <a:buNone/>
            </a:pPr>
            <a:r>
              <a:rPr lang="en-US"/>
              <a:t>       </a:t>
            </a:r>
            <a:endParaRPr/>
          </a:p>
        </p:txBody>
      </p:sp>
      <p:pic>
        <p:nvPicPr>
          <p:cNvPr descr="sealfront2" id="1491" name="Google Shape;1491;p40"/>
          <p:cNvPicPr preferRelativeResize="0"/>
          <p:nvPr/>
        </p:nvPicPr>
        <p:blipFill rotWithShape="1">
          <a:blip r:embed="rId3">
            <a:alphaModFix/>
          </a:blip>
          <a:srcRect b="0" l="0" r="0" t="0"/>
          <a:stretch/>
        </p:blipFill>
        <p:spPr>
          <a:xfrm>
            <a:off x="999744" y="115997"/>
            <a:ext cx="1523999" cy="1554684"/>
          </a:xfrm>
          <a:prstGeom prst="rect">
            <a:avLst/>
          </a:prstGeom>
          <a:noFill/>
          <a:ln>
            <a:noFill/>
          </a:ln>
        </p:spPr>
      </p:pic>
      <p:sp>
        <p:nvSpPr>
          <p:cNvPr id="1492" name="Google Shape;1492;p40"/>
          <p:cNvSpPr txBox="1"/>
          <p:nvPr/>
        </p:nvSpPr>
        <p:spPr>
          <a:xfrm>
            <a:off x="1618487" y="1130054"/>
            <a:ext cx="731520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2000"/>
              <a:buFont typeface="Corbel"/>
              <a:buNone/>
            </a:pPr>
            <a:r>
              <a:rPr b="1" i="0" lang="en-US" sz="2000" u="none" cap="none" strike="noStrike">
                <a:solidFill>
                  <a:srgbClr val="BA8E2C"/>
                </a:solidFill>
                <a:latin typeface="Corbel"/>
                <a:ea typeface="Corbel"/>
                <a:cs typeface="Corbel"/>
                <a:sym typeface="Corbel"/>
              </a:rPr>
              <a:t>W. Va. Code § 6B-2-6</a:t>
            </a:r>
            <a:endParaRPr b="0" i="0" sz="1400" u="none" cap="none" strike="noStrike">
              <a:solidFill>
                <a:srgbClr val="000000"/>
              </a:solidFill>
              <a:latin typeface="Arial"/>
              <a:ea typeface="Arial"/>
              <a:cs typeface="Arial"/>
              <a:sym typeface="Arial"/>
            </a:endParaRPr>
          </a:p>
        </p:txBody>
      </p:sp>
      <p:pic>
        <p:nvPicPr>
          <p:cNvPr id="1493" name="Google Shape;1493;p40"/>
          <p:cNvPicPr preferRelativeResize="0"/>
          <p:nvPr/>
        </p:nvPicPr>
        <p:blipFill rotWithShape="1">
          <a:blip r:embed="rId4">
            <a:alphaModFix/>
          </a:blip>
          <a:srcRect b="0" l="0" r="0" t="0"/>
          <a:stretch/>
        </p:blipFill>
        <p:spPr>
          <a:xfrm>
            <a:off x="6553200" y="5753989"/>
            <a:ext cx="609601" cy="6096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g122a46853e4_0_42"/>
          <p:cNvSpPr txBox="1"/>
          <p:nvPr>
            <p:ph type="title"/>
          </p:nvPr>
        </p:nvSpPr>
        <p:spPr>
          <a:xfrm>
            <a:off x="1905000" y="274638"/>
            <a:ext cx="70287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Lobbying Contracts</a:t>
            </a:r>
            <a:endParaRPr/>
          </a:p>
        </p:txBody>
      </p:sp>
      <p:sp>
        <p:nvSpPr>
          <p:cNvPr id="1500" name="Google Shape;1500;g122a46853e4_0_42"/>
          <p:cNvSpPr txBox="1"/>
          <p:nvPr>
            <p:ph idx="1" type="body"/>
          </p:nvPr>
        </p:nvSpPr>
        <p:spPr>
          <a:xfrm>
            <a:off x="990600" y="1642700"/>
            <a:ext cx="7840800" cy="5062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548BB7"/>
              </a:buClr>
              <a:buSzPts val="2900"/>
              <a:buFont typeface="Arial"/>
              <a:buNone/>
            </a:pPr>
            <a:r>
              <a:t/>
            </a:r>
            <a:endParaRPr b="0" i="0" sz="2000" u="none" cap="none" strike="noStrike">
              <a:solidFill>
                <a:srgbClr val="000000"/>
              </a:solidFill>
              <a:latin typeface="Corbel"/>
              <a:ea typeface="Corbel"/>
              <a:cs typeface="Corbel"/>
              <a:sym typeface="Corbel"/>
            </a:endParaRPr>
          </a:p>
          <a:p>
            <a:pPr indent="0" lvl="0" marL="0" rtl="0" algn="just">
              <a:spcBef>
                <a:spcPts val="0"/>
              </a:spcBef>
              <a:spcAft>
                <a:spcPts val="0"/>
              </a:spcAft>
              <a:buClr>
                <a:schemeClr val="dk1"/>
              </a:buClr>
              <a:buSzPts val="1100"/>
              <a:buFont typeface="Arial"/>
              <a:buNone/>
            </a:pPr>
            <a:r>
              <a:rPr lang="en-US" sz="2800">
                <a:latin typeface="Arial"/>
                <a:ea typeface="Arial"/>
                <a:cs typeface="Arial"/>
                <a:sym typeface="Arial"/>
              </a:rPr>
              <a:t>The Governor signed </a:t>
            </a:r>
            <a:r>
              <a:rPr lang="en-US" sz="2800" u="sng">
                <a:solidFill>
                  <a:srgbClr val="1155CC"/>
                </a:solidFill>
                <a:latin typeface="Arial"/>
                <a:ea typeface="Arial"/>
                <a:cs typeface="Arial"/>
                <a:sym typeface="Arial"/>
                <a:hlinkClick r:id="rId3">
                  <a:extLst>
                    <a:ext uri="{A12FA001-AC4F-418D-AE19-62706E023703}">
                      <ahyp:hlinkClr val="tx"/>
                    </a:ext>
                  </a:extLst>
                </a:hlinkClick>
              </a:rPr>
              <a:t>HB 3220</a:t>
            </a:r>
            <a:r>
              <a:rPr lang="en-US" sz="2800">
                <a:latin typeface="Arial"/>
                <a:ea typeface="Arial"/>
                <a:cs typeface="Arial"/>
                <a:sym typeface="Arial"/>
              </a:rPr>
              <a:t> which becomes effective July 1, and will be codified as W. Va. Code § 6B-3-10.  The new provision prescribes disclosure requirements for government agencies that contract for lobbying services, including filing lobbyist contracts with the Ethics Commission.</a:t>
            </a:r>
            <a:endParaRPr sz="2800">
              <a:latin typeface="Arial"/>
              <a:ea typeface="Arial"/>
              <a:cs typeface="Arial"/>
              <a:sym typeface="Arial"/>
            </a:endParaRPr>
          </a:p>
          <a:p>
            <a:pPr indent="0" lvl="0" marL="0" rtl="0" algn="just">
              <a:spcBef>
                <a:spcPts val="0"/>
              </a:spcBef>
              <a:spcAft>
                <a:spcPts val="0"/>
              </a:spcAft>
              <a:buClr>
                <a:schemeClr val="dk1"/>
              </a:buClr>
              <a:buSzPts val="1100"/>
              <a:buFont typeface="Arial"/>
              <a:buNone/>
            </a:pPr>
            <a:r>
              <a:t/>
            </a:r>
            <a:endParaRPr sz="1200">
              <a:latin typeface="Arial"/>
              <a:ea typeface="Arial"/>
              <a:cs typeface="Arial"/>
              <a:sym typeface="Arial"/>
            </a:endParaRPr>
          </a:p>
          <a:p>
            <a:pPr indent="-64770" lvl="0" marL="285750" rtl="0" algn="l">
              <a:lnSpc>
                <a:spcPct val="100000"/>
              </a:lnSpc>
              <a:spcBef>
                <a:spcPts val="1080"/>
              </a:spcBef>
              <a:spcAft>
                <a:spcPts val="0"/>
              </a:spcAft>
              <a:buSzPts val="3480"/>
              <a:buNone/>
            </a:pPr>
            <a:r>
              <a:t/>
            </a:r>
            <a:endParaRPr sz="2000">
              <a:solidFill>
                <a:srgbClr val="000000"/>
              </a:solidFill>
            </a:endParaRPr>
          </a:p>
          <a:p>
            <a:pPr indent="0" lvl="0" marL="0" rtl="0" algn="l">
              <a:lnSpc>
                <a:spcPct val="100000"/>
              </a:lnSpc>
              <a:spcBef>
                <a:spcPts val="1080"/>
              </a:spcBef>
              <a:spcAft>
                <a:spcPts val="0"/>
              </a:spcAft>
              <a:buSzPts val="3480"/>
              <a:buNone/>
            </a:pPr>
            <a:r>
              <a:rPr lang="en-US"/>
              <a:t>       </a:t>
            </a:r>
            <a:endParaRPr/>
          </a:p>
        </p:txBody>
      </p:sp>
      <p:pic>
        <p:nvPicPr>
          <p:cNvPr descr="sealfront2" id="1501" name="Google Shape;1501;g122a46853e4_0_42"/>
          <p:cNvPicPr preferRelativeResize="0"/>
          <p:nvPr/>
        </p:nvPicPr>
        <p:blipFill rotWithShape="1">
          <a:blip r:embed="rId4">
            <a:alphaModFix/>
          </a:blip>
          <a:srcRect b="0" l="0" r="0" t="0"/>
          <a:stretch/>
        </p:blipFill>
        <p:spPr>
          <a:xfrm>
            <a:off x="999744" y="115997"/>
            <a:ext cx="1523999" cy="1554684"/>
          </a:xfrm>
          <a:prstGeom prst="rect">
            <a:avLst/>
          </a:prstGeom>
          <a:noFill/>
          <a:ln>
            <a:noFill/>
          </a:ln>
        </p:spPr>
      </p:pic>
      <p:sp>
        <p:nvSpPr>
          <p:cNvPr id="1502" name="Google Shape;1502;g122a46853e4_0_42"/>
          <p:cNvSpPr txBox="1"/>
          <p:nvPr/>
        </p:nvSpPr>
        <p:spPr>
          <a:xfrm>
            <a:off x="1618487" y="1130054"/>
            <a:ext cx="7315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2000"/>
              <a:buFont typeface="Corbel"/>
              <a:buNone/>
            </a:pPr>
            <a:r>
              <a:t/>
            </a:r>
            <a:endParaRPr b="0" i="0" sz="1400" u="none" cap="none" strike="noStrike">
              <a:solidFill>
                <a:srgbClr val="000000"/>
              </a:solidFill>
              <a:latin typeface="Arial"/>
              <a:ea typeface="Arial"/>
              <a:cs typeface="Arial"/>
              <a:sym typeface="Arial"/>
            </a:endParaRPr>
          </a:p>
        </p:txBody>
      </p:sp>
      <p:pic>
        <p:nvPicPr>
          <p:cNvPr id="1503" name="Google Shape;1503;g122a46853e4_0_42"/>
          <p:cNvPicPr preferRelativeResize="0"/>
          <p:nvPr/>
        </p:nvPicPr>
        <p:blipFill rotWithShape="1">
          <a:blip r:embed="rId5">
            <a:alphaModFix/>
          </a:blip>
          <a:srcRect b="0" l="0" r="0" t="0"/>
          <a:stretch/>
        </p:blipFill>
        <p:spPr>
          <a:xfrm>
            <a:off x="6553200" y="5753989"/>
            <a:ext cx="609601" cy="6096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08" name="Shape 1508"/>
        <p:cNvGrpSpPr/>
        <p:nvPr/>
      </p:nvGrpSpPr>
      <p:grpSpPr>
        <a:xfrm>
          <a:off x="0" y="0"/>
          <a:ext cx="0" cy="0"/>
          <a:chOff x="0" y="0"/>
          <a:chExt cx="0" cy="0"/>
        </a:xfrm>
      </p:grpSpPr>
      <p:sp>
        <p:nvSpPr>
          <p:cNvPr id="1509" name="Google Shape;1509;g122a46853e4_0_51"/>
          <p:cNvSpPr txBox="1"/>
          <p:nvPr>
            <p:ph type="title"/>
          </p:nvPr>
        </p:nvSpPr>
        <p:spPr>
          <a:xfrm>
            <a:off x="1905000" y="274638"/>
            <a:ext cx="70287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3600"/>
              <a:buFont typeface="Book Antiqua"/>
              <a:buNone/>
            </a:pPr>
            <a:r>
              <a:rPr lang="en-US" sz="3900">
                <a:solidFill>
                  <a:srgbClr val="345D7E"/>
                </a:solidFill>
                <a:latin typeface="Book Antiqua"/>
                <a:ea typeface="Book Antiqua"/>
                <a:cs typeface="Book Antiqua"/>
                <a:sym typeface="Book Antiqua"/>
              </a:rPr>
              <a:t>Disclosure of $1 million dollar </a:t>
            </a:r>
            <a:r>
              <a:rPr lang="en-US" sz="3900">
                <a:solidFill>
                  <a:srgbClr val="345D7E"/>
                </a:solidFill>
                <a:latin typeface="Book Antiqua"/>
                <a:ea typeface="Book Antiqua"/>
                <a:cs typeface="Book Antiqua"/>
                <a:sym typeface="Book Antiqua"/>
              </a:rPr>
              <a:t> Contracts</a:t>
            </a:r>
            <a:endParaRPr sz="3900"/>
          </a:p>
        </p:txBody>
      </p:sp>
      <p:sp>
        <p:nvSpPr>
          <p:cNvPr id="1510" name="Google Shape;1510;g122a46853e4_0_51"/>
          <p:cNvSpPr txBox="1"/>
          <p:nvPr>
            <p:ph idx="1" type="body"/>
          </p:nvPr>
        </p:nvSpPr>
        <p:spPr>
          <a:xfrm>
            <a:off x="990600" y="1642700"/>
            <a:ext cx="7840800" cy="5062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548BB7"/>
              </a:buClr>
              <a:buSzPts val="2900"/>
              <a:buFont typeface="Arial"/>
              <a:buNone/>
            </a:pPr>
            <a:r>
              <a:t/>
            </a:r>
            <a:endParaRPr i="0" sz="2100" u="none" cap="none" strike="noStrike">
              <a:solidFill>
                <a:srgbClr val="000000"/>
              </a:solidFill>
            </a:endParaRPr>
          </a:p>
          <a:p>
            <a:pPr indent="0" lvl="0" marL="0" rtl="0" algn="just">
              <a:spcBef>
                <a:spcPts val="0"/>
              </a:spcBef>
              <a:spcAft>
                <a:spcPts val="0"/>
              </a:spcAft>
              <a:buSzPts val="1100"/>
              <a:buNone/>
            </a:pPr>
            <a:r>
              <a:rPr lang="en-US" sz="2900"/>
              <a:t>Disclosure of Interested Parties, such as </a:t>
            </a:r>
            <a:endParaRPr sz="2900"/>
          </a:p>
          <a:p>
            <a:pPr indent="0" lvl="0" marL="0" rtl="0" algn="just">
              <a:spcBef>
                <a:spcPts val="0"/>
              </a:spcBef>
              <a:spcAft>
                <a:spcPts val="0"/>
              </a:spcAft>
              <a:buSzPts val="1100"/>
              <a:buNone/>
            </a:pPr>
            <a:r>
              <a:rPr lang="en-US" sz="2900"/>
              <a:t>contractor and subcontractors.  State agency must file with the Commission before beginning work.</a:t>
            </a:r>
            <a:endParaRPr sz="2900"/>
          </a:p>
          <a:p>
            <a:pPr indent="0" lvl="0" marL="0" rtl="0" algn="just">
              <a:spcBef>
                <a:spcPts val="0"/>
              </a:spcBef>
              <a:spcAft>
                <a:spcPts val="0"/>
              </a:spcAft>
              <a:buSzPts val="1100"/>
              <a:buNone/>
            </a:pPr>
            <a:r>
              <a:t/>
            </a:r>
            <a:endParaRPr sz="2900"/>
          </a:p>
          <a:p>
            <a:pPr indent="0" lvl="0" marL="0" rtl="0" algn="just">
              <a:spcBef>
                <a:spcPts val="0"/>
              </a:spcBef>
              <a:spcAft>
                <a:spcPts val="0"/>
              </a:spcAft>
              <a:buSzPts val="1100"/>
              <a:buNone/>
            </a:pPr>
            <a:r>
              <a:rPr lang="en-US" sz="2900">
                <a:uFill>
                  <a:noFill/>
                </a:uFill>
                <a:hlinkClick action="ppaction://hlinksldjump" r:id="rId3"/>
              </a:rPr>
              <a:t>W. Va. Code § 6D-1-1, et seq.</a:t>
            </a:r>
            <a:endParaRPr sz="2900"/>
          </a:p>
          <a:p>
            <a:pPr indent="0" lvl="0" marL="0" rtl="0" algn="just">
              <a:spcBef>
                <a:spcPts val="0"/>
              </a:spcBef>
              <a:spcAft>
                <a:spcPts val="0"/>
              </a:spcAft>
              <a:buSzPts val="1100"/>
              <a:buNone/>
            </a:pPr>
            <a:r>
              <a:t/>
            </a:r>
            <a:endParaRPr sz="1300"/>
          </a:p>
          <a:p>
            <a:pPr indent="-64770" lvl="0" marL="285750" rtl="0" algn="l">
              <a:lnSpc>
                <a:spcPct val="100000"/>
              </a:lnSpc>
              <a:spcBef>
                <a:spcPts val="1080"/>
              </a:spcBef>
              <a:spcAft>
                <a:spcPts val="0"/>
              </a:spcAft>
              <a:buSzPts val="3480"/>
              <a:buNone/>
            </a:pPr>
            <a:r>
              <a:t/>
            </a:r>
            <a:endParaRPr sz="2100">
              <a:solidFill>
                <a:srgbClr val="000000"/>
              </a:solidFill>
            </a:endParaRPr>
          </a:p>
          <a:p>
            <a:pPr indent="0" lvl="0" marL="0" rtl="0" algn="l">
              <a:lnSpc>
                <a:spcPct val="100000"/>
              </a:lnSpc>
              <a:spcBef>
                <a:spcPts val="1080"/>
              </a:spcBef>
              <a:spcAft>
                <a:spcPts val="0"/>
              </a:spcAft>
              <a:buSzPts val="3480"/>
              <a:buNone/>
            </a:pPr>
            <a:r>
              <a:rPr lang="en-US"/>
              <a:t>       </a:t>
            </a:r>
            <a:endParaRPr/>
          </a:p>
        </p:txBody>
      </p:sp>
      <p:pic>
        <p:nvPicPr>
          <p:cNvPr descr="sealfront2" id="1511" name="Google Shape;1511;g122a46853e4_0_51"/>
          <p:cNvPicPr preferRelativeResize="0"/>
          <p:nvPr/>
        </p:nvPicPr>
        <p:blipFill rotWithShape="1">
          <a:blip r:embed="rId4">
            <a:alphaModFix/>
          </a:blip>
          <a:srcRect b="0" l="0" r="0" t="0"/>
          <a:stretch/>
        </p:blipFill>
        <p:spPr>
          <a:xfrm>
            <a:off x="380994" y="223822"/>
            <a:ext cx="1523999" cy="1554684"/>
          </a:xfrm>
          <a:prstGeom prst="rect">
            <a:avLst/>
          </a:prstGeom>
          <a:noFill/>
          <a:ln>
            <a:noFill/>
          </a:ln>
        </p:spPr>
      </p:pic>
      <p:sp>
        <p:nvSpPr>
          <p:cNvPr id="1512" name="Google Shape;1512;g122a46853e4_0_51"/>
          <p:cNvSpPr txBox="1"/>
          <p:nvPr/>
        </p:nvSpPr>
        <p:spPr>
          <a:xfrm>
            <a:off x="1618487" y="1130054"/>
            <a:ext cx="7315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2000"/>
              <a:buFont typeface="Corbel"/>
              <a:buNone/>
            </a:pPr>
            <a:r>
              <a:t/>
            </a:r>
            <a:endParaRPr b="0" i="0" sz="1400" u="none" cap="none" strike="noStrike">
              <a:solidFill>
                <a:srgbClr val="000000"/>
              </a:solidFill>
              <a:latin typeface="Arial"/>
              <a:ea typeface="Arial"/>
              <a:cs typeface="Arial"/>
              <a:sym typeface="Arial"/>
            </a:endParaRPr>
          </a:p>
        </p:txBody>
      </p:sp>
      <p:pic>
        <p:nvPicPr>
          <p:cNvPr id="1513" name="Google Shape;1513;g122a46853e4_0_51"/>
          <p:cNvPicPr preferRelativeResize="0"/>
          <p:nvPr/>
        </p:nvPicPr>
        <p:blipFill rotWithShape="1">
          <a:blip r:embed="rId5">
            <a:alphaModFix/>
          </a:blip>
          <a:srcRect b="0" l="0" r="0" t="0"/>
          <a:stretch/>
        </p:blipFill>
        <p:spPr>
          <a:xfrm>
            <a:off x="6553200" y="5753989"/>
            <a:ext cx="609601" cy="6096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39"/>
          <p:cNvSpPr txBox="1"/>
          <p:nvPr>
            <p:ph type="title"/>
          </p:nvPr>
        </p:nvSpPr>
        <p:spPr>
          <a:xfrm>
            <a:off x="1752599" y="255840"/>
            <a:ext cx="6172201" cy="72474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Sanctions</a:t>
            </a:r>
            <a:endParaRPr/>
          </a:p>
        </p:txBody>
      </p:sp>
      <p:sp>
        <p:nvSpPr>
          <p:cNvPr id="1520" name="Google Shape;1520;p39"/>
          <p:cNvSpPr txBox="1"/>
          <p:nvPr>
            <p:ph idx="1" type="body"/>
          </p:nvPr>
        </p:nvSpPr>
        <p:spPr>
          <a:xfrm>
            <a:off x="1947250" y="1587125"/>
            <a:ext cx="6934200" cy="5345700"/>
          </a:xfrm>
          <a:prstGeom prst="rect">
            <a:avLst/>
          </a:prstGeom>
          <a:noFill/>
          <a:ln>
            <a:noFill/>
          </a:ln>
        </p:spPr>
        <p:txBody>
          <a:bodyPr anchorCtr="0" anchor="ctr" bIns="45700" lIns="91425" spcFirstLastPara="1" rIns="91425" wrap="square" tIns="45700">
            <a:normAutofit fontScale="25000" lnSpcReduction="20000"/>
          </a:bodyPr>
          <a:lstStyle/>
          <a:p>
            <a:pPr indent="-47274" lvl="0" marL="285750" rtl="0" algn="l">
              <a:lnSpc>
                <a:spcPct val="100000"/>
              </a:lnSpc>
              <a:spcBef>
                <a:spcPts val="0"/>
              </a:spcBef>
              <a:spcAft>
                <a:spcPts val="0"/>
              </a:spcAft>
              <a:buSzPct val="102828"/>
              <a:buNone/>
            </a:pPr>
            <a:r>
              <a:t/>
            </a:r>
            <a:endParaRPr sz="3948"/>
          </a:p>
          <a:p>
            <a:pPr indent="-185389" lvl="1" marL="742950" rtl="0" algn="l">
              <a:lnSpc>
                <a:spcPct val="170000"/>
              </a:lnSpc>
              <a:spcBef>
                <a:spcPts val="1136"/>
              </a:spcBef>
              <a:spcAft>
                <a:spcPts val="0"/>
              </a:spcAft>
              <a:buClr>
                <a:srgbClr val="BA8E2C"/>
              </a:buClr>
              <a:buSzPct val="100000"/>
              <a:buFont typeface="Libre Franklin"/>
              <a:buChar char="◦"/>
            </a:pPr>
            <a:r>
              <a:rPr i="0" lang="en-US" sz="9230">
                <a:solidFill>
                  <a:schemeClr val="dk1"/>
                </a:solidFill>
              </a:rPr>
              <a:t>Public reprimand</a:t>
            </a:r>
            <a:endParaRPr sz="9230"/>
          </a:p>
          <a:p>
            <a:pPr indent="-185389" lvl="1" marL="742950" rtl="0" algn="l">
              <a:lnSpc>
                <a:spcPct val="170000"/>
              </a:lnSpc>
              <a:spcBef>
                <a:spcPts val="1136"/>
              </a:spcBef>
              <a:spcAft>
                <a:spcPts val="0"/>
              </a:spcAft>
              <a:buClr>
                <a:srgbClr val="BA8E2C"/>
              </a:buClr>
              <a:buSzPct val="100000"/>
              <a:buFont typeface="Libre Franklin"/>
              <a:buChar char="◦"/>
            </a:pPr>
            <a:r>
              <a:rPr i="0" lang="en-US" sz="9230">
                <a:solidFill>
                  <a:schemeClr val="dk1"/>
                </a:solidFill>
              </a:rPr>
              <a:t>Restitution</a:t>
            </a:r>
            <a:endParaRPr sz="9230"/>
          </a:p>
          <a:p>
            <a:pPr indent="-185389" lvl="1" marL="742950" rtl="0" algn="l">
              <a:lnSpc>
                <a:spcPct val="170000"/>
              </a:lnSpc>
              <a:spcBef>
                <a:spcPts val="1136"/>
              </a:spcBef>
              <a:spcAft>
                <a:spcPts val="0"/>
              </a:spcAft>
              <a:buClr>
                <a:srgbClr val="BA8E2C"/>
              </a:buClr>
              <a:buSzPct val="100000"/>
              <a:buFont typeface="Libre Franklin"/>
              <a:buChar char="◦"/>
            </a:pPr>
            <a:r>
              <a:rPr i="0" lang="en-US" sz="9230">
                <a:solidFill>
                  <a:schemeClr val="dk1"/>
                </a:solidFill>
              </a:rPr>
              <a:t>Fines of $5,000 per violation</a:t>
            </a:r>
            <a:endParaRPr sz="9230"/>
          </a:p>
          <a:p>
            <a:pPr indent="-185389" lvl="1" marL="742950" rtl="0" algn="l">
              <a:lnSpc>
                <a:spcPct val="170000"/>
              </a:lnSpc>
              <a:spcBef>
                <a:spcPts val="1136"/>
              </a:spcBef>
              <a:spcAft>
                <a:spcPts val="0"/>
              </a:spcAft>
              <a:buClr>
                <a:srgbClr val="BA8E2C"/>
              </a:buClr>
              <a:buSzPct val="100000"/>
              <a:buFont typeface="Libre Franklin"/>
              <a:buChar char="◦"/>
            </a:pPr>
            <a:r>
              <a:rPr i="0" lang="en-US" sz="9230">
                <a:solidFill>
                  <a:schemeClr val="dk1"/>
                </a:solidFill>
              </a:rPr>
              <a:t>Reimbursement to the Commission</a:t>
            </a:r>
            <a:endParaRPr sz="9230"/>
          </a:p>
          <a:p>
            <a:pPr indent="-185389" lvl="1" marL="742950" rtl="0" algn="l">
              <a:lnSpc>
                <a:spcPct val="170000"/>
              </a:lnSpc>
              <a:spcBef>
                <a:spcPts val="1136"/>
              </a:spcBef>
              <a:spcAft>
                <a:spcPts val="0"/>
              </a:spcAft>
              <a:buClr>
                <a:srgbClr val="BA8E2C"/>
              </a:buClr>
              <a:buSzPct val="100000"/>
              <a:buFont typeface="Libre Franklin"/>
              <a:buChar char="◦"/>
            </a:pPr>
            <a:r>
              <a:rPr i="0" lang="en-US" sz="9230">
                <a:solidFill>
                  <a:schemeClr val="dk1"/>
                </a:solidFill>
              </a:rPr>
              <a:t>Recommendation that a Respondent be terminated from employment or removed from office.</a:t>
            </a:r>
            <a:endParaRPr sz="9230"/>
          </a:p>
          <a:p>
            <a:pPr indent="-81343" lvl="1" marL="742950" rtl="0" algn="l">
              <a:lnSpc>
                <a:spcPct val="100000"/>
              </a:lnSpc>
              <a:spcBef>
                <a:spcPts val="1044"/>
              </a:spcBef>
              <a:spcAft>
                <a:spcPts val="0"/>
              </a:spcAft>
              <a:buSzPct val="145000"/>
              <a:buNone/>
            </a:pPr>
            <a:r>
              <a:t/>
            </a:r>
            <a:endParaRPr sz="2400"/>
          </a:p>
          <a:p>
            <a:pPr indent="-81343" lvl="1" marL="742950" rtl="0" algn="l">
              <a:lnSpc>
                <a:spcPct val="100000"/>
              </a:lnSpc>
              <a:spcBef>
                <a:spcPts val="1044"/>
              </a:spcBef>
              <a:spcAft>
                <a:spcPts val="0"/>
              </a:spcAft>
              <a:buSzPct val="145000"/>
              <a:buNone/>
            </a:pPr>
            <a:r>
              <a:t/>
            </a:r>
            <a:endParaRPr sz="2400"/>
          </a:p>
          <a:p>
            <a:pPr indent="0" lvl="0" marL="82296" rtl="0" algn="l">
              <a:lnSpc>
                <a:spcPct val="100000"/>
              </a:lnSpc>
              <a:spcBef>
                <a:spcPts val="1044"/>
              </a:spcBef>
              <a:spcAft>
                <a:spcPts val="0"/>
              </a:spcAft>
              <a:buSzPct val="145000"/>
              <a:buNone/>
            </a:pPr>
            <a:r>
              <a:t/>
            </a:r>
            <a:endParaRPr sz="2400"/>
          </a:p>
        </p:txBody>
      </p:sp>
      <p:sp>
        <p:nvSpPr>
          <p:cNvPr id="1521" name="Google Shape;1521;p39"/>
          <p:cNvSpPr txBox="1"/>
          <p:nvPr/>
        </p:nvSpPr>
        <p:spPr>
          <a:xfrm>
            <a:off x="3200403" y="922853"/>
            <a:ext cx="342900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BA8E2C"/>
                </a:solidFill>
                <a:latin typeface="Corbel"/>
                <a:ea typeface="Corbel"/>
                <a:cs typeface="Corbel"/>
                <a:sym typeface="Corbel"/>
              </a:rPr>
              <a:t>W. Va. Code § 6B-2-4(s)(1)</a:t>
            </a:r>
            <a:endParaRPr b="0" i="0" sz="1400" u="none" cap="none" strike="noStrike">
              <a:solidFill>
                <a:srgbClr val="000000"/>
              </a:solidFill>
              <a:latin typeface="Arial"/>
              <a:ea typeface="Arial"/>
              <a:cs typeface="Arial"/>
              <a:sym typeface="Arial"/>
            </a:endParaRPr>
          </a:p>
        </p:txBody>
      </p:sp>
      <p:pic>
        <p:nvPicPr>
          <p:cNvPr descr="sealfront2" id="1522" name="Google Shape;1522;p39"/>
          <p:cNvPicPr preferRelativeResize="0"/>
          <p:nvPr/>
        </p:nvPicPr>
        <p:blipFill rotWithShape="1">
          <a:blip r:embed="rId3">
            <a:alphaModFix/>
          </a:blip>
          <a:srcRect b="0" l="0" r="0" t="0"/>
          <a:stretch/>
        </p:blipFill>
        <p:spPr>
          <a:xfrm>
            <a:off x="990599" y="255840"/>
            <a:ext cx="1523999" cy="1554684"/>
          </a:xfrm>
          <a:prstGeom prst="rect">
            <a:avLst/>
          </a:prstGeom>
          <a:noFill/>
          <a:ln>
            <a:noFill/>
          </a:ln>
        </p:spPr>
      </p:pic>
      <p:sp>
        <p:nvSpPr>
          <p:cNvPr id="1523" name="Google Shape;1523;p39"/>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push/>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41"/>
          <p:cNvSpPr txBox="1"/>
          <p:nvPr>
            <p:ph type="title"/>
          </p:nvPr>
        </p:nvSpPr>
        <p:spPr>
          <a:xfrm>
            <a:off x="1752598" y="274638"/>
            <a:ext cx="7181089"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Corbel"/>
              <a:buNone/>
            </a:pPr>
            <a:r>
              <a:rPr lang="en-US" sz="4600">
                <a:solidFill>
                  <a:srgbClr val="345D7E"/>
                </a:solidFill>
              </a:rPr>
              <a:t>Topics of Open Meetings Act</a:t>
            </a:r>
            <a:endParaRPr sz="4600"/>
          </a:p>
        </p:txBody>
      </p:sp>
      <p:sp>
        <p:nvSpPr>
          <p:cNvPr id="1529" name="Google Shape;1529;p41"/>
          <p:cNvSpPr txBox="1"/>
          <p:nvPr/>
        </p:nvSpPr>
        <p:spPr>
          <a:xfrm>
            <a:off x="1207450" y="1417650"/>
            <a:ext cx="5732700" cy="5171700"/>
          </a:xfrm>
          <a:prstGeom prst="rect">
            <a:avLst/>
          </a:prstGeom>
          <a:noFill/>
          <a:ln>
            <a:noFill/>
          </a:ln>
        </p:spPr>
        <p:txBody>
          <a:bodyPr anchorCtr="0" anchor="t" bIns="45700" lIns="91425" spcFirstLastPara="1" rIns="91425" wrap="square" tIns="45700">
            <a:spAutoFit/>
          </a:bodyPr>
          <a:lstStyle/>
          <a:p>
            <a:pPr indent="-184150" lvl="0" marL="285750" marR="0" rtl="0" algn="l">
              <a:lnSpc>
                <a:spcPct val="100000"/>
              </a:lnSpc>
              <a:spcBef>
                <a:spcPts val="0"/>
              </a:spcBef>
              <a:spcAft>
                <a:spcPts val="0"/>
              </a:spcAft>
              <a:buClr>
                <a:schemeClr val="dk1"/>
              </a:buClr>
              <a:buSzPts val="1600"/>
              <a:buFont typeface="Arial"/>
              <a:buNone/>
            </a:pPr>
            <a:r>
              <a:t/>
            </a:r>
            <a:endParaRPr b="0" i="0" sz="1800" u="none" cap="none" strike="noStrike">
              <a:solidFill>
                <a:srgbClr val="000000"/>
              </a:solidFill>
              <a:latin typeface="Corbel"/>
              <a:ea typeface="Corbel"/>
              <a:cs typeface="Corbel"/>
              <a:sym typeface="Corbel"/>
            </a:endParaRPr>
          </a:p>
          <a:p>
            <a:pPr indent="-368300" lvl="0" marL="285750" marR="0" rtl="0" algn="l">
              <a:lnSpc>
                <a:spcPct val="100000"/>
              </a:lnSpc>
              <a:spcBef>
                <a:spcPts val="0"/>
              </a:spcBef>
              <a:spcAft>
                <a:spcPts val="0"/>
              </a:spcAft>
              <a:buClr>
                <a:srgbClr val="BA8E2C"/>
              </a:buClr>
              <a:buSzPts val="4300"/>
              <a:buFont typeface="Corbel"/>
              <a:buChar char="•"/>
            </a:pPr>
            <a:r>
              <a:rPr lang="en-US" sz="3300">
                <a:latin typeface="Corbel"/>
                <a:ea typeface="Corbel"/>
                <a:cs typeface="Corbel"/>
                <a:sym typeface="Corbel"/>
              </a:rPr>
              <a:t>M</a:t>
            </a:r>
            <a:r>
              <a:rPr i="0" lang="en-US" sz="3300" u="none" cap="none" strike="noStrike">
                <a:solidFill>
                  <a:srgbClr val="000000"/>
                </a:solidFill>
                <a:latin typeface="Corbel"/>
                <a:ea typeface="Corbel"/>
                <a:cs typeface="Corbel"/>
                <a:sym typeface="Corbel"/>
              </a:rPr>
              <a:t>eetings s</a:t>
            </a:r>
            <a:r>
              <a:rPr lang="en-US" sz="3300">
                <a:latin typeface="Corbel"/>
                <a:ea typeface="Corbel"/>
                <a:cs typeface="Corbel"/>
                <a:sym typeface="Corbel"/>
              </a:rPr>
              <a:t>ubject to OMA</a:t>
            </a:r>
            <a:endParaRPr i="0" sz="2700" u="none" cap="none" strike="noStrike">
              <a:solidFill>
                <a:srgbClr val="000000"/>
              </a:solidFill>
              <a:latin typeface="Corbel"/>
              <a:ea typeface="Corbel"/>
              <a:cs typeface="Corbel"/>
              <a:sym typeface="Corbel"/>
            </a:endParaRPr>
          </a:p>
          <a:p>
            <a:pPr indent="-368300" lvl="0" marL="285750" marR="0" rtl="0" algn="l">
              <a:lnSpc>
                <a:spcPct val="100000"/>
              </a:lnSpc>
              <a:spcBef>
                <a:spcPts val="0"/>
              </a:spcBef>
              <a:spcAft>
                <a:spcPts val="0"/>
              </a:spcAft>
              <a:buClr>
                <a:srgbClr val="BA8E2C"/>
              </a:buClr>
              <a:buSzPts val="4300"/>
              <a:buFont typeface="Corbel"/>
              <a:buChar char="•"/>
            </a:pPr>
            <a:r>
              <a:rPr lang="en-US" sz="3300">
                <a:latin typeface="Corbel"/>
                <a:ea typeface="Corbel"/>
                <a:cs typeface="Corbel"/>
                <a:sym typeface="Corbel"/>
              </a:rPr>
              <a:t>Meetings not subject to OMA</a:t>
            </a:r>
            <a:endParaRPr i="0" sz="2700" u="none" cap="none" strike="noStrike">
              <a:solidFill>
                <a:srgbClr val="000000"/>
              </a:solidFill>
              <a:latin typeface="Corbel"/>
              <a:ea typeface="Corbel"/>
              <a:cs typeface="Corbel"/>
              <a:sym typeface="Corbel"/>
            </a:endParaRPr>
          </a:p>
          <a:p>
            <a:pPr indent="-368300" lvl="0" marL="285750" marR="0" rtl="0" algn="l">
              <a:lnSpc>
                <a:spcPct val="100000"/>
              </a:lnSpc>
              <a:spcBef>
                <a:spcPts val="0"/>
              </a:spcBef>
              <a:spcAft>
                <a:spcPts val="0"/>
              </a:spcAft>
              <a:buClr>
                <a:srgbClr val="BA8E2C"/>
              </a:buClr>
              <a:buSzPts val="4300"/>
              <a:buFont typeface="Corbel"/>
              <a:buChar char="•"/>
            </a:pPr>
            <a:r>
              <a:rPr lang="en-US" sz="3300">
                <a:latin typeface="Corbel"/>
                <a:ea typeface="Corbel"/>
                <a:cs typeface="Corbel"/>
                <a:sym typeface="Corbel"/>
              </a:rPr>
              <a:t>Notice/</a:t>
            </a:r>
            <a:r>
              <a:rPr i="0" lang="en-US" sz="3300" u="none" cap="none" strike="noStrike">
                <a:solidFill>
                  <a:srgbClr val="000000"/>
                </a:solidFill>
                <a:latin typeface="Corbel"/>
                <a:ea typeface="Corbel"/>
                <a:cs typeface="Corbel"/>
                <a:sym typeface="Corbel"/>
              </a:rPr>
              <a:t>Agenda for meetings</a:t>
            </a:r>
            <a:endParaRPr i="0" sz="2700" u="none" cap="none" strike="noStrike">
              <a:solidFill>
                <a:srgbClr val="000000"/>
              </a:solidFill>
              <a:latin typeface="Corbel"/>
              <a:ea typeface="Corbel"/>
              <a:cs typeface="Corbel"/>
              <a:sym typeface="Corbel"/>
            </a:endParaRPr>
          </a:p>
          <a:p>
            <a:pPr indent="-368300" lvl="0" marL="285750" marR="0" rtl="0" algn="l">
              <a:lnSpc>
                <a:spcPct val="100000"/>
              </a:lnSpc>
              <a:spcBef>
                <a:spcPts val="0"/>
              </a:spcBef>
              <a:spcAft>
                <a:spcPts val="0"/>
              </a:spcAft>
              <a:buClr>
                <a:srgbClr val="BA8E2C"/>
              </a:buClr>
              <a:buSzPts val="4300"/>
              <a:buFont typeface="Corbel"/>
              <a:buChar char="•"/>
            </a:pPr>
            <a:r>
              <a:rPr i="0" lang="en-US" sz="3300" u="none" cap="none" strike="noStrike">
                <a:solidFill>
                  <a:srgbClr val="000000"/>
                </a:solidFill>
                <a:latin typeface="Corbel"/>
                <a:ea typeface="Corbel"/>
                <a:cs typeface="Corbel"/>
                <a:sym typeface="Corbel"/>
              </a:rPr>
              <a:t>Executive sessions</a:t>
            </a:r>
            <a:endParaRPr i="0" sz="2700" u="none" cap="none" strike="noStrike">
              <a:solidFill>
                <a:srgbClr val="000000"/>
              </a:solidFill>
              <a:latin typeface="Corbel"/>
              <a:ea typeface="Corbel"/>
              <a:cs typeface="Corbel"/>
              <a:sym typeface="Corbel"/>
            </a:endParaRPr>
          </a:p>
          <a:p>
            <a:pPr indent="-368300" lvl="0" marL="285750" marR="0" rtl="0" algn="l">
              <a:lnSpc>
                <a:spcPct val="100000"/>
              </a:lnSpc>
              <a:spcBef>
                <a:spcPts val="0"/>
              </a:spcBef>
              <a:spcAft>
                <a:spcPts val="0"/>
              </a:spcAft>
              <a:buClr>
                <a:srgbClr val="BA8E2C"/>
              </a:buClr>
              <a:buSzPts val="4300"/>
              <a:buFont typeface="Corbel"/>
              <a:buChar char="•"/>
            </a:pPr>
            <a:r>
              <a:rPr i="0" lang="en-US" sz="3300" u="none" cap="none" strike="noStrike">
                <a:solidFill>
                  <a:srgbClr val="000000"/>
                </a:solidFill>
                <a:latin typeface="Corbel"/>
                <a:ea typeface="Corbel"/>
                <a:cs typeface="Corbel"/>
                <a:sym typeface="Corbel"/>
              </a:rPr>
              <a:t>Meeting minutes</a:t>
            </a:r>
            <a:endParaRPr i="0" sz="2700" u="none" cap="none" strike="noStrike">
              <a:solidFill>
                <a:srgbClr val="000000"/>
              </a:solidFill>
              <a:latin typeface="Corbel"/>
              <a:ea typeface="Corbel"/>
              <a:cs typeface="Corbel"/>
              <a:sym typeface="Corbel"/>
            </a:endParaRPr>
          </a:p>
          <a:p>
            <a:pPr indent="-368300" lvl="0" marL="285750" marR="0" rtl="0" algn="l">
              <a:lnSpc>
                <a:spcPct val="100000"/>
              </a:lnSpc>
              <a:spcBef>
                <a:spcPts val="0"/>
              </a:spcBef>
              <a:spcAft>
                <a:spcPts val="0"/>
              </a:spcAft>
              <a:buClr>
                <a:srgbClr val="BA8E2C"/>
              </a:buClr>
              <a:buSzPts val="4300"/>
              <a:buFont typeface="Corbel"/>
              <a:buChar char="•"/>
            </a:pPr>
            <a:r>
              <a:rPr i="0" lang="en-US" sz="3300" u="none" cap="none" strike="noStrike">
                <a:solidFill>
                  <a:srgbClr val="000000"/>
                </a:solidFill>
                <a:latin typeface="Corbel"/>
                <a:ea typeface="Corbel"/>
                <a:cs typeface="Corbel"/>
                <a:sym typeface="Corbel"/>
              </a:rPr>
              <a:t>Violations</a:t>
            </a:r>
            <a:endParaRPr i="0" sz="27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1600"/>
              <a:buFont typeface="Corbel"/>
              <a:buNone/>
            </a:pPr>
            <a:r>
              <a:t/>
            </a:r>
            <a:endParaRPr b="0" i="0" sz="1800" u="none" cap="none" strike="noStrike">
              <a:solidFill>
                <a:srgbClr val="000000"/>
              </a:solidFill>
              <a:latin typeface="Corbel"/>
              <a:ea typeface="Corbel"/>
              <a:cs typeface="Corbel"/>
              <a:sym typeface="Corbel"/>
            </a:endParaRPr>
          </a:p>
          <a:p>
            <a:pPr indent="-184150" lvl="0" marL="285750" marR="0" rtl="0" algn="l">
              <a:lnSpc>
                <a:spcPct val="100000"/>
              </a:lnSpc>
              <a:spcBef>
                <a:spcPts val="0"/>
              </a:spcBef>
              <a:spcAft>
                <a:spcPts val="0"/>
              </a:spcAft>
              <a:buClr>
                <a:schemeClr val="dk1"/>
              </a:buClr>
              <a:buSzPts val="1600"/>
              <a:buFont typeface="Arial"/>
              <a:buNone/>
            </a:pPr>
            <a:r>
              <a:t/>
            </a:r>
            <a:endParaRPr b="0" i="0" sz="1800" u="none" cap="none" strike="noStrike">
              <a:solidFill>
                <a:srgbClr val="000000"/>
              </a:solidFill>
              <a:latin typeface="Corbel"/>
              <a:ea typeface="Corbel"/>
              <a:cs typeface="Corbel"/>
              <a:sym typeface="Corbel"/>
            </a:endParaRPr>
          </a:p>
          <a:p>
            <a:pPr indent="-184150" lvl="0" marL="285750" marR="0" rtl="0" algn="l">
              <a:lnSpc>
                <a:spcPct val="100000"/>
              </a:lnSpc>
              <a:spcBef>
                <a:spcPts val="0"/>
              </a:spcBef>
              <a:spcAft>
                <a:spcPts val="0"/>
              </a:spcAft>
              <a:buClr>
                <a:schemeClr val="dk1"/>
              </a:buClr>
              <a:buSzPts val="1600"/>
              <a:buFont typeface="Arial"/>
              <a:buNone/>
            </a:pPr>
            <a:r>
              <a:t/>
            </a:r>
            <a:endParaRPr b="0" i="0" sz="1800" u="none" cap="none" strike="noStrike">
              <a:solidFill>
                <a:srgbClr val="000000"/>
              </a:solidFill>
              <a:latin typeface="Corbel"/>
              <a:ea typeface="Corbel"/>
              <a:cs typeface="Corbel"/>
              <a:sym typeface="Corbel"/>
            </a:endParaRPr>
          </a:p>
        </p:txBody>
      </p:sp>
      <p:pic>
        <p:nvPicPr>
          <p:cNvPr id="1530" name="Google Shape;1530;p41"/>
          <p:cNvPicPr preferRelativeResize="0"/>
          <p:nvPr/>
        </p:nvPicPr>
        <p:blipFill rotWithShape="1">
          <a:blip r:embed="rId3">
            <a:alphaModFix/>
          </a:blip>
          <a:srcRect b="0" l="0" r="0" t="0"/>
          <a:stretch/>
        </p:blipFill>
        <p:spPr>
          <a:xfrm>
            <a:off x="6662775" y="3176700"/>
            <a:ext cx="2535021" cy="2535021"/>
          </a:xfrm>
          <a:prstGeom prst="rect">
            <a:avLst/>
          </a:prstGeom>
          <a:noFill/>
          <a:ln>
            <a:noFill/>
          </a:ln>
        </p:spPr>
      </p:pic>
      <p:pic>
        <p:nvPicPr>
          <p:cNvPr descr="sealfront2" id="1531" name="Google Shape;1531;p41"/>
          <p:cNvPicPr preferRelativeResize="0"/>
          <p:nvPr/>
        </p:nvPicPr>
        <p:blipFill rotWithShape="1">
          <a:blip r:embed="rId4">
            <a:alphaModFix/>
          </a:blip>
          <a:srcRect b="0" l="0" r="0" t="0"/>
          <a:stretch/>
        </p:blipFill>
        <p:spPr>
          <a:xfrm>
            <a:off x="304293" y="69063"/>
            <a:ext cx="1523999" cy="1554162"/>
          </a:xfrm>
          <a:prstGeom prst="rect">
            <a:avLst/>
          </a:prstGeom>
          <a:noFill/>
          <a:ln>
            <a:noFill/>
          </a:ln>
        </p:spPr>
      </p:pic>
      <p:sp>
        <p:nvSpPr>
          <p:cNvPr id="1532" name="Google Shape;1532;p41"/>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42"/>
          <p:cNvSpPr txBox="1"/>
          <p:nvPr/>
        </p:nvSpPr>
        <p:spPr>
          <a:xfrm>
            <a:off x="1108774" y="1289950"/>
            <a:ext cx="79722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orbel"/>
              <a:buNone/>
            </a:pPr>
            <a:r>
              <a:t/>
            </a:r>
            <a:endParaRPr b="0" i="0" sz="2800" u="none" cap="none" strike="noStrike">
              <a:solidFill>
                <a:srgbClr val="000000"/>
              </a:solidFill>
              <a:latin typeface="Corbel"/>
              <a:ea typeface="Corbel"/>
              <a:cs typeface="Corbel"/>
              <a:sym typeface="Corbel"/>
            </a:endParaRPr>
          </a:p>
          <a:p>
            <a:pPr indent="-190500" lvl="0" marL="342900" marR="0" rtl="0" algn="l">
              <a:lnSpc>
                <a:spcPct val="100000"/>
              </a:lnSpc>
              <a:spcBef>
                <a:spcPts val="0"/>
              </a:spcBef>
              <a:spcAft>
                <a:spcPts val="0"/>
              </a:spcAft>
              <a:buClr>
                <a:srgbClr val="94B6D2"/>
              </a:buClr>
              <a:buSzPts val="2400"/>
              <a:buFont typeface="Arial"/>
              <a:buNone/>
            </a:pPr>
            <a:r>
              <a:t/>
            </a:r>
            <a:endParaRPr i="0" sz="2800" u="none" cap="none" strike="noStrike">
              <a:solidFill>
                <a:srgbClr val="000000"/>
              </a:solidFill>
              <a:latin typeface="Corbel"/>
              <a:ea typeface="Corbel"/>
              <a:cs typeface="Corbel"/>
              <a:sym typeface="Corbel"/>
            </a:endParaRPr>
          </a:p>
          <a:p>
            <a:pPr indent="-393700" lvl="0" marL="342900" marR="0" rtl="0" algn="l">
              <a:lnSpc>
                <a:spcPct val="100000"/>
              </a:lnSpc>
              <a:spcBef>
                <a:spcPts val="0"/>
              </a:spcBef>
              <a:spcAft>
                <a:spcPts val="0"/>
              </a:spcAft>
              <a:buClr>
                <a:srgbClr val="94B6D2"/>
              </a:buClr>
              <a:buSzPts val="3200"/>
              <a:buFont typeface="Corbel"/>
              <a:buChar char="•"/>
            </a:pPr>
            <a:r>
              <a:rPr i="0" lang="en-US" sz="3200" u="none" cap="none" strike="noStrike">
                <a:solidFill>
                  <a:srgbClr val="000000"/>
                </a:solidFill>
                <a:latin typeface="Corbel"/>
                <a:ea typeface="Corbel"/>
                <a:cs typeface="Corbel"/>
                <a:sym typeface="Corbel"/>
              </a:rPr>
              <a:t>State, county, and municipal administrative and legislative bodies, and any bodies that meet the definition of ‘public agency,’ are subject to the Act.</a:t>
            </a:r>
            <a:endParaRPr i="0" sz="22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Corbel"/>
              <a:buNone/>
            </a:pPr>
            <a:r>
              <a:rPr b="0" i="0" lang="en-US" sz="2400" u="none" cap="none" strike="noStrike">
                <a:solidFill>
                  <a:srgbClr val="000000"/>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Corbel"/>
              <a:buNone/>
            </a:pPr>
            <a:r>
              <a:t/>
            </a:r>
            <a:endParaRPr b="0" i="0" sz="2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rgbClr val="000000"/>
              </a:solidFill>
              <a:latin typeface="Corbel"/>
              <a:ea typeface="Corbel"/>
              <a:cs typeface="Corbel"/>
              <a:sym typeface="Corbel"/>
            </a:endParaRPr>
          </a:p>
        </p:txBody>
      </p:sp>
      <p:sp>
        <p:nvSpPr>
          <p:cNvPr id="1538" name="Google Shape;1538;p42"/>
          <p:cNvSpPr txBox="1"/>
          <p:nvPr>
            <p:ph type="title"/>
          </p:nvPr>
        </p:nvSpPr>
        <p:spPr>
          <a:xfrm>
            <a:off x="1727658" y="267819"/>
            <a:ext cx="7467600" cy="117348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70C0"/>
              </a:buClr>
              <a:buSzPts val="4000"/>
              <a:buFont typeface="Corbel"/>
              <a:buNone/>
            </a:pPr>
            <a:r>
              <a:rPr lang="en-US">
                <a:solidFill>
                  <a:srgbClr val="0070C0"/>
                </a:solidFill>
              </a:rPr>
              <a:t>Open Meetings Act</a:t>
            </a:r>
            <a:endParaRPr/>
          </a:p>
        </p:txBody>
      </p:sp>
      <p:pic>
        <p:nvPicPr>
          <p:cNvPr descr="sealfront2" id="1539" name="Google Shape;1539;p42"/>
          <p:cNvPicPr preferRelativeResize="0"/>
          <p:nvPr/>
        </p:nvPicPr>
        <p:blipFill rotWithShape="1">
          <a:blip r:embed="rId3">
            <a:alphaModFix/>
          </a:blip>
          <a:srcRect b="0" l="0" r="0" t="0"/>
          <a:stretch/>
        </p:blipFill>
        <p:spPr>
          <a:xfrm>
            <a:off x="990600" y="198270"/>
            <a:ext cx="1523999" cy="1554684"/>
          </a:xfrm>
          <a:prstGeom prst="rect">
            <a:avLst/>
          </a:prstGeom>
          <a:noFill/>
          <a:ln>
            <a:noFill/>
          </a:ln>
        </p:spPr>
      </p:pic>
      <p:pic>
        <p:nvPicPr>
          <p:cNvPr id="1540" name="Google Shape;1540;p42"/>
          <p:cNvPicPr preferRelativeResize="0"/>
          <p:nvPr/>
        </p:nvPicPr>
        <p:blipFill rotWithShape="1">
          <a:blip r:embed="rId4">
            <a:alphaModFix/>
          </a:blip>
          <a:srcRect b="0" l="0" r="0" t="0"/>
          <a:stretch/>
        </p:blipFill>
        <p:spPr>
          <a:xfrm>
            <a:off x="3007125" y="4489560"/>
            <a:ext cx="3918375" cy="2368440"/>
          </a:xfrm>
          <a:prstGeom prst="rect">
            <a:avLst/>
          </a:prstGeom>
          <a:noFill/>
          <a:ln>
            <a:noFill/>
          </a:ln>
        </p:spPr>
      </p:pic>
      <p:sp>
        <p:nvSpPr>
          <p:cNvPr id="1541" name="Google Shape;1541;p4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43"/>
          <p:cNvSpPr txBox="1"/>
          <p:nvPr>
            <p:ph type="title"/>
          </p:nvPr>
        </p:nvSpPr>
        <p:spPr>
          <a:xfrm>
            <a:off x="1828799" y="304800"/>
            <a:ext cx="67468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cap="none">
                <a:solidFill>
                  <a:srgbClr val="345D7E"/>
                </a:solidFill>
                <a:latin typeface="Corbel"/>
                <a:ea typeface="Corbel"/>
                <a:cs typeface="Corbel"/>
                <a:sym typeface="Corbel"/>
              </a:rPr>
              <a:t>Meeting defined</a:t>
            </a:r>
            <a:endParaRPr/>
          </a:p>
        </p:txBody>
      </p:sp>
      <p:sp>
        <p:nvSpPr>
          <p:cNvPr id="1548" name="Google Shape;1548;p43"/>
          <p:cNvSpPr txBox="1"/>
          <p:nvPr>
            <p:ph idx="1" type="body"/>
          </p:nvPr>
        </p:nvSpPr>
        <p:spPr>
          <a:xfrm>
            <a:off x="3962400" y="1647821"/>
            <a:ext cx="4191000" cy="3886200"/>
          </a:xfrm>
          <a:prstGeom prst="rect">
            <a:avLst/>
          </a:prstGeom>
          <a:noFill/>
          <a:ln>
            <a:noFill/>
          </a:ln>
        </p:spPr>
        <p:txBody>
          <a:bodyPr anchorCtr="0" anchor="ctr" bIns="45700" lIns="91425" spcFirstLastPara="1" rIns="91425" wrap="square" tIns="45700">
            <a:normAutofit/>
          </a:bodyPr>
          <a:lstStyle/>
          <a:p>
            <a:pPr indent="0" lvl="1" marL="0" rtl="0" algn="l">
              <a:lnSpc>
                <a:spcPct val="100000"/>
              </a:lnSpc>
              <a:spcBef>
                <a:spcPts val="0"/>
              </a:spcBef>
              <a:spcAft>
                <a:spcPts val="0"/>
              </a:spcAft>
              <a:buSzPts val="3770"/>
              <a:buFont typeface="Noto Sans Symbols"/>
              <a:buNone/>
            </a:pPr>
            <a:r>
              <a:t/>
            </a:r>
            <a:endParaRPr sz="2600"/>
          </a:p>
          <a:p>
            <a:pPr indent="-171450" lvl="3" marL="1543050" rtl="0" algn="l">
              <a:lnSpc>
                <a:spcPct val="90000"/>
              </a:lnSpc>
              <a:spcBef>
                <a:spcPts val="320"/>
              </a:spcBef>
              <a:spcAft>
                <a:spcPts val="0"/>
              </a:spcAft>
              <a:buSzPts val="2320"/>
              <a:buFont typeface="Noto Sans Symbols"/>
              <a:buNone/>
            </a:pPr>
            <a:r>
              <a:t/>
            </a:r>
            <a:endParaRPr b="1"/>
          </a:p>
          <a:p>
            <a:pPr indent="0" lvl="3" marL="1543050" rtl="0" algn="l">
              <a:lnSpc>
                <a:spcPct val="90000"/>
              </a:lnSpc>
              <a:spcBef>
                <a:spcPts val="960"/>
              </a:spcBef>
              <a:spcAft>
                <a:spcPts val="0"/>
              </a:spcAft>
              <a:buSzPts val="2610"/>
              <a:buNone/>
            </a:pPr>
            <a:r>
              <a:t/>
            </a:r>
            <a:endParaRPr sz="1800"/>
          </a:p>
        </p:txBody>
      </p:sp>
      <p:sp>
        <p:nvSpPr>
          <p:cNvPr id="1549" name="Google Shape;1549;p43"/>
          <p:cNvSpPr txBox="1"/>
          <p:nvPr>
            <p:ph idx="2" type="body"/>
          </p:nvPr>
        </p:nvSpPr>
        <p:spPr>
          <a:xfrm>
            <a:off x="1047175" y="1419400"/>
            <a:ext cx="7791300" cy="45558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BA8E2C"/>
              </a:buClr>
              <a:buSzPct val="150000"/>
              <a:buNone/>
            </a:pPr>
            <a:r>
              <a:rPr i="1" lang="en-US" sz="3000">
                <a:solidFill>
                  <a:srgbClr val="0C0C0C"/>
                </a:solidFill>
              </a:rPr>
              <a:t>A meeting subject to OMA is defined by the Act as:</a:t>
            </a:r>
            <a:endParaRPr sz="3358"/>
          </a:p>
          <a:p>
            <a:pPr indent="-327744" lvl="1" marL="742950" rtl="0" algn="l">
              <a:lnSpc>
                <a:spcPct val="100000"/>
              </a:lnSpc>
              <a:spcBef>
                <a:spcPts val="1000"/>
              </a:spcBef>
              <a:spcAft>
                <a:spcPts val="0"/>
              </a:spcAft>
              <a:buClr>
                <a:srgbClr val="BA8E2C"/>
              </a:buClr>
              <a:buSzPct val="133804"/>
              <a:buFont typeface="Arial"/>
              <a:buChar char="•"/>
            </a:pPr>
            <a:r>
              <a:rPr lang="en-US" sz="2958">
                <a:solidFill>
                  <a:srgbClr val="0C0C0C"/>
                </a:solidFill>
              </a:rPr>
              <a:t>The convening of a governing body of a public agency</a:t>
            </a:r>
            <a:endParaRPr sz="2958"/>
          </a:p>
          <a:p>
            <a:pPr indent="-327744" lvl="1" marL="742950" rtl="0" algn="l">
              <a:lnSpc>
                <a:spcPct val="100000"/>
              </a:lnSpc>
              <a:spcBef>
                <a:spcPts val="1000"/>
              </a:spcBef>
              <a:spcAft>
                <a:spcPts val="0"/>
              </a:spcAft>
              <a:buClr>
                <a:srgbClr val="BA8E2C"/>
              </a:buClr>
              <a:buSzPct val="133804"/>
              <a:buFont typeface="Arial"/>
              <a:buChar char="•"/>
            </a:pPr>
            <a:r>
              <a:rPr lang="en-US" sz="2958">
                <a:solidFill>
                  <a:srgbClr val="0C0C0C"/>
                </a:solidFill>
              </a:rPr>
              <a:t>For which a quorum is required in order to make, or deliberate toward, a decision</a:t>
            </a:r>
            <a:endParaRPr sz="2958"/>
          </a:p>
          <a:p>
            <a:pPr indent="-327744" lvl="1" marL="742950" rtl="0" algn="l">
              <a:lnSpc>
                <a:spcPct val="100000"/>
              </a:lnSpc>
              <a:spcBef>
                <a:spcPts val="1000"/>
              </a:spcBef>
              <a:spcAft>
                <a:spcPts val="0"/>
              </a:spcAft>
              <a:buClr>
                <a:srgbClr val="BA8E2C"/>
              </a:buClr>
              <a:buSzPct val="133804"/>
              <a:buFont typeface="Arial"/>
              <a:buChar char="•"/>
            </a:pPr>
            <a:r>
              <a:rPr lang="en-US" sz="2958">
                <a:solidFill>
                  <a:srgbClr val="0C0C0C"/>
                </a:solidFill>
              </a:rPr>
              <a:t>On a matter which results or will result in official action.</a:t>
            </a:r>
            <a:endParaRPr sz="2958"/>
          </a:p>
          <a:p>
            <a:pPr indent="0" lvl="0" marL="82296" rtl="0" algn="l">
              <a:lnSpc>
                <a:spcPct val="100000"/>
              </a:lnSpc>
              <a:spcBef>
                <a:spcPts val="1080"/>
              </a:spcBef>
              <a:spcAft>
                <a:spcPts val="0"/>
              </a:spcAft>
              <a:buSzPct val="103627"/>
              <a:buNone/>
            </a:pPr>
            <a:r>
              <a:t/>
            </a:r>
            <a:endParaRPr sz="3358"/>
          </a:p>
          <a:p>
            <a:pPr indent="0" lvl="0" marL="82296" rtl="0" algn="l">
              <a:lnSpc>
                <a:spcPct val="100000"/>
              </a:lnSpc>
              <a:spcBef>
                <a:spcPts val="1080"/>
              </a:spcBef>
              <a:spcAft>
                <a:spcPts val="0"/>
              </a:spcAft>
              <a:buSzPct val="145000"/>
              <a:buNone/>
            </a:pPr>
            <a:r>
              <a:t/>
            </a:r>
            <a:endParaRPr/>
          </a:p>
          <a:p>
            <a:pPr indent="0" lvl="0" marL="82296" rtl="0" algn="l">
              <a:lnSpc>
                <a:spcPct val="100000"/>
              </a:lnSpc>
              <a:spcBef>
                <a:spcPts val="1080"/>
              </a:spcBef>
              <a:spcAft>
                <a:spcPts val="0"/>
              </a:spcAft>
              <a:buSzPct val="145000"/>
              <a:buNone/>
            </a:pPr>
            <a:r>
              <a:t/>
            </a:r>
            <a:endParaRPr/>
          </a:p>
        </p:txBody>
      </p:sp>
      <p:pic>
        <p:nvPicPr>
          <p:cNvPr descr="sealfront2" id="1550" name="Google Shape;1550;p43"/>
          <p:cNvPicPr preferRelativeResize="0"/>
          <p:nvPr/>
        </p:nvPicPr>
        <p:blipFill rotWithShape="1">
          <a:blip r:embed="rId3">
            <a:alphaModFix/>
          </a:blip>
          <a:srcRect b="0" l="0" r="0" t="0"/>
          <a:stretch/>
        </p:blipFill>
        <p:spPr>
          <a:xfrm>
            <a:off x="0" y="-5"/>
            <a:ext cx="1523999" cy="1554684"/>
          </a:xfrm>
          <a:prstGeom prst="rect">
            <a:avLst/>
          </a:prstGeom>
          <a:noFill/>
          <a:ln>
            <a:noFill/>
          </a:ln>
        </p:spPr>
      </p:pic>
      <p:pic>
        <p:nvPicPr>
          <p:cNvPr descr="A group of people working on a computer&#10;&#10;Description automatically generated with low confidence" id="1551" name="Google Shape;1551;p43"/>
          <p:cNvPicPr preferRelativeResize="0"/>
          <p:nvPr/>
        </p:nvPicPr>
        <p:blipFill rotWithShape="1">
          <a:blip r:embed="rId4">
            <a:alphaModFix/>
          </a:blip>
          <a:srcRect b="0" l="0" r="0" t="0"/>
          <a:stretch/>
        </p:blipFill>
        <p:spPr>
          <a:xfrm>
            <a:off x="2432622" y="4217684"/>
            <a:ext cx="4423265" cy="2258688"/>
          </a:xfrm>
          <a:prstGeom prst="rect">
            <a:avLst/>
          </a:prstGeom>
          <a:noFill/>
          <a:ln>
            <a:noFill/>
          </a:ln>
        </p:spPr>
      </p:pic>
      <p:sp>
        <p:nvSpPr>
          <p:cNvPr id="1552" name="Google Shape;1552;p4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3A787"/>
              </a:buClr>
              <a:buSzPts val="1000"/>
              <a:buFont typeface="Corbel"/>
              <a:buNone/>
            </a:pPr>
            <a:fld id="{00000000-1234-1234-1234-123412341234}" type="slidenum">
              <a:rPr b="0" i="0" lang="en-US" sz="1000" u="none" cap="none" strike="noStrike">
                <a:solidFill>
                  <a:srgbClr val="B3A787"/>
                </a:solidFill>
                <a:latin typeface="Corbel"/>
                <a:ea typeface="Corbel"/>
                <a:cs typeface="Corbel"/>
                <a:sym typeface="Corbel"/>
              </a:rPr>
              <a:t>‹#›</a:t>
            </a:fld>
            <a:endParaRPr b="0" i="0" sz="1000" u="none" cap="none" strike="noStrike">
              <a:solidFill>
                <a:srgbClr val="B3A787"/>
              </a:solidFill>
              <a:latin typeface="Corbel"/>
              <a:ea typeface="Corbel"/>
              <a:cs typeface="Corbel"/>
              <a:sym typeface="Corbel"/>
            </a:endParaRPr>
          </a:p>
        </p:txBody>
      </p:sp>
    </p:spTree>
  </p:cSld>
  <p:clrMapOvr>
    <a:masterClrMapping/>
  </p:clrMapOvr>
  <p:transition spd="slow">
    <p:wipe dir="l"/>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p45"/>
          <p:cNvSpPr txBox="1"/>
          <p:nvPr>
            <p:ph type="title"/>
          </p:nvPr>
        </p:nvSpPr>
        <p:spPr>
          <a:xfrm>
            <a:off x="1600199" y="304800"/>
            <a:ext cx="69754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a:solidFill>
                  <a:srgbClr val="345D7E"/>
                </a:solidFill>
                <a:latin typeface="Corbel"/>
                <a:ea typeface="Corbel"/>
                <a:cs typeface="Corbel"/>
                <a:sym typeface="Corbel"/>
              </a:rPr>
              <a:t>Exceptions</a:t>
            </a:r>
            <a:endParaRPr>
              <a:solidFill>
                <a:srgbClr val="345D7E"/>
              </a:solidFill>
              <a:latin typeface="Corbel"/>
              <a:ea typeface="Corbel"/>
              <a:cs typeface="Corbel"/>
              <a:sym typeface="Corbel"/>
            </a:endParaRPr>
          </a:p>
        </p:txBody>
      </p:sp>
      <p:sp>
        <p:nvSpPr>
          <p:cNvPr id="1558" name="Google Shape;1558;p45"/>
          <p:cNvSpPr txBox="1"/>
          <p:nvPr>
            <p:ph idx="2" type="body"/>
          </p:nvPr>
        </p:nvSpPr>
        <p:spPr>
          <a:xfrm>
            <a:off x="998535" y="3581400"/>
            <a:ext cx="7577100" cy="4572000"/>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Clr>
                <a:srgbClr val="BA8E2C"/>
              </a:buClr>
              <a:buSzPts val="4060"/>
              <a:buChar char="•"/>
            </a:pPr>
            <a:r>
              <a:rPr lang="en-US" sz="2800">
                <a:solidFill>
                  <a:schemeClr val="dk1"/>
                </a:solidFill>
              </a:rPr>
              <a:t>Adjudicatory </a:t>
            </a:r>
            <a:endParaRPr/>
          </a:p>
          <a:p>
            <a:pPr indent="0" lvl="0" marL="0" rtl="0" algn="l">
              <a:lnSpc>
                <a:spcPct val="100000"/>
              </a:lnSpc>
              <a:spcBef>
                <a:spcPts val="1160"/>
              </a:spcBef>
              <a:spcAft>
                <a:spcPts val="0"/>
              </a:spcAft>
              <a:buClr>
                <a:srgbClr val="BA8E2C"/>
              </a:buClr>
              <a:buSzPts val="4060"/>
              <a:buNone/>
            </a:pPr>
            <a:r>
              <a:t/>
            </a:r>
            <a:endParaRPr sz="2800">
              <a:solidFill>
                <a:schemeClr val="dk1"/>
              </a:solidFill>
            </a:endParaRPr>
          </a:p>
          <a:p>
            <a:pPr indent="-285750" lvl="0" marL="285750" rtl="0" algn="l">
              <a:lnSpc>
                <a:spcPct val="100000"/>
              </a:lnSpc>
              <a:spcBef>
                <a:spcPts val="1160"/>
              </a:spcBef>
              <a:spcAft>
                <a:spcPts val="0"/>
              </a:spcAft>
              <a:buClr>
                <a:srgbClr val="BA8E2C"/>
              </a:buClr>
              <a:buSzPts val="4060"/>
              <a:buChar char="•"/>
            </a:pPr>
            <a:r>
              <a:rPr lang="en-US" sz="2800">
                <a:solidFill>
                  <a:schemeClr val="dk1"/>
                </a:solidFill>
              </a:rPr>
              <a:t>On-site inspection</a:t>
            </a:r>
            <a:endParaRPr/>
          </a:p>
          <a:p>
            <a:pPr indent="-285750" lvl="1" marL="742950" rtl="0" algn="l">
              <a:lnSpc>
                <a:spcPct val="100000"/>
              </a:lnSpc>
              <a:spcBef>
                <a:spcPts val="1160"/>
              </a:spcBef>
              <a:spcAft>
                <a:spcPts val="0"/>
              </a:spcAft>
              <a:buClr>
                <a:srgbClr val="BA8E2C"/>
              </a:buClr>
              <a:buSzPts val="4060"/>
              <a:buChar char="•"/>
            </a:pPr>
            <a:r>
              <a:rPr lang="en-US" sz="2800">
                <a:solidFill>
                  <a:schemeClr val="dk1"/>
                </a:solidFill>
              </a:rPr>
              <a:t>Construction site</a:t>
            </a:r>
            <a:endParaRPr/>
          </a:p>
          <a:p>
            <a:pPr indent="0" lvl="0" marL="0" rtl="0" algn="l">
              <a:lnSpc>
                <a:spcPct val="100000"/>
              </a:lnSpc>
              <a:spcBef>
                <a:spcPts val="1160"/>
              </a:spcBef>
              <a:spcAft>
                <a:spcPts val="0"/>
              </a:spcAft>
              <a:buClr>
                <a:srgbClr val="BA8E2C"/>
              </a:buClr>
              <a:buSzPts val="4060"/>
              <a:buNone/>
            </a:pPr>
            <a:r>
              <a:t/>
            </a:r>
            <a:endParaRPr sz="2800">
              <a:solidFill>
                <a:schemeClr val="dk1"/>
              </a:solidFill>
            </a:endParaRPr>
          </a:p>
          <a:p>
            <a:pPr indent="-285750" lvl="0" marL="285750" rtl="0" algn="l">
              <a:lnSpc>
                <a:spcPct val="100000"/>
              </a:lnSpc>
              <a:spcBef>
                <a:spcPts val="1160"/>
              </a:spcBef>
              <a:spcAft>
                <a:spcPts val="0"/>
              </a:spcAft>
              <a:buClr>
                <a:srgbClr val="BA8E2C"/>
              </a:buClr>
              <a:buSzPts val="4060"/>
              <a:buChar char="•"/>
            </a:pPr>
            <a:r>
              <a:rPr lang="en-US" sz="2800">
                <a:solidFill>
                  <a:schemeClr val="dk1"/>
                </a:solidFill>
              </a:rPr>
              <a:t>Political party caucus</a:t>
            </a:r>
            <a:endParaRPr/>
          </a:p>
          <a:p>
            <a:pPr indent="-101600" lvl="1" marL="742950" rtl="0" algn="l">
              <a:lnSpc>
                <a:spcPct val="100000"/>
              </a:lnSpc>
              <a:spcBef>
                <a:spcPts val="1000"/>
              </a:spcBef>
              <a:spcAft>
                <a:spcPts val="0"/>
              </a:spcAft>
              <a:buSzPts val="2900"/>
              <a:buNone/>
            </a:pPr>
            <a:r>
              <a:t/>
            </a:r>
            <a:endParaRPr>
              <a:solidFill>
                <a:srgbClr val="FF0000"/>
              </a:solidFill>
            </a:endParaRPr>
          </a:p>
          <a:p>
            <a:pPr indent="-101600" lvl="1" marL="742950" rtl="0" algn="l">
              <a:lnSpc>
                <a:spcPct val="100000"/>
              </a:lnSpc>
              <a:spcBef>
                <a:spcPts val="1000"/>
              </a:spcBef>
              <a:spcAft>
                <a:spcPts val="0"/>
              </a:spcAft>
              <a:buSzPts val="2900"/>
              <a:buNone/>
            </a:pPr>
            <a:r>
              <a:t/>
            </a:r>
            <a:endParaRPr>
              <a:solidFill>
                <a:srgbClr val="FF0000"/>
              </a:solidFill>
            </a:endParaRPr>
          </a:p>
          <a:p>
            <a:pPr indent="-101600" lvl="1" marL="742950" rtl="0" algn="l">
              <a:lnSpc>
                <a:spcPct val="100000"/>
              </a:lnSpc>
              <a:spcBef>
                <a:spcPts val="1000"/>
              </a:spcBef>
              <a:spcAft>
                <a:spcPts val="0"/>
              </a:spcAft>
              <a:buSzPts val="2900"/>
              <a:buNone/>
            </a:pPr>
            <a:r>
              <a:t/>
            </a:r>
            <a:endParaRPr>
              <a:solidFill>
                <a:srgbClr val="FF0000"/>
              </a:solidFill>
            </a:endParaRPr>
          </a:p>
          <a:p>
            <a:pPr indent="-101600" lvl="1" marL="742950" rtl="0" algn="l">
              <a:lnSpc>
                <a:spcPct val="100000"/>
              </a:lnSpc>
              <a:spcBef>
                <a:spcPts val="1000"/>
              </a:spcBef>
              <a:spcAft>
                <a:spcPts val="0"/>
              </a:spcAft>
              <a:buSzPts val="2900"/>
              <a:buNone/>
            </a:pPr>
            <a:r>
              <a:t/>
            </a:r>
            <a:endParaRPr>
              <a:solidFill>
                <a:srgbClr val="FF0000"/>
              </a:solidFill>
            </a:endParaRPr>
          </a:p>
          <a:p>
            <a:pPr indent="-101600" lvl="1" marL="742950" rtl="0" algn="l">
              <a:lnSpc>
                <a:spcPct val="100000"/>
              </a:lnSpc>
              <a:spcBef>
                <a:spcPts val="1000"/>
              </a:spcBef>
              <a:spcAft>
                <a:spcPts val="0"/>
              </a:spcAft>
              <a:buSzPts val="2900"/>
              <a:buNone/>
            </a:pPr>
            <a:r>
              <a:t/>
            </a:r>
            <a:endParaRPr/>
          </a:p>
          <a:p>
            <a:pPr indent="-101600" lvl="1" marL="742950" rtl="0" algn="l">
              <a:lnSpc>
                <a:spcPct val="100000"/>
              </a:lnSpc>
              <a:spcBef>
                <a:spcPts val="1000"/>
              </a:spcBef>
              <a:spcAft>
                <a:spcPts val="0"/>
              </a:spcAft>
              <a:buSzPts val="2900"/>
              <a:buNone/>
            </a:pPr>
            <a:r>
              <a:t/>
            </a:r>
            <a:endParaRPr/>
          </a:p>
          <a:p>
            <a:pPr indent="0" lvl="0" marL="82296" rtl="0" algn="l">
              <a:lnSpc>
                <a:spcPct val="100000"/>
              </a:lnSpc>
              <a:spcBef>
                <a:spcPts val="1080"/>
              </a:spcBef>
              <a:spcAft>
                <a:spcPts val="0"/>
              </a:spcAft>
              <a:buSzPts val="3480"/>
              <a:buNone/>
            </a:pPr>
            <a:r>
              <a:t/>
            </a:r>
            <a:endParaRPr/>
          </a:p>
          <a:p>
            <a:pPr indent="-64770" lvl="0" marL="285750" rtl="0" algn="l">
              <a:lnSpc>
                <a:spcPct val="100000"/>
              </a:lnSpc>
              <a:spcBef>
                <a:spcPts val="1080"/>
              </a:spcBef>
              <a:spcAft>
                <a:spcPts val="0"/>
              </a:spcAft>
              <a:buSzPts val="3480"/>
              <a:buNone/>
            </a:pPr>
            <a:r>
              <a:t/>
            </a:r>
            <a:endParaRPr/>
          </a:p>
        </p:txBody>
      </p:sp>
      <p:pic>
        <p:nvPicPr>
          <p:cNvPr id="1559" name="Google Shape;1559;p45"/>
          <p:cNvPicPr preferRelativeResize="0"/>
          <p:nvPr/>
        </p:nvPicPr>
        <p:blipFill rotWithShape="1">
          <a:blip r:embed="rId3">
            <a:alphaModFix/>
          </a:blip>
          <a:srcRect b="0" l="0" r="0" t="0"/>
          <a:stretch/>
        </p:blipFill>
        <p:spPr>
          <a:xfrm>
            <a:off x="5207620" y="2678432"/>
            <a:ext cx="3380951" cy="2256785"/>
          </a:xfrm>
          <a:prstGeom prst="rect">
            <a:avLst/>
          </a:prstGeom>
          <a:noFill/>
          <a:ln>
            <a:noFill/>
          </a:ln>
        </p:spPr>
      </p:pic>
      <p:pic>
        <p:nvPicPr>
          <p:cNvPr descr="sealfront2" id="1560" name="Google Shape;1560;p45"/>
          <p:cNvPicPr preferRelativeResize="0"/>
          <p:nvPr/>
        </p:nvPicPr>
        <p:blipFill rotWithShape="1">
          <a:blip r:embed="rId4">
            <a:alphaModFix/>
          </a:blip>
          <a:srcRect b="0" l="0" r="0" t="0"/>
          <a:stretch/>
        </p:blipFill>
        <p:spPr>
          <a:xfrm>
            <a:off x="990600" y="198270"/>
            <a:ext cx="1523999" cy="1554684"/>
          </a:xfrm>
          <a:prstGeom prst="rect">
            <a:avLst/>
          </a:prstGeom>
          <a:noFill/>
          <a:ln>
            <a:noFill/>
          </a:ln>
        </p:spPr>
      </p:pic>
      <p:sp>
        <p:nvSpPr>
          <p:cNvPr id="1561" name="Google Shape;1561;p4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3A787"/>
              </a:buClr>
              <a:buSzPts val="1000"/>
              <a:buFont typeface="Corbel"/>
              <a:buNone/>
            </a:pPr>
            <a:fld id="{00000000-1234-1234-1234-123412341234}" type="slidenum">
              <a:rPr b="0" i="0" lang="en-US" sz="1000" u="none" cap="none" strike="noStrike">
                <a:solidFill>
                  <a:srgbClr val="B3A787"/>
                </a:solidFill>
                <a:latin typeface="Corbel"/>
                <a:ea typeface="Corbel"/>
                <a:cs typeface="Corbel"/>
                <a:sym typeface="Corbel"/>
              </a:rPr>
              <a:t>‹#›</a:t>
            </a:fld>
            <a:endParaRPr b="0" i="0" sz="1000" u="none" cap="none" strike="noStrike">
              <a:solidFill>
                <a:srgbClr val="B3A787"/>
              </a:solidFill>
              <a:latin typeface="Corbel"/>
              <a:ea typeface="Corbel"/>
              <a:cs typeface="Corbel"/>
              <a:sym typeface="Corbel"/>
            </a:endParaRPr>
          </a:p>
        </p:txBody>
      </p:sp>
    </p:spTree>
  </p:cSld>
  <p:clrMapOvr>
    <a:masterClrMapping/>
  </p:clrMapOvr>
  <p:transition spd="slow">
    <p:wipe dir="l"/>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46"/>
          <p:cNvSpPr txBox="1"/>
          <p:nvPr>
            <p:ph type="title"/>
          </p:nvPr>
        </p:nvSpPr>
        <p:spPr>
          <a:xfrm>
            <a:off x="1541462" y="475532"/>
            <a:ext cx="6975475" cy="85745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a:solidFill>
                  <a:srgbClr val="345D7E"/>
                </a:solidFill>
                <a:latin typeface="Corbel"/>
                <a:ea typeface="Corbel"/>
                <a:cs typeface="Corbel"/>
                <a:sym typeface="Corbel"/>
              </a:rPr>
              <a:t>Exceptions</a:t>
            </a:r>
            <a:endParaRPr>
              <a:solidFill>
                <a:srgbClr val="345D7E"/>
              </a:solidFill>
              <a:latin typeface="Corbel"/>
              <a:ea typeface="Corbel"/>
              <a:cs typeface="Corbel"/>
              <a:sym typeface="Corbel"/>
            </a:endParaRPr>
          </a:p>
        </p:txBody>
      </p:sp>
      <p:sp>
        <p:nvSpPr>
          <p:cNvPr id="1567" name="Google Shape;1567;p46"/>
          <p:cNvSpPr txBox="1"/>
          <p:nvPr>
            <p:ph idx="1" type="body"/>
          </p:nvPr>
        </p:nvSpPr>
        <p:spPr>
          <a:xfrm>
            <a:off x="876275" y="1622100"/>
            <a:ext cx="4495800" cy="5090400"/>
          </a:xfrm>
          <a:prstGeom prst="rect">
            <a:avLst/>
          </a:prstGeom>
          <a:noFill/>
          <a:ln>
            <a:noFill/>
          </a:ln>
        </p:spPr>
        <p:txBody>
          <a:bodyPr anchorCtr="0" anchor="ctr" bIns="45700" lIns="91425" spcFirstLastPara="1" rIns="91425" wrap="square" tIns="45700">
            <a:noAutofit/>
          </a:bodyPr>
          <a:lstStyle/>
          <a:p>
            <a:pPr indent="-323850" lvl="0" marL="285750" rtl="0" algn="l">
              <a:lnSpc>
                <a:spcPct val="100000"/>
              </a:lnSpc>
              <a:spcBef>
                <a:spcPts val="0"/>
              </a:spcBef>
              <a:spcAft>
                <a:spcPts val="0"/>
              </a:spcAft>
              <a:buClr>
                <a:srgbClr val="BA8E2C"/>
              </a:buClr>
              <a:buSzPts val="3355"/>
              <a:buChar char="•"/>
            </a:pPr>
            <a:r>
              <a:rPr lang="en-US" sz="2500">
                <a:solidFill>
                  <a:schemeClr val="dk1"/>
                </a:solidFill>
              </a:rPr>
              <a:t>General Discussions</a:t>
            </a:r>
            <a:endParaRPr sz="3000"/>
          </a:p>
          <a:p>
            <a:pPr indent="-323850" lvl="0" marL="285750" rtl="0" algn="l">
              <a:lnSpc>
                <a:spcPct val="100000"/>
              </a:lnSpc>
              <a:spcBef>
                <a:spcPts val="980"/>
              </a:spcBef>
              <a:spcAft>
                <a:spcPts val="0"/>
              </a:spcAft>
              <a:buClr>
                <a:srgbClr val="BA8E2C"/>
              </a:buClr>
              <a:buSzPts val="3355"/>
              <a:buChar char="•"/>
            </a:pPr>
            <a:r>
              <a:rPr lang="en-US" sz="2500">
                <a:solidFill>
                  <a:schemeClr val="dk1"/>
                </a:solidFill>
              </a:rPr>
              <a:t>Planned or unplanned </a:t>
            </a:r>
            <a:endParaRPr sz="3000"/>
          </a:p>
          <a:p>
            <a:pPr indent="-323850" lvl="0" marL="285750" rtl="0" algn="l">
              <a:lnSpc>
                <a:spcPct val="100000"/>
              </a:lnSpc>
              <a:spcBef>
                <a:spcPts val="980"/>
              </a:spcBef>
              <a:spcAft>
                <a:spcPts val="0"/>
              </a:spcAft>
              <a:buClr>
                <a:srgbClr val="BA8E2C"/>
              </a:buClr>
              <a:buSzPts val="3355"/>
              <a:buChar char="•"/>
            </a:pPr>
            <a:r>
              <a:rPr lang="en-US" sz="2500">
                <a:solidFill>
                  <a:schemeClr val="dk1"/>
                </a:solidFill>
              </a:rPr>
              <a:t>Social, educational, training, informal, ceremonial or similar setting</a:t>
            </a:r>
            <a:endParaRPr sz="3000"/>
          </a:p>
          <a:p>
            <a:pPr indent="-323850" lvl="0" marL="285750" rtl="0" algn="l">
              <a:lnSpc>
                <a:spcPct val="100000"/>
              </a:lnSpc>
              <a:spcBef>
                <a:spcPts val="980"/>
              </a:spcBef>
              <a:spcAft>
                <a:spcPts val="0"/>
              </a:spcAft>
              <a:buClr>
                <a:srgbClr val="BA8E2C"/>
              </a:buClr>
              <a:buSzPts val="3355"/>
              <a:buChar char="•"/>
            </a:pPr>
            <a:r>
              <a:rPr lang="en-US" sz="2500"/>
              <a:t>W</a:t>
            </a:r>
            <a:r>
              <a:rPr lang="en-US" sz="2500">
                <a:solidFill>
                  <a:schemeClr val="dk1"/>
                </a:solidFill>
              </a:rPr>
              <a:t>ithout intent to conduct public business</a:t>
            </a:r>
            <a:endParaRPr sz="3000"/>
          </a:p>
          <a:p>
            <a:pPr indent="-323850" lvl="0" marL="285750" rtl="0" algn="l">
              <a:lnSpc>
                <a:spcPct val="100000"/>
              </a:lnSpc>
              <a:spcBef>
                <a:spcPts val="980"/>
              </a:spcBef>
              <a:spcAft>
                <a:spcPts val="0"/>
              </a:spcAft>
              <a:buClr>
                <a:srgbClr val="BA8E2C"/>
              </a:buClr>
              <a:buSzPts val="3355"/>
              <a:buChar char="•"/>
            </a:pPr>
            <a:r>
              <a:rPr lang="en-US" sz="2500"/>
              <a:t>N</a:t>
            </a:r>
            <a:r>
              <a:rPr lang="en-US" sz="2500">
                <a:solidFill>
                  <a:schemeClr val="dk1"/>
                </a:solidFill>
              </a:rPr>
              <a:t>o intention for the discussion to lead to an official action</a:t>
            </a:r>
            <a:endParaRPr sz="3000"/>
          </a:p>
          <a:p>
            <a:pPr indent="-64770" lvl="0" marL="285750" rtl="0" algn="l">
              <a:lnSpc>
                <a:spcPct val="100000"/>
              </a:lnSpc>
              <a:spcBef>
                <a:spcPts val="1080"/>
              </a:spcBef>
              <a:spcAft>
                <a:spcPts val="0"/>
              </a:spcAft>
              <a:buSzPts val="3480"/>
              <a:buNone/>
            </a:pPr>
            <a:r>
              <a:t/>
            </a:r>
            <a:endParaRPr sz="3000"/>
          </a:p>
        </p:txBody>
      </p:sp>
      <p:pic>
        <p:nvPicPr>
          <p:cNvPr descr="sealfront2" id="1568" name="Google Shape;1568;p46"/>
          <p:cNvPicPr preferRelativeResize="0"/>
          <p:nvPr/>
        </p:nvPicPr>
        <p:blipFill rotWithShape="1">
          <a:blip r:embed="rId3">
            <a:alphaModFix/>
          </a:blip>
          <a:srcRect b="0" l="0" r="0" t="0"/>
          <a:stretch/>
        </p:blipFill>
        <p:spPr>
          <a:xfrm>
            <a:off x="990600" y="198270"/>
            <a:ext cx="1523999" cy="1554684"/>
          </a:xfrm>
          <a:prstGeom prst="rect">
            <a:avLst/>
          </a:prstGeom>
          <a:noFill/>
          <a:ln>
            <a:noFill/>
          </a:ln>
        </p:spPr>
      </p:pic>
      <p:pic>
        <p:nvPicPr>
          <p:cNvPr id="1569" name="Google Shape;1569;p46"/>
          <p:cNvPicPr preferRelativeResize="0"/>
          <p:nvPr/>
        </p:nvPicPr>
        <p:blipFill rotWithShape="1">
          <a:blip r:embed="rId4">
            <a:alphaModFix/>
          </a:blip>
          <a:srcRect b="0" l="0" r="0" t="0"/>
          <a:stretch/>
        </p:blipFill>
        <p:spPr>
          <a:xfrm>
            <a:off x="5372077" y="2209800"/>
            <a:ext cx="3771923" cy="3376613"/>
          </a:xfrm>
          <a:prstGeom prst="rect">
            <a:avLst/>
          </a:prstGeom>
          <a:noFill/>
          <a:ln>
            <a:noFill/>
          </a:ln>
        </p:spPr>
      </p:pic>
      <p:sp>
        <p:nvSpPr>
          <p:cNvPr id="1570" name="Google Shape;1570;p4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3A787"/>
              </a:buClr>
              <a:buSzPts val="1000"/>
              <a:buFont typeface="Corbel"/>
              <a:buNone/>
            </a:pPr>
            <a:fld id="{00000000-1234-1234-1234-123412341234}" type="slidenum">
              <a:rPr b="0" i="0" lang="en-US" sz="1000" u="none" cap="none" strike="noStrike">
                <a:solidFill>
                  <a:srgbClr val="B3A787"/>
                </a:solidFill>
                <a:latin typeface="Corbel"/>
                <a:ea typeface="Corbel"/>
                <a:cs typeface="Corbel"/>
                <a:sym typeface="Corbel"/>
              </a:rPr>
              <a:t>‹#›</a:t>
            </a:fld>
            <a:endParaRPr b="0" i="0" sz="1000" u="none" cap="none" strike="noStrike">
              <a:solidFill>
                <a:srgbClr val="B3A787"/>
              </a:solidFill>
              <a:latin typeface="Corbel"/>
              <a:ea typeface="Corbel"/>
              <a:cs typeface="Corbel"/>
              <a:sym typeface="Corbel"/>
            </a:endParaRPr>
          </a:p>
        </p:txBody>
      </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3"/>
          <p:cNvSpPr txBox="1"/>
          <p:nvPr>
            <p:ph type="title"/>
          </p:nvPr>
        </p:nvSpPr>
        <p:spPr>
          <a:xfrm>
            <a:off x="2400300" y="216297"/>
            <a:ext cx="5715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Use of </a:t>
            </a:r>
            <a:r>
              <a:rPr lang="en-US">
                <a:solidFill>
                  <a:srgbClr val="345D7E"/>
                </a:solidFill>
                <a:latin typeface="Book Antiqua"/>
                <a:ea typeface="Book Antiqua"/>
                <a:cs typeface="Book Antiqua"/>
                <a:sym typeface="Book Antiqua"/>
              </a:rPr>
              <a:t>Public </a:t>
            </a:r>
            <a:r>
              <a:rPr lang="en-US" sz="4000">
                <a:solidFill>
                  <a:srgbClr val="345D7E"/>
                </a:solidFill>
                <a:latin typeface="Book Antiqua"/>
                <a:ea typeface="Book Antiqua"/>
                <a:cs typeface="Book Antiqua"/>
                <a:sym typeface="Book Antiqua"/>
              </a:rPr>
              <a:t>Office for </a:t>
            </a: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Private </a:t>
            </a:r>
            <a:r>
              <a:rPr lang="en-US">
                <a:solidFill>
                  <a:srgbClr val="345D7E"/>
                </a:solidFill>
                <a:latin typeface="Book Antiqua"/>
                <a:ea typeface="Book Antiqua"/>
                <a:cs typeface="Book Antiqua"/>
                <a:sym typeface="Book Antiqua"/>
              </a:rPr>
              <a:t>G</a:t>
            </a:r>
            <a:r>
              <a:rPr lang="en-US" sz="4000">
                <a:solidFill>
                  <a:srgbClr val="345D7E"/>
                </a:solidFill>
                <a:latin typeface="Book Antiqua"/>
                <a:ea typeface="Book Antiqua"/>
                <a:cs typeface="Book Antiqua"/>
                <a:sym typeface="Book Antiqua"/>
              </a:rPr>
              <a:t>ain</a:t>
            </a:r>
            <a:endParaRPr/>
          </a:p>
        </p:txBody>
      </p:sp>
      <p:sp>
        <p:nvSpPr>
          <p:cNvPr id="995" name="Google Shape;995;p3"/>
          <p:cNvSpPr txBox="1"/>
          <p:nvPr>
            <p:ph idx="2" type="body"/>
          </p:nvPr>
        </p:nvSpPr>
        <p:spPr>
          <a:xfrm>
            <a:off x="3505201" y="1066800"/>
            <a:ext cx="5486400" cy="5973763"/>
          </a:xfrm>
          <a:prstGeom prst="rect">
            <a:avLst/>
          </a:prstGeom>
          <a:noFill/>
          <a:ln>
            <a:noFill/>
          </a:ln>
        </p:spPr>
        <p:txBody>
          <a:bodyPr anchorCtr="0" anchor="ctr" bIns="45700" lIns="91425" spcFirstLastPara="1" rIns="91425" wrap="square" tIns="45700">
            <a:normAutofit/>
          </a:bodyPr>
          <a:lstStyle/>
          <a:p>
            <a:pPr indent="-279400" lvl="0" marL="539496" rtl="0" algn="l">
              <a:lnSpc>
                <a:spcPct val="100000"/>
              </a:lnSpc>
              <a:spcBef>
                <a:spcPts val="0"/>
              </a:spcBef>
              <a:spcAft>
                <a:spcPts val="0"/>
              </a:spcAft>
              <a:buClr>
                <a:schemeClr val="accent2"/>
              </a:buClr>
              <a:buSzPts val="2800"/>
              <a:buFont typeface="Arial"/>
              <a:buNone/>
            </a:pPr>
            <a:r>
              <a:t/>
            </a:r>
            <a:endParaRPr sz="2800">
              <a:solidFill>
                <a:schemeClr val="dk1"/>
              </a:solidFill>
              <a:latin typeface="Levenim MT"/>
              <a:ea typeface="Levenim MT"/>
              <a:cs typeface="Levenim MT"/>
              <a:sym typeface="Levenim MT"/>
            </a:endParaRPr>
          </a:p>
          <a:p>
            <a:pPr indent="-469900" lvl="0" marL="539496" rtl="0" algn="l">
              <a:lnSpc>
                <a:spcPct val="150000"/>
              </a:lnSpc>
              <a:spcBef>
                <a:spcPts val="1080"/>
              </a:spcBef>
              <a:spcAft>
                <a:spcPts val="0"/>
              </a:spcAft>
              <a:buClr>
                <a:srgbClr val="BA8E2C"/>
              </a:buClr>
              <a:buSzPts val="2600"/>
              <a:buFont typeface="Arial"/>
              <a:buChar char="•"/>
            </a:pPr>
            <a:r>
              <a:rPr lang="en-US" sz="2600">
                <a:solidFill>
                  <a:schemeClr val="dk1"/>
                </a:solidFill>
              </a:rPr>
              <a:t>May not use public resources, including time and subordinate staff, for someone’s personal benefit. </a:t>
            </a:r>
            <a:endParaRPr sz="2600"/>
          </a:p>
          <a:p>
            <a:pPr indent="-469900" lvl="0" marL="539496" rtl="0" algn="l">
              <a:lnSpc>
                <a:spcPct val="150000"/>
              </a:lnSpc>
              <a:spcBef>
                <a:spcPts val="1080"/>
              </a:spcBef>
              <a:spcAft>
                <a:spcPts val="0"/>
              </a:spcAft>
              <a:buClr>
                <a:srgbClr val="BA8E2C"/>
              </a:buClr>
              <a:buSzPts val="2600"/>
              <a:buFont typeface="Arial"/>
              <a:buChar char="•"/>
            </a:pPr>
            <a:r>
              <a:rPr lang="en-US" sz="2600"/>
              <a:t>Ethics Act prohibits more than a </a:t>
            </a:r>
            <a:r>
              <a:rPr i="1" lang="en-US" sz="2600"/>
              <a:t>de minimis</a:t>
            </a:r>
            <a:r>
              <a:rPr lang="en-US" sz="2600"/>
              <a:t> use for personal purposes. </a:t>
            </a:r>
            <a:endParaRPr sz="2600"/>
          </a:p>
          <a:p>
            <a:pPr indent="-304800" lvl="0" marL="539496" rtl="0" algn="l">
              <a:lnSpc>
                <a:spcPct val="150000"/>
              </a:lnSpc>
              <a:spcBef>
                <a:spcPts val="1080"/>
              </a:spcBef>
              <a:spcAft>
                <a:spcPts val="0"/>
              </a:spcAft>
              <a:buClr>
                <a:srgbClr val="BA8E2C"/>
              </a:buClr>
              <a:buSzPts val="2400"/>
              <a:buFont typeface="Arial"/>
              <a:buNone/>
            </a:pPr>
            <a:r>
              <a:t/>
            </a:r>
            <a:endParaRPr>
              <a:solidFill>
                <a:schemeClr val="dk1"/>
              </a:solidFill>
            </a:endParaRPr>
          </a:p>
        </p:txBody>
      </p:sp>
      <p:pic>
        <p:nvPicPr>
          <p:cNvPr descr="sealfront2" id="996" name="Google Shape;996;p3"/>
          <p:cNvPicPr preferRelativeResize="0"/>
          <p:nvPr/>
        </p:nvPicPr>
        <p:blipFill rotWithShape="1">
          <a:blip r:embed="rId3">
            <a:alphaModFix/>
          </a:blip>
          <a:srcRect b="0" l="0" r="0" t="0"/>
          <a:stretch/>
        </p:blipFill>
        <p:spPr>
          <a:xfrm>
            <a:off x="880312" y="418366"/>
            <a:ext cx="1523999" cy="1554684"/>
          </a:xfrm>
          <a:prstGeom prst="rect">
            <a:avLst/>
          </a:prstGeom>
          <a:noFill/>
          <a:ln>
            <a:noFill/>
          </a:ln>
        </p:spPr>
      </p:pic>
      <p:pic>
        <p:nvPicPr>
          <p:cNvPr id="997" name="Google Shape;997;p3"/>
          <p:cNvPicPr preferRelativeResize="0"/>
          <p:nvPr/>
        </p:nvPicPr>
        <p:blipFill rotWithShape="1">
          <a:blip r:embed="rId4">
            <a:alphaModFix/>
          </a:blip>
          <a:srcRect b="0" l="0" r="0" t="0"/>
          <a:stretch/>
        </p:blipFill>
        <p:spPr>
          <a:xfrm>
            <a:off x="633967" y="3524882"/>
            <a:ext cx="2542065" cy="2137410"/>
          </a:xfrm>
          <a:prstGeom prst="rect">
            <a:avLst/>
          </a:prstGeom>
          <a:noFill/>
          <a:ln>
            <a:noFill/>
          </a:ln>
        </p:spPr>
      </p:pic>
      <p:sp>
        <p:nvSpPr>
          <p:cNvPr id="998" name="Google Shape;998;p3"/>
          <p:cNvSpPr txBox="1"/>
          <p:nvPr/>
        </p:nvSpPr>
        <p:spPr>
          <a:xfrm>
            <a:off x="3790949" y="1568288"/>
            <a:ext cx="3048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BA8E2C"/>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A8E2C"/>
                </a:solidFill>
                <a:latin typeface="Corbel"/>
                <a:ea typeface="Corbel"/>
                <a:cs typeface="Corbel"/>
                <a:sym typeface="Corbel"/>
              </a:rPr>
              <a:t>W. Va. Code § 6B-2-5(b)</a:t>
            </a:r>
            <a:endParaRPr b="0" i="0" sz="1400" u="none" cap="none" strike="noStrike">
              <a:solidFill>
                <a:srgbClr val="000000"/>
              </a:solidFill>
              <a:latin typeface="Arial"/>
              <a:ea typeface="Arial"/>
              <a:cs typeface="Arial"/>
              <a:sym typeface="Arial"/>
            </a:endParaRPr>
          </a:p>
        </p:txBody>
      </p:sp>
      <p:sp>
        <p:nvSpPr>
          <p:cNvPr id="999" name="Google Shape;999;p3"/>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44"/>
          <p:cNvSpPr txBox="1"/>
          <p:nvPr>
            <p:ph type="title"/>
          </p:nvPr>
        </p:nvSpPr>
        <p:spPr>
          <a:xfrm>
            <a:off x="1752598" y="274638"/>
            <a:ext cx="7181089"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Corbel"/>
              <a:buNone/>
            </a:pPr>
            <a:r>
              <a:rPr lang="en-US" sz="4300">
                <a:solidFill>
                  <a:srgbClr val="345D7E"/>
                </a:solidFill>
              </a:rPr>
              <a:t>Coronavirus</a:t>
            </a:r>
            <a:endParaRPr sz="4300"/>
          </a:p>
        </p:txBody>
      </p:sp>
      <p:sp>
        <p:nvSpPr>
          <p:cNvPr id="1577" name="Google Shape;1577;p44"/>
          <p:cNvSpPr txBox="1"/>
          <p:nvPr/>
        </p:nvSpPr>
        <p:spPr>
          <a:xfrm>
            <a:off x="1299971" y="1585542"/>
            <a:ext cx="6544058" cy="1077218"/>
          </a:xfrm>
          <a:prstGeom prst="rect">
            <a:avLst/>
          </a:prstGeom>
          <a:noFill/>
          <a:ln>
            <a:noFill/>
          </a:ln>
        </p:spPr>
        <p:txBody>
          <a:bodyPr anchorCtr="0" anchor="t" bIns="45700" lIns="91425" spcFirstLastPara="1" rIns="91425" wrap="square" tIns="45700">
            <a:spAutoFit/>
          </a:bodyPr>
          <a:lstStyle/>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1600"/>
              <a:buFont typeface="Corbel"/>
              <a:buNone/>
            </a:pPr>
            <a:r>
              <a:t/>
            </a:r>
            <a:endParaRPr b="0" i="0" sz="1600" u="none" cap="none" strike="noStrike">
              <a:solidFill>
                <a:srgbClr val="000000"/>
              </a:solidFill>
              <a:latin typeface="Corbel"/>
              <a:ea typeface="Corbel"/>
              <a:cs typeface="Corbel"/>
              <a:sym typeface="Corbe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orbel"/>
              <a:ea typeface="Corbel"/>
              <a:cs typeface="Corbel"/>
              <a:sym typeface="Corbel"/>
            </a:endParaRPr>
          </a:p>
        </p:txBody>
      </p:sp>
      <p:pic>
        <p:nvPicPr>
          <p:cNvPr descr="sealfront2" id="1578" name="Google Shape;1578;p44"/>
          <p:cNvPicPr preferRelativeResize="0"/>
          <p:nvPr/>
        </p:nvPicPr>
        <p:blipFill rotWithShape="1">
          <a:blip r:embed="rId3">
            <a:alphaModFix/>
          </a:blip>
          <a:srcRect b="0" l="0" r="0" t="0"/>
          <a:stretch/>
        </p:blipFill>
        <p:spPr>
          <a:xfrm>
            <a:off x="618743" y="274638"/>
            <a:ext cx="1523999" cy="1554162"/>
          </a:xfrm>
          <a:prstGeom prst="rect">
            <a:avLst/>
          </a:prstGeom>
          <a:noFill/>
          <a:ln>
            <a:noFill/>
          </a:ln>
        </p:spPr>
      </p:pic>
      <p:sp>
        <p:nvSpPr>
          <p:cNvPr id="1579" name="Google Shape;1579;p44"/>
          <p:cNvSpPr/>
          <p:nvPr/>
        </p:nvSpPr>
        <p:spPr>
          <a:xfrm>
            <a:off x="729000" y="2008248"/>
            <a:ext cx="7957800" cy="296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70C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rPr i="0" lang="en-US" sz="2600" u="none" cap="none" strike="noStrike">
                <a:solidFill>
                  <a:schemeClr val="dk1"/>
                </a:solidFill>
                <a:latin typeface="Corbel"/>
                <a:ea typeface="Corbel"/>
                <a:cs typeface="Corbel"/>
                <a:sym typeface="Corbel"/>
              </a:rPr>
              <a:t>Don’t need to meet in person if deemed a health risk by the CDC or other government agency authorized to make these types of decisions.</a:t>
            </a:r>
            <a:endParaRPr i="0" sz="20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i="0" sz="2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rPr i="0" lang="en-US" sz="2600" u="none" cap="none" strike="noStrike">
                <a:solidFill>
                  <a:schemeClr val="dk1"/>
                </a:solidFill>
                <a:latin typeface="Corbel"/>
                <a:ea typeface="Corbel"/>
                <a:cs typeface="Corbel"/>
                <a:sym typeface="Corbel"/>
              </a:rPr>
              <a:t>The public agency may instead provide citizens with a call-in number for a telephonic meeting or provide access via web link to a livestream of the meeting. </a:t>
            </a:r>
            <a:endParaRPr i="0" sz="2600" u="none" cap="none" strike="noStrike">
              <a:solidFill>
                <a:schemeClr val="dk1"/>
              </a:solidFill>
              <a:latin typeface="Corbel"/>
              <a:ea typeface="Corbel"/>
              <a:cs typeface="Corbel"/>
              <a:sym typeface="Corbel"/>
            </a:endParaRPr>
          </a:p>
        </p:txBody>
      </p:sp>
      <p:sp>
        <p:nvSpPr>
          <p:cNvPr id="1580" name="Google Shape;1580;p44"/>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pic>
        <p:nvPicPr>
          <p:cNvPr descr="A picture containing plant, indoor, flower, decorated&#10;&#10;Description automatically generated" id="1581" name="Google Shape;1581;p44"/>
          <p:cNvPicPr preferRelativeResize="0"/>
          <p:nvPr/>
        </p:nvPicPr>
        <p:blipFill rotWithShape="1">
          <a:blip r:embed="rId4">
            <a:alphaModFix/>
          </a:blip>
          <a:srcRect b="0" l="0" r="0" t="0"/>
          <a:stretch/>
        </p:blipFill>
        <p:spPr>
          <a:xfrm>
            <a:off x="6741125" y="5151183"/>
            <a:ext cx="2192558" cy="1524000"/>
          </a:xfrm>
          <a:prstGeom prst="rect">
            <a:avLst/>
          </a:prstGeom>
          <a:noFill/>
          <a:ln>
            <a:noFill/>
          </a:ln>
        </p:spPr>
      </p:pic>
      <p:sp>
        <p:nvSpPr>
          <p:cNvPr id="1582" name="Google Shape;1582;p44"/>
          <p:cNvSpPr txBox="1"/>
          <p:nvPr/>
        </p:nvSpPr>
        <p:spPr>
          <a:xfrm>
            <a:off x="6324600" y="6858000"/>
            <a:ext cx="21925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Corbel"/>
                <a:ea typeface="Corbel"/>
                <a:cs typeface="Corbel"/>
                <a:sym typeface="Corbel"/>
                <a:hlinkClick r:id="rId5">
                  <a:extLst>
                    <a:ext uri="{A12FA001-AC4F-418D-AE19-62706E023703}">
                      <ahyp:hlinkClr val="tx"/>
                    </a:ext>
                  </a:extLst>
                </a:hlinkClick>
              </a:rPr>
              <a:t>This Photo</a:t>
            </a:r>
            <a:r>
              <a:rPr b="0" i="0" lang="en-US" sz="900" u="none" cap="none" strike="noStrike">
                <a:solidFill>
                  <a:schemeClr val="dk1"/>
                </a:solidFill>
                <a:latin typeface="Corbel"/>
                <a:ea typeface="Corbel"/>
                <a:cs typeface="Corbel"/>
                <a:sym typeface="Corbel"/>
              </a:rPr>
              <a:t> by Unknown Author is licensed under </a:t>
            </a:r>
            <a:r>
              <a:rPr b="0" i="0" lang="en-US" sz="900" u="sng" cap="none" strike="noStrike">
                <a:solidFill>
                  <a:schemeClr val="dk1"/>
                </a:solidFill>
                <a:latin typeface="Corbel"/>
                <a:ea typeface="Corbel"/>
                <a:cs typeface="Corbel"/>
                <a:sym typeface="Corbel"/>
                <a:hlinkClick r:id="rId6">
                  <a:extLst>
                    <a:ext uri="{A12FA001-AC4F-418D-AE19-62706E023703}">
                      <ahyp:hlinkClr val="tx"/>
                    </a:ext>
                  </a:extLst>
                </a:hlinkClick>
              </a:rPr>
              <a:t>CC BY-SA</a:t>
            </a:r>
            <a:endParaRPr b="0" i="0" sz="900" u="none" cap="none" strike="noStrike">
              <a:solidFill>
                <a:schemeClr val="dk1"/>
              </a:solidFill>
              <a:latin typeface="Corbel"/>
              <a:ea typeface="Corbel"/>
              <a:cs typeface="Corbel"/>
              <a:sym typeface="Corbel"/>
            </a:endParaRPr>
          </a:p>
        </p:txBody>
      </p:sp>
    </p:spTree>
  </p:cSld>
  <p:clrMapOvr>
    <a:masterClrMapping/>
  </p:clrMapOvr>
  <p:transition spd="slow">
    <p:wipe dir="l"/>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pic>
        <p:nvPicPr>
          <p:cNvPr id="1588" name="Google Shape;1588;p47"/>
          <p:cNvPicPr preferRelativeResize="0"/>
          <p:nvPr/>
        </p:nvPicPr>
        <p:blipFill rotWithShape="1">
          <a:blip r:embed="rId3">
            <a:alphaModFix/>
          </a:blip>
          <a:srcRect b="0" l="0" r="0" t="0"/>
          <a:stretch/>
        </p:blipFill>
        <p:spPr>
          <a:xfrm>
            <a:off x="3962400" y="1905000"/>
            <a:ext cx="4991293" cy="3493905"/>
          </a:xfrm>
          <a:prstGeom prst="rect">
            <a:avLst/>
          </a:prstGeom>
          <a:noFill/>
          <a:ln>
            <a:noFill/>
          </a:ln>
          <a:effectLst>
            <a:outerShdw blurRad="50800" rotWithShape="0" algn="ctr" dir="5400000" dist="50800">
              <a:srgbClr val="000000"/>
            </a:outerShdw>
          </a:effectLst>
        </p:spPr>
      </p:pic>
      <p:sp>
        <p:nvSpPr>
          <p:cNvPr id="1589" name="Google Shape;1589;p47"/>
          <p:cNvSpPr txBox="1"/>
          <p:nvPr>
            <p:ph type="title"/>
          </p:nvPr>
        </p:nvSpPr>
        <p:spPr>
          <a:xfrm>
            <a:off x="1828799" y="304800"/>
            <a:ext cx="67468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cap="none">
                <a:solidFill>
                  <a:srgbClr val="345D7E"/>
                </a:solidFill>
                <a:latin typeface="Corbel"/>
                <a:ea typeface="Corbel"/>
                <a:cs typeface="Corbel"/>
                <a:sym typeface="Corbel"/>
              </a:rPr>
              <a:t>Notice  </a:t>
            </a:r>
            <a:endParaRPr/>
          </a:p>
        </p:txBody>
      </p:sp>
      <p:sp>
        <p:nvSpPr>
          <p:cNvPr id="1590" name="Google Shape;1590;p47"/>
          <p:cNvSpPr txBox="1"/>
          <p:nvPr>
            <p:ph idx="1" type="body"/>
          </p:nvPr>
        </p:nvSpPr>
        <p:spPr>
          <a:xfrm>
            <a:off x="4362546" y="1981200"/>
            <a:ext cx="4191000" cy="3508375"/>
          </a:xfrm>
          <a:prstGeom prst="rect">
            <a:avLst/>
          </a:prstGeom>
          <a:noFill/>
          <a:ln>
            <a:noFill/>
          </a:ln>
        </p:spPr>
        <p:txBody>
          <a:bodyPr anchorCtr="0" anchor="ctr" bIns="45700" lIns="91425" spcFirstLastPara="1" rIns="91425" wrap="square" tIns="45700">
            <a:normAutofit/>
          </a:bodyPr>
          <a:lstStyle/>
          <a:p>
            <a:pPr indent="0" lvl="1" marL="0" rtl="0" algn="l">
              <a:lnSpc>
                <a:spcPct val="100000"/>
              </a:lnSpc>
              <a:spcBef>
                <a:spcPts val="0"/>
              </a:spcBef>
              <a:spcAft>
                <a:spcPts val="0"/>
              </a:spcAft>
              <a:buSzPts val="3770"/>
              <a:buFont typeface="Noto Sans Symbols"/>
              <a:buNone/>
            </a:pPr>
            <a:r>
              <a:t/>
            </a:r>
            <a:endParaRPr sz="2600"/>
          </a:p>
          <a:p>
            <a:pPr indent="0" lvl="1" marL="0" rtl="0" algn="ctr">
              <a:lnSpc>
                <a:spcPct val="100000"/>
              </a:lnSpc>
              <a:spcBef>
                <a:spcPts val="0"/>
              </a:spcBef>
              <a:spcAft>
                <a:spcPts val="0"/>
              </a:spcAft>
              <a:buSzPts val="3480"/>
              <a:buFont typeface="Noto Sans Symbols"/>
              <a:buNone/>
            </a:pPr>
            <a:r>
              <a:rPr b="1" i="0" lang="en-US" sz="2400">
                <a:solidFill>
                  <a:srgbClr val="0C0C0C"/>
                </a:solidFill>
              </a:rPr>
              <a:t>The </a:t>
            </a:r>
            <a:r>
              <a:rPr b="1" i="0" lang="en-US" sz="2400">
                <a:solidFill>
                  <a:srgbClr val="345D7E"/>
                </a:solidFill>
              </a:rPr>
              <a:t>Open Meetings Act </a:t>
            </a:r>
            <a:r>
              <a:rPr b="1" i="0" lang="en-US" sz="2400">
                <a:solidFill>
                  <a:srgbClr val="0C0C0C"/>
                </a:solidFill>
              </a:rPr>
              <a:t>requires advance notice of the date, time, and place of the meeting, including any committee meeting.</a:t>
            </a:r>
            <a:endParaRPr/>
          </a:p>
          <a:p>
            <a:pPr indent="-171450" lvl="3" marL="1543050" rtl="0" algn="l">
              <a:lnSpc>
                <a:spcPct val="90000"/>
              </a:lnSpc>
              <a:spcBef>
                <a:spcPts val="320"/>
              </a:spcBef>
              <a:spcAft>
                <a:spcPts val="0"/>
              </a:spcAft>
              <a:buSzPts val="2320"/>
              <a:buFont typeface="Noto Sans Symbols"/>
              <a:buNone/>
            </a:pPr>
            <a:r>
              <a:t/>
            </a:r>
            <a:endParaRPr b="1"/>
          </a:p>
          <a:p>
            <a:pPr indent="0" lvl="3" marL="1543050" rtl="0" algn="l">
              <a:lnSpc>
                <a:spcPct val="90000"/>
              </a:lnSpc>
              <a:spcBef>
                <a:spcPts val="960"/>
              </a:spcBef>
              <a:spcAft>
                <a:spcPts val="0"/>
              </a:spcAft>
              <a:buSzPts val="2610"/>
              <a:buNone/>
            </a:pPr>
            <a:r>
              <a:t/>
            </a:r>
            <a:endParaRPr sz="1800"/>
          </a:p>
        </p:txBody>
      </p:sp>
      <p:pic>
        <p:nvPicPr>
          <p:cNvPr id="1591" name="Google Shape;1591;p47"/>
          <p:cNvPicPr preferRelativeResize="0"/>
          <p:nvPr>
            <p:ph idx="2" type="body"/>
          </p:nvPr>
        </p:nvPicPr>
        <p:blipFill rotWithShape="1">
          <a:blip r:embed="rId4">
            <a:alphaModFix/>
          </a:blip>
          <a:srcRect b="0" l="0" r="0" t="0"/>
          <a:stretch/>
        </p:blipFill>
        <p:spPr>
          <a:xfrm>
            <a:off x="714328" y="2703927"/>
            <a:ext cx="2952652" cy="1896050"/>
          </a:xfrm>
          <a:prstGeom prst="rect">
            <a:avLst/>
          </a:prstGeom>
          <a:noFill/>
          <a:ln>
            <a:noFill/>
          </a:ln>
        </p:spPr>
      </p:pic>
      <p:pic>
        <p:nvPicPr>
          <p:cNvPr descr="sealfront2" id="1592" name="Google Shape;1592;p47"/>
          <p:cNvPicPr preferRelativeResize="0"/>
          <p:nvPr/>
        </p:nvPicPr>
        <p:blipFill rotWithShape="1">
          <a:blip r:embed="rId5">
            <a:alphaModFix/>
          </a:blip>
          <a:srcRect b="0" l="0" r="0" t="0"/>
          <a:stretch/>
        </p:blipFill>
        <p:spPr>
          <a:xfrm>
            <a:off x="716137" y="135470"/>
            <a:ext cx="1523999" cy="1554684"/>
          </a:xfrm>
          <a:prstGeom prst="rect">
            <a:avLst/>
          </a:prstGeom>
          <a:noFill/>
          <a:ln>
            <a:noFill/>
          </a:ln>
        </p:spPr>
      </p:pic>
      <p:sp>
        <p:nvSpPr>
          <p:cNvPr id="1593" name="Google Shape;1593;p4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3A787"/>
              </a:buClr>
              <a:buSzPts val="1000"/>
              <a:buFont typeface="Corbel"/>
              <a:buNone/>
            </a:pPr>
            <a:fld id="{00000000-1234-1234-1234-123412341234}" type="slidenum">
              <a:rPr b="0" i="0" lang="en-US" sz="1000" u="none" cap="none" strike="noStrike">
                <a:solidFill>
                  <a:srgbClr val="B3A787"/>
                </a:solidFill>
                <a:latin typeface="Corbel"/>
                <a:ea typeface="Corbel"/>
                <a:cs typeface="Corbel"/>
                <a:sym typeface="Corbel"/>
              </a:rPr>
              <a:t>‹#›</a:t>
            </a:fld>
            <a:endParaRPr b="0" i="0" sz="1000" u="none" cap="none" strike="noStrike">
              <a:solidFill>
                <a:srgbClr val="B3A787"/>
              </a:solidFill>
              <a:latin typeface="Corbel"/>
              <a:ea typeface="Corbel"/>
              <a:cs typeface="Corbel"/>
              <a:sym typeface="Corbe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591"/>
                                        </p:tgtEl>
                                        <p:attrNameLst>
                                          <p:attrName>style.visibility</p:attrName>
                                        </p:attrNameLst>
                                      </p:cBhvr>
                                      <p:to>
                                        <p:strVal val="visible"/>
                                      </p:to>
                                    </p:set>
                                    <p:anim calcmode="lin" valueType="num">
                                      <p:cBhvr additive="base">
                                        <p:cTn dur="1000"/>
                                        <p:tgtEl>
                                          <p:spTgt spid="15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8" name="Shape 1598"/>
        <p:cNvGrpSpPr/>
        <p:nvPr/>
      </p:nvGrpSpPr>
      <p:grpSpPr>
        <a:xfrm>
          <a:off x="0" y="0"/>
          <a:ext cx="0" cy="0"/>
          <a:chOff x="0" y="0"/>
          <a:chExt cx="0" cy="0"/>
        </a:xfrm>
      </p:grpSpPr>
      <p:sp>
        <p:nvSpPr>
          <p:cNvPr id="1599" name="Google Shape;1599;p48"/>
          <p:cNvSpPr txBox="1"/>
          <p:nvPr>
            <p:ph type="title"/>
          </p:nvPr>
        </p:nvSpPr>
        <p:spPr>
          <a:xfrm>
            <a:off x="1676399" y="304800"/>
            <a:ext cx="68992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Book Antiqua"/>
              <a:buNone/>
            </a:pPr>
            <a:r>
              <a:rPr lang="en-US" cap="none">
                <a:solidFill>
                  <a:srgbClr val="345D7E"/>
                </a:solidFill>
                <a:latin typeface="Book Antiqua"/>
                <a:ea typeface="Book Antiqua"/>
                <a:cs typeface="Book Antiqua"/>
                <a:sym typeface="Book Antiqua"/>
              </a:rPr>
              <a:t>Meeting Notice</a:t>
            </a:r>
            <a:endParaRPr/>
          </a:p>
        </p:txBody>
      </p:sp>
      <p:sp>
        <p:nvSpPr>
          <p:cNvPr id="1600" name="Google Shape;1600;p48"/>
          <p:cNvSpPr txBox="1"/>
          <p:nvPr>
            <p:ph idx="1" type="body"/>
          </p:nvPr>
        </p:nvSpPr>
        <p:spPr>
          <a:xfrm>
            <a:off x="1676399" y="1219200"/>
            <a:ext cx="7315200" cy="4267200"/>
          </a:xfrm>
          <a:prstGeom prst="rect">
            <a:avLst/>
          </a:prstGeom>
          <a:noFill/>
          <a:ln>
            <a:noFill/>
          </a:ln>
        </p:spPr>
        <p:txBody>
          <a:bodyPr anchorCtr="0" anchor="ctr" bIns="45700" lIns="91425" spcFirstLastPara="1" rIns="91425" wrap="square" tIns="45700">
            <a:noAutofit/>
          </a:bodyPr>
          <a:lstStyle/>
          <a:p>
            <a:pPr indent="-285750" lvl="0" marL="285750" rtl="0" algn="l">
              <a:lnSpc>
                <a:spcPct val="100000"/>
              </a:lnSpc>
              <a:spcBef>
                <a:spcPts val="0"/>
              </a:spcBef>
              <a:spcAft>
                <a:spcPts val="0"/>
              </a:spcAft>
              <a:buClr>
                <a:srgbClr val="BA8E2C"/>
              </a:buClr>
              <a:buSzPts val="3770"/>
              <a:buChar char="•"/>
            </a:pPr>
            <a:r>
              <a:rPr lang="en-US" sz="2600"/>
              <a:t>Promulgate Rules </a:t>
            </a:r>
            <a:endParaRPr sz="2600"/>
          </a:p>
          <a:p>
            <a:pPr indent="-285750" lvl="0" marL="285750" rtl="0" algn="l">
              <a:lnSpc>
                <a:spcPct val="100000"/>
              </a:lnSpc>
              <a:spcBef>
                <a:spcPts val="0"/>
              </a:spcBef>
              <a:spcAft>
                <a:spcPts val="0"/>
              </a:spcAft>
              <a:buClr>
                <a:srgbClr val="BA8E2C"/>
              </a:buClr>
              <a:buSzPts val="3770"/>
              <a:buChar char="•"/>
            </a:pPr>
            <a:r>
              <a:rPr lang="en-US" sz="2600"/>
              <a:t>Regular meeting’ notice must be posted THREE business days in advance (unless you meet every week, then two days).   </a:t>
            </a:r>
            <a:endParaRPr/>
          </a:p>
          <a:p>
            <a:pPr indent="-285750" lvl="0" marL="285750" rtl="0" algn="l">
              <a:lnSpc>
                <a:spcPct val="100000"/>
              </a:lnSpc>
              <a:spcBef>
                <a:spcPts val="1120"/>
              </a:spcBef>
              <a:spcAft>
                <a:spcPts val="0"/>
              </a:spcAft>
              <a:buClr>
                <a:srgbClr val="BA8E2C"/>
              </a:buClr>
              <a:buSzPts val="3770"/>
              <a:buChar char="•"/>
            </a:pPr>
            <a:r>
              <a:rPr lang="en-US" sz="2600"/>
              <a:t>‘Special meeting’ notice must be posted TWO  business days in advance.</a:t>
            </a:r>
            <a:endParaRPr/>
          </a:p>
          <a:p>
            <a:pPr indent="-285750" lvl="0" marL="285750" rtl="0" algn="l">
              <a:lnSpc>
                <a:spcPct val="100000"/>
              </a:lnSpc>
              <a:spcBef>
                <a:spcPts val="1120"/>
              </a:spcBef>
              <a:spcAft>
                <a:spcPts val="0"/>
              </a:spcAft>
              <a:buClr>
                <a:srgbClr val="BA8E2C"/>
              </a:buClr>
              <a:buSzPts val="3770"/>
              <a:buChar char="•"/>
            </a:pPr>
            <a:r>
              <a:rPr lang="en-US" sz="2600"/>
              <a:t>But – state agency = FIVE business days notice w SOS.  </a:t>
            </a:r>
            <a:endParaRPr/>
          </a:p>
        </p:txBody>
      </p:sp>
      <p:pic>
        <p:nvPicPr>
          <p:cNvPr descr="sealfront2" id="1601" name="Google Shape;1601;p48"/>
          <p:cNvPicPr preferRelativeResize="0"/>
          <p:nvPr/>
        </p:nvPicPr>
        <p:blipFill rotWithShape="1">
          <a:blip r:embed="rId3">
            <a:alphaModFix/>
          </a:blip>
          <a:srcRect b="0" l="0" r="0" t="0"/>
          <a:stretch/>
        </p:blipFill>
        <p:spPr>
          <a:xfrm>
            <a:off x="647700" y="105706"/>
            <a:ext cx="1523999" cy="1554684"/>
          </a:xfrm>
          <a:prstGeom prst="rect">
            <a:avLst/>
          </a:prstGeom>
          <a:noFill/>
          <a:ln>
            <a:noFill/>
          </a:ln>
        </p:spPr>
      </p:pic>
      <p:pic>
        <p:nvPicPr>
          <p:cNvPr id="1602" name="Google Shape;1602;p48"/>
          <p:cNvPicPr preferRelativeResize="0"/>
          <p:nvPr/>
        </p:nvPicPr>
        <p:blipFill rotWithShape="1">
          <a:blip r:embed="rId4">
            <a:alphaModFix/>
          </a:blip>
          <a:srcRect b="0" l="0" r="0" t="0"/>
          <a:stretch/>
        </p:blipFill>
        <p:spPr>
          <a:xfrm flipH="1">
            <a:off x="7623174" y="5093705"/>
            <a:ext cx="1216025" cy="1216025"/>
          </a:xfrm>
          <a:prstGeom prst="rect">
            <a:avLst/>
          </a:prstGeom>
          <a:noFill/>
          <a:ln>
            <a:noFill/>
          </a:ln>
        </p:spPr>
      </p:pic>
      <p:sp>
        <p:nvSpPr>
          <p:cNvPr id="1603" name="Google Shape;1603;p48"/>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0">
                                            <p:txEl>
                                              <p:pRg end="0" st="0"/>
                                            </p:txEl>
                                          </p:spTgt>
                                        </p:tgtEl>
                                        <p:attrNameLst>
                                          <p:attrName>style.visibility</p:attrName>
                                        </p:attrNameLst>
                                      </p:cBhvr>
                                      <p:to>
                                        <p:strVal val="visible"/>
                                      </p:to>
                                    </p:set>
                                    <p:animEffect filter="fade" transition="in">
                                      <p:cBhvr>
                                        <p:cTn dur="1000"/>
                                        <p:tgtEl>
                                          <p:spTgt spid="160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00">
                                            <p:txEl>
                                              <p:pRg end="1" st="1"/>
                                            </p:txEl>
                                          </p:spTgt>
                                        </p:tgtEl>
                                        <p:attrNameLst>
                                          <p:attrName>style.visibility</p:attrName>
                                        </p:attrNameLst>
                                      </p:cBhvr>
                                      <p:to>
                                        <p:strVal val="visible"/>
                                      </p:to>
                                    </p:set>
                                    <p:animEffect filter="fade" transition="in">
                                      <p:cBhvr>
                                        <p:cTn dur="1000"/>
                                        <p:tgtEl>
                                          <p:spTgt spid="160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00">
                                            <p:txEl>
                                              <p:pRg end="2" st="2"/>
                                            </p:txEl>
                                          </p:spTgt>
                                        </p:tgtEl>
                                        <p:attrNameLst>
                                          <p:attrName>style.visibility</p:attrName>
                                        </p:attrNameLst>
                                      </p:cBhvr>
                                      <p:to>
                                        <p:strVal val="visible"/>
                                      </p:to>
                                    </p:set>
                                    <p:animEffect filter="fade" transition="in">
                                      <p:cBhvr>
                                        <p:cTn dur="1000"/>
                                        <p:tgtEl>
                                          <p:spTgt spid="160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00">
                                            <p:txEl>
                                              <p:pRg end="3" st="3"/>
                                            </p:txEl>
                                          </p:spTgt>
                                        </p:tgtEl>
                                        <p:attrNameLst>
                                          <p:attrName>style.visibility</p:attrName>
                                        </p:attrNameLst>
                                      </p:cBhvr>
                                      <p:to>
                                        <p:strVal val="visible"/>
                                      </p:to>
                                    </p:set>
                                    <p:animEffect filter="fade" transition="in">
                                      <p:cBhvr>
                                        <p:cTn dur="1000"/>
                                        <p:tgtEl>
                                          <p:spTgt spid="160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g134a032b301_0_9"/>
          <p:cNvSpPr txBox="1"/>
          <p:nvPr>
            <p:ph type="title"/>
          </p:nvPr>
        </p:nvSpPr>
        <p:spPr>
          <a:xfrm>
            <a:off x="1676399" y="304800"/>
            <a:ext cx="6899400" cy="1215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Book Antiqua"/>
              <a:buNone/>
            </a:pPr>
            <a:r>
              <a:rPr lang="en-US" cap="none">
                <a:solidFill>
                  <a:srgbClr val="345D7E"/>
                </a:solidFill>
                <a:latin typeface="Book Antiqua"/>
                <a:ea typeface="Book Antiqua"/>
                <a:cs typeface="Book Antiqua"/>
                <a:sym typeface="Book Antiqua"/>
              </a:rPr>
              <a:t>Meeting Notice Days</a:t>
            </a:r>
            <a:endParaRPr/>
          </a:p>
        </p:txBody>
      </p:sp>
      <p:sp>
        <p:nvSpPr>
          <p:cNvPr id="1610" name="Google Shape;1610;g134a032b301_0_9"/>
          <p:cNvSpPr txBox="1"/>
          <p:nvPr>
            <p:ph idx="1" type="body"/>
          </p:nvPr>
        </p:nvSpPr>
        <p:spPr>
          <a:xfrm>
            <a:off x="968475" y="1219200"/>
            <a:ext cx="8023200" cy="4267200"/>
          </a:xfrm>
          <a:prstGeom prst="rect">
            <a:avLst/>
          </a:prstGeom>
          <a:noFill/>
          <a:ln>
            <a:noFill/>
          </a:ln>
        </p:spPr>
        <p:txBody>
          <a:bodyPr anchorCtr="0" anchor="ctr" bIns="45700" lIns="91425" spcFirstLastPara="1" rIns="91425" wrap="square" tIns="45700">
            <a:noAutofit/>
          </a:bodyPr>
          <a:lstStyle/>
          <a:p>
            <a:pPr indent="-537845" lvl="0" marL="457200" rtl="0" algn="l">
              <a:lnSpc>
                <a:spcPct val="100000"/>
              </a:lnSpc>
              <a:spcBef>
                <a:spcPts val="0"/>
              </a:spcBef>
              <a:spcAft>
                <a:spcPts val="0"/>
              </a:spcAft>
              <a:buClr>
                <a:srgbClr val="BA8E2C"/>
              </a:buClr>
              <a:buSzPts val="4870"/>
              <a:buFont typeface="Corbel"/>
              <a:buChar char="•"/>
            </a:pPr>
            <a:r>
              <a:rPr lang="en-US" sz="2200"/>
              <a:t>When counting business days , the day of the meeting, Saturdays, Sundays and legal holidays are excluded.  BOEs are required to designate both “outside the school environment” days and “out-of-calendar” days in a school term.  The OMA Committee held that “outside the school environment” days and “out-of-calendar” days are not considered legal holidays and are therefore counted for purposes of computing time periods under the Open Meetings Act. </a:t>
            </a:r>
            <a:endParaRPr sz="2200"/>
          </a:p>
          <a:p>
            <a:pPr indent="0" lvl="0" marL="457200" rtl="0" algn="l">
              <a:lnSpc>
                <a:spcPct val="100000"/>
              </a:lnSpc>
              <a:spcBef>
                <a:spcPts val="1120"/>
              </a:spcBef>
              <a:spcAft>
                <a:spcPts val="0"/>
              </a:spcAft>
              <a:buNone/>
            </a:pPr>
            <a:r>
              <a:rPr lang="en-US" sz="1500"/>
              <a:t>OMAO 2019-01</a:t>
            </a:r>
            <a:endParaRPr sz="1500"/>
          </a:p>
        </p:txBody>
      </p:sp>
      <p:pic>
        <p:nvPicPr>
          <p:cNvPr descr="sealfront2" id="1611" name="Google Shape;1611;g134a032b301_0_9"/>
          <p:cNvPicPr preferRelativeResize="0"/>
          <p:nvPr/>
        </p:nvPicPr>
        <p:blipFill rotWithShape="1">
          <a:blip r:embed="rId3">
            <a:alphaModFix/>
          </a:blip>
          <a:srcRect b="0" l="0" r="0" t="0"/>
          <a:stretch/>
        </p:blipFill>
        <p:spPr>
          <a:xfrm>
            <a:off x="647700" y="105706"/>
            <a:ext cx="1523999" cy="1554684"/>
          </a:xfrm>
          <a:prstGeom prst="rect">
            <a:avLst/>
          </a:prstGeom>
          <a:noFill/>
          <a:ln>
            <a:noFill/>
          </a:ln>
        </p:spPr>
      </p:pic>
      <p:pic>
        <p:nvPicPr>
          <p:cNvPr id="1612" name="Google Shape;1612;g134a032b301_0_9"/>
          <p:cNvPicPr preferRelativeResize="0"/>
          <p:nvPr/>
        </p:nvPicPr>
        <p:blipFill rotWithShape="1">
          <a:blip r:embed="rId4">
            <a:alphaModFix/>
          </a:blip>
          <a:srcRect b="0" l="0" r="0" t="0"/>
          <a:stretch/>
        </p:blipFill>
        <p:spPr>
          <a:xfrm flipH="1">
            <a:off x="6616949" y="5265155"/>
            <a:ext cx="1216025" cy="1216025"/>
          </a:xfrm>
          <a:prstGeom prst="rect">
            <a:avLst/>
          </a:prstGeom>
          <a:noFill/>
          <a:ln>
            <a:noFill/>
          </a:ln>
        </p:spPr>
      </p:pic>
      <p:sp>
        <p:nvSpPr>
          <p:cNvPr id="1613" name="Google Shape;1613;g134a032b301_0_9"/>
          <p:cNvSpPr txBox="1"/>
          <p:nvPr>
            <p:ph idx="12" type="sldNum"/>
          </p:nvPr>
        </p:nvSpPr>
        <p:spPr>
          <a:xfrm>
            <a:off x="8273317" y="6116070"/>
            <a:ext cx="41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0">
                                            <p:txEl>
                                              <p:pRg end="0" st="0"/>
                                            </p:txEl>
                                          </p:spTgt>
                                        </p:tgtEl>
                                        <p:attrNameLst>
                                          <p:attrName>style.visibility</p:attrName>
                                        </p:attrNameLst>
                                      </p:cBhvr>
                                      <p:to>
                                        <p:strVal val="visible"/>
                                      </p:to>
                                    </p:set>
                                    <p:animEffect filter="fade" transition="in">
                                      <p:cBhvr>
                                        <p:cTn dur="1000"/>
                                        <p:tgtEl>
                                          <p:spTgt spid="161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10">
                                            <p:txEl>
                                              <p:pRg end="1" st="1"/>
                                            </p:txEl>
                                          </p:spTgt>
                                        </p:tgtEl>
                                        <p:attrNameLst>
                                          <p:attrName>style.visibility</p:attrName>
                                        </p:attrNameLst>
                                      </p:cBhvr>
                                      <p:to>
                                        <p:strVal val="visible"/>
                                      </p:to>
                                    </p:set>
                                    <p:animEffect filter="fade" transition="in">
                                      <p:cBhvr>
                                        <p:cTn dur="1000"/>
                                        <p:tgtEl>
                                          <p:spTgt spid="161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49"/>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45D7E"/>
              </a:buClr>
              <a:buSzPct val="100000"/>
              <a:buFont typeface="Corbel"/>
              <a:buNone/>
            </a:pPr>
            <a:r>
              <a:rPr lang="en-US">
                <a:solidFill>
                  <a:srgbClr val="345D7E"/>
                </a:solidFill>
              </a:rPr>
              <a:t>Notice: Ethics Commission website</a:t>
            </a:r>
            <a:br>
              <a:rPr lang="en-US"/>
            </a:br>
            <a:endParaRPr/>
          </a:p>
        </p:txBody>
      </p:sp>
      <p:sp>
        <p:nvSpPr>
          <p:cNvPr id="1620" name="Google Shape;1620;p49"/>
          <p:cNvSpPr txBox="1"/>
          <p:nvPr>
            <p:ph idx="2" type="body"/>
          </p:nvPr>
        </p:nvSpPr>
        <p:spPr>
          <a:xfrm>
            <a:off x="4800600" y="1752600"/>
            <a:ext cx="3767138" cy="42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3480"/>
              <a:buNone/>
            </a:pPr>
            <a:r>
              <a:rPr lang="en-US"/>
              <a:t> </a:t>
            </a:r>
            <a:endParaRPr/>
          </a:p>
        </p:txBody>
      </p:sp>
      <p:pic>
        <p:nvPicPr>
          <p:cNvPr id="1621" name="Google Shape;1621;p49"/>
          <p:cNvPicPr preferRelativeResize="0"/>
          <p:nvPr/>
        </p:nvPicPr>
        <p:blipFill rotWithShape="1">
          <a:blip r:embed="rId3">
            <a:alphaModFix/>
          </a:blip>
          <a:srcRect b="0" l="0" r="0" t="0"/>
          <a:stretch/>
        </p:blipFill>
        <p:spPr>
          <a:xfrm>
            <a:off x="1767850" y="928970"/>
            <a:ext cx="6705599" cy="564707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50"/>
          <p:cNvSpPr txBox="1"/>
          <p:nvPr>
            <p:ph type="title"/>
          </p:nvPr>
        </p:nvSpPr>
        <p:spPr>
          <a:xfrm>
            <a:off x="1676399" y="304800"/>
            <a:ext cx="68992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a:solidFill>
                  <a:srgbClr val="345D7E"/>
                </a:solidFill>
                <a:latin typeface="Corbel"/>
                <a:ea typeface="Corbel"/>
                <a:cs typeface="Corbel"/>
                <a:sym typeface="Corbel"/>
              </a:rPr>
              <a:t>Agenda</a:t>
            </a:r>
            <a:endParaRPr cap="none">
              <a:solidFill>
                <a:srgbClr val="345D7E"/>
              </a:solidFill>
              <a:latin typeface="Corbel"/>
              <a:ea typeface="Corbel"/>
              <a:cs typeface="Corbel"/>
              <a:sym typeface="Corbel"/>
            </a:endParaRPr>
          </a:p>
        </p:txBody>
      </p:sp>
      <p:sp>
        <p:nvSpPr>
          <p:cNvPr id="1628" name="Google Shape;1628;p50"/>
          <p:cNvSpPr txBox="1"/>
          <p:nvPr>
            <p:ph idx="1" type="body"/>
          </p:nvPr>
        </p:nvSpPr>
        <p:spPr>
          <a:xfrm>
            <a:off x="1409699" y="1407804"/>
            <a:ext cx="7315200" cy="3897630"/>
          </a:xfrm>
          <a:prstGeom prst="rect">
            <a:avLst/>
          </a:prstGeom>
          <a:noFill/>
          <a:ln>
            <a:noFill/>
          </a:ln>
        </p:spPr>
        <p:txBody>
          <a:bodyPr anchorCtr="0" anchor="ctr" bIns="45700" lIns="91425" spcFirstLastPara="1" rIns="91425" wrap="square" tIns="45700">
            <a:noAutofit/>
          </a:bodyPr>
          <a:lstStyle/>
          <a:p>
            <a:pPr indent="-294640" lvl="0" marL="285750" rtl="0" algn="l">
              <a:lnSpc>
                <a:spcPct val="100000"/>
              </a:lnSpc>
              <a:spcBef>
                <a:spcPts val="0"/>
              </a:spcBef>
              <a:spcAft>
                <a:spcPts val="0"/>
              </a:spcAft>
              <a:buClr>
                <a:srgbClr val="BA8E2C"/>
              </a:buClr>
              <a:buSzPts val="4640"/>
              <a:buChar char="•"/>
            </a:pPr>
            <a:r>
              <a:rPr lang="en-US" sz="3200">
                <a:solidFill>
                  <a:schemeClr val="dk1"/>
                </a:solidFill>
              </a:rPr>
              <a:t>Regular meeting agenda must be made available THREE business days in advance (unless you meet every week, then </a:t>
            </a:r>
            <a:r>
              <a:rPr lang="en-US" sz="3200"/>
              <a:t>two </a:t>
            </a:r>
            <a:r>
              <a:rPr lang="en-US" sz="3200">
                <a:solidFill>
                  <a:schemeClr val="dk1"/>
                </a:solidFill>
              </a:rPr>
              <a:t>days).   </a:t>
            </a:r>
            <a:endParaRPr/>
          </a:p>
          <a:p>
            <a:pPr indent="-294640" lvl="0" marL="285750" rtl="0" algn="l">
              <a:lnSpc>
                <a:spcPct val="100000"/>
              </a:lnSpc>
              <a:spcBef>
                <a:spcPts val="1240"/>
              </a:spcBef>
              <a:spcAft>
                <a:spcPts val="0"/>
              </a:spcAft>
              <a:buClr>
                <a:srgbClr val="BA8E2C"/>
              </a:buClr>
              <a:buSzPts val="4640"/>
              <a:buChar char="•"/>
            </a:pPr>
            <a:r>
              <a:rPr lang="en-US" sz="3200">
                <a:solidFill>
                  <a:schemeClr val="dk1"/>
                </a:solidFill>
              </a:rPr>
              <a:t>Special </a:t>
            </a:r>
            <a:r>
              <a:rPr lang="en-US" sz="3200"/>
              <a:t>m</a:t>
            </a:r>
            <a:r>
              <a:rPr lang="en-US" sz="3200">
                <a:solidFill>
                  <a:schemeClr val="dk1"/>
                </a:solidFill>
              </a:rPr>
              <a:t>eeting – TWO business days</a:t>
            </a:r>
            <a:endParaRPr/>
          </a:p>
        </p:txBody>
      </p:sp>
      <p:pic>
        <p:nvPicPr>
          <p:cNvPr descr="sealfront2" id="1629" name="Google Shape;1629;p50"/>
          <p:cNvPicPr preferRelativeResize="0"/>
          <p:nvPr/>
        </p:nvPicPr>
        <p:blipFill rotWithShape="1">
          <a:blip r:embed="rId3">
            <a:alphaModFix/>
          </a:blip>
          <a:srcRect b="0" l="0" r="0" t="0"/>
          <a:stretch/>
        </p:blipFill>
        <p:spPr>
          <a:xfrm>
            <a:off x="647700" y="105706"/>
            <a:ext cx="1523999" cy="1554684"/>
          </a:xfrm>
          <a:prstGeom prst="rect">
            <a:avLst/>
          </a:prstGeom>
          <a:noFill/>
          <a:ln>
            <a:noFill/>
          </a:ln>
        </p:spPr>
      </p:pic>
      <p:pic>
        <p:nvPicPr>
          <p:cNvPr id="1630" name="Google Shape;1630;p50"/>
          <p:cNvPicPr preferRelativeResize="0"/>
          <p:nvPr/>
        </p:nvPicPr>
        <p:blipFill rotWithShape="1">
          <a:blip r:embed="rId4">
            <a:alphaModFix/>
          </a:blip>
          <a:srcRect b="0" l="0" r="0" t="0"/>
          <a:stretch/>
        </p:blipFill>
        <p:spPr>
          <a:xfrm flipH="1">
            <a:off x="7157003" y="4788561"/>
            <a:ext cx="1348088" cy="1348088"/>
          </a:xfrm>
          <a:prstGeom prst="rect">
            <a:avLst/>
          </a:prstGeom>
          <a:noFill/>
          <a:ln>
            <a:noFill/>
          </a:ln>
        </p:spPr>
      </p:pic>
      <p:sp>
        <p:nvSpPr>
          <p:cNvPr id="1631" name="Google Shape;1631;p5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3A787"/>
              </a:buClr>
              <a:buSzPts val="1000"/>
              <a:buFont typeface="Corbel"/>
              <a:buNone/>
            </a:pPr>
            <a:fld id="{00000000-1234-1234-1234-123412341234}" type="slidenum">
              <a:rPr b="0" i="0" lang="en-US" sz="1000" u="none" cap="none" strike="noStrike">
                <a:solidFill>
                  <a:srgbClr val="B3A787"/>
                </a:solidFill>
                <a:latin typeface="Corbel"/>
                <a:ea typeface="Corbel"/>
                <a:cs typeface="Corbel"/>
                <a:sym typeface="Corbel"/>
              </a:rPr>
              <a:t>‹#›</a:t>
            </a:fld>
            <a:endParaRPr b="0" i="0" sz="1000" u="none" cap="none" strike="noStrike">
              <a:solidFill>
                <a:srgbClr val="B3A787"/>
              </a:solidFill>
              <a:latin typeface="Corbel"/>
              <a:ea typeface="Corbel"/>
              <a:cs typeface="Corbel"/>
              <a:sym typeface="Corbe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628">
                                            <p:txEl>
                                              <p:pRg end="0" st="0"/>
                                            </p:txEl>
                                          </p:spTgt>
                                        </p:tgtEl>
                                        <p:attrNameLst>
                                          <p:attrName>style.visibility</p:attrName>
                                        </p:attrNameLst>
                                      </p:cBhvr>
                                      <p:to>
                                        <p:strVal val="visible"/>
                                      </p:to>
                                    </p:set>
                                    <p:animEffect filter="fade" transition="in">
                                      <p:cBhvr>
                                        <p:cTn dur="2000"/>
                                        <p:tgtEl>
                                          <p:spTgt spid="1628">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628">
                                            <p:txEl>
                                              <p:pRg end="1" st="1"/>
                                            </p:txEl>
                                          </p:spTgt>
                                        </p:tgtEl>
                                        <p:attrNameLst>
                                          <p:attrName>style.visibility</p:attrName>
                                        </p:attrNameLst>
                                      </p:cBhvr>
                                      <p:to>
                                        <p:strVal val="visible"/>
                                      </p:to>
                                    </p:set>
                                    <p:animEffect filter="fade" transition="in">
                                      <p:cBhvr>
                                        <p:cTn dur="2000"/>
                                        <p:tgtEl>
                                          <p:spTgt spid="162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6" name="Shape 1636"/>
        <p:cNvGrpSpPr/>
        <p:nvPr/>
      </p:nvGrpSpPr>
      <p:grpSpPr>
        <a:xfrm>
          <a:off x="0" y="0"/>
          <a:ext cx="0" cy="0"/>
          <a:chOff x="0" y="0"/>
          <a:chExt cx="0" cy="0"/>
        </a:xfrm>
      </p:grpSpPr>
      <p:sp>
        <p:nvSpPr>
          <p:cNvPr id="1637" name="Google Shape;1637;p51"/>
          <p:cNvSpPr txBox="1"/>
          <p:nvPr>
            <p:ph type="title"/>
          </p:nvPr>
        </p:nvSpPr>
        <p:spPr>
          <a:xfrm>
            <a:off x="1676399" y="304800"/>
            <a:ext cx="68992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1F3864"/>
              </a:buClr>
              <a:buSzPts val="3300"/>
              <a:buFont typeface="Book Antiqua"/>
              <a:buNone/>
            </a:pPr>
            <a:r>
              <a:rPr b="0" i="0" lang="en-US" sz="3300" u="none" cap="none" strike="noStrike">
                <a:solidFill>
                  <a:srgbClr val="1F3864"/>
                </a:solidFill>
                <a:latin typeface="Book Antiqua"/>
                <a:ea typeface="Book Antiqua"/>
                <a:cs typeface="Book Antiqua"/>
                <a:sym typeface="Book Antiqua"/>
              </a:rPr>
              <a:t>Emergency Meeting</a:t>
            </a:r>
            <a:br>
              <a:rPr b="0" i="0" lang="en-US" sz="3300" u="none" cap="none" strike="noStrike">
                <a:solidFill>
                  <a:srgbClr val="1F3864"/>
                </a:solidFill>
                <a:latin typeface="Book Antiqua"/>
                <a:ea typeface="Book Antiqua"/>
                <a:cs typeface="Book Antiqua"/>
                <a:sym typeface="Book Antiqua"/>
              </a:rPr>
            </a:br>
            <a:r>
              <a:rPr b="0" i="0" lang="en-US" sz="1600" u="none" cap="none" strike="noStrike">
                <a:solidFill>
                  <a:srgbClr val="1F3864"/>
                </a:solidFill>
                <a:latin typeface="Book Antiqua"/>
                <a:ea typeface="Book Antiqua"/>
                <a:cs typeface="Book Antiqua"/>
                <a:sym typeface="Book Antiqua"/>
              </a:rPr>
              <a:t>W. Va. Code § 6-9A-2-(2)</a:t>
            </a:r>
            <a:endParaRPr cap="none">
              <a:solidFill>
                <a:srgbClr val="345D7E"/>
              </a:solidFill>
              <a:latin typeface="Corbel"/>
              <a:ea typeface="Corbel"/>
              <a:cs typeface="Corbel"/>
              <a:sym typeface="Corbel"/>
            </a:endParaRPr>
          </a:p>
        </p:txBody>
      </p:sp>
      <p:sp>
        <p:nvSpPr>
          <p:cNvPr id="1638" name="Google Shape;1638;p51"/>
          <p:cNvSpPr txBox="1"/>
          <p:nvPr>
            <p:ph idx="1" type="body"/>
          </p:nvPr>
        </p:nvSpPr>
        <p:spPr>
          <a:xfrm>
            <a:off x="1409699" y="1407804"/>
            <a:ext cx="7315200" cy="389763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None/>
            </a:pPr>
            <a:r>
              <a:rPr lang="en-US" sz="1800">
                <a:solidFill>
                  <a:srgbClr val="000000"/>
                </a:solidFill>
                <a:latin typeface="Arial"/>
                <a:ea typeface="Arial"/>
                <a:cs typeface="Arial"/>
                <a:sym typeface="Arial"/>
              </a:rPr>
              <a:t>(2) "Emergency meeting" means any meeting called by a governing body for the purpose of addressing an </a:t>
            </a:r>
            <a:r>
              <a:rPr lang="en-US" sz="1800">
                <a:solidFill>
                  <a:srgbClr val="000000"/>
                </a:solidFill>
                <a:highlight>
                  <a:srgbClr val="FFFF00"/>
                </a:highlight>
                <a:latin typeface="Arial"/>
                <a:ea typeface="Arial"/>
                <a:cs typeface="Arial"/>
                <a:sym typeface="Arial"/>
              </a:rPr>
              <a:t>unexpected event </a:t>
            </a:r>
            <a:r>
              <a:rPr lang="en-US" sz="1800">
                <a:solidFill>
                  <a:srgbClr val="000000"/>
                </a:solidFill>
                <a:latin typeface="Arial"/>
                <a:ea typeface="Arial"/>
                <a:cs typeface="Arial"/>
                <a:sym typeface="Arial"/>
              </a:rPr>
              <a:t>which requires </a:t>
            </a:r>
            <a:r>
              <a:rPr lang="en-US" sz="1800">
                <a:solidFill>
                  <a:srgbClr val="000000"/>
                </a:solidFill>
                <a:highlight>
                  <a:srgbClr val="FFFF00"/>
                </a:highlight>
                <a:latin typeface="Arial"/>
                <a:ea typeface="Arial"/>
                <a:cs typeface="Arial"/>
                <a:sym typeface="Arial"/>
              </a:rPr>
              <a:t>immediate attention </a:t>
            </a:r>
            <a:r>
              <a:rPr lang="en-US" sz="1800">
                <a:solidFill>
                  <a:srgbClr val="000000"/>
                </a:solidFill>
                <a:latin typeface="Arial"/>
                <a:ea typeface="Arial"/>
                <a:cs typeface="Arial"/>
                <a:sym typeface="Arial"/>
              </a:rPr>
              <a:t>because it poses: </a:t>
            </a:r>
            <a:endParaRPr/>
          </a:p>
          <a:p>
            <a:pPr indent="0" lvl="0" marL="0" rtl="0" algn="l">
              <a:lnSpc>
                <a:spcPct val="100000"/>
              </a:lnSpc>
              <a:spcBef>
                <a:spcPts val="0"/>
              </a:spcBef>
              <a:spcAft>
                <a:spcPts val="0"/>
              </a:spcAft>
              <a:buClr>
                <a:schemeClr val="dk1"/>
              </a:buClr>
              <a:buSzPts val="1800"/>
              <a:buNone/>
            </a:pPr>
            <a:r>
              <a:t/>
            </a:r>
            <a:endParaRPr sz="1800">
              <a:solidFill>
                <a:srgbClr val="000000"/>
              </a:solidFill>
              <a:latin typeface="Arial"/>
              <a:ea typeface="Arial"/>
              <a:cs typeface="Arial"/>
              <a:sym typeface="Arial"/>
            </a:endParaRPr>
          </a:p>
          <a:p>
            <a:pPr indent="-342900" lvl="0" marL="342900" rtl="0" algn="l">
              <a:lnSpc>
                <a:spcPct val="100000"/>
              </a:lnSpc>
              <a:spcBef>
                <a:spcPts val="0"/>
              </a:spcBef>
              <a:spcAft>
                <a:spcPts val="0"/>
              </a:spcAft>
              <a:buClr>
                <a:srgbClr val="000000"/>
              </a:buClr>
              <a:buSzPts val="1800"/>
              <a:buFont typeface="Arial"/>
              <a:buAutoNum type="alphaUcParenBoth"/>
            </a:pPr>
            <a:r>
              <a:rPr lang="en-US" sz="1800">
                <a:solidFill>
                  <a:srgbClr val="000000"/>
                </a:solidFill>
                <a:latin typeface="Arial"/>
                <a:ea typeface="Arial"/>
                <a:cs typeface="Arial"/>
                <a:sym typeface="Arial"/>
              </a:rPr>
              <a:t>An imminent threat to public health or safety; </a:t>
            </a:r>
            <a:endParaRPr/>
          </a:p>
          <a:p>
            <a:pPr indent="-228600" lvl="0" marL="342900" rtl="0" algn="l">
              <a:lnSpc>
                <a:spcPct val="100000"/>
              </a:lnSpc>
              <a:spcBef>
                <a:spcPts val="0"/>
              </a:spcBef>
              <a:spcAft>
                <a:spcPts val="0"/>
              </a:spcAft>
              <a:buClr>
                <a:schemeClr val="dk1"/>
              </a:buClr>
              <a:buSzPts val="1800"/>
              <a:buFont typeface="Corbel"/>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800"/>
              <a:buNone/>
            </a:pPr>
            <a:r>
              <a:rPr lang="en-US" sz="1800">
                <a:solidFill>
                  <a:srgbClr val="000000"/>
                </a:solidFill>
                <a:latin typeface="Arial"/>
                <a:ea typeface="Arial"/>
                <a:cs typeface="Arial"/>
                <a:sym typeface="Arial"/>
              </a:rPr>
              <a:t>(B) An imminent threat of damage to public or private property; or </a:t>
            </a:r>
            <a:endParaRPr/>
          </a:p>
          <a:p>
            <a:pPr indent="0" lvl="0" marL="0" rtl="0" algn="l">
              <a:lnSpc>
                <a:spcPct val="100000"/>
              </a:lnSpc>
              <a:spcBef>
                <a:spcPts val="0"/>
              </a:spcBef>
              <a:spcAft>
                <a:spcPts val="0"/>
              </a:spcAft>
              <a:buClr>
                <a:schemeClr val="dk1"/>
              </a:buClr>
              <a:buSzPts val="18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800"/>
              <a:buNone/>
            </a:pPr>
            <a:r>
              <a:rPr lang="en-US" sz="1800">
                <a:solidFill>
                  <a:srgbClr val="000000"/>
                </a:solidFill>
                <a:latin typeface="Arial"/>
                <a:ea typeface="Arial"/>
                <a:cs typeface="Arial"/>
                <a:sym typeface="Arial"/>
              </a:rPr>
              <a:t>(C) An imminent material financial loss or other imminent substantial harm to a public agency, its employees or the members of the public which it serves. </a:t>
            </a:r>
            <a:endParaRPr/>
          </a:p>
        </p:txBody>
      </p:sp>
      <p:pic>
        <p:nvPicPr>
          <p:cNvPr descr="sealfront2" id="1639" name="Google Shape;1639;p51"/>
          <p:cNvPicPr preferRelativeResize="0"/>
          <p:nvPr/>
        </p:nvPicPr>
        <p:blipFill rotWithShape="1">
          <a:blip r:embed="rId3">
            <a:alphaModFix/>
          </a:blip>
          <a:srcRect b="0" l="0" r="0" t="0"/>
          <a:stretch/>
        </p:blipFill>
        <p:spPr>
          <a:xfrm>
            <a:off x="647700" y="105706"/>
            <a:ext cx="1523999" cy="1554684"/>
          </a:xfrm>
          <a:prstGeom prst="rect">
            <a:avLst/>
          </a:prstGeom>
          <a:noFill/>
          <a:ln>
            <a:noFill/>
          </a:ln>
        </p:spPr>
      </p:pic>
      <p:pic>
        <p:nvPicPr>
          <p:cNvPr id="1640" name="Google Shape;1640;p51"/>
          <p:cNvPicPr preferRelativeResize="0"/>
          <p:nvPr/>
        </p:nvPicPr>
        <p:blipFill rotWithShape="1">
          <a:blip r:embed="rId4">
            <a:alphaModFix/>
          </a:blip>
          <a:srcRect b="0" l="0" r="0" t="0"/>
          <a:stretch/>
        </p:blipFill>
        <p:spPr>
          <a:xfrm flipH="1">
            <a:off x="7157003" y="4788561"/>
            <a:ext cx="1348088" cy="1348088"/>
          </a:xfrm>
          <a:prstGeom prst="rect">
            <a:avLst/>
          </a:prstGeom>
          <a:noFill/>
          <a:ln>
            <a:noFill/>
          </a:ln>
        </p:spPr>
      </p:pic>
      <p:sp>
        <p:nvSpPr>
          <p:cNvPr id="1641" name="Google Shape;1641;p5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3A787"/>
              </a:buClr>
              <a:buSzPts val="1000"/>
              <a:buFont typeface="Corbel"/>
              <a:buNone/>
            </a:pPr>
            <a:fld id="{00000000-1234-1234-1234-123412341234}" type="slidenum">
              <a:rPr b="0" i="0" lang="en-US" sz="1000" u="none" cap="none" strike="noStrike">
                <a:solidFill>
                  <a:srgbClr val="B3A787"/>
                </a:solidFill>
                <a:latin typeface="Corbel"/>
                <a:ea typeface="Corbel"/>
                <a:cs typeface="Corbel"/>
                <a:sym typeface="Corbel"/>
              </a:rPr>
              <a:t>‹#›</a:t>
            </a:fld>
            <a:endParaRPr b="0" i="0" sz="1000" u="none" cap="none" strike="noStrike">
              <a:solidFill>
                <a:srgbClr val="B3A787"/>
              </a:solidFill>
              <a:latin typeface="Corbel"/>
              <a:ea typeface="Corbel"/>
              <a:cs typeface="Corbel"/>
              <a:sym typeface="Corbe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638">
                                            <p:txEl>
                                              <p:pRg end="0" st="0"/>
                                            </p:txEl>
                                          </p:spTgt>
                                        </p:tgtEl>
                                        <p:attrNameLst>
                                          <p:attrName>style.visibility</p:attrName>
                                        </p:attrNameLst>
                                      </p:cBhvr>
                                      <p:to>
                                        <p:strVal val="visible"/>
                                      </p:to>
                                    </p:set>
                                    <p:animEffect filter="fade" transition="in">
                                      <p:cBhvr>
                                        <p:cTn dur="2000"/>
                                        <p:tgtEl>
                                          <p:spTgt spid="1638">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638">
                                            <p:txEl>
                                              <p:pRg end="1" st="1"/>
                                            </p:txEl>
                                          </p:spTgt>
                                        </p:tgtEl>
                                        <p:attrNameLst>
                                          <p:attrName>style.visibility</p:attrName>
                                        </p:attrNameLst>
                                      </p:cBhvr>
                                      <p:to>
                                        <p:strVal val="visible"/>
                                      </p:to>
                                    </p:set>
                                    <p:animEffect filter="fade" transition="in">
                                      <p:cBhvr>
                                        <p:cTn dur="2000"/>
                                        <p:tgtEl>
                                          <p:spTgt spid="1638">
                                            <p:txEl>
                                              <p:pRg end="1" st="1"/>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638">
                                            <p:txEl>
                                              <p:pRg end="2" st="2"/>
                                            </p:txEl>
                                          </p:spTgt>
                                        </p:tgtEl>
                                        <p:attrNameLst>
                                          <p:attrName>style.visibility</p:attrName>
                                        </p:attrNameLst>
                                      </p:cBhvr>
                                      <p:to>
                                        <p:strVal val="visible"/>
                                      </p:to>
                                    </p:set>
                                    <p:animEffect filter="fade" transition="in">
                                      <p:cBhvr>
                                        <p:cTn dur="2000"/>
                                        <p:tgtEl>
                                          <p:spTgt spid="1638">
                                            <p:txEl>
                                              <p:pRg end="2" st="2"/>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638">
                                            <p:txEl>
                                              <p:pRg end="3" st="3"/>
                                            </p:txEl>
                                          </p:spTgt>
                                        </p:tgtEl>
                                        <p:attrNameLst>
                                          <p:attrName>style.visibility</p:attrName>
                                        </p:attrNameLst>
                                      </p:cBhvr>
                                      <p:to>
                                        <p:strVal val="visible"/>
                                      </p:to>
                                    </p:set>
                                    <p:animEffect filter="fade" transition="in">
                                      <p:cBhvr>
                                        <p:cTn dur="2000"/>
                                        <p:tgtEl>
                                          <p:spTgt spid="1638">
                                            <p:txEl>
                                              <p:pRg end="3" st="3"/>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638">
                                            <p:txEl>
                                              <p:pRg end="4" st="4"/>
                                            </p:txEl>
                                          </p:spTgt>
                                        </p:tgtEl>
                                        <p:attrNameLst>
                                          <p:attrName>style.visibility</p:attrName>
                                        </p:attrNameLst>
                                      </p:cBhvr>
                                      <p:to>
                                        <p:strVal val="visible"/>
                                      </p:to>
                                    </p:set>
                                    <p:animEffect filter="fade" transition="in">
                                      <p:cBhvr>
                                        <p:cTn dur="2000"/>
                                        <p:tgtEl>
                                          <p:spTgt spid="1638">
                                            <p:txEl>
                                              <p:pRg end="4" st="4"/>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638">
                                            <p:txEl>
                                              <p:pRg end="5" st="5"/>
                                            </p:txEl>
                                          </p:spTgt>
                                        </p:tgtEl>
                                        <p:attrNameLst>
                                          <p:attrName>style.visibility</p:attrName>
                                        </p:attrNameLst>
                                      </p:cBhvr>
                                      <p:to>
                                        <p:strVal val="visible"/>
                                      </p:to>
                                    </p:set>
                                    <p:animEffect filter="fade" transition="in">
                                      <p:cBhvr>
                                        <p:cTn dur="2000"/>
                                        <p:tgtEl>
                                          <p:spTgt spid="1638">
                                            <p:txEl>
                                              <p:pRg end="5" st="5"/>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638">
                                            <p:txEl>
                                              <p:pRg end="6" st="6"/>
                                            </p:txEl>
                                          </p:spTgt>
                                        </p:tgtEl>
                                        <p:attrNameLst>
                                          <p:attrName>style.visibility</p:attrName>
                                        </p:attrNameLst>
                                      </p:cBhvr>
                                      <p:to>
                                        <p:strVal val="visible"/>
                                      </p:to>
                                    </p:set>
                                    <p:animEffect filter="fade" transition="in">
                                      <p:cBhvr>
                                        <p:cTn dur="2000"/>
                                        <p:tgtEl>
                                          <p:spTgt spid="163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6" name="Shape 1646"/>
        <p:cNvGrpSpPr/>
        <p:nvPr/>
      </p:nvGrpSpPr>
      <p:grpSpPr>
        <a:xfrm>
          <a:off x="0" y="0"/>
          <a:ext cx="0" cy="0"/>
          <a:chOff x="0" y="0"/>
          <a:chExt cx="0" cy="0"/>
        </a:xfrm>
      </p:grpSpPr>
      <p:sp>
        <p:nvSpPr>
          <p:cNvPr id="1647" name="Google Shape;1647;p52"/>
          <p:cNvSpPr txBox="1"/>
          <p:nvPr>
            <p:ph type="title"/>
          </p:nvPr>
        </p:nvSpPr>
        <p:spPr>
          <a:xfrm>
            <a:off x="1333500" y="457200"/>
            <a:ext cx="7200900" cy="1485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a:solidFill>
                  <a:srgbClr val="345D7E"/>
                </a:solidFill>
                <a:latin typeface="Corbel"/>
                <a:ea typeface="Corbel"/>
                <a:cs typeface="Corbel"/>
                <a:sym typeface="Corbel"/>
              </a:rPr>
              <a:t>Meeting Agenda</a:t>
            </a:r>
            <a:endParaRPr/>
          </a:p>
        </p:txBody>
      </p:sp>
      <p:sp>
        <p:nvSpPr>
          <p:cNvPr id="1648" name="Google Shape;1648;p52"/>
          <p:cNvSpPr txBox="1"/>
          <p:nvPr>
            <p:ph idx="1" type="body"/>
          </p:nvPr>
        </p:nvSpPr>
        <p:spPr>
          <a:xfrm>
            <a:off x="1162050" y="2622175"/>
            <a:ext cx="7543800" cy="3628200"/>
          </a:xfrm>
          <a:prstGeom prst="rect">
            <a:avLst/>
          </a:prstGeom>
          <a:noFill/>
          <a:ln>
            <a:noFill/>
          </a:ln>
        </p:spPr>
        <p:txBody>
          <a:bodyPr anchorCtr="0" anchor="ctr" bIns="45700" lIns="91425" spcFirstLastPara="1" rIns="91425" wrap="square" tIns="45700">
            <a:noAutofit/>
          </a:bodyPr>
          <a:lstStyle/>
          <a:p>
            <a:pPr indent="-220980" lvl="0" marL="285750" rtl="0" algn="l">
              <a:lnSpc>
                <a:spcPct val="100000"/>
              </a:lnSpc>
              <a:spcBef>
                <a:spcPts val="0"/>
              </a:spcBef>
              <a:spcAft>
                <a:spcPts val="0"/>
              </a:spcAft>
              <a:buClr>
                <a:srgbClr val="BA8E2C"/>
              </a:buClr>
              <a:buSzPts val="3480"/>
              <a:buChar char="•"/>
            </a:pPr>
            <a:r>
              <a:rPr lang="en-US" sz="2400">
                <a:solidFill>
                  <a:schemeClr val="dk1"/>
                </a:solidFill>
                <a:latin typeface="Arial"/>
                <a:ea typeface="Arial"/>
                <a:cs typeface="Arial"/>
                <a:sym typeface="Arial"/>
              </a:rPr>
              <a:t> </a:t>
            </a:r>
            <a:r>
              <a:rPr lang="en-US" sz="2400">
                <a:solidFill>
                  <a:schemeClr val="dk1"/>
                </a:solidFill>
              </a:rPr>
              <a:t>Agendas must give reasonable notice to the public of every issue to be discussed.  </a:t>
            </a:r>
            <a:r>
              <a:rPr lang="en-US" sz="2400">
                <a:solidFill>
                  <a:schemeClr val="dk1"/>
                </a:solidFill>
                <a:highlight>
                  <a:srgbClr val="FFFF00"/>
                </a:highlight>
              </a:rPr>
              <a:t>Don</a:t>
            </a:r>
            <a:r>
              <a:rPr lang="en-US">
                <a:highlight>
                  <a:srgbClr val="FFFF00"/>
                </a:highlight>
              </a:rPr>
              <a:t>’t take up issues not on the agenda.   Hold them over for next agenda.</a:t>
            </a:r>
            <a:endParaRPr>
              <a:highlight>
                <a:srgbClr val="FFFF00"/>
              </a:highlight>
            </a:endParaRPr>
          </a:p>
          <a:p>
            <a:pPr indent="0" lvl="0" marL="285750" rtl="0" algn="l">
              <a:lnSpc>
                <a:spcPct val="100000"/>
              </a:lnSpc>
              <a:spcBef>
                <a:spcPts val="0"/>
              </a:spcBef>
              <a:spcAft>
                <a:spcPts val="0"/>
              </a:spcAft>
              <a:buClr>
                <a:srgbClr val="BA8E2C"/>
              </a:buClr>
              <a:buSzPts val="3480"/>
              <a:buNone/>
            </a:pPr>
            <a:r>
              <a:t/>
            </a:r>
            <a:endParaRPr sz="2400">
              <a:solidFill>
                <a:schemeClr val="dk1"/>
              </a:solidFill>
            </a:endParaRPr>
          </a:p>
          <a:p>
            <a:pPr indent="-220980" lvl="0" marL="285750" rtl="0" algn="l">
              <a:lnSpc>
                <a:spcPct val="100000"/>
              </a:lnSpc>
              <a:spcBef>
                <a:spcPts val="0"/>
              </a:spcBef>
              <a:spcAft>
                <a:spcPts val="0"/>
              </a:spcAft>
              <a:buClr>
                <a:srgbClr val="BA8E2C"/>
              </a:buClr>
              <a:buSzPts val="3480"/>
              <a:buChar char="•"/>
            </a:pPr>
            <a:r>
              <a:rPr lang="en-US" sz="2400">
                <a:solidFill>
                  <a:schemeClr val="dk1"/>
                </a:solidFill>
              </a:rPr>
              <a:t> Items must be specific enough to put the public on notice of intended action.</a:t>
            </a:r>
            <a:endParaRPr/>
          </a:p>
          <a:p>
            <a:pPr indent="0" lvl="0" marL="285750" rtl="0" algn="l">
              <a:lnSpc>
                <a:spcPct val="100000"/>
              </a:lnSpc>
              <a:spcBef>
                <a:spcPts val="0"/>
              </a:spcBef>
              <a:spcAft>
                <a:spcPts val="0"/>
              </a:spcAft>
              <a:buClr>
                <a:srgbClr val="BA8E2C"/>
              </a:buClr>
              <a:buSzPts val="3480"/>
              <a:buNone/>
            </a:pPr>
            <a:r>
              <a:t/>
            </a:r>
            <a:endParaRPr sz="2400">
              <a:solidFill>
                <a:schemeClr val="dk1"/>
              </a:solidFill>
            </a:endParaRPr>
          </a:p>
          <a:p>
            <a:pPr indent="-220980" lvl="0" marL="285750" rtl="0" algn="l">
              <a:lnSpc>
                <a:spcPct val="100000"/>
              </a:lnSpc>
              <a:spcBef>
                <a:spcPts val="0"/>
              </a:spcBef>
              <a:spcAft>
                <a:spcPts val="0"/>
              </a:spcAft>
              <a:buClr>
                <a:srgbClr val="BA8E2C"/>
              </a:buClr>
              <a:buSzPts val="3480"/>
              <a:buChar char="•"/>
            </a:pPr>
            <a:r>
              <a:rPr lang="en-US" sz="2400">
                <a:solidFill>
                  <a:schemeClr val="dk1"/>
                </a:solidFill>
              </a:rPr>
              <a:t> Vague headings are insufficient, </a:t>
            </a:r>
            <a:r>
              <a:rPr i="1" lang="en-US" sz="2400">
                <a:solidFill>
                  <a:schemeClr val="dk1"/>
                </a:solidFill>
              </a:rPr>
              <a:t>e.g.,</a:t>
            </a:r>
            <a:endParaRPr/>
          </a:p>
          <a:p>
            <a:pPr indent="-457200" lvl="1" marL="1097280" rtl="0" algn="l">
              <a:lnSpc>
                <a:spcPct val="100000"/>
              </a:lnSpc>
              <a:spcBef>
                <a:spcPts val="0"/>
              </a:spcBef>
              <a:spcAft>
                <a:spcPts val="0"/>
              </a:spcAft>
              <a:buClr>
                <a:srgbClr val="BA8E2C"/>
              </a:buClr>
              <a:buSzPts val="3480"/>
              <a:buChar char="•"/>
            </a:pPr>
            <a:r>
              <a:rPr b="1" lang="en-US" sz="2400">
                <a:solidFill>
                  <a:schemeClr val="dk1"/>
                </a:solidFill>
              </a:rPr>
              <a:t> </a:t>
            </a:r>
            <a:r>
              <a:rPr lang="en-US" sz="2400">
                <a:solidFill>
                  <a:schemeClr val="dk1"/>
                </a:solidFill>
              </a:rPr>
              <a:t>Old Business</a:t>
            </a:r>
            <a:endParaRPr/>
          </a:p>
          <a:p>
            <a:pPr indent="-457200" lvl="1" marL="1097280" rtl="0" algn="l">
              <a:lnSpc>
                <a:spcPct val="100000"/>
              </a:lnSpc>
              <a:spcBef>
                <a:spcPts val="600"/>
              </a:spcBef>
              <a:spcAft>
                <a:spcPts val="0"/>
              </a:spcAft>
              <a:buClr>
                <a:srgbClr val="BA8E2C"/>
              </a:buClr>
              <a:buSzPts val="3480"/>
              <a:buChar char="•"/>
            </a:pPr>
            <a:r>
              <a:rPr b="1" lang="en-US" sz="2400">
                <a:solidFill>
                  <a:schemeClr val="dk1"/>
                </a:solidFill>
              </a:rPr>
              <a:t> </a:t>
            </a:r>
            <a:r>
              <a:rPr lang="en-US" sz="2400">
                <a:solidFill>
                  <a:schemeClr val="dk1"/>
                </a:solidFill>
              </a:rPr>
              <a:t>New Business</a:t>
            </a:r>
            <a:endParaRPr/>
          </a:p>
          <a:p>
            <a:pPr indent="0" lvl="0" marL="285750" rtl="0" algn="l">
              <a:lnSpc>
                <a:spcPct val="100000"/>
              </a:lnSpc>
              <a:spcBef>
                <a:spcPts val="600"/>
              </a:spcBef>
              <a:spcAft>
                <a:spcPts val="0"/>
              </a:spcAft>
              <a:buClr>
                <a:srgbClr val="BA8E2C"/>
              </a:buClr>
              <a:buSzPts val="3480"/>
              <a:buNone/>
            </a:pPr>
            <a:r>
              <a:rPr lang="en-US" sz="2400">
                <a:solidFill>
                  <a:schemeClr val="dk1"/>
                </a:solidFill>
              </a:rPr>
              <a:t>         </a:t>
            </a:r>
            <a:r>
              <a:rPr lang="en-US" sz="2400"/>
              <a:t>O</a:t>
            </a:r>
            <a:r>
              <a:rPr lang="en-US"/>
              <a:t>MAO</a:t>
            </a:r>
            <a:r>
              <a:rPr lang="en-US" sz="2400"/>
              <a:t> 2008-17</a:t>
            </a:r>
            <a:endParaRPr/>
          </a:p>
          <a:p>
            <a:pPr indent="0" lvl="1" marL="742950" rtl="0" algn="l">
              <a:lnSpc>
                <a:spcPct val="100000"/>
              </a:lnSpc>
              <a:spcBef>
                <a:spcPts val="600"/>
              </a:spcBef>
              <a:spcAft>
                <a:spcPts val="0"/>
              </a:spcAft>
              <a:buClr>
                <a:schemeClr val="accent4"/>
              </a:buClr>
              <a:buSzPts val="2900"/>
              <a:buNone/>
            </a:pPr>
            <a:r>
              <a:t/>
            </a:r>
            <a:endParaRPr/>
          </a:p>
        </p:txBody>
      </p:sp>
      <p:pic>
        <p:nvPicPr>
          <p:cNvPr descr="sealfront2" id="1649" name="Google Shape;1649;p52"/>
          <p:cNvPicPr preferRelativeResize="0"/>
          <p:nvPr/>
        </p:nvPicPr>
        <p:blipFill rotWithShape="1">
          <a:blip r:embed="rId3">
            <a:alphaModFix/>
          </a:blip>
          <a:srcRect b="0" l="0" r="0" t="0"/>
          <a:stretch/>
        </p:blipFill>
        <p:spPr>
          <a:xfrm>
            <a:off x="990600" y="198270"/>
            <a:ext cx="1523999" cy="1554684"/>
          </a:xfrm>
          <a:prstGeom prst="rect">
            <a:avLst/>
          </a:prstGeom>
          <a:noFill/>
          <a:ln>
            <a:noFill/>
          </a:ln>
        </p:spPr>
      </p:pic>
      <p:sp>
        <p:nvSpPr>
          <p:cNvPr id="1650" name="Google Shape;1650;p52"/>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sp>
        <p:nvSpPr>
          <p:cNvPr id="1655" name="Google Shape;1655;p53"/>
          <p:cNvSpPr txBox="1"/>
          <p:nvPr>
            <p:ph type="title"/>
          </p:nvPr>
        </p:nvSpPr>
        <p:spPr>
          <a:xfrm>
            <a:off x="2627268" y="304800"/>
            <a:ext cx="4669749" cy="1485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Book Antiqua"/>
              <a:buNone/>
            </a:pPr>
            <a:r>
              <a:rPr lang="en-US">
                <a:solidFill>
                  <a:srgbClr val="345D7E"/>
                </a:solidFill>
                <a:latin typeface="Book Antiqua"/>
                <a:ea typeface="Book Antiqua"/>
                <a:cs typeface="Book Antiqua"/>
                <a:sym typeface="Book Antiqua"/>
              </a:rPr>
              <a:t>Meeting Agenda</a:t>
            </a:r>
            <a:endParaRPr/>
          </a:p>
        </p:txBody>
      </p:sp>
      <p:sp>
        <p:nvSpPr>
          <p:cNvPr id="1656" name="Google Shape;1656;p53"/>
          <p:cNvSpPr txBox="1"/>
          <p:nvPr>
            <p:ph idx="1" type="body"/>
          </p:nvPr>
        </p:nvSpPr>
        <p:spPr>
          <a:xfrm>
            <a:off x="1192202" y="1524000"/>
            <a:ext cx="7943089" cy="4066178"/>
          </a:xfrm>
          <a:prstGeom prst="rect">
            <a:avLst/>
          </a:prstGeom>
          <a:noFill/>
          <a:ln>
            <a:noFill/>
          </a:ln>
        </p:spPr>
        <p:txBody>
          <a:bodyPr anchorCtr="0" anchor="ctr" bIns="45700" lIns="91425" spcFirstLastPara="1" rIns="91425" wrap="square" tIns="45700">
            <a:normAutofit lnSpcReduction="20000"/>
          </a:bodyPr>
          <a:lstStyle/>
          <a:p>
            <a:pPr indent="0" lvl="1" marL="742950" rtl="0" algn="l">
              <a:lnSpc>
                <a:spcPct val="100000"/>
              </a:lnSpc>
              <a:spcBef>
                <a:spcPts val="0"/>
              </a:spcBef>
              <a:spcAft>
                <a:spcPts val="0"/>
              </a:spcAft>
              <a:buClr>
                <a:schemeClr val="accent4"/>
              </a:buClr>
              <a:buSzPts val="3770"/>
              <a:buNone/>
            </a:pPr>
            <a:r>
              <a:t/>
            </a:r>
            <a:endParaRPr b="1" sz="2600"/>
          </a:p>
          <a:p>
            <a:pPr indent="0" lvl="0" marL="365760" rtl="0" algn="l">
              <a:lnSpc>
                <a:spcPct val="100000"/>
              </a:lnSpc>
              <a:spcBef>
                <a:spcPts val="0"/>
              </a:spcBef>
              <a:spcAft>
                <a:spcPts val="0"/>
              </a:spcAft>
              <a:buClr>
                <a:srgbClr val="BA8E2C"/>
              </a:buClr>
              <a:buSzPts val="4350"/>
              <a:buNone/>
            </a:pPr>
            <a:r>
              <a:rPr lang="en-US" sz="3000">
                <a:latin typeface="Arial"/>
                <a:ea typeface="Arial"/>
                <a:cs typeface="Arial"/>
                <a:sym typeface="Arial"/>
              </a:rPr>
              <a:t>“</a:t>
            </a:r>
            <a:r>
              <a:rPr lang="en-US" sz="3000">
                <a:solidFill>
                  <a:schemeClr val="dk1"/>
                </a:solidFill>
              </a:rPr>
              <a:t>Personnel</a:t>
            </a:r>
            <a:r>
              <a:rPr lang="en-US" sz="3000"/>
              <a:t>” and “Opening sealed bids” are</a:t>
            </a:r>
            <a:r>
              <a:rPr lang="en-US" sz="3000">
                <a:solidFill>
                  <a:schemeClr val="dk1"/>
                </a:solidFill>
              </a:rPr>
              <a:t> too vague a description</a:t>
            </a:r>
            <a:endParaRPr b="1" sz="3000">
              <a:solidFill>
                <a:schemeClr val="dk1"/>
              </a:solidFill>
            </a:endParaRPr>
          </a:p>
          <a:p>
            <a:pPr indent="0" lvl="1" marL="742950" rtl="0" algn="l">
              <a:lnSpc>
                <a:spcPct val="100000"/>
              </a:lnSpc>
              <a:spcBef>
                <a:spcPts val="600"/>
              </a:spcBef>
              <a:spcAft>
                <a:spcPts val="0"/>
              </a:spcAft>
              <a:buClr>
                <a:srgbClr val="BA8E2C"/>
              </a:buClr>
              <a:buSzPts val="3770"/>
              <a:buNone/>
            </a:pPr>
            <a:r>
              <a:t/>
            </a:r>
            <a:endParaRPr b="1" sz="2600">
              <a:solidFill>
                <a:schemeClr val="dk1"/>
              </a:solidFill>
            </a:endParaRPr>
          </a:p>
          <a:p>
            <a:pPr indent="0" lvl="0" marL="285750" rtl="0" algn="l">
              <a:lnSpc>
                <a:spcPct val="100000"/>
              </a:lnSpc>
              <a:spcBef>
                <a:spcPts val="0"/>
              </a:spcBef>
              <a:spcAft>
                <a:spcPts val="0"/>
              </a:spcAft>
              <a:buClr>
                <a:srgbClr val="BA8E2C"/>
              </a:buClr>
              <a:buSzPts val="3770"/>
              <a:buNone/>
            </a:pPr>
            <a:r>
              <a:rPr lang="en-US" sz="2600">
                <a:solidFill>
                  <a:schemeClr val="dk1"/>
                </a:solidFill>
              </a:rPr>
              <a:t>	</a:t>
            </a:r>
            <a:r>
              <a:rPr lang="en-US" sz="2600">
                <a:solidFill>
                  <a:srgbClr val="FF0000"/>
                </a:solidFill>
              </a:rPr>
              <a:t>Instead, use ”f</a:t>
            </a:r>
            <a:r>
              <a:rPr i="1" lang="en-US" sz="2600">
                <a:solidFill>
                  <a:srgbClr val="FF0000"/>
                </a:solidFill>
              </a:rPr>
              <a:t>illing position of office manager</a:t>
            </a:r>
            <a:r>
              <a:rPr lang="en-US" sz="2600">
                <a:solidFill>
                  <a:srgbClr val="FF0000"/>
                </a:solidFill>
              </a:rPr>
              <a:t>,” or</a:t>
            </a:r>
            <a:endParaRPr/>
          </a:p>
          <a:p>
            <a:pPr indent="0" lvl="0" marL="285750" rtl="0" algn="l">
              <a:lnSpc>
                <a:spcPct val="100000"/>
              </a:lnSpc>
              <a:spcBef>
                <a:spcPts val="0"/>
              </a:spcBef>
              <a:spcAft>
                <a:spcPts val="0"/>
              </a:spcAft>
              <a:buClr>
                <a:srgbClr val="BA8E2C"/>
              </a:buClr>
              <a:buSzPts val="3770"/>
              <a:buNone/>
            </a:pPr>
            <a:r>
              <a:rPr lang="en-US" sz="2600">
                <a:solidFill>
                  <a:srgbClr val="FF0000"/>
                </a:solidFill>
              </a:rPr>
              <a:t>       “‘</a:t>
            </a:r>
            <a:r>
              <a:rPr i="1" lang="en-US" sz="2600">
                <a:solidFill>
                  <a:srgbClr val="FF0000"/>
                </a:solidFill>
              </a:rPr>
              <a:t>open sealed bids for city hall roof repair project.”</a:t>
            </a:r>
            <a:endParaRPr/>
          </a:p>
          <a:p>
            <a:pPr indent="0" lvl="0" marL="285750" rtl="0" algn="l">
              <a:lnSpc>
                <a:spcPct val="100000"/>
              </a:lnSpc>
              <a:spcBef>
                <a:spcPts val="0"/>
              </a:spcBef>
              <a:spcAft>
                <a:spcPts val="0"/>
              </a:spcAft>
              <a:buClr>
                <a:srgbClr val="BA8E2C"/>
              </a:buClr>
              <a:buSzPts val="3770"/>
              <a:buNone/>
            </a:pPr>
            <a:r>
              <a:t/>
            </a:r>
            <a:endParaRPr i="1" sz="2600"/>
          </a:p>
          <a:p>
            <a:pPr indent="0" lvl="1" marL="742950" rtl="0" algn="l">
              <a:lnSpc>
                <a:spcPct val="100000"/>
              </a:lnSpc>
              <a:spcBef>
                <a:spcPts val="0"/>
              </a:spcBef>
              <a:spcAft>
                <a:spcPts val="0"/>
              </a:spcAft>
              <a:buClr>
                <a:srgbClr val="D8B25C"/>
              </a:buClr>
              <a:buSzPts val="3770"/>
              <a:buNone/>
            </a:pPr>
            <a:r>
              <a:rPr lang="en-US" sz="2600">
                <a:solidFill>
                  <a:srgbClr val="000000"/>
                </a:solidFill>
              </a:rPr>
              <a:t>OMAO 99-10:  Marshall Co BOE  Employee grievance:  ”Level III grievance” is sufficient.</a:t>
            </a:r>
            <a:endParaRPr/>
          </a:p>
          <a:p>
            <a:pPr indent="0" lvl="1" marL="742950" rtl="0" algn="l">
              <a:lnSpc>
                <a:spcPct val="100000"/>
              </a:lnSpc>
              <a:spcBef>
                <a:spcPts val="0"/>
              </a:spcBef>
              <a:spcAft>
                <a:spcPts val="0"/>
              </a:spcAft>
              <a:buClr>
                <a:srgbClr val="D8B25C"/>
              </a:buClr>
              <a:buSzPts val="3770"/>
              <a:buNone/>
            </a:pPr>
            <a:r>
              <a:t/>
            </a:r>
            <a:endParaRPr sz="2600">
              <a:solidFill>
                <a:srgbClr val="000000"/>
              </a:solidFill>
            </a:endParaRPr>
          </a:p>
          <a:p>
            <a:pPr indent="0" lvl="0" marL="285750" rtl="0" algn="l">
              <a:lnSpc>
                <a:spcPct val="100000"/>
              </a:lnSpc>
              <a:spcBef>
                <a:spcPts val="0"/>
              </a:spcBef>
              <a:spcAft>
                <a:spcPts val="0"/>
              </a:spcAft>
              <a:buClr>
                <a:srgbClr val="BA8E2C"/>
              </a:buClr>
              <a:buSzPts val="3480"/>
              <a:buNone/>
            </a:pPr>
            <a:r>
              <a:t/>
            </a:r>
            <a:endParaRPr>
              <a:solidFill>
                <a:schemeClr val="dk1"/>
              </a:solidFill>
            </a:endParaRPr>
          </a:p>
        </p:txBody>
      </p:sp>
      <p:pic>
        <p:nvPicPr>
          <p:cNvPr id="1657" name="Google Shape;1657;p53"/>
          <p:cNvPicPr preferRelativeResize="0"/>
          <p:nvPr/>
        </p:nvPicPr>
        <p:blipFill rotWithShape="1">
          <a:blip r:embed="rId3">
            <a:alphaModFix/>
          </a:blip>
          <a:srcRect b="0" l="0" r="0" t="0"/>
          <a:stretch/>
        </p:blipFill>
        <p:spPr>
          <a:xfrm>
            <a:off x="3838311" y="5257800"/>
            <a:ext cx="2650870" cy="1450496"/>
          </a:xfrm>
          <a:prstGeom prst="rect">
            <a:avLst/>
          </a:prstGeom>
          <a:noFill/>
          <a:ln>
            <a:noFill/>
          </a:ln>
        </p:spPr>
      </p:pic>
      <p:pic>
        <p:nvPicPr>
          <p:cNvPr descr="sealfront2" id="1658" name="Google Shape;1658;p53"/>
          <p:cNvPicPr preferRelativeResize="0"/>
          <p:nvPr/>
        </p:nvPicPr>
        <p:blipFill rotWithShape="1">
          <a:blip r:embed="rId4">
            <a:alphaModFix/>
          </a:blip>
          <a:srcRect b="0" l="0" r="0" t="0"/>
          <a:stretch/>
        </p:blipFill>
        <p:spPr>
          <a:xfrm>
            <a:off x="685800" y="0"/>
            <a:ext cx="1523999" cy="1554684"/>
          </a:xfrm>
          <a:prstGeom prst="rect">
            <a:avLst/>
          </a:prstGeom>
          <a:noFill/>
          <a:ln>
            <a:noFill/>
          </a:ln>
        </p:spPr>
      </p:pic>
      <p:sp>
        <p:nvSpPr>
          <p:cNvPr id="1659" name="Google Shape;1659;p53"/>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54"/>
          <p:cNvSpPr txBox="1"/>
          <p:nvPr>
            <p:ph type="title"/>
          </p:nvPr>
        </p:nvSpPr>
        <p:spPr>
          <a:xfrm>
            <a:off x="1895474" y="76200"/>
            <a:ext cx="65532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cap="none">
                <a:solidFill>
                  <a:srgbClr val="345D7E"/>
                </a:solidFill>
              </a:rPr>
              <a:t>Executive Session</a:t>
            </a:r>
            <a:endParaRPr/>
          </a:p>
        </p:txBody>
      </p:sp>
      <p:sp>
        <p:nvSpPr>
          <p:cNvPr id="1666" name="Google Shape;1666;p54"/>
          <p:cNvSpPr txBox="1"/>
          <p:nvPr>
            <p:ph idx="1" type="body"/>
          </p:nvPr>
        </p:nvSpPr>
        <p:spPr>
          <a:xfrm>
            <a:off x="1514473" y="1145452"/>
            <a:ext cx="7315200" cy="4800600"/>
          </a:xfrm>
          <a:prstGeom prst="rect">
            <a:avLst/>
          </a:prstGeom>
          <a:noFill/>
          <a:ln>
            <a:noFill/>
          </a:ln>
        </p:spPr>
        <p:txBody>
          <a:bodyPr anchorCtr="0" anchor="ctr" bIns="45700" lIns="91425" spcFirstLastPara="1" rIns="91425" wrap="square" tIns="45700">
            <a:normAutofit fontScale="62500" lnSpcReduction="20000"/>
          </a:bodyPr>
          <a:lstStyle/>
          <a:p>
            <a:pPr indent="-136128" lvl="0" marL="285750" rtl="0" algn="l">
              <a:lnSpc>
                <a:spcPct val="100000"/>
              </a:lnSpc>
              <a:spcBef>
                <a:spcPts val="0"/>
              </a:spcBef>
              <a:spcAft>
                <a:spcPts val="0"/>
              </a:spcAft>
              <a:buSzPct val="145000"/>
              <a:buNone/>
            </a:pPr>
            <a:r>
              <a:t/>
            </a:r>
            <a:endParaRPr sz="2600"/>
          </a:p>
          <a:p>
            <a:pPr indent="-285750" lvl="0" marL="285750" rtl="0" algn="l">
              <a:lnSpc>
                <a:spcPct val="120000"/>
              </a:lnSpc>
              <a:spcBef>
                <a:spcPts val="1125"/>
              </a:spcBef>
              <a:spcAft>
                <a:spcPts val="0"/>
              </a:spcAft>
              <a:buClr>
                <a:srgbClr val="BA8E2C"/>
              </a:buClr>
              <a:buSzPct val="145000"/>
              <a:buChar char="•"/>
            </a:pPr>
            <a:r>
              <a:rPr lang="en-US" sz="4200">
                <a:solidFill>
                  <a:schemeClr val="dk1"/>
                </a:solidFill>
              </a:rPr>
              <a:t>May only go into executive session for reasons permitted by the Open Meetings Act.</a:t>
            </a:r>
            <a:endParaRPr/>
          </a:p>
          <a:p>
            <a:pPr indent="-285750" lvl="0" marL="285750" rtl="0" algn="l">
              <a:lnSpc>
                <a:spcPct val="120000"/>
              </a:lnSpc>
              <a:spcBef>
                <a:spcPts val="1125"/>
              </a:spcBef>
              <a:spcAft>
                <a:spcPts val="0"/>
              </a:spcAft>
              <a:buClr>
                <a:srgbClr val="BA8E2C"/>
              </a:buClr>
              <a:buSzPct val="145000"/>
              <a:buChar char="•"/>
            </a:pPr>
            <a:r>
              <a:rPr lang="en-US" sz="4200">
                <a:solidFill>
                  <a:schemeClr val="dk1"/>
                </a:solidFill>
              </a:rPr>
              <a:t>There must be a corresponding agenda item.</a:t>
            </a:r>
            <a:endParaRPr/>
          </a:p>
          <a:p>
            <a:pPr indent="-285750" lvl="0" marL="285750" rtl="0" algn="l">
              <a:lnSpc>
                <a:spcPct val="120000"/>
              </a:lnSpc>
              <a:spcBef>
                <a:spcPts val="1125"/>
              </a:spcBef>
              <a:spcAft>
                <a:spcPts val="0"/>
              </a:spcAft>
              <a:buClr>
                <a:srgbClr val="BA8E2C"/>
              </a:buClr>
              <a:buSzPct val="145000"/>
              <a:buChar char="•"/>
            </a:pPr>
            <a:r>
              <a:rPr lang="en-US" sz="4200">
                <a:solidFill>
                  <a:schemeClr val="dk1"/>
                </a:solidFill>
              </a:rPr>
              <a:t>The motion to go into </a:t>
            </a:r>
            <a:r>
              <a:rPr lang="en-US" sz="4200"/>
              <a:t>e</a:t>
            </a:r>
            <a:r>
              <a:rPr lang="en-US" sz="4200">
                <a:solidFill>
                  <a:schemeClr val="dk1"/>
                </a:solidFill>
              </a:rPr>
              <a:t>xecutive session must identify the reason for entering the session.</a:t>
            </a:r>
            <a:endParaRPr/>
          </a:p>
          <a:p>
            <a:pPr indent="-285750" lvl="0" marL="285750" rtl="0" algn="l">
              <a:lnSpc>
                <a:spcPct val="120000"/>
              </a:lnSpc>
              <a:spcBef>
                <a:spcPts val="1125"/>
              </a:spcBef>
              <a:spcAft>
                <a:spcPts val="0"/>
              </a:spcAft>
              <a:buClr>
                <a:srgbClr val="BA8E2C"/>
              </a:buClr>
              <a:buSzPct val="145000"/>
              <a:buChar char="•"/>
            </a:pPr>
            <a:r>
              <a:rPr lang="en-US" sz="4200">
                <a:solidFill>
                  <a:schemeClr val="dk1"/>
                </a:solidFill>
              </a:rPr>
              <a:t>Majority vote of those present is required.</a:t>
            </a:r>
            <a:endParaRPr/>
          </a:p>
          <a:p>
            <a:pPr indent="-285750" lvl="0" marL="285750" rtl="0" algn="l">
              <a:lnSpc>
                <a:spcPct val="120000"/>
              </a:lnSpc>
              <a:spcBef>
                <a:spcPts val="1125"/>
              </a:spcBef>
              <a:spcAft>
                <a:spcPts val="0"/>
              </a:spcAft>
              <a:buClr>
                <a:srgbClr val="BA8E2C"/>
              </a:buClr>
              <a:buSzPct val="145000"/>
              <a:buChar char="•"/>
            </a:pPr>
            <a:r>
              <a:rPr lang="en-US" sz="4200"/>
              <a:t>Vote must be made in public (except for student matters).</a:t>
            </a:r>
            <a:endParaRPr sz="4200">
              <a:solidFill>
                <a:schemeClr val="dk1"/>
              </a:solidFill>
            </a:endParaRPr>
          </a:p>
        </p:txBody>
      </p:sp>
      <p:sp>
        <p:nvSpPr>
          <p:cNvPr id="1667" name="Google Shape;1667;p54"/>
          <p:cNvSpPr txBox="1"/>
          <p:nvPr/>
        </p:nvSpPr>
        <p:spPr>
          <a:xfrm>
            <a:off x="1514473" y="1055520"/>
            <a:ext cx="731520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W.Va. Code § 6-9A-4</a:t>
            </a:r>
            <a:endParaRPr b="0" i="0" sz="1400" u="none" cap="none" strike="noStrike">
              <a:solidFill>
                <a:srgbClr val="000000"/>
              </a:solidFill>
              <a:latin typeface="Arial"/>
              <a:ea typeface="Arial"/>
              <a:cs typeface="Arial"/>
              <a:sym typeface="Arial"/>
            </a:endParaRPr>
          </a:p>
        </p:txBody>
      </p:sp>
      <p:pic>
        <p:nvPicPr>
          <p:cNvPr descr="sealfront2" id="1668" name="Google Shape;1668;p54"/>
          <p:cNvPicPr preferRelativeResize="0"/>
          <p:nvPr/>
        </p:nvPicPr>
        <p:blipFill rotWithShape="1">
          <a:blip r:embed="rId3">
            <a:alphaModFix/>
          </a:blip>
          <a:srcRect b="0" l="0" r="0" t="0"/>
          <a:stretch/>
        </p:blipFill>
        <p:spPr>
          <a:xfrm>
            <a:off x="449775" y="135395"/>
            <a:ext cx="1523999" cy="1554684"/>
          </a:xfrm>
          <a:prstGeom prst="rect">
            <a:avLst/>
          </a:prstGeom>
          <a:noFill/>
          <a:ln>
            <a:noFill/>
          </a:ln>
        </p:spPr>
      </p:pic>
      <p:sp>
        <p:nvSpPr>
          <p:cNvPr id="1669" name="Google Shape;1669;p5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3A787"/>
              </a:buClr>
              <a:buSzPts val="1000"/>
              <a:buFont typeface="Corbel"/>
              <a:buNone/>
            </a:pPr>
            <a:fld id="{00000000-1234-1234-1234-123412341234}" type="slidenum">
              <a:rPr b="0" i="0" lang="en-US" sz="1000" u="none" cap="none" strike="noStrike">
                <a:solidFill>
                  <a:srgbClr val="B3A787"/>
                </a:solidFill>
                <a:latin typeface="Corbel"/>
                <a:ea typeface="Corbel"/>
                <a:cs typeface="Corbel"/>
                <a:sym typeface="Corbel"/>
              </a:rPr>
              <a:t>‹#›</a:t>
            </a:fld>
            <a:endParaRPr b="0" i="0" sz="1000" u="none" cap="none" strike="noStrike">
              <a:solidFill>
                <a:srgbClr val="B3A787"/>
              </a:solidFill>
              <a:latin typeface="Corbel"/>
              <a:ea typeface="Corbel"/>
              <a:cs typeface="Corbel"/>
              <a:sym typeface="Corbel"/>
            </a:endParaRPr>
          </a:p>
        </p:txBody>
      </p:sp>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4"/>
          <p:cNvSpPr txBox="1"/>
          <p:nvPr>
            <p:ph type="title"/>
          </p:nvPr>
        </p:nvSpPr>
        <p:spPr>
          <a:xfrm>
            <a:off x="2400300" y="216297"/>
            <a:ext cx="5715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Use of </a:t>
            </a:r>
            <a:r>
              <a:rPr lang="en-US">
                <a:solidFill>
                  <a:srgbClr val="345D7E"/>
                </a:solidFill>
                <a:latin typeface="Book Antiqua"/>
                <a:ea typeface="Book Antiqua"/>
                <a:cs typeface="Book Antiqua"/>
                <a:sym typeface="Book Antiqua"/>
              </a:rPr>
              <a:t>Public </a:t>
            </a:r>
            <a:r>
              <a:rPr lang="en-US" sz="4000">
                <a:solidFill>
                  <a:srgbClr val="345D7E"/>
                </a:solidFill>
                <a:latin typeface="Book Antiqua"/>
                <a:ea typeface="Book Antiqua"/>
                <a:cs typeface="Book Antiqua"/>
                <a:sym typeface="Book Antiqua"/>
              </a:rPr>
              <a:t>Office for </a:t>
            </a: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Private </a:t>
            </a:r>
            <a:r>
              <a:rPr lang="en-US">
                <a:solidFill>
                  <a:srgbClr val="345D7E"/>
                </a:solidFill>
                <a:latin typeface="Book Antiqua"/>
                <a:ea typeface="Book Antiqua"/>
                <a:cs typeface="Book Antiqua"/>
                <a:sym typeface="Book Antiqua"/>
              </a:rPr>
              <a:t>G</a:t>
            </a:r>
            <a:r>
              <a:rPr lang="en-US" sz="4000">
                <a:solidFill>
                  <a:srgbClr val="345D7E"/>
                </a:solidFill>
                <a:latin typeface="Book Antiqua"/>
                <a:ea typeface="Book Antiqua"/>
                <a:cs typeface="Book Antiqua"/>
                <a:sym typeface="Book Antiqua"/>
              </a:rPr>
              <a:t>ain</a:t>
            </a:r>
            <a:endParaRPr/>
          </a:p>
        </p:txBody>
      </p:sp>
      <p:sp>
        <p:nvSpPr>
          <p:cNvPr id="1006" name="Google Shape;1006;p4"/>
          <p:cNvSpPr txBox="1"/>
          <p:nvPr>
            <p:ph idx="2" type="body"/>
          </p:nvPr>
        </p:nvSpPr>
        <p:spPr>
          <a:xfrm>
            <a:off x="3505200" y="1223675"/>
            <a:ext cx="5486400" cy="5178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030"/>
              <a:buNone/>
            </a:pPr>
            <a:r>
              <a:rPr b="1" i="0" lang="en-US" sz="1400">
                <a:solidFill>
                  <a:srgbClr val="222222"/>
                </a:solidFill>
                <a:latin typeface="Arial"/>
                <a:ea typeface="Arial"/>
                <a:cs typeface="Arial"/>
                <a:sym typeface="Arial"/>
              </a:rPr>
              <a:t>2</a:t>
            </a:r>
            <a:r>
              <a:rPr b="1" i="0" lang="en-US" sz="2000">
                <a:solidFill>
                  <a:srgbClr val="222222"/>
                </a:solidFill>
              </a:rPr>
              <a:t>021-15 County Health Department</a:t>
            </a:r>
            <a:br>
              <a:rPr b="1" i="0" lang="en-US" sz="2000">
                <a:solidFill>
                  <a:srgbClr val="222222"/>
                </a:solidFill>
              </a:rPr>
            </a:br>
            <a:endParaRPr i="0" sz="2000">
              <a:solidFill>
                <a:srgbClr val="222222"/>
              </a:solidFill>
            </a:endParaRPr>
          </a:p>
          <a:p>
            <a:pPr indent="0" lvl="0" marL="0" rtl="0" algn="l">
              <a:lnSpc>
                <a:spcPct val="100000"/>
              </a:lnSpc>
              <a:spcBef>
                <a:spcPts val="960"/>
              </a:spcBef>
              <a:spcAft>
                <a:spcPts val="0"/>
              </a:spcAft>
              <a:buSzPts val="2610"/>
              <a:buNone/>
            </a:pPr>
            <a:r>
              <a:rPr i="0" lang="en-US">
                <a:solidFill>
                  <a:srgbClr val="222222"/>
                </a:solidFill>
              </a:rPr>
              <a:t>Agency may not allow its employees to use (more than de minimis</a:t>
            </a:r>
            <a:r>
              <a:rPr lang="en-US">
                <a:solidFill>
                  <a:srgbClr val="222222"/>
                </a:solidFill>
              </a:rPr>
              <a:t> </a:t>
            </a:r>
            <a:r>
              <a:rPr i="0" lang="en-US">
                <a:solidFill>
                  <a:srgbClr val="222222"/>
                </a:solidFill>
              </a:rPr>
              <a:t>amount of) their agency-provided cell phone as their personal cell phone unless the employees pay a reasonable fee to the agency.  Even if unlimited plan.</a:t>
            </a:r>
            <a:endParaRPr sz="3000"/>
          </a:p>
          <a:p>
            <a:pPr indent="0" lvl="0" marL="0" rtl="0" algn="l">
              <a:lnSpc>
                <a:spcPct val="100000"/>
              </a:lnSpc>
              <a:spcBef>
                <a:spcPts val="960"/>
              </a:spcBef>
              <a:spcAft>
                <a:spcPts val="0"/>
              </a:spcAft>
              <a:buSzPts val="2610"/>
              <a:buNone/>
            </a:pPr>
            <a:r>
              <a:rPr lang="en-US">
                <a:solidFill>
                  <a:srgbClr val="222222"/>
                </a:solidFill>
              </a:rPr>
              <a:t>No </a:t>
            </a:r>
            <a:r>
              <a:rPr i="0" lang="en-US">
                <a:solidFill>
                  <a:srgbClr val="222222"/>
                </a:solidFill>
              </a:rPr>
              <a:t>commercial or political campaign use. </a:t>
            </a:r>
            <a:endParaRPr sz="3000"/>
          </a:p>
          <a:p>
            <a:pPr indent="-304800" lvl="0" marL="539496" rtl="0" algn="l">
              <a:lnSpc>
                <a:spcPct val="150000"/>
              </a:lnSpc>
              <a:spcBef>
                <a:spcPts val="1080"/>
              </a:spcBef>
              <a:spcAft>
                <a:spcPts val="0"/>
              </a:spcAft>
              <a:buClr>
                <a:srgbClr val="BA8E2C"/>
              </a:buClr>
              <a:buSzPts val="2400"/>
              <a:buFont typeface="Arial"/>
              <a:buNone/>
            </a:pPr>
            <a:r>
              <a:t/>
            </a:r>
            <a:endParaRPr sz="3000">
              <a:solidFill>
                <a:schemeClr val="dk1"/>
              </a:solidFill>
            </a:endParaRPr>
          </a:p>
        </p:txBody>
      </p:sp>
      <p:pic>
        <p:nvPicPr>
          <p:cNvPr descr="sealfront2" id="1007" name="Google Shape;1007;p4"/>
          <p:cNvPicPr preferRelativeResize="0"/>
          <p:nvPr/>
        </p:nvPicPr>
        <p:blipFill rotWithShape="1">
          <a:blip r:embed="rId3">
            <a:alphaModFix/>
          </a:blip>
          <a:srcRect b="0" l="0" r="0" t="0"/>
          <a:stretch/>
        </p:blipFill>
        <p:spPr>
          <a:xfrm>
            <a:off x="880312" y="418366"/>
            <a:ext cx="1523999" cy="1554684"/>
          </a:xfrm>
          <a:prstGeom prst="rect">
            <a:avLst/>
          </a:prstGeom>
          <a:noFill/>
          <a:ln>
            <a:noFill/>
          </a:ln>
        </p:spPr>
      </p:pic>
      <p:pic>
        <p:nvPicPr>
          <p:cNvPr id="1008" name="Google Shape;1008;p4"/>
          <p:cNvPicPr preferRelativeResize="0"/>
          <p:nvPr/>
        </p:nvPicPr>
        <p:blipFill rotWithShape="1">
          <a:blip r:embed="rId4">
            <a:alphaModFix/>
          </a:blip>
          <a:srcRect b="0" l="0" r="0" t="0"/>
          <a:stretch/>
        </p:blipFill>
        <p:spPr>
          <a:xfrm>
            <a:off x="772635" y="2962187"/>
            <a:ext cx="2542065" cy="2427715"/>
          </a:xfrm>
          <a:prstGeom prst="rect">
            <a:avLst/>
          </a:prstGeom>
          <a:noFill/>
          <a:ln>
            <a:noFill/>
          </a:ln>
        </p:spPr>
      </p:pic>
      <p:sp>
        <p:nvSpPr>
          <p:cNvPr id="1009" name="Google Shape;1009;p4"/>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4" name="Shape 1674"/>
        <p:cNvGrpSpPr/>
        <p:nvPr/>
      </p:nvGrpSpPr>
      <p:grpSpPr>
        <a:xfrm>
          <a:off x="0" y="0"/>
          <a:ext cx="0" cy="0"/>
          <a:chOff x="0" y="0"/>
          <a:chExt cx="0" cy="0"/>
        </a:xfrm>
      </p:grpSpPr>
      <p:sp>
        <p:nvSpPr>
          <p:cNvPr id="1675" name="Google Shape;1675;p55"/>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345D7E"/>
              </a:buClr>
              <a:buSzPct val="277776"/>
              <a:buFont typeface="Corbel"/>
              <a:buNone/>
            </a:pPr>
            <a:r>
              <a:rPr lang="en-US">
                <a:solidFill>
                  <a:srgbClr val="345D7E"/>
                </a:solidFill>
              </a:rPr>
              <a:t>Executive Session</a:t>
            </a:r>
            <a:br>
              <a:rPr lang="en-US">
                <a:solidFill>
                  <a:srgbClr val="345D7E"/>
                </a:solidFill>
              </a:rPr>
            </a:br>
            <a:r>
              <a:rPr lang="en-US">
                <a:solidFill>
                  <a:srgbClr val="345D7E"/>
                </a:solidFill>
              </a:rPr>
              <a:t>reasons include - </a:t>
            </a:r>
            <a:br>
              <a:rPr lang="en-US">
                <a:solidFill>
                  <a:srgbClr val="345D7E"/>
                </a:solidFill>
              </a:rPr>
            </a:br>
            <a:endParaRPr sz="2400">
              <a:solidFill>
                <a:srgbClr val="345D7E"/>
              </a:solidFill>
            </a:endParaRPr>
          </a:p>
        </p:txBody>
      </p:sp>
      <p:sp>
        <p:nvSpPr>
          <p:cNvPr id="1676" name="Google Shape;1676;p55"/>
          <p:cNvSpPr txBox="1"/>
          <p:nvPr>
            <p:ph idx="1" type="body"/>
          </p:nvPr>
        </p:nvSpPr>
        <p:spPr>
          <a:xfrm>
            <a:off x="685800" y="1828525"/>
            <a:ext cx="8008800" cy="3957600"/>
          </a:xfrm>
          <a:prstGeom prst="rect">
            <a:avLst/>
          </a:prstGeom>
          <a:noFill/>
          <a:ln>
            <a:noFill/>
          </a:ln>
        </p:spPr>
        <p:txBody>
          <a:bodyPr anchorCtr="0" anchor="ctr" bIns="45700" lIns="91425" spcFirstLastPara="1" rIns="91425" wrap="square" tIns="45700">
            <a:normAutofit lnSpcReduction="20000"/>
          </a:bodyPr>
          <a:lstStyle/>
          <a:p>
            <a:pPr indent="-285750" lvl="0" marL="285750" rtl="0" algn="l">
              <a:lnSpc>
                <a:spcPct val="100000"/>
              </a:lnSpc>
              <a:spcBef>
                <a:spcPts val="0"/>
              </a:spcBef>
              <a:spcAft>
                <a:spcPts val="0"/>
              </a:spcAft>
              <a:buSzPts val="3480"/>
              <a:buChar char="•"/>
            </a:pPr>
            <a:r>
              <a:rPr lang="en-US"/>
              <a:t>To consider personnel matters of a particular public official or employee.  But must v</a:t>
            </a:r>
            <a:r>
              <a:rPr lang="en-US">
                <a:solidFill>
                  <a:srgbClr val="000000"/>
                </a:solidFill>
              </a:rPr>
              <a:t>ote in public and announce employee’s name.</a:t>
            </a:r>
            <a:r>
              <a:rPr lang="en-US"/>
              <a:t> OMAO 99-10 </a:t>
            </a:r>
            <a:endParaRPr/>
          </a:p>
          <a:p>
            <a:pPr indent="-285750" lvl="0" marL="285750" rtl="0" algn="l">
              <a:lnSpc>
                <a:spcPct val="100000"/>
              </a:lnSpc>
              <a:spcBef>
                <a:spcPts val="1080"/>
              </a:spcBef>
              <a:spcAft>
                <a:spcPts val="0"/>
              </a:spcAft>
              <a:buSzPts val="3480"/>
              <a:buChar char="•"/>
            </a:pPr>
            <a:r>
              <a:rPr lang="en-US"/>
              <a:t>To decide upon disciplining, suspension, or expulsion of any student in any public school, unless the student requests an open meeting.</a:t>
            </a:r>
            <a:endParaRPr/>
          </a:p>
          <a:p>
            <a:pPr indent="-285750" lvl="0" marL="285750" rtl="0" algn="l">
              <a:lnSpc>
                <a:spcPct val="100000"/>
              </a:lnSpc>
              <a:spcBef>
                <a:spcPts val="1080"/>
              </a:spcBef>
              <a:spcAft>
                <a:spcPts val="0"/>
              </a:spcAft>
              <a:buSzPts val="3480"/>
              <a:buChar char="•"/>
            </a:pPr>
            <a:r>
              <a:rPr lang="en-US"/>
              <a:t>To discuss matters which, by express provision of federal law or state statute or rule of court is rendered confidential. OMAO 2017-02.</a:t>
            </a:r>
            <a:endParaRPr/>
          </a:p>
          <a:p>
            <a:pPr indent="-285750" lvl="0" marL="285750" rtl="0" algn="l">
              <a:lnSpc>
                <a:spcPct val="100000"/>
              </a:lnSpc>
              <a:spcBef>
                <a:spcPts val="1080"/>
              </a:spcBef>
              <a:spcAft>
                <a:spcPts val="0"/>
              </a:spcAft>
              <a:buSzPts val="3480"/>
              <a:buChar char="•"/>
            </a:pPr>
            <a:r>
              <a:rPr lang="en-US"/>
              <a:t>W.  Va. Code § 6-9A-4 (contains complete list)</a:t>
            </a:r>
            <a:endParaRPr/>
          </a:p>
        </p:txBody>
      </p:sp>
      <p:sp>
        <p:nvSpPr>
          <p:cNvPr id="1677" name="Google Shape;1677;p5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3A787"/>
              </a:buClr>
              <a:buSzPts val="1000"/>
              <a:buFont typeface="Corbel"/>
              <a:buNone/>
            </a:pPr>
            <a:fld id="{00000000-1234-1234-1234-123412341234}" type="slidenum">
              <a:rPr b="0" i="0" lang="en-US" sz="1000" u="none" cap="none" strike="noStrike">
                <a:solidFill>
                  <a:srgbClr val="B3A787"/>
                </a:solidFill>
                <a:latin typeface="Corbel"/>
                <a:ea typeface="Corbel"/>
                <a:cs typeface="Corbel"/>
                <a:sym typeface="Corbel"/>
              </a:rPr>
              <a:t>‹#›</a:t>
            </a:fld>
            <a:endParaRPr b="0" i="0" sz="1000" u="none" cap="none" strike="noStrike">
              <a:solidFill>
                <a:srgbClr val="B3A787"/>
              </a:solidFill>
              <a:latin typeface="Corbel"/>
              <a:ea typeface="Corbel"/>
              <a:cs typeface="Corbel"/>
              <a:sym typeface="Corbel"/>
            </a:endParaRPr>
          </a:p>
        </p:txBody>
      </p:sp>
      <p:pic>
        <p:nvPicPr>
          <p:cNvPr descr="sealfront2" id="1678" name="Google Shape;1678;p55"/>
          <p:cNvPicPr preferRelativeResize="0"/>
          <p:nvPr/>
        </p:nvPicPr>
        <p:blipFill rotWithShape="1">
          <a:blip r:embed="rId3">
            <a:alphaModFix/>
          </a:blip>
          <a:srcRect b="0" l="0" r="0" t="0"/>
          <a:stretch/>
        </p:blipFill>
        <p:spPr>
          <a:xfrm>
            <a:off x="990600" y="198270"/>
            <a:ext cx="1523999" cy="1554684"/>
          </a:xfrm>
          <a:prstGeom prst="rect">
            <a:avLst/>
          </a:prstGeom>
          <a:noFill/>
          <a:ln>
            <a:noFill/>
          </a:ln>
        </p:spPr>
      </p:pic>
    </p:spTree>
  </p:cSld>
  <p:clrMapOvr>
    <a:masterClrMapping/>
  </p:clrMapOvr>
  <p:transition spd="slow">
    <p:wipe dir="l"/>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g1184ace1df9_0_1"/>
          <p:cNvSpPr txBox="1"/>
          <p:nvPr>
            <p:ph type="title"/>
          </p:nvPr>
        </p:nvSpPr>
        <p:spPr>
          <a:xfrm>
            <a:off x="574675" y="304800"/>
            <a:ext cx="8001000" cy="1215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6667"/>
              <a:buFont typeface="Corbel"/>
              <a:buNone/>
            </a:pPr>
            <a:r>
              <a:rPr lang="en-US">
                <a:solidFill>
                  <a:srgbClr val="345D7E"/>
                </a:solidFill>
              </a:rPr>
              <a:t>Executive Session</a:t>
            </a:r>
            <a:br>
              <a:rPr lang="en-US">
                <a:solidFill>
                  <a:srgbClr val="345D7E"/>
                </a:solidFill>
              </a:rPr>
            </a:br>
            <a:endParaRPr sz="2400">
              <a:solidFill>
                <a:srgbClr val="345D7E"/>
              </a:solidFill>
            </a:endParaRPr>
          </a:p>
        </p:txBody>
      </p:sp>
      <p:sp>
        <p:nvSpPr>
          <p:cNvPr id="1685" name="Google Shape;1685;g1184ace1df9_0_1"/>
          <p:cNvSpPr txBox="1"/>
          <p:nvPr>
            <p:ph idx="1" type="body"/>
          </p:nvPr>
        </p:nvSpPr>
        <p:spPr>
          <a:xfrm>
            <a:off x="-136525" y="1828525"/>
            <a:ext cx="9280500" cy="3957600"/>
          </a:xfrm>
          <a:prstGeom prst="rect">
            <a:avLst/>
          </a:prstGeom>
          <a:noFill/>
          <a:ln>
            <a:noFill/>
          </a:ln>
        </p:spPr>
        <p:txBody>
          <a:bodyPr anchorCtr="0" anchor="ctr" bIns="45700" lIns="91425" spcFirstLastPara="1" rIns="91425" wrap="square" tIns="45700">
            <a:noAutofit/>
          </a:bodyPr>
          <a:lstStyle/>
          <a:p>
            <a:pPr indent="0" lvl="0" marL="457200" rtl="0" algn="l">
              <a:lnSpc>
                <a:spcPct val="100000"/>
              </a:lnSpc>
              <a:spcBef>
                <a:spcPts val="1080"/>
              </a:spcBef>
              <a:spcAft>
                <a:spcPts val="0"/>
              </a:spcAft>
              <a:buNone/>
            </a:pPr>
            <a:r>
              <a:rPr b="1" lang="en-US" sz="3000">
                <a:solidFill>
                  <a:srgbClr val="222222"/>
                </a:solidFill>
              </a:rPr>
              <a:t>Open Meetings Advisory Opinion 2022-01 </a:t>
            </a:r>
            <a:endParaRPr b="1" sz="3000">
              <a:solidFill>
                <a:srgbClr val="222222"/>
              </a:solidFill>
            </a:endParaRPr>
          </a:p>
          <a:p>
            <a:pPr indent="0" lvl="0" marL="457200" rtl="0" algn="l">
              <a:lnSpc>
                <a:spcPct val="100000"/>
              </a:lnSpc>
              <a:spcBef>
                <a:spcPts val="1080"/>
              </a:spcBef>
              <a:spcAft>
                <a:spcPts val="0"/>
              </a:spcAft>
              <a:buNone/>
            </a:pPr>
            <a:r>
              <a:rPr lang="en-US" sz="3000">
                <a:solidFill>
                  <a:srgbClr val="222222"/>
                </a:solidFill>
              </a:rPr>
              <a:t>The Open Meetings Act does not make information discussed during executive sessions confidential; nor does it create an excessive session privilege.  Other rules and laws may create a duty of confidentiality.</a:t>
            </a:r>
            <a:endParaRPr sz="3000">
              <a:solidFill>
                <a:srgbClr val="222222"/>
              </a:solidFill>
            </a:endParaRPr>
          </a:p>
          <a:p>
            <a:pPr indent="0" lvl="0" marL="457200" rtl="0" algn="l">
              <a:lnSpc>
                <a:spcPct val="100000"/>
              </a:lnSpc>
              <a:spcBef>
                <a:spcPts val="1080"/>
              </a:spcBef>
              <a:spcAft>
                <a:spcPts val="0"/>
              </a:spcAft>
              <a:buNone/>
            </a:pPr>
            <a:r>
              <a:t/>
            </a:r>
            <a:endParaRPr sz="4000"/>
          </a:p>
        </p:txBody>
      </p:sp>
      <p:sp>
        <p:nvSpPr>
          <p:cNvPr id="1686" name="Google Shape;1686;g1184ace1df9_0_1"/>
          <p:cNvSpPr txBox="1"/>
          <p:nvPr>
            <p:ph idx="12" type="sldNum"/>
          </p:nvPr>
        </p:nvSpPr>
        <p:spPr>
          <a:xfrm>
            <a:off x="8273317" y="6116070"/>
            <a:ext cx="41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3A787"/>
              </a:buClr>
              <a:buSzPts val="1000"/>
              <a:buFont typeface="Corbel"/>
              <a:buNone/>
            </a:pPr>
            <a:fld id="{00000000-1234-1234-1234-123412341234}" type="slidenum">
              <a:rPr b="0" i="0" lang="en-US" sz="1000" u="none" cap="none" strike="noStrike">
                <a:solidFill>
                  <a:srgbClr val="B3A787"/>
                </a:solidFill>
                <a:latin typeface="Corbel"/>
                <a:ea typeface="Corbel"/>
                <a:cs typeface="Corbel"/>
                <a:sym typeface="Corbel"/>
              </a:rPr>
              <a:t>‹#›</a:t>
            </a:fld>
            <a:endParaRPr b="0" i="0" sz="1000" u="none" cap="none" strike="noStrike">
              <a:solidFill>
                <a:srgbClr val="B3A787"/>
              </a:solidFill>
              <a:latin typeface="Corbel"/>
              <a:ea typeface="Corbel"/>
              <a:cs typeface="Corbel"/>
              <a:sym typeface="Corbel"/>
            </a:endParaRPr>
          </a:p>
        </p:txBody>
      </p:sp>
      <p:pic>
        <p:nvPicPr>
          <p:cNvPr descr="sealfront2" id="1687" name="Google Shape;1687;g1184ace1df9_0_1"/>
          <p:cNvPicPr preferRelativeResize="0"/>
          <p:nvPr/>
        </p:nvPicPr>
        <p:blipFill rotWithShape="1">
          <a:blip r:embed="rId3">
            <a:alphaModFix/>
          </a:blip>
          <a:srcRect b="0" l="0" r="0" t="0"/>
          <a:stretch/>
        </p:blipFill>
        <p:spPr>
          <a:xfrm>
            <a:off x="990600" y="198270"/>
            <a:ext cx="1523999" cy="155468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56"/>
          <p:cNvSpPr/>
          <p:nvPr/>
        </p:nvSpPr>
        <p:spPr>
          <a:xfrm>
            <a:off x="3928228" y="3535939"/>
            <a:ext cx="3352800" cy="249552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6"/>
          <p:cNvSpPr txBox="1"/>
          <p:nvPr>
            <p:ph type="title"/>
          </p:nvPr>
        </p:nvSpPr>
        <p:spPr>
          <a:xfrm>
            <a:off x="1828800" y="228600"/>
            <a:ext cx="638175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cap="none">
                <a:solidFill>
                  <a:srgbClr val="345D7E"/>
                </a:solidFill>
              </a:rPr>
              <a:t>Meeting Minutes</a:t>
            </a:r>
            <a:endParaRPr/>
          </a:p>
        </p:txBody>
      </p:sp>
      <p:sp>
        <p:nvSpPr>
          <p:cNvPr id="1694" name="Google Shape;1694;p56"/>
          <p:cNvSpPr txBox="1"/>
          <p:nvPr>
            <p:ph idx="1" type="body"/>
          </p:nvPr>
        </p:nvSpPr>
        <p:spPr>
          <a:xfrm>
            <a:off x="990600" y="1581025"/>
            <a:ext cx="7899000" cy="38175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100000"/>
              </a:lnSpc>
              <a:spcBef>
                <a:spcPts val="0"/>
              </a:spcBef>
              <a:spcAft>
                <a:spcPts val="0"/>
              </a:spcAft>
              <a:buClr>
                <a:srgbClr val="BA8E2C"/>
              </a:buClr>
              <a:buSzPts val="3770"/>
              <a:buNone/>
            </a:pPr>
            <a:r>
              <a:t/>
            </a:r>
            <a:endParaRPr sz="2600">
              <a:solidFill>
                <a:schemeClr val="dk1"/>
              </a:solidFill>
            </a:endParaRPr>
          </a:p>
          <a:p>
            <a:pPr indent="0" lvl="0" marL="0" rtl="0" algn="l">
              <a:lnSpc>
                <a:spcPct val="100000"/>
              </a:lnSpc>
              <a:spcBef>
                <a:spcPts val="1120"/>
              </a:spcBef>
              <a:spcAft>
                <a:spcPts val="0"/>
              </a:spcAft>
              <a:buClr>
                <a:srgbClr val="BA8E2C"/>
              </a:buClr>
              <a:buSzPts val="3770"/>
              <a:buNone/>
            </a:pPr>
            <a:r>
              <a:rPr lang="en-US" sz="3200">
                <a:solidFill>
                  <a:schemeClr val="dk1"/>
                </a:solidFill>
              </a:rPr>
              <a:t>Minutes required for all meetings, including committee and sub-committee meetings, but not executive sessions.</a:t>
            </a:r>
            <a:endParaRPr sz="3000"/>
          </a:p>
          <a:p>
            <a:pPr indent="-285750" lvl="0" marL="285750" rtl="0" algn="ctr">
              <a:lnSpc>
                <a:spcPct val="100000"/>
              </a:lnSpc>
              <a:spcBef>
                <a:spcPts val="1080"/>
              </a:spcBef>
              <a:spcAft>
                <a:spcPts val="0"/>
              </a:spcAft>
              <a:buSzPts val="3480"/>
              <a:buChar char="•"/>
            </a:pPr>
            <a:r>
              <a:rPr lang="en-US" sz="2400">
                <a:solidFill>
                  <a:srgbClr val="345D7E"/>
                </a:solidFill>
              </a:rPr>
              <a:t>OMAO 99-09</a:t>
            </a:r>
            <a:endParaRPr/>
          </a:p>
          <a:p>
            <a:pPr indent="0" lvl="0" marL="0" rtl="0" algn="l">
              <a:lnSpc>
                <a:spcPct val="100000"/>
              </a:lnSpc>
              <a:spcBef>
                <a:spcPts val="1120"/>
              </a:spcBef>
              <a:spcAft>
                <a:spcPts val="0"/>
              </a:spcAft>
              <a:buSzPts val="3770"/>
              <a:buNone/>
            </a:pPr>
            <a:r>
              <a:t/>
            </a:r>
            <a:endParaRPr sz="2600">
              <a:latin typeface="Arial"/>
              <a:ea typeface="Arial"/>
              <a:cs typeface="Arial"/>
              <a:sym typeface="Arial"/>
            </a:endParaRPr>
          </a:p>
          <a:p>
            <a:pPr indent="0" lvl="0" marL="0" rtl="0" algn="l">
              <a:lnSpc>
                <a:spcPct val="100000"/>
              </a:lnSpc>
              <a:spcBef>
                <a:spcPts val="1120"/>
              </a:spcBef>
              <a:spcAft>
                <a:spcPts val="0"/>
              </a:spcAft>
              <a:buSzPts val="3770"/>
              <a:buNone/>
            </a:pPr>
            <a:r>
              <a:t/>
            </a:r>
            <a:endParaRPr sz="2600">
              <a:latin typeface="Arial"/>
              <a:ea typeface="Arial"/>
              <a:cs typeface="Arial"/>
              <a:sym typeface="Arial"/>
            </a:endParaRPr>
          </a:p>
          <a:p>
            <a:pPr indent="-46354" lvl="0" marL="285750" rtl="0" algn="l">
              <a:lnSpc>
                <a:spcPct val="100000"/>
              </a:lnSpc>
              <a:spcBef>
                <a:spcPts val="1120"/>
              </a:spcBef>
              <a:spcAft>
                <a:spcPts val="0"/>
              </a:spcAft>
              <a:buSzPts val="3770"/>
              <a:buNone/>
            </a:pPr>
            <a:r>
              <a:t/>
            </a:r>
            <a:endParaRPr b="1" sz="2600">
              <a:latin typeface="Arial"/>
              <a:ea typeface="Arial"/>
              <a:cs typeface="Arial"/>
              <a:sym typeface="Arial"/>
            </a:endParaRPr>
          </a:p>
        </p:txBody>
      </p:sp>
      <p:sp>
        <p:nvSpPr>
          <p:cNvPr id="1695" name="Google Shape;1695;p56"/>
          <p:cNvSpPr txBox="1"/>
          <p:nvPr/>
        </p:nvSpPr>
        <p:spPr>
          <a:xfrm>
            <a:off x="1371600" y="990600"/>
            <a:ext cx="731520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W.Va. Code § 6-9A-5</a:t>
            </a:r>
            <a:endParaRPr b="0" i="0" sz="1400" u="none" cap="none" strike="noStrike">
              <a:solidFill>
                <a:srgbClr val="000000"/>
              </a:solidFill>
              <a:latin typeface="Arial"/>
              <a:ea typeface="Arial"/>
              <a:cs typeface="Arial"/>
              <a:sym typeface="Arial"/>
            </a:endParaRPr>
          </a:p>
        </p:txBody>
      </p:sp>
      <p:pic>
        <p:nvPicPr>
          <p:cNvPr id="1696" name="Google Shape;1696;p56"/>
          <p:cNvPicPr preferRelativeResize="0"/>
          <p:nvPr/>
        </p:nvPicPr>
        <p:blipFill rotWithShape="1">
          <a:blip r:embed="rId3">
            <a:alphaModFix/>
          </a:blip>
          <a:srcRect b="0" l="0" r="0" t="0"/>
          <a:stretch/>
        </p:blipFill>
        <p:spPr>
          <a:xfrm>
            <a:off x="3001676" y="4570001"/>
            <a:ext cx="2308200" cy="2288000"/>
          </a:xfrm>
          <a:prstGeom prst="rect">
            <a:avLst/>
          </a:prstGeom>
          <a:noFill/>
          <a:ln>
            <a:noFill/>
          </a:ln>
        </p:spPr>
      </p:pic>
      <p:pic>
        <p:nvPicPr>
          <p:cNvPr descr="sealfront2" id="1697" name="Google Shape;1697;p56"/>
          <p:cNvPicPr preferRelativeResize="0"/>
          <p:nvPr/>
        </p:nvPicPr>
        <p:blipFill rotWithShape="1">
          <a:blip r:embed="rId4">
            <a:alphaModFix/>
          </a:blip>
          <a:srcRect b="0" l="0" r="0" t="0"/>
          <a:stretch/>
        </p:blipFill>
        <p:spPr>
          <a:xfrm>
            <a:off x="990600" y="198270"/>
            <a:ext cx="1523999" cy="1554684"/>
          </a:xfrm>
          <a:prstGeom prst="rect">
            <a:avLst/>
          </a:prstGeom>
          <a:noFill/>
          <a:ln>
            <a:noFill/>
          </a:ln>
        </p:spPr>
      </p:pic>
      <p:sp>
        <p:nvSpPr>
          <p:cNvPr id="1698" name="Google Shape;1698;p56"/>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sp>
        <p:nvSpPr>
          <p:cNvPr id="1703" name="Google Shape;1703;p57"/>
          <p:cNvSpPr txBox="1"/>
          <p:nvPr>
            <p:ph type="title"/>
          </p:nvPr>
        </p:nvSpPr>
        <p:spPr>
          <a:xfrm>
            <a:off x="631989" y="311548"/>
            <a:ext cx="8610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Corbel"/>
              <a:buNone/>
            </a:pPr>
            <a:r>
              <a:rPr lang="en-US" sz="4900">
                <a:solidFill>
                  <a:srgbClr val="345D7E"/>
                </a:solidFill>
                <a:latin typeface="Corbel"/>
                <a:ea typeface="Corbel"/>
                <a:cs typeface="Corbel"/>
                <a:sym typeface="Corbel"/>
              </a:rPr>
              <a:t>Minutes</a:t>
            </a:r>
            <a:endParaRPr sz="4900"/>
          </a:p>
        </p:txBody>
      </p:sp>
      <p:sp>
        <p:nvSpPr>
          <p:cNvPr id="1704" name="Google Shape;1704;p57"/>
          <p:cNvSpPr txBox="1"/>
          <p:nvPr>
            <p:ph idx="1" type="body"/>
          </p:nvPr>
        </p:nvSpPr>
        <p:spPr>
          <a:xfrm>
            <a:off x="1439714" y="1670868"/>
            <a:ext cx="7200900" cy="4915500"/>
          </a:xfrm>
          <a:prstGeom prst="rect">
            <a:avLst/>
          </a:prstGeom>
          <a:noFill/>
          <a:ln>
            <a:noFill/>
          </a:ln>
        </p:spPr>
        <p:txBody>
          <a:bodyPr anchorCtr="0" anchor="ctr" bIns="45700" lIns="91425" spcFirstLastPara="1" rIns="91425" wrap="square" tIns="45700">
            <a:noAutofit/>
          </a:bodyPr>
          <a:lstStyle/>
          <a:p>
            <a:pPr indent="-323850" lvl="0" marL="285750" rtl="0" algn="l">
              <a:lnSpc>
                <a:spcPct val="100000"/>
              </a:lnSpc>
              <a:spcBef>
                <a:spcPts val="936"/>
              </a:spcBef>
              <a:spcAft>
                <a:spcPts val="0"/>
              </a:spcAft>
              <a:buClr>
                <a:srgbClr val="BA8E2C"/>
              </a:buClr>
              <a:buSzPts val="3036"/>
              <a:buChar char="•"/>
            </a:pPr>
            <a:r>
              <a:rPr lang="en-US" sz="2280">
                <a:solidFill>
                  <a:srgbClr val="000000"/>
                </a:solidFill>
              </a:rPr>
              <a:t>The date, time and place of the meeting;</a:t>
            </a:r>
            <a:endParaRPr sz="2280"/>
          </a:p>
          <a:p>
            <a:pPr indent="-323850" lvl="0" marL="285750" rtl="0" algn="l">
              <a:lnSpc>
                <a:spcPct val="100000"/>
              </a:lnSpc>
              <a:spcBef>
                <a:spcPts val="936"/>
              </a:spcBef>
              <a:spcAft>
                <a:spcPts val="0"/>
              </a:spcAft>
              <a:buClr>
                <a:srgbClr val="BA8E2C"/>
              </a:buClr>
              <a:buSzPts val="3036"/>
              <a:buChar char="•"/>
            </a:pPr>
            <a:r>
              <a:rPr lang="en-US" sz="2280">
                <a:solidFill>
                  <a:srgbClr val="000000"/>
                </a:solidFill>
              </a:rPr>
              <a:t>The name of each member of the governing body present and absent;</a:t>
            </a:r>
            <a:endParaRPr sz="2280"/>
          </a:p>
          <a:p>
            <a:pPr indent="-323850" lvl="0" marL="285750" rtl="0" algn="l">
              <a:lnSpc>
                <a:spcPct val="100000"/>
              </a:lnSpc>
              <a:spcBef>
                <a:spcPts val="936"/>
              </a:spcBef>
              <a:spcAft>
                <a:spcPts val="0"/>
              </a:spcAft>
              <a:buClr>
                <a:srgbClr val="BA8E2C"/>
              </a:buClr>
              <a:buSzPts val="3036"/>
              <a:buChar char="•"/>
            </a:pPr>
            <a:r>
              <a:rPr lang="en-US" sz="2280">
                <a:solidFill>
                  <a:srgbClr val="000000"/>
                </a:solidFill>
              </a:rPr>
              <a:t>All motions, proposals, resolutions, orders, ordinances and measures proposed, the name of the person proposing the same and their disposition, and</a:t>
            </a:r>
            <a:endParaRPr sz="2280"/>
          </a:p>
          <a:p>
            <a:pPr indent="-323850" lvl="0" marL="285750" rtl="0" algn="l">
              <a:lnSpc>
                <a:spcPct val="100000"/>
              </a:lnSpc>
              <a:spcBef>
                <a:spcPts val="936"/>
              </a:spcBef>
              <a:spcAft>
                <a:spcPts val="0"/>
              </a:spcAft>
              <a:buClr>
                <a:srgbClr val="BA8E2C"/>
              </a:buClr>
              <a:buSzPts val="3036"/>
              <a:buChar char="•"/>
            </a:pPr>
            <a:r>
              <a:rPr lang="en-US" sz="2280">
                <a:solidFill>
                  <a:srgbClr val="000000"/>
                </a:solidFill>
              </a:rPr>
              <a:t>The results of all votes and, upon the request of a member, pursuant to the rules, policies or procedures of the governing board for recording roll call votes, the vote of each member by name</a:t>
            </a:r>
            <a:r>
              <a:rPr lang="en-US" sz="2280"/>
              <a:t>.</a:t>
            </a:r>
            <a:endParaRPr sz="2280"/>
          </a:p>
        </p:txBody>
      </p:sp>
      <p:pic>
        <p:nvPicPr>
          <p:cNvPr descr="sealfront2" id="1705" name="Google Shape;1705;p57"/>
          <p:cNvPicPr preferRelativeResize="0"/>
          <p:nvPr/>
        </p:nvPicPr>
        <p:blipFill rotWithShape="1">
          <a:blip r:embed="rId3">
            <a:alphaModFix/>
          </a:blip>
          <a:srcRect b="0" l="0" r="0" t="0"/>
          <a:stretch/>
        </p:blipFill>
        <p:spPr>
          <a:xfrm>
            <a:off x="632000" y="-5"/>
            <a:ext cx="1523999" cy="1554684"/>
          </a:xfrm>
          <a:prstGeom prst="rect">
            <a:avLst/>
          </a:prstGeom>
          <a:noFill/>
          <a:ln>
            <a:noFill/>
          </a:ln>
        </p:spPr>
      </p:pic>
      <p:sp>
        <p:nvSpPr>
          <p:cNvPr id="1706" name="Google Shape;1706;p57"/>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sp>
        <p:nvSpPr>
          <p:cNvPr id="1711" name="Google Shape;1711;p58"/>
          <p:cNvSpPr txBox="1"/>
          <p:nvPr>
            <p:ph type="title"/>
          </p:nvPr>
        </p:nvSpPr>
        <p:spPr>
          <a:xfrm>
            <a:off x="76200" y="2514600"/>
            <a:ext cx="3349500" cy="762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Font typeface="Corbel"/>
              <a:buNone/>
            </a:pPr>
            <a:r>
              <a:rPr lang="en-US" sz="3200"/>
              <a:t>Sample Minutes</a:t>
            </a:r>
            <a:endParaRPr/>
          </a:p>
        </p:txBody>
      </p:sp>
      <p:pic>
        <p:nvPicPr>
          <p:cNvPr id="1712" name="Google Shape;1712;p58"/>
          <p:cNvPicPr preferRelativeResize="0"/>
          <p:nvPr/>
        </p:nvPicPr>
        <p:blipFill rotWithShape="1">
          <a:blip r:embed="rId3">
            <a:alphaModFix/>
          </a:blip>
          <a:srcRect b="4582" l="7413" r="11045" t="7204"/>
          <a:stretch/>
        </p:blipFill>
        <p:spPr>
          <a:xfrm>
            <a:off x="3425725" y="276700"/>
            <a:ext cx="5982402" cy="6581300"/>
          </a:xfrm>
          <a:prstGeom prst="rect">
            <a:avLst/>
          </a:prstGeom>
          <a:noFill/>
          <a:ln>
            <a:noFill/>
          </a:ln>
        </p:spPr>
      </p:pic>
      <p:pic>
        <p:nvPicPr>
          <p:cNvPr descr="sealfront2" id="1713" name="Google Shape;1713;p58"/>
          <p:cNvPicPr preferRelativeResize="0"/>
          <p:nvPr/>
        </p:nvPicPr>
        <p:blipFill rotWithShape="1">
          <a:blip r:embed="rId4">
            <a:alphaModFix/>
          </a:blip>
          <a:srcRect b="0" l="0" r="0" t="0"/>
          <a:stretch/>
        </p:blipFill>
        <p:spPr>
          <a:xfrm>
            <a:off x="990600" y="198270"/>
            <a:ext cx="1523999" cy="1554684"/>
          </a:xfrm>
          <a:prstGeom prst="rect">
            <a:avLst/>
          </a:prstGeom>
          <a:noFill/>
          <a:ln>
            <a:noFill/>
          </a:ln>
        </p:spPr>
      </p:pic>
      <p:sp>
        <p:nvSpPr>
          <p:cNvPr id="1714" name="Google Shape;1714;p58"/>
          <p:cNvSpPr txBox="1"/>
          <p:nvPr>
            <p:ph idx="12" type="sldNum"/>
          </p:nvPr>
        </p:nvSpPr>
        <p:spPr>
          <a:xfrm>
            <a:off x="8258967" y="6108173"/>
            <a:ext cx="42783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59"/>
          <p:cNvSpPr txBox="1"/>
          <p:nvPr>
            <p:ph type="title"/>
          </p:nvPr>
        </p:nvSpPr>
        <p:spPr>
          <a:xfrm>
            <a:off x="1828800" y="228600"/>
            <a:ext cx="638175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a:solidFill>
                  <a:srgbClr val="345D7E"/>
                </a:solidFill>
                <a:latin typeface="Corbel"/>
                <a:ea typeface="Corbel"/>
                <a:cs typeface="Corbel"/>
                <a:sym typeface="Corbel"/>
              </a:rPr>
              <a:t>Minutes</a:t>
            </a:r>
            <a:endParaRPr/>
          </a:p>
        </p:txBody>
      </p:sp>
      <p:sp>
        <p:nvSpPr>
          <p:cNvPr id="1720" name="Google Shape;1720;p59"/>
          <p:cNvSpPr txBox="1"/>
          <p:nvPr>
            <p:ph idx="1" type="body"/>
          </p:nvPr>
        </p:nvSpPr>
        <p:spPr>
          <a:xfrm>
            <a:off x="942974" y="1325642"/>
            <a:ext cx="8153401" cy="5029200"/>
          </a:xfrm>
          <a:prstGeom prst="rect">
            <a:avLst/>
          </a:prstGeom>
          <a:noFill/>
          <a:ln>
            <a:noFill/>
          </a:ln>
        </p:spPr>
        <p:txBody>
          <a:bodyPr anchorCtr="0" anchor="ctr" bIns="45700" lIns="91425" spcFirstLastPara="1" rIns="91425" wrap="square" tIns="45700">
            <a:noAutofit/>
          </a:bodyPr>
          <a:lstStyle/>
          <a:p>
            <a:pPr indent="-298450" lvl="0" marL="285750" rtl="0" algn="l">
              <a:lnSpc>
                <a:spcPct val="100000"/>
              </a:lnSpc>
              <a:spcBef>
                <a:spcPts val="0"/>
              </a:spcBef>
              <a:spcAft>
                <a:spcPts val="0"/>
              </a:spcAft>
              <a:buClr>
                <a:srgbClr val="BA8E2C"/>
              </a:buClr>
              <a:buSzPts val="3100"/>
              <a:buChar char="•"/>
            </a:pPr>
            <a:r>
              <a:rPr lang="en-US" sz="2200">
                <a:solidFill>
                  <a:schemeClr val="dk1"/>
                </a:solidFill>
              </a:rPr>
              <a:t>Meeting minutes must be made available within a ‘reasonable time.’</a:t>
            </a:r>
            <a:endParaRPr sz="2600"/>
          </a:p>
          <a:p>
            <a:pPr indent="0" lvl="0" marL="82296" rtl="0" algn="l">
              <a:lnSpc>
                <a:spcPct val="100000"/>
              </a:lnSpc>
              <a:spcBef>
                <a:spcPts val="780"/>
              </a:spcBef>
              <a:spcAft>
                <a:spcPts val="0"/>
              </a:spcAft>
              <a:buClr>
                <a:srgbClr val="BA8E2C"/>
              </a:buClr>
              <a:buSzPts val="1305"/>
              <a:buNone/>
            </a:pPr>
            <a:r>
              <a:t/>
            </a:r>
            <a:endParaRPr sz="1100">
              <a:solidFill>
                <a:schemeClr val="dk1"/>
              </a:solidFill>
            </a:endParaRPr>
          </a:p>
          <a:p>
            <a:pPr indent="-298450" lvl="0" marL="285750" rtl="0" algn="l">
              <a:lnSpc>
                <a:spcPct val="100000"/>
              </a:lnSpc>
              <a:spcBef>
                <a:spcPts val="1000"/>
              </a:spcBef>
              <a:spcAft>
                <a:spcPts val="0"/>
              </a:spcAft>
              <a:buClr>
                <a:srgbClr val="BA8E2C"/>
              </a:buClr>
              <a:buSzPts val="3100"/>
              <a:buChar char="•"/>
            </a:pPr>
            <a:r>
              <a:rPr lang="en-US" sz="2200">
                <a:latin typeface="Arial"/>
                <a:ea typeface="Arial"/>
                <a:cs typeface="Arial"/>
                <a:sym typeface="Arial"/>
              </a:rPr>
              <a:t>‘</a:t>
            </a:r>
            <a:r>
              <a:rPr lang="en-US" sz="2200">
                <a:solidFill>
                  <a:schemeClr val="dk1"/>
                </a:solidFill>
              </a:rPr>
              <a:t>Reasonable time’ defined by OMAO 2010-04 as ‘close of business on the next </a:t>
            </a:r>
            <a:r>
              <a:rPr b="1" lang="en-US" sz="2200">
                <a:solidFill>
                  <a:schemeClr val="dk1"/>
                </a:solidFill>
              </a:rPr>
              <a:t>business day </a:t>
            </a:r>
            <a:r>
              <a:rPr lang="en-US" sz="2200">
                <a:solidFill>
                  <a:schemeClr val="dk1"/>
                </a:solidFill>
              </a:rPr>
              <a:t>following [the next meeting].’ </a:t>
            </a:r>
            <a:endParaRPr sz="2600"/>
          </a:p>
          <a:p>
            <a:pPr indent="0" lvl="0" marL="82296" rtl="0" algn="l">
              <a:lnSpc>
                <a:spcPct val="100000"/>
              </a:lnSpc>
              <a:spcBef>
                <a:spcPts val="780"/>
              </a:spcBef>
              <a:spcAft>
                <a:spcPts val="0"/>
              </a:spcAft>
              <a:buClr>
                <a:srgbClr val="BA8E2C"/>
              </a:buClr>
              <a:buSzPts val="1305"/>
              <a:buNone/>
            </a:pPr>
            <a:r>
              <a:t/>
            </a:r>
            <a:endParaRPr sz="1100">
              <a:solidFill>
                <a:schemeClr val="dk1"/>
              </a:solidFill>
            </a:endParaRPr>
          </a:p>
          <a:p>
            <a:pPr indent="-298450" lvl="0" marL="285750" rtl="0" algn="l">
              <a:lnSpc>
                <a:spcPct val="100000"/>
              </a:lnSpc>
              <a:spcBef>
                <a:spcPts val="1000"/>
              </a:spcBef>
              <a:spcAft>
                <a:spcPts val="0"/>
              </a:spcAft>
              <a:buClr>
                <a:srgbClr val="BA8E2C"/>
              </a:buClr>
              <a:buSzPts val="3100"/>
              <a:buChar char="•"/>
            </a:pPr>
            <a:r>
              <a:rPr lang="en-US" sz="2200">
                <a:solidFill>
                  <a:schemeClr val="dk1"/>
                </a:solidFill>
              </a:rPr>
              <a:t>If material changes to the minutes are necessary, then the minutes should be available no later than three business days following the next meeting.</a:t>
            </a:r>
            <a:endParaRPr sz="2600"/>
          </a:p>
          <a:p>
            <a:pPr indent="0" lvl="0" marL="82296" rtl="0" algn="l">
              <a:lnSpc>
                <a:spcPct val="100000"/>
              </a:lnSpc>
              <a:spcBef>
                <a:spcPts val="780"/>
              </a:spcBef>
              <a:spcAft>
                <a:spcPts val="0"/>
              </a:spcAft>
              <a:buClr>
                <a:srgbClr val="BA8E2C"/>
              </a:buClr>
              <a:buSzPts val="1305"/>
              <a:buNone/>
            </a:pPr>
            <a:r>
              <a:t/>
            </a:r>
            <a:endParaRPr sz="1100">
              <a:solidFill>
                <a:schemeClr val="dk1"/>
              </a:solidFill>
            </a:endParaRPr>
          </a:p>
          <a:p>
            <a:pPr indent="-298450" lvl="0" marL="285750" rtl="0" algn="l">
              <a:lnSpc>
                <a:spcPct val="100000"/>
              </a:lnSpc>
              <a:spcBef>
                <a:spcPts val="1000"/>
              </a:spcBef>
              <a:spcAft>
                <a:spcPts val="0"/>
              </a:spcAft>
              <a:buClr>
                <a:srgbClr val="BA8E2C"/>
              </a:buClr>
              <a:buSzPts val="3100"/>
              <a:buChar char="•"/>
            </a:pPr>
            <a:r>
              <a:rPr lang="en-US" sz="2200">
                <a:solidFill>
                  <a:schemeClr val="dk1"/>
                </a:solidFill>
              </a:rPr>
              <a:t>Draft minutes are encouraged, but not required, to be made available for public inspection.</a:t>
            </a:r>
            <a:endParaRPr sz="2600"/>
          </a:p>
        </p:txBody>
      </p:sp>
      <p:sp>
        <p:nvSpPr>
          <p:cNvPr id="1721" name="Google Shape;1721;p59"/>
          <p:cNvSpPr txBox="1"/>
          <p:nvPr/>
        </p:nvSpPr>
        <p:spPr>
          <a:xfrm>
            <a:off x="1371599" y="990600"/>
            <a:ext cx="731520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W.Va. Code § 6-9A-5</a:t>
            </a:r>
            <a:endParaRPr b="0" i="0" sz="1400" u="none" cap="none" strike="noStrike">
              <a:solidFill>
                <a:srgbClr val="000000"/>
              </a:solidFill>
              <a:latin typeface="Arial"/>
              <a:ea typeface="Arial"/>
              <a:cs typeface="Arial"/>
              <a:sym typeface="Arial"/>
            </a:endParaRPr>
          </a:p>
        </p:txBody>
      </p:sp>
      <p:pic>
        <p:nvPicPr>
          <p:cNvPr descr="sealfront2" id="1722" name="Google Shape;1722;p59"/>
          <p:cNvPicPr preferRelativeResize="0"/>
          <p:nvPr/>
        </p:nvPicPr>
        <p:blipFill rotWithShape="1">
          <a:blip r:embed="rId3">
            <a:alphaModFix/>
          </a:blip>
          <a:srcRect b="0" l="0" r="0" t="0"/>
          <a:stretch/>
        </p:blipFill>
        <p:spPr>
          <a:xfrm>
            <a:off x="826350" y="-5"/>
            <a:ext cx="1523999" cy="1554684"/>
          </a:xfrm>
          <a:prstGeom prst="rect">
            <a:avLst/>
          </a:prstGeom>
          <a:noFill/>
          <a:ln>
            <a:noFill/>
          </a:ln>
        </p:spPr>
      </p:pic>
      <p:sp>
        <p:nvSpPr>
          <p:cNvPr id="1723" name="Google Shape;1723;p59"/>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0">
                                            <p:txEl>
                                              <p:pRg end="0" st="0"/>
                                            </p:txEl>
                                          </p:spTgt>
                                        </p:tgtEl>
                                        <p:attrNameLst>
                                          <p:attrName>style.visibility</p:attrName>
                                        </p:attrNameLst>
                                      </p:cBhvr>
                                      <p:to>
                                        <p:strVal val="visible"/>
                                      </p:to>
                                    </p:set>
                                    <p:animEffect filter="fade" transition="in">
                                      <p:cBhvr>
                                        <p:cTn dur="500"/>
                                        <p:tgtEl>
                                          <p:spTgt spid="172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20">
                                            <p:txEl>
                                              <p:pRg end="1" st="1"/>
                                            </p:txEl>
                                          </p:spTgt>
                                        </p:tgtEl>
                                        <p:attrNameLst>
                                          <p:attrName>style.visibility</p:attrName>
                                        </p:attrNameLst>
                                      </p:cBhvr>
                                      <p:to>
                                        <p:strVal val="visible"/>
                                      </p:to>
                                    </p:set>
                                    <p:animEffect filter="fade" transition="in">
                                      <p:cBhvr>
                                        <p:cTn dur="500"/>
                                        <p:tgtEl>
                                          <p:spTgt spid="172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20">
                                            <p:txEl>
                                              <p:pRg end="2" st="2"/>
                                            </p:txEl>
                                          </p:spTgt>
                                        </p:tgtEl>
                                        <p:attrNameLst>
                                          <p:attrName>style.visibility</p:attrName>
                                        </p:attrNameLst>
                                      </p:cBhvr>
                                      <p:to>
                                        <p:strVal val="visible"/>
                                      </p:to>
                                    </p:set>
                                    <p:animEffect filter="fade" transition="in">
                                      <p:cBhvr>
                                        <p:cTn dur="500"/>
                                        <p:tgtEl>
                                          <p:spTgt spid="172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20">
                                            <p:txEl>
                                              <p:pRg end="3" st="3"/>
                                            </p:txEl>
                                          </p:spTgt>
                                        </p:tgtEl>
                                        <p:attrNameLst>
                                          <p:attrName>style.visibility</p:attrName>
                                        </p:attrNameLst>
                                      </p:cBhvr>
                                      <p:to>
                                        <p:strVal val="visible"/>
                                      </p:to>
                                    </p:set>
                                    <p:animEffect filter="fade" transition="in">
                                      <p:cBhvr>
                                        <p:cTn dur="500"/>
                                        <p:tgtEl>
                                          <p:spTgt spid="172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20">
                                            <p:txEl>
                                              <p:pRg end="4" st="4"/>
                                            </p:txEl>
                                          </p:spTgt>
                                        </p:tgtEl>
                                        <p:attrNameLst>
                                          <p:attrName>style.visibility</p:attrName>
                                        </p:attrNameLst>
                                      </p:cBhvr>
                                      <p:to>
                                        <p:strVal val="visible"/>
                                      </p:to>
                                    </p:set>
                                    <p:animEffect filter="fade" transition="in">
                                      <p:cBhvr>
                                        <p:cTn dur="500"/>
                                        <p:tgtEl>
                                          <p:spTgt spid="172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20">
                                            <p:txEl>
                                              <p:pRg end="5" st="5"/>
                                            </p:txEl>
                                          </p:spTgt>
                                        </p:tgtEl>
                                        <p:attrNameLst>
                                          <p:attrName>style.visibility</p:attrName>
                                        </p:attrNameLst>
                                      </p:cBhvr>
                                      <p:to>
                                        <p:strVal val="visible"/>
                                      </p:to>
                                    </p:set>
                                    <p:animEffect filter="fade" transition="in">
                                      <p:cBhvr>
                                        <p:cTn dur="500"/>
                                        <p:tgtEl>
                                          <p:spTgt spid="172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20">
                                            <p:txEl>
                                              <p:pRg end="6" st="6"/>
                                            </p:txEl>
                                          </p:spTgt>
                                        </p:tgtEl>
                                        <p:attrNameLst>
                                          <p:attrName>style.visibility</p:attrName>
                                        </p:attrNameLst>
                                      </p:cBhvr>
                                      <p:to>
                                        <p:strVal val="visible"/>
                                      </p:to>
                                    </p:set>
                                    <p:animEffect filter="fade" transition="in">
                                      <p:cBhvr>
                                        <p:cTn dur="500"/>
                                        <p:tgtEl>
                                          <p:spTgt spid="172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7" name="Shape 1727"/>
        <p:cNvGrpSpPr/>
        <p:nvPr/>
      </p:nvGrpSpPr>
      <p:grpSpPr>
        <a:xfrm>
          <a:off x="0" y="0"/>
          <a:ext cx="0" cy="0"/>
          <a:chOff x="0" y="0"/>
          <a:chExt cx="0" cy="0"/>
        </a:xfrm>
      </p:grpSpPr>
      <p:sp>
        <p:nvSpPr>
          <p:cNvPr id="1728" name="Google Shape;1728;p60"/>
          <p:cNvSpPr txBox="1"/>
          <p:nvPr>
            <p:ph type="title"/>
          </p:nvPr>
        </p:nvSpPr>
        <p:spPr>
          <a:xfrm>
            <a:off x="1828800" y="228600"/>
            <a:ext cx="638175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45D7E"/>
              </a:buClr>
              <a:buSzPts val="4000"/>
              <a:buFont typeface="Corbel"/>
              <a:buNone/>
            </a:pPr>
            <a:r>
              <a:rPr lang="en-US" cap="none">
                <a:solidFill>
                  <a:srgbClr val="345D7E"/>
                </a:solidFill>
              </a:rPr>
              <a:t>Violations</a:t>
            </a:r>
            <a:endParaRPr/>
          </a:p>
        </p:txBody>
      </p:sp>
      <p:sp>
        <p:nvSpPr>
          <p:cNvPr id="1729" name="Google Shape;1729;p60"/>
          <p:cNvSpPr txBox="1"/>
          <p:nvPr>
            <p:ph idx="1" type="body"/>
          </p:nvPr>
        </p:nvSpPr>
        <p:spPr>
          <a:xfrm>
            <a:off x="780250" y="1728650"/>
            <a:ext cx="7525500" cy="4191000"/>
          </a:xfrm>
          <a:prstGeom prst="rect">
            <a:avLst/>
          </a:prstGeom>
          <a:noFill/>
          <a:ln>
            <a:noFill/>
          </a:ln>
        </p:spPr>
        <p:txBody>
          <a:bodyPr anchorCtr="0" anchor="ctr" bIns="45700" lIns="91425" spcFirstLastPara="1" rIns="91425" wrap="square" tIns="45700">
            <a:normAutofit fontScale="55000" lnSpcReduction="10000"/>
          </a:bodyPr>
          <a:lstStyle/>
          <a:p>
            <a:pPr indent="-225425" lvl="0" marL="285750" rtl="0" algn="l">
              <a:lnSpc>
                <a:spcPct val="100000"/>
              </a:lnSpc>
              <a:spcBef>
                <a:spcPts val="0"/>
              </a:spcBef>
              <a:spcAft>
                <a:spcPts val="0"/>
              </a:spcAft>
              <a:buClr>
                <a:srgbClr val="BA8E2C"/>
              </a:buClr>
              <a:buSzPct val="100000"/>
              <a:buChar char="•"/>
            </a:pPr>
            <a:r>
              <a:rPr lang="en-US" sz="4600"/>
              <a:t>An i</a:t>
            </a:r>
            <a:r>
              <a:rPr lang="en-US" sz="4600">
                <a:solidFill>
                  <a:schemeClr val="dk1"/>
                </a:solidFill>
              </a:rPr>
              <a:t>ntentional violation is a criminal misdemeanor subject to prosecution by the county </a:t>
            </a:r>
            <a:r>
              <a:rPr lang="en-US" sz="4600"/>
              <a:t>p</a:t>
            </a:r>
            <a:r>
              <a:rPr lang="en-US" sz="4600">
                <a:solidFill>
                  <a:schemeClr val="dk1"/>
                </a:solidFill>
              </a:rPr>
              <a:t>rosecutor and up to a $500 fine. ($1,000 for additional violations)</a:t>
            </a:r>
            <a:endParaRPr sz="4600"/>
          </a:p>
          <a:p>
            <a:pPr indent="-175260" lvl="0" marL="285750" rtl="0" algn="l">
              <a:lnSpc>
                <a:spcPct val="100000"/>
              </a:lnSpc>
              <a:spcBef>
                <a:spcPts val="840"/>
              </a:spcBef>
              <a:spcAft>
                <a:spcPts val="0"/>
              </a:spcAft>
              <a:buClr>
                <a:srgbClr val="BA8E2C"/>
              </a:buClr>
              <a:buSzPct val="37826"/>
              <a:buNone/>
            </a:pPr>
            <a:r>
              <a:t/>
            </a:r>
            <a:endParaRPr sz="4600">
              <a:solidFill>
                <a:schemeClr val="dk1"/>
              </a:solidFill>
            </a:endParaRPr>
          </a:p>
          <a:p>
            <a:pPr indent="-225425" lvl="0" marL="285750" rtl="0" algn="l">
              <a:lnSpc>
                <a:spcPct val="100000"/>
              </a:lnSpc>
              <a:spcBef>
                <a:spcPts val="1080"/>
              </a:spcBef>
              <a:spcAft>
                <a:spcPts val="0"/>
              </a:spcAft>
              <a:buClr>
                <a:srgbClr val="BA8E2C"/>
              </a:buClr>
              <a:buSzPct val="100000"/>
              <a:buChar char="•"/>
            </a:pPr>
            <a:r>
              <a:rPr lang="en-US" sz="4600">
                <a:solidFill>
                  <a:schemeClr val="dk1"/>
                </a:solidFill>
              </a:rPr>
              <a:t>May also be liable to wronged parties in civil court. (within 120 days of action)</a:t>
            </a:r>
            <a:endParaRPr sz="4600"/>
          </a:p>
          <a:p>
            <a:pPr indent="-175260" lvl="0" marL="285750" rtl="0" algn="l">
              <a:lnSpc>
                <a:spcPct val="100000"/>
              </a:lnSpc>
              <a:spcBef>
                <a:spcPts val="840"/>
              </a:spcBef>
              <a:spcAft>
                <a:spcPts val="0"/>
              </a:spcAft>
              <a:buClr>
                <a:srgbClr val="BA8E2C"/>
              </a:buClr>
              <a:buSzPct val="37826"/>
              <a:buNone/>
            </a:pPr>
            <a:r>
              <a:t/>
            </a:r>
            <a:endParaRPr sz="4600">
              <a:solidFill>
                <a:schemeClr val="dk1"/>
              </a:solidFill>
            </a:endParaRPr>
          </a:p>
          <a:p>
            <a:pPr indent="-225425" lvl="0" marL="285750" rtl="0" algn="l">
              <a:lnSpc>
                <a:spcPct val="100000"/>
              </a:lnSpc>
              <a:spcBef>
                <a:spcPts val="1080"/>
              </a:spcBef>
              <a:spcAft>
                <a:spcPts val="0"/>
              </a:spcAft>
              <a:buClr>
                <a:srgbClr val="BA8E2C"/>
              </a:buClr>
              <a:buSzPct val="100000"/>
              <a:buChar char="•"/>
            </a:pPr>
            <a:r>
              <a:rPr lang="en-US" sz="4600">
                <a:solidFill>
                  <a:schemeClr val="dk1"/>
                </a:solidFill>
              </a:rPr>
              <a:t>Court may annul vote taken in violation of Act.</a:t>
            </a:r>
            <a:endParaRPr sz="4600"/>
          </a:p>
          <a:p>
            <a:pPr indent="-285750" lvl="0" marL="285750" rtl="0" algn="l">
              <a:lnSpc>
                <a:spcPct val="100000"/>
              </a:lnSpc>
              <a:spcBef>
                <a:spcPts val="1160"/>
              </a:spcBef>
              <a:spcAft>
                <a:spcPts val="0"/>
              </a:spcAft>
              <a:buSzPct val="145000"/>
              <a:buFont typeface="Noto Sans Symbols"/>
              <a:buNone/>
            </a:pPr>
            <a:r>
              <a:t/>
            </a:r>
            <a:endParaRPr sz="2800"/>
          </a:p>
          <a:p>
            <a:pPr indent="-285750" lvl="0" marL="285750" rtl="0" algn="l">
              <a:lnSpc>
                <a:spcPct val="100000"/>
              </a:lnSpc>
              <a:spcBef>
                <a:spcPts val="1160"/>
              </a:spcBef>
              <a:spcAft>
                <a:spcPts val="0"/>
              </a:spcAft>
              <a:buSzPct val="145000"/>
              <a:buFont typeface="Noto Sans Symbols"/>
              <a:buNone/>
            </a:pPr>
            <a:r>
              <a:t/>
            </a:r>
            <a:endParaRPr sz="2800"/>
          </a:p>
        </p:txBody>
      </p:sp>
      <p:sp>
        <p:nvSpPr>
          <p:cNvPr id="1730" name="Google Shape;1730;p60"/>
          <p:cNvSpPr txBox="1"/>
          <p:nvPr/>
        </p:nvSpPr>
        <p:spPr>
          <a:xfrm>
            <a:off x="1304039" y="1049300"/>
            <a:ext cx="731520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A8E2C"/>
              </a:buClr>
              <a:buSzPts val="1800"/>
              <a:buFont typeface="Corbel"/>
              <a:buNone/>
            </a:pPr>
            <a:r>
              <a:rPr b="1" i="0" lang="en-US" sz="1800" u="none" cap="none" strike="noStrike">
                <a:solidFill>
                  <a:srgbClr val="BA8E2C"/>
                </a:solidFill>
                <a:latin typeface="Corbel"/>
                <a:ea typeface="Corbel"/>
                <a:cs typeface="Corbel"/>
                <a:sym typeface="Corbel"/>
              </a:rPr>
              <a:t>W.Va. Code § § 6-9A-6 and 7</a:t>
            </a:r>
            <a:endParaRPr b="0" i="0" sz="1400" u="none" cap="none" strike="noStrike">
              <a:solidFill>
                <a:srgbClr val="000000"/>
              </a:solidFill>
              <a:latin typeface="Arial"/>
              <a:ea typeface="Arial"/>
              <a:cs typeface="Arial"/>
              <a:sym typeface="Arial"/>
            </a:endParaRPr>
          </a:p>
        </p:txBody>
      </p:sp>
      <p:pic>
        <p:nvPicPr>
          <p:cNvPr descr="sealfront2" id="1731" name="Google Shape;1731;p60"/>
          <p:cNvPicPr preferRelativeResize="0"/>
          <p:nvPr/>
        </p:nvPicPr>
        <p:blipFill rotWithShape="1">
          <a:blip r:embed="rId3">
            <a:alphaModFix/>
          </a:blip>
          <a:srcRect b="0" l="0" r="0" t="0"/>
          <a:stretch/>
        </p:blipFill>
        <p:spPr>
          <a:xfrm>
            <a:off x="990600" y="198270"/>
            <a:ext cx="1523999" cy="1554684"/>
          </a:xfrm>
          <a:prstGeom prst="rect">
            <a:avLst/>
          </a:prstGeom>
          <a:noFill/>
          <a:ln>
            <a:noFill/>
          </a:ln>
        </p:spPr>
      </p:pic>
      <p:pic>
        <p:nvPicPr>
          <p:cNvPr id="1732" name="Google Shape;1732;p60"/>
          <p:cNvPicPr preferRelativeResize="0"/>
          <p:nvPr/>
        </p:nvPicPr>
        <p:blipFill rotWithShape="1">
          <a:blip r:embed="rId4">
            <a:alphaModFix/>
          </a:blip>
          <a:srcRect b="0" l="0" r="0" t="0"/>
          <a:stretch/>
        </p:blipFill>
        <p:spPr>
          <a:xfrm>
            <a:off x="6130592" y="5296636"/>
            <a:ext cx="2488659" cy="1408964"/>
          </a:xfrm>
          <a:prstGeom prst="rect">
            <a:avLst/>
          </a:prstGeom>
          <a:noFill/>
          <a:ln>
            <a:noFill/>
          </a:ln>
        </p:spPr>
      </p:pic>
      <p:sp>
        <p:nvSpPr>
          <p:cNvPr id="1733" name="Google Shape;1733;p60"/>
          <p:cNvSpPr txBox="1"/>
          <p:nvPr>
            <p:ph idx="12" type="sldNum"/>
          </p:nvPr>
        </p:nvSpPr>
        <p:spPr>
          <a:xfrm>
            <a:off x="6553200" y="6248400"/>
            <a:ext cx="2133600" cy="457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29">
                                            <p:txEl>
                                              <p:pRg end="0" st="0"/>
                                            </p:txEl>
                                          </p:spTgt>
                                        </p:tgtEl>
                                        <p:attrNameLst>
                                          <p:attrName>style.visibility</p:attrName>
                                        </p:attrNameLst>
                                      </p:cBhvr>
                                      <p:to>
                                        <p:strVal val="visible"/>
                                      </p:to>
                                    </p:set>
                                    <p:anim calcmode="lin" valueType="num">
                                      <p:cBhvr additive="base">
                                        <p:cTn dur="500"/>
                                        <p:tgtEl>
                                          <p:spTgt spid="172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729">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9">
                                            <p:txEl>
                                              <p:pRg end="1" st="1"/>
                                            </p:txEl>
                                          </p:spTgt>
                                        </p:tgtEl>
                                        <p:attrNameLst>
                                          <p:attrName>style.visibility</p:attrName>
                                        </p:attrNameLst>
                                      </p:cBhvr>
                                      <p:to>
                                        <p:strVal val="visible"/>
                                      </p:to>
                                    </p:set>
                                    <p:anim calcmode="lin" valueType="num">
                                      <p:cBhvr additive="base">
                                        <p:cTn dur="500"/>
                                        <p:tgtEl>
                                          <p:spTgt spid="172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729">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9">
                                            <p:txEl>
                                              <p:pRg end="2" st="2"/>
                                            </p:txEl>
                                          </p:spTgt>
                                        </p:tgtEl>
                                        <p:attrNameLst>
                                          <p:attrName>style.visibility</p:attrName>
                                        </p:attrNameLst>
                                      </p:cBhvr>
                                      <p:to>
                                        <p:strVal val="visible"/>
                                      </p:to>
                                    </p:set>
                                    <p:anim calcmode="lin" valueType="num">
                                      <p:cBhvr additive="base">
                                        <p:cTn dur="500"/>
                                        <p:tgtEl>
                                          <p:spTgt spid="172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729">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9">
                                            <p:txEl>
                                              <p:pRg end="3" st="3"/>
                                            </p:txEl>
                                          </p:spTgt>
                                        </p:tgtEl>
                                        <p:attrNameLst>
                                          <p:attrName>style.visibility</p:attrName>
                                        </p:attrNameLst>
                                      </p:cBhvr>
                                      <p:to>
                                        <p:strVal val="visible"/>
                                      </p:to>
                                    </p:set>
                                    <p:anim calcmode="lin" valueType="num">
                                      <p:cBhvr additive="base">
                                        <p:cTn dur="500"/>
                                        <p:tgtEl>
                                          <p:spTgt spid="172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729">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9">
                                            <p:txEl>
                                              <p:pRg end="4" st="4"/>
                                            </p:txEl>
                                          </p:spTgt>
                                        </p:tgtEl>
                                        <p:attrNameLst>
                                          <p:attrName>style.visibility</p:attrName>
                                        </p:attrNameLst>
                                      </p:cBhvr>
                                      <p:to>
                                        <p:strVal val="visible"/>
                                      </p:to>
                                    </p:set>
                                    <p:anim calcmode="lin" valueType="num">
                                      <p:cBhvr additive="base">
                                        <p:cTn dur="500"/>
                                        <p:tgtEl>
                                          <p:spTgt spid="172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729">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9">
                                            <p:txEl>
                                              <p:pRg end="5" st="5"/>
                                            </p:txEl>
                                          </p:spTgt>
                                        </p:tgtEl>
                                        <p:attrNameLst>
                                          <p:attrName>style.visibility</p:attrName>
                                        </p:attrNameLst>
                                      </p:cBhvr>
                                      <p:to>
                                        <p:strVal val="visible"/>
                                      </p:to>
                                    </p:set>
                                    <p:anim calcmode="lin" valueType="num">
                                      <p:cBhvr additive="base">
                                        <p:cTn dur="500"/>
                                        <p:tgtEl>
                                          <p:spTgt spid="172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729">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9">
                                            <p:txEl>
                                              <p:pRg end="6" st="6"/>
                                            </p:txEl>
                                          </p:spTgt>
                                        </p:tgtEl>
                                        <p:attrNameLst>
                                          <p:attrName>style.visibility</p:attrName>
                                        </p:attrNameLst>
                                      </p:cBhvr>
                                      <p:to>
                                        <p:strVal val="visible"/>
                                      </p:to>
                                    </p:set>
                                    <p:anim calcmode="lin" valueType="num">
                                      <p:cBhvr additive="base">
                                        <p:cTn dur="500"/>
                                        <p:tgtEl>
                                          <p:spTgt spid="172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729">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sp>
        <p:nvSpPr>
          <p:cNvPr id="1739" name="Google Shape;1739;p61"/>
          <p:cNvSpPr txBox="1"/>
          <p:nvPr>
            <p:ph type="ctrTitle"/>
          </p:nvPr>
        </p:nvSpPr>
        <p:spPr>
          <a:xfrm>
            <a:off x="2209800" y="381000"/>
            <a:ext cx="5257801" cy="1371599"/>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r>
              <a:rPr lang="en-US" sz="4000">
                <a:solidFill>
                  <a:srgbClr val="345D7E"/>
                </a:solidFill>
                <a:latin typeface="Book Antiqua"/>
                <a:ea typeface="Book Antiqua"/>
                <a:cs typeface="Book Antiqua"/>
                <a:sym typeface="Book Antiqua"/>
              </a:rPr>
              <a:t>West Virginia  </a:t>
            </a: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Ethics Commission</a:t>
            </a:r>
            <a:endParaRPr/>
          </a:p>
        </p:txBody>
      </p:sp>
      <p:sp>
        <p:nvSpPr>
          <p:cNvPr id="1740" name="Google Shape;1740;p61"/>
          <p:cNvSpPr txBox="1"/>
          <p:nvPr>
            <p:ph idx="1" type="subTitle"/>
          </p:nvPr>
        </p:nvSpPr>
        <p:spPr>
          <a:xfrm>
            <a:off x="990600" y="2057400"/>
            <a:ext cx="7467600" cy="44196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4350"/>
              <a:buNone/>
            </a:pPr>
            <a:r>
              <a:rPr lang="en-US" sz="3000">
                <a:solidFill>
                  <a:schemeClr val="dk1"/>
                </a:solidFill>
                <a:latin typeface="Times New Roman"/>
                <a:ea typeface="Times New Roman"/>
                <a:cs typeface="Times New Roman"/>
                <a:sym typeface="Times New Roman"/>
              </a:rPr>
              <a:t>210 Brooks Street, Suite 300</a:t>
            </a:r>
            <a:endParaRPr/>
          </a:p>
          <a:p>
            <a:pPr indent="0" lvl="0" marL="0" rtl="0" algn="ctr">
              <a:lnSpc>
                <a:spcPct val="100000"/>
              </a:lnSpc>
              <a:spcBef>
                <a:spcPts val="1200"/>
              </a:spcBef>
              <a:spcAft>
                <a:spcPts val="0"/>
              </a:spcAft>
              <a:buSzPts val="4350"/>
              <a:buNone/>
            </a:pPr>
            <a:r>
              <a:rPr lang="en-US" sz="3000">
                <a:solidFill>
                  <a:schemeClr val="dk1"/>
                </a:solidFill>
                <a:latin typeface="Times New Roman"/>
                <a:ea typeface="Times New Roman"/>
                <a:cs typeface="Times New Roman"/>
                <a:sym typeface="Times New Roman"/>
              </a:rPr>
              <a:t>				Charleston WV 25301</a:t>
            </a:r>
            <a:endParaRPr/>
          </a:p>
          <a:p>
            <a:pPr indent="0" lvl="0" marL="0" rtl="0" algn="l">
              <a:lnSpc>
                <a:spcPct val="100000"/>
              </a:lnSpc>
              <a:spcBef>
                <a:spcPts val="1200"/>
              </a:spcBef>
              <a:spcAft>
                <a:spcPts val="0"/>
              </a:spcAft>
              <a:buSzPts val="4350"/>
              <a:buNone/>
            </a:pPr>
            <a:r>
              <a:rPr lang="en-US" sz="3000">
                <a:solidFill>
                  <a:schemeClr val="dk1"/>
                </a:solidFill>
                <a:latin typeface="Times New Roman"/>
                <a:ea typeface="Times New Roman"/>
                <a:cs typeface="Times New Roman"/>
                <a:sym typeface="Times New Roman"/>
              </a:rPr>
              <a:t>						</a:t>
            </a:r>
            <a:r>
              <a:rPr lang="en-US" sz="3000">
                <a:solidFill>
                  <a:srgbClr val="000000"/>
                </a:solidFill>
                <a:latin typeface="Times New Roman"/>
                <a:ea typeface="Times New Roman"/>
                <a:cs typeface="Times New Roman"/>
                <a:sym typeface="Times New Roman"/>
              </a:rPr>
              <a:t> (304) 558-0664 </a:t>
            </a:r>
            <a:endParaRPr sz="3000">
              <a:solidFill>
                <a:schemeClr val="dk1"/>
              </a:solidFill>
              <a:latin typeface="Times New Roman"/>
              <a:ea typeface="Times New Roman"/>
              <a:cs typeface="Times New Roman"/>
              <a:sym typeface="Times New Roman"/>
            </a:endParaRPr>
          </a:p>
          <a:p>
            <a:pPr indent="0" lvl="0" marL="0" rtl="0" algn="ctr">
              <a:lnSpc>
                <a:spcPct val="100000"/>
              </a:lnSpc>
              <a:spcBef>
                <a:spcPts val="1200"/>
              </a:spcBef>
              <a:spcAft>
                <a:spcPts val="0"/>
              </a:spcAft>
              <a:buSzPts val="4350"/>
              <a:buNone/>
            </a:pPr>
            <a:r>
              <a:rPr lang="en-US" sz="3000">
                <a:solidFill>
                  <a:srgbClr val="345D7E"/>
                </a:solidFill>
              </a:rPr>
              <a:t>			</a:t>
            </a:r>
            <a:r>
              <a:rPr lang="en-US" sz="3000" u="sng">
                <a:solidFill>
                  <a:srgbClr val="345D7E"/>
                </a:solidFill>
              </a:rPr>
              <a:t>www.ethics.wv.gov</a:t>
            </a:r>
            <a:endParaRPr/>
          </a:p>
          <a:p>
            <a:pPr indent="0" lvl="0" marL="0" rtl="0" algn="ctr">
              <a:lnSpc>
                <a:spcPct val="100000"/>
              </a:lnSpc>
              <a:spcBef>
                <a:spcPts val="1200"/>
              </a:spcBef>
              <a:spcAft>
                <a:spcPts val="0"/>
              </a:spcAft>
              <a:buSzPts val="4350"/>
              <a:buNone/>
            </a:pPr>
            <a:r>
              <a:rPr lang="en-US" sz="3000">
                <a:solidFill>
                  <a:schemeClr val="dk1"/>
                </a:solidFill>
              </a:rPr>
              <a:t>				Email:</a:t>
            </a:r>
            <a:r>
              <a:rPr lang="en-US" sz="3000">
                <a:solidFill>
                  <a:schemeClr val="dk2"/>
                </a:solidFill>
              </a:rPr>
              <a:t> </a:t>
            </a:r>
            <a:r>
              <a:rPr lang="en-US" sz="3000">
                <a:solidFill>
                  <a:srgbClr val="345D7E"/>
                </a:solidFill>
              </a:rPr>
              <a:t>ethics@wv.gov</a:t>
            </a:r>
            <a:endParaRPr/>
          </a:p>
          <a:p>
            <a:pPr indent="0" lvl="0" marL="0" rtl="0" algn="r">
              <a:lnSpc>
                <a:spcPct val="100000"/>
              </a:lnSpc>
              <a:spcBef>
                <a:spcPts val="1200"/>
              </a:spcBef>
              <a:spcAft>
                <a:spcPts val="0"/>
              </a:spcAft>
              <a:buSzPts val="4350"/>
              <a:buNone/>
            </a:pPr>
            <a:r>
              <a:t/>
            </a:r>
            <a:endParaRPr sz="3000">
              <a:solidFill>
                <a:schemeClr val="dk1"/>
              </a:solidFill>
            </a:endParaRPr>
          </a:p>
          <a:p>
            <a:pPr indent="0" lvl="0" marL="0" rtl="0" algn="r">
              <a:lnSpc>
                <a:spcPct val="100000"/>
              </a:lnSpc>
              <a:spcBef>
                <a:spcPts val="1200"/>
              </a:spcBef>
              <a:spcAft>
                <a:spcPts val="0"/>
              </a:spcAft>
              <a:buSzPts val="4350"/>
              <a:buNone/>
            </a:pPr>
            <a:r>
              <a:t/>
            </a:r>
            <a:endParaRPr sz="3000">
              <a:solidFill>
                <a:schemeClr val="dk1"/>
              </a:solidFill>
            </a:endParaRPr>
          </a:p>
          <a:p>
            <a:pPr indent="0" lvl="0" marL="0" rtl="0" algn="r">
              <a:lnSpc>
                <a:spcPct val="100000"/>
              </a:lnSpc>
              <a:spcBef>
                <a:spcPts val="960"/>
              </a:spcBef>
              <a:spcAft>
                <a:spcPts val="0"/>
              </a:spcAft>
              <a:buSzPts val="2610"/>
              <a:buNone/>
            </a:pPr>
            <a:r>
              <a:t/>
            </a:r>
            <a:endParaRPr b="1"/>
          </a:p>
          <a:p>
            <a:pPr indent="0" lvl="0" marL="0" rtl="0" algn="r">
              <a:lnSpc>
                <a:spcPct val="100000"/>
              </a:lnSpc>
              <a:spcBef>
                <a:spcPts val="960"/>
              </a:spcBef>
              <a:spcAft>
                <a:spcPts val="0"/>
              </a:spcAft>
              <a:buSzPts val="2610"/>
              <a:buNone/>
            </a:pPr>
            <a:r>
              <a:t/>
            </a:r>
            <a:endParaRPr b="1"/>
          </a:p>
          <a:p>
            <a:pPr indent="0" lvl="0" marL="0" rtl="0" algn="r">
              <a:lnSpc>
                <a:spcPct val="100000"/>
              </a:lnSpc>
              <a:spcBef>
                <a:spcPts val="960"/>
              </a:spcBef>
              <a:spcAft>
                <a:spcPts val="0"/>
              </a:spcAft>
              <a:buSzPts val="2610"/>
              <a:buNone/>
            </a:pPr>
            <a:r>
              <a:t/>
            </a:r>
            <a:endParaRPr b="1"/>
          </a:p>
          <a:p>
            <a:pPr indent="0" lvl="0" marL="0" rtl="0" algn="r">
              <a:lnSpc>
                <a:spcPct val="100000"/>
              </a:lnSpc>
              <a:spcBef>
                <a:spcPts val="960"/>
              </a:spcBef>
              <a:spcAft>
                <a:spcPts val="0"/>
              </a:spcAft>
              <a:buSzPts val="2610"/>
              <a:buNone/>
            </a:pPr>
            <a:r>
              <a:t/>
            </a:r>
            <a:endParaRPr b="1"/>
          </a:p>
        </p:txBody>
      </p:sp>
      <p:pic>
        <p:nvPicPr>
          <p:cNvPr descr="sealfront2" id="1741" name="Google Shape;1741;p61"/>
          <p:cNvPicPr preferRelativeResize="0"/>
          <p:nvPr/>
        </p:nvPicPr>
        <p:blipFill rotWithShape="1">
          <a:blip r:embed="rId3">
            <a:alphaModFix/>
          </a:blip>
          <a:srcRect b="0" l="0" r="0" t="0"/>
          <a:stretch/>
        </p:blipFill>
        <p:spPr>
          <a:xfrm>
            <a:off x="1371600" y="2077453"/>
            <a:ext cx="2065020" cy="2106598"/>
          </a:xfrm>
          <a:prstGeom prst="rect">
            <a:avLst/>
          </a:prstGeom>
          <a:noFill/>
          <a:ln>
            <a:noFill/>
          </a:ln>
        </p:spPr>
      </p:pic>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5"/>
          <p:cNvSpPr txBox="1"/>
          <p:nvPr>
            <p:ph type="title"/>
          </p:nvPr>
        </p:nvSpPr>
        <p:spPr>
          <a:xfrm>
            <a:off x="2400300" y="216297"/>
            <a:ext cx="5715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Use of </a:t>
            </a:r>
            <a:r>
              <a:rPr lang="en-US">
                <a:solidFill>
                  <a:srgbClr val="345D7E"/>
                </a:solidFill>
                <a:latin typeface="Book Antiqua"/>
                <a:ea typeface="Book Antiqua"/>
                <a:cs typeface="Book Antiqua"/>
                <a:sym typeface="Book Antiqua"/>
              </a:rPr>
              <a:t>Public </a:t>
            </a:r>
            <a:r>
              <a:rPr lang="en-US" sz="4000">
                <a:solidFill>
                  <a:srgbClr val="345D7E"/>
                </a:solidFill>
                <a:latin typeface="Book Antiqua"/>
                <a:ea typeface="Book Antiqua"/>
                <a:cs typeface="Book Antiqua"/>
                <a:sym typeface="Book Antiqua"/>
              </a:rPr>
              <a:t>Office for </a:t>
            </a: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Private </a:t>
            </a:r>
            <a:r>
              <a:rPr lang="en-US">
                <a:solidFill>
                  <a:srgbClr val="345D7E"/>
                </a:solidFill>
                <a:latin typeface="Book Antiqua"/>
                <a:ea typeface="Book Antiqua"/>
                <a:cs typeface="Book Antiqua"/>
                <a:sym typeface="Book Antiqua"/>
              </a:rPr>
              <a:t>G</a:t>
            </a:r>
            <a:r>
              <a:rPr lang="en-US" sz="4000">
                <a:solidFill>
                  <a:srgbClr val="345D7E"/>
                </a:solidFill>
                <a:latin typeface="Book Antiqua"/>
                <a:ea typeface="Book Antiqua"/>
                <a:cs typeface="Book Antiqua"/>
                <a:sym typeface="Book Antiqua"/>
              </a:rPr>
              <a:t>ain</a:t>
            </a:r>
            <a:endParaRPr/>
          </a:p>
        </p:txBody>
      </p:sp>
      <p:sp>
        <p:nvSpPr>
          <p:cNvPr id="1016" name="Google Shape;1016;p5"/>
          <p:cNvSpPr txBox="1"/>
          <p:nvPr>
            <p:ph idx="2" type="body"/>
          </p:nvPr>
        </p:nvSpPr>
        <p:spPr>
          <a:xfrm>
            <a:off x="2971800" y="663025"/>
            <a:ext cx="5486400" cy="5567400"/>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lnSpc>
                <a:spcPct val="100000"/>
              </a:lnSpc>
              <a:spcBef>
                <a:spcPts val="0"/>
              </a:spcBef>
              <a:spcAft>
                <a:spcPts val="0"/>
              </a:spcAft>
              <a:buSzPct val="145000"/>
              <a:buNone/>
            </a:pPr>
            <a:br>
              <a:rPr b="1" i="0" lang="en-US" sz="1400">
                <a:solidFill>
                  <a:srgbClr val="222222"/>
                </a:solidFill>
                <a:latin typeface="Arial"/>
                <a:ea typeface="Arial"/>
                <a:cs typeface="Arial"/>
                <a:sym typeface="Arial"/>
              </a:rPr>
            </a:br>
            <a:endParaRPr b="0" i="0" sz="2800">
              <a:solidFill>
                <a:srgbClr val="222222"/>
              </a:solidFill>
            </a:endParaRPr>
          </a:p>
          <a:p>
            <a:pPr indent="0" lvl="0" marL="0" rtl="0" algn="l">
              <a:lnSpc>
                <a:spcPct val="100000"/>
              </a:lnSpc>
              <a:spcBef>
                <a:spcPts val="1000"/>
              </a:spcBef>
              <a:spcAft>
                <a:spcPts val="0"/>
              </a:spcAft>
              <a:buSzPct val="103571"/>
              <a:buNone/>
            </a:pPr>
            <a:r>
              <a:t/>
            </a:r>
            <a:endParaRPr sz="2800">
              <a:solidFill>
                <a:srgbClr val="000000"/>
              </a:solidFill>
            </a:endParaRPr>
          </a:p>
          <a:p>
            <a:pPr indent="0" lvl="0" marL="0" rtl="0" algn="l">
              <a:lnSpc>
                <a:spcPct val="100000"/>
              </a:lnSpc>
              <a:spcBef>
                <a:spcPts val="1000"/>
              </a:spcBef>
              <a:spcAft>
                <a:spcPts val="0"/>
              </a:spcAft>
              <a:buSzPct val="103571"/>
              <a:buNone/>
            </a:pPr>
            <a:r>
              <a:t/>
            </a:r>
            <a:endParaRPr sz="2800">
              <a:solidFill>
                <a:srgbClr val="000000"/>
              </a:solidFill>
            </a:endParaRPr>
          </a:p>
          <a:p>
            <a:pPr indent="0" lvl="0" marL="0" rtl="0" algn="l">
              <a:lnSpc>
                <a:spcPct val="100000"/>
              </a:lnSpc>
              <a:spcBef>
                <a:spcPts val="1000"/>
              </a:spcBef>
              <a:spcAft>
                <a:spcPts val="0"/>
              </a:spcAft>
              <a:buSzPct val="75324"/>
              <a:buNone/>
            </a:pPr>
            <a:r>
              <a:rPr b="0" i="0" lang="en-US" sz="3850">
                <a:solidFill>
                  <a:srgbClr val="000000"/>
                </a:solidFill>
              </a:rPr>
              <a:t>Agency employees and officials may not use their agency’s Sam’s Club card or similar shopping club memberships for personal purchases- even if the agency does not incur any additional costs.   </a:t>
            </a:r>
            <a:endParaRPr sz="3850"/>
          </a:p>
          <a:p>
            <a:pPr indent="0" lvl="0" marL="0" rtl="0" algn="l">
              <a:lnSpc>
                <a:spcPct val="100000"/>
              </a:lnSpc>
              <a:spcBef>
                <a:spcPts val="1000"/>
              </a:spcBef>
              <a:spcAft>
                <a:spcPts val="0"/>
              </a:spcAft>
              <a:buSzPct val="75324"/>
              <a:buNone/>
            </a:pPr>
            <a:r>
              <a:t/>
            </a:r>
            <a:endParaRPr sz="3850" u="none" strike="noStrike">
              <a:solidFill>
                <a:srgbClr val="000000"/>
              </a:solidFill>
            </a:endParaRPr>
          </a:p>
          <a:p>
            <a:pPr indent="0" lvl="0" marL="0" rtl="0" algn="ctr">
              <a:lnSpc>
                <a:spcPct val="100000"/>
              </a:lnSpc>
              <a:spcBef>
                <a:spcPts val="1000"/>
              </a:spcBef>
              <a:spcAft>
                <a:spcPts val="0"/>
              </a:spcAft>
              <a:buSzPct val="75324"/>
              <a:buNone/>
            </a:pPr>
            <a:r>
              <a:rPr b="0" i="0" lang="en-US" sz="3850" u="none" strike="noStrike">
                <a:solidFill>
                  <a:srgbClr val="0563C1"/>
                </a:solidFill>
              </a:rPr>
              <a:t>AO 2010-18</a:t>
            </a:r>
            <a:endParaRPr b="0" i="0" sz="3850" u="none" strike="noStrike">
              <a:solidFill>
                <a:srgbClr val="0563C1"/>
              </a:solidFill>
            </a:endParaRPr>
          </a:p>
          <a:p>
            <a:pPr indent="0" lvl="0" marL="0" rtl="0" algn="ctr">
              <a:lnSpc>
                <a:spcPct val="100000"/>
              </a:lnSpc>
              <a:spcBef>
                <a:spcPts val="1000"/>
              </a:spcBef>
              <a:spcAft>
                <a:spcPts val="0"/>
              </a:spcAft>
              <a:buSzPct val="103571"/>
              <a:buNone/>
            </a:pPr>
            <a:r>
              <a:rPr lang="en-US" sz="2800">
                <a:solidFill>
                  <a:srgbClr val="000000"/>
                </a:solidFill>
              </a:rPr>
              <a:t>CA</a:t>
            </a:r>
            <a:r>
              <a:rPr b="0" i="0" lang="en-US" sz="2800">
                <a:solidFill>
                  <a:srgbClr val="000000"/>
                </a:solidFill>
              </a:rPr>
              <a:t> </a:t>
            </a:r>
            <a:endParaRPr sz="2800">
              <a:solidFill>
                <a:schemeClr val="dk1"/>
              </a:solidFill>
            </a:endParaRPr>
          </a:p>
        </p:txBody>
      </p:sp>
      <p:pic>
        <p:nvPicPr>
          <p:cNvPr descr="sealfront2" id="1017" name="Google Shape;1017;p5"/>
          <p:cNvPicPr preferRelativeResize="0"/>
          <p:nvPr/>
        </p:nvPicPr>
        <p:blipFill rotWithShape="1">
          <a:blip r:embed="rId3">
            <a:alphaModFix/>
          </a:blip>
          <a:srcRect b="0" l="0" r="0" t="0"/>
          <a:stretch/>
        </p:blipFill>
        <p:spPr>
          <a:xfrm>
            <a:off x="880312" y="418366"/>
            <a:ext cx="1523999" cy="1554684"/>
          </a:xfrm>
          <a:prstGeom prst="rect">
            <a:avLst/>
          </a:prstGeom>
          <a:noFill/>
          <a:ln>
            <a:noFill/>
          </a:ln>
        </p:spPr>
      </p:pic>
      <p:pic>
        <p:nvPicPr>
          <p:cNvPr descr="A blue and white sign&#10;&#10;Description automatically generated with low confidence" id="1018" name="Google Shape;1018;p5"/>
          <p:cNvPicPr preferRelativeResize="0"/>
          <p:nvPr/>
        </p:nvPicPr>
        <p:blipFill rotWithShape="1">
          <a:blip r:embed="rId4">
            <a:alphaModFix/>
          </a:blip>
          <a:srcRect b="0" l="0" r="0" t="0"/>
          <a:stretch/>
        </p:blipFill>
        <p:spPr>
          <a:xfrm>
            <a:off x="685801" y="2743200"/>
            <a:ext cx="1905000" cy="2438400"/>
          </a:xfrm>
          <a:prstGeom prst="rect">
            <a:avLst/>
          </a:prstGeom>
          <a:noFill/>
          <a:ln>
            <a:noFill/>
          </a:ln>
        </p:spPr>
      </p:pic>
      <p:sp>
        <p:nvSpPr>
          <p:cNvPr id="1019" name="Google Shape;1019;p5"/>
          <p:cNvSpPr txBox="1"/>
          <p:nvPr/>
        </p:nvSpPr>
        <p:spPr>
          <a:xfrm>
            <a:off x="457201" y="5472112"/>
            <a:ext cx="26670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orbel"/>
              <a:ea typeface="Corbel"/>
              <a:cs typeface="Corbel"/>
              <a:sym typeface="Corbel"/>
            </a:endParaRPr>
          </a:p>
        </p:txBody>
      </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6"/>
          <p:cNvSpPr txBox="1"/>
          <p:nvPr>
            <p:ph type="title"/>
          </p:nvPr>
        </p:nvSpPr>
        <p:spPr>
          <a:xfrm>
            <a:off x="2400300" y="216297"/>
            <a:ext cx="5715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45D7E"/>
              </a:buClr>
              <a:buSzPts val="4000"/>
              <a:buFont typeface="Book Antiqua"/>
              <a:buNone/>
            </a:pP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Use of </a:t>
            </a:r>
            <a:r>
              <a:rPr lang="en-US">
                <a:solidFill>
                  <a:srgbClr val="345D7E"/>
                </a:solidFill>
                <a:latin typeface="Book Antiqua"/>
                <a:ea typeface="Book Antiqua"/>
                <a:cs typeface="Book Antiqua"/>
                <a:sym typeface="Book Antiqua"/>
              </a:rPr>
              <a:t>Public </a:t>
            </a:r>
            <a:r>
              <a:rPr lang="en-US" sz="4000">
                <a:solidFill>
                  <a:srgbClr val="345D7E"/>
                </a:solidFill>
                <a:latin typeface="Book Antiqua"/>
                <a:ea typeface="Book Antiqua"/>
                <a:cs typeface="Book Antiqua"/>
                <a:sym typeface="Book Antiqua"/>
              </a:rPr>
              <a:t>Office for </a:t>
            </a:r>
            <a:br>
              <a:rPr lang="en-US" sz="4000">
                <a:solidFill>
                  <a:srgbClr val="345D7E"/>
                </a:solidFill>
                <a:latin typeface="Book Antiqua"/>
                <a:ea typeface="Book Antiqua"/>
                <a:cs typeface="Book Antiqua"/>
                <a:sym typeface="Book Antiqua"/>
              </a:rPr>
            </a:br>
            <a:r>
              <a:rPr lang="en-US" sz="4000">
                <a:solidFill>
                  <a:srgbClr val="345D7E"/>
                </a:solidFill>
                <a:latin typeface="Book Antiqua"/>
                <a:ea typeface="Book Antiqua"/>
                <a:cs typeface="Book Antiqua"/>
                <a:sym typeface="Book Antiqua"/>
              </a:rPr>
              <a:t>Private </a:t>
            </a:r>
            <a:r>
              <a:rPr lang="en-US">
                <a:solidFill>
                  <a:srgbClr val="345D7E"/>
                </a:solidFill>
                <a:latin typeface="Book Antiqua"/>
                <a:ea typeface="Book Antiqua"/>
                <a:cs typeface="Book Antiqua"/>
                <a:sym typeface="Book Antiqua"/>
              </a:rPr>
              <a:t>G</a:t>
            </a:r>
            <a:r>
              <a:rPr lang="en-US" sz="4000">
                <a:solidFill>
                  <a:srgbClr val="345D7E"/>
                </a:solidFill>
                <a:latin typeface="Book Antiqua"/>
                <a:ea typeface="Book Antiqua"/>
                <a:cs typeface="Book Antiqua"/>
                <a:sym typeface="Book Antiqua"/>
              </a:rPr>
              <a:t>ain</a:t>
            </a:r>
            <a:endParaRPr/>
          </a:p>
        </p:txBody>
      </p:sp>
      <p:sp>
        <p:nvSpPr>
          <p:cNvPr id="1026" name="Google Shape;1026;p6"/>
          <p:cNvSpPr txBox="1"/>
          <p:nvPr>
            <p:ph idx="2" type="body"/>
          </p:nvPr>
        </p:nvSpPr>
        <p:spPr>
          <a:xfrm>
            <a:off x="2895600" y="1066800"/>
            <a:ext cx="6096001" cy="59737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610"/>
              <a:buNone/>
            </a:pPr>
            <a:r>
              <a:rPr lang="en-US" sz="2000">
                <a:solidFill>
                  <a:srgbClr val="000000"/>
                </a:solidFill>
              </a:rPr>
              <a:t>C</a:t>
            </a:r>
            <a:r>
              <a:rPr lang="en-US" sz="2300">
                <a:solidFill>
                  <a:srgbClr val="000000"/>
                </a:solidFill>
              </a:rPr>
              <a:t>ircuit Clerk </a:t>
            </a:r>
            <a:r>
              <a:rPr i="0" lang="en-US" sz="2300" u="none" strike="noStrike">
                <a:solidFill>
                  <a:srgbClr val="000000"/>
                </a:solidFill>
              </a:rPr>
              <a:t>tr</a:t>
            </a:r>
            <a:r>
              <a:rPr lang="en-US" sz="2300">
                <a:solidFill>
                  <a:srgbClr val="000000"/>
                </a:solidFill>
              </a:rPr>
              <a:t>ied</a:t>
            </a:r>
            <a:r>
              <a:rPr i="0" lang="en-US" sz="2300" u="none" strike="noStrike">
                <a:solidFill>
                  <a:srgbClr val="000000"/>
                </a:solidFill>
              </a:rPr>
              <a:t> to convince arresting police officer not to take him to </a:t>
            </a:r>
            <a:r>
              <a:rPr lang="en-US" sz="2300">
                <a:solidFill>
                  <a:srgbClr val="000000"/>
                </a:solidFill>
              </a:rPr>
              <a:t>jail.</a:t>
            </a:r>
            <a:endParaRPr sz="2900"/>
          </a:p>
          <a:p>
            <a:pPr indent="0" lvl="0" marL="0" rtl="0" algn="l">
              <a:lnSpc>
                <a:spcPct val="100000"/>
              </a:lnSpc>
              <a:spcBef>
                <a:spcPts val="0"/>
              </a:spcBef>
              <a:spcAft>
                <a:spcPts val="0"/>
              </a:spcAft>
              <a:buSzPts val="2610"/>
              <a:buNone/>
            </a:pPr>
            <a:r>
              <a:t/>
            </a:r>
            <a:endParaRPr sz="2300">
              <a:solidFill>
                <a:srgbClr val="000000"/>
              </a:solidFill>
            </a:endParaRPr>
          </a:p>
          <a:p>
            <a:pPr indent="-317500" lvl="0" marL="285750" rtl="0" algn="l">
              <a:lnSpc>
                <a:spcPct val="100000"/>
              </a:lnSpc>
              <a:spcBef>
                <a:spcPts val="0"/>
              </a:spcBef>
              <a:spcAft>
                <a:spcPts val="0"/>
              </a:spcAft>
              <a:buSzPts val="3110"/>
              <a:buFont typeface="Corbel"/>
              <a:buChar char="•"/>
            </a:pPr>
            <a:r>
              <a:rPr i="0" lang="en-US" sz="2300" u="none" strike="noStrike">
                <a:solidFill>
                  <a:srgbClr val="000000"/>
                </a:solidFill>
              </a:rPr>
              <a:t>Statements like </a:t>
            </a:r>
            <a:r>
              <a:rPr lang="en-US" sz="2300"/>
              <a:t>“You know I am the Circuit Clerk.”   </a:t>
            </a:r>
            <a:endParaRPr sz="2900"/>
          </a:p>
          <a:p>
            <a:pPr indent="-120015" lvl="0" marL="285750" rtl="0" algn="l">
              <a:lnSpc>
                <a:spcPct val="100000"/>
              </a:lnSpc>
              <a:spcBef>
                <a:spcPts val="0"/>
              </a:spcBef>
              <a:spcAft>
                <a:spcPts val="0"/>
              </a:spcAft>
              <a:buSzPts val="2610"/>
              <a:buNone/>
            </a:pPr>
            <a:r>
              <a:t/>
            </a:r>
            <a:endParaRPr i="0" sz="2300" u="none" strike="noStrike">
              <a:solidFill>
                <a:srgbClr val="000000"/>
              </a:solidFill>
            </a:endParaRPr>
          </a:p>
          <a:p>
            <a:pPr indent="-317500" lvl="0" marL="285750" rtl="0" algn="l">
              <a:lnSpc>
                <a:spcPct val="100000"/>
              </a:lnSpc>
              <a:spcBef>
                <a:spcPts val="0"/>
              </a:spcBef>
              <a:spcAft>
                <a:spcPts val="0"/>
              </a:spcAft>
              <a:buSzPts val="3110"/>
              <a:buFont typeface="Corbel"/>
              <a:buChar char="•"/>
            </a:pPr>
            <a:r>
              <a:rPr lang="en-US" sz="2300">
                <a:solidFill>
                  <a:srgbClr val="000000"/>
                </a:solidFill>
              </a:rPr>
              <a:t>T</a:t>
            </a:r>
            <a:r>
              <a:rPr i="0" lang="en-US" sz="2300" u="none" strike="noStrike">
                <a:solidFill>
                  <a:srgbClr val="000000"/>
                </a:solidFill>
              </a:rPr>
              <a:t>hreats to retaliate against the arresting officer. </a:t>
            </a:r>
            <a:endParaRPr sz="2500"/>
          </a:p>
          <a:p>
            <a:pPr indent="0" lvl="0" marL="0" rtl="0" algn="l">
              <a:lnSpc>
                <a:spcPct val="100000"/>
              </a:lnSpc>
              <a:spcBef>
                <a:spcPts val="400"/>
              </a:spcBef>
              <a:spcAft>
                <a:spcPts val="0"/>
              </a:spcAft>
              <a:buSzPts val="2900"/>
              <a:buNone/>
            </a:pPr>
            <a:br>
              <a:rPr lang="en-US" sz="2500"/>
            </a:br>
            <a:r>
              <a:rPr lang="en-US" sz="2500"/>
              <a:t> Agreed to settlement </a:t>
            </a:r>
            <a:endParaRPr sz="2900">
              <a:solidFill>
                <a:schemeClr val="dk1"/>
              </a:solidFill>
            </a:endParaRPr>
          </a:p>
        </p:txBody>
      </p:sp>
      <p:pic>
        <p:nvPicPr>
          <p:cNvPr descr="sealfront2" id="1027" name="Google Shape;1027;p6"/>
          <p:cNvPicPr preferRelativeResize="0"/>
          <p:nvPr/>
        </p:nvPicPr>
        <p:blipFill rotWithShape="1">
          <a:blip r:embed="rId3">
            <a:alphaModFix/>
          </a:blip>
          <a:srcRect b="0" l="0" r="0" t="0"/>
          <a:stretch/>
        </p:blipFill>
        <p:spPr>
          <a:xfrm>
            <a:off x="880312" y="418366"/>
            <a:ext cx="1523999" cy="1554684"/>
          </a:xfrm>
          <a:prstGeom prst="rect">
            <a:avLst/>
          </a:prstGeom>
          <a:noFill/>
          <a:ln>
            <a:noFill/>
          </a:ln>
        </p:spPr>
      </p:pic>
      <p:sp>
        <p:nvSpPr>
          <p:cNvPr id="1028" name="Google Shape;1028;p6"/>
          <p:cNvSpPr txBox="1"/>
          <p:nvPr/>
        </p:nvSpPr>
        <p:spPr>
          <a:xfrm>
            <a:off x="3790951" y="1568300"/>
            <a:ext cx="474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BA8E2C"/>
                </a:solidFill>
                <a:latin typeface="Corbel"/>
                <a:ea typeface="Corbel"/>
                <a:cs typeface="Corbel"/>
                <a:sym typeface="Corbel"/>
              </a:rPr>
              <a:t>W. Va. Code § 6B-2-5(b)</a:t>
            </a:r>
            <a:r>
              <a:rPr lang="en-US"/>
              <a:t> </a:t>
            </a:r>
            <a:r>
              <a:rPr b="1" i="0" lang="en-US" sz="1800" u="none" cap="none" strike="noStrike">
                <a:solidFill>
                  <a:srgbClr val="BA8E2C"/>
                </a:solidFill>
                <a:latin typeface="Corbel"/>
                <a:ea typeface="Corbel"/>
                <a:cs typeface="Corbel"/>
                <a:sym typeface="Corbel"/>
              </a:rPr>
              <a:t>Prestige of Office</a:t>
            </a:r>
            <a:endParaRPr b="0" i="0" sz="1400" u="none" cap="none" strike="noStrike">
              <a:solidFill>
                <a:srgbClr val="000000"/>
              </a:solidFill>
              <a:latin typeface="Arial"/>
              <a:ea typeface="Arial"/>
              <a:cs typeface="Arial"/>
              <a:sym typeface="Arial"/>
            </a:endParaRPr>
          </a:p>
        </p:txBody>
      </p:sp>
      <p:sp>
        <p:nvSpPr>
          <p:cNvPr id="1029" name="Google Shape;1029;p6"/>
          <p:cNvSpPr txBox="1"/>
          <p:nvPr>
            <p:ph idx="11" type="ftr"/>
          </p:nvPr>
        </p:nvSpPr>
        <p:spPr>
          <a:xfrm>
            <a:off x="3124200" y="6245225"/>
            <a:ext cx="4991100" cy="4762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1F497D"/>
                </a:solidFill>
              </a:rPr>
              <a:t>                     </a:t>
            </a:r>
            <a:endParaRPr>
              <a:solidFill>
                <a:srgbClr val="1F497D"/>
              </a:solidFill>
            </a:endParaRPr>
          </a:p>
        </p:txBody>
      </p:sp>
      <p:sp>
        <p:nvSpPr>
          <p:cNvPr id="1030" name="Google Shape;1030;p6"/>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rgbClr val="B3A787"/>
                </a:solidFill>
              </a:rPr>
              <a:t>‹#›</a:t>
            </a:fld>
            <a:endParaRPr>
              <a:solidFill>
                <a:srgbClr val="B3A787"/>
              </a:solidFill>
            </a:endParaRPr>
          </a:p>
        </p:txBody>
      </p:sp>
      <p:pic>
        <p:nvPicPr>
          <p:cNvPr descr="A close-up of hands shaking&#10;&#10;Description automatically generated with low confidence" id="1031" name="Google Shape;1031;p6"/>
          <p:cNvPicPr preferRelativeResize="0"/>
          <p:nvPr/>
        </p:nvPicPr>
        <p:blipFill rotWithShape="1">
          <a:blip r:embed="rId4">
            <a:alphaModFix/>
          </a:blip>
          <a:srcRect b="0" l="0" r="0" t="0"/>
          <a:stretch/>
        </p:blipFill>
        <p:spPr>
          <a:xfrm>
            <a:off x="457200" y="3015044"/>
            <a:ext cx="2438400" cy="2241527"/>
          </a:xfrm>
          <a:prstGeom prst="rect">
            <a:avLst/>
          </a:prstGeom>
          <a:noFill/>
          <a:ln>
            <a:noFill/>
          </a:ln>
        </p:spPr>
      </p:pic>
      <p:sp>
        <p:nvSpPr>
          <p:cNvPr id="1032" name="Google Shape;1032;p6"/>
          <p:cNvSpPr txBox="1"/>
          <p:nvPr/>
        </p:nvSpPr>
        <p:spPr>
          <a:xfrm>
            <a:off x="1568611" y="5486400"/>
            <a:ext cx="6096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orbel"/>
              <a:ea typeface="Corbel"/>
              <a:cs typeface="Corbel"/>
              <a:sym typeface="Corbe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1000"/>
                                        <p:tgtEl>
                                          <p:spTgt spid="10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4_Parallax">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Custom 3">
      <a:dk1>
        <a:srgbClr val="000000"/>
      </a:dk1>
      <a:lt1>
        <a:srgbClr val="FFFFFF"/>
      </a:lt1>
      <a:dk2>
        <a:srgbClr val="1F497D"/>
      </a:dk2>
      <a:lt2>
        <a:srgbClr val="EEECE1"/>
      </a:lt2>
      <a:accent1>
        <a:srgbClr val="4F81BD"/>
      </a:accent1>
      <a:accent2>
        <a:srgbClr val="EADC9E"/>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Parallax">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arallax">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Parallax">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Parallax">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2014-05-14T15:19:01Z</dcterms:created>
  <dc:creator>Visnic, Benjamin P</dc:creator>
</cp:coreProperties>
</file>