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</p:sldMasterIdLst>
  <p:sldIdLst>
    <p:sldId id="273" r:id="rId5"/>
    <p:sldId id="261" r:id="rId6"/>
    <p:sldId id="262" r:id="rId7"/>
    <p:sldId id="267" r:id="rId8"/>
    <p:sldId id="268" r:id="rId9"/>
    <p:sldId id="269" r:id="rId10"/>
    <p:sldId id="257" r:id="rId11"/>
    <p:sldId id="263" r:id="rId12"/>
    <p:sldId id="276" r:id="rId13"/>
    <p:sldId id="277" r:id="rId14"/>
    <p:sldId id="278" r:id="rId15"/>
    <p:sldId id="279" r:id="rId16"/>
    <p:sldId id="258" r:id="rId17"/>
    <p:sldId id="264" r:id="rId18"/>
    <p:sldId id="280" r:id="rId19"/>
    <p:sldId id="281" r:id="rId20"/>
    <p:sldId id="282" r:id="rId21"/>
    <p:sldId id="259" r:id="rId22"/>
    <p:sldId id="265" r:id="rId23"/>
    <p:sldId id="283" r:id="rId24"/>
    <p:sldId id="284" r:id="rId25"/>
    <p:sldId id="271" r:id="rId26"/>
    <p:sldId id="272" r:id="rId27"/>
    <p:sldId id="274" r:id="rId28"/>
    <p:sldId id="275" r:id="rId29"/>
    <p:sldId id="285" r:id="rId30"/>
    <p:sldId id="286" r:id="rId31"/>
    <p:sldId id="270" r:id="rId32"/>
    <p:sldId id="287" r:id="rId33"/>
    <p:sldId id="288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2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1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3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46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2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65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0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5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5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4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2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7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7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6366-4F2E-4EAE-B472-11955FA3467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0A337-28F7-47EC-A44C-50F6AA3D7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7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SEQUEL REPORTS           </a:t>
            </a:r>
            <a:br>
              <a:rPr lang="en-US" dirty="0" smtClean="0"/>
            </a:br>
            <a:r>
              <a:rPr lang="en-US" dirty="0" smtClean="0"/>
              <a:t>   What County Offices are Using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1527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Putnam County Sequels we use the most!</a:t>
            </a:r>
          </a:p>
          <a:p>
            <a:r>
              <a:rPr lang="en-US" dirty="0" smtClean="0"/>
              <a:t>Dawn Gessel</a:t>
            </a:r>
          </a:p>
          <a:p>
            <a:r>
              <a:rPr lang="en-US" dirty="0" smtClean="0"/>
              <a:t>dgessel@k12.wv.us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F.TRACYREC – Run at EOM to see if any AP check not coded to expense acct.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Enter Report Month</a:t>
            </a:r>
          </a:p>
          <a:p>
            <a:r>
              <a:rPr lang="en-US" dirty="0" smtClean="0"/>
              <a:t>Will show accounts that include objects &lt; 100 and not equal to 004.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Results: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90570" y="3184329"/>
            <a:ext cx="457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E.PRCHCKSR – Run at EOM for total of payroll checks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48074"/>
          </a:xfrm>
        </p:spPr>
        <p:txBody>
          <a:bodyPr/>
          <a:lstStyle/>
          <a:p>
            <a:r>
              <a:rPr lang="en-US" dirty="0" smtClean="0"/>
              <a:t>Prints by check type and check number.</a:t>
            </a:r>
            <a:endParaRPr lang="en-US" dirty="0"/>
          </a:p>
          <a:p>
            <a:r>
              <a:rPr lang="en-US" dirty="0" smtClean="0"/>
              <a:t>Enter beginning and ending dates as shown: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Report Sample: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97877" y="3081997"/>
            <a:ext cx="5334000" cy="806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21" y="4191325"/>
            <a:ext cx="38195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F.ALOCBEG; F.ALOCJRNL; F.ALOCENC; F.ALOCTRN – Creates excel feed for End of Month reports going to </a:t>
            </a:r>
            <a:r>
              <a:rPr lang="en-US" dirty="0" smtClean="0"/>
              <a:t>school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F.ALOCBEG creates ALOCBEG</a:t>
            </a:r>
          </a:p>
          <a:p>
            <a:r>
              <a:rPr lang="en-US" dirty="0" smtClean="0"/>
              <a:t>F.ALOCJRNL creates ALOCJRNL</a:t>
            </a:r>
          </a:p>
          <a:p>
            <a:r>
              <a:rPr lang="en-US" dirty="0" smtClean="0"/>
              <a:t>F.ALOCENC creates ALOCENC</a:t>
            </a:r>
          </a:p>
          <a:p>
            <a:r>
              <a:rPr lang="en-US" dirty="0" smtClean="0"/>
              <a:t>F.ALOCTRN create ALOCTRN</a:t>
            </a:r>
          </a:p>
          <a:p>
            <a:r>
              <a:rPr lang="en-US" dirty="0" smtClean="0"/>
              <a:t>Once files are created, open in excel and combine files into one. </a:t>
            </a:r>
          </a:p>
          <a:p>
            <a:r>
              <a:rPr lang="en-US" dirty="0" smtClean="0"/>
              <a:t>Use excel pivot table function to format.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Report Sample(Excel)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60299" y="3305006"/>
            <a:ext cx="5334000" cy="17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E01FC-692D-45DB-A119-DC5907139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9" y="1352811"/>
            <a:ext cx="8496721" cy="5135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Pin #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78903"/>
            <a:ext cx="10515600" cy="42980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David’s Favorites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E.FACSENFT; E.FACSENFR – Faculty Senate Distribution Report</a:t>
            </a:r>
          </a:p>
          <a:p>
            <a:r>
              <a:rPr lang="en-US" dirty="0" smtClean="0"/>
              <a:t>E.FACSNR – Faculty Senate Nurse Report</a:t>
            </a:r>
          </a:p>
          <a:p>
            <a:r>
              <a:rPr lang="en-US" dirty="0" smtClean="0"/>
              <a:t>E.FACSSE – Faculty Senate Speech Pathologists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E.FACSENFT; E.FACSENFR – Faculty Senate Distribution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E.FACSENFT generates data for report feed.</a:t>
            </a:r>
          </a:p>
          <a:p>
            <a:r>
              <a:rPr lang="en-US" dirty="0" smtClean="0"/>
              <a:t>E.FACSENFR generates the report.</a:t>
            </a:r>
          </a:p>
          <a:p>
            <a:r>
              <a:rPr lang="en-US" dirty="0" smtClean="0"/>
              <a:t>Report based on position inventory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Report Results: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35455" y="3056351"/>
            <a:ext cx="5183188" cy="1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E.FACSNR – Faculty Senate Nurse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Report based on position inventory </a:t>
            </a:r>
          </a:p>
          <a:p>
            <a:r>
              <a:rPr lang="en-US" dirty="0" smtClean="0"/>
              <a:t>E.FACSNR generates the list of nurses and their FTE.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Results: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40543" y="3118981"/>
            <a:ext cx="5048250" cy="12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E.FACSSE – Faculty Senate Speech Pathologists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Report based on position inventory </a:t>
            </a:r>
          </a:p>
          <a:p>
            <a:r>
              <a:rPr lang="en-US" dirty="0" smtClean="0"/>
              <a:t>E.FACSSE generates the list of Speech Language Pathologists and their FTE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Results: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46545" y="3163714"/>
            <a:ext cx="50863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41900-1497-42B3-ABAD-0800874B7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54" y="1453019"/>
            <a:ext cx="8299892" cy="5110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Pin #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My favorites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E.LEAVEBAL; E.LEAVEBL2; E.LEAVEBLR – Quick Snapshot of Leave Balances</a:t>
            </a:r>
          </a:p>
          <a:p>
            <a:r>
              <a:rPr lang="en-US" dirty="0" smtClean="0"/>
              <a:t>PI.VACANCT; PI.VACRPT – Position Inventory Vacancy Report</a:t>
            </a:r>
          </a:p>
          <a:p>
            <a:r>
              <a:rPr lang="en-US" dirty="0" smtClean="0"/>
              <a:t>E.AVGDEGP2 – Professional employee count by Pay Step or Pay Grade</a:t>
            </a:r>
          </a:p>
          <a:p>
            <a:r>
              <a:rPr lang="en-US" dirty="0" smtClean="0"/>
              <a:t>E.AVGYRSSV – Service employee county by Pay Step</a:t>
            </a:r>
          </a:p>
          <a:p>
            <a:r>
              <a:rPr lang="en-US" dirty="0" smtClean="0"/>
              <a:t>E.PROADDEN; E.PROADDNB; E.PROSALAR – Professional Daily Rates </a:t>
            </a:r>
          </a:p>
          <a:p>
            <a:r>
              <a:rPr lang="en-US" dirty="0" smtClean="0"/>
              <a:t>E.SVCADDEN; E.SVCADDNB; E.SVCSALAR – Service Daily Rates</a:t>
            </a:r>
          </a:p>
          <a:p>
            <a:r>
              <a:rPr lang="en-US" dirty="0" smtClean="0"/>
              <a:t>EMPLEELIST – Employee Count by location</a:t>
            </a:r>
          </a:p>
          <a:p>
            <a:r>
              <a:rPr lang="en-US" dirty="0" smtClean="0"/>
              <a:t>POLOGNY – Purchase Order Log by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E76C4BF-0DAB-459B-8F37-A12A78008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98" y="1903957"/>
            <a:ext cx="7476118" cy="4700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Pin#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E.LEAVEBAL; E.LEAVEBL2; E.LEAVEBLR – Quick Snapshot of Leave Balances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 employee name</a:t>
            </a:r>
          </a:p>
          <a:p>
            <a:r>
              <a:rPr lang="en-US" dirty="0" smtClean="0"/>
              <a:t>E.LEAVEBAL will generate the Leave balance from balances file</a:t>
            </a:r>
          </a:p>
          <a:p>
            <a:r>
              <a:rPr lang="en-US" dirty="0" smtClean="0"/>
              <a:t>E.LEAVEBL2 will generate the leave taken from the TSSI system</a:t>
            </a:r>
          </a:p>
          <a:p>
            <a:r>
              <a:rPr lang="en-US" dirty="0" smtClean="0"/>
              <a:t>E.LEAVEBLR is a script that will prompt for employee name one time and run both.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Results: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71270" y="2931092"/>
            <a:ext cx="4610100" cy="1803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012" y="4735752"/>
            <a:ext cx="3333750" cy="16954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88482" y="3920647"/>
            <a:ext cx="1753644" cy="78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4575" y="5949863"/>
            <a:ext cx="1728592" cy="47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PI.VACANCT; PI.VACRPT – Position Inventory Vacancy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PI.VACANCT generates file to feed report. </a:t>
            </a:r>
          </a:p>
          <a:p>
            <a:r>
              <a:rPr lang="en-US" dirty="0" smtClean="0"/>
              <a:t>PI.VACRPT generates report.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Report Results: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22929" y="3030787"/>
            <a:ext cx="5334000" cy="26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E.AVGDEGP2 for Professional staff with a degree and also years of experience.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program that creates the sequel is</a:t>
            </a:r>
            <a:r>
              <a:rPr lang="en-US" dirty="0" smtClean="0"/>
              <a:t>: E.AVGDEGP2</a:t>
            </a:r>
            <a:endParaRPr lang="en-US" dirty="0"/>
          </a:p>
          <a:p>
            <a:r>
              <a:rPr lang="en-US" dirty="0"/>
              <a:t>You </a:t>
            </a:r>
            <a:r>
              <a:rPr lang="en-US" dirty="0" smtClean="0"/>
              <a:t>can tweak to hide the pay step and sort by pay grade. 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Sample: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59006" y="3100692"/>
            <a:ext cx="25812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E.AVGYRSSV for Service </a:t>
            </a:r>
            <a:r>
              <a:rPr lang="en-US" dirty="0"/>
              <a:t>staff </a:t>
            </a:r>
            <a:r>
              <a:rPr lang="en-US" dirty="0" smtClean="0"/>
              <a:t>- years </a:t>
            </a:r>
            <a:r>
              <a:rPr lang="en-US" dirty="0"/>
              <a:t>of experience.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program that creates the sequel is: </a:t>
            </a:r>
            <a:r>
              <a:rPr lang="en-US" dirty="0" smtClean="0"/>
              <a:t>E.AVGYRSSV</a:t>
            </a:r>
            <a:endParaRPr lang="en-US" dirty="0"/>
          </a:p>
          <a:p>
            <a:pPr marL="0" indent="0">
              <a:buNone/>
            </a:pPr>
            <a:r>
              <a:rPr lang="en-US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Sample: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39500" y="3092081"/>
            <a:ext cx="15430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E.PROADDEN; E.PROADDNB; </a:t>
            </a:r>
            <a:r>
              <a:rPr lang="en-US" dirty="0" smtClean="0"/>
              <a:t>E.PROSALAR; E.PROSALRP </a:t>
            </a:r>
            <a:r>
              <a:rPr lang="en-US" dirty="0"/>
              <a:t>– Professional Daily Rates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will require all 4 sequels</a:t>
            </a:r>
          </a:p>
          <a:p>
            <a:r>
              <a:rPr lang="en-US" dirty="0" smtClean="0"/>
              <a:t>E.PROADDEN will create PROADDENDA</a:t>
            </a:r>
          </a:p>
          <a:p>
            <a:r>
              <a:rPr lang="en-US" dirty="0" smtClean="0"/>
              <a:t>E.PROADDNB will create PROADDENDB</a:t>
            </a:r>
          </a:p>
          <a:p>
            <a:r>
              <a:rPr lang="en-US" dirty="0" smtClean="0"/>
              <a:t>E.PROSALRP will generate the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Report Sample: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97876" y="3144323"/>
            <a:ext cx="5334000" cy="7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E.SVCADDEN; E.SVCADDNB; </a:t>
            </a:r>
            <a:r>
              <a:rPr lang="en-US" dirty="0" smtClean="0"/>
              <a:t>E.SVCSALAR; E.SVCSALRP </a:t>
            </a:r>
            <a:r>
              <a:rPr lang="en-US" dirty="0"/>
              <a:t>– Service Daily Rates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E.SVCADDEN will create SVCADDENDA</a:t>
            </a:r>
          </a:p>
          <a:p>
            <a:r>
              <a:rPr lang="en-US" dirty="0" smtClean="0"/>
              <a:t>E.SVCADDNB will create SVCADDENDB</a:t>
            </a:r>
          </a:p>
          <a:p>
            <a:r>
              <a:rPr lang="en-US" dirty="0" smtClean="0"/>
              <a:t>E.SVCSALRP will generate the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Report Sample: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22928" y="3118982"/>
            <a:ext cx="5183188" cy="15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EMPLEELIST – </a:t>
            </a:r>
            <a:r>
              <a:rPr lang="en-US" dirty="0" smtClean="0"/>
              <a:t>Professional Employee </a:t>
            </a:r>
            <a:r>
              <a:rPr lang="en-US" dirty="0"/>
              <a:t>Count by location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Professional Employee Count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Sample: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83848" y="3207294"/>
            <a:ext cx="2305706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POLOGNY – </a:t>
            </a:r>
            <a:r>
              <a:rPr lang="en-US" smtClean="0"/>
              <a:t>Purchase Order Log for year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Purchase order log by fiscal year.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Results: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97877" y="3027802"/>
            <a:ext cx="5334000" cy="26935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17491" y="3795385"/>
            <a:ext cx="1202498" cy="1954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pulling sequels, what you need to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Sequel72 is </a:t>
            </a:r>
            <a:r>
              <a:rPr lang="en-US" dirty="0" err="1" smtClean="0"/>
              <a:t>Putnams</a:t>
            </a:r>
            <a:r>
              <a:rPr lang="en-US" dirty="0" smtClean="0"/>
              <a:t>’ directory name</a:t>
            </a:r>
          </a:p>
          <a:p>
            <a:r>
              <a:rPr lang="en-US" dirty="0" smtClean="0"/>
              <a:t>Sequels named with E. for Employee(EMS) data</a:t>
            </a:r>
          </a:p>
          <a:p>
            <a:r>
              <a:rPr lang="en-US" dirty="0" smtClean="0"/>
              <a:t>Sequels named with F. for Financial(FMS)</a:t>
            </a:r>
          </a:p>
          <a:p>
            <a:r>
              <a:rPr lang="en-US" dirty="0" smtClean="0"/>
              <a:t>Sequels named with FA. for fixed assets</a:t>
            </a:r>
          </a:p>
          <a:p>
            <a:r>
              <a:rPr lang="en-US" dirty="0" smtClean="0"/>
              <a:t>Sequels named with PI. for position inventory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Sequel to alter for your county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opening the sequel, you will receive an error since you do not have access to the SEQUEL72 directory. </a:t>
            </a:r>
          </a:p>
          <a:p>
            <a:r>
              <a:rPr lang="en-US" dirty="0" smtClean="0"/>
              <a:t>You will see the SQL tab </a:t>
            </a:r>
          </a:p>
          <a:p>
            <a:r>
              <a:rPr lang="en-US" dirty="0" smtClean="0"/>
              <a:t>Altering the 72 with your county number and saving the sequel in your sequel directory should correct the access issue. </a:t>
            </a:r>
          </a:p>
          <a:p>
            <a:r>
              <a:rPr lang="en-US" dirty="0" smtClean="0"/>
              <a:t>You will then want to review the Where statement to make sure it matches the data you use.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ViewPoint</a:t>
            </a:r>
            <a:r>
              <a:rPr lang="en-US" dirty="0" smtClean="0"/>
              <a:t> Design Screen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10401" y="3106455"/>
            <a:ext cx="5376797" cy="179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Chris’ Favorites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F.QTREMP </a:t>
            </a:r>
            <a:r>
              <a:rPr lang="en-US" dirty="0"/>
              <a:t> </a:t>
            </a:r>
            <a:r>
              <a:rPr lang="en-US" dirty="0" smtClean="0"/>
              <a:t>- Total Employees By Location </a:t>
            </a:r>
          </a:p>
          <a:p>
            <a:r>
              <a:rPr lang="en-US" dirty="0" smtClean="0"/>
              <a:t>F.QTRWAGES - Quarterly Wages </a:t>
            </a:r>
            <a:r>
              <a:rPr lang="en-US" smtClean="0"/>
              <a:t>by Location</a:t>
            </a:r>
            <a:endParaRPr lang="en-US" dirty="0" smtClean="0"/>
          </a:p>
          <a:p>
            <a:r>
              <a:rPr lang="en-US" dirty="0" smtClean="0"/>
              <a:t>E.VACBALRP - Vacation Balance (EOY Vacation Rollover)</a:t>
            </a:r>
          </a:p>
        </p:txBody>
      </p:sp>
    </p:spTree>
    <p:extLst>
      <p:ext uri="{BB962C8B-B14F-4D97-AF65-F5344CB8AC3E}">
        <p14:creationId xmlns:p14="http://schemas.microsoft.com/office/powerpoint/2010/main" val="7093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2153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Dawn Gessel</a:t>
            </a:r>
          </a:p>
          <a:p>
            <a:r>
              <a:rPr lang="en-US" dirty="0" smtClean="0"/>
              <a:t>Director of Information Systems</a:t>
            </a:r>
          </a:p>
          <a:p>
            <a:r>
              <a:rPr lang="en-US" dirty="0" smtClean="0"/>
              <a:t>Putnam County Schools</a:t>
            </a:r>
          </a:p>
          <a:p>
            <a:r>
              <a:rPr lang="en-US" dirty="0" smtClean="0"/>
              <a:t>dgessel@k12.wv.us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F.QTREMP Total Employees By Location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program that creates the sequel is: </a:t>
            </a:r>
            <a:r>
              <a:rPr lang="en-US" dirty="0" smtClean="0"/>
              <a:t>F.QTREMP</a:t>
            </a:r>
            <a:endParaRPr lang="en-US" dirty="0"/>
          </a:p>
          <a:p>
            <a:r>
              <a:rPr lang="en-US" dirty="0" smtClean="0"/>
              <a:t>Enter </a:t>
            </a:r>
            <a:r>
              <a:rPr lang="en-US" dirty="0"/>
              <a:t>the </a:t>
            </a:r>
            <a:r>
              <a:rPr lang="en-US" dirty="0" smtClean="0"/>
              <a:t>payroll run number for each quarter.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Sample: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14970" y="3359237"/>
            <a:ext cx="51244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F.QTRWAGES Quarterly Wages by Location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program that creates the sequel is: </a:t>
            </a:r>
            <a:r>
              <a:rPr lang="en-US" dirty="0" smtClean="0"/>
              <a:t>F.QTRWAGES</a:t>
            </a:r>
          </a:p>
          <a:p>
            <a:r>
              <a:rPr lang="en-US" dirty="0"/>
              <a:t>You may need to tweak: </a:t>
            </a:r>
            <a:r>
              <a:rPr lang="en-US" dirty="0" smtClean="0"/>
              <a:t>We eliminate our board members by job type “BD”. </a:t>
            </a:r>
          </a:p>
          <a:p>
            <a:r>
              <a:rPr lang="en-US" dirty="0" smtClean="0"/>
              <a:t>Enter the quarter as “1” or “2”, etc.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Example: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72823" y="3301957"/>
            <a:ext cx="4023987" cy="6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E.VACBALRP Vacation Balance (EOY Vacation Rollover</a:t>
            </a:r>
            <a:r>
              <a:rPr lang="en-US" dirty="0" smtClean="0"/>
              <a:t>) and the Deferred Compensation report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program that creates the sequel is: </a:t>
            </a:r>
            <a:r>
              <a:rPr lang="en-US" dirty="0" smtClean="0"/>
              <a:t>E.VACBAL</a:t>
            </a:r>
          </a:p>
          <a:p>
            <a:r>
              <a:rPr lang="en-US" dirty="0" smtClean="0"/>
              <a:t>The </a:t>
            </a:r>
            <a:r>
              <a:rPr lang="en-US" dirty="0"/>
              <a:t>report sequel is </a:t>
            </a:r>
            <a:r>
              <a:rPr lang="en-US" dirty="0" smtClean="0"/>
              <a:t>E.VACBALRP</a:t>
            </a:r>
            <a:endParaRPr lang="en-US" dirty="0"/>
          </a:p>
          <a:p>
            <a:r>
              <a:rPr lang="en-US" dirty="0"/>
              <a:t>You may need to tweak: We pull </a:t>
            </a:r>
            <a:r>
              <a:rPr lang="en-US" dirty="0" smtClean="0"/>
              <a:t>for absence codes V240, V250 and V260. </a:t>
            </a:r>
          </a:p>
          <a:p>
            <a:r>
              <a:rPr lang="en-US" dirty="0" smtClean="0"/>
              <a:t>You have the option to put a limit to the number of days it will pull.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Report Sample: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88482" y="3181611"/>
            <a:ext cx="5273458" cy="14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249A4-49F6-4D51-8A76-230A4DAC7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53" y="2016691"/>
            <a:ext cx="8188093" cy="4496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Pin 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Tracy’s Favorites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F.TRACYCHK - Balancing sequel to pull what has been paid between two check numbers; Shows account.</a:t>
            </a:r>
          </a:p>
          <a:p>
            <a:r>
              <a:rPr lang="en-US" dirty="0" smtClean="0"/>
              <a:t>F.TRACYREC - Run at EOM to see if any AP check not coded to expense acct. </a:t>
            </a:r>
          </a:p>
          <a:p>
            <a:r>
              <a:rPr lang="en-US" dirty="0" smtClean="0"/>
              <a:t>E.PRCHCKSR - Run at EOM for total of payroll checks</a:t>
            </a:r>
          </a:p>
          <a:p>
            <a:r>
              <a:rPr lang="en-US" dirty="0" smtClean="0"/>
              <a:t>F.ALOCBEG; F.ALOCJRNL; F.ALOCENC; F.ALOCTRN - Creates excel feed for End of Month reports going to school.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F.TRACYCHK – Balancing sequel to pull what has been paid between two check numbers; Shows account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Enter Report Month</a:t>
            </a:r>
          </a:p>
          <a:p>
            <a:pPr marL="0" indent="0">
              <a:buNone/>
            </a:pPr>
            <a:r>
              <a:rPr lang="en-US" dirty="0" smtClean="0"/>
              <a:t>Enter Beginning Check Number</a:t>
            </a:r>
          </a:p>
          <a:p>
            <a:pPr marL="0" indent="0">
              <a:buNone/>
            </a:pPr>
            <a:r>
              <a:rPr lang="en-US" dirty="0" smtClean="0"/>
              <a:t>Enter Ending Check Number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Sequel Results: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54986" y="3087028"/>
            <a:ext cx="4619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4EEA54C20D494E83D42D3EC078BBE4" ma:contentTypeVersion="9" ma:contentTypeDescription="Create a new document." ma:contentTypeScope="" ma:versionID="0a3c65200630826474aca81f3945a43e">
  <xsd:schema xmlns:xsd="http://www.w3.org/2001/XMLSchema" xmlns:xs="http://www.w3.org/2001/XMLSchema" xmlns:p="http://schemas.microsoft.com/office/2006/metadata/properties" xmlns:ns3="f7124775-5f1a-425d-9a29-1a0d44a20451" targetNamespace="http://schemas.microsoft.com/office/2006/metadata/properties" ma:root="true" ma:fieldsID="3c2a9e6a1d6557cadf1ef76b7564eb5c" ns3:_="">
    <xsd:import namespace="f7124775-5f1a-425d-9a29-1a0d44a204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24775-5f1a-425d-9a29-1a0d44a20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7BAB6B-F4CD-4CA7-929F-870797E21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24775-5f1a-425d-9a29-1a0d44a204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C5D9B4-6B6B-4350-A948-3CBF2F083EC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7124775-5f1a-425d-9a29-1a0d44a20451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BD1C55-2D77-4627-A4EE-444DF198A7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1059</TotalTime>
  <Words>942</Words>
  <Application>Microsoft Office PowerPoint</Application>
  <PresentationFormat>Widescreen</PresentationFormat>
  <Paragraphs>131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Century Gothic</vt:lpstr>
      <vt:lpstr>Vapor Trail</vt:lpstr>
      <vt:lpstr>SEQUEL REPORTS               What County Offices are Using</vt:lpstr>
      <vt:lpstr>1st Pin#</vt:lpstr>
      <vt:lpstr>Chris’ Favorites</vt:lpstr>
      <vt:lpstr>F.QTREMP Total Employees By Location  </vt:lpstr>
      <vt:lpstr>F.QTRWAGES Quarterly Wages by Location </vt:lpstr>
      <vt:lpstr>E.VACBALRP Vacation Balance (EOY Vacation Rollover) and the Deferred Compensation report </vt:lpstr>
      <vt:lpstr>2nd Pin #</vt:lpstr>
      <vt:lpstr>Tracy’s Favorites</vt:lpstr>
      <vt:lpstr>F.TRACYCHK – Balancing sequel to pull what has been paid between two check numbers; Shows account.  </vt:lpstr>
      <vt:lpstr>F.TRACYREC – Run at EOM to see if any AP check not coded to expense acct.  </vt:lpstr>
      <vt:lpstr>E.PRCHCKSR – Run at EOM for total of payroll checks </vt:lpstr>
      <vt:lpstr>F.ALOCBEG; F.ALOCJRNL; F.ALOCENC; F.ALOCTRN – Creates excel feed for End of Month reports going to school </vt:lpstr>
      <vt:lpstr>3rd Pin #</vt:lpstr>
      <vt:lpstr>David’s Favorites</vt:lpstr>
      <vt:lpstr>E.FACSENFT; E.FACSENFR – Faculty Senate Distribution Report </vt:lpstr>
      <vt:lpstr>E.FACSNR – Faculty Senate Nurse Report </vt:lpstr>
      <vt:lpstr>E.FACSSE – Faculty Senate Speech Pathologists Report </vt:lpstr>
      <vt:lpstr>4th Pin #</vt:lpstr>
      <vt:lpstr>My favorites</vt:lpstr>
      <vt:lpstr>E.LEAVEBAL; E.LEAVEBL2; E.LEAVEBLR – Quick Snapshot of Leave Balances </vt:lpstr>
      <vt:lpstr>PI.VACANCT; PI.VACRPT – Position Inventory Vacancy Report </vt:lpstr>
      <vt:lpstr>E.AVGDEGP2 for Professional staff with a degree and also years of experience. </vt:lpstr>
      <vt:lpstr>E.AVGYRSSV for Service staff - years of experience.</vt:lpstr>
      <vt:lpstr>E.PROADDEN; E.PROADDNB; E.PROSALAR; E.PROSALRP – Professional Daily Rates  </vt:lpstr>
      <vt:lpstr>E.SVCADDEN; E.SVCADDNB; E.SVCSALAR; E.SVCSALRP – Service Daily Rates </vt:lpstr>
      <vt:lpstr>EMPLEELIST – Professional Employee Count by location </vt:lpstr>
      <vt:lpstr>POLOGNY – Purchase Order Log for year</vt:lpstr>
      <vt:lpstr>When pulling sequels, what you need to know:</vt:lpstr>
      <vt:lpstr>Example Sequel to alter for your county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Hughart</dc:creator>
  <cp:lastModifiedBy>Dawn Gessel</cp:lastModifiedBy>
  <cp:revision>40</cp:revision>
  <cp:lastPrinted>2021-05-10T18:50:01Z</cp:lastPrinted>
  <dcterms:created xsi:type="dcterms:W3CDTF">2020-09-29T15:21:47Z</dcterms:created>
  <dcterms:modified xsi:type="dcterms:W3CDTF">2021-05-10T18:50:39Z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0x010100EB4EEA54C20D494E83D42D3EC078BBE4</vt:lpwstr>
  </property>
</Properties>
</file>