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4201" r:id="rId1"/>
  </p:sldMasterIdLst>
  <p:notesMasterIdLst>
    <p:notesMasterId r:id="rId39"/>
  </p:notesMasterIdLst>
  <p:handoutMasterIdLst>
    <p:handoutMasterId r:id="rId40"/>
  </p:handoutMasterIdLst>
  <p:sldIdLst>
    <p:sldId id="867" r:id="rId2"/>
    <p:sldId id="899" r:id="rId3"/>
    <p:sldId id="871" r:id="rId4"/>
    <p:sldId id="876" r:id="rId5"/>
    <p:sldId id="875" r:id="rId6"/>
    <p:sldId id="873" r:id="rId7"/>
    <p:sldId id="874" r:id="rId8"/>
    <p:sldId id="877" r:id="rId9"/>
    <p:sldId id="900" r:id="rId10"/>
    <p:sldId id="901" r:id="rId11"/>
    <p:sldId id="878" r:id="rId12"/>
    <p:sldId id="879" r:id="rId13"/>
    <p:sldId id="880" r:id="rId14"/>
    <p:sldId id="882" r:id="rId15"/>
    <p:sldId id="910" r:id="rId16"/>
    <p:sldId id="908" r:id="rId17"/>
    <p:sldId id="909" r:id="rId18"/>
    <p:sldId id="903" r:id="rId19"/>
    <p:sldId id="905" r:id="rId20"/>
    <p:sldId id="911" r:id="rId21"/>
    <p:sldId id="885" r:id="rId22"/>
    <p:sldId id="886" r:id="rId23"/>
    <p:sldId id="904" r:id="rId24"/>
    <p:sldId id="906" r:id="rId25"/>
    <p:sldId id="907" r:id="rId26"/>
    <p:sldId id="883" r:id="rId27"/>
    <p:sldId id="884" r:id="rId28"/>
    <p:sldId id="887" r:id="rId29"/>
    <p:sldId id="888" r:id="rId30"/>
    <p:sldId id="889" r:id="rId31"/>
    <p:sldId id="890" r:id="rId32"/>
    <p:sldId id="891" r:id="rId33"/>
    <p:sldId id="892" r:id="rId34"/>
    <p:sldId id="894" r:id="rId35"/>
    <p:sldId id="896" r:id="rId36"/>
    <p:sldId id="898" r:id="rId37"/>
    <p:sldId id="902" r:id="rId38"/>
  </p:sldIdLst>
  <p:sldSz cx="9144000" cy="6858000" type="screen4x3"/>
  <p:notesSz cx="7010400" cy="9296400"/>
  <p:defaultTextStyle>
    <a:defPPr>
      <a:defRPr lang="en-US"/>
    </a:defPPr>
    <a:lvl1pPr algn="l" defTabSz="2176463" rtl="0" eaLnBrk="0" fontAlgn="base" hangingPunct="0">
      <a:spcBef>
        <a:spcPct val="0"/>
      </a:spcBef>
      <a:spcAft>
        <a:spcPct val="0"/>
      </a:spcAft>
      <a:defRPr sz="4300" kern="1200">
        <a:solidFill>
          <a:schemeClr val="tx1"/>
        </a:solidFill>
        <a:latin typeface="Calibri" panose="020F0502020204030204" pitchFamily="34" charset="0"/>
        <a:ea typeface="+mn-ea"/>
        <a:cs typeface="+mn-cs"/>
      </a:defRPr>
    </a:lvl1pPr>
    <a:lvl2pPr marL="1087438" indent="-630238" algn="l" defTabSz="2176463" rtl="0" eaLnBrk="0" fontAlgn="base" hangingPunct="0">
      <a:spcBef>
        <a:spcPct val="0"/>
      </a:spcBef>
      <a:spcAft>
        <a:spcPct val="0"/>
      </a:spcAft>
      <a:defRPr sz="4300" kern="1200">
        <a:solidFill>
          <a:schemeClr val="tx1"/>
        </a:solidFill>
        <a:latin typeface="Calibri" panose="020F0502020204030204" pitchFamily="34" charset="0"/>
        <a:ea typeface="+mn-ea"/>
        <a:cs typeface="+mn-cs"/>
      </a:defRPr>
    </a:lvl2pPr>
    <a:lvl3pPr marL="2176463" indent="-1262063" algn="l" defTabSz="2176463" rtl="0" eaLnBrk="0" fontAlgn="base" hangingPunct="0">
      <a:spcBef>
        <a:spcPct val="0"/>
      </a:spcBef>
      <a:spcAft>
        <a:spcPct val="0"/>
      </a:spcAft>
      <a:defRPr sz="4300" kern="1200">
        <a:solidFill>
          <a:schemeClr val="tx1"/>
        </a:solidFill>
        <a:latin typeface="Calibri" panose="020F0502020204030204" pitchFamily="34" charset="0"/>
        <a:ea typeface="+mn-ea"/>
        <a:cs typeface="+mn-cs"/>
      </a:defRPr>
    </a:lvl3pPr>
    <a:lvl4pPr marL="3265488" indent="-1893888" algn="l" defTabSz="2176463" rtl="0" eaLnBrk="0" fontAlgn="base" hangingPunct="0">
      <a:spcBef>
        <a:spcPct val="0"/>
      </a:spcBef>
      <a:spcAft>
        <a:spcPct val="0"/>
      </a:spcAft>
      <a:defRPr sz="4300" kern="1200">
        <a:solidFill>
          <a:schemeClr val="tx1"/>
        </a:solidFill>
        <a:latin typeface="Calibri" panose="020F0502020204030204" pitchFamily="34" charset="0"/>
        <a:ea typeface="+mn-ea"/>
        <a:cs typeface="+mn-cs"/>
      </a:defRPr>
    </a:lvl4pPr>
    <a:lvl5pPr marL="4354513" indent="-2525713" algn="l" defTabSz="2176463" rtl="0" eaLnBrk="0" fontAlgn="base" hangingPunct="0">
      <a:spcBef>
        <a:spcPct val="0"/>
      </a:spcBef>
      <a:spcAft>
        <a:spcPct val="0"/>
      </a:spcAft>
      <a:defRPr sz="4300" kern="1200">
        <a:solidFill>
          <a:schemeClr val="tx1"/>
        </a:solidFill>
        <a:latin typeface="Calibri" panose="020F0502020204030204" pitchFamily="34" charset="0"/>
        <a:ea typeface="+mn-ea"/>
        <a:cs typeface="+mn-cs"/>
      </a:defRPr>
    </a:lvl5pPr>
    <a:lvl6pPr marL="2286000" algn="l" defTabSz="914400" rtl="0" eaLnBrk="1" latinLnBrk="0" hangingPunct="1">
      <a:defRPr sz="4300" kern="1200">
        <a:solidFill>
          <a:schemeClr val="tx1"/>
        </a:solidFill>
        <a:latin typeface="Calibri" panose="020F0502020204030204" pitchFamily="34" charset="0"/>
        <a:ea typeface="+mn-ea"/>
        <a:cs typeface="+mn-cs"/>
      </a:defRPr>
    </a:lvl6pPr>
    <a:lvl7pPr marL="2743200" algn="l" defTabSz="914400" rtl="0" eaLnBrk="1" latinLnBrk="0" hangingPunct="1">
      <a:defRPr sz="4300" kern="1200">
        <a:solidFill>
          <a:schemeClr val="tx1"/>
        </a:solidFill>
        <a:latin typeface="Calibri" panose="020F0502020204030204" pitchFamily="34" charset="0"/>
        <a:ea typeface="+mn-ea"/>
        <a:cs typeface="+mn-cs"/>
      </a:defRPr>
    </a:lvl7pPr>
    <a:lvl8pPr marL="3200400" algn="l" defTabSz="914400" rtl="0" eaLnBrk="1" latinLnBrk="0" hangingPunct="1">
      <a:defRPr sz="4300" kern="1200">
        <a:solidFill>
          <a:schemeClr val="tx1"/>
        </a:solidFill>
        <a:latin typeface="Calibri" panose="020F0502020204030204" pitchFamily="34" charset="0"/>
        <a:ea typeface="+mn-ea"/>
        <a:cs typeface="+mn-cs"/>
      </a:defRPr>
    </a:lvl8pPr>
    <a:lvl9pPr marL="3657600" algn="l" defTabSz="914400" rtl="0" eaLnBrk="1" latinLnBrk="0" hangingPunct="1">
      <a:defRPr sz="4300"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60"/>
    <a:srgbClr val="00007A"/>
    <a:srgbClr val="CC3300"/>
    <a:srgbClr val="A50021"/>
    <a:srgbClr val="800000"/>
    <a:srgbClr val="DACC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84" autoAdjust="0"/>
    <p:restoredTop sz="94705" autoAdjust="0"/>
  </p:normalViewPr>
  <p:slideViewPr>
    <p:cSldViewPr>
      <p:cViewPr varScale="1">
        <p:scale>
          <a:sx n="104" d="100"/>
          <a:sy n="104" d="100"/>
        </p:scale>
        <p:origin x="149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912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0770" name="Rectangle 2">
            <a:extLst>
              <a:ext uri="{FF2B5EF4-FFF2-40B4-BE49-F238E27FC236}">
                <a16:creationId xmlns:a16="http://schemas.microsoft.com/office/drawing/2014/main" id="{1091788E-B771-4723-B926-45D252E99E6D}"/>
              </a:ext>
            </a:extLst>
          </p:cNvPr>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5471" tIns="47735" rIns="95471" bIns="47735" numCol="1" anchor="t" anchorCtr="0" compatLnSpc="1">
            <a:prstTxWarp prst="textNoShape">
              <a:avLst/>
            </a:prstTxWarp>
          </a:bodyPr>
          <a:lstStyle>
            <a:lvl1pPr algn="l" defTabSz="955425" eaLnBrk="1" fontAlgn="auto" hangingPunct="1">
              <a:spcBef>
                <a:spcPts val="0"/>
              </a:spcBef>
              <a:spcAft>
                <a:spcPts val="0"/>
              </a:spcAft>
              <a:defRPr sz="1300" u="none">
                <a:latin typeface="Arial" charset="0"/>
                <a:cs typeface="+mn-cs"/>
              </a:defRPr>
            </a:lvl1pPr>
          </a:lstStyle>
          <a:p>
            <a:pPr>
              <a:defRPr/>
            </a:pPr>
            <a:endParaRPr lang="en-US"/>
          </a:p>
        </p:txBody>
      </p:sp>
      <p:sp>
        <p:nvSpPr>
          <p:cNvPr id="160771" name="Rectangle 3">
            <a:extLst>
              <a:ext uri="{FF2B5EF4-FFF2-40B4-BE49-F238E27FC236}">
                <a16:creationId xmlns:a16="http://schemas.microsoft.com/office/drawing/2014/main" id="{193FC0F9-20C5-48E2-B84F-1A09B922D4E7}"/>
              </a:ext>
            </a:extLst>
          </p:cNvPr>
          <p:cNvSpPr>
            <a:spLocks noGrp="1" noChangeArrowheads="1"/>
          </p:cNvSpPr>
          <p:nvPr>
            <p:ph type="dt" sz="quarter" idx="1"/>
          </p:nvPr>
        </p:nvSpPr>
        <p:spPr bwMode="auto">
          <a:xfrm>
            <a:off x="3970338" y="0"/>
            <a:ext cx="3038475" cy="463550"/>
          </a:xfrm>
          <a:prstGeom prst="rect">
            <a:avLst/>
          </a:prstGeom>
          <a:noFill/>
          <a:ln w="9525">
            <a:noFill/>
            <a:miter lim="800000"/>
            <a:headEnd/>
            <a:tailEnd/>
          </a:ln>
          <a:effectLst/>
        </p:spPr>
        <p:txBody>
          <a:bodyPr vert="horz" wrap="square" lIns="95471" tIns="47735" rIns="95471" bIns="47735" numCol="1" anchor="t" anchorCtr="0" compatLnSpc="1">
            <a:prstTxWarp prst="textNoShape">
              <a:avLst/>
            </a:prstTxWarp>
          </a:bodyPr>
          <a:lstStyle>
            <a:lvl1pPr algn="r" defTabSz="955425" eaLnBrk="1" fontAlgn="auto" hangingPunct="1">
              <a:spcBef>
                <a:spcPts val="0"/>
              </a:spcBef>
              <a:spcAft>
                <a:spcPts val="0"/>
              </a:spcAft>
              <a:defRPr sz="1300" u="none">
                <a:latin typeface="Arial" charset="0"/>
                <a:cs typeface="+mn-cs"/>
              </a:defRPr>
            </a:lvl1pPr>
          </a:lstStyle>
          <a:p>
            <a:pPr>
              <a:defRPr/>
            </a:pPr>
            <a:endParaRPr lang="en-US"/>
          </a:p>
        </p:txBody>
      </p:sp>
      <p:sp>
        <p:nvSpPr>
          <p:cNvPr id="160772" name="Rectangle 4">
            <a:extLst>
              <a:ext uri="{FF2B5EF4-FFF2-40B4-BE49-F238E27FC236}">
                <a16:creationId xmlns:a16="http://schemas.microsoft.com/office/drawing/2014/main" id="{D3F1D6DF-A3BA-4D5B-9810-66A13DAA042C}"/>
              </a:ext>
            </a:extLst>
          </p:cNvPr>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95471" tIns="47735" rIns="95471" bIns="47735" numCol="1" anchor="b" anchorCtr="0" compatLnSpc="1">
            <a:prstTxWarp prst="textNoShape">
              <a:avLst/>
            </a:prstTxWarp>
          </a:bodyPr>
          <a:lstStyle>
            <a:lvl1pPr algn="l" defTabSz="955425" eaLnBrk="1" fontAlgn="auto" hangingPunct="1">
              <a:spcBef>
                <a:spcPts val="0"/>
              </a:spcBef>
              <a:spcAft>
                <a:spcPts val="0"/>
              </a:spcAft>
              <a:defRPr sz="1300" u="none">
                <a:latin typeface="Arial" charset="0"/>
                <a:cs typeface="+mn-cs"/>
              </a:defRPr>
            </a:lvl1pPr>
          </a:lstStyle>
          <a:p>
            <a:pPr>
              <a:defRPr/>
            </a:pPr>
            <a:endParaRPr lang="en-US"/>
          </a:p>
        </p:txBody>
      </p:sp>
      <p:sp>
        <p:nvSpPr>
          <p:cNvPr id="160773" name="Rectangle 5">
            <a:extLst>
              <a:ext uri="{FF2B5EF4-FFF2-40B4-BE49-F238E27FC236}">
                <a16:creationId xmlns:a16="http://schemas.microsoft.com/office/drawing/2014/main" id="{C0D38D8B-FE18-4A65-A90D-DD5E5EA3E4C7}"/>
              </a:ext>
            </a:extLst>
          </p:cNvPr>
          <p:cNvSpPr>
            <a:spLocks noGrp="1" noChangeArrowheads="1"/>
          </p:cNvSpPr>
          <p:nvPr>
            <p:ph type="sldNum" sz="quarter" idx="3"/>
          </p:nvPr>
        </p:nvSpPr>
        <p:spPr bwMode="auto">
          <a:xfrm>
            <a:off x="3970338" y="8831263"/>
            <a:ext cx="3038475" cy="463550"/>
          </a:xfrm>
          <a:prstGeom prst="rect">
            <a:avLst/>
          </a:prstGeom>
          <a:noFill/>
          <a:ln w="9525">
            <a:noFill/>
            <a:miter lim="800000"/>
            <a:headEnd/>
            <a:tailEnd/>
          </a:ln>
          <a:effectLst/>
        </p:spPr>
        <p:txBody>
          <a:bodyPr vert="horz" wrap="square" lIns="95471" tIns="47735" rIns="95471" bIns="47735" numCol="1" anchor="b" anchorCtr="0" compatLnSpc="1">
            <a:prstTxWarp prst="textNoShape">
              <a:avLst/>
            </a:prstTxWarp>
          </a:bodyPr>
          <a:lstStyle>
            <a:lvl1pPr algn="r" defTabSz="954839" eaLnBrk="1" fontAlgn="auto" hangingPunct="1">
              <a:spcBef>
                <a:spcPts val="0"/>
              </a:spcBef>
              <a:spcAft>
                <a:spcPts val="0"/>
              </a:spcAft>
              <a:defRPr sz="1300" u="none">
                <a:latin typeface="+mn-lt"/>
              </a:defRPr>
            </a:lvl1pPr>
          </a:lstStyle>
          <a:p>
            <a:pPr>
              <a:defRPr/>
            </a:pPr>
            <a:fld id="{3EB5506B-F24F-488D-A526-0D14542D9E7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9730" name="Rectangle 2">
            <a:extLst>
              <a:ext uri="{FF2B5EF4-FFF2-40B4-BE49-F238E27FC236}">
                <a16:creationId xmlns:a16="http://schemas.microsoft.com/office/drawing/2014/main" id="{72A21162-FC78-4ED7-94D0-4016F46E343D}"/>
              </a:ext>
            </a:extLst>
          </p:cNvPr>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5471" tIns="47735" rIns="95471" bIns="47735" numCol="1" anchor="t" anchorCtr="0" compatLnSpc="1">
            <a:prstTxWarp prst="textNoShape">
              <a:avLst/>
            </a:prstTxWarp>
          </a:bodyPr>
          <a:lstStyle>
            <a:lvl1pPr algn="l" defTabSz="955425" eaLnBrk="1" fontAlgn="auto" hangingPunct="1">
              <a:spcBef>
                <a:spcPts val="0"/>
              </a:spcBef>
              <a:spcAft>
                <a:spcPts val="0"/>
              </a:spcAft>
              <a:defRPr sz="1300" u="none">
                <a:latin typeface="Arial" charset="0"/>
                <a:cs typeface="+mn-cs"/>
              </a:defRPr>
            </a:lvl1pPr>
          </a:lstStyle>
          <a:p>
            <a:pPr>
              <a:defRPr/>
            </a:pPr>
            <a:endParaRPr lang="en-US"/>
          </a:p>
        </p:txBody>
      </p:sp>
      <p:sp>
        <p:nvSpPr>
          <p:cNvPr id="329731" name="Rectangle 3">
            <a:extLst>
              <a:ext uri="{FF2B5EF4-FFF2-40B4-BE49-F238E27FC236}">
                <a16:creationId xmlns:a16="http://schemas.microsoft.com/office/drawing/2014/main" id="{58B69806-1B2C-4DCA-994E-57886E9567CF}"/>
              </a:ext>
            </a:extLst>
          </p:cNvPr>
          <p:cNvSpPr>
            <a:spLocks noGrp="1" noChangeArrowheads="1"/>
          </p:cNvSpPr>
          <p:nvPr>
            <p:ph type="dt" idx="1"/>
          </p:nvPr>
        </p:nvSpPr>
        <p:spPr bwMode="auto">
          <a:xfrm>
            <a:off x="3970338" y="0"/>
            <a:ext cx="3038475" cy="463550"/>
          </a:xfrm>
          <a:prstGeom prst="rect">
            <a:avLst/>
          </a:prstGeom>
          <a:noFill/>
          <a:ln w="9525">
            <a:noFill/>
            <a:miter lim="800000"/>
            <a:headEnd/>
            <a:tailEnd/>
          </a:ln>
          <a:effectLst/>
        </p:spPr>
        <p:txBody>
          <a:bodyPr vert="horz" wrap="square" lIns="95471" tIns="47735" rIns="95471" bIns="47735" numCol="1" anchor="t" anchorCtr="0" compatLnSpc="1">
            <a:prstTxWarp prst="textNoShape">
              <a:avLst/>
            </a:prstTxWarp>
          </a:bodyPr>
          <a:lstStyle>
            <a:lvl1pPr algn="r" defTabSz="955425" eaLnBrk="1" fontAlgn="auto" hangingPunct="1">
              <a:spcBef>
                <a:spcPts val="0"/>
              </a:spcBef>
              <a:spcAft>
                <a:spcPts val="0"/>
              </a:spcAft>
              <a:defRPr sz="1300" u="none">
                <a:latin typeface="Arial" charset="0"/>
                <a:cs typeface="+mn-cs"/>
              </a:defRPr>
            </a:lvl1pPr>
          </a:lstStyle>
          <a:p>
            <a:pPr>
              <a:defRPr/>
            </a:pPr>
            <a:endParaRPr lang="en-US"/>
          </a:p>
        </p:txBody>
      </p:sp>
      <p:sp>
        <p:nvSpPr>
          <p:cNvPr id="16388" name="Rectangle 4">
            <a:extLst>
              <a:ext uri="{FF2B5EF4-FFF2-40B4-BE49-F238E27FC236}">
                <a16:creationId xmlns:a16="http://schemas.microsoft.com/office/drawing/2014/main" id="{6CBDF7AF-F867-49BD-BCCF-BD552A326F6F}"/>
              </a:ext>
            </a:extLst>
          </p:cNvPr>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9733" name="Rectangle 5">
            <a:extLst>
              <a:ext uri="{FF2B5EF4-FFF2-40B4-BE49-F238E27FC236}">
                <a16:creationId xmlns:a16="http://schemas.microsoft.com/office/drawing/2014/main" id="{25EFCBBF-B567-4DAA-A4D1-9876B00E0DFC}"/>
              </a:ext>
            </a:extLst>
          </p:cNvPr>
          <p:cNvSpPr>
            <a:spLocks noGrp="1" noChangeArrowheads="1"/>
          </p:cNvSpPr>
          <p:nvPr>
            <p:ph type="body" sz="quarter" idx="3"/>
          </p:nvPr>
        </p:nvSpPr>
        <p:spPr bwMode="auto">
          <a:xfrm>
            <a:off x="700088" y="4416425"/>
            <a:ext cx="5610225" cy="4181475"/>
          </a:xfrm>
          <a:prstGeom prst="rect">
            <a:avLst/>
          </a:prstGeom>
          <a:noFill/>
          <a:ln w="9525">
            <a:noFill/>
            <a:miter lim="800000"/>
            <a:headEnd/>
            <a:tailEnd/>
          </a:ln>
          <a:effectLst/>
        </p:spPr>
        <p:txBody>
          <a:bodyPr vert="horz" wrap="square" lIns="95471" tIns="47735" rIns="95471" bIns="4773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9734" name="Rectangle 6">
            <a:extLst>
              <a:ext uri="{FF2B5EF4-FFF2-40B4-BE49-F238E27FC236}">
                <a16:creationId xmlns:a16="http://schemas.microsoft.com/office/drawing/2014/main" id="{1D27BCD6-1682-46C5-952D-7BAB9DF70535}"/>
              </a:ext>
            </a:extLst>
          </p:cNvPr>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95471" tIns="47735" rIns="95471" bIns="47735" numCol="1" anchor="b" anchorCtr="0" compatLnSpc="1">
            <a:prstTxWarp prst="textNoShape">
              <a:avLst/>
            </a:prstTxWarp>
          </a:bodyPr>
          <a:lstStyle>
            <a:lvl1pPr algn="l" defTabSz="955425" eaLnBrk="1" fontAlgn="auto" hangingPunct="1">
              <a:spcBef>
                <a:spcPts val="0"/>
              </a:spcBef>
              <a:spcAft>
                <a:spcPts val="0"/>
              </a:spcAft>
              <a:defRPr sz="1300" u="none">
                <a:latin typeface="Arial" charset="0"/>
                <a:cs typeface="+mn-cs"/>
              </a:defRPr>
            </a:lvl1pPr>
          </a:lstStyle>
          <a:p>
            <a:pPr>
              <a:defRPr/>
            </a:pPr>
            <a:endParaRPr lang="en-US"/>
          </a:p>
        </p:txBody>
      </p:sp>
      <p:sp>
        <p:nvSpPr>
          <p:cNvPr id="329735" name="Rectangle 7">
            <a:extLst>
              <a:ext uri="{FF2B5EF4-FFF2-40B4-BE49-F238E27FC236}">
                <a16:creationId xmlns:a16="http://schemas.microsoft.com/office/drawing/2014/main" id="{40DA59A1-8CD5-42C4-A6C4-E17C1F087AE9}"/>
              </a:ext>
            </a:extLst>
          </p:cNvPr>
          <p:cNvSpPr>
            <a:spLocks noGrp="1" noChangeArrowheads="1"/>
          </p:cNvSpPr>
          <p:nvPr>
            <p:ph type="sldNum" sz="quarter" idx="5"/>
          </p:nvPr>
        </p:nvSpPr>
        <p:spPr bwMode="auto">
          <a:xfrm>
            <a:off x="3970338" y="8831263"/>
            <a:ext cx="3038475" cy="463550"/>
          </a:xfrm>
          <a:prstGeom prst="rect">
            <a:avLst/>
          </a:prstGeom>
          <a:noFill/>
          <a:ln w="9525">
            <a:noFill/>
            <a:miter lim="800000"/>
            <a:headEnd/>
            <a:tailEnd/>
          </a:ln>
          <a:effectLst/>
        </p:spPr>
        <p:txBody>
          <a:bodyPr vert="horz" wrap="square" lIns="95471" tIns="47735" rIns="95471" bIns="47735" numCol="1" anchor="b" anchorCtr="0" compatLnSpc="1">
            <a:prstTxWarp prst="textNoShape">
              <a:avLst/>
            </a:prstTxWarp>
          </a:bodyPr>
          <a:lstStyle>
            <a:lvl1pPr algn="r" defTabSz="954839" eaLnBrk="1" fontAlgn="auto" hangingPunct="1">
              <a:spcBef>
                <a:spcPts val="0"/>
              </a:spcBef>
              <a:spcAft>
                <a:spcPts val="0"/>
              </a:spcAft>
              <a:defRPr sz="1300" u="none">
                <a:latin typeface="+mn-lt"/>
              </a:defRPr>
            </a:lvl1pPr>
          </a:lstStyle>
          <a:p>
            <a:pPr>
              <a:defRPr/>
            </a:pPr>
            <a:fld id="{42C9D236-C26A-4304-BC57-57B706A4336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16AF34C6-6F0E-4AC4-9149-992AC7131EF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spcBef>
                <a:spcPct val="30000"/>
              </a:spcBef>
              <a:defRPr sz="1200">
                <a:solidFill>
                  <a:schemeClr val="tx1"/>
                </a:solidFill>
                <a:latin typeface="Arial" panose="020B0604020202020204" pitchFamily="34" charset="0"/>
              </a:defRPr>
            </a:lvl1pPr>
            <a:lvl2pPr marL="773113" indent="-295275" defTabSz="954088">
              <a:spcBef>
                <a:spcPct val="30000"/>
              </a:spcBef>
              <a:defRPr sz="1200">
                <a:solidFill>
                  <a:schemeClr val="tx1"/>
                </a:solidFill>
                <a:latin typeface="Arial" panose="020B0604020202020204" pitchFamily="34" charset="0"/>
              </a:defRPr>
            </a:lvl2pPr>
            <a:lvl3pPr marL="1190625" indent="-236538" defTabSz="954088">
              <a:spcBef>
                <a:spcPct val="30000"/>
              </a:spcBef>
              <a:defRPr sz="1200">
                <a:solidFill>
                  <a:schemeClr val="tx1"/>
                </a:solidFill>
                <a:latin typeface="Arial" panose="020B0604020202020204" pitchFamily="34" charset="0"/>
              </a:defRPr>
            </a:lvl3pPr>
            <a:lvl4pPr marL="1668463" indent="-236538" defTabSz="954088">
              <a:spcBef>
                <a:spcPct val="30000"/>
              </a:spcBef>
              <a:defRPr sz="1200">
                <a:solidFill>
                  <a:schemeClr val="tx1"/>
                </a:solidFill>
                <a:latin typeface="Arial" panose="020B0604020202020204" pitchFamily="34" charset="0"/>
              </a:defRPr>
            </a:lvl4pPr>
            <a:lvl5pPr marL="2146300" indent="-236538" defTabSz="954088">
              <a:spcBef>
                <a:spcPct val="30000"/>
              </a:spcBef>
              <a:defRPr sz="1200">
                <a:solidFill>
                  <a:schemeClr val="tx1"/>
                </a:solidFill>
                <a:latin typeface="Arial" panose="020B0604020202020204" pitchFamily="34" charset="0"/>
              </a:defRPr>
            </a:lvl5pPr>
            <a:lvl6pPr marL="2603500" indent="-236538" defTabSz="954088" eaLnBrk="0" fontAlgn="base" hangingPunct="0">
              <a:spcBef>
                <a:spcPct val="30000"/>
              </a:spcBef>
              <a:spcAft>
                <a:spcPct val="0"/>
              </a:spcAft>
              <a:defRPr sz="1200">
                <a:solidFill>
                  <a:schemeClr val="tx1"/>
                </a:solidFill>
                <a:latin typeface="Arial" panose="020B0604020202020204" pitchFamily="34" charset="0"/>
              </a:defRPr>
            </a:lvl6pPr>
            <a:lvl7pPr marL="3060700" indent="-236538" defTabSz="954088" eaLnBrk="0" fontAlgn="base" hangingPunct="0">
              <a:spcBef>
                <a:spcPct val="30000"/>
              </a:spcBef>
              <a:spcAft>
                <a:spcPct val="0"/>
              </a:spcAft>
              <a:defRPr sz="1200">
                <a:solidFill>
                  <a:schemeClr val="tx1"/>
                </a:solidFill>
                <a:latin typeface="Arial" panose="020B0604020202020204" pitchFamily="34" charset="0"/>
              </a:defRPr>
            </a:lvl7pPr>
            <a:lvl8pPr marL="3517900" indent="-236538" defTabSz="954088" eaLnBrk="0" fontAlgn="base" hangingPunct="0">
              <a:spcBef>
                <a:spcPct val="30000"/>
              </a:spcBef>
              <a:spcAft>
                <a:spcPct val="0"/>
              </a:spcAft>
              <a:defRPr sz="1200">
                <a:solidFill>
                  <a:schemeClr val="tx1"/>
                </a:solidFill>
                <a:latin typeface="Arial" panose="020B0604020202020204" pitchFamily="34" charset="0"/>
              </a:defRPr>
            </a:lvl8pPr>
            <a:lvl9pPr marL="3975100" indent="-236538" defTabSz="954088" eaLnBrk="0" fontAlgn="base" hangingPunct="0">
              <a:spcBef>
                <a:spcPct val="30000"/>
              </a:spcBef>
              <a:spcAft>
                <a:spcPct val="0"/>
              </a:spcAft>
              <a:defRPr sz="1200">
                <a:solidFill>
                  <a:schemeClr val="tx1"/>
                </a:solidFill>
                <a:latin typeface="Arial" panose="020B0604020202020204" pitchFamily="34" charset="0"/>
              </a:defRPr>
            </a:lvl9pPr>
          </a:lstStyle>
          <a:p>
            <a:pPr fontAlgn="base">
              <a:spcBef>
                <a:spcPct val="0"/>
              </a:spcBef>
              <a:spcAft>
                <a:spcPct val="0"/>
              </a:spcAft>
            </a:pPr>
            <a:fld id="{9A88DB02-BD11-4660-AB62-94452AD2B5ED}" type="slidenum">
              <a:rPr lang="en-US" altLang="en-US" sz="1300" smtClean="0"/>
              <a:pPr fontAlgn="base">
                <a:spcBef>
                  <a:spcPct val="0"/>
                </a:spcBef>
                <a:spcAft>
                  <a:spcPct val="0"/>
                </a:spcAft>
              </a:pPr>
              <a:t>1</a:t>
            </a:fld>
            <a:endParaRPr lang="en-US" altLang="en-US" sz="1300"/>
          </a:p>
        </p:txBody>
      </p:sp>
      <p:sp>
        <p:nvSpPr>
          <p:cNvPr id="19459" name="Rectangle 2">
            <a:extLst>
              <a:ext uri="{FF2B5EF4-FFF2-40B4-BE49-F238E27FC236}">
                <a16:creationId xmlns:a16="http://schemas.microsoft.com/office/drawing/2014/main" id="{BD070DA2-F192-450E-8E76-F3CAE180C3F4}"/>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90D4510E-7393-4930-93E0-514535DE9F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8B46753-D896-49E2-A3AA-969F202D9F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050" y="571500"/>
            <a:ext cx="23542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889F8B9D-6D74-4041-8120-0F6FF954FDD8}"/>
              </a:ext>
            </a:extLst>
          </p:cNvPr>
          <p:cNvSpPr/>
          <p:nvPr/>
        </p:nvSpPr>
        <p:spPr>
          <a:xfrm>
            <a:off x="828675" y="1828800"/>
            <a:ext cx="1714500" cy="76200"/>
          </a:xfrm>
          <a:prstGeom prst="rect">
            <a:avLst/>
          </a:prstGeom>
          <a:solidFill>
            <a:schemeClr val="accent6">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177313" eaLnBrk="1" fontAlgn="auto" hangingPunct="1">
              <a:spcBef>
                <a:spcPts val="0"/>
              </a:spcBef>
              <a:spcAft>
                <a:spcPts val="0"/>
              </a:spcAft>
              <a:defRPr/>
            </a:pPr>
            <a:endParaRPr lang="en-US" sz="300" dirty="0">
              <a:solidFill>
                <a:schemeClr val="tx1"/>
              </a:solidFill>
            </a:endParaRPr>
          </a:p>
        </p:txBody>
      </p:sp>
      <p:sp>
        <p:nvSpPr>
          <p:cNvPr id="8" name="Rectangle 7">
            <a:extLst>
              <a:ext uri="{FF2B5EF4-FFF2-40B4-BE49-F238E27FC236}">
                <a16:creationId xmlns:a16="http://schemas.microsoft.com/office/drawing/2014/main" id="{84516E86-D763-450F-A7AC-9FF87C1A8B26}"/>
              </a:ext>
            </a:extLst>
          </p:cNvPr>
          <p:cNvSpPr/>
          <p:nvPr/>
        </p:nvSpPr>
        <p:spPr>
          <a:xfrm>
            <a:off x="400050" y="4648200"/>
            <a:ext cx="8315325" cy="1638300"/>
          </a:xfrm>
          <a:prstGeom prst="rect">
            <a:avLst/>
          </a:prstGeom>
          <a:solidFill>
            <a:srgbClr val="032E4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177313" eaLnBrk="1" fontAlgn="auto" hangingPunct="1">
              <a:spcBef>
                <a:spcPts val="0"/>
              </a:spcBef>
              <a:spcAft>
                <a:spcPts val="0"/>
              </a:spcAft>
              <a:defRPr/>
            </a:pPr>
            <a:endParaRPr lang="en-US" sz="450" dirty="0">
              <a:solidFill>
                <a:schemeClr val="tx1"/>
              </a:solidFill>
            </a:endParaRPr>
          </a:p>
        </p:txBody>
      </p:sp>
      <p:sp>
        <p:nvSpPr>
          <p:cNvPr id="9" name="TextBox 8">
            <a:extLst>
              <a:ext uri="{FF2B5EF4-FFF2-40B4-BE49-F238E27FC236}">
                <a16:creationId xmlns:a16="http://schemas.microsoft.com/office/drawing/2014/main" id="{6CC0EA21-3EDB-4AB0-898B-E545C4C545DF}"/>
              </a:ext>
            </a:extLst>
          </p:cNvPr>
          <p:cNvSpPr txBox="1"/>
          <p:nvPr/>
        </p:nvSpPr>
        <p:spPr>
          <a:xfrm>
            <a:off x="6743700" y="5529263"/>
            <a:ext cx="1778000" cy="254000"/>
          </a:xfrm>
          <a:prstGeom prst="rect">
            <a:avLst/>
          </a:prstGeom>
          <a:noFill/>
        </p:spPr>
        <p:txBody>
          <a:bodyPr>
            <a:spAutoFit/>
          </a:bodyPr>
          <a:lstStyle/>
          <a:p>
            <a:pPr defTabSz="2177313" eaLnBrk="1" fontAlgn="auto" hangingPunct="1">
              <a:spcBef>
                <a:spcPts val="0"/>
              </a:spcBef>
              <a:spcAft>
                <a:spcPts val="0"/>
              </a:spcAft>
              <a:defRPr/>
            </a:pPr>
            <a:r>
              <a:rPr lang="en-US" sz="1050" dirty="0">
                <a:solidFill>
                  <a:schemeClr val="bg1"/>
                </a:solidFill>
                <a:latin typeface="Arial" panose="020B0604020202020204" pitchFamily="34" charset="0"/>
                <a:cs typeface="Arial" panose="020B0604020202020204" pitchFamily="34" charset="0"/>
              </a:rPr>
              <a:t>www.bowlesrice.com</a:t>
            </a:r>
          </a:p>
        </p:txBody>
      </p:sp>
      <p:sp>
        <p:nvSpPr>
          <p:cNvPr id="2" name="Title 1"/>
          <p:cNvSpPr>
            <a:spLocks noGrp="1"/>
          </p:cNvSpPr>
          <p:nvPr>
            <p:ph type="title"/>
          </p:nvPr>
        </p:nvSpPr>
        <p:spPr>
          <a:xfrm>
            <a:off x="744044" y="2320291"/>
            <a:ext cx="7970792" cy="885895"/>
          </a:xfrm>
        </p:spPr>
        <p:txBody>
          <a:bodyPr/>
          <a:lstStyle>
            <a:lvl1pPr>
              <a:defRPr sz="4500" b="1" baseline="0">
                <a:solidFill>
                  <a:schemeClr val="tx1">
                    <a:lumMod val="95000"/>
                    <a:lumOff val="5000"/>
                  </a:schemeClr>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3" name="Text Placeholder 12"/>
          <p:cNvSpPr>
            <a:spLocks noGrp="1"/>
          </p:cNvSpPr>
          <p:nvPr>
            <p:ph type="body" sz="quarter" idx="10"/>
          </p:nvPr>
        </p:nvSpPr>
        <p:spPr>
          <a:xfrm>
            <a:off x="743449" y="3238500"/>
            <a:ext cx="7971387" cy="976117"/>
          </a:xfrm>
        </p:spPr>
        <p:txBody>
          <a:bodyPr>
            <a:noAutofit/>
          </a:bodyPr>
          <a:lstStyle>
            <a:lvl1pPr>
              <a:defRPr sz="4500" b="1" baseline="0">
                <a:solidFill>
                  <a:srgbClr val="032E41"/>
                </a:solidFill>
                <a:latin typeface="Arial" panose="020B0604020202020204" pitchFamily="34" charset="0"/>
                <a:cs typeface="Arial" panose="020B0604020202020204" pitchFamily="34" charset="0"/>
              </a:defRPr>
            </a:lvl1pPr>
            <a:lvl2pPr>
              <a:defRPr sz="4800">
                <a:solidFill>
                  <a:schemeClr val="tx1">
                    <a:lumMod val="95000"/>
                    <a:lumOff val="5000"/>
                  </a:schemeClr>
                </a:solidFill>
                <a:latin typeface="Arial" panose="020B0604020202020204" pitchFamily="34" charset="0"/>
                <a:cs typeface="Arial" panose="020B0604020202020204" pitchFamily="34" charset="0"/>
              </a:defRPr>
            </a:lvl2pPr>
            <a:lvl3pPr>
              <a:defRPr sz="4800">
                <a:solidFill>
                  <a:schemeClr val="tx1">
                    <a:lumMod val="95000"/>
                    <a:lumOff val="5000"/>
                  </a:schemeClr>
                </a:solidFill>
                <a:latin typeface="Arial" panose="020B0604020202020204" pitchFamily="34" charset="0"/>
                <a:cs typeface="Arial" panose="020B0604020202020204" pitchFamily="34" charset="0"/>
              </a:defRPr>
            </a:lvl3pPr>
            <a:lvl4pPr>
              <a:defRPr sz="4800">
                <a:solidFill>
                  <a:schemeClr val="tx1">
                    <a:lumMod val="95000"/>
                    <a:lumOff val="5000"/>
                  </a:schemeClr>
                </a:solidFill>
                <a:latin typeface="Arial" panose="020B0604020202020204" pitchFamily="34" charset="0"/>
                <a:cs typeface="Arial" panose="020B0604020202020204" pitchFamily="34" charset="0"/>
              </a:defRPr>
            </a:lvl4pPr>
            <a:lvl5pPr>
              <a:defRPr sz="4800">
                <a:solidFill>
                  <a:schemeClr val="tx1">
                    <a:lumMod val="95000"/>
                    <a:lumOff val="5000"/>
                  </a:schemeClr>
                </a:solidFill>
                <a:latin typeface="Arial" panose="020B0604020202020204" pitchFamily="34" charset="0"/>
                <a:cs typeface="Arial" panose="020B0604020202020204" pitchFamily="34" charset="0"/>
              </a:defRPr>
            </a:lvl5pPr>
          </a:lstStyle>
          <a:p>
            <a:pPr lvl="0"/>
            <a:r>
              <a:rPr lang="en-US"/>
              <a:t>Edit Master text styles</a:t>
            </a:r>
          </a:p>
        </p:txBody>
      </p:sp>
      <p:sp>
        <p:nvSpPr>
          <p:cNvPr id="15" name="Text Placeholder 14"/>
          <p:cNvSpPr>
            <a:spLocks noGrp="1"/>
          </p:cNvSpPr>
          <p:nvPr>
            <p:ph type="body" sz="quarter" idx="11"/>
          </p:nvPr>
        </p:nvSpPr>
        <p:spPr>
          <a:xfrm>
            <a:off x="772020" y="1981200"/>
            <a:ext cx="7942816" cy="339090"/>
          </a:xfrm>
        </p:spPr>
        <p:txBody>
          <a:bodyPr>
            <a:noAutofit/>
          </a:bodyPr>
          <a:lstStyle>
            <a:lvl1pPr>
              <a:defRPr sz="1200" b="1">
                <a:solidFill>
                  <a:schemeClr val="tx1">
                    <a:lumMod val="95000"/>
                    <a:lumOff val="5000"/>
                  </a:schemeClr>
                </a:solidFill>
                <a:latin typeface="Arial" panose="020B0604020202020204" pitchFamily="34" charset="0"/>
                <a:cs typeface="Arial" panose="020B0604020202020204" pitchFamily="34" charset="0"/>
              </a:defRPr>
            </a:lvl1pPr>
            <a:lvl2pPr>
              <a:defRPr sz="1050" b="1">
                <a:solidFill>
                  <a:schemeClr val="tx1">
                    <a:lumMod val="95000"/>
                    <a:lumOff val="5000"/>
                  </a:schemeClr>
                </a:solidFill>
                <a:latin typeface="Arial" panose="020B0604020202020204" pitchFamily="34" charset="0"/>
                <a:cs typeface="Arial" panose="020B0604020202020204" pitchFamily="34" charset="0"/>
              </a:defRPr>
            </a:lvl2pPr>
            <a:lvl3pPr>
              <a:defRPr sz="1050" b="1">
                <a:solidFill>
                  <a:schemeClr val="tx1">
                    <a:lumMod val="95000"/>
                    <a:lumOff val="5000"/>
                  </a:schemeClr>
                </a:solidFill>
                <a:latin typeface="Arial" panose="020B0604020202020204" pitchFamily="34" charset="0"/>
                <a:cs typeface="Arial" panose="020B0604020202020204" pitchFamily="34" charset="0"/>
              </a:defRPr>
            </a:lvl3pPr>
            <a:lvl4pPr>
              <a:defRPr sz="1050" b="1">
                <a:solidFill>
                  <a:schemeClr val="tx1">
                    <a:lumMod val="95000"/>
                    <a:lumOff val="5000"/>
                  </a:schemeClr>
                </a:solidFill>
                <a:latin typeface="Arial" panose="020B0604020202020204" pitchFamily="34" charset="0"/>
                <a:cs typeface="Arial" panose="020B0604020202020204" pitchFamily="34" charset="0"/>
              </a:defRPr>
            </a:lvl4pPr>
            <a:lvl5pPr>
              <a:defRPr sz="1050" b="1">
                <a:solidFill>
                  <a:schemeClr val="tx1">
                    <a:lumMod val="95000"/>
                    <a:lumOff val="5000"/>
                  </a:schemeClr>
                </a:solidFill>
                <a:latin typeface="Arial" panose="020B0604020202020204" pitchFamily="34" charset="0"/>
                <a:cs typeface="Arial" panose="020B0604020202020204" pitchFamily="34" charset="0"/>
              </a:defRPr>
            </a:lvl5pPr>
          </a:lstStyle>
          <a:p>
            <a:pPr lvl="0"/>
            <a:r>
              <a:rPr lang="en-US"/>
              <a:t>Edit Master text styles</a:t>
            </a:r>
          </a:p>
        </p:txBody>
      </p:sp>
      <p:sp>
        <p:nvSpPr>
          <p:cNvPr id="19" name="Text Placeholder 18"/>
          <p:cNvSpPr>
            <a:spLocks noGrp="1"/>
          </p:cNvSpPr>
          <p:nvPr>
            <p:ph type="body" sz="quarter" idx="12"/>
          </p:nvPr>
        </p:nvSpPr>
        <p:spPr>
          <a:xfrm>
            <a:off x="6743418" y="5143500"/>
            <a:ext cx="1777967" cy="342900"/>
          </a:xfrm>
        </p:spPr>
        <p:txBody>
          <a:bodyPr>
            <a:noAutofit/>
          </a:bodyPr>
          <a:lstStyle>
            <a:lvl1pPr>
              <a:defRPr sz="1050">
                <a:solidFill>
                  <a:schemeClr val="bg1"/>
                </a:solidFill>
                <a:latin typeface="Arial" panose="020B0604020202020204" pitchFamily="34" charset="0"/>
                <a:cs typeface="Arial" panose="020B0604020202020204" pitchFamily="34" charset="0"/>
              </a:defRPr>
            </a:lvl1pPr>
            <a:lvl2pPr>
              <a:defRPr sz="1050">
                <a:solidFill>
                  <a:schemeClr val="bg1"/>
                </a:solidFill>
                <a:latin typeface="Arial" panose="020B0604020202020204" pitchFamily="34" charset="0"/>
                <a:cs typeface="Arial" panose="020B0604020202020204" pitchFamily="34" charset="0"/>
              </a:defRPr>
            </a:lvl2pPr>
            <a:lvl3pPr>
              <a:defRPr sz="1050">
                <a:solidFill>
                  <a:schemeClr val="bg1"/>
                </a:solidFill>
                <a:latin typeface="Arial" panose="020B0604020202020204" pitchFamily="34" charset="0"/>
                <a:cs typeface="Arial" panose="020B0604020202020204" pitchFamily="34" charset="0"/>
              </a:defRPr>
            </a:lvl3pPr>
            <a:lvl4pPr>
              <a:defRPr sz="1050">
                <a:solidFill>
                  <a:schemeClr val="bg1"/>
                </a:solidFill>
                <a:latin typeface="Arial" panose="020B0604020202020204" pitchFamily="34" charset="0"/>
                <a:cs typeface="Arial" panose="020B0604020202020204" pitchFamily="34" charset="0"/>
              </a:defRPr>
            </a:lvl4pPr>
            <a:lvl5pPr>
              <a:defRPr sz="1050">
                <a:solidFill>
                  <a:schemeClr val="bg1"/>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1954638725"/>
      </p:ext>
    </p:extLst>
  </p:cSld>
  <p:clrMapOvr>
    <a:masterClrMapping/>
  </p:clrMapOvr>
  <p:transition spd="slow">
    <p:wipe/>
  </p:transition>
</p:sldLayout>
</file>

<file path=ppt/slideLayouts/slideLayout10.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C54C222-4515-4DDA-81A6-B78C3DEE78A2}"/>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3" name="Footer Placeholder 4">
            <a:extLst>
              <a:ext uri="{FF2B5EF4-FFF2-40B4-BE49-F238E27FC236}">
                <a16:creationId xmlns:a16="http://schemas.microsoft.com/office/drawing/2014/main" id="{CF15C23A-F9A5-4C92-9225-5F92A8296800}"/>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4" name="Slide Number Placeholder 5">
            <a:extLst>
              <a:ext uri="{FF2B5EF4-FFF2-40B4-BE49-F238E27FC236}">
                <a16:creationId xmlns:a16="http://schemas.microsoft.com/office/drawing/2014/main" id="{A29F939D-4784-45DB-BE0A-5CF6D858A9B5}"/>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58D25127-DBB8-40EA-B6E0-0A150CDC232E}" type="slidenum">
              <a:rPr lang="en-US" altLang="en-US"/>
              <a:pPr>
                <a:defRPr/>
              </a:pPr>
              <a:t>‹#›</a:t>
            </a:fld>
            <a:endParaRPr lang="en-US" altLang="en-US"/>
          </a:p>
        </p:txBody>
      </p:sp>
    </p:spTree>
    <p:extLst>
      <p:ext uri="{BB962C8B-B14F-4D97-AF65-F5344CB8AC3E}">
        <p14:creationId xmlns:p14="http://schemas.microsoft.com/office/powerpoint/2010/main" val="3729631971"/>
      </p:ext>
    </p:extLst>
  </p:cSld>
  <p:clrMapOvr>
    <a:masterClrMapping/>
  </p:clrMapOvr>
  <p:transition spd="slow">
    <p:wipe/>
  </p:transition>
</p:sldLayout>
</file>

<file path=ppt/slideLayouts/slideLayout1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880" y="876300"/>
            <a:ext cx="3008313" cy="876300"/>
          </a:xfrm>
        </p:spPr>
        <p:txBody>
          <a:bodyPr anchor="b"/>
          <a:lstStyle>
            <a:lvl1pPr algn="l">
              <a:defRPr sz="1800" b="1"/>
            </a:lvl1pPr>
          </a:lstStyle>
          <a:p>
            <a:r>
              <a:rPr lang="en-US"/>
              <a:t>Click to edit Master title style</a:t>
            </a:r>
            <a:endParaRPr lang="en-US" dirty="0"/>
          </a:p>
        </p:txBody>
      </p:sp>
      <p:sp>
        <p:nvSpPr>
          <p:cNvPr id="3" name="Content Placeholder 2"/>
          <p:cNvSpPr>
            <a:spLocks noGrp="1"/>
          </p:cNvSpPr>
          <p:nvPr>
            <p:ph idx="1"/>
          </p:nvPr>
        </p:nvSpPr>
        <p:spPr>
          <a:xfrm>
            <a:off x="3575051" y="1066800"/>
            <a:ext cx="5111750" cy="5059364"/>
          </a:xfrm>
        </p:spPr>
        <p:txBody>
          <a:bodyPr/>
          <a:lstStyle>
            <a:lvl1pPr>
              <a:defRPr sz="2850"/>
            </a:lvl1pPr>
            <a:lvl2pPr>
              <a:defRPr sz="2512"/>
            </a:lvl2pPr>
            <a:lvl3pPr>
              <a:defRPr sz="2137"/>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14880" y="1828801"/>
            <a:ext cx="3008313" cy="4329113"/>
          </a:xfrm>
        </p:spPr>
        <p:txBody>
          <a:bodyPr/>
          <a:lstStyle>
            <a:lvl1pPr marL="0" indent="0">
              <a:buNone/>
              <a:defRPr sz="1238"/>
            </a:lvl1pPr>
            <a:lvl2pPr marL="408192" indent="0">
              <a:buNone/>
              <a:defRPr sz="1050"/>
            </a:lvl2pPr>
            <a:lvl3pPr marL="816384" indent="0">
              <a:buNone/>
              <a:defRPr sz="900"/>
            </a:lvl3pPr>
            <a:lvl4pPr marL="1224575" indent="0">
              <a:buNone/>
              <a:defRPr sz="788"/>
            </a:lvl4pPr>
            <a:lvl5pPr marL="1632767" indent="0">
              <a:buNone/>
              <a:defRPr sz="788"/>
            </a:lvl5pPr>
            <a:lvl6pPr marL="2040959" indent="0">
              <a:buNone/>
              <a:defRPr sz="788"/>
            </a:lvl6pPr>
            <a:lvl7pPr marL="2449150" indent="0">
              <a:buNone/>
              <a:defRPr sz="788"/>
            </a:lvl7pPr>
            <a:lvl8pPr marL="2857342" indent="0">
              <a:buNone/>
              <a:defRPr sz="788"/>
            </a:lvl8pPr>
            <a:lvl9pPr marL="3265534" indent="0">
              <a:buNone/>
              <a:defRPr sz="788"/>
            </a:lvl9pPr>
          </a:lstStyle>
          <a:p>
            <a:pPr lvl="0"/>
            <a:r>
              <a:rPr lang="en-US"/>
              <a:t>Edit Master text styles</a:t>
            </a:r>
          </a:p>
        </p:txBody>
      </p:sp>
      <p:sp>
        <p:nvSpPr>
          <p:cNvPr id="5" name="Date Placeholder 3">
            <a:extLst>
              <a:ext uri="{FF2B5EF4-FFF2-40B4-BE49-F238E27FC236}">
                <a16:creationId xmlns:a16="http://schemas.microsoft.com/office/drawing/2014/main" id="{E7FB0908-9ECB-432E-8541-A8C7DBBAAC61}"/>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6" name="Footer Placeholder 4">
            <a:extLst>
              <a:ext uri="{FF2B5EF4-FFF2-40B4-BE49-F238E27FC236}">
                <a16:creationId xmlns:a16="http://schemas.microsoft.com/office/drawing/2014/main" id="{3059DBE5-0929-4B19-89D9-EF7698943CFB}"/>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5">
            <a:extLst>
              <a:ext uri="{FF2B5EF4-FFF2-40B4-BE49-F238E27FC236}">
                <a16:creationId xmlns:a16="http://schemas.microsoft.com/office/drawing/2014/main" id="{F2BF1324-CFD9-4954-B0F2-49EE488B4287}"/>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A939485A-0B01-4500-8DC1-017026338672}" type="slidenum">
              <a:rPr lang="en-US" altLang="en-US"/>
              <a:pPr>
                <a:defRPr/>
              </a:pPr>
              <a:t>‹#›</a:t>
            </a:fld>
            <a:endParaRPr lang="en-US" altLang="en-US"/>
          </a:p>
        </p:txBody>
      </p:sp>
    </p:spTree>
    <p:extLst>
      <p:ext uri="{BB962C8B-B14F-4D97-AF65-F5344CB8AC3E}">
        <p14:creationId xmlns:p14="http://schemas.microsoft.com/office/powerpoint/2010/main" val="3970762614"/>
      </p:ext>
    </p:extLst>
  </p:cSld>
  <p:clrMapOvr>
    <a:masterClrMapping/>
  </p:clrMapOvr>
  <p:transition spd="slow">
    <p:wipe/>
  </p:transition>
</p:sldLayout>
</file>

<file path=ppt/slideLayouts/slideLayout12.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800601"/>
            <a:ext cx="8229600" cy="566738"/>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314879" y="914401"/>
            <a:ext cx="8485670" cy="3813176"/>
          </a:xfrm>
        </p:spPr>
        <p:txBody>
          <a:bodyPr rtlCol="0">
            <a:normAutofit/>
          </a:bodyPr>
          <a:lstStyle>
            <a:lvl1pPr marL="0" indent="0">
              <a:buNone/>
              <a:defRPr sz="2850"/>
            </a:lvl1pPr>
            <a:lvl2pPr marL="408192" indent="0">
              <a:buNone/>
              <a:defRPr sz="2512"/>
            </a:lvl2pPr>
            <a:lvl3pPr marL="816384" indent="0">
              <a:buNone/>
              <a:defRPr sz="2137"/>
            </a:lvl3pPr>
            <a:lvl4pPr marL="1224575" indent="0">
              <a:buNone/>
              <a:defRPr sz="1800"/>
            </a:lvl4pPr>
            <a:lvl5pPr marL="1632767" indent="0">
              <a:buNone/>
              <a:defRPr sz="1800"/>
            </a:lvl5pPr>
            <a:lvl6pPr marL="2040959" indent="0">
              <a:buNone/>
              <a:defRPr sz="1800"/>
            </a:lvl6pPr>
            <a:lvl7pPr marL="2449150" indent="0">
              <a:buNone/>
              <a:defRPr sz="1800"/>
            </a:lvl7pPr>
            <a:lvl8pPr marL="2857342" indent="0">
              <a:buNone/>
              <a:defRPr sz="1800"/>
            </a:lvl8pPr>
            <a:lvl9pPr marL="3265534" indent="0">
              <a:buNone/>
              <a:defRPr sz="18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457200" y="5367339"/>
            <a:ext cx="8229600" cy="804862"/>
          </a:xfrm>
        </p:spPr>
        <p:txBody>
          <a:bodyPr/>
          <a:lstStyle>
            <a:lvl1pPr marL="0" indent="0">
              <a:buNone/>
              <a:defRPr sz="1238"/>
            </a:lvl1pPr>
            <a:lvl2pPr marL="408192" indent="0">
              <a:buNone/>
              <a:defRPr sz="1050"/>
            </a:lvl2pPr>
            <a:lvl3pPr marL="816384" indent="0">
              <a:buNone/>
              <a:defRPr sz="900"/>
            </a:lvl3pPr>
            <a:lvl4pPr marL="1224575" indent="0">
              <a:buNone/>
              <a:defRPr sz="788"/>
            </a:lvl4pPr>
            <a:lvl5pPr marL="1632767" indent="0">
              <a:buNone/>
              <a:defRPr sz="788"/>
            </a:lvl5pPr>
            <a:lvl6pPr marL="2040959" indent="0">
              <a:buNone/>
              <a:defRPr sz="788"/>
            </a:lvl6pPr>
            <a:lvl7pPr marL="2449150" indent="0">
              <a:buNone/>
              <a:defRPr sz="788"/>
            </a:lvl7pPr>
            <a:lvl8pPr marL="2857342" indent="0">
              <a:buNone/>
              <a:defRPr sz="788"/>
            </a:lvl8pPr>
            <a:lvl9pPr marL="3265534" indent="0">
              <a:buNone/>
              <a:defRPr sz="788"/>
            </a:lvl9pPr>
          </a:lstStyle>
          <a:p>
            <a:pPr lvl="0"/>
            <a:r>
              <a:rPr lang="en-US"/>
              <a:t>Edit Master text styles</a:t>
            </a:r>
          </a:p>
        </p:txBody>
      </p:sp>
      <p:sp>
        <p:nvSpPr>
          <p:cNvPr id="5" name="Date Placeholder 3">
            <a:extLst>
              <a:ext uri="{FF2B5EF4-FFF2-40B4-BE49-F238E27FC236}">
                <a16:creationId xmlns:a16="http://schemas.microsoft.com/office/drawing/2014/main" id="{BEB7D3AA-B921-4D82-A2AF-F2007DAA6A85}"/>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6" name="Footer Placeholder 4">
            <a:extLst>
              <a:ext uri="{FF2B5EF4-FFF2-40B4-BE49-F238E27FC236}">
                <a16:creationId xmlns:a16="http://schemas.microsoft.com/office/drawing/2014/main" id="{9F5AA6F5-8144-491E-BE8D-93F42F072D35}"/>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5">
            <a:extLst>
              <a:ext uri="{FF2B5EF4-FFF2-40B4-BE49-F238E27FC236}">
                <a16:creationId xmlns:a16="http://schemas.microsoft.com/office/drawing/2014/main" id="{120AB899-CBD5-4A73-BBAF-5B2D353F8486}"/>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E6DA098E-AF00-4B6B-9DC7-821A639663A4}" type="slidenum">
              <a:rPr lang="en-US" altLang="en-US"/>
              <a:pPr>
                <a:defRPr/>
              </a:pPr>
              <a:t>‹#›</a:t>
            </a:fld>
            <a:endParaRPr lang="en-US" altLang="en-US"/>
          </a:p>
        </p:txBody>
      </p:sp>
    </p:spTree>
    <p:extLst>
      <p:ext uri="{BB962C8B-B14F-4D97-AF65-F5344CB8AC3E}">
        <p14:creationId xmlns:p14="http://schemas.microsoft.com/office/powerpoint/2010/main" val="1089652298"/>
      </p:ext>
    </p:extLst>
  </p:cSld>
  <p:clrMapOvr>
    <a:masterClrMapping/>
  </p:clrMapOvr>
  <p:transition spd="slow">
    <p:wipe/>
  </p:transition>
</p:sldLayout>
</file>

<file path=ppt/slideLayouts/slideLayout13.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00593" y="1866900"/>
            <a:ext cx="8457099" cy="43053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D92FB8-C04B-4697-A407-513C0DFA3A87}"/>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5" name="Footer Placeholder 4">
            <a:extLst>
              <a:ext uri="{FF2B5EF4-FFF2-40B4-BE49-F238E27FC236}">
                <a16:creationId xmlns:a16="http://schemas.microsoft.com/office/drawing/2014/main" id="{642F20D4-F509-4509-83E1-17564C5FC63B}"/>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a:extLst>
              <a:ext uri="{FF2B5EF4-FFF2-40B4-BE49-F238E27FC236}">
                <a16:creationId xmlns:a16="http://schemas.microsoft.com/office/drawing/2014/main" id="{B02C46D1-1939-4394-BE53-A911DC5D53F5}"/>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DB9F3D96-1768-4FE4-9524-B81BC5EBE51A}" type="slidenum">
              <a:rPr lang="en-US" altLang="en-US"/>
              <a:pPr>
                <a:defRPr/>
              </a:pPr>
              <a:t>‹#›</a:t>
            </a:fld>
            <a:endParaRPr lang="en-US" altLang="en-US"/>
          </a:p>
        </p:txBody>
      </p:sp>
    </p:spTree>
    <p:extLst>
      <p:ext uri="{BB962C8B-B14F-4D97-AF65-F5344CB8AC3E}">
        <p14:creationId xmlns:p14="http://schemas.microsoft.com/office/powerpoint/2010/main" val="2413390433"/>
      </p:ext>
    </p:extLst>
  </p:cSld>
  <p:clrMapOvr>
    <a:masterClrMapping/>
  </p:clrMapOvr>
  <p:transition spd="slow">
    <p:wipe/>
  </p:transition>
</p:sldLayout>
</file>

<file path=ppt/slideLayouts/slideLayout14.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71983" y="876300"/>
            <a:ext cx="914817" cy="52498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00594" y="876300"/>
            <a:ext cx="7171391" cy="524986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7561E63-0EE8-4B9C-95ED-CE0A043880C2}"/>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5" name="Footer Placeholder 4">
            <a:extLst>
              <a:ext uri="{FF2B5EF4-FFF2-40B4-BE49-F238E27FC236}">
                <a16:creationId xmlns:a16="http://schemas.microsoft.com/office/drawing/2014/main" id="{40DEB3B9-B2A5-404B-A6CF-3D43772D355F}"/>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a:extLst>
              <a:ext uri="{FF2B5EF4-FFF2-40B4-BE49-F238E27FC236}">
                <a16:creationId xmlns:a16="http://schemas.microsoft.com/office/drawing/2014/main" id="{D58ED8A5-7280-4926-AA36-CA10D6DD0DB3}"/>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3294DC7B-0C75-4D82-8F35-760E65649AF0}" type="slidenum">
              <a:rPr lang="en-US" altLang="en-US"/>
              <a:pPr>
                <a:defRPr/>
              </a:pPr>
              <a:t>‹#›</a:t>
            </a:fld>
            <a:endParaRPr lang="en-US" altLang="en-US"/>
          </a:p>
        </p:txBody>
      </p:sp>
    </p:spTree>
    <p:extLst>
      <p:ext uri="{BB962C8B-B14F-4D97-AF65-F5344CB8AC3E}">
        <p14:creationId xmlns:p14="http://schemas.microsoft.com/office/powerpoint/2010/main" val="2296938705"/>
      </p:ext>
    </p:extLst>
  </p:cSld>
  <p:clrMapOvr>
    <a:masterClrMapping/>
  </p:clrMapOvr>
  <p:transition spd="slow">
    <p:wipe/>
  </p:transition>
</p:sldLayout>
</file>

<file path=ppt/slideLayouts/slideLayout2.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itle" preserve="1">
  <p:cSld name="Title Slide2">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08192" indent="0" algn="ctr">
              <a:buNone/>
              <a:defRPr>
                <a:solidFill>
                  <a:schemeClr val="tx1">
                    <a:tint val="75000"/>
                  </a:schemeClr>
                </a:solidFill>
              </a:defRPr>
            </a:lvl2pPr>
            <a:lvl3pPr marL="816384" indent="0" algn="ctr">
              <a:buNone/>
              <a:defRPr>
                <a:solidFill>
                  <a:schemeClr val="tx1">
                    <a:tint val="75000"/>
                  </a:schemeClr>
                </a:solidFill>
              </a:defRPr>
            </a:lvl3pPr>
            <a:lvl4pPr marL="1224575" indent="0" algn="ctr">
              <a:buNone/>
              <a:defRPr>
                <a:solidFill>
                  <a:schemeClr val="tx1">
                    <a:tint val="75000"/>
                  </a:schemeClr>
                </a:solidFill>
              </a:defRPr>
            </a:lvl4pPr>
            <a:lvl5pPr marL="1632767" indent="0" algn="ctr">
              <a:buNone/>
              <a:defRPr>
                <a:solidFill>
                  <a:schemeClr val="tx1">
                    <a:tint val="75000"/>
                  </a:schemeClr>
                </a:solidFill>
              </a:defRPr>
            </a:lvl5pPr>
            <a:lvl6pPr marL="2040959" indent="0" algn="ctr">
              <a:buNone/>
              <a:defRPr>
                <a:solidFill>
                  <a:schemeClr val="tx1">
                    <a:tint val="75000"/>
                  </a:schemeClr>
                </a:solidFill>
              </a:defRPr>
            </a:lvl6pPr>
            <a:lvl7pPr marL="2449150" indent="0" algn="ctr">
              <a:buNone/>
              <a:defRPr>
                <a:solidFill>
                  <a:schemeClr val="tx1">
                    <a:tint val="75000"/>
                  </a:schemeClr>
                </a:solidFill>
              </a:defRPr>
            </a:lvl7pPr>
            <a:lvl8pPr marL="2857342" indent="0" algn="ctr">
              <a:buNone/>
              <a:defRPr>
                <a:solidFill>
                  <a:schemeClr val="tx1">
                    <a:tint val="75000"/>
                  </a:schemeClr>
                </a:solidFill>
              </a:defRPr>
            </a:lvl8pPr>
            <a:lvl9pPr marL="3265534"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87A5139-FD89-4A41-A7B0-1393F82F892D}"/>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5" name="Footer Placeholder 4">
            <a:extLst>
              <a:ext uri="{FF2B5EF4-FFF2-40B4-BE49-F238E27FC236}">
                <a16:creationId xmlns:a16="http://schemas.microsoft.com/office/drawing/2014/main" id="{57DD1D5D-4AB6-4B3D-9167-EA51CF7B3208}"/>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a:extLst>
              <a:ext uri="{FF2B5EF4-FFF2-40B4-BE49-F238E27FC236}">
                <a16:creationId xmlns:a16="http://schemas.microsoft.com/office/drawing/2014/main" id="{62BE0C4C-60B6-484E-AFC1-774137843C65}"/>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B6433CF3-1A35-47FD-97C3-D635B1D990E6}" type="slidenum">
              <a:rPr lang="en-US" altLang="en-US"/>
              <a:pPr>
                <a:defRPr/>
              </a:pPr>
              <a:t>‹#›</a:t>
            </a:fld>
            <a:endParaRPr lang="en-US" altLang="en-US"/>
          </a:p>
        </p:txBody>
      </p:sp>
    </p:spTree>
    <p:extLst>
      <p:ext uri="{BB962C8B-B14F-4D97-AF65-F5344CB8AC3E}">
        <p14:creationId xmlns:p14="http://schemas.microsoft.com/office/powerpoint/2010/main" val="3390799353"/>
      </p:ext>
    </p:extLst>
  </p:cSld>
  <p:clrMapOvr>
    <a:masterClrMapping/>
  </p:clrMapOvr>
  <p:transition spd="slow">
    <p:wipe/>
  </p:transition>
</p:sldLayout>
</file>

<file path=ppt/slideLayouts/slideLayout3.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Content Placeholder 2"/>
          <p:cNvSpPr>
            <a:spLocks noGrp="1"/>
          </p:cNvSpPr>
          <p:nvPr>
            <p:ph idx="1"/>
          </p:nvPr>
        </p:nvSpPr>
        <p:spPr>
          <a:xfrm>
            <a:off x="286308" y="1866900"/>
            <a:ext cx="8571384" cy="4572000"/>
          </a:xfrm>
        </p:spPr>
        <p:txBody>
          <a:bodyPr>
            <a:normAutofit/>
          </a:bodyPr>
          <a:lstStyle>
            <a:lvl1pPr marL="214284" indent="-214284">
              <a:spcBef>
                <a:spcPts val="900"/>
              </a:spcBef>
              <a:buFont typeface="Arial" panose="020B0604020202020204" pitchFamily="34" charset="0"/>
              <a:buChar char="•"/>
              <a:defRPr sz="1900"/>
            </a:lvl1pPr>
            <a:lvl2pPr>
              <a:spcBef>
                <a:spcPts val="900"/>
              </a:spcBef>
              <a:defRPr sz="1900"/>
            </a:lvl2pPr>
            <a:lvl3pPr>
              <a:spcBef>
                <a:spcPts val="900"/>
              </a:spcBef>
              <a:defRPr sz="1900"/>
            </a:lvl3pPr>
            <a:lvl4pPr>
              <a:spcBef>
                <a:spcPts val="900"/>
              </a:spcBef>
              <a:defRPr sz="1900"/>
            </a:lvl4pPr>
            <a:lvl5pPr>
              <a:spcBef>
                <a:spcPts val="900"/>
              </a:spcBef>
              <a:defRPr sz="19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C95C55-F236-418D-97E8-AB22CA921604}"/>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5" name="Footer Placeholder 4">
            <a:extLst>
              <a:ext uri="{FF2B5EF4-FFF2-40B4-BE49-F238E27FC236}">
                <a16:creationId xmlns:a16="http://schemas.microsoft.com/office/drawing/2014/main" id="{2198CD99-9E22-487D-A304-C6B181A8271A}"/>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a:extLst>
              <a:ext uri="{FF2B5EF4-FFF2-40B4-BE49-F238E27FC236}">
                <a16:creationId xmlns:a16="http://schemas.microsoft.com/office/drawing/2014/main" id="{697E8AAE-4A17-47B5-83B3-F99FEDFEC249}"/>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0AF8D898-7814-4975-B7B5-03847FD40044}" type="slidenum">
              <a:rPr lang="en-US" altLang="en-US"/>
              <a:pPr>
                <a:defRPr/>
              </a:pPr>
              <a:t>‹#›</a:t>
            </a:fld>
            <a:endParaRPr lang="en-US" altLang="en-US"/>
          </a:p>
        </p:txBody>
      </p:sp>
    </p:spTree>
    <p:extLst>
      <p:ext uri="{BB962C8B-B14F-4D97-AF65-F5344CB8AC3E}">
        <p14:creationId xmlns:p14="http://schemas.microsoft.com/office/powerpoint/2010/main" val="2273737541"/>
      </p:ext>
    </p:extLst>
  </p:cSld>
  <p:clrMapOvr>
    <a:masterClrMapping/>
  </p:clrMapOvr>
  <p:transition spd="slow">
    <p:push dir="u"/>
  </p:transition>
</p:sldLayout>
</file>

<file path=ppt/slideLayouts/slideLayout4.xml><?xml version="1.0" encoding="utf-8"?>
<p:sldLayout xmlns:p14="http://schemas.microsoft.com/office/powerpoint/2010/main" xmlns:a="http://schemas.openxmlformats.org/drawingml/2006/main" xmlns:r="http://schemas.openxmlformats.org/officeDocument/2006/relationships" xmlns:p="http://schemas.openxmlformats.org/presentationml/2006/main" preserve="1">
  <p:cSld name="Title and Content with IMG">
    <p:spTree>
      <p:nvGrpSpPr>
        <p:cNvPr id="1" name=""/>
        <p:cNvGrpSpPr/>
        <p:nvPr/>
      </p:nvGrpSpPr>
      <p:grpSpPr>
        <a:xfrm>
          <a:off x="0" y="0"/>
          <a:ext cx="0" cy="0"/>
          <a:chOff x="0" y="0"/>
          <a:chExt cx="0" cy="0"/>
        </a:xfrm>
      </p:grpSpPr>
      <p:sp>
        <p:nvSpPr>
          <p:cNvPr id="2" name="Title 1"/>
          <p:cNvSpPr>
            <a:spLocks noGrp="1"/>
          </p:cNvSpPr>
          <p:nvPr>
            <p:ph type="title"/>
          </p:nvPr>
        </p:nvSpPr>
        <p:spPr>
          <a:xfrm>
            <a:off x="314881" y="952500"/>
            <a:ext cx="5142829" cy="641098"/>
          </a:xfrm>
        </p:spPr>
        <p:txBody>
          <a:bodyPr/>
          <a:lstStyle/>
          <a:p>
            <a:r>
              <a:rPr lang="en-US"/>
              <a:t>Click to edit Master title style</a:t>
            </a:r>
            <a:endParaRPr lang="en-US" dirty="0"/>
          </a:p>
        </p:txBody>
      </p:sp>
      <p:sp>
        <p:nvSpPr>
          <p:cNvPr id="3" name="Content Placeholder 2"/>
          <p:cNvSpPr>
            <a:spLocks noGrp="1"/>
          </p:cNvSpPr>
          <p:nvPr>
            <p:ph idx="1"/>
          </p:nvPr>
        </p:nvSpPr>
        <p:spPr>
          <a:xfrm>
            <a:off x="286308" y="1866900"/>
            <a:ext cx="5142830" cy="4610100"/>
          </a:xfrm>
        </p:spPr>
        <p:txBody>
          <a:bodyPr>
            <a:normAutofit/>
          </a:bodyPr>
          <a:lstStyle>
            <a:lvl1pPr marL="214284" indent="-214284">
              <a:spcBef>
                <a:spcPts val="900"/>
              </a:spcBef>
              <a:buFont typeface="Arial" panose="020B0604020202020204" pitchFamily="34" charset="0"/>
              <a:buChar char="•"/>
              <a:defRPr sz="1425"/>
            </a:lvl1pPr>
            <a:lvl2pPr>
              <a:spcBef>
                <a:spcPts val="900"/>
              </a:spcBef>
              <a:defRPr sz="1425"/>
            </a:lvl2pPr>
            <a:lvl3pPr>
              <a:spcBef>
                <a:spcPts val="900"/>
              </a:spcBef>
              <a:defRPr sz="1425"/>
            </a:lvl3pPr>
            <a:lvl4pPr>
              <a:spcBef>
                <a:spcPts val="900"/>
              </a:spcBef>
              <a:defRPr sz="1425"/>
            </a:lvl4pPr>
            <a:lvl5pPr>
              <a:spcBef>
                <a:spcPts val="900"/>
              </a:spcBef>
              <a:defRPr sz="1425"/>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7"/>
          <p:cNvSpPr>
            <a:spLocks noGrp="1"/>
          </p:cNvSpPr>
          <p:nvPr>
            <p:ph type="pic" sz="quarter" idx="13"/>
          </p:nvPr>
        </p:nvSpPr>
        <p:spPr>
          <a:xfrm>
            <a:off x="5542829" y="952500"/>
            <a:ext cx="3172007" cy="5549074"/>
          </a:xfrm>
        </p:spPr>
        <p:txBody>
          <a:bodyPr rtlCol="0">
            <a:normAutofit/>
          </a:bodyPr>
          <a:lstStyle/>
          <a:p>
            <a:pPr lvl="0"/>
            <a:r>
              <a:rPr lang="en-US" noProof="0"/>
              <a:t>Click icon to add picture</a:t>
            </a:r>
          </a:p>
        </p:txBody>
      </p:sp>
    </p:spTree>
    <p:extLst>
      <p:ext uri="{BB962C8B-B14F-4D97-AF65-F5344CB8AC3E}">
        <p14:creationId xmlns:p14="http://schemas.microsoft.com/office/powerpoint/2010/main" val="3106234560"/>
      </p:ext>
    </p:extLst>
  </p:cSld>
  <p:clrMapOvr>
    <a:masterClrMapping/>
  </p:clrMapOvr>
  <p:transition spd="slow">
    <p:push dir="u"/>
  </p:transition>
</p:sldLayout>
</file>

<file path=ppt/slideLayouts/slideLayout5.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p:cSld name="Disclaimer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4DD2B89-3930-401A-9208-787A1BDA82C1}"/>
              </a:ext>
            </a:extLst>
          </p:cNvPr>
          <p:cNvSpPr/>
          <p:nvPr/>
        </p:nvSpPr>
        <p:spPr>
          <a:xfrm>
            <a:off x="373063" y="1766888"/>
            <a:ext cx="8428037" cy="1189037"/>
          </a:xfrm>
          <a:prstGeom prst="rect">
            <a:avLst/>
          </a:prstGeom>
        </p:spPr>
        <p:txBody>
          <a:bodyPr>
            <a:spAutoFit/>
          </a:bodyPr>
          <a:lstStyle/>
          <a:p>
            <a:pPr defTabSz="2177313" eaLnBrk="1" fontAlgn="auto" hangingPunct="1">
              <a:spcBef>
                <a:spcPts val="0"/>
              </a:spcBef>
              <a:spcAft>
                <a:spcPts val="0"/>
              </a:spcAft>
              <a:defRPr/>
            </a:pPr>
            <a:r>
              <a:rPr lang="en-US" sz="1425" dirty="0">
                <a:solidFill>
                  <a:schemeClr val="tx1">
                    <a:lumMod val="75000"/>
                    <a:lumOff val="25000"/>
                  </a:schemeClr>
                </a:solidFill>
                <a:latin typeface="Arial Narrow" panose="020B0606020202030204" pitchFamily="34" charset="0"/>
              </a:rPr>
              <a:t>These materials are presented with the understanding that the information provided is not legal advice.  Due to the rapidly changing nature of the law, information contained in this presentation may become outdated.  Anyone using information contained in this presentation should always research original sources of authority and update this information to ensure accuracy when dealing with a specific matter.  No person should act or rely upon the information contained in this presentation without seeking the advice of an attorney.</a:t>
            </a:r>
          </a:p>
        </p:txBody>
      </p:sp>
      <p:sp>
        <p:nvSpPr>
          <p:cNvPr id="3" name="TextBox 2">
            <a:extLst>
              <a:ext uri="{FF2B5EF4-FFF2-40B4-BE49-F238E27FC236}">
                <a16:creationId xmlns:a16="http://schemas.microsoft.com/office/drawing/2014/main" id="{933795CE-E2AD-4128-8001-69D64B98AD7A}"/>
              </a:ext>
            </a:extLst>
          </p:cNvPr>
          <p:cNvSpPr txBox="1"/>
          <p:nvPr/>
        </p:nvSpPr>
        <p:spPr>
          <a:xfrm>
            <a:off x="342900" y="1028700"/>
            <a:ext cx="6286500" cy="403225"/>
          </a:xfrm>
          <a:prstGeom prst="rect">
            <a:avLst/>
          </a:prstGeom>
          <a:noFill/>
        </p:spPr>
        <p:txBody>
          <a:bodyPr>
            <a:spAutoFit/>
          </a:bodyPr>
          <a:lstStyle/>
          <a:p>
            <a:pPr defTabSz="2177313" eaLnBrk="1" fontAlgn="auto" hangingPunct="1">
              <a:spcBef>
                <a:spcPts val="0"/>
              </a:spcBef>
              <a:spcAft>
                <a:spcPts val="0"/>
              </a:spcAft>
              <a:defRPr/>
            </a:pPr>
            <a:r>
              <a:rPr lang="en-US" sz="2025" b="1" dirty="0">
                <a:solidFill>
                  <a:schemeClr val="tx1">
                    <a:lumMod val="75000"/>
                    <a:lumOff val="25000"/>
                  </a:schemeClr>
                </a:solidFill>
                <a:latin typeface="Arial" panose="020B0604020202020204" pitchFamily="34" charset="0"/>
                <a:ea typeface="+mj-ea"/>
                <a:cs typeface="Arial" panose="020B0604020202020204" pitchFamily="34" charset="0"/>
              </a:rPr>
              <a:t>Disclaimer</a:t>
            </a:r>
          </a:p>
        </p:txBody>
      </p:sp>
    </p:spTree>
    <p:extLst>
      <p:ext uri="{BB962C8B-B14F-4D97-AF65-F5344CB8AC3E}">
        <p14:creationId xmlns:p14="http://schemas.microsoft.com/office/powerpoint/2010/main" val="3418849701"/>
      </p:ext>
    </p:extLst>
  </p:cSld>
  <p:clrMapOvr>
    <a:masterClrMapping/>
  </p:clrMapOvr>
  <p:transition spd="slow">
    <p:push dir="u"/>
  </p:transition>
</p:sldLayout>
</file>

<file path=ppt/slideLayouts/slideLayout6.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7" name="Text Placeholder 16"/>
          <p:cNvSpPr>
            <a:spLocks noGrp="1"/>
          </p:cNvSpPr>
          <p:nvPr>
            <p:ph type="body" sz="quarter" idx="13"/>
          </p:nvPr>
        </p:nvSpPr>
        <p:spPr>
          <a:xfrm>
            <a:off x="286308" y="2187029"/>
            <a:ext cx="8286266" cy="937171"/>
          </a:xfrm>
        </p:spPr>
        <p:txBody>
          <a:bodyPr>
            <a:noAutofit/>
          </a:bodyPr>
          <a:lstStyle>
            <a:lvl1pPr>
              <a:defRPr sz="3749" b="1">
                <a:solidFill>
                  <a:schemeClr val="tx1">
                    <a:lumMod val="75000"/>
                    <a:lumOff val="25000"/>
                  </a:schemeClr>
                </a:solidFill>
                <a:latin typeface="Arial" panose="020B0604020202020204" pitchFamily="34" charset="0"/>
                <a:cs typeface="Arial" panose="020B0604020202020204" pitchFamily="34" charset="0"/>
              </a:defRPr>
            </a:lvl1pPr>
            <a:lvl2pPr>
              <a:defRPr sz="4500">
                <a:latin typeface="Arial" panose="020B0604020202020204" pitchFamily="34" charset="0"/>
                <a:cs typeface="Arial" panose="020B0604020202020204" pitchFamily="34" charset="0"/>
              </a:defRPr>
            </a:lvl2pPr>
            <a:lvl3pPr>
              <a:defRPr sz="4500">
                <a:latin typeface="Arial" panose="020B0604020202020204" pitchFamily="34" charset="0"/>
                <a:cs typeface="Arial" panose="020B0604020202020204" pitchFamily="34" charset="0"/>
              </a:defRPr>
            </a:lvl3pPr>
            <a:lvl4pPr>
              <a:defRPr sz="4500">
                <a:latin typeface="Arial" panose="020B0604020202020204" pitchFamily="34" charset="0"/>
                <a:cs typeface="Arial" panose="020B0604020202020204" pitchFamily="34" charset="0"/>
              </a:defRPr>
            </a:lvl4pPr>
            <a:lvl5pPr>
              <a:defRPr sz="4500">
                <a:latin typeface="Arial" panose="020B0604020202020204" pitchFamily="34" charset="0"/>
                <a:cs typeface="Arial" panose="020B0604020202020204" pitchFamily="34" charset="0"/>
              </a:defRPr>
            </a:lvl5pPr>
          </a:lstStyle>
          <a:p>
            <a:pPr lvl="0"/>
            <a:r>
              <a:rPr lang="en-US"/>
              <a:t>Edit Master text styles</a:t>
            </a:r>
          </a:p>
        </p:txBody>
      </p:sp>
      <p:sp>
        <p:nvSpPr>
          <p:cNvPr id="18" name="Text Placeholder 16"/>
          <p:cNvSpPr>
            <a:spLocks noGrp="1"/>
          </p:cNvSpPr>
          <p:nvPr>
            <p:ph type="body" sz="quarter" idx="14"/>
          </p:nvPr>
        </p:nvSpPr>
        <p:spPr>
          <a:xfrm>
            <a:off x="286308" y="3162300"/>
            <a:ext cx="8286266" cy="937171"/>
          </a:xfrm>
        </p:spPr>
        <p:txBody>
          <a:bodyPr>
            <a:noAutofit/>
          </a:bodyPr>
          <a:lstStyle>
            <a:lvl1pPr>
              <a:defRPr sz="3749" b="1">
                <a:solidFill>
                  <a:srgbClr val="032E41"/>
                </a:solidFill>
                <a:latin typeface="Arial" panose="020B0604020202020204" pitchFamily="34" charset="0"/>
                <a:cs typeface="Arial" panose="020B0604020202020204" pitchFamily="34" charset="0"/>
              </a:defRPr>
            </a:lvl1pPr>
            <a:lvl2pPr>
              <a:defRPr sz="4500">
                <a:latin typeface="Arial" panose="020B0604020202020204" pitchFamily="34" charset="0"/>
                <a:cs typeface="Arial" panose="020B0604020202020204" pitchFamily="34" charset="0"/>
              </a:defRPr>
            </a:lvl2pPr>
            <a:lvl3pPr>
              <a:defRPr sz="4500">
                <a:latin typeface="Arial" panose="020B0604020202020204" pitchFamily="34" charset="0"/>
                <a:cs typeface="Arial" panose="020B0604020202020204" pitchFamily="34" charset="0"/>
              </a:defRPr>
            </a:lvl3pPr>
            <a:lvl4pPr>
              <a:defRPr sz="4500">
                <a:latin typeface="Arial" panose="020B0604020202020204" pitchFamily="34" charset="0"/>
                <a:cs typeface="Arial" panose="020B0604020202020204" pitchFamily="34" charset="0"/>
              </a:defRPr>
            </a:lvl4pPr>
            <a:lvl5pPr>
              <a:defRPr sz="4500">
                <a:latin typeface="Arial" panose="020B0604020202020204" pitchFamily="34" charset="0"/>
                <a:cs typeface="Arial" panose="020B0604020202020204" pitchFamily="34" charset="0"/>
              </a:defRPr>
            </a:lvl5pPr>
          </a:lstStyle>
          <a:p>
            <a:pPr lvl="0"/>
            <a:r>
              <a:rPr lang="en-US"/>
              <a:t>Edit Master text styles</a:t>
            </a:r>
          </a:p>
        </p:txBody>
      </p:sp>
      <p:sp>
        <p:nvSpPr>
          <p:cNvPr id="4" name="Date Placeholder 3">
            <a:extLst>
              <a:ext uri="{FF2B5EF4-FFF2-40B4-BE49-F238E27FC236}">
                <a16:creationId xmlns:a16="http://schemas.microsoft.com/office/drawing/2014/main" id="{BA496669-74E7-4BA9-A2B4-B3A3844C3FE7}"/>
              </a:ext>
            </a:extLst>
          </p:cNvPr>
          <p:cNvSpPr>
            <a:spLocks noGrp="1"/>
          </p:cNvSpPr>
          <p:nvPr>
            <p:ph type="dt" sz="half" idx="15"/>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5" name="Footer Placeholder 4">
            <a:extLst>
              <a:ext uri="{FF2B5EF4-FFF2-40B4-BE49-F238E27FC236}">
                <a16:creationId xmlns:a16="http://schemas.microsoft.com/office/drawing/2014/main" id="{D1E010F8-42AA-4DAC-A2FF-E760F905F69C}"/>
              </a:ext>
            </a:extLst>
          </p:cNvPr>
          <p:cNvSpPr>
            <a:spLocks noGrp="1"/>
          </p:cNvSpPr>
          <p:nvPr>
            <p:ph type="ftr" sz="quarter" idx="16"/>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a:extLst>
              <a:ext uri="{FF2B5EF4-FFF2-40B4-BE49-F238E27FC236}">
                <a16:creationId xmlns:a16="http://schemas.microsoft.com/office/drawing/2014/main" id="{69CC3DD1-B3E3-49DC-ABE0-54C15395FC5E}"/>
              </a:ext>
            </a:extLst>
          </p:cNvPr>
          <p:cNvSpPr>
            <a:spLocks noGrp="1"/>
          </p:cNvSpPr>
          <p:nvPr>
            <p:ph type="sldNum" sz="quarter" idx="17"/>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411E97A8-F45D-4C98-9DB5-25BFA74F1127}" type="slidenum">
              <a:rPr lang="en-US" altLang="en-US"/>
              <a:pPr>
                <a:defRPr/>
              </a:pPr>
              <a:t>‹#›</a:t>
            </a:fld>
            <a:endParaRPr lang="en-US" altLang="en-US"/>
          </a:p>
        </p:txBody>
      </p:sp>
    </p:spTree>
    <p:extLst>
      <p:ext uri="{BB962C8B-B14F-4D97-AF65-F5344CB8AC3E}">
        <p14:creationId xmlns:p14="http://schemas.microsoft.com/office/powerpoint/2010/main" val="337552545"/>
      </p:ext>
    </p:extLst>
  </p:cSld>
  <p:clrMapOvr>
    <a:masterClrMapping/>
  </p:clrMapOvr>
  <p:transition spd="slow">
    <p:wipe/>
  </p:transition>
</p:sldLayout>
</file>

<file path=ppt/slideLayouts/slideLayout7.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30" y="1600202"/>
            <a:ext cx="4038600" cy="4525964"/>
          </a:xfrm>
        </p:spPr>
        <p:txBody>
          <a:bodyPr/>
          <a:lstStyle>
            <a:lvl1pPr>
              <a:defRPr sz="2512"/>
            </a:lvl1pPr>
            <a:lvl2pPr>
              <a:defRPr sz="2137"/>
            </a:lvl2pPr>
            <a:lvl3pPr>
              <a:defRPr sz="1800"/>
            </a:lvl3pPr>
            <a:lvl4pPr>
              <a:defRPr sz="1613"/>
            </a:lvl4pPr>
            <a:lvl5pPr>
              <a:defRPr sz="1613"/>
            </a:lvl5pPr>
            <a:lvl6pPr>
              <a:defRPr sz="1613"/>
            </a:lvl6pPr>
            <a:lvl7pPr>
              <a:defRPr sz="1613"/>
            </a:lvl7pPr>
            <a:lvl8pPr>
              <a:defRPr sz="1613"/>
            </a:lvl8pPr>
            <a:lvl9pPr>
              <a:defRPr sz="161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2"/>
            <a:ext cx="4038600" cy="4525964"/>
          </a:xfrm>
        </p:spPr>
        <p:txBody>
          <a:bodyPr/>
          <a:lstStyle>
            <a:lvl1pPr>
              <a:defRPr sz="2512"/>
            </a:lvl1pPr>
            <a:lvl2pPr>
              <a:defRPr sz="2137"/>
            </a:lvl2pPr>
            <a:lvl3pPr>
              <a:defRPr sz="1800"/>
            </a:lvl3pPr>
            <a:lvl4pPr>
              <a:defRPr sz="1613"/>
            </a:lvl4pPr>
            <a:lvl5pPr>
              <a:defRPr sz="1613"/>
            </a:lvl5pPr>
            <a:lvl6pPr>
              <a:defRPr sz="1613"/>
            </a:lvl6pPr>
            <a:lvl7pPr>
              <a:defRPr sz="1613"/>
            </a:lvl7pPr>
            <a:lvl8pPr>
              <a:defRPr sz="1613"/>
            </a:lvl8pPr>
            <a:lvl9pPr>
              <a:defRPr sz="161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4470BBD6-EE42-4C67-84DB-1B1EA043947C}"/>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6" name="Footer Placeholder 4">
            <a:extLst>
              <a:ext uri="{FF2B5EF4-FFF2-40B4-BE49-F238E27FC236}">
                <a16:creationId xmlns:a16="http://schemas.microsoft.com/office/drawing/2014/main" id="{E66D4FEA-D416-4259-B48E-D9B5F79271BE}"/>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5">
            <a:extLst>
              <a:ext uri="{FF2B5EF4-FFF2-40B4-BE49-F238E27FC236}">
                <a16:creationId xmlns:a16="http://schemas.microsoft.com/office/drawing/2014/main" id="{21B16961-63FE-4412-BFEF-4ABBED5EE0E3}"/>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164E6FE9-A6F5-40EA-8192-530D30FD3370}" type="slidenum">
              <a:rPr lang="en-US" altLang="en-US"/>
              <a:pPr>
                <a:defRPr/>
              </a:pPr>
              <a:t>‹#›</a:t>
            </a:fld>
            <a:endParaRPr lang="en-US" altLang="en-US"/>
          </a:p>
        </p:txBody>
      </p:sp>
    </p:spTree>
    <p:extLst>
      <p:ext uri="{BB962C8B-B14F-4D97-AF65-F5344CB8AC3E}">
        <p14:creationId xmlns:p14="http://schemas.microsoft.com/office/powerpoint/2010/main" val="3729737068"/>
      </p:ext>
    </p:extLst>
  </p:cSld>
  <p:clrMapOvr>
    <a:masterClrMapping/>
  </p:clrMapOvr>
  <p:transition spd="slow">
    <p:wipe/>
  </p:transition>
</p:sldLayout>
</file>

<file path=ppt/slideLayouts/slideLayout8.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879" y="952500"/>
            <a:ext cx="8399957" cy="641098"/>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14879" y="1535114"/>
            <a:ext cx="4182509" cy="639763"/>
          </a:xfrm>
        </p:spPr>
        <p:txBody>
          <a:bodyPr anchor="b"/>
          <a:lstStyle>
            <a:lvl1pPr marL="0" indent="0">
              <a:buNone/>
              <a:defRPr sz="2137" b="1"/>
            </a:lvl1pPr>
            <a:lvl2pPr marL="408192" indent="0">
              <a:buNone/>
              <a:defRPr sz="1800" b="1"/>
            </a:lvl2pPr>
            <a:lvl3pPr marL="816384" indent="0">
              <a:buNone/>
              <a:defRPr sz="1613" b="1"/>
            </a:lvl3pPr>
            <a:lvl4pPr marL="1224575" indent="0">
              <a:buNone/>
              <a:defRPr sz="1463" b="1"/>
            </a:lvl4pPr>
            <a:lvl5pPr marL="1632767" indent="0">
              <a:buNone/>
              <a:defRPr sz="1463" b="1"/>
            </a:lvl5pPr>
            <a:lvl6pPr marL="2040959" indent="0">
              <a:buNone/>
              <a:defRPr sz="1463" b="1"/>
            </a:lvl6pPr>
            <a:lvl7pPr marL="2449150" indent="0">
              <a:buNone/>
              <a:defRPr sz="1463" b="1"/>
            </a:lvl7pPr>
            <a:lvl8pPr marL="2857342" indent="0">
              <a:buNone/>
              <a:defRPr sz="1463" b="1"/>
            </a:lvl8pPr>
            <a:lvl9pPr marL="3265534" indent="0">
              <a:buNone/>
              <a:defRPr sz="1463" b="1"/>
            </a:lvl9pPr>
          </a:lstStyle>
          <a:p>
            <a:pPr lvl="0"/>
            <a:r>
              <a:rPr lang="en-US"/>
              <a:t>Edit Master text styles</a:t>
            </a:r>
          </a:p>
        </p:txBody>
      </p:sp>
      <p:sp>
        <p:nvSpPr>
          <p:cNvPr id="4" name="Content Placeholder 3"/>
          <p:cNvSpPr>
            <a:spLocks noGrp="1"/>
          </p:cNvSpPr>
          <p:nvPr>
            <p:ph sz="half" idx="2"/>
          </p:nvPr>
        </p:nvSpPr>
        <p:spPr>
          <a:xfrm>
            <a:off x="314879" y="2174876"/>
            <a:ext cx="4182509" cy="3951288"/>
          </a:xfrm>
        </p:spPr>
        <p:txBody>
          <a:bodyPr/>
          <a:lstStyle>
            <a:lvl1pPr>
              <a:defRPr sz="2137"/>
            </a:lvl1pPr>
            <a:lvl2pPr>
              <a:defRPr sz="1800"/>
            </a:lvl2pPr>
            <a:lvl3pPr>
              <a:defRPr sz="1613"/>
            </a:lvl3pPr>
            <a:lvl4pPr>
              <a:defRPr sz="1463"/>
            </a:lvl4pPr>
            <a:lvl5pPr>
              <a:defRPr sz="1463"/>
            </a:lvl5pPr>
            <a:lvl6pPr>
              <a:defRPr sz="1463"/>
            </a:lvl6pPr>
            <a:lvl7pPr>
              <a:defRPr sz="1463"/>
            </a:lvl7pPr>
            <a:lvl8pPr>
              <a:defRPr sz="1463"/>
            </a:lvl8pPr>
            <a:lvl9pPr>
              <a:defRPr sz="146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535114"/>
            <a:ext cx="4069810" cy="639763"/>
          </a:xfrm>
        </p:spPr>
        <p:txBody>
          <a:bodyPr anchor="b"/>
          <a:lstStyle>
            <a:lvl1pPr marL="0" indent="0">
              <a:buNone/>
              <a:defRPr sz="2137" b="1"/>
            </a:lvl1pPr>
            <a:lvl2pPr marL="408192" indent="0">
              <a:buNone/>
              <a:defRPr sz="1800" b="1"/>
            </a:lvl2pPr>
            <a:lvl3pPr marL="816384" indent="0">
              <a:buNone/>
              <a:defRPr sz="1613" b="1"/>
            </a:lvl3pPr>
            <a:lvl4pPr marL="1224575" indent="0">
              <a:buNone/>
              <a:defRPr sz="1463" b="1"/>
            </a:lvl4pPr>
            <a:lvl5pPr marL="1632767" indent="0">
              <a:buNone/>
              <a:defRPr sz="1463" b="1"/>
            </a:lvl5pPr>
            <a:lvl6pPr marL="2040959" indent="0">
              <a:buNone/>
              <a:defRPr sz="1463" b="1"/>
            </a:lvl6pPr>
            <a:lvl7pPr marL="2449150" indent="0">
              <a:buNone/>
              <a:defRPr sz="1463" b="1"/>
            </a:lvl7pPr>
            <a:lvl8pPr marL="2857342" indent="0">
              <a:buNone/>
              <a:defRPr sz="1463" b="1"/>
            </a:lvl8pPr>
            <a:lvl9pPr marL="3265534" indent="0">
              <a:buNone/>
              <a:defRPr sz="1463" b="1"/>
            </a:lvl9pPr>
          </a:lstStyle>
          <a:p>
            <a:pPr lvl="0"/>
            <a:r>
              <a:rPr lang="en-US"/>
              <a:t>Edit Master text styles</a:t>
            </a:r>
          </a:p>
        </p:txBody>
      </p:sp>
      <p:sp>
        <p:nvSpPr>
          <p:cNvPr id="6" name="Content Placeholder 5"/>
          <p:cNvSpPr>
            <a:spLocks noGrp="1"/>
          </p:cNvSpPr>
          <p:nvPr>
            <p:ph sz="quarter" idx="4"/>
          </p:nvPr>
        </p:nvSpPr>
        <p:spPr>
          <a:xfrm>
            <a:off x="4645026" y="2174875"/>
            <a:ext cx="4069810" cy="3951288"/>
          </a:xfrm>
        </p:spPr>
        <p:txBody>
          <a:bodyPr/>
          <a:lstStyle>
            <a:lvl1pPr>
              <a:defRPr sz="2137"/>
            </a:lvl1pPr>
            <a:lvl2pPr>
              <a:defRPr sz="1800"/>
            </a:lvl2pPr>
            <a:lvl3pPr>
              <a:defRPr sz="1613"/>
            </a:lvl3pPr>
            <a:lvl4pPr>
              <a:defRPr sz="1463"/>
            </a:lvl4pPr>
            <a:lvl5pPr>
              <a:defRPr sz="1463"/>
            </a:lvl5pPr>
            <a:lvl6pPr>
              <a:defRPr sz="1463"/>
            </a:lvl6pPr>
            <a:lvl7pPr>
              <a:defRPr sz="1463"/>
            </a:lvl7pPr>
            <a:lvl8pPr>
              <a:defRPr sz="1463"/>
            </a:lvl8pPr>
            <a:lvl9pPr>
              <a:defRPr sz="146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17EA699D-3045-457E-8B2F-73B9F434315D}"/>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8" name="Footer Placeholder 4">
            <a:extLst>
              <a:ext uri="{FF2B5EF4-FFF2-40B4-BE49-F238E27FC236}">
                <a16:creationId xmlns:a16="http://schemas.microsoft.com/office/drawing/2014/main" id="{571DA7F7-53BF-47F1-8435-0616375525BB}"/>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9" name="Slide Number Placeholder 5">
            <a:extLst>
              <a:ext uri="{FF2B5EF4-FFF2-40B4-BE49-F238E27FC236}">
                <a16:creationId xmlns:a16="http://schemas.microsoft.com/office/drawing/2014/main" id="{437EF3BA-FF64-49ED-85DA-56FCD056B4C4}"/>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56140014-6F7A-4776-A4DA-8407096B45FD}" type="slidenum">
              <a:rPr lang="en-US" altLang="en-US"/>
              <a:pPr>
                <a:defRPr/>
              </a:pPr>
              <a:t>‹#›</a:t>
            </a:fld>
            <a:endParaRPr lang="en-US" altLang="en-US"/>
          </a:p>
        </p:txBody>
      </p:sp>
    </p:spTree>
    <p:extLst>
      <p:ext uri="{BB962C8B-B14F-4D97-AF65-F5344CB8AC3E}">
        <p14:creationId xmlns:p14="http://schemas.microsoft.com/office/powerpoint/2010/main" val="1830735174"/>
      </p:ext>
    </p:extLst>
  </p:cSld>
  <p:clrMapOvr>
    <a:masterClrMapping/>
  </p:clrMapOvr>
  <p:transition spd="slow">
    <p:wipe/>
  </p:transition>
</p:sldLayout>
</file>

<file path=ppt/slideLayouts/slideLayout9.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5606660-8608-4A26-93CC-66A487AF005E}"/>
              </a:ext>
            </a:extLst>
          </p:cNvPr>
          <p:cNvSpPr>
            <a:spLocks noGrp="1"/>
          </p:cNvSpPr>
          <p:nvPr>
            <p:ph type="dt" sz="half" idx="10"/>
          </p:nvPr>
        </p:nvSpPr>
        <p:spPr>
          <a:xfrm>
            <a:off x="114300" y="6556375"/>
            <a:ext cx="1228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4" name="Footer Placeholder 4">
            <a:extLst>
              <a:ext uri="{FF2B5EF4-FFF2-40B4-BE49-F238E27FC236}">
                <a16:creationId xmlns:a16="http://schemas.microsoft.com/office/drawing/2014/main" id="{071C37C4-2F4E-4B5C-A97E-8A80789FF90D}"/>
              </a:ext>
            </a:extLst>
          </p:cNvPr>
          <p:cNvSpPr>
            <a:spLocks noGrp="1"/>
          </p:cNvSpPr>
          <p:nvPr>
            <p:ph type="ftr" sz="quarter" idx="11"/>
          </p:nvPr>
        </p:nvSpPr>
        <p:spPr>
          <a:xfrm>
            <a:off x="1457325" y="6556375"/>
            <a:ext cx="6943725" cy="187325"/>
          </a:xfrm>
          <a:prstGeom prst="rect">
            <a:avLst/>
          </a:prstGeom>
        </p:spPr>
        <p:txBody>
          <a:bodyPr/>
          <a:lstStyle>
            <a:lvl1pP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endParaRPr lang="en-US" altLang="en-US"/>
          </a:p>
        </p:txBody>
      </p:sp>
      <p:sp>
        <p:nvSpPr>
          <p:cNvPr id="5" name="Slide Number Placeholder 5">
            <a:extLst>
              <a:ext uri="{FF2B5EF4-FFF2-40B4-BE49-F238E27FC236}">
                <a16:creationId xmlns:a16="http://schemas.microsoft.com/office/drawing/2014/main" id="{5BEB53F6-7EAE-4FAE-87BD-74EAA9129944}"/>
              </a:ext>
            </a:extLst>
          </p:cNvPr>
          <p:cNvSpPr>
            <a:spLocks noGrp="1"/>
          </p:cNvSpPr>
          <p:nvPr>
            <p:ph type="sldNum" sz="quarter" idx="12"/>
          </p:nvPr>
        </p:nvSpPr>
        <p:spPr>
          <a:xfrm>
            <a:off x="8515350" y="6556375"/>
            <a:ext cx="514350" cy="187325"/>
          </a:xfrm>
          <a:prstGeom prst="rect">
            <a:avLst/>
          </a:prstGeom>
        </p:spPr>
        <p:txBody>
          <a:bodyPr/>
          <a:lstStyle>
            <a:lvl1pPr algn="r" defTabSz="2177313" eaLnBrk="1" fontAlgn="auto" hangingPunct="1">
              <a:spcBef>
                <a:spcPts val="0"/>
              </a:spcBef>
              <a:spcAft>
                <a:spcPts val="0"/>
              </a:spcAft>
              <a:defRPr sz="525">
                <a:solidFill>
                  <a:schemeClr val="tx1">
                    <a:lumMod val="75000"/>
                    <a:lumOff val="25000"/>
                  </a:schemeClr>
                </a:solidFill>
                <a:latin typeface="Arial" panose="020B0604020202020204" pitchFamily="34" charset="0"/>
                <a:cs typeface="Arial" panose="020B0604020202020204" pitchFamily="34" charset="0"/>
              </a:defRPr>
            </a:lvl1pPr>
          </a:lstStyle>
          <a:p>
            <a:pPr>
              <a:defRPr/>
            </a:pPr>
            <a:fld id="{293566D5-AF3C-4A6F-A21F-4714C8878ECB}" type="slidenum">
              <a:rPr lang="en-US" altLang="en-US"/>
              <a:pPr>
                <a:defRPr/>
              </a:pPr>
              <a:t>‹#›</a:t>
            </a:fld>
            <a:endParaRPr lang="en-US" altLang="en-US"/>
          </a:p>
        </p:txBody>
      </p:sp>
    </p:spTree>
    <p:extLst>
      <p:ext uri="{BB962C8B-B14F-4D97-AF65-F5344CB8AC3E}">
        <p14:creationId xmlns:p14="http://schemas.microsoft.com/office/powerpoint/2010/main" val="1009516432"/>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254EAF4-75E9-4927-A40D-695CAF298DCB}"/>
              </a:ext>
            </a:extLst>
          </p:cNvPr>
          <p:cNvSpPr>
            <a:spLocks noGrp="1" noChangeArrowheads="1"/>
          </p:cNvSpPr>
          <p:nvPr>
            <p:ph type="title"/>
          </p:nvPr>
        </p:nvSpPr>
        <p:spPr bwMode="auto">
          <a:xfrm>
            <a:off x="314325" y="952500"/>
            <a:ext cx="84296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17731" tIns="108866" rIns="217731" bIns="108866"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E3D18A1-4ECF-49AD-91F1-534802157DAD}"/>
              </a:ext>
            </a:extLst>
          </p:cNvPr>
          <p:cNvSpPr>
            <a:spLocks noGrp="1" noChangeArrowheads="1"/>
          </p:cNvSpPr>
          <p:nvPr>
            <p:ph type="body" idx="1"/>
          </p:nvPr>
        </p:nvSpPr>
        <p:spPr bwMode="auto">
          <a:xfrm>
            <a:off x="314325" y="1866900"/>
            <a:ext cx="85725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17731" tIns="108866" rIns="217731" bIns="108866"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6">
            <a:extLst>
              <a:ext uri="{FF2B5EF4-FFF2-40B4-BE49-F238E27FC236}">
                <a16:creationId xmlns:a16="http://schemas.microsoft.com/office/drawing/2014/main" id="{A8563650-0A0E-4855-9BC8-8121BE701D5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0050" y="238125"/>
            <a:ext cx="17430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328C98AD-DA04-4C42-AD1F-8CCE21325D73}"/>
              </a:ext>
            </a:extLst>
          </p:cNvPr>
          <p:cNvSpPr/>
          <p:nvPr/>
        </p:nvSpPr>
        <p:spPr>
          <a:xfrm>
            <a:off x="400050" y="687388"/>
            <a:ext cx="8315325" cy="26987"/>
          </a:xfrm>
          <a:prstGeom prst="rect">
            <a:avLst/>
          </a:prstGeom>
          <a:solidFill>
            <a:schemeClr val="accent6">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177313" eaLnBrk="1" fontAlgn="auto" hangingPunct="1">
              <a:spcBef>
                <a:spcPts val="0"/>
              </a:spcBef>
              <a:spcAft>
                <a:spcPts val="0"/>
              </a:spcAft>
              <a:defRPr/>
            </a:pPr>
            <a:endParaRPr lang="en-US" sz="300"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4286" r:id="rId1"/>
    <p:sldLayoutId id="2147484287" r:id="rId2"/>
    <p:sldLayoutId id="2147484288" r:id="rId3"/>
    <p:sldLayoutId id="2147484289" r:id="rId4"/>
    <p:sldLayoutId id="2147484290" r:id="rId5"/>
    <p:sldLayoutId id="2147484291" r:id="rId6"/>
    <p:sldLayoutId id="2147484292" r:id="rId7"/>
    <p:sldLayoutId id="2147484293" r:id="rId8"/>
    <p:sldLayoutId id="2147484294" r:id="rId9"/>
    <p:sldLayoutId id="2147484295" r:id="rId10"/>
    <p:sldLayoutId id="2147484296" r:id="rId11"/>
    <p:sldLayoutId id="2147484297" r:id="rId12"/>
    <p:sldLayoutId id="2147484298" r:id="rId13"/>
    <p:sldLayoutId id="2147484299" r:id="rId14"/>
  </p:sldLayoutIdLst>
  <p:transition spd="slow">
    <p:wipe/>
  </p:transition>
  <p:txStyles>
    <p:titleStyle>
      <a:lvl1pPr algn="l" defTabSz="815975" rtl="0" eaLnBrk="0" fontAlgn="base" hangingPunct="0">
        <a:spcBef>
          <a:spcPct val="0"/>
        </a:spcBef>
        <a:spcAft>
          <a:spcPct val="0"/>
        </a:spcAft>
        <a:defRPr sz="2000" b="1" kern="1200">
          <a:solidFill>
            <a:srgbClr val="404040"/>
          </a:solidFill>
          <a:latin typeface="Arial" panose="020B0604020202020204" pitchFamily="34" charset="0"/>
          <a:ea typeface="+mj-ea"/>
          <a:cs typeface="Arial" panose="020B0604020202020204" pitchFamily="34" charset="0"/>
        </a:defRPr>
      </a:lvl1pPr>
      <a:lvl2pPr algn="l" defTabSz="815975" rtl="0" eaLnBrk="0" fontAlgn="base" hangingPunct="0">
        <a:spcBef>
          <a:spcPct val="0"/>
        </a:spcBef>
        <a:spcAft>
          <a:spcPct val="0"/>
        </a:spcAft>
        <a:defRPr sz="2000" b="1">
          <a:solidFill>
            <a:srgbClr val="404040"/>
          </a:solidFill>
          <a:latin typeface="Arial" panose="020B0604020202020204" pitchFamily="34" charset="0"/>
          <a:cs typeface="Arial" panose="020B0604020202020204" pitchFamily="34" charset="0"/>
        </a:defRPr>
      </a:lvl2pPr>
      <a:lvl3pPr algn="l" defTabSz="815975" rtl="0" eaLnBrk="0" fontAlgn="base" hangingPunct="0">
        <a:spcBef>
          <a:spcPct val="0"/>
        </a:spcBef>
        <a:spcAft>
          <a:spcPct val="0"/>
        </a:spcAft>
        <a:defRPr sz="2000" b="1">
          <a:solidFill>
            <a:srgbClr val="404040"/>
          </a:solidFill>
          <a:latin typeface="Arial" panose="020B0604020202020204" pitchFamily="34" charset="0"/>
          <a:cs typeface="Arial" panose="020B0604020202020204" pitchFamily="34" charset="0"/>
        </a:defRPr>
      </a:lvl3pPr>
      <a:lvl4pPr algn="l" defTabSz="815975" rtl="0" eaLnBrk="0" fontAlgn="base" hangingPunct="0">
        <a:spcBef>
          <a:spcPct val="0"/>
        </a:spcBef>
        <a:spcAft>
          <a:spcPct val="0"/>
        </a:spcAft>
        <a:defRPr sz="2000" b="1">
          <a:solidFill>
            <a:srgbClr val="404040"/>
          </a:solidFill>
          <a:latin typeface="Arial" panose="020B0604020202020204" pitchFamily="34" charset="0"/>
          <a:cs typeface="Arial" panose="020B0604020202020204" pitchFamily="34" charset="0"/>
        </a:defRPr>
      </a:lvl4pPr>
      <a:lvl5pPr algn="l" defTabSz="815975" rtl="0" eaLnBrk="0" fontAlgn="base" hangingPunct="0">
        <a:spcBef>
          <a:spcPct val="0"/>
        </a:spcBef>
        <a:spcAft>
          <a:spcPct val="0"/>
        </a:spcAft>
        <a:defRPr sz="2000" b="1">
          <a:solidFill>
            <a:srgbClr val="404040"/>
          </a:solidFill>
          <a:latin typeface="Arial" panose="020B0604020202020204" pitchFamily="34" charset="0"/>
          <a:cs typeface="Arial" panose="020B0604020202020204" pitchFamily="34" charset="0"/>
        </a:defRPr>
      </a:lvl5pPr>
      <a:lvl6pPr marL="457200" algn="l" defTabSz="815975" rtl="0" fontAlgn="base">
        <a:spcBef>
          <a:spcPct val="0"/>
        </a:spcBef>
        <a:spcAft>
          <a:spcPct val="0"/>
        </a:spcAft>
        <a:defRPr sz="2000" b="1">
          <a:solidFill>
            <a:srgbClr val="404040"/>
          </a:solidFill>
          <a:latin typeface="Arial" panose="020B0604020202020204" pitchFamily="34" charset="0"/>
          <a:cs typeface="Arial" panose="020B0604020202020204" pitchFamily="34" charset="0"/>
        </a:defRPr>
      </a:lvl6pPr>
      <a:lvl7pPr marL="914400" algn="l" defTabSz="815975" rtl="0" fontAlgn="base">
        <a:spcBef>
          <a:spcPct val="0"/>
        </a:spcBef>
        <a:spcAft>
          <a:spcPct val="0"/>
        </a:spcAft>
        <a:defRPr sz="2000" b="1">
          <a:solidFill>
            <a:srgbClr val="404040"/>
          </a:solidFill>
          <a:latin typeface="Arial" panose="020B0604020202020204" pitchFamily="34" charset="0"/>
          <a:cs typeface="Arial" panose="020B0604020202020204" pitchFamily="34" charset="0"/>
        </a:defRPr>
      </a:lvl7pPr>
      <a:lvl8pPr marL="1371600" algn="l" defTabSz="815975" rtl="0" fontAlgn="base">
        <a:spcBef>
          <a:spcPct val="0"/>
        </a:spcBef>
        <a:spcAft>
          <a:spcPct val="0"/>
        </a:spcAft>
        <a:defRPr sz="2000" b="1">
          <a:solidFill>
            <a:srgbClr val="404040"/>
          </a:solidFill>
          <a:latin typeface="Arial" panose="020B0604020202020204" pitchFamily="34" charset="0"/>
          <a:cs typeface="Arial" panose="020B0604020202020204" pitchFamily="34" charset="0"/>
        </a:defRPr>
      </a:lvl8pPr>
      <a:lvl9pPr marL="1828800" algn="l" defTabSz="815975" rtl="0" fontAlgn="base">
        <a:spcBef>
          <a:spcPct val="0"/>
        </a:spcBef>
        <a:spcAft>
          <a:spcPct val="0"/>
        </a:spcAft>
        <a:defRPr sz="2000" b="1">
          <a:solidFill>
            <a:srgbClr val="404040"/>
          </a:solidFill>
          <a:latin typeface="Arial" panose="020B0604020202020204" pitchFamily="34" charset="0"/>
          <a:cs typeface="Arial" panose="020B0604020202020204" pitchFamily="34" charset="0"/>
        </a:defRPr>
      </a:lvl9pPr>
    </p:titleStyle>
    <p:bodyStyle>
      <a:lvl1pPr algn="l" defTabSz="815975" rtl="0" eaLnBrk="0" fontAlgn="base" hangingPunct="0">
        <a:spcBef>
          <a:spcPct val="20000"/>
        </a:spcBef>
        <a:spcAft>
          <a:spcPct val="0"/>
        </a:spcAft>
        <a:buFont typeface="Arial" panose="020B0604020202020204" pitchFamily="34" charset="0"/>
        <a:defRPr sz="1900" kern="1200">
          <a:solidFill>
            <a:srgbClr val="404040"/>
          </a:solidFill>
          <a:latin typeface="Arial Narrow" panose="020B0606020202030204" pitchFamily="34" charset="0"/>
          <a:ea typeface="+mn-ea"/>
          <a:cs typeface="Arial" panose="020B0604020202020204" pitchFamily="34" charset="0"/>
        </a:defRPr>
      </a:lvl1pPr>
      <a:lvl2pPr marL="728663" indent="-320675" algn="l" defTabSz="815975" rtl="0" eaLnBrk="0" fontAlgn="base" hangingPunct="0">
        <a:spcBef>
          <a:spcPct val="20000"/>
        </a:spcBef>
        <a:spcAft>
          <a:spcPct val="0"/>
        </a:spcAft>
        <a:buFont typeface="Calibri" panose="020F0502020204030204" pitchFamily="34" charset="0"/>
        <a:buAutoNum type="romanUcPeriod"/>
        <a:defRPr sz="1900" kern="1200">
          <a:solidFill>
            <a:srgbClr val="404040"/>
          </a:solidFill>
          <a:latin typeface="Arial Narrow" panose="020B0606020202030204" pitchFamily="34" charset="0"/>
          <a:ea typeface="+mn-ea"/>
          <a:cs typeface="Arial" panose="020B0604020202020204" pitchFamily="34" charset="0"/>
        </a:defRPr>
      </a:lvl2pPr>
      <a:lvl3pPr marL="1136650" indent="-320675" algn="l" defTabSz="815975" rtl="0" eaLnBrk="0" fontAlgn="base" hangingPunct="0">
        <a:spcBef>
          <a:spcPct val="20000"/>
        </a:spcBef>
        <a:spcAft>
          <a:spcPct val="0"/>
        </a:spcAft>
        <a:buFont typeface="Calibri" panose="020F0502020204030204" pitchFamily="34" charset="0"/>
        <a:buAutoNum type="alphaUcPeriod"/>
        <a:defRPr sz="1900" kern="1200">
          <a:solidFill>
            <a:srgbClr val="404040"/>
          </a:solidFill>
          <a:latin typeface="Arial Narrow" panose="020B0606020202030204" pitchFamily="34" charset="0"/>
          <a:ea typeface="+mn-ea"/>
          <a:cs typeface="Arial" panose="020B0604020202020204" pitchFamily="34" charset="0"/>
        </a:defRPr>
      </a:lvl3pPr>
      <a:lvl4pPr marL="1544638" indent="-320675" algn="l" defTabSz="815975" rtl="0" eaLnBrk="0" fontAlgn="base" hangingPunct="0">
        <a:spcBef>
          <a:spcPct val="20000"/>
        </a:spcBef>
        <a:spcAft>
          <a:spcPct val="0"/>
        </a:spcAft>
        <a:buFont typeface="Calibri" panose="020F0502020204030204" pitchFamily="34" charset="0"/>
        <a:buAutoNum type="arabicPeriod"/>
        <a:defRPr sz="1900" kern="1200">
          <a:solidFill>
            <a:srgbClr val="404040"/>
          </a:solidFill>
          <a:latin typeface="Arial Narrow" panose="020B0606020202030204" pitchFamily="34" charset="0"/>
          <a:ea typeface="+mn-ea"/>
          <a:cs typeface="Arial" panose="020B0604020202020204" pitchFamily="34" charset="0"/>
        </a:defRPr>
      </a:lvl4pPr>
      <a:lvl5pPr marL="1952625" indent="-320675" algn="l" defTabSz="815975" rtl="0" eaLnBrk="0" fontAlgn="base" hangingPunct="0">
        <a:spcBef>
          <a:spcPct val="20000"/>
        </a:spcBef>
        <a:spcAft>
          <a:spcPct val="0"/>
        </a:spcAft>
        <a:buFont typeface="Calibri" panose="020F0502020204030204" pitchFamily="34" charset="0"/>
        <a:buAutoNum type="alphaLcPeriod"/>
        <a:defRPr sz="1900" kern="1200">
          <a:solidFill>
            <a:srgbClr val="404040"/>
          </a:solidFill>
          <a:latin typeface="Arial Narrow" panose="020B0606020202030204" pitchFamily="34" charset="0"/>
          <a:ea typeface="+mn-ea"/>
          <a:cs typeface="Arial" panose="020B0604020202020204" pitchFamily="34" charset="0"/>
        </a:defRPr>
      </a:lvl5pPr>
      <a:lvl6pPr marL="2245054" indent="-204096" algn="l" defTabSz="816384"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53246" indent="-204096" algn="l" defTabSz="816384"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61438" indent="-204096" algn="l" defTabSz="816384"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69629" indent="-204096" algn="l" defTabSz="816384"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16384" rtl="0" eaLnBrk="1" latinLnBrk="0" hangingPunct="1">
        <a:defRPr sz="1613" kern="1200">
          <a:solidFill>
            <a:schemeClr val="tx1"/>
          </a:solidFill>
          <a:latin typeface="+mn-lt"/>
          <a:ea typeface="+mn-ea"/>
          <a:cs typeface="+mn-cs"/>
        </a:defRPr>
      </a:lvl1pPr>
      <a:lvl2pPr marL="408192" algn="l" defTabSz="816384" rtl="0" eaLnBrk="1" latinLnBrk="0" hangingPunct="1">
        <a:defRPr sz="1613" kern="1200">
          <a:solidFill>
            <a:schemeClr val="tx1"/>
          </a:solidFill>
          <a:latin typeface="+mn-lt"/>
          <a:ea typeface="+mn-ea"/>
          <a:cs typeface="+mn-cs"/>
        </a:defRPr>
      </a:lvl2pPr>
      <a:lvl3pPr marL="816384" algn="l" defTabSz="816384" rtl="0" eaLnBrk="1" latinLnBrk="0" hangingPunct="1">
        <a:defRPr sz="1613" kern="1200">
          <a:solidFill>
            <a:schemeClr val="tx1"/>
          </a:solidFill>
          <a:latin typeface="+mn-lt"/>
          <a:ea typeface="+mn-ea"/>
          <a:cs typeface="+mn-cs"/>
        </a:defRPr>
      </a:lvl3pPr>
      <a:lvl4pPr marL="1224575" algn="l" defTabSz="816384" rtl="0" eaLnBrk="1" latinLnBrk="0" hangingPunct="1">
        <a:defRPr sz="1613" kern="1200">
          <a:solidFill>
            <a:schemeClr val="tx1"/>
          </a:solidFill>
          <a:latin typeface="+mn-lt"/>
          <a:ea typeface="+mn-ea"/>
          <a:cs typeface="+mn-cs"/>
        </a:defRPr>
      </a:lvl4pPr>
      <a:lvl5pPr marL="1632767" algn="l" defTabSz="816384" rtl="0" eaLnBrk="1" latinLnBrk="0" hangingPunct="1">
        <a:defRPr sz="1613" kern="1200">
          <a:solidFill>
            <a:schemeClr val="tx1"/>
          </a:solidFill>
          <a:latin typeface="+mn-lt"/>
          <a:ea typeface="+mn-ea"/>
          <a:cs typeface="+mn-cs"/>
        </a:defRPr>
      </a:lvl5pPr>
      <a:lvl6pPr marL="2040959" algn="l" defTabSz="816384" rtl="0" eaLnBrk="1" latinLnBrk="0" hangingPunct="1">
        <a:defRPr sz="1613" kern="1200">
          <a:solidFill>
            <a:schemeClr val="tx1"/>
          </a:solidFill>
          <a:latin typeface="+mn-lt"/>
          <a:ea typeface="+mn-ea"/>
          <a:cs typeface="+mn-cs"/>
        </a:defRPr>
      </a:lvl6pPr>
      <a:lvl7pPr marL="2449150" algn="l" defTabSz="816384" rtl="0" eaLnBrk="1" latinLnBrk="0" hangingPunct="1">
        <a:defRPr sz="1613" kern="1200">
          <a:solidFill>
            <a:schemeClr val="tx1"/>
          </a:solidFill>
          <a:latin typeface="+mn-lt"/>
          <a:ea typeface="+mn-ea"/>
          <a:cs typeface="+mn-cs"/>
        </a:defRPr>
      </a:lvl7pPr>
      <a:lvl8pPr marL="2857342" algn="l" defTabSz="816384" rtl="0" eaLnBrk="1" latinLnBrk="0" hangingPunct="1">
        <a:defRPr sz="1613" kern="1200">
          <a:solidFill>
            <a:schemeClr val="tx1"/>
          </a:solidFill>
          <a:latin typeface="+mn-lt"/>
          <a:ea typeface="+mn-ea"/>
          <a:cs typeface="+mn-cs"/>
        </a:defRPr>
      </a:lvl8pPr>
      <a:lvl9pPr marL="3265534" algn="l" defTabSz="816384" rtl="0" eaLnBrk="1" latinLnBrk="0" hangingPunct="1">
        <a:defRPr sz="1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hyperlink" Target="http://www.ethics.wv.gov/openmeetings/Pages/default.aspx" TargetMode="Externa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showMasterPhAnim="0">
  <p:cSld>
    <p:spTree>
      <p:nvGrpSpPr>
        <p:cNvPr id="1" name="" descr="" title=""/>
        <p:cNvGrpSpPr/>
        <p:nvPr/>
      </p:nvGrpSpPr>
      <p:grpSpPr>
        <a:xfrm>
          <a:off x="0" y="0"/>
          <a:ext cx="0" cy="0"/>
          <a:chOff x="0" y="0"/>
          <a:chExt cx="0" cy="0"/>
        </a:xfrm>
      </p:grpSpPr>
      <p:sp>
        <p:nvSpPr>
          <p:cNvPr id="18434" name="Rectangle 2" descr="" title="">
            <a:extLst>
              <a:ext uri="{FF2B5EF4-FFF2-40B4-BE49-F238E27FC236}">
                <a16:creationId xmlns:a16="http://schemas.microsoft.com/office/drawing/2014/main" id="{F24DBD7D-7678-4EA0-B823-4CEE27539B26}"/>
              </a:ext>
            </a:extLst>
          </p:cNvPr>
          <p:cNvSpPr>
            <a:spLocks noGrp="1" noChangeArrowheads="1"/>
          </p:cNvSpPr>
          <p:nvPr>
            <p:ph type="ctrTitle"/>
          </p:nvPr>
        </p:nvSpPr>
        <p:spPr>
          <a:xfrm>
            <a:off x="381000" y="1219200"/>
            <a:ext cx="8382000" cy="2381250"/>
          </a:xfrm>
        </p:spPr>
        <p:txBody>
          <a:bodyPr/>
          <a:lstStyle/>
          <a:p>
            <a:pPr algn="ctr" eaLnBrk="1" hangingPunct="1"/>
            <a:r>
              <a:rPr lang="en-US" altLang="en-US" sz="4400"/>
              <a:t>Overview of The West Virginia Open Governmental Proceedings Act</a:t>
            </a:r>
          </a:p>
        </p:txBody>
      </p:sp>
      <p:sp>
        <p:nvSpPr>
          <p:cNvPr id="5124" name="Rectangle 3" descr="" title="">
            <a:extLst>
              <a:ext uri="{FF2B5EF4-FFF2-40B4-BE49-F238E27FC236}">
                <a16:creationId xmlns:a16="http://schemas.microsoft.com/office/drawing/2014/main" id="{8BA1D22C-19FD-40F3-AEF9-AF44987DD238}"/>
              </a:ext>
            </a:extLst>
          </p:cNvPr>
          <p:cNvSpPr>
            <a:spLocks noGrp="1" noChangeArrowheads="1"/>
          </p:cNvSpPr>
          <p:nvPr>
            <p:ph type="subTitle" idx="1"/>
          </p:nvPr>
        </p:nvSpPr>
        <p:spPr>
          <a:xfrm>
            <a:off x="990600" y="4991100"/>
            <a:ext cx="6781800" cy="1752600"/>
          </a:xfrm>
        </p:spPr>
        <p:txBody>
          <a:bodyPr rtlCol="0">
            <a:normAutofit/>
          </a:bodyPr>
          <a:lstStyle/>
          <a:p>
            <a:pPr defTabSz="816384" eaLnBrk="1" fontAlgn="auto" hangingPunct="1">
              <a:spcAft>
                <a:spcPts val="0"/>
              </a:spcAft>
              <a:defRPr/>
            </a:pPr>
            <a:r>
              <a:rPr lang="en-US" altLang="en-US" sz="2400" dirty="0"/>
              <a:t>Roger Hanshaw</a:t>
            </a:r>
          </a:p>
          <a:p>
            <a:pPr defTabSz="816384" eaLnBrk="1" fontAlgn="auto" hangingPunct="1">
              <a:spcAft>
                <a:spcPts val="0"/>
              </a:spcAft>
              <a:defRPr/>
            </a:pPr>
            <a:r>
              <a:rPr lang="en-US" altLang="en-US" sz="2400" dirty="0"/>
              <a:t>Trey Morrone</a:t>
            </a:r>
          </a:p>
          <a:p>
            <a:pPr defTabSz="816384" eaLnBrk="1" fontAlgn="auto" hangingPunct="1">
              <a:spcAft>
                <a:spcPts val="0"/>
              </a:spcAft>
              <a:defRPr/>
            </a:pPr>
            <a:r>
              <a:rPr lang="en-US" altLang="en-US" sz="2400" dirty="0"/>
              <a:t>October 29, 2020</a:t>
            </a:r>
            <a:endParaRPr lang="en-US" altLang="en-US" dirty="0"/>
          </a:p>
        </p:txBody>
      </p:sp>
      <p:sp>
        <p:nvSpPr>
          <p:cNvPr id="18436" name="Rectangle 6" descr="" title="">
            <a:extLst>
              <a:ext uri="{FF2B5EF4-FFF2-40B4-BE49-F238E27FC236}">
                <a16:creationId xmlns:a16="http://schemas.microsoft.com/office/drawing/2014/main" id="{5EC1D983-479B-4C37-9ADD-F7A7579FF24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6A46C092-5970-41DE-A1A3-9BE7E4CA4D20}" type="slidenum">
              <a:rPr lang="en-US" altLang="en-US" sz="1200" smtClean="0">
                <a:solidFill>
                  <a:srgbClr val="000000"/>
                </a:solidFill>
                <a:latin typeface="Garamond" panose="02020404030301010803" pitchFamily="18" charset="0"/>
              </a:rPr>
              <a:pPr defTabSz="2176463" fontAlgn="base">
                <a:spcBef>
                  <a:spcPct val="0"/>
                </a:spcBef>
                <a:spcAft>
                  <a:spcPct val="0"/>
                </a:spcAft>
              </a:pPr>
              <a:t>1</a:t>
            </a:fld>
            <a:endParaRPr lang="en-US" altLang="en-US" sz="1200">
              <a:solidFill>
                <a:srgbClr val="000000"/>
              </a:solidFill>
              <a:latin typeface="Garamond" panose="02020404030301010803" pitchFamily="18" charset="0"/>
            </a:endParaRPr>
          </a:p>
        </p:txBody>
      </p:sp>
    </p:spTree>
  </p:cSld>
  <p:clrMapOvr>
    <a:masterClrMapping/>
  </p:clrMapOvr>
  <p:transition spd="slow">
    <p:wipe/>
  </p:transition>
</p:sld>
</file>

<file path=ppt/slides/slide1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8674" name="Title 1" descr="" title="">
            <a:extLst>
              <a:ext uri="{FF2B5EF4-FFF2-40B4-BE49-F238E27FC236}">
                <a16:creationId xmlns:a16="http://schemas.microsoft.com/office/drawing/2014/main" id="{1525C2E8-E60B-4B3B-B08D-D4A438A4DD1C}"/>
              </a:ext>
            </a:extLst>
          </p:cNvPr>
          <p:cNvSpPr>
            <a:spLocks noGrp="1" noChangeArrowheads="1"/>
          </p:cNvSpPr>
          <p:nvPr>
            <p:ph type="title"/>
          </p:nvPr>
        </p:nvSpPr>
        <p:spPr/>
        <p:txBody>
          <a:bodyPr/>
          <a:lstStyle/>
          <a:p>
            <a:pPr eaLnBrk="1" hangingPunct="1"/>
            <a:r>
              <a:rPr lang="en-US" altLang="en-US" sz="2800" i="1"/>
              <a:t>McComas v. Fayette County Bd. of Education</a:t>
            </a:r>
          </a:p>
        </p:txBody>
      </p:sp>
      <p:sp>
        <p:nvSpPr>
          <p:cNvPr id="28675" name="Content Placeholder 2" descr="" title="">
            <a:extLst>
              <a:ext uri="{FF2B5EF4-FFF2-40B4-BE49-F238E27FC236}">
                <a16:creationId xmlns:a16="http://schemas.microsoft.com/office/drawing/2014/main" id="{493748D3-78ED-4933-B174-6F28DB866F73}"/>
              </a:ext>
            </a:extLst>
          </p:cNvPr>
          <p:cNvSpPr>
            <a:spLocks noGrp="1" noChangeArrowheads="1"/>
          </p:cNvSpPr>
          <p:nvPr>
            <p:ph idx="1"/>
          </p:nvPr>
        </p:nvSpPr>
        <p:spPr>
          <a:xfrm>
            <a:off x="457200" y="1905000"/>
            <a:ext cx="7886700" cy="3659188"/>
          </a:xfrm>
        </p:spPr>
        <p:txBody>
          <a:bodyPr>
            <a:normAutofit fontScale="92500" lnSpcReduction="20000"/>
          </a:bodyPr>
          <a:lstStyle/>
          <a:p>
            <a:pPr marL="212725" indent="-212725" eaLnBrk="1" hangingPunct="1">
              <a:defRPr/>
            </a:pPr>
            <a:r>
              <a:rPr lang="en-US" altLang="en-US" sz="2400" i="1"/>
              <a:t>McComas v. Bd. of Educ. Fayette Co., 197 W. Va. 188 (1996). </a:t>
            </a:r>
          </a:p>
          <a:p>
            <a:pPr marL="212725" indent="-212725" eaLnBrk="1" hangingPunct="1">
              <a:defRPr/>
            </a:pPr>
            <a:r>
              <a:rPr lang="en-US" altLang="en-US" sz="2400"/>
              <a:t>In 1996, the Fayette County Board of Education was facing the question of whether to move forward with a consolidation plan.</a:t>
            </a:r>
          </a:p>
          <a:p>
            <a:pPr marL="212725" indent="-212725" eaLnBrk="1" hangingPunct="1">
              <a:defRPr/>
            </a:pPr>
            <a:r>
              <a:rPr lang="en-US" altLang="en-US" sz="2400"/>
              <a:t>After a series of informal discussions and gatherings, none of which involved a quorum of the board, the board eventually voted to consolidate.</a:t>
            </a:r>
          </a:p>
          <a:p>
            <a:pPr marL="212725" indent="-212725" eaLnBrk="1" hangingPunct="1">
              <a:defRPr/>
            </a:pPr>
            <a:r>
              <a:rPr lang="en-US" altLang="en-US" sz="2400"/>
              <a:t>Citizens filed a lawsuit alleging violations of the WVOGPA.</a:t>
            </a:r>
          </a:p>
          <a:p>
            <a:pPr marL="212725" indent="-212725" eaLnBrk="1" hangingPunct="1">
              <a:defRPr/>
            </a:pPr>
            <a:r>
              <a:rPr lang="en-US" altLang="en-US" sz="2400"/>
              <a:t>The circuit court, and later the West Virginia Supreme Court, found that the board HAD violated the act by having what amounted to a meeting to decide the question of consolidation.  </a:t>
            </a:r>
          </a:p>
          <a:p>
            <a:pPr marL="212725" indent="-212725" eaLnBrk="1" hangingPunct="1">
              <a:defRPr/>
            </a:pPr>
            <a:endParaRPr lang="en-US" altLang="en-US" sz="2400"/>
          </a:p>
        </p:txBody>
      </p:sp>
    </p:spTree>
  </p:cSld>
  <p:clrMapOvr>
    <a:masterClrMapping/>
  </p:clrMapOvr>
  <p:transition spd="slow">
    <p:push dir="u"/>
  </p:transition>
</p:sld>
</file>

<file path=ppt/slides/slide11.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9698" name="Rectangle 4" descr="" title="">
            <a:extLst>
              <a:ext uri="{FF2B5EF4-FFF2-40B4-BE49-F238E27FC236}">
                <a16:creationId xmlns:a16="http://schemas.microsoft.com/office/drawing/2014/main" id="{E4ABF509-2AD0-4DFD-A39C-758AA1C9FC2D}"/>
              </a:ext>
            </a:extLst>
          </p:cNvPr>
          <p:cNvSpPr>
            <a:spLocks noGrp="1" noChangeArrowheads="1"/>
          </p:cNvSpPr>
          <p:nvPr>
            <p:ph type="ctrTitle"/>
          </p:nvPr>
        </p:nvSpPr>
        <p:spPr>
          <a:xfrm>
            <a:off x="304800" y="1066800"/>
            <a:ext cx="8382000" cy="1470025"/>
          </a:xfrm>
        </p:spPr>
        <p:txBody>
          <a:bodyPr/>
          <a:lstStyle/>
          <a:p>
            <a:pPr eaLnBrk="1" hangingPunct="1"/>
            <a:r>
              <a:rPr lang="en-US" altLang="en-US" sz="3600"/>
              <a:t>Meeting Notice:  When, Where, How</a:t>
            </a:r>
          </a:p>
        </p:txBody>
      </p:sp>
      <p:sp>
        <p:nvSpPr>
          <p:cNvPr id="29699" name="Rectangle 6" descr="" title="">
            <a:extLst>
              <a:ext uri="{FF2B5EF4-FFF2-40B4-BE49-F238E27FC236}">
                <a16:creationId xmlns:a16="http://schemas.microsoft.com/office/drawing/2014/main" id="{06A69113-1025-4AD9-B14E-BDF27700BA0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B4EF62D8-E190-4CD4-AFF7-73C1C90558A4}" type="slidenum">
              <a:rPr lang="en-US" altLang="en-US" sz="1200" smtClean="0">
                <a:solidFill>
                  <a:srgbClr val="000000"/>
                </a:solidFill>
                <a:latin typeface="Garamond" panose="02020404030301010803" pitchFamily="18" charset="0"/>
              </a:rPr>
              <a:pPr defTabSz="2176463" fontAlgn="base">
                <a:spcBef>
                  <a:spcPct val="0"/>
                </a:spcBef>
                <a:spcAft>
                  <a:spcPct val="0"/>
                </a:spcAft>
              </a:pPr>
              <a:t>11</a:t>
            </a:fld>
            <a:endParaRPr lang="en-US" altLang="en-US" sz="1200">
              <a:solidFill>
                <a:srgbClr val="000000"/>
              </a:solidFill>
              <a:latin typeface="Garamond" panose="02020404030301010803" pitchFamily="18" charset="0"/>
            </a:endParaRPr>
          </a:p>
        </p:txBody>
      </p:sp>
      <p:pic>
        <p:nvPicPr>
          <p:cNvPr id="29700" name="Picture 6" descr="" title="">
            <a:extLst>
              <a:ext uri="{FF2B5EF4-FFF2-40B4-BE49-F238E27FC236}">
                <a16:creationId xmlns:a16="http://schemas.microsoft.com/office/drawing/2014/main" id="{FD095992-6C5F-484B-BB68-A25A007223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 y="2743200"/>
            <a:ext cx="8305800"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sld>
</file>

<file path=ppt/slides/slide12.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showMasterPhAnim="0">
  <p:cSld>
    <p:spTree>
      <p:nvGrpSpPr>
        <p:cNvPr id="1" name="" descr="" title=""/>
        <p:cNvGrpSpPr/>
        <p:nvPr/>
      </p:nvGrpSpPr>
      <p:grpSpPr>
        <a:xfrm>
          <a:off x="0" y="0"/>
          <a:ext cx="0" cy="0"/>
          <a:chOff x="0" y="0"/>
          <a:chExt cx="0" cy="0"/>
        </a:xfrm>
      </p:grpSpPr>
      <p:sp>
        <p:nvSpPr>
          <p:cNvPr id="194562" name="Rectangle 2" descr="" title="">
            <a:extLst>
              <a:ext uri="{FF2B5EF4-FFF2-40B4-BE49-F238E27FC236}">
                <a16:creationId xmlns:a16="http://schemas.microsoft.com/office/drawing/2014/main" id="{E9385C04-47FA-4329-A882-F8E59A56C315}"/>
              </a:ext>
            </a:extLst>
          </p:cNvPr>
          <p:cNvSpPr>
            <a:spLocks noGrp="1" noChangeArrowheads="1"/>
          </p:cNvSpPr>
          <p:nvPr>
            <p:ph type="title"/>
          </p:nvPr>
        </p:nvSpPr>
        <p:spPr>
          <a:xfrm>
            <a:off x="206375" y="1066800"/>
            <a:ext cx="8715375" cy="1104900"/>
          </a:xfrm>
        </p:spPr>
        <p:txBody>
          <a:bodyPr/>
          <a:lstStyle/>
          <a:p>
            <a:pPr eaLnBrk="1" hangingPunct="1"/>
            <a:r>
              <a:rPr lang="en-US" altLang="en-US" sz="3800"/>
              <a:t>Meeting Notice:  When, Where, How</a:t>
            </a:r>
            <a:br>
              <a:rPr lang="en-US" altLang="en-US" sz="3800"/>
            </a:br>
            <a:r>
              <a:rPr lang="en-US" altLang="en-US" sz="2400"/>
              <a:t>W. Va. Code § 6-9A-3</a:t>
            </a:r>
          </a:p>
        </p:txBody>
      </p:sp>
      <p:sp>
        <p:nvSpPr>
          <p:cNvPr id="194563" name="Rectangle 3" descr="" title="">
            <a:extLst>
              <a:ext uri="{FF2B5EF4-FFF2-40B4-BE49-F238E27FC236}">
                <a16:creationId xmlns:a16="http://schemas.microsoft.com/office/drawing/2014/main" id="{700294F4-2829-4163-97CB-AB5FE9A993EE}"/>
              </a:ext>
            </a:extLst>
          </p:cNvPr>
          <p:cNvSpPr>
            <a:spLocks noGrp="1" noChangeArrowheads="1"/>
          </p:cNvSpPr>
          <p:nvPr>
            <p:ph idx="1"/>
          </p:nvPr>
        </p:nvSpPr>
        <p:spPr>
          <a:xfrm>
            <a:off x="277813" y="2303463"/>
            <a:ext cx="8572500" cy="4572000"/>
          </a:xfrm>
        </p:spPr>
        <p:txBody>
          <a:bodyPr/>
          <a:lstStyle/>
          <a:p>
            <a:pPr marL="212725" indent="-212725" eaLnBrk="1" hangingPunct="1"/>
            <a:r>
              <a:rPr lang="en-US" altLang="en-US" sz="2600"/>
              <a:t>Every public body must have a policy providing for making available to public and news media, in advance, the</a:t>
            </a:r>
          </a:p>
          <a:p>
            <a:pPr lvl="1" eaLnBrk="1" hangingPunct="1"/>
            <a:r>
              <a:rPr lang="en-US" altLang="en-US" sz="2200"/>
              <a:t>Date, time, place, and agenda of all regularly scheduled meetings</a:t>
            </a:r>
          </a:p>
          <a:p>
            <a:pPr lvl="1" eaLnBrk="1" hangingPunct="1"/>
            <a:r>
              <a:rPr lang="en-US" altLang="en-US" sz="2200"/>
              <a:t>Date, time, place and purpose of all special meetings</a:t>
            </a:r>
          </a:p>
          <a:p>
            <a:pPr marL="212725" indent="-212725" eaLnBrk="1" hangingPunct="1"/>
            <a:r>
              <a:rPr lang="en-US" altLang="en-US" sz="2600"/>
              <a:t>Exception:  In the event of an emergency requiring immediate official action</a:t>
            </a:r>
          </a:p>
          <a:p>
            <a:pPr lvl="1" eaLnBrk="1" hangingPunct="1"/>
            <a:r>
              <a:rPr lang="en-US" altLang="en-US" sz="2200"/>
              <a:t>File a meeting notice at any time prior to meeting stating:</a:t>
            </a:r>
          </a:p>
          <a:p>
            <a:pPr lvl="2" eaLnBrk="1" hangingPunct="1"/>
            <a:r>
              <a:rPr lang="en-US" altLang="en-US" sz="2000"/>
              <a:t>The date, time, place, and purpose of the meeting</a:t>
            </a:r>
          </a:p>
          <a:p>
            <a:pPr lvl="2" eaLnBrk="1" hangingPunct="1"/>
            <a:r>
              <a:rPr lang="en-US" altLang="en-US" sz="2000"/>
              <a:t>The facts and circumstances of the emergency</a:t>
            </a:r>
          </a:p>
          <a:p>
            <a:pPr marL="212725" indent="-212725" eaLnBrk="1" hangingPunct="1"/>
            <a:endParaRPr lang="en-US" altLang="en-US" sz="2600"/>
          </a:p>
        </p:txBody>
      </p:sp>
      <p:sp>
        <p:nvSpPr>
          <p:cNvPr id="30724" name="Slide Number Placeholder 5" descr="" title="">
            <a:extLst>
              <a:ext uri="{FF2B5EF4-FFF2-40B4-BE49-F238E27FC236}">
                <a16:creationId xmlns:a16="http://schemas.microsoft.com/office/drawing/2014/main" id="{788E45D5-BE73-41A2-839D-F67C361E729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D71AA0B8-C72C-457B-95C3-5624A2E9741E}" type="slidenum">
              <a:rPr lang="en-US" altLang="en-US" sz="1200" smtClean="0">
                <a:solidFill>
                  <a:srgbClr val="000000"/>
                </a:solidFill>
                <a:latin typeface="Garamond" panose="02020404030301010803" pitchFamily="18" charset="0"/>
              </a:rPr>
              <a:pPr defTabSz="2176463" fontAlgn="base">
                <a:spcBef>
                  <a:spcPct val="0"/>
                </a:spcBef>
                <a:spcAft>
                  <a:spcPct val="0"/>
                </a:spcAft>
              </a:pPr>
              <a:t>12</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13.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showMasterPhAnim="0">
  <p:cSld>
    <p:spTree>
      <p:nvGrpSpPr>
        <p:cNvPr id="1" name="" descr="" title=""/>
        <p:cNvGrpSpPr/>
        <p:nvPr/>
      </p:nvGrpSpPr>
      <p:grpSpPr>
        <a:xfrm>
          <a:off x="0" y="0"/>
          <a:ext cx="0" cy="0"/>
          <a:chOff x="0" y="0"/>
          <a:chExt cx="0" cy="0"/>
        </a:xfrm>
      </p:grpSpPr>
      <p:sp>
        <p:nvSpPr>
          <p:cNvPr id="200706" name="Rectangle 2" descr="" title="">
            <a:extLst>
              <a:ext uri="{FF2B5EF4-FFF2-40B4-BE49-F238E27FC236}">
                <a16:creationId xmlns:a16="http://schemas.microsoft.com/office/drawing/2014/main" id="{EDBF2FE0-F43B-4CC6-815C-43D8A24358BD}"/>
              </a:ext>
            </a:extLst>
          </p:cNvPr>
          <p:cNvSpPr>
            <a:spLocks noGrp="1" noChangeArrowheads="1"/>
          </p:cNvSpPr>
          <p:nvPr>
            <p:ph type="title"/>
          </p:nvPr>
        </p:nvSpPr>
        <p:spPr>
          <a:xfrm>
            <a:off x="185738" y="722313"/>
            <a:ext cx="8686800" cy="1136650"/>
          </a:xfrm>
        </p:spPr>
        <p:txBody>
          <a:bodyPr/>
          <a:lstStyle/>
          <a:p>
            <a:pPr eaLnBrk="1" hangingPunct="1"/>
            <a:r>
              <a:rPr lang="en-US" altLang="en-US" sz="3800"/>
              <a:t>Meeting Notice:  When, Where, How</a:t>
            </a:r>
            <a:br>
              <a:rPr lang="en-US" altLang="en-US" sz="3800"/>
            </a:br>
            <a:endParaRPr lang="en-US" altLang="en-US" sz="2400"/>
          </a:p>
        </p:txBody>
      </p:sp>
      <p:sp>
        <p:nvSpPr>
          <p:cNvPr id="200707" name="Rectangle 3" descr="" title="">
            <a:extLst>
              <a:ext uri="{FF2B5EF4-FFF2-40B4-BE49-F238E27FC236}">
                <a16:creationId xmlns:a16="http://schemas.microsoft.com/office/drawing/2014/main" id="{56D86291-9ADF-4488-9723-7D5F80AE4AC1}"/>
              </a:ext>
            </a:extLst>
          </p:cNvPr>
          <p:cNvSpPr>
            <a:spLocks noGrp="1" noChangeArrowheads="1"/>
          </p:cNvSpPr>
          <p:nvPr>
            <p:ph idx="1"/>
          </p:nvPr>
        </p:nvSpPr>
        <p:spPr>
          <a:xfrm>
            <a:off x="414338" y="1868488"/>
            <a:ext cx="8229600" cy="4876800"/>
          </a:xfrm>
        </p:spPr>
        <p:txBody>
          <a:bodyPr/>
          <a:lstStyle/>
          <a:p>
            <a:pPr marL="212725" indent="-212725" eaLnBrk="1" hangingPunct="1"/>
            <a:r>
              <a:rPr lang="en-US" altLang="en-US" sz="2400"/>
              <a:t>How much notice?  According to the W. Va. Open Governmental Meetings Advisory Committee, the minimum requirements are:</a:t>
            </a:r>
          </a:p>
          <a:p>
            <a:pPr lvl="1" eaLnBrk="1" hangingPunct="1"/>
            <a:r>
              <a:rPr lang="en-US" altLang="en-US" sz="2400"/>
              <a:t>For bodies which meet twice or less per month: </a:t>
            </a:r>
          </a:p>
          <a:p>
            <a:pPr lvl="2" eaLnBrk="1" hangingPunct="1"/>
            <a:r>
              <a:rPr lang="en-US" altLang="en-US" sz="2400"/>
              <a:t>3 business days notice of regular meetings</a:t>
            </a:r>
          </a:p>
          <a:p>
            <a:pPr lvl="2" eaLnBrk="1" hangingPunct="1"/>
            <a:r>
              <a:rPr lang="en-US" altLang="en-US" sz="2400"/>
              <a:t>2 business days notice of amendments to regular meeting agendas</a:t>
            </a:r>
          </a:p>
          <a:p>
            <a:pPr lvl="2" eaLnBrk="1" hangingPunct="1"/>
            <a:r>
              <a:rPr lang="en-US" altLang="en-US" sz="2400"/>
              <a:t>2 business days notice of special meetings</a:t>
            </a:r>
          </a:p>
          <a:p>
            <a:pPr lvl="1" eaLnBrk="1" hangingPunct="1"/>
            <a:r>
              <a:rPr lang="en-US" altLang="en-US" sz="2400"/>
              <a:t>For bodies that meet more often:</a:t>
            </a:r>
          </a:p>
          <a:p>
            <a:pPr lvl="2" eaLnBrk="1" hangingPunct="1"/>
            <a:r>
              <a:rPr lang="en-US" altLang="en-US" sz="2400"/>
              <a:t>2 business days notice of regular meetings </a:t>
            </a:r>
          </a:p>
          <a:p>
            <a:pPr lvl="2" eaLnBrk="1" hangingPunct="1"/>
            <a:r>
              <a:rPr lang="en-US" altLang="en-US" sz="2400"/>
              <a:t>Otherwise, the same as above</a:t>
            </a:r>
          </a:p>
        </p:txBody>
      </p:sp>
      <p:sp>
        <p:nvSpPr>
          <p:cNvPr id="31748" name="Slide Number Placeholder 5" descr="" title="">
            <a:extLst>
              <a:ext uri="{FF2B5EF4-FFF2-40B4-BE49-F238E27FC236}">
                <a16:creationId xmlns:a16="http://schemas.microsoft.com/office/drawing/2014/main" id="{7B64733D-F180-49E8-AD3D-E58B6FAFC28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462B31E4-90C0-4E84-949B-8CC9ECBD459F}" type="slidenum">
              <a:rPr lang="en-US" altLang="en-US" sz="1200" smtClean="0">
                <a:solidFill>
                  <a:srgbClr val="000000"/>
                </a:solidFill>
                <a:latin typeface="Garamond" panose="02020404030301010803" pitchFamily="18" charset="0"/>
              </a:rPr>
              <a:pPr defTabSz="2176463" fontAlgn="base">
                <a:spcBef>
                  <a:spcPct val="0"/>
                </a:spcBef>
                <a:spcAft>
                  <a:spcPct val="0"/>
                </a:spcAft>
              </a:pPr>
              <a:t>13</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14.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2770" name="Rectangle 2" descr="" title="">
            <a:extLst>
              <a:ext uri="{FF2B5EF4-FFF2-40B4-BE49-F238E27FC236}">
                <a16:creationId xmlns:a16="http://schemas.microsoft.com/office/drawing/2014/main" id="{5E767D81-ABB6-40F6-9CDC-3EA5C0E48878}"/>
              </a:ext>
            </a:extLst>
          </p:cNvPr>
          <p:cNvSpPr>
            <a:spLocks noGrp="1" noChangeArrowheads="1"/>
          </p:cNvSpPr>
          <p:nvPr>
            <p:ph type="title"/>
          </p:nvPr>
        </p:nvSpPr>
        <p:spPr/>
        <p:txBody>
          <a:bodyPr/>
          <a:lstStyle/>
          <a:p>
            <a:pPr eaLnBrk="1" hangingPunct="1"/>
            <a:r>
              <a:rPr lang="en-US" altLang="en-US" sz="2800"/>
              <a:t>A Word About Agendas</a:t>
            </a:r>
          </a:p>
        </p:txBody>
      </p:sp>
      <p:sp>
        <p:nvSpPr>
          <p:cNvPr id="32771" name="Rectangle 3" descr="" title="">
            <a:extLst>
              <a:ext uri="{FF2B5EF4-FFF2-40B4-BE49-F238E27FC236}">
                <a16:creationId xmlns:a16="http://schemas.microsoft.com/office/drawing/2014/main" id="{DEF6CF00-B6B6-4C3D-8FC6-8DF254B2CEAC}"/>
              </a:ext>
            </a:extLst>
          </p:cNvPr>
          <p:cNvSpPr>
            <a:spLocks noGrp="1" noChangeArrowheads="1"/>
          </p:cNvSpPr>
          <p:nvPr>
            <p:ph idx="1"/>
          </p:nvPr>
        </p:nvSpPr>
        <p:spPr>
          <a:xfrm>
            <a:off x="560388" y="1714500"/>
            <a:ext cx="8229600" cy="5029200"/>
          </a:xfrm>
        </p:spPr>
        <p:txBody>
          <a:bodyPr/>
          <a:lstStyle/>
          <a:p>
            <a:pPr marL="212725" indent="-212725" eaLnBrk="1" hangingPunct="1">
              <a:lnSpc>
                <a:spcPct val="90000"/>
              </a:lnSpc>
            </a:pPr>
            <a:r>
              <a:rPr lang="en-US" altLang="en-US" sz="2600"/>
              <a:t>At a regular meeting, the body may not deliberate or take action upon an item that was not on the agenda</a:t>
            </a:r>
          </a:p>
          <a:p>
            <a:pPr marL="212725" indent="-212725" eaLnBrk="1" hangingPunct="1">
              <a:lnSpc>
                <a:spcPct val="90000"/>
              </a:lnSpc>
            </a:pPr>
            <a:r>
              <a:rPr lang="en-US" altLang="en-US" sz="2600"/>
              <a:t>At a special meeting, the body may not deliberate or take action upon an item that was not a stated purpose in the notice of meeting</a:t>
            </a:r>
          </a:p>
          <a:p>
            <a:pPr marL="212725" indent="-212725" eaLnBrk="1" hangingPunct="1">
              <a:lnSpc>
                <a:spcPct val="90000"/>
              </a:lnSpc>
            </a:pPr>
            <a:r>
              <a:rPr lang="en-US" altLang="en-US" sz="2600"/>
              <a:t>Items on the agenda must be described with sufficient flexibility, but may be worded to give clear notice of flexibility</a:t>
            </a:r>
          </a:p>
          <a:p>
            <a:pPr lvl="1" eaLnBrk="1" hangingPunct="1">
              <a:lnSpc>
                <a:spcPct val="90000"/>
              </a:lnSpc>
            </a:pPr>
            <a:r>
              <a:rPr lang="en-US" altLang="en-US" sz="2200"/>
              <a:t>Unacceptable:  “New business,” “Old business,” “Other business,” “Personnel matters”</a:t>
            </a:r>
          </a:p>
          <a:p>
            <a:pPr marL="212725" indent="-212725" eaLnBrk="1" hangingPunct="1">
              <a:lnSpc>
                <a:spcPct val="90000"/>
              </a:lnSpc>
            </a:pPr>
            <a:r>
              <a:rPr lang="en-US" altLang="en-US" sz="2600"/>
              <a:t>Topics not on the agenda that come up during “delegations” may be listened to but not acted upon</a:t>
            </a:r>
          </a:p>
        </p:txBody>
      </p:sp>
      <p:sp>
        <p:nvSpPr>
          <p:cNvPr id="32772" name="Slide Number Placeholder 5" descr="" title="">
            <a:extLst>
              <a:ext uri="{FF2B5EF4-FFF2-40B4-BE49-F238E27FC236}">
                <a16:creationId xmlns:a16="http://schemas.microsoft.com/office/drawing/2014/main" id="{8D075454-30E8-43EB-AE0F-7CD40C9A00C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9BF71CB7-1A5D-4E38-AE1E-EC8D58EBE605}" type="slidenum">
              <a:rPr lang="en-US" altLang="en-US" sz="1200" smtClean="0">
                <a:solidFill>
                  <a:srgbClr val="000000"/>
                </a:solidFill>
                <a:latin typeface="Garamond" panose="02020404030301010803" pitchFamily="18" charset="0"/>
              </a:rPr>
              <a:pPr defTabSz="2176463" fontAlgn="base">
                <a:spcBef>
                  <a:spcPct val="0"/>
                </a:spcBef>
                <a:spcAft>
                  <a:spcPct val="0"/>
                </a:spcAft>
              </a:pPr>
              <a:t>14</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1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3794" name="Title 1" descr="" title="">
            <a:extLst>
              <a:ext uri="{FF2B5EF4-FFF2-40B4-BE49-F238E27FC236}">
                <a16:creationId xmlns:a16="http://schemas.microsoft.com/office/drawing/2014/main" id="{93A1DE4B-D99D-4994-B129-ADD63A76EDC7}"/>
              </a:ext>
            </a:extLst>
          </p:cNvPr>
          <p:cNvSpPr>
            <a:spLocks noGrp="1" noChangeArrowheads="1"/>
          </p:cNvSpPr>
          <p:nvPr>
            <p:ph type="title"/>
          </p:nvPr>
        </p:nvSpPr>
        <p:spPr/>
        <p:txBody>
          <a:bodyPr/>
          <a:lstStyle/>
          <a:p>
            <a:pPr algn="ctr"/>
            <a:r>
              <a:rPr lang="en-US" altLang="en-US"/>
              <a:t>POSTING MEETING NOTICES &amp; AGENDAS</a:t>
            </a:r>
          </a:p>
        </p:txBody>
      </p:sp>
      <p:sp>
        <p:nvSpPr>
          <p:cNvPr id="3" name="Content Placeholder 2" descr="" title="">
            <a:extLst>
              <a:ext uri="{FF2B5EF4-FFF2-40B4-BE49-F238E27FC236}">
                <a16:creationId xmlns:a16="http://schemas.microsoft.com/office/drawing/2014/main" id="{EBF9D9E6-83F6-4A0E-B668-BE95DA4EE7E1}"/>
              </a:ext>
            </a:extLst>
          </p:cNvPr>
          <p:cNvSpPr>
            <a:spLocks noGrp="1"/>
          </p:cNvSpPr>
          <p:nvPr>
            <p:ph idx="1"/>
          </p:nvPr>
        </p:nvSpPr>
        <p:spPr>
          <a:xfrm>
            <a:off x="285750" y="1676400"/>
            <a:ext cx="8572500" cy="4762500"/>
          </a:xfrm>
        </p:spPr>
        <p:txBody>
          <a:bodyPr/>
          <a:lstStyle/>
          <a:p>
            <a:pPr marL="750888" lvl="1" indent="-342900">
              <a:buFont typeface="Wingdings" panose="05000000000000000000" pitchFamily="2" charset="2"/>
              <a:buChar char="ü"/>
            </a:pPr>
            <a:r>
              <a:rPr lang="en-US" altLang="en-US"/>
              <a:t>At least three business days before a regularly scheduled meeting</a:t>
            </a:r>
          </a:p>
          <a:p>
            <a:pPr marL="750888" lvl="1" indent="-342900">
              <a:buFont typeface="Wingdings" panose="05000000000000000000" pitchFamily="2" charset="2"/>
              <a:buChar char="ü"/>
            </a:pPr>
            <a:r>
              <a:rPr lang="en-US" altLang="en-US"/>
              <a:t>At least two business days before a special meeting</a:t>
            </a:r>
          </a:p>
          <a:p>
            <a:pPr marL="750888" lvl="1" indent="-342900">
              <a:buFont typeface="Wingdings" panose="05000000000000000000" pitchFamily="2" charset="2"/>
              <a:buChar char="§"/>
            </a:pPr>
            <a:r>
              <a:rPr lang="en-US" altLang="en-US"/>
              <a:t>Consider the following when computing the number of business days required for giving appropriate notice:</a:t>
            </a:r>
          </a:p>
          <a:p>
            <a:pPr marL="1158875" lvl="2" indent="-342900">
              <a:buFont typeface="Wingdings" panose="05000000000000000000" pitchFamily="2" charset="2"/>
              <a:buChar char="q"/>
            </a:pPr>
            <a:r>
              <a:rPr lang="en-US" altLang="en-US"/>
              <a:t>Saturdays</a:t>
            </a:r>
          </a:p>
          <a:p>
            <a:pPr marL="1158875" lvl="2" indent="-342900">
              <a:buFont typeface="Wingdings" panose="05000000000000000000" pitchFamily="2" charset="2"/>
              <a:buChar char="q"/>
            </a:pPr>
            <a:r>
              <a:rPr lang="en-US" altLang="en-US"/>
              <a:t>Sundays</a:t>
            </a:r>
          </a:p>
          <a:p>
            <a:pPr marL="1158875" lvl="2" indent="-342900">
              <a:buFont typeface="Wingdings" panose="05000000000000000000" pitchFamily="2" charset="2"/>
              <a:buChar char="q"/>
            </a:pPr>
            <a:r>
              <a:rPr lang="en-US" altLang="en-US"/>
              <a:t>Legal Holidays</a:t>
            </a:r>
          </a:p>
          <a:p>
            <a:pPr marL="1158875" lvl="2" indent="-342900">
              <a:buFont typeface="Wingdings" panose="05000000000000000000" pitchFamily="2" charset="2"/>
              <a:buChar char="q"/>
            </a:pPr>
            <a:r>
              <a:rPr lang="en-US" altLang="en-US"/>
              <a:t>Day of the Meeting</a:t>
            </a:r>
          </a:p>
          <a:p>
            <a:pPr marL="1158875" lvl="2" indent="-342900">
              <a:buFont typeface="Wingdings" panose="05000000000000000000" pitchFamily="2" charset="2"/>
              <a:buChar char="q"/>
            </a:pPr>
            <a:r>
              <a:rPr lang="en-US" altLang="en-US"/>
              <a:t>Outside School Environment (OSE) Days</a:t>
            </a:r>
          </a:p>
          <a:p>
            <a:pPr marL="1158875" lvl="2" indent="-342900">
              <a:buFont typeface="Wingdings" panose="05000000000000000000" pitchFamily="2" charset="2"/>
              <a:buChar char="q"/>
            </a:pPr>
            <a:r>
              <a:rPr lang="en-US" altLang="en-US"/>
              <a:t>Out-of-Calendar (OC) Days</a:t>
            </a:r>
          </a:p>
          <a:p>
            <a:pPr marL="750888" lvl="1" indent="-342900">
              <a:buFont typeface="Wingdings" panose="05000000000000000000" pitchFamily="2" charset="2"/>
              <a:buChar char="§"/>
            </a:pPr>
            <a:r>
              <a:rPr lang="en-US" altLang="en-US" b="1"/>
              <a:t>Open Meetings Advisory Opinion No. 2019-01 (January 3, 2019)</a:t>
            </a:r>
          </a:p>
          <a:p>
            <a:pPr marL="212725" indent="-212725"/>
            <a:endParaRPr lang="en-US" altLang="en-US"/>
          </a:p>
        </p:txBody>
      </p:sp>
    </p:spTree>
  </p:cSld>
  <p:clrMapOvr>
    <a:masterClrMapping/>
  </p:clrMapOvr>
  <p:transition spd="slow">
    <p:push dir="u"/>
  </p:transition>
</p:sld>
</file>

<file path=ppt/slides/slide1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4818" name="Title 1" descr="" title="">
            <a:extLst>
              <a:ext uri="{FF2B5EF4-FFF2-40B4-BE49-F238E27FC236}">
                <a16:creationId xmlns:a16="http://schemas.microsoft.com/office/drawing/2014/main" id="{897B4117-BC79-4FE7-A9B8-BD276480B7C6}"/>
              </a:ext>
            </a:extLst>
          </p:cNvPr>
          <p:cNvSpPr>
            <a:spLocks noGrp="1" noChangeArrowheads="1"/>
          </p:cNvSpPr>
          <p:nvPr>
            <p:ph type="title"/>
          </p:nvPr>
        </p:nvSpPr>
        <p:spPr/>
        <p:txBody>
          <a:bodyPr/>
          <a:lstStyle/>
          <a:p>
            <a:pPr algn="ctr"/>
            <a:r>
              <a:rPr lang="en-US" altLang="en-US"/>
              <a:t>CHANGES TO AGENDA DURING MEETING</a:t>
            </a:r>
          </a:p>
        </p:txBody>
      </p:sp>
      <p:sp>
        <p:nvSpPr>
          <p:cNvPr id="3" name="Content Placeholder 2" descr="" title="">
            <a:extLst>
              <a:ext uri="{FF2B5EF4-FFF2-40B4-BE49-F238E27FC236}">
                <a16:creationId xmlns:a16="http://schemas.microsoft.com/office/drawing/2014/main" id="{D2F837B7-76D2-43D5-8DB5-535722296445}"/>
              </a:ext>
            </a:extLst>
          </p:cNvPr>
          <p:cNvSpPr>
            <a:spLocks noGrp="1"/>
          </p:cNvSpPr>
          <p:nvPr>
            <p:ph idx="1"/>
          </p:nvPr>
        </p:nvSpPr>
        <p:spPr>
          <a:xfrm>
            <a:off x="285750" y="1866900"/>
            <a:ext cx="8572500" cy="4572000"/>
          </a:xfrm>
        </p:spPr>
        <p:txBody>
          <a:bodyPr/>
          <a:lstStyle/>
          <a:p>
            <a:pPr marL="212725" indent="-212725"/>
            <a:r>
              <a:rPr lang="en-US" altLang="en-US" b="1"/>
              <a:t>Changing the order of business at beginning or during a meeting</a:t>
            </a:r>
          </a:p>
          <a:p>
            <a:pPr marL="803275" lvl="1" indent="-330200">
              <a:buFont typeface="Wingdings" panose="05000000000000000000" pitchFamily="2" charset="2"/>
              <a:buChar char="§"/>
            </a:pPr>
            <a:r>
              <a:rPr lang="en-US" altLang="en-US"/>
              <a:t>Inherent discretion</a:t>
            </a:r>
          </a:p>
          <a:p>
            <a:pPr marL="803275" lvl="1" indent="-330200">
              <a:buFont typeface="Wingdings" panose="05000000000000000000" pitchFamily="2" charset="2"/>
              <a:buChar char="§"/>
            </a:pPr>
            <a:r>
              <a:rPr lang="en-US" altLang="en-US"/>
              <a:t>As circumstances require</a:t>
            </a:r>
          </a:p>
          <a:p>
            <a:pPr marL="803275" lvl="1" indent="-330200">
              <a:buFont typeface="Wingdings" panose="05000000000000000000" pitchFamily="2" charset="2"/>
              <a:buChar char="§"/>
            </a:pPr>
            <a:r>
              <a:rPr lang="en-US" altLang="en-US"/>
              <a:t>Subject to duly adopted procedural rules</a:t>
            </a:r>
          </a:p>
          <a:p>
            <a:pPr marL="803275" lvl="1" indent="-330200">
              <a:buFont typeface="Wingdings" panose="05000000000000000000" pitchFamily="2" charset="2"/>
              <a:buChar char="§"/>
            </a:pPr>
            <a:r>
              <a:rPr lang="en-US" altLang="en-US" b="1"/>
              <a:t>Open Meetings Advisory Opinion No. 2008-011 (September 04, 2008)</a:t>
            </a:r>
          </a:p>
          <a:p>
            <a:pPr marL="803275" lvl="1" indent="-330200"/>
            <a:endParaRPr lang="en-US" altLang="en-US" b="1"/>
          </a:p>
          <a:p>
            <a:pPr marL="803275" lvl="1" indent="-330200">
              <a:buFont typeface="Arial" panose="020B0604020202020204" pitchFamily="34" charset="0"/>
              <a:buChar char="•"/>
            </a:pPr>
            <a:r>
              <a:rPr lang="en-US" altLang="en-US" b="1"/>
              <a:t>New matters arise during course of a meeting</a:t>
            </a:r>
          </a:p>
          <a:p>
            <a:pPr marL="803275" lvl="2" indent="-342900">
              <a:buFont typeface="Wingdings" panose="05000000000000000000" pitchFamily="2" charset="2"/>
              <a:buChar char="§"/>
            </a:pPr>
            <a:r>
              <a:rPr lang="en-US" altLang="en-US"/>
              <a:t>Discussion</a:t>
            </a:r>
          </a:p>
          <a:p>
            <a:pPr marL="803275" lvl="2" indent="-342900">
              <a:buFont typeface="Wingdings" panose="05000000000000000000" pitchFamily="2" charset="2"/>
              <a:buChar char="§"/>
            </a:pPr>
            <a:r>
              <a:rPr lang="en-US" altLang="en-US"/>
              <a:t>Official action or decision must be deferred</a:t>
            </a:r>
          </a:p>
          <a:p>
            <a:pPr marL="803275" lvl="2" indent="-342900">
              <a:buFont typeface="Wingdings" panose="05000000000000000000" pitchFamily="2" charset="2"/>
              <a:buChar char="§"/>
            </a:pPr>
            <a:r>
              <a:rPr lang="en-US" altLang="en-US" b="1"/>
              <a:t>Open Meetings Advisory Opinion No. 2008-017 (December 04, 2008)</a:t>
            </a:r>
          </a:p>
          <a:p>
            <a:pPr marL="803275" lvl="2" indent="-342900">
              <a:buFont typeface="Arial" panose="020B0604020202020204" pitchFamily="34" charset="0"/>
              <a:buChar char="•"/>
            </a:pPr>
            <a:endParaRPr lang="en-US" altLang="en-US"/>
          </a:p>
          <a:p>
            <a:pPr marL="803275" lvl="1" indent="-330200"/>
            <a:endParaRPr lang="en-US" altLang="en-US"/>
          </a:p>
        </p:txBody>
      </p:sp>
    </p:spTree>
  </p:cSld>
  <p:clrMapOvr>
    <a:masterClrMapping/>
  </p:clrMapOvr>
  <p:transition spd="slow">
    <p:push dir="u"/>
  </p:transition>
</p:sld>
</file>

<file path=ppt/slides/slide1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5842" name="Title 1" descr="" title="">
            <a:extLst>
              <a:ext uri="{FF2B5EF4-FFF2-40B4-BE49-F238E27FC236}">
                <a16:creationId xmlns:a16="http://schemas.microsoft.com/office/drawing/2014/main" id="{C2E6A977-C87C-4402-8C8D-4BCAC2AEF723}"/>
              </a:ext>
            </a:extLst>
          </p:cNvPr>
          <p:cNvSpPr>
            <a:spLocks noGrp="1" noChangeArrowheads="1"/>
          </p:cNvSpPr>
          <p:nvPr>
            <p:ph type="title"/>
          </p:nvPr>
        </p:nvSpPr>
        <p:spPr>
          <a:xfrm>
            <a:off x="333375" y="952500"/>
            <a:ext cx="8429625" cy="641350"/>
          </a:xfrm>
        </p:spPr>
        <p:txBody>
          <a:bodyPr/>
          <a:lstStyle/>
          <a:p>
            <a:pPr algn="ctr"/>
            <a:r>
              <a:rPr lang="en-US" altLang="en-US"/>
              <a:t>ITEMS NOT LISTED ON THE AGENDA</a:t>
            </a:r>
          </a:p>
        </p:txBody>
      </p:sp>
      <p:sp>
        <p:nvSpPr>
          <p:cNvPr id="3" name="Content Placeholder 2" descr="" title="">
            <a:extLst>
              <a:ext uri="{FF2B5EF4-FFF2-40B4-BE49-F238E27FC236}">
                <a16:creationId xmlns:a16="http://schemas.microsoft.com/office/drawing/2014/main" id="{93A83B25-937E-4C99-A331-4762983F6B46}"/>
              </a:ext>
            </a:extLst>
          </p:cNvPr>
          <p:cNvSpPr>
            <a:spLocks noGrp="1"/>
          </p:cNvSpPr>
          <p:nvPr>
            <p:ph idx="1"/>
          </p:nvPr>
        </p:nvSpPr>
        <p:spPr>
          <a:xfrm>
            <a:off x="285750" y="1851025"/>
            <a:ext cx="8572500" cy="4572000"/>
          </a:xfrm>
        </p:spPr>
        <p:txBody>
          <a:bodyPr/>
          <a:lstStyle/>
          <a:p>
            <a:pPr marL="212725" indent="-212725"/>
            <a:r>
              <a:rPr lang="en-US" altLang="en-US" b="1"/>
              <a:t>A matter must be listed on the agenda in order to:</a:t>
            </a:r>
          </a:p>
          <a:p>
            <a:pPr marL="212725" indent="-212725">
              <a:buFont typeface="Wingdings" panose="05000000000000000000" pitchFamily="2" charset="2"/>
              <a:buChar char="q"/>
            </a:pPr>
            <a:endParaRPr lang="en-US" altLang="en-US"/>
          </a:p>
          <a:p>
            <a:pPr marL="212725" indent="-212725">
              <a:buFont typeface="Wingdings" panose="05000000000000000000" pitchFamily="2" charset="2"/>
              <a:buChar char="q"/>
            </a:pPr>
            <a:r>
              <a:rPr lang="en-US" altLang="en-US"/>
              <a:t>vote </a:t>
            </a:r>
          </a:p>
          <a:p>
            <a:pPr marL="212725" indent="-212725">
              <a:buFont typeface="Wingdings" panose="05000000000000000000" pitchFamily="2" charset="2"/>
              <a:buChar char="q"/>
            </a:pPr>
            <a:r>
              <a:rPr lang="en-US" altLang="en-US"/>
              <a:t>discuss the merits </a:t>
            </a:r>
          </a:p>
          <a:p>
            <a:pPr marL="212725" indent="-212725">
              <a:buFont typeface="Wingdings" panose="05000000000000000000" pitchFamily="2" charset="2"/>
              <a:buChar char="q"/>
            </a:pPr>
            <a:r>
              <a:rPr lang="en-US" altLang="en-US"/>
              <a:t>deliberate towards a decision</a:t>
            </a:r>
          </a:p>
          <a:p>
            <a:pPr marL="803275" lvl="1" indent="-330200">
              <a:buFont typeface="Wingdings" panose="05000000000000000000" pitchFamily="2" charset="2"/>
              <a:buChar char="§"/>
            </a:pPr>
            <a:endParaRPr lang="en-US" altLang="en-US" b="1"/>
          </a:p>
          <a:p>
            <a:pPr marL="803275" lvl="1" indent="-330200">
              <a:buFont typeface="Wingdings" panose="05000000000000000000" pitchFamily="2" charset="2"/>
              <a:buChar char="§"/>
            </a:pPr>
            <a:endParaRPr lang="en-US" altLang="en-US" b="1"/>
          </a:p>
          <a:p>
            <a:pPr marL="803275" lvl="1" indent="-330200">
              <a:buFont typeface="Wingdings" panose="05000000000000000000" pitchFamily="2" charset="2"/>
              <a:buChar char="§"/>
            </a:pPr>
            <a:r>
              <a:rPr lang="en-US" altLang="en-US" b="1"/>
              <a:t>Open Meetings Advisory Opinion No. 2011-03 (May 5, 2011)</a:t>
            </a:r>
          </a:p>
          <a:p>
            <a:pPr marL="803275" lvl="1" indent="-330200"/>
            <a:endParaRPr lang="en-US" altLang="en-US"/>
          </a:p>
          <a:p>
            <a:pPr lvl="2"/>
            <a:endParaRPr lang="en-US" altLang="en-US"/>
          </a:p>
          <a:p>
            <a:pPr marL="212725" indent="-212725"/>
            <a:endParaRPr lang="en-US" altLang="en-US"/>
          </a:p>
          <a:p>
            <a:pPr marL="212725" indent="-212725"/>
            <a:endParaRPr lang="en-US" altLang="en-US"/>
          </a:p>
        </p:txBody>
      </p:sp>
    </p:spTree>
  </p:cSld>
  <p:clrMapOvr>
    <a:masterClrMapping/>
  </p:clrMapOvr>
  <p:transition spd="slow">
    <p:push dir="u"/>
  </p:transition>
</p:sld>
</file>

<file path=ppt/slides/slide1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6866" name="Title 1" descr="" title="">
            <a:extLst>
              <a:ext uri="{FF2B5EF4-FFF2-40B4-BE49-F238E27FC236}">
                <a16:creationId xmlns:a16="http://schemas.microsoft.com/office/drawing/2014/main" id="{0025C2AA-0F80-48D7-B9DF-CD4C21D12FBF}"/>
              </a:ext>
            </a:extLst>
          </p:cNvPr>
          <p:cNvSpPr>
            <a:spLocks noGrp="1" noChangeArrowheads="1"/>
          </p:cNvSpPr>
          <p:nvPr>
            <p:ph type="title"/>
          </p:nvPr>
        </p:nvSpPr>
        <p:spPr/>
        <p:txBody>
          <a:bodyPr/>
          <a:lstStyle/>
          <a:p>
            <a:pPr algn="ctr"/>
            <a:r>
              <a:rPr lang="en-US" altLang="en-US"/>
              <a:t>WORK SESSIONS</a:t>
            </a:r>
          </a:p>
        </p:txBody>
      </p:sp>
      <p:sp>
        <p:nvSpPr>
          <p:cNvPr id="3" name="Content Placeholder 2" descr="" title="">
            <a:extLst>
              <a:ext uri="{FF2B5EF4-FFF2-40B4-BE49-F238E27FC236}">
                <a16:creationId xmlns:a16="http://schemas.microsoft.com/office/drawing/2014/main" id="{7D89779D-C8F6-4467-BD4E-EACC1103AB68}"/>
              </a:ext>
            </a:extLst>
          </p:cNvPr>
          <p:cNvSpPr>
            <a:spLocks noGrp="1"/>
          </p:cNvSpPr>
          <p:nvPr>
            <p:ph idx="1"/>
          </p:nvPr>
        </p:nvSpPr>
        <p:spPr>
          <a:xfrm>
            <a:off x="285750" y="1866900"/>
            <a:ext cx="8572500" cy="4572000"/>
          </a:xfrm>
        </p:spPr>
        <p:txBody>
          <a:bodyPr/>
          <a:lstStyle/>
          <a:p>
            <a:pPr marL="212725" indent="-212725"/>
            <a:r>
              <a:rPr lang="en-US" altLang="en-US"/>
              <a:t>Work Sessions </a:t>
            </a:r>
            <a:r>
              <a:rPr lang="en-US" altLang="en-US" b="1">
                <a:solidFill>
                  <a:srgbClr val="FF0000"/>
                </a:solidFill>
              </a:rPr>
              <a:t>with Quorum </a:t>
            </a:r>
            <a:r>
              <a:rPr lang="en-US" altLang="en-US"/>
              <a:t>of Members</a:t>
            </a:r>
          </a:p>
          <a:p>
            <a:pPr marL="750888" lvl="1" indent="-342900">
              <a:buFont typeface="Wingdings" panose="05000000000000000000" pitchFamily="2" charset="2"/>
              <a:buChar char="§"/>
            </a:pPr>
            <a:r>
              <a:rPr lang="en-US" altLang="en-US"/>
              <a:t>Agenda must be published which identifies items to be discussed (even if no voting)</a:t>
            </a:r>
          </a:p>
          <a:p>
            <a:pPr marL="750888" lvl="1" indent="-342900">
              <a:buFont typeface="Wingdings" panose="05000000000000000000" pitchFamily="2" charset="2"/>
              <a:buChar char="§"/>
            </a:pPr>
            <a:r>
              <a:rPr lang="en-US" altLang="en-US"/>
              <a:t>Agenda must be published in a manner consistent with the county boards usual and regular procedures for noticing an official meeting</a:t>
            </a:r>
          </a:p>
          <a:p>
            <a:pPr marL="750888" lvl="1" indent="-342900">
              <a:buFont typeface="Wingdings" panose="05000000000000000000" pitchFamily="2" charset="2"/>
              <a:buChar char="§"/>
            </a:pPr>
            <a:endParaRPr lang="en-US" altLang="en-US"/>
          </a:p>
          <a:p>
            <a:pPr marL="750888" lvl="1" indent="-342900">
              <a:buFont typeface="Wingdings" panose="05000000000000000000" pitchFamily="2" charset="2"/>
              <a:buChar char="§"/>
            </a:pPr>
            <a:r>
              <a:rPr lang="en-US" altLang="en-US"/>
              <a:t>Work Sessions </a:t>
            </a:r>
            <a:r>
              <a:rPr lang="en-US" altLang="en-US" b="1">
                <a:solidFill>
                  <a:srgbClr val="FF0000"/>
                </a:solidFill>
              </a:rPr>
              <a:t>with</a:t>
            </a:r>
            <a:r>
              <a:rPr lang="en-US" altLang="en-US"/>
              <a:t> </a:t>
            </a:r>
            <a:r>
              <a:rPr lang="en-US" altLang="en-US" b="1">
                <a:solidFill>
                  <a:srgbClr val="FF0000"/>
                </a:solidFill>
              </a:rPr>
              <a:t>Less Than Quorum </a:t>
            </a:r>
            <a:r>
              <a:rPr lang="en-US" altLang="en-US"/>
              <a:t>of Members</a:t>
            </a:r>
          </a:p>
          <a:p>
            <a:pPr marL="750888" lvl="1" indent="-342900">
              <a:buFont typeface="Wingdings" panose="05000000000000000000" pitchFamily="2" charset="2"/>
              <a:buChar char="§"/>
            </a:pPr>
            <a:r>
              <a:rPr lang="en-US" altLang="en-US"/>
              <a:t>Discussions by less than quorum of county board members </a:t>
            </a:r>
            <a:r>
              <a:rPr lang="en-US" altLang="en-US" b="1"/>
              <a:t>when acting as a subgroup of the county board</a:t>
            </a:r>
            <a:r>
              <a:rPr lang="en-US" altLang="en-US"/>
              <a:t> </a:t>
            </a:r>
            <a:r>
              <a:rPr lang="en-US" altLang="en-US" u="sng"/>
              <a:t>and</a:t>
            </a:r>
            <a:r>
              <a:rPr lang="en-US" altLang="en-US"/>
              <a:t> </a:t>
            </a:r>
            <a:r>
              <a:rPr lang="en-US" altLang="en-US" b="1"/>
              <a:t>meeting to exercise some portion of county board’s authority</a:t>
            </a:r>
          </a:p>
          <a:p>
            <a:pPr marL="750888" lvl="1" indent="-342900">
              <a:buFont typeface="Wingdings" panose="05000000000000000000" pitchFamily="2" charset="2"/>
              <a:buChar char="§"/>
            </a:pPr>
            <a:r>
              <a:rPr lang="en-US" altLang="en-US" b="1"/>
              <a:t>Open Meetings Advisory Opinion No. 2013-06 (February 06, 2014)</a:t>
            </a:r>
          </a:p>
          <a:p>
            <a:pPr marL="750888" lvl="1" indent="-342900"/>
            <a:endParaRPr lang="en-US" altLang="en-US"/>
          </a:p>
          <a:p>
            <a:pPr marL="750888" lvl="1" indent="-342900">
              <a:buFont typeface="Wingdings" panose="05000000000000000000" pitchFamily="2" charset="2"/>
              <a:buChar char="§"/>
            </a:pPr>
            <a:endParaRPr lang="en-US" altLang="en-US"/>
          </a:p>
          <a:p>
            <a:pPr marL="750888" lvl="1" indent="-342900">
              <a:buFont typeface="Wingdings" panose="05000000000000000000" pitchFamily="2" charset="2"/>
              <a:buChar char="§"/>
            </a:pPr>
            <a:endParaRPr lang="en-US" altLang="en-US"/>
          </a:p>
        </p:txBody>
      </p:sp>
    </p:spTree>
  </p:cSld>
  <p:clrMapOvr>
    <a:masterClrMapping/>
  </p:clrMapOvr>
  <p:transition spd="slow">
    <p:push dir="u"/>
  </p:transition>
</p:sld>
</file>

<file path=ppt/slides/slide1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7890" name="Title 1" descr="" title="">
            <a:extLst>
              <a:ext uri="{FF2B5EF4-FFF2-40B4-BE49-F238E27FC236}">
                <a16:creationId xmlns:a16="http://schemas.microsoft.com/office/drawing/2014/main" id="{98243170-DF06-46AE-ABAA-CF564F364DF1}"/>
              </a:ext>
            </a:extLst>
          </p:cNvPr>
          <p:cNvSpPr>
            <a:spLocks noGrp="1" noChangeArrowheads="1"/>
          </p:cNvSpPr>
          <p:nvPr>
            <p:ph type="title"/>
          </p:nvPr>
        </p:nvSpPr>
        <p:spPr/>
        <p:txBody>
          <a:bodyPr/>
          <a:lstStyle/>
          <a:p>
            <a:pPr algn="ctr"/>
            <a:r>
              <a:rPr lang="en-US" altLang="en-US"/>
              <a:t>INVOICES &amp; COUNTY BOARD APPROVAL</a:t>
            </a:r>
          </a:p>
        </p:txBody>
      </p:sp>
      <p:sp>
        <p:nvSpPr>
          <p:cNvPr id="3" name="Content Placeholder 2" descr="" title="">
            <a:extLst>
              <a:ext uri="{FF2B5EF4-FFF2-40B4-BE49-F238E27FC236}">
                <a16:creationId xmlns:a16="http://schemas.microsoft.com/office/drawing/2014/main" id="{8EED18F7-F1CE-4FB6-84F6-E624CBB7C81A}"/>
              </a:ext>
            </a:extLst>
          </p:cNvPr>
          <p:cNvSpPr>
            <a:spLocks noGrp="1"/>
          </p:cNvSpPr>
          <p:nvPr>
            <p:ph idx="1"/>
          </p:nvPr>
        </p:nvSpPr>
        <p:spPr>
          <a:xfrm>
            <a:off x="285750" y="1866900"/>
            <a:ext cx="8572500" cy="4572000"/>
          </a:xfrm>
        </p:spPr>
        <p:txBody>
          <a:bodyPr/>
          <a:lstStyle/>
          <a:p>
            <a:pPr marL="461963" indent="-461963">
              <a:buFont typeface="Wingdings" panose="05000000000000000000" pitchFamily="2" charset="2"/>
              <a:buChar char="§"/>
              <a:defRPr/>
            </a:pPr>
            <a:r>
              <a:rPr lang="en-US" b="1" dirty="0"/>
              <a:t>Agenda Item</a:t>
            </a:r>
          </a:p>
          <a:p>
            <a:pPr marL="914400" indent="-461963">
              <a:buFont typeface="Wingdings" panose="05000000000000000000" pitchFamily="2" charset="2"/>
              <a:buChar char="ü"/>
              <a:defRPr/>
            </a:pPr>
            <a:r>
              <a:rPr lang="en-US" dirty="0"/>
              <a:t>“Approve Invoices” </a:t>
            </a:r>
          </a:p>
          <a:p>
            <a:pPr marL="914400" indent="-461963">
              <a:buFont typeface="Wingdings" panose="05000000000000000000" pitchFamily="2" charset="2"/>
              <a:buChar char="ü"/>
              <a:defRPr/>
            </a:pPr>
            <a:r>
              <a:rPr lang="en-US" dirty="0"/>
              <a:t>“Payment of Bills”</a:t>
            </a:r>
          </a:p>
          <a:p>
            <a:pPr>
              <a:defRPr/>
            </a:pPr>
            <a:endParaRPr lang="en-US" dirty="0"/>
          </a:p>
          <a:p>
            <a:pPr marL="461963" indent="-461963">
              <a:buFont typeface="Wingdings" panose="05000000000000000000" pitchFamily="2" charset="2"/>
              <a:buChar char="§"/>
              <a:defRPr/>
            </a:pPr>
            <a:r>
              <a:rPr lang="en-US" b="1" dirty="0">
                <a:solidFill>
                  <a:srgbClr val="FF0000"/>
                </a:solidFill>
              </a:rPr>
              <a:t>No requirement </a:t>
            </a:r>
            <a:r>
              <a:rPr lang="en-US" dirty="0"/>
              <a:t>that the agenda list each </a:t>
            </a:r>
            <a:r>
              <a:rPr lang="en-US" b="1" dirty="0"/>
              <a:t>invoice</a:t>
            </a:r>
            <a:r>
              <a:rPr lang="en-US" dirty="0"/>
              <a:t> and the amount being considered</a:t>
            </a:r>
          </a:p>
          <a:p>
            <a:pPr marL="0" indent="0">
              <a:buFont typeface="Arial" panose="020B0604020202020204" pitchFamily="34" charset="0"/>
              <a:buNone/>
              <a:defRPr/>
            </a:pPr>
            <a:r>
              <a:rPr lang="en-US" dirty="0"/>
              <a:t> </a:t>
            </a:r>
          </a:p>
          <a:p>
            <a:pPr marL="0" indent="0">
              <a:buFont typeface="Arial" panose="020B0604020202020204" pitchFamily="34" charset="0"/>
              <a:buNone/>
              <a:defRPr/>
            </a:pPr>
            <a:endParaRPr lang="en-US" b="1" dirty="0"/>
          </a:p>
          <a:p>
            <a:pPr>
              <a:defRPr/>
            </a:pPr>
            <a:r>
              <a:rPr lang="en-US" b="1" dirty="0"/>
              <a:t>Open Meetings Advisory Opinion No. 2012-04 (December 6, 2012)</a:t>
            </a:r>
          </a:p>
          <a:p>
            <a:pPr>
              <a:defRPr/>
            </a:pPr>
            <a:endParaRPr lang="en-US" dirty="0"/>
          </a:p>
        </p:txBody>
      </p:sp>
    </p:spTree>
  </p:cSld>
  <p:clrMapOvr>
    <a:masterClrMapping/>
  </p:clrMapOvr>
  <p:transition spd="slow">
    <p:push dir="u"/>
  </p:transition>
</p:sld>
</file>

<file path=ppt/slides/slide2.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20482" name="Picture 1" descr="" title="">
            <a:extLst>
              <a:ext uri="{FF2B5EF4-FFF2-40B4-BE49-F238E27FC236}">
                <a16:creationId xmlns:a16="http://schemas.microsoft.com/office/drawing/2014/main" id="{947A8602-5E2F-4BE6-AD9E-1BD17BD8E5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990600"/>
            <a:ext cx="7199313" cy="549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sld>
</file>

<file path=ppt/slides/slide2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8914" name="Title 1" descr="" title="">
            <a:extLst>
              <a:ext uri="{FF2B5EF4-FFF2-40B4-BE49-F238E27FC236}">
                <a16:creationId xmlns:a16="http://schemas.microsoft.com/office/drawing/2014/main" id="{8914ED64-44EE-434C-82CC-0A0FE10A1D20}"/>
              </a:ext>
            </a:extLst>
          </p:cNvPr>
          <p:cNvSpPr>
            <a:spLocks noGrp="1" noChangeArrowheads="1"/>
          </p:cNvSpPr>
          <p:nvPr>
            <p:ph type="title"/>
          </p:nvPr>
        </p:nvSpPr>
        <p:spPr/>
        <p:txBody>
          <a:bodyPr/>
          <a:lstStyle/>
          <a:p>
            <a:pPr algn="ctr"/>
            <a:r>
              <a:rPr lang="en-US" altLang="en-US"/>
              <a:t>ENSURING PUBLIC ACCESS TO INFORMATION</a:t>
            </a:r>
          </a:p>
        </p:txBody>
      </p:sp>
      <p:sp>
        <p:nvSpPr>
          <p:cNvPr id="3" name="Content Placeholder 2" descr="" title="">
            <a:extLst>
              <a:ext uri="{FF2B5EF4-FFF2-40B4-BE49-F238E27FC236}">
                <a16:creationId xmlns:a16="http://schemas.microsoft.com/office/drawing/2014/main" id="{86F1C9AA-D928-41C6-959C-64940AEA86B6}"/>
              </a:ext>
            </a:extLst>
          </p:cNvPr>
          <p:cNvSpPr>
            <a:spLocks noGrp="1"/>
          </p:cNvSpPr>
          <p:nvPr>
            <p:ph idx="1"/>
          </p:nvPr>
        </p:nvSpPr>
        <p:spPr>
          <a:xfrm>
            <a:off x="285750" y="1593850"/>
            <a:ext cx="8572500" cy="4845050"/>
          </a:xfrm>
        </p:spPr>
        <p:txBody>
          <a:bodyPr>
            <a:normAutofit fontScale="92500" lnSpcReduction="10000"/>
          </a:bodyPr>
          <a:lstStyle/>
          <a:p>
            <a:pPr>
              <a:defRPr/>
            </a:pPr>
            <a:r>
              <a:rPr lang="en-US" b="1" dirty="0">
                <a:solidFill>
                  <a:schemeClr val="tx1"/>
                </a:solidFill>
              </a:rPr>
              <a:t>General agenda items </a:t>
            </a:r>
            <a:r>
              <a:rPr lang="en-US" dirty="0"/>
              <a:t>and do not list on agenda all payments being considered </a:t>
            </a:r>
            <a:r>
              <a:rPr lang="en-US" b="1" dirty="0">
                <a:solidFill>
                  <a:srgbClr val="FF0000"/>
                </a:solidFill>
              </a:rPr>
              <a:t>must</a:t>
            </a:r>
            <a:r>
              <a:rPr lang="en-US" dirty="0">
                <a:solidFill>
                  <a:srgbClr val="FF0000"/>
                </a:solidFill>
              </a:rPr>
              <a:t> </a:t>
            </a:r>
            <a:r>
              <a:rPr lang="en-US" b="1" dirty="0">
                <a:solidFill>
                  <a:srgbClr val="FF0000"/>
                </a:solidFill>
              </a:rPr>
              <a:t>either make available</a:t>
            </a:r>
            <a:r>
              <a:rPr lang="en-US" dirty="0">
                <a:solidFill>
                  <a:srgbClr val="FF0000"/>
                </a:solidFill>
              </a:rPr>
              <a:t> </a:t>
            </a:r>
            <a:r>
              <a:rPr lang="en-US" dirty="0"/>
              <a:t>for public review at least two business days before the meeting:</a:t>
            </a:r>
          </a:p>
          <a:p>
            <a:pPr>
              <a:defRPr/>
            </a:pPr>
            <a:endParaRPr lang="en-US" dirty="0"/>
          </a:p>
          <a:p>
            <a:pPr marL="750888" lvl="1" indent="-342900">
              <a:buFont typeface="Wingdings" panose="05000000000000000000" pitchFamily="2" charset="2"/>
              <a:buChar char="ü"/>
              <a:defRPr/>
            </a:pPr>
            <a:r>
              <a:rPr lang="en-US" dirty="0"/>
              <a:t> </a:t>
            </a:r>
            <a:r>
              <a:rPr lang="en-US" b="1" dirty="0"/>
              <a:t>a </a:t>
            </a:r>
            <a:r>
              <a:rPr lang="en-US" b="1" u="sng" dirty="0"/>
              <a:t>list</a:t>
            </a:r>
            <a:r>
              <a:rPr lang="en-US" b="1" dirty="0"/>
              <a:t> of </a:t>
            </a:r>
            <a:r>
              <a:rPr lang="en-US" b="1" i="1" dirty="0"/>
              <a:t>all</a:t>
            </a:r>
            <a:r>
              <a:rPr lang="en-US" b="1" dirty="0"/>
              <a:t> invoices being considered and including</a:t>
            </a:r>
          </a:p>
          <a:p>
            <a:pPr marL="1255713" lvl="1" indent="-342900">
              <a:buFont typeface="Arial" panose="020B0604020202020204" pitchFamily="34" charset="0"/>
              <a:buChar char="•"/>
              <a:defRPr/>
            </a:pPr>
            <a:r>
              <a:rPr lang="en-US" dirty="0"/>
              <a:t>name of each vendor</a:t>
            </a:r>
          </a:p>
          <a:p>
            <a:pPr marL="1255713" lvl="1" indent="-342900">
              <a:buFont typeface="Arial" panose="020B0604020202020204" pitchFamily="34" charset="0"/>
              <a:buChar char="•"/>
              <a:defRPr/>
            </a:pPr>
            <a:r>
              <a:rPr lang="en-US" dirty="0"/>
              <a:t>amount owed to each</a:t>
            </a:r>
          </a:p>
          <a:p>
            <a:pPr marL="407988" lvl="1" indent="0">
              <a:buFont typeface="Calibri" panose="020F0502020204030204" pitchFamily="34" charset="0"/>
              <a:buNone/>
              <a:defRPr/>
            </a:pPr>
            <a:r>
              <a:rPr lang="en-US" dirty="0"/>
              <a:t> </a:t>
            </a:r>
            <a:r>
              <a:rPr lang="en-US" b="1" dirty="0"/>
              <a:t>or</a:t>
            </a:r>
            <a:r>
              <a:rPr lang="en-US" dirty="0"/>
              <a:t> </a:t>
            </a:r>
          </a:p>
          <a:p>
            <a:pPr marL="750888" lvl="1" indent="-342900">
              <a:buFont typeface="Wingdings" panose="05000000000000000000" pitchFamily="2" charset="2"/>
              <a:buChar char="ü"/>
              <a:defRPr/>
            </a:pPr>
            <a:r>
              <a:rPr lang="en-US" b="1" dirty="0"/>
              <a:t>all invoices</a:t>
            </a:r>
            <a:r>
              <a:rPr lang="en-US" dirty="0"/>
              <a:t> being considered</a:t>
            </a:r>
          </a:p>
          <a:p>
            <a:pPr marL="750888" lvl="1" indent="-342900">
              <a:buFont typeface="Wingdings" panose="05000000000000000000" pitchFamily="2" charset="2"/>
              <a:buChar char="ü"/>
              <a:defRPr/>
            </a:pPr>
            <a:endParaRPr lang="en-US" dirty="0"/>
          </a:p>
          <a:p>
            <a:pPr>
              <a:defRPr/>
            </a:pPr>
            <a:r>
              <a:rPr lang="en-US" b="1" dirty="0"/>
              <a:t>In either case</a:t>
            </a:r>
            <a:r>
              <a:rPr lang="en-US" dirty="0"/>
              <a:t>, the agenda must state </a:t>
            </a:r>
            <a:r>
              <a:rPr lang="en-US" b="1" dirty="0"/>
              <a:t>under the agenda item </a:t>
            </a:r>
            <a:r>
              <a:rPr lang="en-US" dirty="0"/>
              <a:t>that a list of the invoices </a:t>
            </a:r>
            <a:r>
              <a:rPr lang="en-US" u="sng" dirty="0"/>
              <a:t>or</a:t>
            </a:r>
            <a:r>
              <a:rPr lang="en-US" dirty="0"/>
              <a:t> the invoices themselves are</a:t>
            </a:r>
            <a:r>
              <a:rPr lang="en-US" b="1" dirty="0"/>
              <a:t> </a:t>
            </a:r>
            <a:r>
              <a:rPr lang="en-US" b="1" dirty="0">
                <a:solidFill>
                  <a:srgbClr val="FF0000"/>
                </a:solidFill>
              </a:rPr>
              <a:t>available for review</a:t>
            </a:r>
            <a:r>
              <a:rPr lang="en-US" dirty="0">
                <a:solidFill>
                  <a:srgbClr val="FF0000"/>
                </a:solidFill>
              </a:rPr>
              <a:t> </a:t>
            </a:r>
          </a:p>
          <a:p>
            <a:pPr marL="0" indent="0">
              <a:buFont typeface="Arial" panose="020B0604020202020204" pitchFamily="34" charset="0"/>
              <a:buNone/>
              <a:defRPr/>
            </a:pPr>
            <a:endParaRPr lang="en-US" b="1" dirty="0"/>
          </a:p>
          <a:p>
            <a:pPr>
              <a:defRPr/>
            </a:pPr>
            <a:r>
              <a:rPr lang="en-US" b="1" dirty="0"/>
              <a:t>Open Meetings Advisory Opinion No. 2012-04 (December 6, 2012)</a:t>
            </a:r>
          </a:p>
          <a:p>
            <a:pPr>
              <a:defRPr/>
            </a:pPr>
            <a:endParaRPr lang="en-US" dirty="0"/>
          </a:p>
        </p:txBody>
      </p:sp>
    </p:spTree>
  </p:cSld>
  <p:clrMapOvr>
    <a:masterClrMapping/>
  </p:clrMapOvr>
  <p:transition spd="slow">
    <p:push dir="u"/>
  </p:transition>
</p:sld>
</file>

<file path=ppt/slides/slide21.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descr="" title=""/>
        <p:cNvGrpSpPr/>
        <p:nvPr/>
      </p:nvGrpSpPr>
      <p:grpSpPr>
        <a:xfrm>
          <a:off x="0" y="0"/>
          <a:ext cx="0" cy="0"/>
          <a:chOff x="0" y="0"/>
          <a:chExt cx="0" cy="0"/>
        </a:xfrm>
      </p:grpSpPr>
      <p:sp>
        <p:nvSpPr>
          <p:cNvPr id="39938" name="Rectangle 4" descr="" title="">
            <a:extLst>
              <a:ext uri="{FF2B5EF4-FFF2-40B4-BE49-F238E27FC236}">
                <a16:creationId xmlns:a16="http://schemas.microsoft.com/office/drawing/2014/main" id="{C8061498-4764-45CF-A80F-9EE77E4AB097}"/>
              </a:ext>
            </a:extLst>
          </p:cNvPr>
          <p:cNvSpPr>
            <a:spLocks noGrp="1" noChangeArrowheads="1"/>
          </p:cNvSpPr>
          <p:nvPr>
            <p:ph type="ctrTitle"/>
          </p:nvPr>
        </p:nvSpPr>
        <p:spPr>
          <a:xfrm>
            <a:off x="685800" y="1143000"/>
            <a:ext cx="7772400" cy="1470025"/>
          </a:xfrm>
        </p:spPr>
        <p:txBody>
          <a:bodyPr/>
          <a:lstStyle/>
          <a:p>
            <a:pPr algn="ctr" eaLnBrk="1" hangingPunct="1"/>
            <a:r>
              <a:rPr lang="en-US" altLang="en-US" sz="3200"/>
              <a:t>Meeting Minutes:  Contents and Access</a:t>
            </a:r>
          </a:p>
        </p:txBody>
      </p:sp>
      <p:sp>
        <p:nvSpPr>
          <p:cNvPr id="22532" name="Rectangle 5" descr="" title="">
            <a:extLst>
              <a:ext uri="{FF2B5EF4-FFF2-40B4-BE49-F238E27FC236}">
                <a16:creationId xmlns:a16="http://schemas.microsoft.com/office/drawing/2014/main" id="{1E67BF0B-4206-43CA-80B2-378A67FEB4F0}"/>
              </a:ext>
            </a:extLst>
          </p:cNvPr>
          <p:cNvSpPr>
            <a:spLocks noGrp="1" noChangeArrowheads="1"/>
          </p:cNvSpPr>
          <p:nvPr>
            <p:ph type="subTitle" idx="1"/>
          </p:nvPr>
        </p:nvSpPr>
        <p:spPr>
          <a:xfrm>
            <a:off x="1371600" y="2895600"/>
            <a:ext cx="6400800" cy="1752600"/>
          </a:xfrm>
        </p:spPr>
        <p:txBody>
          <a:bodyPr rtlCol="0">
            <a:normAutofit/>
          </a:bodyPr>
          <a:lstStyle/>
          <a:p>
            <a:pPr defTabSz="816384" eaLnBrk="1" fontAlgn="auto" hangingPunct="1">
              <a:spcAft>
                <a:spcPts val="0"/>
              </a:spcAft>
              <a:defRPr/>
            </a:pPr>
            <a:r>
              <a:rPr lang="en-US" altLang="en-US" sz="2800" dirty="0"/>
              <a:t>Attendees can verify that what they think happened did happen, and non-attendees can learn what happened.</a:t>
            </a:r>
          </a:p>
        </p:txBody>
      </p:sp>
      <p:sp>
        <p:nvSpPr>
          <p:cNvPr id="39940" name="Rectangle 6" descr="" title="">
            <a:extLst>
              <a:ext uri="{FF2B5EF4-FFF2-40B4-BE49-F238E27FC236}">
                <a16:creationId xmlns:a16="http://schemas.microsoft.com/office/drawing/2014/main" id="{D7C886A4-4BA1-41F3-A236-390A75C9276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8F3043A9-CE21-49D3-A07E-53DCD80E9BB3}" type="slidenum">
              <a:rPr lang="en-US" altLang="en-US" sz="1200" smtClean="0">
                <a:solidFill>
                  <a:srgbClr val="000000"/>
                </a:solidFill>
                <a:latin typeface="Garamond" panose="02020404030301010803" pitchFamily="18" charset="0"/>
              </a:rPr>
              <a:pPr defTabSz="2176463" fontAlgn="base">
                <a:spcBef>
                  <a:spcPct val="0"/>
                </a:spcBef>
                <a:spcAft>
                  <a:spcPct val="0"/>
                </a:spcAft>
              </a:pPr>
              <a:t>21</a:t>
            </a:fld>
            <a:endParaRPr lang="en-US" altLang="en-US" sz="1200">
              <a:solidFill>
                <a:srgbClr val="000000"/>
              </a:solidFill>
              <a:latin typeface="Garamond" panose="02020404030301010803" pitchFamily="18" charset="0"/>
            </a:endParaRPr>
          </a:p>
        </p:txBody>
      </p:sp>
    </p:spTree>
  </p:cSld>
  <p:clrMapOvr>
    <a:masterClrMapping/>
  </p:clrMapOvr>
  <p:transition spd="slow">
    <p:wipe/>
  </p:transition>
</p:sld>
</file>

<file path=ppt/slides/slide22.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0962" name="Rectangle 2" descr="" title="">
            <a:extLst>
              <a:ext uri="{FF2B5EF4-FFF2-40B4-BE49-F238E27FC236}">
                <a16:creationId xmlns:a16="http://schemas.microsoft.com/office/drawing/2014/main" id="{05242A67-7765-48C5-932C-72D88E1D796A}"/>
              </a:ext>
            </a:extLst>
          </p:cNvPr>
          <p:cNvSpPr>
            <a:spLocks noGrp="1" noChangeArrowheads="1"/>
          </p:cNvSpPr>
          <p:nvPr>
            <p:ph type="title"/>
          </p:nvPr>
        </p:nvSpPr>
        <p:spPr>
          <a:xfrm>
            <a:off x="314325" y="952500"/>
            <a:ext cx="8429625" cy="1257300"/>
          </a:xfrm>
        </p:spPr>
        <p:txBody>
          <a:bodyPr/>
          <a:lstStyle/>
          <a:p>
            <a:pPr eaLnBrk="1" hangingPunct="1"/>
            <a:r>
              <a:rPr lang="en-US" altLang="en-US" sz="3200"/>
              <a:t>Meeting Minutes:  Contents &amp; Access</a:t>
            </a:r>
            <a:br>
              <a:rPr lang="en-US" altLang="en-US" sz="3800"/>
            </a:br>
            <a:r>
              <a:rPr lang="en-US" altLang="en-US" sz="2400"/>
              <a:t>W. Va. Code § 6-9A-5</a:t>
            </a:r>
          </a:p>
        </p:txBody>
      </p:sp>
      <p:sp>
        <p:nvSpPr>
          <p:cNvPr id="40963" name="Rectangle 3" descr="" title="">
            <a:extLst>
              <a:ext uri="{FF2B5EF4-FFF2-40B4-BE49-F238E27FC236}">
                <a16:creationId xmlns:a16="http://schemas.microsoft.com/office/drawing/2014/main" id="{99F964C4-BE79-446A-9AC6-E001308BF3F8}"/>
              </a:ext>
            </a:extLst>
          </p:cNvPr>
          <p:cNvSpPr>
            <a:spLocks noGrp="1" noChangeArrowheads="1"/>
          </p:cNvSpPr>
          <p:nvPr>
            <p:ph idx="1"/>
          </p:nvPr>
        </p:nvSpPr>
        <p:spPr>
          <a:xfrm>
            <a:off x="514350" y="2209800"/>
            <a:ext cx="8229600" cy="4435475"/>
          </a:xfrm>
        </p:spPr>
        <p:txBody>
          <a:bodyPr/>
          <a:lstStyle/>
          <a:p>
            <a:pPr marL="212725" indent="-212725" eaLnBrk="1" hangingPunct="1">
              <a:lnSpc>
                <a:spcPct val="90000"/>
              </a:lnSpc>
            </a:pPr>
            <a:r>
              <a:rPr lang="en-US" altLang="en-US" sz="2600"/>
              <a:t>Minimum contents:</a:t>
            </a:r>
          </a:p>
          <a:p>
            <a:pPr marL="750888" lvl="1" indent="-342900" eaLnBrk="1" hangingPunct="1">
              <a:lnSpc>
                <a:spcPct val="90000"/>
              </a:lnSpc>
              <a:buFont typeface="Wingdings" panose="05000000000000000000" pitchFamily="2" charset="2"/>
              <a:buChar char="ü"/>
            </a:pPr>
            <a:r>
              <a:rPr lang="en-US" altLang="en-US" sz="2200"/>
              <a:t>Meeting date, time, and place</a:t>
            </a:r>
          </a:p>
          <a:p>
            <a:pPr marL="750888" lvl="1" indent="-342900" eaLnBrk="1" hangingPunct="1">
              <a:lnSpc>
                <a:spcPct val="90000"/>
              </a:lnSpc>
              <a:buFont typeface="Wingdings" panose="05000000000000000000" pitchFamily="2" charset="2"/>
              <a:buChar char="ü"/>
            </a:pPr>
            <a:r>
              <a:rPr lang="en-US" altLang="en-US" sz="2200"/>
              <a:t>Name of each member present and absent</a:t>
            </a:r>
          </a:p>
          <a:p>
            <a:pPr marL="750888" lvl="1" indent="-342900" eaLnBrk="1" hangingPunct="1">
              <a:lnSpc>
                <a:spcPct val="90000"/>
              </a:lnSpc>
              <a:buFont typeface="Wingdings" panose="05000000000000000000" pitchFamily="2" charset="2"/>
              <a:buChar char="ü"/>
            </a:pPr>
            <a:r>
              <a:rPr lang="en-US" altLang="en-US" sz="2200"/>
              <a:t>Each motion and other measure proposed, by whom, and the disposition</a:t>
            </a:r>
          </a:p>
          <a:p>
            <a:pPr marL="750888" lvl="1" indent="-342900" eaLnBrk="1" hangingPunct="1">
              <a:lnSpc>
                <a:spcPct val="90000"/>
              </a:lnSpc>
              <a:buFont typeface="Wingdings" panose="05000000000000000000" pitchFamily="2" charset="2"/>
              <a:buChar char="ü"/>
            </a:pPr>
            <a:r>
              <a:rPr lang="en-US" altLang="en-US" sz="2200"/>
              <a:t>The results of all votes and, upon request of a member, the vote of each member, by name</a:t>
            </a:r>
          </a:p>
          <a:p>
            <a:pPr marL="212725" indent="-212725" eaLnBrk="1" hangingPunct="1">
              <a:lnSpc>
                <a:spcPct val="90000"/>
              </a:lnSpc>
            </a:pPr>
            <a:r>
              <a:rPr lang="en-US" altLang="en-US" sz="2600"/>
              <a:t>Optional matters</a:t>
            </a:r>
          </a:p>
          <a:p>
            <a:pPr marL="212725" indent="-212725" eaLnBrk="1" hangingPunct="1">
              <a:lnSpc>
                <a:spcPct val="90000"/>
              </a:lnSpc>
            </a:pPr>
            <a:r>
              <a:rPr lang="en-US" altLang="en-US" sz="2600"/>
              <a:t>Executive sessions exception  </a:t>
            </a:r>
          </a:p>
        </p:txBody>
      </p:sp>
      <p:sp>
        <p:nvSpPr>
          <p:cNvPr id="40964" name="Slide Number Placeholder 5" descr="" title="">
            <a:extLst>
              <a:ext uri="{FF2B5EF4-FFF2-40B4-BE49-F238E27FC236}">
                <a16:creationId xmlns:a16="http://schemas.microsoft.com/office/drawing/2014/main" id="{206314C2-7A39-4417-84BD-4439121DC58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A7866024-639F-4730-AAFF-742427AF613C}" type="slidenum">
              <a:rPr lang="en-US" altLang="en-US" sz="1200" smtClean="0">
                <a:solidFill>
                  <a:srgbClr val="000000"/>
                </a:solidFill>
                <a:latin typeface="Garamond" panose="02020404030301010803" pitchFamily="18" charset="0"/>
              </a:rPr>
              <a:pPr defTabSz="2176463" fontAlgn="base">
                <a:spcBef>
                  <a:spcPct val="0"/>
                </a:spcBef>
                <a:spcAft>
                  <a:spcPct val="0"/>
                </a:spcAft>
              </a:pPr>
              <a:t>22</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2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1986" name="Title 1" descr="" title="">
            <a:extLst>
              <a:ext uri="{FF2B5EF4-FFF2-40B4-BE49-F238E27FC236}">
                <a16:creationId xmlns:a16="http://schemas.microsoft.com/office/drawing/2014/main" id="{E376FD2D-2FF9-4265-A134-5B00454EDA08}"/>
              </a:ext>
            </a:extLst>
          </p:cNvPr>
          <p:cNvSpPr>
            <a:spLocks noGrp="1" noChangeArrowheads="1"/>
          </p:cNvSpPr>
          <p:nvPr>
            <p:ph type="title"/>
          </p:nvPr>
        </p:nvSpPr>
        <p:spPr/>
        <p:txBody>
          <a:bodyPr/>
          <a:lstStyle/>
          <a:p>
            <a:pPr algn="ctr"/>
            <a:r>
              <a:rPr lang="en-US" altLang="en-US" sz="1900"/>
              <a:t>MINUTES BECOME OFFICIAL RECORD</a:t>
            </a:r>
          </a:p>
        </p:txBody>
      </p:sp>
      <p:sp>
        <p:nvSpPr>
          <p:cNvPr id="3" name="Content Placeholder 2" descr="" title="">
            <a:extLst>
              <a:ext uri="{FF2B5EF4-FFF2-40B4-BE49-F238E27FC236}">
                <a16:creationId xmlns:a16="http://schemas.microsoft.com/office/drawing/2014/main" id="{64F5D394-0F7B-43F0-8DED-EE0A11BD5C92}"/>
              </a:ext>
            </a:extLst>
          </p:cNvPr>
          <p:cNvSpPr>
            <a:spLocks noGrp="1"/>
          </p:cNvSpPr>
          <p:nvPr>
            <p:ph idx="1"/>
          </p:nvPr>
        </p:nvSpPr>
        <p:spPr>
          <a:xfrm>
            <a:off x="285750" y="1676400"/>
            <a:ext cx="8572500" cy="4762500"/>
          </a:xfrm>
        </p:spPr>
        <p:txBody>
          <a:bodyPr/>
          <a:lstStyle/>
          <a:p>
            <a:pPr>
              <a:defRPr/>
            </a:pPr>
            <a:r>
              <a:rPr lang="en-US" b="1" dirty="0"/>
              <a:t>Minutes become the official record of a county board meeting when approved by the county board at its next meeting</a:t>
            </a:r>
          </a:p>
          <a:p>
            <a:pPr marL="0" indent="0">
              <a:buFont typeface="Arial" panose="020B0604020202020204" pitchFamily="34" charset="0"/>
              <a:buNone/>
              <a:defRPr/>
            </a:pPr>
            <a:endParaRPr lang="en-US" b="1" dirty="0"/>
          </a:p>
          <a:p>
            <a:pPr>
              <a:defRPr/>
            </a:pPr>
            <a:r>
              <a:rPr lang="en-US" b="1" dirty="0"/>
              <a:t>When must minutes be made available to the public?</a:t>
            </a:r>
          </a:p>
          <a:p>
            <a:pPr marL="750888" lvl="1" indent="-342900">
              <a:buFont typeface="Wingdings" panose="05000000000000000000" pitchFamily="2" charset="2"/>
              <a:buChar char="§"/>
              <a:defRPr/>
            </a:pPr>
            <a:r>
              <a:rPr lang="en-US" b="1" dirty="0"/>
              <a:t>“draft” minutes</a:t>
            </a:r>
            <a:r>
              <a:rPr lang="en-US" dirty="0"/>
              <a:t>   </a:t>
            </a:r>
          </a:p>
          <a:p>
            <a:pPr marL="750888" lvl="1" indent="-342900">
              <a:buFont typeface="Wingdings" panose="05000000000000000000" pitchFamily="2" charset="2"/>
              <a:buChar char="§"/>
              <a:defRPr/>
            </a:pPr>
            <a:r>
              <a:rPr lang="en-US" b="1" dirty="0"/>
              <a:t>“official” minutes </a:t>
            </a:r>
          </a:p>
          <a:p>
            <a:pPr marL="750888" lvl="1" indent="-342900">
              <a:buFont typeface="Wingdings" panose="05000000000000000000" pitchFamily="2" charset="2"/>
              <a:buChar char="§"/>
              <a:defRPr/>
            </a:pPr>
            <a:r>
              <a:rPr lang="en-US" b="1" dirty="0"/>
              <a:t>“reasonable period of time” </a:t>
            </a:r>
          </a:p>
          <a:p>
            <a:pPr marL="750888" lvl="1" indent="-342900">
              <a:buFont typeface="Wingdings" panose="05000000000000000000" pitchFamily="2" charset="2"/>
              <a:buChar char="§"/>
              <a:defRPr/>
            </a:pPr>
            <a:r>
              <a:rPr lang="en-US" b="1" dirty="0"/>
              <a:t>“material changes”</a:t>
            </a:r>
          </a:p>
          <a:p>
            <a:pPr marL="750888" lvl="1" indent="-342900">
              <a:buFont typeface="Wingdings" panose="05000000000000000000" pitchFamily="2" charset="2"/>
              <a:buChar char="§"/>
              <a:defRPr/>
            </a:pPr>
            <a:endParaRPr lang="en-US" b="1" dirty="0"/>
          </a:p>
          <a:p>
            <a:pPr marL="750888" lvl="1" indent="-342900">
              <a:buFont typeface="Wingdings" panose="05000000000000000000" pitchFamily="2" charset="2"/>
              <a:buChar char="§"/>
              <a:defRPr/>
            </a:pPr>
            <a:r>
              <a:rPr lang="en-US" b="1" dirty="0"/>
              <a:t>Open Meetings Advisory Opinion No. 2010-04 (October 7, 2010)</a:t>
            </a:r>
          </a:p>
          <a:p>
            <a:pPr lvl="1">
              <a:defRPr/>
            </a:pPr>
            <a:endParaRPr lang="en-US" b="1" dirty="0"/>
          </a:p>
          <a:p>
            <a:pPr>
              <a:defRPr/>
            </a:pPr>
            <a:endParaRPr lang="en-US" dirty="0"/>
          </a:p>
        </p:txBody>
      </p:sp>
    </p:spTree>
  </p:cSld>
  <p:clrMapOvr>
    <a:masterClrMapping/>
  </p:clrMapOvr>
  <p:transition spd="slow">
    <p:push dir="u"/>
  </p:transition>
</p:sld>
</file>

<file path=ppt/slides/slide2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3010" name="Title 1" descr="" title="">
            <a:extLst>
              <a:ext uri="{FF2B5EF4-FFF2-40B4-BE49-F238E27FC236}">
                <a16:creationId xmlns:a16="http://schemas.microsoft.com/office/drawing/2014/main" id="{814E8E77-ABA2-4532-8469-8DCDF82066A4}"/>
              </a:ext>
            </a:extLst>
          </p:cNvPr>
          <p:cNvSpPr>
            <a:spLocks noGrp="1" noChangeArrowheads="1"/>
          </p:cNvSpPr>
          <p:nvPr>
            <p:ph type="title"/>
          </p:nvPr>
        </p:nvSpPr>
        <p:spPr/>
        <p:txBody>
          <a:bodyPr/>
          <a:lstStyle/>
          <a:p>
            <a:pPr algn="ctr"/>
            <a:r>
              <a:rPr lang="en-US" altLang="en-US"/>
              <a:t>INVOICES &amp; COUNTY BOARD MINUTES</a:t>
            </a:r>
          </a:p>
        </p:txBody>
      </p:sp>
      <p:sp>
        <p:nvSpPr>
          <p:cNvPr id="43011" name="Content Placeholder 2" descr="" title="">
            <a:extLst>
              <a:ext uri="{FF2B5EF4-FFF2-40B4-BE49-F238E27FC236}">
                <a16:creationId xmlns:a16="http://schemas.microsoft.com/office/drawing/2014/main" id="{747908FA-202E-467C-B9C1-6AB902936084}"/>
              </a:ext>
            </a:extLst>
          </p:cNvPr>
          <p:cNvSpPr>
            <a:spLocks noGrp="1" noChangeArrowheads="1"/>
          </p:cNvSpPr>
          <p:nvPr>
            <p:ph idx="1"/>
          </p:nvPr>
        </p:nvSpPr>
        <p:spPr>
          <a:xfrm>
            <a:off x="285750" y="1866900"/>
            <a:ext cx="8572500" cy="4572000"/>
          </a:xfrm>
        </p:spPr>
        <p:txBody>
          <a:bodyPr/>
          <a:lstStyle/>
          <a:p>
            <a:pPr marL="212725" indent="-212725"/>
            <a:r>
              <a:rPr lang="en-US" altLang="en-US" sz="2400" b="1"/>
              <a:t>In its minutes</a:t>
            </a:r>
            <a:r>
              <a:rPr lang="en-US" altLang="en-US" sz="2400"/>
              <a:t>, the governing body may simply indicate that there was a </a:t>
            </a:r>
            <a:r>
              <a:rPr lang="en-US" altLang="en-US" sz="2400" b="1"/>
              <a:t>motion to approve invoices and that it passed</a:t>
            </a:r>
          </a:p>
          <a:p>
            <a:pPr marL="212725" indent="-212725"/>
            <a:endParaRPr lang="en-US" altLang="en-US" sz="2400" b="1"/>
          </a:p>
          <a:p>
            <a:pPr marL="212725" indent="-212725"/>
            <a:r>
              <a:rPr lang="en-US" altLang="en-US" sz="2400" b="1"/>
              <a:t>If the minutes do not record the name and amount of every invoice approved</a:t>
            </a:r>
            <a:r>
              <a:rPr lang="en-US" altLang="en-US" sz="2400"/>
              <a:t>, governing bodies </a:t>
            </a:r>
            <a:r>
              <a:rPr lang="en-US" altLang="en-US" sz="2400" b="1"/>
              <a:t>should attach to the minutes a list of the invoices approved and the amount of each</a:t>
            </a:r>
          </a:p>
          <a:p>
            <a:pPr marL="212725" indent="-212725"/>
            <a:endParaRPr lang="en-US" altLang="en-US"/>
          </a:p>
          <a:p>
            <a:pPr marL="212725" indent="-212725"/>
            <a:endParaRPr lang="en-US" altLang="en-US"/>
          </a:p>
          <a:p>
            <a:pPr marL="212725" indent="-212725"/>
            <a:r>
              <a:rPr lang="en-US" altLang="en-US" b="1"/>
              <a:t>Open Meetings Advisory Opinion No. 2012-04 (December 6, 2012)</a:t>
            </a:r>
          </a:p>
          <a:p>
            <a:pPr marL="212725" indent="-212725"/>
            <a:endParaRPr lang="en-US" altLang="en-US" b="1"/>
          </a:p>
          <a:p>
            <a:pPr marL="212725" indent="-212725"/>
            <a:endParaRPr lang="en-US" altLang="en-US" b="1"/>
          </a:p>
          <a:p>
            <a:pPr marL="212725" indent="-212725"/>
            <a:endParaRPr lang="en-US" altLang="en-US"/>
          </a:p>
        </p:txBody>
      </p:sp>
    </p:spTree>
  </p:cSld>
  <p:clrMapOvr>
    <a:masterClrMapping/>
  </p:clrMapOvr>
  <p:transition spd="slow">
    <p:push dir="u"/>
  </p:transition>
</p:sld>
</file>

<file path=ppt/slides/slide2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4034" name="Title 1" descr="" title="">
            <a:extLst>
              <a:ext uri="{FF2B5EF4-FFF2-40B4-BE49-F238E27FC236}">
                <a16:creationId xmlns:a16="http://schemas.microsoft.com/office/drawing/2014/main" id="{9ADDB060-4888-4D40-BCCC-402C8973BD5B}"/>
              </a:ext>
            </a:extLst>
          </p:cNvPr>
          <p:cNvSpPr>
            <a:spLocks noGrp="1" noChangeArrowheads="1"/>
          </p:cNvSpPr>
          <p:nvPr>
            <p:ph type="title"/>
          </p:nvPr>
        </p:nvSpPr>
        <p:spPr/>
        <p:txBody>
          <a:bodyPr/>
          <a:lstStyle/>
          <a:p>
            <a:pPr algn="ctr"/>
            <a:r>
              <a:rPr lang="en-US" altLang="en-US"/>
              <a:t>GRANT AWARDS OR REQUESTS FOR MONEY</a:t>
            </a:r>
          </a:p>
        </p:txBody>
      </p:sp>
      <p:sp>
        <p:nvSpPr>
          <p:cNvPr id="3" name="Content Placeholder 2" descr="" title="">
            <a:extLst>
              <a:ext uri="{FF2B5EF4-FFF2-40B4-BE49-F238E27FC236}">
                <a16:creationId xmlns:a16="http://schemas.microsoft.com/office/drawing/2014/main" id="{D47ACD3C-75C6-4E96-A2DF-C770B6AF7112}"/>
              </a:ext>
            </a:extLst>
          </p:cNvPr>
          <p:cNvSpPr>
            <a:spLocks noGrp="1"/>
          </p:cNvSpPr>
          <p:nvPr>
            <p:ph idx="1"/>
          </p:nvPr>
        </p:nvSpPr>
        <p:spPr>
          <a:xfrm>
            <a:off x="285750" y="1866900"/>
            <a:ext cx="8572500" cy="4572000"/>
          </a:xfrm>
        </p:spPr>
        <p:txBody>
          <a:bodyPr/>
          <a:lstStyle/>
          <a:p>
            <a:pPr marL="461963" indent="-461963">
              <a:buFont typeface="Wingdings" panose="05000000000000000000" pitchFamily="2" charset="2"/>
              <a:buChar char="q"/>
              <a:defRPr/>
            </a:pPr>
            <a:r>
              <a:rPr lang="en-US" b="1" dirty="0"/>
              <a:t>Agenda</a:t>
            </a:r>
          </a:p>
          <a:p>
            <a:pPr marL="914400" indent="-461963">
              <a:buFont typeface="Wingdings" panose="05000000000000000000" pitchFamily="2" charset="2"/>
              <a:buChar char="ü"/>
              <a:defRPr/>
            </a:pPr>
            <a:r>
              <a:rPr lang="en-US" dirty="0"/>
              <a:t>sufficient wording - “Consider grant application of Sue Smith”</a:t>
            </a:r>
            <a:r>
              <a:rPr lang="en-US" b="1" dirty="0"/>
              <a:t> </a:t>
            </a:r>
            <a:r>
              <a:rPr lang="en-US" dirty="0"/>
              <a:t> </a:t>
            </a:r>
          </a:p>
          <a:p>
            <a:pPr>
              <a:defRPr/>
            </a:pPr>
            <a:endParaRPr lang="en-US" dirty="0"/>
          </a:p>
          <a:p>
            <a:pPr marL="461963" indent="-461963">
              <a:buFont typeface="Wingdings" panose="05000000000000000000" pitchFamily="2" charset="2"/>
              <a:buChar char="q"/>
              <a:defRPr/>
            </a:pPr>
            <a:r>
              <a:rPr lang="en-US" b="1" dirty="0"/>
              <a:t>Motion</a:t>
            </a:r>
          </a:p>
          <a:p>
            <a:pPr marL="914400" indent="-452438">
              <a:buFont typeface="Wingdings" panose="05000000000000000000" pitchFamily="2" charset="2"/>
              <a:buChar char="ü"/>
              <a:defRPr/>
            </a:pPr>
            <a:r>
              <a:rPr lang="en-US" dirty="0"/>
              <a:t>must include the amount being awarded </a:t>
            </a:r>
          </a:p>
          <a:p>
            <a:pPr>
              <a:defRPr/>
            </a:pPr>
            <a:endParaRPr lang="en-US" b="1" dirty="0"/>
          </a:p>
          <a:p>
            <a:pPr marL="461963" indent="-461963">
              <a:buFont typeface="Wingdings" panose="05000000000000000000" pitchFamily="2" charset="2"/>
              <a:buChar char="q"/>
              <a:defRPr/>
            </a:pPr>
            <a:r>
              <a:rPr lang="en-US" b="1" dirty="0"/>
              <a:t>Minutes</a:t>
            </a:r>
          </a:p>
          <a:p>
            <a:pPr marL="914400" indent="-452438">
              <a:buFont typeface="Wingdings" panose="05000000000000000000" pitchFamily="2" charset="2"/>
              <a:buChar char="ü"/>
              <a:defRPr/>
            </a:pPr>
            <a:r>
              <a:rPr lang="en-US" dirty="0"/>
              <a:t>must include name of recipient and the amount awarded</a:t>
            </a:r>
          </a:p>
          <a:p>
            <a:pPr>
              <a:defRPr/>
            </a:pPr>
            <a:endParaRPr lang="en-US" b="1" dirty="0"/>
          </a:p>
          <a:p>
            <a:pPr>
              <a:defRPr/>
            </a:pPr>
            <a:r>
              <a:rPr lang="en-US" b="1" dirty="0"/>
              <a:t>Open Meetings Advisory Opinion No. 2012-04 (December 6, 2012)</a:t>
            </a:r>
          </a:p>
          <a:p>
            <a:pPr>
              <a:defRPr/>
            </a:pPr>
            <a:endParaRPr lang="en-US" b="1" dirty="0"/>
          </a:p>
          <a:p>
            <a:pPr>
              <a:defRPr/>
            </a:pPr>
            <a:endParaRPr lang="en-US" dirty="0"/>
          </a:p>
        </p:txBody>
      </p:sp>
    </p:spTree>
  </p:cSld>
  <p:clrMapOvr>
    <a:masterClrMapping/>
  </p:clrMapOvr>
  <p:transition spd="slow">
    <p:push dir="u"/>
  </p:transition>
</p:sld>
</file>

<file path=ppt/slides/slide26.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descr="" title=""/>
        <p:cNvGrpSpPr/>
        <p:nvPr/>
      </p:nvGrpSpPr>
      <p:grpSpPr>
        <a:xfrm>
          <a:off x="0" y="0"/>
          <a:ext cx="0" cy="0"/>
          <a:chOff x="0" y="0"/>
          <a:chExt cx="0" cy="0"/>
        </a:xfrm>
      </p:grpSpPr>
      <p:sp>
        <p:nvSpPr>
          <p:cNvPr id="45058" name="Rectangle 4" descr="" title="">
            <a:extLst>
              <a:ext uri="{FF2B5EF4-FFF2-40B4-BE49-F238E27FC236}">
                <a16:creationId xmlns:a16="http://schemas.microsoft.com/office/drawing/2014/main" id="{2B1D88AF-7D3C-449B-A994-9CB783FE7D31}"/>
              </a:ext>
            </a:extLst>
          </p:cNvPr>
          <p:cNvSpPr>
            <a:spLocks noGrp="1" noChangeArrowheads="1"/>
          </p:cNvSpPr>
          <p:nvPr>
            <p:ph type="ctrTitle"/>
          </p:nvPr>
        </p:nvSpPr>
        <p:spPr>
          <a:xfrm>
            <a:off x="1219200" y="1295400"/>
            <a:ext cx="6172200" cy="1470025"/>
          </a:xfrm>
        </p:spPr>
        <p:txBody>
          <a:bodyPr/>
          <a:lstStyle/>
          <a:p>
            <a:pPr algn="ctr" eaLnBrk="1" hangingPunct="1"/>
            <a:r>
              <a:rPr lang="en-US" altLang="en-US" sz="2800"/>
              <a:t>Meeting Conduct:  </a:t>
            </a:r>
            <a:br>
              <a:rPr lang="en-US" altLang="en-US" sz="2800"/>
            </a:br>
            <a:r>
              <a:rPr lang="en-US" altLang="en-US" sz="2800"/>
              <a:t>Speakers, Order, Voting, Media</a:t>
            </a:r>
          </a:p>
        </p:txBody>
      </p:sp>
      <p:sp>
        <p:nvSpPr>
          <p:cNvPr id="45059" name="Rectangle 5" descr="" title="">
            <a:extLst>
              <a:ext uri="{FF2B5EF4-FFF2-40B4-BE49-F238E27FC236}">
                <a16:creationId xmlns:a16="http://schemas.microsoft.com/office/drawing/2014/main" id="{D666AFFC-446A-4D8E-BDB6-0E407F6907BB}"/>
              </a:ext>
            </a:extLst>
          </p:cNvPr>
          <p:cNvSpPr>
            <a:spLocks noGrp="1" noChangeArrowheads="1"/>
          </p:cNvSpPr>
          <p:nvPr>
            <p:ph type="subTitle" idx="1"/>
          </p:nvPr>
        </p:nvSpPr>
        <p:spPr>
          <a:xfrm>
            <a:off x="1371600" y="3048000"/>
            <a:ext cx="6400800" cy="1752600"/>
          </a:xfrm>
        </p:spPr>
        <p:txBody>
          <a:bodyPr/>
          <a:lstStyle/>
          <a:p>
            <a:pPr eaLnBrk="1" hangingPunct="1"/>
            <a:r>
              <a:rPr lang="en-US" altLang="en-US" sz="2400">
                <a:solidFill>
                  <a:schemeClr val="tx1"/>
                </a:solidFill>
              </a:rPr>
              <a:t>Open meetings are required even when logistical and other challenges occur, but the challenges can be surmounted. </a:t>
            </a:r>
          </a:p>
        </p:txBody>
      </p:sp>
      <p:sp>
        <p:nvSpPr>
          <p:cNvPr id="45060" name="Rectangle 6" descr="" title="">
            <a:extLst>
              <a:ext uri="{FF2B5EF4-FFF2-40B4-BE49-F238E27FC236}">
                <a16:creationId xmlns:a16="http://schemas.microsoft.com/office/drawing/2014/main" id="{1080C7C7-7C95-4FA9-A0BD-F19D1A73F72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8DC3109E-D6AF-42BB-ABA5-D03F39466CE4}" type="slidenum">
              <a:rPr lang="en-US" altLang="en-US" sz="1200" smtClean="0">
                <a:solidFill>
                  <a:srgbClr val="000000"/>
                </a:solidFill>
                <a:latin typeface="Garamond" panose="02020404030301010803" pitchFamily="18" charset="0"/>
              </a:rPr>
              <a:pPr defTabSz="2176463" fontAlgn="base">
                <a:spcBef>
                  <a:spcPct val="0"/>
                </a:spcBef>
                <a:spcAft>
                  <a:spcPct val="0"/>
                </a:spcAft>
              </a:pPr>
              <a:t>26</a:t>
            </a:fld>
            <a:endParaRPr lang="en-US" altLang="en-US" sz="1200">
              <a:solidFill>
                <a:srgbClr val="000000"/>
              </a:solidFill>
              <a:latin typeface="Garamond" panose="02020404030301010803" pitchFamily="18" charset="0"/>
            </a:endParaRPr>
          </a:p>
        </p:txBody>
      </p:sp>
    </p:spTree>
  </p:cSld>
  <p:clrMapOvr>
    <a:masterClrMapping/>
  </p:clrMapOvr>
  <p:transition spd="slow">
    <p:wipe/>
  </p:transition>
</p:sld>
</file>

<file path=ppt/slides/slide27.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6082" name="Rectangle 2" descr="" title="">
            <a:extLst>
              <a:ext uri="{FF2B5EF4-FFF2-40B4-BE49-F238E27FC236}">
                <a16:creationId xmlns:a16="http://schemas.microsoft.com/office/drawing/2014/main" id="{5C1C50E6-0126-4279-A385-6F94E4E32DD8}"/>
              </a:ext>
            </a:extLst>
          </p:cNvPr>
          <p:cNvSpPr>
            <a:spLocks noGrp="1" noChangeArrowheads="1"/>
          </p:cNvSpPr>
          <p:nvPr>
            <p:ph type="title"/>
          </p:nvPr>
        </p:nvSpPr>
        <p:spPr>
          <a:xfrm>
            <a:off x="381000" y="1371600"/>
            <a:ext cx="8229600" cy="1524000"/>
          </a:xfrm>
        </p:spPr>
        <p:txBody>
          <a:bodyPr/>
          <a:lstStyle/>
          <a:p>
            <a:pPr eaLnBrk="1" hangingPunct="1"/>
            <a:r>
              <a:rPr lang="en-US" altLang="en-US" sz="3800"/>
              <a:t>Meeting Conduct:  Speakers, Order, Voting, Media</a:t>
            </a:r>
            <a:br>
              <a:rPr lang="en-US" altLang="en-US" sz="3800"/>
            </a:br>
            <a:r>
              <a:rPr lang="en-US" altLang="en-US" sz="2400"/>
              <a:t>W. Va. Code § 6-9A-3, 8, 9</a:t>
            </a:r>
          </a:p>
        </p:txBody>
      </p:sp>
      <p:sp>
        <p:nvSpPr>
          <p:cNvPr id="46083" name="Rectangle 3" descr="" title="">
            <a:extLst>
              <a:ext uri="{FF2B5EF4-FFF2-40B4-BE49-F238E27FC236}">
                <a16:creationId xmlns:a16="http://schemas.microsoft.com/office/drawing/2014/main" id="{3D507DDF-7687-409C-B45B-FB6A1D4C9318}"/>
              </a:ext>
            </a:extLst>
          </p:cNvPr>
          <p:cNvSpPr>
            <a:spLocks noGrp="1" noChangeArrowheads="1"/>
          </p:cNvSpPr>
          <p:nvPr>
            <p:ph idx="1"/>
          </p:nvPr>
        </p:nvSpPr>
        <p:spPr>
          <a:xfrm>
            <a:off x="517525" y="3352800"/>
            <a:ext cx="8229600" cy="3921125"/>
          </a:xfrm>
        </p:spPr>
        <p:txBody>
          <a:bodyPr/>
          <a:lstStyle/>
          <a:p>
            <a:pPr marL="212725" indent="-212725" eaLnBrk="1" hangingPunct="1"/>
            <a:r>
              <a:rPr lang="en-US" altLang="en-US" sz="2600"/>
              <a:t>Presumption:  Open meetings</a:t>
            </a:r>
          </a:p>
          <a:p>
            <a:pPr marL="212725" indent="-212725" eaLnBrk="1" hangingPunct="1"/>
            <a:r>
              <a:rPr lang="en-US" altLang="en-US" sz="2600"/>
              <a:t>Radio and television:  Placement and use, pooling</a:t>
            </a:r>
          </a:p>
          <a:p>
            <a:pPr marL="212725" indent="-212725" eaLnBrk="1" hangingPunct="1"/>
            <a:r>
              <a:rPr lang="en-US" altLang="en-US" sz="2600"/>
              <a:t>Crowded meetings:  Attendance and presentation rules</a:t>
            </a:r>
          </a:p>
          <a:p>
            <a:pPr marL="212725" indent="-212725" eaLnBrk="1" hangingPunct="1"/>
            <a:r>
              <a:rPr lang="en-US" altLang="en-US" sz="2600"/>
              <a:t>Disruption: The right to attend is not the right to disrupt</a:t>
            </a:r>
          </a:p>
          <a:p>
            <a:pPr marL="212725" indent="-212725" eaLnBrk="1" hangingPunct="1"/>
            <a:r>
              <a:rPr lang="en-US" altLang="en-US" sz="2600"/>
              <a:t>The “15 minute” rule</a:t>
            </a:r>
          </a:p>
          <a:p>
            <a:pPr marL="212725" indent="-212725" eaLnBrk="1" hangingPunct="1"/>
            <a:r>
              <a:rPr lang="en-US" altLang="en-US" sz="2600"/>
              <a:t>Action by reference; written ballots</a:t>
            </a:r>
          </a:p>
        </p:txBody>
      </p:sp>
      <p:sp>
        <p:nvSpPr>
          <p:cNvPr id="46084" name="Slide Number Placeholder 5" descr="" title="">
            <a:extLst>
              <a:ext uri="{FF2B5EF4-FFF2-40B4-BE49-F238E27FC236}">
                <a16:creationId xmlns:a16="http://schemas.microsoft.com/office/drawing/2014/main" id="{7FE629BB-E793-4A7A-A735-BCD9EABC5C0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9F4F4F8F-D6FC-4928-A1BA-0508DF89D1D2}" type="slidenum">
              <a:rPr lang="en-US" altLang="en-US" sz="1200" smtClean="0">
                <a:solidFill>
                  <a:srgbClr val="000000"/>
                </a:solidFill>
                <a:latin typeface="Garamond" panose="02020404030301010803" pitchFamily="18" charset="0"/>
              </a:rPr>
              <a:pPr defTabSz="2176463" fontAlgn="base">
                <a:spcBef>
                  <a:spcPct val="0"/>
                </a:spcBef>
                <a:spcAft>
                  <a:spcPct val="0"/>
                </a:spcAft>
              </a:pPr>
              <a:t>27</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28.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7106" name="Rectangle 4" descr="" title="">
            <a:extLst>
              <a:ext uri="{FF2B5EF4-FFF2-40B4-BE49-F238E27FC236}">
                <a16:creationId xmlns:a16="http://schemas.microsoft.com/office/drawing/2014/main" id="{A871EBB1-C60C-45A1-A5F4-309E25B8EE5D}"/>
              </a:ext>
            </a:extLst>
          </p:cNvPr>
          <p:cNvSpPr>
            <a:spLocks noGrp="1" noChangeArrowheads="1"/>
          </p:cNvSpPr>
          <p:nvPr>
            <p:ph type="ctrTitle"/>
          </p:nvPr>
        </p:nvSpPr>
        <p:spPr>
          <a:xfrm>
            <a:off x="715963" y="1066800"/>
            <a:ext cx="7772400" cy="1470025"/>
          </a:xfrm>
        </p:spPr>
        <p:txBody>
          <a:bodyPr/>
          <a:lstStyle/>
          <a:p>
            <a:pPr algn="ctr" eaLnBrk="1" hangingPunct="1"/>
            <a:r>
              <a:rPr lang="en-US" altLang="en-US" sz="2800"/>
              <a:t>Executive Sessions:  Grounds and Procedure</a:t>
            </a:r>
          </a:p>
        </p:txBody>
      </p:sp>
      <p:sp>
        <p:nvSpPr>
          <p:cNvPr id="47107" name="Rectangle 6" descr="" title="">
            <a:extLst>
              <a:ext uri="{FF2B5EF4-FFF2-40B4-BE49-F238E27FC236}">
                <a16:creationId xmlns:a16="http://schemas.microsoft.com/office/drawing/2014/main" id="{D435308A-3E82-48F6-AA85-10F2A2A8590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1AD4B81E-198A-44F1-9A55-EE8F6F1BDFF2}" type="slidenum">
              <a:rPr lang="en-US" altLang="en-US" sz="1200" smtClean="0">
                <a:solidFill>
                  <a:srgbClr val="000000"/>
                </a:solidFill>
                <a:latin typeface="Garamond" panose="02020404030301010803" pitchFamily="18" charset="0"/>
              </a:rPr>
              <a:pPr defTabSz="2176463" fontAlgn="base">
                <a:spcBef>
                  <a:spcPct val="0"/>
                </a:spcBef>
                <a:spcAft>
                  <a:spcPct val="0"/>
                </a:spcAft>
              </a:pPr>
              <a:t>28</a:t>
            </a:fld>
            <a:endParaRPr lang="en-US" altLang="en-US" sz="1200">
              <a:solidFill>
                <a:srgbClr val="000000"/>
              </a:solidFill>
              <a:latin typeface="Garamond" panose="02020404030301010803" pitchFamily="18" charset="0"/>
            </a:endParaRPr>
          </a:p>
        </p:txBody>
      </p:sp>
      <p:pic>
        <p:nvPicPr>
          <p:cNvPr id="47108" name="Picture 4" descr="" title="">
            <a:extLst>
              <a:ext uri="{FF2B5EF4-FFF2-40B4-BE49-F238E27FC236}">
                <a16:creationId xmlns:a16="http://schemas.microsoft.com/office/drawing/2014/main" id="{0DD52FA1-9C85-477F-B515-8E3D77EB38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606675"/>
            <a:ext cx="4889500" cy="394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sld>
</file>

<file path=ppt/slides/slide29.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8130" name="Rectangle 2" descr="" title="">
            <a:extLst>
              <a:ext uri="{FF2B5EF4-FFF2-40B4-BE49-F238E27FC236}">
                <a16:creationId xmlns:a16="http://schemas.microsoft.com/office/drawing/2014/main" id="{F532AD77-8853-4FD0-890C-256F44677C54}"/>
              </a:ext>
            </a:extLst>
          </p:cNvPr>
          <p:cNvSpPr>
            <a:spLocks noGrp="1" noChangeArrowheads="1"/>
          </p:cNvSpPr>
          <p:nvPr>
            <p:ph type="title"/>
          </p:nvPr>
        </p:nvSpPr>
        <p:spPr>
          <a:xfrm>
            <a:off x="423863" y="838200"/>
            <a:ext cx="8229600" cy="1828800"/>
          </a:xfrm>
        </p:spPr>
        <p:txBody>
          <a:bodyPr/>
          <a:lstStyle/>
          <a:p>
            <a:pPr eaLnBrk="1" hangingPunct="1"/>
            <a:r>
              <a:rPr lang="en-US" altLang="en-US" sz="2800"/>
              <a:t>Executive Sessions:  Grounds and Procedure</a:t>
            </a:r>
            <a:br>
              <a:rPr lang="en-US" altLang="en-US" sz="2800"/>
            </a:br>
            <a:r>
              <a:rPr lang="en-US" altLang="en-US" sz="2800"/>
              <a:t>W. Va. Code § 6-9A-4</a:t>
            </a:r>
          </a:p>
        </p:txBody>
      </p:sp>
      <p:sp>
        <p:nvSpPr>
          <p:cNvPr id="48131" name="Rectangle 3" descr="" title="">
            <a:extLst>
              <a:ext uri="{FF2B5EF4-FFF2-40B4-BE49-F238E27FC236}">
                <a16:creationId xmlns:a16="http://schemas.microsoft.com/office/drawing/2014/main" id="{D0FFE22A-046B-4066-9412-AC1247F78AAD}"/>
              </a:ext>
            </a:extLst>
          </p:cNvPr>
          <p:cNvSpPr>
            <a:spLocks noGrp="1" noChangeArrowheads="1"/>
          </p:cNvSpPr>
          <p:nvPr>
            <p:ph idx="1"/>
          </p:nvPr>
        </p:nvSpPr>
        <p:spPr>
          <a:xfrm>
            <a:off x="423863" y="2778125"/>
            <a:ext cx="8229600" cy="3692525"/>
          </a:xfrm>
        </p:spPr>
        <p:txBody>
          <a:bodyPr/>
          <a:lstStyle/>
          <a:p>
            <a:pPr marL="212725" indent="-212725" eaLnBrk="1" hangingPunct="1"/>
            <a:r>
              <a:rPr lang="en-US" altLang="en-US" sz="2800"/>
              <a:t>No wholly secret meetings.  You must at least convene and adjourn in public.</a:t>
            </a:r>
          </a:p>
          <a:p>
            <a:pPr marL="212725" indent="-212725" eaLnBrk="1" hangingPunct="1"/>
            <a:r>
              <a:rPr lang="en-US" altLang="en-US" sz="2800"/>
              <a:t>No decisions in executive session </a:t>
            </a:r>
          </a:p>
          <a:p>
            <a:pPr marL="212725" indent="-212725" eaLnBrk="1" hangingPunct="1"/>
            <a:r>
              <a:rPr lang="en-US" altLang="en-US" sz="2800"/>
              <a:t>What is a decision?</a:t>
            </a:r>
          </a:p>
          <a:p>
            <a:pPr marL="212725" indent="-212725" eaLnBrk="1" hangingPunct="1"/>
            <a:r>
              <a:rPr lang="en-US" altLang="en-US" sz="2800"/>
              <a:t>Discretion to go into executive session</a:t>
            </a:r>
          </a:p>
        </p:txBody>
      </p:sp>
      <p:sp>
        <p:nvSpPr>
          <p:cNvPr id="48132" name="Slide Number Placeholder 5" descr="" title="">
            <a:extLst>
              <a:ext uri="{FF2B5EF4-FFF2-40B4-BE49-F238E27FC236}">
                <a16:creationId xmlns:a16="http://schemas.microsoft.com/office/drawing/2014/main" id="{348018E3-453C-4309-9212-863BB3904CA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27599272-1025-404D-8790-9309245B25CC}" type="slidenum">
              <a:rPr lang="en-US" altLang="en-US" sz="1200" smtClean="0">
                <a:solidFill>
                  <a:srgbClr val="000000"/>
                </a:solidFill>
                <a:latin typeface="Garamond" panose="02020404030301010803" pitchFamily="18" charset="0"/>
              </a:rPr>
              <a:pPr defTabSz="2176463" fontAlgn="base">
                <a:spcBef>
                  <a:spcPct val="0"/>
                </a:spcBef>
                <a:spcAft>
                  <a:spcPct val="0"/>
                </a:spcAft>
              </a:pPr>
              <a:t>29</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3.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1506" name="Rectangle 2" descr="" title="">
            <a:extLst>
              <a:ext uri="{FF2B5EF4-FFF2-40B4-BE49-F238E27FC236}">
                <a16:creationId xmlns:a16="http://schemas.microsoft.com/office/drawing/2014/main" id="{8752A4A8-D929-406E-B1BB-CC48F044B413}"/>
              </a:ext>
            </a:extLst>
          </p:cNvPr>
          <p:cNvSpPr>
            <a:spLocks noGrp="1" noChangeArrowheads="1"/>
          </p:cNvSpPr>
          <p:nvPr>
            <p:ph type="title"/>
          </p:nvPr>
        </p:nvSpPr>
        <p:spPr>
          <a:xfrm>
            <a:off x="314325" y="952500"/>
            <a:ext cx="8429625" cy="1066800"/>
          </a:xfrm>
        </p:spPr>
        <p:txBody>
          <a:bodyPr/>
          <a:lstStyle/>
          <a:p>
            <a:pPr eaLnBrk="1" hangingPunct="1"/>
            <a:r>
              <a:rPr lang="en-US" altLang="en-US" sz="3800"/>
              <a:t>Legislative Intent</a:t>
            </a:r>
            <a:br>
              <a:rPr lang="en-US" altLang="en-US" sz="3800"/>
            </a:br>
            <a:r>
              <a:rPr lang="en-US" altLang="en-US" sz="2400"/>
              <a:t>W. Va. Code 6-9A-1</a:t>
            </a:r>
          </a:p>
        </p:txBody>
      </p:sp>
      <p:sp>
        <p:nvSpPr>
          <p:cNvPr id="21507" name="Rectangle 3" descr="" title="">
            <a:extLst>
              <a:ext uri="{FF2B5EF4-FFF2-40B4-BE49-F238E27FC236}">
                <a16:creationId xmlns:a16="http://schemas.microsoft.com/office/drawing/2014/main" id="{1F98B8D9-19D1-42B2-8E83-95D193FEEB78}"/>
              </a:ext>
            </a:extLst>
          </p:cNvPr>
          <p:cNvSpPr>
            <a:spLocks noGrp="1" noChangeArrowheads="1"/>
          </p:cNvSpPr>
          <p:nvPr>
            <p:ph sz="half" idx="1"/>
          </p:nvPr>
        </p:nvSpPr>
        <p:spPr>
          <a:xfrm>
            <a:off x="552450" y="2362200"/>
            <a:ext cx="4038600" cy="4495800"/>
          </a:xfrm>
        </p:spPr>
        <p:txBody>
          <a:bodyPr/>
          <a:lstStyle/>
          <a:p>
            <a:pPr eaLnBrk="1" hangingPunct="1">
              <a:lnSpc>
                <a:spcPct val="90000"/>
              </a:lnSpc>
            </a:pPr>
            <a:r>
              <a:rPr lang="en-US" altLang="en-US" sz="2400"/>
              <a:t>The people in delegating authority do not give their public servants the right to decide what is good for them to know and what is not good for them to know</a:t>
            </a:r>
          </a:p>
          <a:p>
            <a:pPr eaLnBrk="1" hangingPunct="1">
              <a:lnSpc>
                <a:spcPct val="90000"/>
              </a:lnSpc>
              <a:buFont typeface="Wingdings" panose="05000000000000000000" pitchFamily="2" charset="2"/>
              <a:buNone/>
            </a:pPr>
            <a:endParaRPr lang="en-US" altLang="en-US" sz="2400"/>
          </a:p>
          <a:p>
            <a:pPr eaLnBrk="1" hangingPunct="1">
              <a:lnSpc>
                <a:spcPct val="90000"/>
              </a:lnSpc>
            </a:pPr>
            <a:r>
              <a:rPr lang="en-US" altLang="en-US" sz="2400"/>
              <a:t>Informed people retain control over the instruments of government</a:t>
            </a:r>
          </a:p>
        </p:txBody>
      </p:sp>
      <p:sp>
        <p:nvSpPr>
          <p:cNvPr id="21508" name="Rectangle 4" descr="" title="">
            <a:extLst>
              <a:ext uri="{FF2B5EF4-FFF2-40B4-BE49-F238E27FC236}">
                <a16:creationId xmlns:a16="http://schemas.microsoft.com/office/drawing/2014/main" id="{A725083A-84B9-4351-B8CD-2E9050DF6CF8}"/>
              </a:ext>
            </a:extLst>
          </p:cNvPr>
          <p:cNvSpPr>
            <a:spLocks noGrp="1" noChangeArrowheads="1"/>
          </p:cNvSpPr>
          <p:nvPr>
            <p:ph sz="half" idx="2"/>
          </p:nvPr>
        </p:nvSpPr>
        <p:spPr>
          <a:xfrm>
            <a:off x="4606925" y="2247900"/>
            <a:ext cx="4038600" cy="4724400"/>
          </a:xfrm>
        </p:spPr>
        <p:txBody>
          <a:bodyPr/>
          <a:lstStyle/>
          <a:p>
            <a:pPr eaLnBrk="1" hangingPunct="1">
              <a:lnSpc>
                <a:spcPct val="90000"/>
              </a:lnSpc>
            </a:pPr>
            <a:r>
              <a:rPr lang="en-US" altLang="en-US" sz="2400"/>
              <a:t>Openness fosters preparation and public input which allow government agencies to more closely tailor actions and policies to public needs</a:t>
            </a:r>
          </a:p>
          <a:p>
            <a:pPr eaLnBrk="1" hangingPunct="1">
              <a:lnSpc>
                <a:spcPct val="90000"/>
              </a:lnSpc>
              <a:buFont typeface="Wingdings" panose="05000000000000000000" pitchFamily="2" charset="2"/>
              <a:buNone/>
            </a:pPr>
            <a:endParaRPr lang="en-US" altLang="en-US" sz="2400"/>
          </a:p>
          <a:p>
            <a:pPr eaLnBrk="1" hangingPunct="1">
              <a:lnSpc>
                <a:spcPct val="90000"/>
              </a:lnSpc>
            </a:pPr>
            <a:r>
              <a:rPr lang="en-US" altLang="en-US" sz="2400"/>
              <a:t>Openness, public access, and a desire to improve government operations do not require nor permit every meeting to be a public meeting</a:t>
            </a:r>
          </a:p>
        </p:txBody>
      </p:sp>
      <p:sp>
        <p:nvSpPr>
          <p:cNvPr id="21509" name="Slide Number Placeholder 6" descr="" title="">
            <a:extLst>
              <a:ext uri="{FF2B5EF4-FFF2-40B4-BE49-F238E27FC236}">
                <a16:creationId xmlns:a16="http://schemas.microsoft.com/office/drawing/2014/main" id="{A7D46F44-790C-4B9A-AECF-A705C4474A6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B153FA19-7F70-4413-B5C4-4A351A323C33}" type="slidenum">
              <a:rPr lang="en-US" altLang="en-US" sz="1200" smtClean="0">
                <a:solidFill>
                  <a:srgbClr val="000000"/>
                </a:solidFill>
                <a:latin typeface="Garamond" panose="02020404030301010803" pitchFamily="18" charset="0"/>
              </a:rPr>
              <a:pPr defTabSz="2176463" fontAlgn="base">
                <a:spcBef>
                  <a:spcPct val="0"/>
                </a:spcBef>
                <a:spcAft>
                  <a:spcPct val="0"/>
                </a:spcAft>
              </a:pPr>
              <a:t>3</a:t>
            </a:fld>
            <a:endParaRPr lang="en-US" altLang="en-US" sz="1200">
              <a:solidFill>
                <a:srgbClr val="000000"/>
              </a:solidFill>
              <a:latin typeface="Garamond" panose="02020404030301010803" pitchFamily="18" charset="0"/>
            </a:endParaRPr>
          </a:p>
        </p:txBody>
      </p:sp>
    </p:spTree>
  </p:cSld>
  <p:clrMapOvr>
    <a:masterClrMapping/>
  </p:clrMapOvr>
  <p:transition spd="slow">
    <p:wipe/>
  </p:transition>
</p:sld>
</file>

<file path=ppt/slides/slide30.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9154" name="Rectangle 2" descr="" title="">
            <a:extLst>
              <a:ext uri="{FF2B5EF4-FFF2-40B4-BE49-F238E27FC236}">
                <a16:creationId xmlns:a16="http://schemas.microsoft.com/office/drawing/2014/main" id="{995024C7-CE2B-45A1-AD33-99093343D7EE}"/>
              </a:ext>
            </a:extLst>
          </p:cNvPr>
          <p:cNvSpPr>
            <a:spLocks noGrp="1" noChangeArrowheads="1"/>
          </p:cNvSpPr>
          <p:nvPr>
            <p:ph type="title"/>
          </p:nvPr>
        </p:nvSpPr>
        <p:spPr/>
        <p:txBody>
          <a:bodyPr/>
          <a:lstStyle/>
          <a:p>
            <a:pPr eaLnBrk="1" hangingPunct="1"/>
            <a:r>
              <a:rPr lang="en-US" altLang="en-US" sz="3800"/>
              <a:t>The Justifications for Executive Session</a:t>
            </a:r>
            <a:endParaRPr lang="en-US" altLang="en-US"/>
          </a:p>
        </p:txBody>
      </p:sp>
      <p:sp>
        <p:nvSpPr>
          <p:cNvPr id="49155" name="Rectangle 3" descr="" title="">
            <a:extLst>
              <a:ext uri="{FF2B5EF4-FFF2-40B4-BE49-F238E27FC236}">
                <a16:creationId xmlns:a16="http://schemas.microsoft.com/office/drawing/2014/main" id="{14BA25C6-9114-4EE6-8257-99FB83037E08}"/>
              </a:ext>
            </a:extLst>
          </p:cNvPr>
          <p:cNvSpPr>
            <a:spLocks noGrp="1" noChangeArrowheads="1"/>
          </p:cNvSpPr>
          <p:nvPr>
            <p:ph sz="half" idx="1"/>
          </p:nvPr>
        </p:nvSpPr>
        <p:spPr>
          <a:xfrm>
            <a:off x="298450" y="2027238"/>
            <a:ext cx="4038600" cy="4525962"/>
          </a:xfrm>
        </p:spPr>
        <p:txBody>
          <a:bodyPr/>
          <a:lstStyle/>
          <a:p>
            <a:pPr eaLnBrk="1" hangingPunct="1"/>
            <a:r>
              <a:rPr lang="en-US" altLang="en-US" sz="2200"/>
              <a:t>War and riot</a:t>
            </a:r>
          </a:p>
          <a:p>
            <a:pPr eaLnBrk="1" hangingPunct="1"/>
            <a:r>
              <a:rPr lang="en-US" altLang="en-US" sz="2200"/>
              <a:t>Personnel matters and </a:t>
            </a:r>
            <a:r>
              <a:rPr lang="en-US" altLang="en-US" sz="2200" i="1"/>
              <a:t>hearings</a:t>
            </a:r>
            <a:r>
              <a:rPr lang="en-US" altLang="en-US" sz="2200"/>
              <a:t> (specific personnel matters, not policy matters)</a:t>
            </a:r>
          </a:p>
          <a:p>
            <a:pPr eaLnBrk="1" hangingPunct="1"/>
            <a:r>
              <a:rPr lang="en-US" altLang="en-US" sz="2200"/>
              <a:t>Disciplining a student</a:t>
            </a:r>
          </a:p>
          <a:p>
            <a:pPr eaLnBrk="1" hangingPunct="1"/>
            <a:r>
              <a:rPr lang="en-US" altLang="en-US" sz="2200" i="1"/>
              <a:t>License and certification actions</a:t>
            </a:r>
          </a:p>
          <a:p>
            <a:pPr eaLnBrk="1" hangingPunct="1"/>
            <a:r>
              <a:rPr lang="en-US" altLang="en-US" sz="2200" i="1"/>
              <a:t>A person’s physical or mental health</a:t>
            </a:r>
          </a:p>
          <a:p>
            <a:pPr eaLnBrk="1" hangingPunct="1"/>
            <a:r>
              <a:rPr lang="en-US" altLang="en-US" sz="2200"/>
              <a:t>Unwarranted invasion of a person’s privacy</a:t>
            </a:r>
          </a:p>
          <a:p>
            <a:pPr eaLnBrk="1" hangingPunct="1"/>
            <a:r>
              <a:rPr lang="en-US" altLang="en-US" sz="2200"/>
              <a:t>Crime prevention; law enforcement</a:t>
            </a:r>
          </a:p>
          <a:p>
            <a:pPr eaLnBrk="1" hangingPunct="1">
              <a:buFont typeface="Wingdings" panose="05000000000000000000" pitchFamily="2" charset="2"/>
              <a:buNone/>
            </a:pPr>
            <a:endParaRPr lang="en-US" altLang="en-US" sz="2200"/>
          </a:p>
          <a:p>
            <a:pPr lvl="1" eaLnBrk="1" hangingPunct="1"/>
            <a:endParaRPr lang="en-US" altLang="en-US" sz="2000"/>
          </a:p>
        </p:txBody>
      </p:sp>
      <p:sp>
        <p:nvSpPr>
          <p:cNvPr id="49156" name="Rectangle 4" descr="" title="">
            <a:extLst>
              <a:ext uri="{FF2B5EF4-FFF2-40B4-BE49-F238E27FC236}">
                <a16:creationId xmlns:a16="http://schemas.microsoft.com/office/drawing/2014/main" id="{90C418B1-3862-4C0D-9AE8-C364F3F4A497}"/>
              </a:ext>
            </a:extLst>
          </p:cNvPr>
          <p:cNvSpPr>
            <a:spLocks noGrp="1" noChangeArrowheads="1"/>
          </p:cNvSpPr>
          <p:nvPr>
            <p:ph sz="half" idx="2"/>
          </p:nvPr>
        </p:nvSpPr>
        <p:spPr>
          <a:xfrm>
            <a:off x="4705350" y="2124075"/>
            <a:ext cx="4038600" cy="4525963"/>
          </a:xfrm>
        </p:spPr>
        <p:txBody>
          <a:bodyPr/>
          <a:lstStyle/>
          <a:p>
            <a:pPr eaLnBrk="1" hangingPunct="1"/>
            <a:r>
              <a:rPr lang="en-US" altLang="en-US" sz="2200"/>
              <a:t>Security personnel/devices</a:t>
            </a:r>
          </a:p>
          <a:p>
            <a:pPr eaLnBrk="1" hangingPunct="1"/>
            <a:r>
              <a:rPr lang="en-US" altLang="en-US" sz="2200"/>
              <a:t>Property transactions, construction plans, investments &amp; commercial competition, IF publicity would harm public interest</a:t>
            </a:r>
          </a:p>
          <a:p>
            <a:pPr eaLnBrk="1" hangingPunct="1"/>
            <a:r>
              <a:rPr lang="en-US" altLang="en-US" sz="2200"/>
              <a:t>Secrecy of prizes and awards</a:t>
            </a:r>
          </a:p>
          <a:p>
            <a:pPr eaLnBrk="1" hangingPunct="1"/>
            <a:r>
              <a:rPr lang="en-US" altLang="en-US" sz="2200"/>
              <a:t>Settlements</a:t>
            </a:r>
          </a:p>
          <a:p>
            <a:pPr eaLnBrk="1" hangingPunct="1"/>
            <a:r>
              <a:rPr lang="en-US" altLang="en-US" sz="2200"/>
              <a:t>Matters rendered confidential by law</a:t>
            </a:r>
          </a:p>
          <a:p>
            <a:pPr lvl="1" eaLnBrk="1" hangingPunct="1"/>
            <a:endParaRPr lang="en-US" altLang="en-US" sz="2000"/>
          </a:p>
          <a:p>
            <a:pPr lvl="1" eaLnBrk="1" hangingPunct="1"/>
            <a:endParaRPr lang="en-US" altLang="en-US" sz="2000"/>
          </a:p>
        </p:txBody>
      </p:sp>
      <p:sp>
        <p:nvSpPr>
          <p:cNvPr id="49157" name="Slide Number Placeholder 6" descr="" title="">
            <a:extLst>
              <a:ext uri="{FF2B5EF4-FFF2-40B4-BE49-F238E27FC236}">
                <a16:creationId xmlns:a16="http://schemas.microsoft.com/office/drawing/2014/main" id="{A75C89F7-2C54-4DB0-AF6D-655CC26F5C1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2343BBF6-C528-4715-852C-D5409647E04D}" type="slidenum">
              <a:rPr lang="en-US" altLang="en-US" sz="1200" smtClean="0">
                <a:solidFill>
                  <a:srgbClr val="000000"/>
                </a:solidFill>
                <a:latin typeface="Garamond" panose="02020404030301010803" pitchFamily="18" charset="0"/>
              </a:rPr>
              <a:pPr defTabSz="2176463" fontAlgn="base">
                <a:spcBef>
                  <a:spcPct val="0"/>
                </a:spcBef>
                <a:spcAft>
                  <a:spcPct val="0"/>
                </a:spcAft>
              </a:pPr>
              <a:t>30</a:t>
            </a:fld>
            <a:endParaRPr lang="en-US" altLang="en-US" sz="1200">
              <a:solidFill>
                <a:srgbClr val="000000"/>
              </a:solidFill>
              <a:latin typeface="Garamond" panose="02020404030301010803" pitchFamily="18" charset="0"/>
            </a:endParaRPr>
          </a:p>
        </p:txBody>
      </p:sp>
    </p:spTree>
  </p:cSld>
  <p:clrMapOvr>
    <a:masterClrMapping/>
  </p:clrMapOvr>
  <p:transition spd="slow">
    <p:wipe/>
  </p:transition>
</p:sld>
</file>

<file path=ppt/slides/slide31.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showMasterPhAnim="0">
  <p:cSld>
    <p:spTree>
      <p:nvGrpSpPr>
        <p:cNvPr id="1" name="" descr="" title=""/>
        <p:cNvGrpSpPr/>
        <p:nvPr/>
      </p:nvGrpSpPr>
      <p:grpSpPr>
        <a:xfrm>
          <a:off x="0" y="0"/>
          <a:ext cx="0" cy="0"/>
          <a:chOff x="0" y="0"/>
          <a:chExt cx="0" cy="0"/>
        </a:xfrm>
      </p:grpSpPr>
      <p:sp>
        <p:nvSpPr>
          <p:cNvPr id="207874" name="Rectangle 2" descr="" title="">
            <a:extLst>
              <a:ext uri="{FF2B5EF4-FFF2-40B4-BE49-F238E27FC236}">
                <a16:creationId xmlns:a16="http://schemas.microsoft.com/office/drawing/2014/main" id="{2AC2860C-2D53-4B3D-85DF-7D70850677D3}"/>
              </a:ext>
            </a:extLst>
          </p:cNvPr>
          <p:cNvSpPr>
            <a:spLocks noGrp="1" noChangeArrowheads="1"/>
          </p:cNvSpPr>
          <p:nvPr>
            <p:ph type="title"/>
          </p:nvPr>
        </p:nvSpPr>
        <p:spPr/>
        <p:txBody>
          <a:bodyPr/>
          <a:lstStyle/>
          <a:p>
            <a:pPr eaLnBrk="1" hangingPunct="1"/>
            <a:r>
              <a:rPr lang="en-US" altLang="en-US" sz="3800"/>
              <a:t>The Procedure for Going Into Executive Session</a:t>
            </a:r>
          </a:p>
        </p:txBody>
      </p:sp>
      <p:sp>
        <p:nvSpPr>
          <p:cNvPr id="207875" name="Rectangle 3" descr="" title="">
            <a:extLst>
              <a:ext uri="{FF2B5EF4-FFF2-40B4-BE49-F238E27FC236}">
                <a16:creationId xmlns:a16="http://schemas.microsoft.com/office/drawing/2014/main" id="{0841D10F-81F5-4AF4-B210-A5FA24DE7454}"/>
              </a:ext>
            </a:extLst>
          </p:cNvPr>
          <p:cNvSpPr>
            <a:spLocks noGrp="1" noChangeArrowheads="1"/>
          </p:cNvSpPr>
          <p:nvPr>
            <p:ph idx="1"/>
          </p:nvPr>
        </p:nvSpPr>
        <p:spPr>
          <a:xfrm>
            <a:off x="285750" y="1866900"/>
            <a:ext cx="8572500" cy="4572000"/>
          </a:xfrm>
        </p:spPr>
        <p:txBody>
          <a:bodyPr>
            <a:normAutofit lnSpcReduction="10000"/>
          </a:bodyPr>
          <a:lstStyle/>
          <a:p>
            <a:pPr marL="212725" indent="-212725" eaLnBrk="1" hangingPunct="1">
              <a:defRPr/>
            </a:pPr>
            <a:r>
              <a:rPr lang="en-US" altLang="en-US" sz="2800"/>
              <a:t>Not determined by the agenda</a:t>
            </a:r>
          </a:p>
          <a:p>
            <a:pPr marL="212725" indent="-212725" eaLnBrk="1" hangingPunct="1">
              <a:defRPr/>
            </a:pPr>
            <a:r>
              <a:rPr lang="en-US" altLang="en-US" sz="2800"/>
              <a:t>The ONLY valid way:</a:t>
            </a:r>
          </a:p>
          <a:p>
            <a:pPr lvl="1" eaLnBrk="1" hangingPunct="1">
              <a:defRPr/>
            </a:pPr>
            <a:r>
              <a:rPr lang="en-US" altLang="en-US" sz="2800"/>
              <a:t>Motion adopted in public session, stating the reason:</a:t>
            </a:r>
          </a:p>
          <a:p>
            <a:pPr lvl="2" eaLnBrk="1" hangingPunct="1">
              <a:defRPr/>
            </a:pPr>
            <a:r>
              <a:rPr lang="en-US" altLang="en-US" sz="2800"/>
              <a:t>Identify “the authorization” under the statute for going into executive session</a:t>
            </a:r>
          </a:p>
          <a:p>
            <a:pPr lvl="2" eaLnBrk="1" hangingPunct="1">
              <a:defRPr/>
            </a:pPr>
            <a:r>
              <a:rPr lang="en-US" altLang="en-US" sz="2800"/>
              <a:t>Pointer:  be as specific as you can without negating the very reason that confidentiality is warranted</a:t>
            </a:r>
          </a:p>
          <a:p>
            <a:pPr lvl="1" eaLnBrk="1" hangingPunct="1">
              <a:defRPr/>
            </a:pPr>
            <a:r>
              <a:rPr lang="en-US" altLang="en-US" sz="2800"/>
              <a:t>Presiding officer’s announcement of the authorization to the public and the body</a:t>
            </a:r>
          </a:p>
          <a:p>
            <a:pPr lvl="1" eaLnBrk="1" hangingPunct="1">
              <a:defRPr/>
            </a:pPr>
            <a:endParaRPr lang="en-US" altLang="en-US" sz="2800"/>
          </a:p>
          <a:p>
            <a:pPr lvl="1" eaLnBrk="1" hangingPunct="1">
              <a:defRPr/>
            </a:pPr>
            <a:endParaRPr lang="en-US" altLang="en-US" sz="2800"/>
          </a:p>
        </p:txBody>
      </p:sp>
      <p:sp>
        <p:nvSpPr>
          <p:cNvPr id="50180" name="Slide Number Placeholder 5" descr="" title="">
            <a:extLst>
              <a:ext uri="{FF2B5EF4-FFF2-40B4-BE49-F238E27FC236}">
                <a16:creationId xmlns:a16="http://schemas.microsoft.com/office/drawing/2014/main" id="{CFD3306B-CD50-416E-BE08-1F3399D63DB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14B238F6-308F-4F1D-9F56-00B39F753B37}" type="slidenum">
              <a:rPr lang="en-US" altLang="en-US" sz="1200" smtClean="0">
                <a:solidFill>
                  <a:srgbClr val="000000"/>
                </a:solidFill>
                <a:latin typeface="Garamond" panose="02020404030301010803" pitchFamily="18" charset="0"/>
              </a:rPr>
              <a:pPr defTabSz="2176463" fontAlgn="base">
                <a:spcBef>
                  <a:spcPct val="0"/>
                </a:spcBef>
                <a:spcAft>
                  <a:spcPct val="0"/>
                </a:spcAft>
              </a:pPr>
              <a:t>31</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32.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1202" name="Rectangle 2" descr="" title="">
            <a:extLst>
              <a:ext uri="{FF2B5EF4-FFF2-40B4-BE49-F238E27FC236}">
                <a16:creationId xmlns:a16="http://schemas.microsoft.com/office/drawing/2014/main" id="{E2D78AE8-DE44-43FE-86FD-A4CD3AFE891D}"/>
              </a:ext>
            </a:extLst>
          </p:cNvPr>
          <p:cNvSpPr>
            <a:spLocks noGrp="1" noChangeArrowheads="1"/>
          </p:cNvSpPr>
          <p:nvPr>
            <p:ph type="title"/>
          </p:nvPr>
        </p:nvSpPr>
        <p:spPr/>
        <p:txBody>
          <a:bodyPr/>
          <a:lstStyle/>
          <a:p>
            <a:pPr eaLnBrk="1" hangingPunct="1"/>
            <a:r>
              <a:rPr lang="en-US" altLang="en-US" sz="3800"/>
              <a:t>Executive Sessions: Issues Under the Act</a:t>
            </a:r>
            <a:endParaRPr lang="en-US" altLang="en-US"/>
          </a:p>
        </p:txBody>
      </p:sp>
      <p:sp>
        <p:nvSpPr>
          <p:cNvPr id="51203" name="Rectangle 3" descr="" title="">
            <a:extLst>
              <a:ext uri="{FF2B5EF4-FFF2-40B4-BE49-F238E27FC236}">
                <a16:creationId xmlns:a16="http://schemas.microsoft.com/office/drawing/2014/main" id="{D26395B2-97CF-48F3-B6E2-A7DB4CFF24DA}"/>
              </a:ext>
            </a:extLst>
          </p:cNvPr>
          <p:cNvSpPr>
            <a:spLocks noGrp="1" noChangeArrowheads="1"/>
          </p:cNvSpPr>
          <p:nvPr>
            <p:ph idx="1"/>
          </p:nvPr>
        </p:nvSpPr>
        <p:spPr>
          <a:xfrm>
            <a:off x="414338" y="2254250"/>
            <a:ext cx="8229600" cy="4302125"/>
          </a:xfrm>
        </p:spPr>
        <p:txBody>
          <a:bodyPr/>
          <a:lstStyle/>
          <a:p>
            <a:pPr marL="212725" indent="-212725" eaLnBrk="1" hangingPunct="1">
              <a:lnSpc>
                <a:spcPct val="90000"/>
              </a:lnSpc>
            </a:pPr>
            <a:r>
              <a:rPr lang="en-US" altLang="en-US" sz="2800"/>
              <a:t>Individuals may force a public session in the case of:</a:t>
            </a:r>
          </a:p>
          <a:p>
            <a:pPr lvl="1" eaLnBrk="1" hangingPunct="1">
              <a:lnSpc>
                <a:spcPct val="90000"/>
              </a:lnSpc>
            </a:pPr>
            <a:r>
              <a:rPr lang="en-US" altLang="en-US" sz="2800"/>
              <a:t>Personnel matters and hearings</a:t>
            </a:r>
          </a:p>
          <a:p>
            <a:pPr lvl="1" eaLnBrk="1" hangingPunct="1">
              <a:lnSpc>
                <a:spcPct val="90000"/>
              </a:lnSpc>
            </a:pPr>
            <a:r>
              <a:rPr lang="en-US" altLang="en-US" sz="2800"/>
              <a:t>Disciplining a student</a:t>
            </a:r>
          </a:p>
          <a:p>
            <a:pPr lvl="1" eaLnBrk="1" hangingPunct="1">
              <a:lnSpc>
                <a:spcPct val="90000"/>
              </a:lnSpc>
            </a:pPr>
            <a:r>
              <a:rPr lang="en-US" altLang="en-US" sz="2800"/>
              <a:t>Specific license and certification actions</a:t>
            </a:r>
          </a:p>
          <a:p>
            <a:pPr lvl="1" eaLnBrk="1" hangingPunct="1">
              <a:lnSpc>
                <a:spcPct val="90000"/>
              </a:lnSpc>
            </a:pPr>
            <a:r>
              <a:rPr lang="en-US" altLang="en-US" sz="2800"/>
              <a:t>A person’s physical or mental health</a:t>
            </a:r>
          </a:p>
          <a:p>
            <a:pPr marL="212725" indent="-212725" eaLnBrk="1" hangingPunct="1">
              <a:lnSpc>
                <a:spcPct val="90000"/>
              </a:lnSpc>
            </a:pPr>
            <a:r>
              <a:rPr lang="en-US" altLang="en-US" sz="2800"/>
              <a:t>Exceptions to the Act’s “no decision” rule?</a:t>
            </a:r>
          </a:p>
          <a:p>
            <a:pPr lvl="1" eaLnBrk="1" hangingPunct="1">
              <a:lnSpc>
                <a:spcPct val="90000"/>
              </a:lnSpc>
            </a:pPr>
            <a:r>
              <a:rPr lang="en-US" altLang="en-US" sz="2800"/>
              <a:t>Disciplining a student</a:t>
            </a:r>
          </a:p>
          <a:p>
            <a:pPr lvl="1" eaLnBrk="1" hangingPunct="1">
              <a:lnSpc>
                <a:spcPct val="90000"/>
              </a:lnSpc>
            </a:pPr>
            <a:r>
              <a:rPr lang="en-US" altLang="en-US" sz="2800"/>
              <a:t>Settlement</a:t>
            </a:r>
          </a:p>
        </p:txBody>
      </p:sp>
      <p:sp>
        <p:nvSpPr>
          <p:cNvPr id="51204" name="Slide Number Placeholder 5" descr="" title="">
            <a:extLst>
              <a:ext uri="{FF2B5EF4-FFF2-40B4-BE49-F238E27FC236}">
                <a16:creationId xmlns:a16="http://schemas.microsoft.com/office/drawing/2014/main" id="{474C6BF5-513E-45E4-A07F-14688400063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02B618B6-78AB-4B9C-AE2F-1A73E9BA2F92}" type="slidenum">
              <a:rPr lang="en-US" altLang="en-US" sz="1200" smtClean="0">
                <a:solidFill>
                  <a:srgbClr val="000000"/>
                </a:solidFill>
                <a:latin typeface="Garamond" panose="02020404030301010803" pitchFamily="18" charset="0"/>
              </a:rPr>
              <a:pPr defTabSz="2176463" fontAlgn="base">
                <a:spcBef>
                  <a:spcPct val="0"/>
                </a:spcBef>
                <a:spcAft>
                  <a:spcPct val="0"/>
                </a:spcAft>
              </a:pPr>
              <a:t>32</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33.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2226" name="Rectangle 2" descr="" title="">
            <a:extLst>
              <a:ext uri="{FF2B5EF4-FFF2-40B4-BE49-F238E27FC236}">
                <a16:creationId xmlns:a16="http://schemas.microsoft.com/office/drawing/2014/main" id="{9FF44D54-00F5-4E88-A3E3-77253EC2561D}"/>
              </a:ext>
            </a:extLst>
          </p:cNvPr>
          <p:cNvSpPr>
            <a:spLocks noGrp="1" noChangeArrowheads="1"/>
          </p:cNvSpPr>
          <p:nvPr>
            <p:ph type="title"/>
          </p:nvPr>
        </p:nvSpPr>
        <p:spPr/>
        <p:txBody>
          <a:bodyPr/>
          <a:lstStyle/>
          <a:p>
            <a:pPr eaLnBrk="1" hangingPunct="1"/>
            <a:r>
              <a:rPr lang="en-US" altLang="en-US" sz="3800"/>
              <a:t>Executive Sessions:  Consultation with an Attorney?</a:t>
            </a:r>
          </a:p>
        </p:txBody>
      </p:sp>
      <p:sp>
        <p:nvSpPr>
          <p:cNvPr id="52227" name="Rectangle 3" descr="" title="">
            <a:extLst>
              <a:ext uri="{FF2B5EF4-FFF2-40B4-BE49-F238E27FC236}">
                <a16:creationId xmlns:a16="http://schemas.microsoft.com/office/drawing/2014/main" id="{8F65BD04-788F-45C5-9BA9-41E182F396EB}"/>
              </a:ext>
            </a:extLst>
          </p:cNvPr>
          <p:cNvSpPr>
            <a:spLocks noGrp="1" noChangeArrowheads="1"/>
          </p:cNvSpPr>
          <p:nvPr>
            <p:ph idx="1"/>
          </p:nvPr>
        </p:nvSpPr>
        <p:spPr>
          <a:xfrm>
            <a:off x="314325" y="2171700"/>
            <a:ext cx="8572500" cy="4572000"/>
          </a:xfrm>
        </p:spPr>
        <p:txBody>
          <a:bodyPr/>
          <a:lstStyle/>
          <a:p>
            <a:pPr marL="212725" indent="-212725" eaLnBrk="1" hangingPunct="1">
              <a:lnSpc>
                <a:spcPct val="90000"/>
              </a:lnSpc>
            </a:pPr>
            <a:r>
              <a:rPr lang="en-US" altLang="en-US" sz="2600"/>
              <a:t>W. Va. Code 6-9A-4(b)(11):  Nothing in this article permits a public agency to close a meeting that otherwise would be open, merely because an agency attorney is present</a:t>
            </a:r>
          </a:p>
          <a:p>
            <a:pPr marL="212725" indent="-212725" eaLnBrk="1" hangingPunct="1">
              <a:lnSpc>
                <a:spcPct val="90000"/>
              </a:lnSpc>
            </a:pPr>
            <a:r>
              <a:rPr lang="en-US" altLang="en-US" sz="2600" i="1"/>
              <a:t>Peters v. County Commission of Wood County (1999):</a:t>
            </a:r>
            <a:r>
              <a:rPr lang="en-US" altLang="en-US" sz="2600"/>
              <a:t>  Privileged communications between a public body and its attorney may be closed to the public, but only by</a:t>
            </a:r>
          </a:p>
          <a:p>
            <a:pPr lvl="1" eaLnBrk="1" hangingPunct="1">
              <a:lnSpc>
                <a:spcPct val="90000"/>
              </a:lnSpc>
            </a:pPr>
            <a:r>
              <a:rPr lang="en-US" altLang="en-US" sz="2200" i="1"/>
              <a:t>A majority affirmative vote of the members</a:t>
            </a:r>
          </a:p>
          <a:p>
            <a:pPr lvl="1" eaLnBrk="1" hangingPunct="1">
              <a:lnSpc>
                <a:spcPct val="90000"/>
              </a:lnSpc>
            </a:pPr>
            <a:r>
              <a:rPr lang="en-US" altLang="en-US" sz="2200" i="1"/>
              <a:t>In accordance with the notice requirements of 6-9A-3</a:t>
            </a:r>
          </a:p>
          <a:p>
            <a:pPr lvl="1" eaLnBrk="1" hangingPunct="1">
              <a:lnSpc>
                <a:spcPct val="90000"/>
              </a:lnSpc>
            </a:pPr>
            <a:r>
              <a:rPr lang="en-US" altLang="en-US" sz="2200" i="1"/>
              <a:t>If the written minutes requirements of 6-9A-5 are observed</a:t>
            </a:r>
          </a:p>
        </p:txBody>
      </p:sp>
      <p:sp>
        <p:nvSpPr>
          <p:cNvPr id="52228" name="Slide Number Placeholder 5" descr="" title="">
            <a:extLst>
              <a:ext uri="{FF2B5EF4-FFF2-40B4-BE49-F238E27FC236}">
                <a16:creationId xmlns:a16="http://schemas.microsoft.com/office/drawing/2014/main" id="{C31D3D1B-88FB-47FD-B426-8F9AE225600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A3A8739A-755B-4147-B4F8-1EDFC12791D1}" type="slidenum">
              <a:rPr lang="en-US" altLang="en-US" sz="1200" smtClean="0">
                <a:solidFill>
                  <a:srgbClr val="000000"/>
                </a:solidFill>
                <a:latin typeface="Garamond" panose="02020404030301010803" pitchFamily="18" charset="0"/>
              </a:rPr>
              <a:pPr defTabSz="2176463" fontAlgn="base">
                <a:spcBef>
                  <a:spcPct val="0"/>
                </a:spcBef>
                <a:spcAft>
                  <a:spcPct val="0"/>
                </a:spcAft>
              </a:pPr>
              <a:t>33</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34.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showMasterPhAnim="0">
  <p:cSld>
    <p:spTree>
      <p:nvGrpSpPr>
        <p:cNvPr id="1" name="" descr="" title=""/>
        <p:cNvGrpSpPr/>
        <p:nvPr/>
      </p:nvGrpSpPr>
      <p:grpSpPr>
        <a:xfrm>
          <a:off x="0" y="0"/>
          <a:ext cx="0" cy="0"/>
          <a:chOff x="0" y="0"/>
          <a:chExt cx="0" cy="0"/>
        </a:xfrm>
      </p:grpSpPr>
      <p:sp>
        <p:nvSpPr>
          <p:cNvPr id="198658" name="Rectangle 2" descr="" title="">
            <a:extLst>
              <a:ext uri="{FF2B5EF4-FFF2-40B4-BE49-F238E27FC236}">
                <a16:creationId xmlns:a16="http://schemas.microsoft.com/office/drawing/2014/main" id="{EFA53C74-4326-421D-9CEB-D34CF1C53043}"/>
              </a:ext>
            </a:extLst>
          </p:cNvPr>
          <p:cNvSpPr>
            <a:spLocks noGrp="1" noChangeArrowheads="1"/>
          </p:cNvSpPr>
          <p:nvPr>
            <p:ph type="title"/>
          </p:nvPr>
        </p:nvSpPr>
        <p:spPr>
          <a:xfrm>
            <a:off x="477838" y="846138"/>
            <a:ext cx="8229600" cy="1779587"/>
          </a:xfrm>
        </p:spPr>
        <p:txBody>
          <a:bodyPr/>
          <a:lstStyle/>
          <a:p>
            <a:pPr eaLnBrk="1" hangingPunct="1"/>
            <a:r>
              <a:rPr lang="en-US" altLang="en-US" sz="3800"/>
              <a:t>Violations:  Civil and Criminal Consequences</a:t>
            </a:r>
            <a:br>
              <a:rPr lang="en-US" altLang="en-US" sz="3800"/>
            </a:br>
            <a:r>
              <a:rPr lang="en-US" altLang="en-US" sz="2400"/>
              <a:t>W. Va. Code § 6-9A-3, 6, 7</a:t>
            </a:r>
          </a:p>
        </p:txBody>
      </p:sp>
      <p:sp>
        <p:nvSpPr>
          <p:cNvPr id="198659" name="Rectangle 3" descr="" title="">
            <a:extLst>
              <a:ext uri="{FF2B5EF4-FFF2-40B4-BE49-F238E27FC236}">
                <a16:creationId xmlns:a16="http://schemas.microsoft.com/office/drawing/2014/main" id="{34293517-3008-41B1-A8CE-3FA89179D3D3}"/>
              </a:ext>
            </a:extLst>
          </p:cNvPr>
          <p:cNvSpPr>
            <a:spLocks noGrp="1" noChangeArrowheads="1"/>
          </p:cNvSpPr>
          <p:nvPr>
            <p:ph idx="1"/>
          </p:nvPr>
        </p:nvSpPr>
        <p:spPr>
          <a:xfrm>
            <a:off x="477838" y="2625725"/>
            <a:ext cx="8229600" cy="3997325"/>
          </a:xfrm>
        </p:spPr>
        <p:txBody>
          <a:bodyPr rtlCol="0">
            <a:normAutofit lnSpcReduction="10000"/>
          </a:bodyPr>
          <a:lstStyle/>
          <a:p>
            <a:pPr defTabSz="816384" eaLnBrk="1" fontAlgn="auto" hangingPunct="1">
              <a:lnSpc>
                <a:spcPct val="80000"/>
              </a:lnSpc>
              <a:spcAft>
                <a:spcPts val="0"/>
              </a:spcAft>
              <a:defRPr/>
            </a:pPr>
            <a:r>
              <a:rPr lang="en-US" altLang="en-US" sz="2600" dirty="0">
                <a:solidFill>
                  <a:schemeClr val="tx1">
                    <a:lumMod val="75000"/>
                    <a:lumOff val="25000"/>
                  </a:schemeClr>
                </a:solidFill>
              </a:rPr>
              <a:t>Civil Remedies:</a:t>
            </a:r>
          </a:p>
          <a:p>
            <a:pPr marL="729618" lvl="1" indent="-321426" defTabSz="816384" eaLnBrk="1" fontAlgn="auto" hangingPunct="1">
              <a:lnSpc>
                <a:spcPct val="80000"/>
              </a:lnSpc>
              <a:spcAft>
                <a:spcPts val="0"/>
              </a:spcAft>
              <a:buFont typeface="+mj-lt"/>
              <a:buAutoNum type="romanUcPeriod"/>
              <a:defRPr/>
            </a:pPr>
            <a:r>
              <a:rPr lang="en-US" altLang="en-US" sz="2200" dirty="0">
                <a:solidFill>
                  <a:schemeClr val="tx1">
                    <a:lumMod val="75000"/>
                    <a:lumOff val="25000"/>
                  </a:schemeClr>
                </a:solidFill>
              </a:rPr>
              <a:t>Compel compliance, enjoin non-compliance</a:t>
            </a:r>
          </a:p>
          <a:p>
            <a:pPr marL="729618" lvl="1" indent="-321426" defTabSz="816384" eaLnBrk="1" fontAlgn="auto" hangingPunct="1">
              <a:lnSpc>
                <a:spcPct val="80000"/>
              </a:lnSpc>
              <a:spcAft>
                <a:spcPts val="0"/>
              </a:spcAft>
              <a:buFont typeface="+mj-lt"/>
              <a:buAutoNum type="romanUcPeriod"/>
              <a:defRPr/>
            </a:pPr>
            <a:r>
              <a:rPr lang="en-US" altLang="en-US" sz="2200" dirty="0">
                <a:solidFill>
                  <a:schemeClr val="tx1">
                    <a:lumMod val="75000"/>
                    <a:lumOff val="25000"/>
                  </a:schemeClr>
                </a:solidFill>
              </a:rPr>
              <a:t>Nullify decisions</a:t>
            </a:r>
          </a:p>
          <a:p>
            <a:pPr marL="729618" lvl="1" indent="-321426" defTabSz="816384" eaLnBrk="1" fontAlgn="auto" hangingPunct="1">
              <a:lnSpc>
                <a:spcPct val="80000"/>
              </a:lnSpc>
              <a:spcAft>
                <a:spcPts val="0"/>
              </a:spcAft>
              <a:buFont typeface="+mj-lt"/>
              <a:buAutoNum type="romanUcPeriod"/>
              <a:defRPr/>
            </a:pPr>
            <a:r>
              <a:rPr lang="en-US" altLang="en-US" sz="2200" dirty="0">
                <a:solidFill>
                  <a:schemeClr val="tx1">
                    <a:lumMod val="75000"/>
                    <a:lumOff val="25000"/>
                  </a:schemeClr>
                </a:solidFill>
              </a:rPr>
              <a:t>Order future compliance</a:t>
            </a:r>
          </a:p>
          <a:p>
            <a:pPr marL="729618" lvl="1" indent="-321426" defTabSz="816384" eaLnBrk="1" fontAlgn="auto" hangingPunct="1">
              <a:lnSpc>
                <a:spcPct val="80000"/>
              </a:lnSpc>
              <a:spcAft>
                <a:spcPts val="0"/>
              </a:spcAft>
              <a:buFont typeface="+mj-lt"/>
              <a:buAutoNum type="romanUcPeriod"/>
              <a:defRPr/>
            </a:pPr>
            <a:r>
              <a:rPr lang="en-US" altLang="en-US" sz="2200" dirty="0">
                <a:solidFill>
                  <a:schemeClr val="tx1">
                    <a:lumMod val="75000"/>
                    <a:lumOff val="25000"/>
                  </a:schemeClr>
                </a:solidFill>
              </a:rPr>
              <a:t>Attorney fees and expenses</a:t>
            </a:r>
          </a:p>
          <a:p>
            <a:pPr marL="729618" lvl="1" indent="-321426" defTabSz="816384" eaLnBrk="1" fontAlgn="auto" hangingPunct="1">
              <a:lnSpc>
                <a:spcPct val="80000"/>
              </a:lnSpc>
              <a:spcAft>
                <a:spcPts val="0"/>
              </a:spcAft>
              <a:buFont typeface="+mj-lt"/>
              <a:buAutoNum type="romanUcPeriod"/>
              <a:defRPr/>
            </a:pPr>
            <a:r>
              <a:rPr lang="en-US" altLang="en-US" sz="2200" dirty="0">
                <a:solidFill>
                  <a:schemeClr val="tx1">
                    <a:lumMod val="75000"/>
                    <a:lumOff val="25000"/>
                  </a:schemeClr>
                </a:solidFill>
              </a:rPr>
              <a:t>Bond issue exception</a:t>
            </a:r>
          </a:p>
          <a:p>
            <a:pPr marL="729618" lvl="1" indent="-321426" defTabSz="816384" eaLnBrk="1" fontAlgn="auto" hangingPunct="1">
              <a:lnSpc>
                <a:spcPct val="80000"/>
              </a:lnSpc>
              <a:spcAft>
                <a:spcPts val="0"/>
              </a:spcAft>
              <a:buFont typeface="+mj-lt"/>
              <a:buAutoNum type="romanUcPeriod"/>
              <a:defRPr/>
            </a:pPr>
            <a:r>
              <a:rPr lang="en-US" altLang="en-US" sz="2200" dirty="0">
                <a:solidFill>
                  <a:schemeClr val="tx1">
                    <a:lumMod val="75000"/>
                    <a:lumOff val="25000"/>
                  </a:schemeClr>
                </a:solidFill>
              </a:rPr>
              <a:t>Recorded in minutes</a:t>
            </a:r>
          </a:p>
          <a:p>
            <a:pPr defTabSz="816384" eaLnBrk="1" fontAlgn="auto" hangingPunct="1">
              <a:lnSpc>
                <a:spcPct val="80000"/>
              </a:lnSpc>
              <a:spcAft>
                <a:spcPts val="0"/>
              </a:spcAft>
              <a:defRPr/>
            </a:pPr>
            <a:r>
              <a:rPr lang="en-US" altLang="en-US" sz="2600" dirty="0">
                <a:solidFill>
                  <a:schemeClr val="tx1">
                    <a:lumMod val="75000"/>
                    <a:lumOff val="25000"/>
                  </a:schemeClr>
                </a:solidFill>
              </a:rPr>
              <a:t>Criminal Penalties:</a:t>
            </a:r>
          </a:p>
          <a:p>
            <a:pPr marL="729618" lvl="1" indent="-321426" defTabSz="816384" eaLnBrk="1" fontAlgn="auto" hangingPunct="1">
              <a:lnSpc>
                <a:spcPct val="80000"/>
              </a:lnSpc>
              <a:spcAft>
                <a:spcPts val="0"/>
              </a:spcAft>
              <a:buFont typeface="+mj-lt"/>
              <a:buAutoNum type="romanUcPeriod"/>
              <a:defRPr/>
            </a:pPr>
            <a:r>
              <a:rPr lang="en-US" altLang="en-US" sz="2200" dirty="0">
                <a:solidFill>
                  <a:schemeClr val="tx1">
                    <a:lumMod val="75000"/>
                    <a:lumOff val="25000"/>
                  </a:schemeClr>
                </a:solidFill>
              </a:rPr>
              <a:t>Misdemeanor</a:t>
            </a:r>
          </a:p>
          <a:p>
            <a:pPr marL="1137810" lvl="2" indent="-321426" defTabSz="816384" eaLnBrk="1" fontAlgn="auto" hangingPunct="1">
              <a:lnSpc>
                <a:spcPct val="80000"/>
              </a:lnSpc>
              <a:spcAft>
                <a:spcPts val="0"/>
              </a:spcAft>
              <a:buFont typeface="+mj-lt"/>
              <a:buAutoNum type="alphaUcPeriod"/>
              <a:defRPr/>
            </a:pPr>
            <a:r>
              <a:rPr lang="en-US" altLang="en-US" sz="2000" dirty="0">
                <a:solidFill>
                  <a:schemeClr val="tx1">
                    <a:lumMod val="75000"/>
                    <a:lumOff val="25000"/>
                  </a:schemeClr>
                </a:solidFill>
              </a:rPr>
              <a:t>First offense: fine not to exceed $500</a:t>
            </a:r>
          </a:p>
          <a:p>
            <a:pPr marL="1137810" lvl="2" indent="-321426" defTabSz="816384" eaLnBrk="1" fontAlgn="auto" hangingPunct="1">
              <a:lnSpc>
                <a:spcPct val="80000"/>
              </a:lnSpc>
              <a:spcAft>
                <a:spcPts val="0"/>
              </a:spcAft>
              <a:buFont typeface="+mj-lt"/>
              <a:buAutoNum type="alphaUcPeriod"/>
              <a:defRPr/>
            </a:pPr>
            <a:r>
              <a:rPr lang="en-US" altLang="en-US" sz="2000" dirty="0">
                <a:solidFill>
                  <a:schemeClr val="tx1">
                    <a:lumMod val="75000"/>
                    <a:lumOff val="25000"/>
                  </a:schemeClr>
                </a:solidFill>
              </a:rPr>
              <a:t>Subsequent offenses:  fine of between $100 and $1,000</a:t>
            </a:r>
          </a:p>
        </p:txBody>
      </p:sp>
      <p:sp>
        <p:nvSpPr>
          <p:cNvPr id="53252" name="Slide Number Placeholder 5" descr="" title="">
            <a:extLst>
              <a:ext uri="{FF2B5EF4-FFF2-40B4-BE49-F238E27FC236}">
                <a16:creationId xmlns:a16="http://schemas.microsoft.com/office/drawing/2014/main" id="{D64BE801-4F79-4B25-AB62-357CEAE90B1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DB6775C4-B50F-4919-8110-1C3FCCC60AB2}" type="slidenum">
              <a:rPr lang="en-US" altLang="en-US" sz="1200" smtClean="0">
                <a:solidFill>
                  <a:srgbClr val="000000"/>
                </a:solidFill>
                <a:latin typeface="Garamond" panose="02020404030301010803" pitchFamily="18" charset="0"/>
              </a:rPr>
              <a:pPr defTabSz="2176463" fontAlgn="base">
                <a:spcBef>
                  <a:spcPct val="0"/>
                </a:spcBef>
                <a:spcAft>
                  <a:spcPct val="0"/>
                </a:spcAft>
              </a:pPr>
              <a:t>34</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35.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showMasterPhAnim="0">
  <p:cSld>
    <p:spTree>
      <p:nvGrpSpPr>
        <p:cNvPr id="1" name="" descr="" title=""/>
        <p:cNvGrpSpPr/>
        <p:nvPr/>
      </p:nvGrpSpPr>
      <p:grpSpPr>
        <a:xfrm>
          <a:off x="0" y="0"/>
          <a:ext cx="0" cy="0"/>
          <a:chOff x="0" y="0"/>
          <a:chExt cx="0" cy="0"/>
        </a:xfrm>
      </p:grpSpPr>
      <p:sp>
        <p:nvSpPr>
          <p:cNvPr id="199682" name="Rectangle 2" descr="" title="">
            <a:extLst>
              <a:ext uri="{FF2B5EF4-FFF2-40B4-BE49-F238E27FC236}">
                <a16:creationId xmlns:a16="http://schemas.microsoft.com/office/drawing/2014/main" id="{9FB3FE9F-6667-46F1-811F-FE498983CED9}"/>
              </a:ext>
            </a:extLst>
          </p:cNvPr>
          <p:cNvSpPr>
            <a:spLocks noGrp="1" noChangeArrowheads="1"/>
          </p:cNvSpPr>
          <p:nvPr>
            <p:ph type="title"/>
          </p:nvPr>
        </p:nvSpPr>
        <p:spPr/>
        <p:txBody>
          <a:bodyPr/>
          <a:lstStyle/>
          <a:p>
            <a:pPr eaLnBrk="1" hangingPunct="1"/>
            <a:r>
              <a:rPr lang="en-US" altLang="en-US" sz="3800"/>
              <a:t>Education and Interpretation</a:t>
            </a:r>
            <a:br>
              <a:rPr lang="en-US" altLang="en-US" sz="3800"/>
            </a:br>
            <a:r>
              <a:rPr lang="en-US" altLang="en-US" sz="2400"/>
              <a:t>W. Va. Code § 6-9A-10, 11</a:t>
            </a:r>
          </a:p>
        </p:txBody>
      </p:sp>
      <p:sp>
        <p:nvSpPr>
          <p:cNvPr id="199683" name="Rectangle 3" descr="" title="">
            <a:extLst>
              <a:ext uri="{FF2B5EF4-FFF2-40B4-BE49-F238E27FC236}">
                <a16:creationId xmlns:a16="http://schemas.microsoft.com/office/drawing/2014/main" id="{62E836B9-4DB5-4997-AEFA-1E1D7AD40410}"/>
              </a:ext>
            </a:extLst>
          </p:cNvPr>
          <p:cNvSpPr>
            <a:spLocks noGrp="1" noChangeArrowheads="1"/>
          </p:cNvSpPr>
          <p:nvPr>
            <p:ph idx="1"/>
          </p:nvPr>
        </p:nvSpPr>
        <p:spPr>
          <a:xfrm>
            <a:off x="482600" y="2138363"/>
            <a:ext cx="8229600" cy="4454525"/>
          </a:xfrm>
        </p:spPr>
        <p:txBody>
          <a:bodyPr/>
          <a:lstStyle/>
          <a:p>
            <a:pPr marL="212725" indent="-212725" eaLnBrk="1" hangingPunct="1">
              <a:lnSpc>
                <a:spcPct val="90000"/>
              </a:lnSpc>
            </a:pPr>
            <a:r>
              <a:rPr lang="en-US" altLang="en-US" sz="2800"/>
              <a:t>Committee on Open Governmental Meetings</a:t>
            </a:r>
          </a:p>
          <a:p>
            <a:pPr lvl="1" eaLnBrk="1" hangingPunct="1">
              <a:lnSpc>
                <a:spcPct val="90000"/>
              </a:lnSpc>
            </a:pPr>
            <a:r>
              <a:rPr lang="en-US" altLang="en-US" sz="2400"/>
              <a:t>A committee of the W. Va. Governmental Ethics Commission</a:t>
            </a:r>
          </a:p>
          <a:p>
            <a:pPr lvl="2" eaLnBrk="1" hangingPunct="1">
              <a:lnSpc>
                <a:spcPct val="90000"/>
              </a:lnSpc>
            </a:pPr>
            <a:r>
              <a:rPr lang="en-US" altLang="en-US" sz="2400">
                <a:hlinkClick r:id="rId2"/>
              </a:rPr>
              <a:t>http://www.ethics.wv.gov/openmeetings/Pages/default.aspx</a:t>
            </a:r>
            <a:endParaRPr lang="en-US" altLang="en-US" sz="2400"/>
          </a:p>
          <a:p>
            <a:pPr lvl="1" eaLnBrk="1" hangingPunct="1">
              <a:lnSpc>
                <a:spcPct val="90000"/>
              </a:lnSpc>
            </a:pPr>
            <a:r>
              <a:rPr lang="en-US" altLang="en-US" sz="2800"/>
              <a:t>Advisory opinions</a:t>
            </a:r>
          </a:p>
          <a:p>
            <a:pPr lvl="2" eaLnBrk="1" hangingPunct="1">
              <a:lnSpc>
                <a:spcPct val="90000"/>
              </a:lnSpc>
            </a:pPr>
            <a:r>
              <a:rPr lang="en-US" altLang="en-US" sz="2000"/>
              <a:t>Binding on the requesting party</a:t>
            </a:r>
          </a:p>
          <a:p>
            <a:pPr lvl="2" eaLnBrk="1" hangingPunct="1">
              <a:lnSpc>
                <a:spcPct val="90000"/>
              </a:lnSpc>
            </a:pPr>
            <a:r>
              <a:rPr lang="en-US" altLang="en-US" sz="2000"/>
              <a:t>Immunity if act in good faith on the opinion, or on an opinion regarding another body</a:t>
            </a:r>
          </a:p>
          <a:p>
            <a:pPr lvl="2" eaLnBrk="1" hangingPunct="1">
              <a:lnSpc>
                <a:spcPct val="90000"/>
              </a:lnSpc>
            </a:pPr>
            <a:r>
              <a:rPr lang="en-US" altLang="en-US" sz="2000"/>
              <a:t>Confidentiality</a:t>
            </a:r>
          </a:p>
          <a:p>
            <a:pPr lvl="2" eaLnBrk="1" hangingPunct="1">
              <a:lnSpc>
                <a:spcPct val="90000"/>
              </a:lnSpc>
            </a:pPr>
            <a:r>
              <a:rPr lang="en-US" altLang="en-US" sz="2000"/>
              <a:t>Phone: 558-0664; 1-866-558-0664</a:t>
            </a:r>
          </a:p>
        </p:txBody>
      </p:sp>
      <p:sp>
        <p:nvSpPr>
          <p:cNvPr id="54276" name="Slide Number Placeholder 5" descr="" title="">
            <a:extLst>
              <a:ext uri="{FF2B5EF4-FFF2-40B4-BE49-F238E27FC236}">
                <a16:creationId xmlns:a16="http://schemas.microsoft.com/office/drawing/2014/main" id="{6BB22C62-4AD5-406E-BBF1-10AA0C79D1F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272D18EE-08D1-4277-9CC0-6080CE12C255}" type="slidenum">
              <a:rPr lang="en-US" altLang="en-US" sz="1200" smtClean="0">
                <a:solidFill>
                  <a:srgbClr val="000000"/>
                </a:solidFill>
                <a:latin typeface="Garamond" panose="02020404030301010803" pitchFamily="18" charset="0"/>
              </a:rPr>
              <a:pPr defTabSz="2176463" fontAlgn="base">
                <a:spcBef>
                  <a:spcPct val="0"/>
                </a:spcBef>
                <a:spcAft>
                  <a:spcPct val="0"/>
                </a:spcAft>
              </a:pPr>
              <a:t>35</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3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5842" name="Title 1" descr="" title="">
            <a:extLst>
              <a:ext uri="{FF2B5EF4-FFF2-40B4-BE49-F238E27FC236}">
                <a16:creationId xmlns:a16="http://schemas.microsoft.com/office/drawing/2014/main" id="{FB74D553-3805-429C-8A50-C26023210DFC}"/>
              </a:ext>
            </a:extLst>
          </p:cNvPr>
          <p:cNvSpPr>
            <a:spLocks noGrp="1" noChangeArrowheads="1"/>
          </p:cNvSpPr>
          <p:nvPr>
            <p:ph type="title"/>
          </p:nvPr>
        </p:nvSpPr>
        <p:spPr/>
        <p:txBody>
          <a:bodyPr rtlCol="0">
            <a:noAutofit/>
          </a:bodyPr>
          <a:lstStyle/>
          <a:p>
            <a:pPr defTabSz="816384" eaLnBrk="1" fontAlgn="auto" hangingPunct="1">
              <a:spcAft>
                <a:spcPts val="0"/>
              </a:spcAft>
              <a:defRPr/>
            </a:pPr>
            <a:r>
              <a:rPr lang="en-US" altLang="en-US" sz="4400" dirty="0">
                <a:solidFill>
                  <a:schemeClr val="tx1">
                    <a:lumMod val="75000"/>
                    <a:lumOff val="25000"/>
                  </a:schemeClr>
                </a:solidFill>
              </a:rPr>
              <a:t>Education and Interpretation</a:t>
            </a:r>
            <a:br>
              <a:rPr lang="en-US" altLang="en-US" sz="4400" dirty="0">
                <a:solidFill>
                  <a:schemeClr val="tx1">
                    <a:lumMod val="75000"/>
                    <a:lumOff val="25000"/>
                  </a:schemeClr>
                </a:solidFill>
              </a:rPr>
            </a:br>
            <a:r>
              <a:rPr lang="en-US" altLang="en-US" sz="2800" dirty="0">
                <a:solidFill>
                  <a:schemeClr val="tx1">
                    <a:lumMod val="75000"/>
                    <a:lumOff val="25000"/>
                  </a:schemeClr>
                </a:solidFill>
              </a:rPr>
              <a:t>W. Va. Code § 6-9A-12</a:t>
            </a:r>
            <a:endParaRPr lang="en-US" altLang="en-US" sz="2025" dirty="0">
              <a:solidFill>
                <a:schemeClr val="tx1">
                  <a:lumMod val="75000"/>
                  <a:lumOff val="25000"/>
                </a:schemeClr>
              </a:solidFill>
            </a:endParaRPr>
          </a:p>
        </p:txBody>
      </p:sp>
      <p:sp>
        <p:nvSpPr>
          <p:cNvPr id="3" name="Content Placeholder 2" descr="" title="">
            <a:extLst>
              <a:ext uri="{FF2B5EF4-FFF2-40B4-BE49-F238E27FC236}">
                <a16:creationId xmlns:a16="http://schemas.microsoft.com/office/drawing/2014/main" id="{6792F7A4-7309-49D5-92F1-AFA33C1DF69A}"/>
              </a:ext>
            </a:extLst>
          </p:cNvPr>
          <p:cNvSpPr>
            <a:spLocks noGrp="1"/>
          </p:cNvSpPr>
          <p:nvPr>
            <p:ph idx="1"/>
          </p:nvPr>
        </p:nvSpPr>
        <p:spPr>
          <a:xfrm>
            <a:off x="285750" y="1866900"/>
            <a:ext cx="8572500" cy="4572000"/>
          </a:xfrm>
        </p:spPr>
        <p:txBody>
          <a:bodyPr rtlCol="0"/>
          <a:lstStyle/>
          <a:p>
            <a:pPr marL="342900" lvl="1" indent="-342900" defTabSz="816384" eaLnBrk="1" fontAlgn="auto" hangingPunct="1">
              <a:spcAft>
                <a:spcPts val="0"/>
              </a:spcAft>
              <a:buClr>
                <a:srgbClr val="8F8A5D"/>
              </a:buClr>
              <a:buSzPct val="65000"/>
              <a:buFont typeface="Wingdings" panose="05000000000000000000" pitchFamily="2" charset="2"/>
              <a:buChar char="n"/>
              <a:defRPr/>
            </a:pPr>
            <a:r>
              <a:rPr lang="en-US" sz="2800" dirty="0">
                <a:solidFill>
                  <a:schemeClr val="tx1">
                    <a:lumMod val="75000"/>
                    <a:lumOff val="25000"/>
                  </a:schemeClr>
                </a:solidFill>
              </a:rPr>
              <a:t>The Attorney General compiles open meetings statutes, case law, summaries and interpretations</a:t>
            </a:r>
          </a:p>
          <a:p>
            <a:pPr defTabSz="816384" eaLnBrk="1" fontAlgn="auto" hangingPunct="1">
              <a:spcAft>
                <a:spcPts val="0"/>
              </a:spcAft>
              <a:defRPr/>
            </a:pPr>
            <a:r>
              <a:rPr lang="en-US" sz="2800" dirty="0">
                <a:solidFill>
                  <a:schemeClr val="tx1">
                    <a:lumMod val="75000"/>
                    <a:lumOff val="25000"/>
                  </a:schemeClr>
                </a:solidFill>
              </a:rPr>
              <a:t>The Clerk of the County Commission must</a:t>
            </a:r>
          </a:p>
          <a:p>
            <a:pPr marL="729618" lvl="1" indent="-321426" defTabSz="816384" eaLnBrk="1" fontAlgn="auto" hangingPunct="1">
              <a:spcAft>
                <a:spcPts val="0"/>
              </a:spcAft>
              <a:buFont typeface="+mj-lt"/>
              <a:buAutoNum type="romanUcPeriod"/>
              <a:defRPr/>
            </a:pPr>
            <a:r>
              <a:rPr lang="en-US" sz="2800" dirty="0">
                <a:solidFill>
                  <a:schemeClr val="tx1">
                    <a:lumMod val="75000"/>
                    <a:lumOff val="25000"/>
                  </a:schemeClr>
                </a:solidFill>
              </a:rPr>
              <a:t>provide the compilation to each elected official within the jurisdiction</a:t>
            </a:r>
          </a:p>
          <a:p>
            <a:pPr marL="729618" lvl="1" indent="-321426" defTabSz="816384" eaLnBrk="1" fontAlgn="auto" hangingPunct="1">
              <a:spcAft>
                <a:spcPts val="0"/>
              </a:spcAft>
              <a:buFont typeface="+mj-lt"/>
              <a:buAutoNum type="romanUcPeriod"/>
              <a:defRPr/>
            </a:pPr>
            <a:r>
              <a:rPr lang="en-US" sz="2800" dirty="0">
                <a:solidFill>
                  <a:schemeClr val="tx1">
                    <a:lumMod val="75000"/>
                    <a:lumOff val="25000"/>
                  </a:schemeClr>
                </a:solidFill>
              </a:rPr>
              <a:t>make the material available to appointed public officials</a:t>
            </a:r>
          </a:p>
          <a:p>
            <a:pPr marL="729618" lvl="1" indent="-321426" defTabSz="816384" eaLnBrk="1" fontAlgn="auto" hangingPunct="1">
              <a:spcAft>
                <a:spcPts val="0"/>
              </a:spcAft>
              <a:buFont typeface="+mj-lt"/>
              <a:buAutoNum type="romanUcPeriod"/>
              <a:defRPr/>
            </a:pPr>
            <a:r>
              <a:rPr lang="en-US" sz="2800" dirty="0">
                <a:solidFill>
                  <a:schemeClr val="tx1">
                    <a:lumMod val="75000"/>
                    <a:lumOff val="25000"/>
                  </a:schemeClr>
                </a:solidFill>
              </a:rPr>
              <a:t>provide a copy or summary to newly appointed or elected persons within 30 days of when they take the oath of office or, as to appointees, when they begin their term</a:t>
            </a:r>
          </a:p>
        </p:txBody>
      </p:sp>
    </p:spTree>
  </p:cSld>
  <p:clrMapOvr>
    <a:masterClrMapping/>
  </p:clrMapOvr>
  <p:transition spd="slow">
    <p:push dir="u"/>
  </p:transition>
</p:sld>
</file>

<file path=ppt/slides/slide37.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ABB890DC-0823-4620-95EF-A4090D70133B}"/>
              </a:ext>
            </a:extLst>
          </p:cNvPr>
          <p:cNvSpPr>
            <a:spLocks noGrp="1"/>
          </p:cNvSpPr>
          <p:nvPr>
            <p:ph type="title"/>
          </p:nvPr>
        </p:nvSpPr>
        <p:spPr/>
        <p:txBody>
          <a:bodyPr rtlCol="0">
            <a:noAutofit/>
          </a:bodyPr>
          <a:lstStyle/>
          <a:p>
            <a:pPr defTabSz="816384" eaLnBrk="1" fontAlgn="auto" hangingPunct="1">
              <a:spcAft>
                <a:spcPts val="0"/>
              </a:spcAft>
              <a:defRPr/>
            </a:pPr>
            <a:endParaRPr lang="en-US" sz="2025">
              <a:solidFill>
                <a:schemeClr val="tx1">
                  <a:lumMod val="75000"/>
                  <a:lumOff val="25000"/>
                </a:schemeClr>
              </a:solidFill>
            </a:endParaRPr>
          </a:p>
        </p:txBody>
      </p:sp>
      <p:pic>
        <p:nvPicPr>
          <p:cNvPr id="56323" name="Picture 3" descr="" title="">
            <a:extLst>
              <a:ext uri="{FF2B5EF4-FFF2-40B4-BE49-F238E27FC236}">
                <a16:creationId xmlns:a16="http://schemas.microsoft.com/office/drawing/2014/main" id="{775BAA15-F08C-4D4A-8830-570CD34302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828800"/>
            <a:ext cx="63881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sld>
</file>

<file path=ppt/slides/slide4.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descr="" title=""/>
        <p:cNvGrpSpPr/>
        <p:nvPr/>
      </p:nvGrpSpPr>
      <p:grpSpPr>
        <a:xfrm>
          <a:off x="0" y="0"/>
          <a:ext cx="0" cy="0"/>
          <a:chOff x="0" y="0"/>
          <a:chExt cx="0" cy="0"/>
        </a:xfrm>
      </p:grpSpPr>
      <p:sp>
        <p:nvSpPr>
          <p:cNvPr id="22530" name="Rectangle 2" descr="" title="">
            <a:extLst>
              <a:ext uri="{FF2B5EF4-FFF2-40B4-BE49-F238E27FC236}">
                <a16:creationId xmlns:a16="http://schemas.microsoft.com/office/drawing/2014/main" id="{41D31BCB-F53B-434C-B5DE-DE54AD9762EB}"/>
              </a:ext>
            </a:extLst>
          </p:cNvPr>
          <p:cNvSpPr>
            <a:spLocks noGrp="1" noChangeArrowheads="1"/>
          </p:cNvSpPr>
          <p:nvPr>
            <p:ph type="title"/>
          </p:nvPr>
        </p:nvSpPr>
        <p:spPr/>
        <p:txBody>
          <a:bodyPr/>
          <a:lstStyle/>
          <a:p>
            <a:pPr eaLnBrk="1" hangingPunct="1"/>
            <a:r>
              <a:rPr lang="en-US" altLang="en-US" sz="3800"/>
              <a:t>The Meaning of Meeting</a:t>
            </a:r>
            <a:br>
              <a:rPr lang="en-US" altLang="en-US" sz="3800"/>
            </a:br>
            <a:r>
              <a:rPr lang="en-US" altLang="en-US" sz="2400"/>
              <a:t>W. Va. Code 6-9A-2(4)</a:t>
            </a:r>
          </a:p>
        </p:txBody>
      </p:sp>
      <p:sp>
        <p:nvSpPr>
          <p:cNvPr id="22531" name="Rectangle 3" descr="" title="">
            <a:extLst>
              <a:ext uri="{FF2B5EF4-FFF2-40B4-BE49-F238E27FC236}">
                <a16:creationId xmlns:a16="http://schemas.microsoft.com/office/drawing/2014/main" id="{81780909-9DF7-4585-A74F-9FC2741625FC}"/>
              </a:ext>
            </a:extLst>
          </p:cNvPr>
          <p:cNvSpPr>
            <a:spLocks noGrp="1" noChangeArrowheads="1"/>
          </p:cNvSpPr>
          <p:nvPr>
            <p:ph idx="1"/>
          </p:nvPr>
        </p:nvSpPr>
        <p:spPr>
          <a:xfrm>
            <a:off x="285750" y="1866900"/>
            <a:ext cx="8572500" cy="4572000"/>
          </a:xfrm>
        </p:spPr>
        <p:txBody>
          <a:bodyPr/>
          <a:lstStyle/>
          <a:p>
            <a:pPr marL="212725" indent="-212725" eaLnBrk="1" hangingPunct="1">
              <a:lnSpc>
                <a:spcPct val="90000"/>
              </a:lnSpc>
            </a:pPr>
            <a:r>
              <a:rPr lang="en-US" altLang="en-US" sz="3200"/>
              <a:t>The convening of a governing body</a:t>
            </a:r>
          </a:p>
          <a:p>
            <a:pPr marL="212725" indent="-212725" eaLnBrk="1" hangingPunct="1">
              <a:lnSpc>
                <a:spcPct val="90000"/>
              </a:lnSpc>
            </a:pPr>
            <a:r>
              <a:rPr lang="en-US" altLang="en-US" sz="3200"/>
              <a:t>Of a public agency</a:t>
            </a:r>
          </a:p>
          <a:p>
            <a:pPr marL="212725" indent="-212725" eaLnBrk="1" hangingPunct="1">
              <a:lnSpc>
                <a:spcPct val="90000"/>
              </a:lnSpc>
            </a:pPr>
            <a:r>
              <a:rPr lang="en-US" altLang="en-US" sz="3200"/>
              <a:t>For which a quorum is required</a:t>
            </a:r>
          </a:p>
          <a:p>
            <a:pPr marL="212725" indent="-212725" eaLnBrk="1" hangingPunct="1">
              <a:lnSpc>
                <a:spcPct val="90000"/>
              </a:lnSpc>
            </a:pPr>
            <a:r>
              <a:rPr lang="en-US" altLang="en-US" sz="3200"/>
              <a:t>To make a decision or deliberate toward a decision on any matter which results in official action</a:t>
            </a:r>
          </a:p>
          <a:p>
            <a:pPr marL="212725" indent="-212725" eaLnBrk="1" hangingPunct="1">
              <a:lnSpc>
                <a:spcPct val="90000"/>
              </a:lnSpc>
            </a:pPr>
            <a:r>
              <a:rPr lang="en-US" altLang="en-US" sz="3200"/>
              <a:t>Telephone meetings?</a:t>
            </a:r>
          </a:p>
          <a:p>
            <a:pPr lvl="1" eaLnBrk="1" hangingPunct="1">
              <a:lnSpc>
                <a:spcPct val="90000"/>
              </a:lnSpc>
            </a:pPr>
            <a:r>
              <a:rPr lang="en-US" altLang="en-US" sz="2800"/>
              <a:t>Special requirements must be met</a:t>
            </a:r>
          </a:p>
        </p:txBody>
      </p:sp>
      <p:sp>
        <p:nvSpPr>
          <p:cNvPr id="22532" name="Slide Number Placeholder 5" descr="" title="">
            <a:extLst>
              <a:ext uri="{FF2B5EF4-FFF2-40B4-BE49-F238E27FC236}">
                <a16:creationId xmlns:a16="http://schemas.microsoft.com/office/drawing/2014/main" id="{85711A6A-F534-4EDF-B49C-6E55528B01E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AA546854-CFCF-4C55-9C62-F931765245ED}" type="slidenum">
              <a:rPr lang="en-US" altLang="en-US" sz="1200" smtClean="0">
                <a:solidFill>
                  <a:srgbClr val="000000"/>
                </a:solidFill>
                <a:latin typeface="Garamond" panose="02020404030301010803" pitchFamily="18" charset="0"/>
              </a:rPr>
              <a:pPr defTabSz="2176463" fontAlgn="base">
                <a:spcBef>
                  <a:spcPct val="0"/>
                </a:spcBef>
                <a:spcAft>
                  <a:spcPct val="0"/>
                </a:spcAft>
              </a:pPr>
              <a:t>4</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5.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showMasterPhAnim="0">
  <p:cSld>
    <p:spTree>
      <p:nvGrpSpPr>
        <p:cNvPr id="1" name="" descr="" title=""/>
        <p:cNvGrpSpPr/>
        <p:nvPr/>
      </p:nvGrpSpPr>
      <p:grpSpPr>
        <a:xfrm>
          <a:off x="0" y="0"/>
          <a:ext cx="0" cy="0"/>
          <a:chOff x="0" y="0"/>
          <a:chExt cx="0" cy="0"/>
        </a:xfrm>
      </p:grpSpPr>
      <p:sp>
        <p:nvSpPr>
          <p:cNvPr id="175106" name="Rectangle 2" descr="" title="">
            <a:extLst>
              <a:ext uri="{FF2B5EF4-FFF2-40B4-BE49-F238E27FC236}">
                <a16:creationId xmlns:a16="http://schemas.microsoft.com/office/drawing/2014/main" id="{08FD75E7-043C-453D-9D78-7157E55A9C8C}"/>
              </a:ext>
            </a:extLst>
          </p:cNvPr>
          <p:cNvSpPr>
            <a:spLocks noGrp="1" noChangeArrowheads="1"/>
          </p:cNvSpPr>
          <p:nvPr>
            <p:ph type="title"/>
          </p:nvPr>
        </p:nvSpPr>
        <p:spPr/>
        <p:txBody>
          <a:bodyPr/>
          <a:lstStyle/>
          <a:p>
            <a:pPr eaLnBrk="1" hangingPunct="1"/>
            <a:r>
              <a:rPr lang="en-US" altLang="en-US" sz="3600"/>
              <a:t>The Act Covers:</a:t>
            </a:r>
          </a:p>
        </p:txBody>
      </p:sp>
      <p:sp>
        <p:nvSpPr>
          <p:cNvPr id="175107" name="Rectangle 3" descr="" title="">
            <a:extLst>
              <a:ext uri="{FF2B5EF4-FFF2-40B4-BE49-F238E27FC236}">
                <a16:creationId xmlns:a16="http://schemas.microsoft.com/office/drawing/2014/main" id="{91EB34E6-84FE-4EC7-B162-DAE4D288EA88}"/>
              </a:ext>
            </a:extLst>
          </p:cNvPr>
          <p:cNvSpPr>
            <a:spLocks noGrp="1" noChangeArrowheads="1"/>
          </p:cNvSpPr>
          <p:nvPr>
            <p:ph idx="1"/>
          </p:nvPr>
        </p:nvSpPr>
        <p:spPr>
          <a:xfrm>
            <a:off x="285750" y="1866900"/>
            <a:ext cx="8572500" cy="4572000"/>
          </a:xfrm>
        </p:spPr>
        <p:txBody>
          <a:bodyPr/>
          <a:lstStyle/>
          <a:p>
            <a:pPr marL="212725" indent="-212725" eaLnBrk="1" hangingPunct="1"/>
            <a:r>
              <a:rPr lang="en-US" altLang="en-US" sz="3200"/>
              <a:t>Meeting notice:  When, where, how</a:t>
            </a:r>
          </a:p>
          <a:p>
            <a:pPr marL="212725" indent="-212725" eaLnBrk="1" hangingPunct="1"/>
            <a:r>
              <a:rPr lang="en-US" altLang="en-US" sz="3200"/>
              <a:t>Meeting conduct:  Speakers, order, voting, media</a:t>
            </a:r>
          </a:p>
          <a:p>
            <a:pPr marL="212725" indent="-212725" eaLnBrk="1" hangingPunct="1"/>
            <a:r>
              <a:rPr lang="en-US" altLang="en-US" sz="3200"/>
              <a:t>Meeting minutes:  Contents and access</a:t>
            </a:r>
          </a:p>
          <a:p>
            <a:pPr marL="212725" indent="-212725" eaLnBrk="1" hangingPunct="1"/>
            <a:r>
              <a:rPr lang="en-US" altLang="en-US" sz="3200"/>
              <a:t>Executive sessions:  Grounds and procedure</a:t>
            </a:r>
          </a:p>
          <a:p>
            <a:pPr marL="212725" indent="-212725" eaLnBrk="1" hangingPunct="1"/>
            <a:r>
              <a:rPr lang="en-US" altLang="en-US" sz="3200"/>
              <a:t>Violations:  Civil and criminal penalties and consequences</a:t>
            </a:r>
          </a:p>
          <a:p>
            <a:pPr marL="212725" indent="-212725" eaLnBrk="1" hangingPunct="1"/>
            <a:r>
              <a:rPr lang="en-US" altLang="en-US" sz="3200"/>
              <a:t>Education and interpretation</a:t>
            </a:r>
          </a:p>
        </p:txBody>
      </p:sp>
      <p:sp>
        <p:nvSpPr>
          <p:cNvPr id="23556" name="Slide Number Placeholder 5" descr="" title="">
            <a:extLst>
              <a:ext uri="{FF2B5EF4-FFF2-40B4-BE49-F238E27FC236}">
                <a16:creationId xmlns:a16="http://schemas.microsoft.com/office/drawing/2014/main" id="{FE49A64C-5F87-4AE6-B9BE-3A21454DEC1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69254696-560D-46C7-8D7A-26B02A8DFA1E}" type="slidenum">
              <a:rPr lang="en-US" altLang="en-US" sz="1200" smtClean="0">
                <a:solidFill>
                  <a:srgbClr val="000000"/>
                </a:solidFill>
                <a:latin typeface="Garamond" panose="02020404030301010803" pitchFamily="18" charset="0"/>
              </a:rPr>
              <a:pPr defTabSz="2176463" fontAlgn="base">
                <a:spcBef>
                  <a:spcPct val="0"/>
                </a:spcBef>
                <a:spcAft>
                  <a:spcPct val="0"/>
                </a:spcAft>
              </a:pPr>
              <a:t>5</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6.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4578" name="Rectangle 2" descr="" title="">
            <a:extLst>
              <a:ext uri="{FF2B5EF4-FFF2-40B4-BE49-F238E27FC236}">
                <a16:creationId xmlns:a16="http://schemas.microsoft.com/office/drawing/2014/main" id="{5739BE91-FBB2-46EF-8632-9A9A782F7131}"/>
              </a:ext>
            </a:extLst>
          </p:cNvPr>
          <p:cNvSpPr>
            <a:spLocks noGrp="1" noChangeArrowheads="1"/>
          </p:cNvSpPr>
          <p:nvPr>
            <p:ph type="title"/>
          </p:nvPr>
        </p:nvSpPr>
        <p:spPr>
          <a:xfrm>
            <a:off x="288925" y="914400"/>
            <a:ext cx="8626475" cy="1855788"/>
          </a:xfrm>
        </p:spPr>
        <p:txBody>
          <a:bodyPr/>
          <a:lstStyle/>
          <a:p>
            <a:pPr eaLnBrk="1" hangingPunct="1"/>
            <a:r>
              <a:rPr lang="en-US" altLang="en-US" sz="2800"/>
              <a:t>Not Covered:  Gatherings That Are Not Meetings</a:t>
            </a:r>
            <a:br>
              <a:rPr lang="en-US" altLang="en-US" sz="2800"/>
            </a:br>
            <a:r>
              <a:rPr lang="en-US" altLang="en-US" sz="2800"/>
              <a:t>W. Va. Code §§ 6-9A-2(4)(A) through (E)</a:t>
            </a:r>
          </a:p>
        </p:txBody>
      </p:sp>
      <p:sp>
        <p:nvSpPr>
          <p:cNvPr id="24579" name="Rectangle 3" descr="" title="">
            <a:extLst>
              <a:ext uri="{FF2B5EF4-FFF2-40B4-BE49-F238E27FC236}">
                <a16:creationId xmlns:a16="http://schemas.microsoft.com/office/drawing/2014/main" id="{FA5289F1-66A3-4E9B-B539-241846950DF3}"/>
              </a:ext>
            </a:extLst>
          </p:cNvPr>
          <p:cNvSpPr>
            <a:spLocks noGrp="1" noChangeArrowheads="1"/>
          </p:cNvSpPr>
          <p:nvPr>
            <p:ph idx="1"/>
          </p:nvPr>
        </p:nvSpPr>
        <p:spPr>
          <a:xfrm>
            <a:off x="285750" y="2973388"/>
            <a:ext cx="8229600" cy="3810000"/>
          </a:xfrm>
        </p:spPr>
        <p:txBody>
          <a:bodyPr/>
          <a:lstStyle/>
          <a:p>
            <a:pPr marL="212725" indent="-212725" eaLnBrk="1" hangingPunct="1"/>
            <a:r>
              <a:rPr lang="en-US" altLang="en-US" sz="3200"/>
              <a:t>Making adjudicatory decisions</a:t>
            </a:r>
          </a:p>
          <a:p>
            <a:pPr marL="212725" indent="-212725" eaLnBrk="1" hangingPunct="1"/>
            <a:r>
              <a:rPr lang="en-US" altLang="en-US" sz="3200"/>
              <a:t>On site inspections</a:t>
            </a:r>
          </a:p>
          <a:p>
            <a:pPr marL="212725" indent="-212725" eaLnBrk="1" hangingPunct="1"/>
            <a:r>
              <a:rPr lang="en-US" altLang="en-US" sz="3200"/>
              <a:t>Political party caucuses</a:t>
            </a:r>
          </a:p>
          <a:p>
            <a:pPr marL="212725" indent="-212725" eaLnBrk="1" hangingPunct="1"/>
            <a:r>
              <a:rPr lang="en-US" altLang="en-US" sz="3200"/>
              <a:t>General discussions with no intent to lead to action</a:t>
            </a:r>
          </a:p>
          <a:p>
            <a:pPr marL="212725" indent="-212725" eaLnBrk="1" hangingPunct="1"/>
            <a:r>
              <a:rPr lang="en-US" altLang="en-US" sz="3200"/>
              <a:t>Discussions of meeting logistics and procedures</a:t>
            </a:r>
          </a:p>
        </p:txBody>
      </p:sp>
      <p:sp>
        <p:nvSpPr>
          <p:cNvPr id="24580" name="Slide Number Placeholder 5" descr="" title="">
            <a:extLst>
              <a:ext uri="{FF2B5EF4-FFF2-40B4-BE49-F238E27FC236}">
                <a16:creationId xmlns:a16="http://schemas.microsoft.com/office/drawing/2014/main" id="{B5C19563-EF69-42CC-A994-80771373A98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FAEAEE72-333A-4E0F-8273-FCF207A55D7D}" type="slidenum">
              <a:rPr lang="en-US" altLang="en-US" sz="1200" smtClean="0">
                <a:solidFill>
                  <a:srgbClr val="000000"/>
                </a:solidFill>
                <a:latin typeface="Garamond" panose="02020404030301010803" pitchFamily="18" charset="0"/>
              </a:rPr>
              <a:pPr defTabSz="2176463" fontAlgn="base">
                <a:spcBef>
                  <a:spcPct val="0"/>
                </a:spcBef>
                <a:spcAft>
                  <a:spcPct val="0"/>
                </a:spcAft>
              </a:pPr>
              <a:t>6</a:t>
            </a:fld>
            <a:endParaRPr lang="en-US" altLang="en-US" sz="1200">
              <a:solidFill>
                <a:srgbClr val="000000"/>
              </a:solidFill>
              <a:latin typeface="Garamond" panose="02020404030301010803" pitchFamily="18" charset="0"/>
            </a:endParaRPr>
          </a:p>
        </p:txBody>
      </p:sp>
    </p:spTree>
  </p:cSld>
  <p:clrMapOvr>
    <a:masterClrMapping/>
  </p:clrMapOvr>
  <p:transition spd="slow">
    <p:push dir="u"/>
  </p:transition>
</p:sld>
</file>

<file path=ppt/slides/slide7.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602" name="Rectangle 2" descr="" title="">
            <a:extLst>
              <a:ext uri="{FF2B5EF4-FFF2-40B4-BE49-F238E27FC236}">
                <a16:creationId xmlns:a16="http://schemas.microsoft.com/office/drawing/2014/main" id="{0349F8E2-A36E-40F7-9C52-46C75FA568CD}"/>
              </a:ext>
            </a:extLst>
          </p:cNvPr>
          <p:cNvSpPr>
            <a:spLocks noGrp="1" noChangeArrowheads="1"/>
          </p:cNvSpPr>
          <p:nvPr>
            <p:ph type="title"/>
          </p:nvPr>
        </p:nvSpPr>
        <p:spPr/>
        <p:txBody>
          <a:bodyPr/>
          <a:lstStyle/>
          <a:p>
            <a:pPr eaLnBrk="1" hangingPunct="1"/>
            <a:r>
              <a:rPr lang="en-US" altLang="en-US" sz="3800"/>
              <a:t>Also Not Covered</a:t>
            </a:r>
            <a:br>
              <a:rPr lang="en-US" altLang="en-US" sz="3800"/>
            </a:br>
            <a:r>
              <a:rPr lang="en-US" altLang="en-US" sz="2400"/>
              <a:t>W. Va. Code § 6-9A-3</a:t>
            </a:r>
          </a:p>
        </p:txBody>
      </p:sp>
      <p:sp>
        <p:nvSpPr>
          <p:cNvPr id="25603" name="Rectangle 3" descr="" title="">
            <a:extLst>
              <a:ext uri="{FF2B5EF4-FFF2-40B4-BE49-F238E27FC236}">
                <a16:creationId xmlns:a16="http://schemas.microsoft.com/office/drawing/2014/main" id="{2B79756F-F498-40A7-8A54-EA58DB100229}"/>
              </a:ext>
            </a:extLst>
          </p:cNvPr>
          <p:cNvSpPr>
            <a:spLocks noGrp="1" noChangeArrowheads="1"/>
          </p:cNvSpPr>
          <p:nvPr>
            <p:ph idx="1"/>
          </p:nvPr>
        </p:nvSpPr>
        <p:spPr>
          <a:xfrm>
            <a:off x="285750" y="1866900"/>
            <a:ext cx="3752850" cy="3619500"/>
          </a:xfrm>
        </p:spPr>
        <p:txBody>
          <a:bodyPr/>
          <a:lstStyle/>
          <a:p>
            <a:pPr marL="212725" indent="-212725" eaLnBrk="1" hangingPunct="1"/>
            <a:r>
              <a:rPr lang="en-US" altLang="en-US" sz="3200"/>
              <a:t>Open/closed meetings expressly and specifically provided by other provisions of law</a:t>
            </a:r>
          </a:p>
        </p:txBody>
      </p:sp>
      <p:sp>
        <p:nvSpPr>
          <p:cNvPr id="25604" name="Slide Number Placeholder 5" descr="" title="">
            <a:extLst>
              <a:ext uri="{FF2B5EF4-FFF2-40B4-BE49-F238E27FC236}">
                <a16:creationId xmlns:a16="http://schemas.microsoft.com/office/drawing/2014/main" id="{451AA728-5293-44EA-B916-7AACE503A9F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8C7704BD-68AD-4A21-836B-A62B9A44CEEA}" type="slidenum">
              <a:rPr lang="en-US" altLang="en-US" sz="1200" smtClean="0">
                <a:solidFill>
                  <a:srgbClr val="000000"/>
                </a:solidFill>
                <a:latin typeface="Garamond" panose="02020404030301010803" pitchFamily="18" charset="0"/>
              </a:rPr>
              <a:pPr defTabSz="2176463" fontAlgn="base">
                <a:spcBef>
                  <a:spcPct val="0"/>
                </a:spcBef>
                <a:spcAft>
                  <a:spcPct val="0"/>
                </a:spcAft>
              </a:pPr>
              <a:t>7</a:t>
            </a:fld>
            <a:endParaRPr lang="en-US" altLang="en-US" sz="1200">
              <a:solidFill>
                <a:srgbClr val="000000"/>
              </a:solidFill>
              <a:latin typeface="Garamond" panose="02020404030301010803" pitchFamily="18" charset="0"/>
            </a:endParaRPr>
          </a:p>
        </p:txBody>
      </p:sp>
      <p:pic>
        <p:nvPicPr>
          <p:cNvPr id="25605" name="Content Placeholder 5" descr="" title="">
            <a:extLst>
              <a:ext uri="{FF2B5EF4-FFF2-40B4-BE49-F238E27FC236}">
                <a16:creationId xmlns:a16="http://schemas.microsoft.com/office/drawing/2014/main" id="{9FEBDBCD-B8F1-41E3-A8B2-6BBFBA6687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0988" y="1752600"/>
            <a:ext cx="4652962" cy="438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sh dir="u"/>
  </p:transition>
</p:sld>
</file>

<file path=ppt/slides/slide8.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626" name="Rectangle 7" descr="" title="">
            <a:extLst>
              <a:ext uri="{FF2B5EF4-FFF2-40B4-BE49-F238E27FC236}">
                <a16:creationId xmlns:a16="http://schemas.microsoft.com/office/drawing/2014/main" id="{560CC219-4DA7-4F86-96D2-6EE7B20133B5}"/>
              </a:ext>
            </a:extLst>
          </p:cNvPr>
          <p:cNvSpPr>
            <a:spLocks noGrp="1" noChangeArrowheads="1"/>
          </p:cNvSpPr>
          <p:nvPr>
            <p:ph type="title"/>
          </p:nvPr>
        </p:nvSpPr>
        <p:spPr/>
        <p:txBody>
          <a:bodyPr/>
          <a:lstStyle/>
          <a:p>
            <a:pPr eaLnBrk="1" hangingPunct="1"/>
            <a:r>
              <a:rPr lang="en-US" altLang="en-US" sz="3200"/>
              <a:t>The Key Question: Is it a Meeting?</a:t>
            </a:r>
          </a:p>
        </p:txBody>
      </p:sp>
      <p:sp>
        <p:nvSpPr>
          <p:cNvPr id="26627" name="Rectangle 8" descr="" title="">
            <a:extLst>
              <a:ext uri="{FF2B5EF4-FFF2-40B4-BE49-F238E27FC236}">
                <a16:creationId xmlns:a16="http://schemas.microsoft.com/office/drawing/2014/main" id="{1B86668E-A168-4284-BD5C-2B5049E89C39}"/>
              </a:ext>
            </a:extLst>
          </p:cNvPr>
          <p:cNvSpPr>
            <a:spLocks noGrp="1" noChangeArrowheads="1"/>
          </p:cNvSpPr>
          <p:nvPr>
            <p:ph idx="1"/>
          </p:nvPr>
        </p:nvSpPr>
        <p:spPr>
          <a:xfrm>
            <a:off x="242888" y="1609725"/>
            <a:ext cx="8572500" cy="4572000"/>
          </a:xfrm>
        </p:spPr>
        <p:txBody>
          <a:bodyPr>
            <a:normAutofit lnSpcReduction="10000"/>
          </a:bodyPr>
          <a:lstStyle/>
          <a:p>
            <a:pPr marL="212725" indent="-212725" eaLnBrk="1" hangingPunct="1">
              <a:defRPr/>
            </a:pPr>
            <a:r>
              <a:rPr lang="en-US" altLang="en-US" sz="2800"/>
              <a:t>Is it a “meeting” under the Sunshine Law when more than a quorum participates in:</a:t>
            </a:r>
          </a:p>
          <a:p>
            <a:pPr lvl="1" eaLnBrk="1" hangingPunct="1">
              <a:defRPr/>
            </a:pPr>
            <a:r>
              <a:rPr lang="en-US" altLang="en-US" sz="2800"/>
              <a:t>information sessions?</a:t>
            </a:r>
          </a:p>
          <a:p>
            <a:pPr lvl="1" eaLnBrk="1" hangingPunct="1">
              <a:defRPr/>
            </a:pPr>
            <a:r>
              <a:rPr lang="en-US" altLang="en-US" sz="2800"/>
              <a:t>work sessions?</a:t>
            </a:r>
          </a:p>
          <a:p>
            <a:pPr lvl="1" eaLnBrk="1" hangingPunct="1">
              <a:defRPr/>
            </a:pPr>
            <a:r>
              <a:rPr lang="en-US" altLang="en-US" sz="2800"/>
              <a:t>committee work?</a:t>
            </a:r>
          </a:p>
          <a:p>
            <a:pPr lvl="1" eaLnBrk="1" hangingPunct="1">
              <a:defRPr/>
            </a:pPr>
            <a:r>
              <a:rPr lang="en-US" altLang="en-US" sz="2800"/>
              <a:t>parking lot conversation?</a:t>
            </a:r>
          </a:p>
          <a:p>
            <a:pPr lvl="1" eaLnBrk="1" hangingPunct="1">
              <a:defRPr/>
            </a:pPr>
            <a:r>
              <a:rPr lang="en-US" altLang="en-US" sz="2800"/>
              <a:t>telephone tag?</a:t>
            </a:r>
          </a:p>
          <a:p>
            <a:pPr lvl="1" eaLnBrk="1" hangingPunct="1">
              <a:defRPr/>
            </a:pPr>
            <a:r>
              <a:rPr lang="en-US" altLang="en-US" sz="2800"/>
              <a:t>e-mail discussions?</a:t>
            </a:r>
          </a:p>
          <a:p>
            <a:pPr lvl="1" eaLnBrk="1" hangingPunct="1">
              <a:defRPr/>
            </a:pPr>
            <a:r>
              <a:rPr lang="en-US" altLang="en-US" sz="2800"/>
              <a:t>polling?</a:t>
            </a:r>
          </a:p>
        </p:txBody>
      </p:sp>
      <p:sp>
        <p:nvSpPr>
          <p:cNvPr id="26628" name="Slide Number Placeholder 5" descr="" title="">
            <a:extLst>
              <a:ext uri="{FF2B5EF4-FFF2-40B4-BE49-F238E27FC236}">
                <a16:creationId xmlns:a16="http://schemas.microsoft.com/office/drawing/2014/main" id="{69DF38B2-277F-490F-893D-56BD2D047A2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4300">
                <a:solidFill>
                  <a:schemeClr val="tx1"/>
                </a:solidFill>
                <a:latin typeface="Calibri" panose="020F0502020204030204" pitchFamily="34" charset="0"/>
              </a:defRPr>
            </a:lvl1pPr>
            <a:lvl2pPr marL="742950" indent="-285750">
              <a:defRPr sz="4300">
                <a:solidFill>
                  <a:schemeClr val="tx1"/>
                </a:solidFill>
                <a:latin typeface="Calibri" panose="020F0502020204030204" pitchFamily="34" charset="0"/>
              </a:defRPr>
            </a:lvl2pPr>
            <a:lvl3pPr marL="1143000" indent="-228600">
              <a:defRPr sz="4300">
                <a:solidFill>
                  <a:schemeClr val="tx1"/>
                </a:solidFill>
                <a:latin typeface="Calibri" panose="020F0502020204030204" pitchFamily="34" charset="0"/>
              </a:defRPr>
            </a:lvl3pPr>
            <a:lvl4pPr marL="1600200" indent="-228600">
              <a:defRPr sz="4300">
                <a:solidFill>
                  <a:schemeClr val="tx1"/>
                </a:solidFill>
                <a:latin typeface="Calibri" panose="020F0502020204030204" pitchFamily="34" charset="0"/>
              </a:defRPr>
            </a:lvl4pPr>
            <a:lvl5pPr marL="2057400" indent="-228600">
              <a:defRPr sz="4300">
                <a:solidFill>
                  <a:schemeClr val="tx1"/>
                </a:solidFill>
                <a:latin typeface="Calibri" panose="020F0502020204030204" pitchFamily="34" charset="0"/>
              </a:defRPr>
            </a:lvl5pPr>
            <a:lvl6pPr marL="2514600" indent="-228600" defTabSz="2176463" eaLnBrk="0" fontAlgn="base" hangingPunct="0">
              <a:spcBef>
                <a:spcPct val="0"/>
              </a:spcBef>
              <a:spcAft>
                <a:spcPct val="0"/>
              </a:spcAft>
              <a:defRPr sz="4300">
                <a:solidFill>
                  <a:schemeClr val="tx1"/>
                </a:solidFill>
                <a:latin typeface="Calibri" panose="020F0502020204030204" pitchFamily="34" charset="0"/>
              </a:defRPr>
            </a:lvl6pPr>
            <a:lvl7pPr marL="2971800" indent="-228600" defTabSz="2176463" eaLnBrk="0" fontAlgn="base" hangingPunct="0">
              <a:spcBef>
                <a:spcPct val="0"/>
              </a:spcBef>
              <a:spcAft>
                <a:spcPct val="0"/>
              </a:spcAft>
              <a:defRPr sz="4300">
                <a:solidFill>
                  <a:schemeClr val="tx1"/>
                </a:solidFill>
                <a:latin typeface="Calibri" panose="020F0502020204030204" pitchFamily="34" charset="0"/>
              </a:defRPr>
            </a:lvl7pPr>
            <a:lvl8pPr marL="3429000" indent="-228600" defTabSz="2176463" eaLnBrk="0" fontAlgn="base" hangingPunct="0">
              <a:spcBef>
                <a:spcPct val="0"/>
              </a:spcBef>
              <a:spcAft>
                <a:spcPct val="0"/>
              </a:spcAft>
              <a:defRPr sz="4300">
                <a:solidFill>
                  <a:schemeClr val="tx1"/>
                </a:solidFill>
                <a:latin typeface="Calibri" panose="020F0502020204030204" pitchFamily="34" charset="0"/>
              </a:defRPr>
            </a:lvl8pPr>
            <a:lvl9pPr marL="3886200" indent="-228600" defTabSz="2176463" eaLnBrk="0" fontAlgn="base" hangingPunct="0">
              <a:spcBef>
                <a:spcPct val="0"/>
              </a:spcBef>
              <a:spcAft>
                <a:spcPct val="0"/>
              </a:spcAft>
              <a:defRPr sz="4300">
                <a:solidFill>
                  <a:schemeClr val="tx1"/>
                </a:solidFill>
                <a:latin typeface="Calibri" panose="020F0502020204030204" pitchFamily="34" charset="0"/>
              </a:defRPr>
            </a:lvl9pPr>
          </a:lstStyle>
          <a:p>
            <a:pPr defTabSz="2176463" fontAlgn="base">
              <a:spcBef>
                <a:spcPct val="0"/>
              </a:spcBef>
              <a:spcAft>
                <a:spcPct val="0"/>
              </a:spcAft>
            </a:pPr>
            <a:fld id="{DA309DC2-D8A2-484F-A0EB-7A9B6CE8F07D}" type="slidenum">
              <a:rPr lang="en-US" altLang="en-US" sz="1200" smtClean="0">
                <a:solidFill>
                  <a:srgbClr val="000000"/>
                </a:solidFill>
                <a:latin typeface="Garamond" panose="02020404030301010803" pitchFamily="18" charset="0"/>
              </a:rPr>
              <a:pPr defTabSz="2176463" fontAlgn="base">
                <a:spcBef>
                  <a:spcPct val="0"/>
                </a:spcBef>
                <a:spcAft>
                  <a:spcPct val="0"/>
                </a:spcAft>
              </a:pPr>
              <a:t>8</a:t>
            </a:fld>
            <a:endParaRPr lang="en-US" altLang="en-US" sz="1200">
              <a:solidFill>
                <a:srgbClr val="000000"/>
              </a:solidFill>
              <a:latin typeface="Garamond" panose="02020404030301010803" pitchFamily="18" charset="0"/>
            </a:endParaRPr>
          </a:p>
        </p:txBody>
      </p:sp>
      <p:pic>
        <p:nvPicPr>
          <p:cNvPr id="26629" name="Picture 2" descr="" title="">
            <a:extLst>
              <a:ext uri="{FF2B5EF4-FFF2-40B4-BE49-F238E27FC236}">
                <a16:creationId xmlns:a16="http://schemas.microsoft.com/office/drawing/2014/main" id="{5EAC4427-B092-4AC3-ADA1-AC5498F0C7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6913" y="2286000"/>
            <a:ext cx="4371975"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sh dir="u"/>
  </p:transition>
</p:sld>
</file>

<file path=ppt/slides/slide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7650" name="Title 1" descr="" title="">
            <a:extLst>
              <a:ext uri="{FF2B5EF4-FFF2-40B4-BE49-F238E27FC236}">
                <a16:creationId xmlns:a16="http://schemas.microsoft.com/office/drawing/2014/main" id="{D65968B7-B1D2-4E1F-B992-F987AF47A9C7}"/>
              </a:ext>
            </a:extLst>
          </p:cNvPr>
          <p:cNvSpPr>
            <a:spLocks noGrp="1" noChangeArrowheads="1"/>
          </p:cNvSpPr>
          <p:nvPr>
            <p:ph type="title"/>
          </p:nvPr>
        </p:nvSpPr>
        <p:spPr/>
        <p:txBody>
          <a:bodyPr/>
          <a:lstStyle/>
          <a:p>
            <a:pPr eaLnBrk="1" hangingPunct="1"/>
            <a:r>
              <a:rPr lang="en-US" altLang="en-US" sz="3200"/>
              <a:t>Meetings in a school system contest</a:t>
            </a:r>
          </a:p>
        </p:txBody>
      </p:sp>
      <p:sp>
        <p:nvSpPr>
          <p:cNvPr id="27651" name="Content Placeholder 2" descr="" title="">
            <a:extLst>
              <a:ext uri="{FF2B5EF4-FFF2-40B4-BE49-F238E27FC236}">
                <a16:creationId xmlns:a16="http://schemas.microsoft.com/office/drawing/2014/main" id="{121B689E-3E80-4F2C-8509-A9DD6614E057}"/>
              </a:ext>
            </a:extLst>
          </p:cNvPr>
          <p:cNvSpPr>
            <a:spLocks noGrp="1" noChangeArrowheads="1"/>
          </p:cNvSpPr>
          <p:nvPr>
            <p:ph idx="1"/>
          </p:nvPr>
        </p:nvSpPr>
        <p:spPr>
          <a:xfrm>
            <a:off x="314325" y="1676400"/>
            <a:ext cx="7886700" cy="3582988"/>
          </a:xfrm>
        </p:spPr>
        <p:txBody>
          <a:bodyPr>
            <a:normAutofit fontScale="77500" lnSpcReduction="20000"/>
          </a:bodyPr>
          <a:lstStyle/>
          <a:p>
            <a:pPr marL="212725" indent="-212725" eaLnBrk="1" hangingPunct="1">
              <a:defRPr/>
            </a:pPr>
            <a:r>
              <a:rPr lang="en-US" altLang="en-US" sz="3200"/>
              <a:t>With that in mind, what is a meeting?</a:t>
            </a:r>
          </a:p>
          <a:p>
            <a:pPr marL="212725" indent="-212725" eaLnBrk="1" hangingPunct="1">
              <a:defRPr/>
            </a:pPr>
            <a:r>
              <a:rPr lang="en-US" altLang="en-US" sz="3200"/>
              <a:t>W. Va. Code § 6-9A-2(5) defines a “meeting” as:</a:t>
            </a:r>
          </a:p>
          <a:p>
            <a:pPr lvl="1" eaLnBrk="1" hangingPunct="1">
              <a:defRPr/>
            </a:pPr>
            <a:r>
              <a:rPr lang="en-US" altLang="en-US" sz="3200"/>
              <a:t>the convening of a governing body of a public agency for which a quorum is required in order to make a decision or to deliberate toward a decision on any matter which results in an official action. Meetings may be held by telephone conference or other electronic means. </a:t>
            </a:r>
          </a:p>
          <a:p>
            <a:pPr marL="212725" indent="-212725" eaLnBrk="1" hangingPunct="1">
              <a:defRPr/>
            </a:pPr>
            <a:endParaRPr lang="en-US" altLang="en-US" sz="3200"/>
          </a:p>
          <a:p>
            <a:pPr marL="212725" indent="-212725" eaLnBrk="1" hangingPunct="1">
              <a:defRPr/>
            </a:pPr>
            <a:r>
              <a:rPr lang="en-US" altLang="en-US" sz="3200"/>
              <a:t>Be careful not to have an “accidental meeting.” </a:t>
            </a:r>
          </a:p>
        </p:txBody>
      </p:sp>
    </p:spTree>
  </p:cSld>
  <p:clrMapOvr>
    <a:masterClrMapping/>
  </p:clrMapOvr>
  <p:transition spd="slow">
    <p:push dir="u"/>
  </p:transition>
</p:sld>
</file>

<file path=ppt/theme/theme1.xml><?xml version="1.0" encoding="utf-8"?>
<a:theme xmlns:thm15="http://schemas.microsoft.com/office/thememl/2012/main" xmlns:a="http://schemas.openxmlformats.org/drawingml/2006/main" name="BowlesRice-SD-2017_simp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2700">
          <a:solidFill>
            <a:schemeClr val="tx1"/>
          </a:solidFill>
        </a:ln>
      </a:spPr>
      <a:bodyPr rtlCol="0" anchor="ctr"/>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200" dirty="0"/>
        </a:defPPr>
      </a:lstStyle>
    </a:txDef>
  </a:objectDefaults>
  <a:extraClrSchemeLst/>
  <a:extLst>
    <a:ext uri="{05A4C25C-085E-4340-85A3-A5531E510DB2}">
      <thm15:themeFamily xmlns:thm15="http://schemas.microsoft.com/office/thememl/2012/main" name="BowlesRice-SD-2017_simple" id="{AD2DC583-CF78-458C-803C-38F97120A850}" vid="{21CBAE5D-6DE2-4F81-B3A6-FC2D2CC1BD4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lastPrinted>1900-01-01T05:00:00.0000000Z</lastPrinted>
  <dcterms:created xsi:type="dcterms:W3CDTF">1900-01-01T05:00:00.0000000Z</dcterms:created>
  <dcterms:modified xsi:type="dcterms:W3CDTF">1900-01-01T05:00:00.0000000Z</dcterms:modified>
</coreProperties>
</file>