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3" r:id="rId1"/>
  </p:sldMasterIdLst>
  <p:sldIdLst>
    <p:sldId id="269" r:id="rId2"/>
    <p:sldId id="257" r:id="rId3"/>
    <p:sldId id="258" r:id="rId4"/>
    <p:sldId id="259" r:id="rId5"/>
    <p:sldId id="261" r:id="rId6"/>
    <p:sldId id="262" r:id="rId7"/>
    <p:sldId id="263" r:id="rId8"/>
    <p:sldId id="264" r:id="rId9"/>
    <p:sldId id="265" r:id="rId10"/>
    <p:sldId id="266" r:id="rId11"/>
    <p:sldId id="267" r:id="rId12"/>
    <p:sldId id="268" r:id="rId13"/>
    <p:sldId id="270" r:id="rId14"/>
    <p:sldId id="272" r:id="rId15"/>
    <p:sldId id="274" r:id="rId16"/>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89" d="100"/>
          <a:sy n="89" d="100"/>
        </p:scale>
        <p:origin x="978"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3">
        <a:schemeClr val="bg2"/>
      </p:bgRef>
    </p:bg>
    <p:spTree>
      <p:nvGrpSpPr>
        <p:cNvPr id="1" name=""/>
        <p:cNvGrpSpPr/>
        <p:nvPr/>
      </p:nvGrpSpPr>
      <p:grpSpPr>
        <a:xfrm>
          <a:off x="0" y="0"/>
          <a:ext cx="0" cy="0"/>
          <a:chOff x="0" y="0"/>
          <a:chExt cx="0" cy="0"/>
        </a:xfrm>
      </p:grpSpPr>
      <p:pic>
        <p:nvPicPr>
          <p:cNvPr id="7" name="Picture 6" descr="Celestia-R1---OverlayTitle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0"/>
            <a:ext cx="9141619" cy="6856214"/>
          </a:xfrm>
          <a:prstGeom prst="rect">
            <a:avLst/>
          </a:prstGeom>
        </p:spPr>
      </p:pic>
      <p:sp>
        <p:nvSpPr>
          <p:cNvPr id="2" name="Title 1"/>
          <p:cNvSpPr>
            <a:spLocks noGrp="1"/>
          </p:cNvSpPr>
          <p:nvPr>
            <p:ph type="ctrTitle"/>
          </p:nvPr>
        </p:nvSpPr>
        <p:spPr>
          <a:xfrm>
            <a:off x="2971800" y="1964267"/>
            <a:ext cx="5398295" cy="2421464"/>
          </a:xfrm>
        </p:spPr>
        <p:txBody>
          <a:bodyPr anchor="b">
            <a:normAutofit/>
          </a:bodyPr>
          <a:lstStyle>
            <a:lvl1pPr algn="r">
              <a:defRPr sz="3600">
                <a:effectLst/>
              </a:defRPr>
            </a:lvl1pPr>
          </a:lstStyle>
          <a:p>
            <a:r>
              <a:rPr lang="en-US" smtClean="0"/>
              <a:t>Click to edit Master title style</a:t>
            </a:r>
            <a:endParaRPr lang="en-US" dirty="0"/>
          </a:p>
        </p:txBody>
      </p:sp>
      <p:sp>
        <p:nvSpPr>
          <p:cNvPr id="3" name="Subtitle 2"/>
          <p:cNvSpPr>
            <a:spLocks noGrp="1"/>
          </p:cNvSpPr>
          <p:nvPr>
            <p:ph type="subTitle" idx="1"/>
          </p:nvPr>
        </p:nvSpPr>
        <p:spPr>
          <a:xfrm>
            <a:off x="2971800" y="4385735"/>
            <a:ext cx="5398295" cy="1405467"/>
          </a:xfrm>
        </p:spPr>
        <p:txBody>
          <a:bodyPr anchor="t">
            <a:normAutofit/>
          </a:bodyPr>
          <a:lstStyle>
            <a:lvl1pPr marL="0" indent="0" algn="r">
              <a:buNone/>
              <a:defRPr sz="1350" cap="all">
                <a:solidFill>
                  <a:schemeClr val="tx1"/>
                </a:solidFill>
              </a:defRPr>
            </a:lvl1pPr>
            <a:lvl2pPr marL="342892" indent="0" algn="ctr">
              <a:buNone/>
              <a:defRPr>
                <a:solidFill>
                  <a:schemeClr val="tx1">
                    <a:tint val="75000"/>
                  </a:schemeClr>
                </a:solidFill>
              </a:defRPr>
            </a:lvl2pPr>
            <a:lvl3pPr marL="685783" indent="0" algn="ctr">
              <a:buNone/>
              <a:defRPr>
                <a:solidFill>
                  <a:schemeClr val="tx1">
                    <a:tint val="75000"/>
                  </a:schemeClr>
                </a:solidFill>
              </a:defRPr>
            </a:lvl3pPr>
            <a:lvl4pPr marL="1028675" indent="0" algn="ctr">
              <a:buNone/>
              <a:defRPr>
                <a:solidFill>
                  <a:schemeClr val="tx1">
                    <a:tint val="75000"/>
                  </a:schemeClr>
                </a:solidFill>
              </a:defRPr>
            </a:lvl4pPr>
            <a:lvl5pPr marL="1371566" indent="0" algn="ctr">
              <a:buNone/>
              <a:defRPr>
                <a:solidFill>
                  <a:schemeClr val="tx1">
                    <a:tint val="75000"/>
                  </a:schemeClr>
                </a:solidFill>
              </a:defRPr>
            </a:lvl5pPr>
            <a:lvl6pPr marL="1714457" indent="0" algn="ctr">
              <a:buNone/>
              <a:defRPr>
                <a:solidFill>
                  <a:schemeClr val="tx1">
                    <a:tint val="75000"/>
                  </a:schemeClr>
                </a:solidFill>
              </a:defRPr>
            </a:lvl6pPr>
            <a:lvl7pPr marL="2057348" indent="0" algn="ctr">
              <a:buNone/>
              <a:defRPr>
                <a:solidFill>
                  <a:schemeClr val="tx1">
                    <a:tint val="75000"/>
                  </a:schemeClr>
                </a:solidFill>
              </a:defRPr>
            </a:lvl7pPr>
            <a:lvl8pPr marL="2400240" indent="0" algn="ctr">
              <a:buNone/>
              <a:defRPr>
                <a:solidFill>
                  <a:schemeClr val="tx1">
                    <a:tint val="75000"/>
                  </a:schemeClr>
                </a:solidFill>
              </a:defRPr>
            </a:lvl8pPr>
            <a:lvl9pPr marL="2743132"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a:xfrm>
            <a:off x="6699419" y="5870578"/>
            <a:ext cx="1200150" cy="377825"/>
          </a:xfrm>
        </p:spPr>
        <p:txBody>
          <a:bodyPr/>
          <a:lstStyle/>
          <a:p>
            <a:fld id="{4D152C3B-15BF-45EE-8D9D-8F2FEFB9D669}" type="datetimeFigureOut">
              <a:rPr lang="en-US" smtClean="0"/>
              <a:t>9/10/2019</a:t>
            </a:fld>
            <a:endParaRPr lang="en-US"/>
          </a:p>
        </p:txBody>
      </p:sp>
      <p:sp>
        <p:nvSpPr>
          <p:cNvPr id="5" name="Footer Placeholder 4"/>
          <p:cNvSpPr>
            <a:spLocks noGrp="1"/>
          </p:cNvSpPr>
          <p:nvPr>
            <p:ph type="ftr" sz="quarter" idx="11"/>
          </p:nvPr>
        </p:nvSpPr>
        <p:spPr>
          <a:xfrm>
            <a:off x="2971800" y="5870578"/>
            <a:ext cx="3670469" cy="377825"/>
          </a:xfrm>
        </p:spPr>
        <p:txBody>
          <a:bodyPr/>
          <a:lstStyle/>
          <a:p>
            <a:endParaRPr lang="en-US"/>
          </a:p>
        </p:txBody>
      </p:sp>
      <p:sp>
        <p:nvSpPr>
          <p:cNvPr id="6" name="Slide Number Placeholder 5"/>
          <p:cNvSpPr>
            <a:spLocks noGrp="1"/>
          </p:cNvSpPr>
          <p:nvPr>
            <p:ph type="sldNum" sz="quarter" idx="12"/>
          </p:nvPr>
        </p:nvSpPr>
        <p:spPr>
          <a:xfrm>
            <a:off x="7956720" y="5870578"/>
            <a:ext cx="413375" cy="377825"/>
          </a:xfrm>
        </p:spPr>
        <p:txBody>
          <a:bodyPr/>
          <a:lstStyle/>
          <a:p>
            <a:fld id="{9A72846E-C5E5-48C1-B047-35982A60195E}" type="slidenum">
              <a:rPr lang="en-US" smtClean="0"/>
              <a:t>‹#›</a:t>
            </a:fld>
            <a:endParaRPr lang="en-US"/>
          </a:p>
        </p:txBody>
      </p:sp>
    </p:spTree>
    <p:extLst>
      <p:ext uri="{BB962C8B-B14F-4D97-AF65-F5344CB8AC3E}">
        <p14:creationId xmlns:p14="http://schemas.microsoft.com/office/powerpoint/2010/main" val="3446005225"/>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0"/>
            <a:ext cx="9141619" cy="6856214"/>
          </a:xfrm>
          <a:prstGeom prst="rect">
            <a:avLst/>
          </a:prstGeom>
        </p:spPr>
      </p:pic>
      <p:sp>
        <p:nvSpPr>
          <p:cNvPr id="2" name="Title 1"/>
          <p:cNvSpPr>
            <a:spLocks noGrp="1"/>
          </p:cNvSpPr>
          <p:nvPr>
            <p:ph type="title"/>
          </p:nvPr>
        </p:nvSpPr>
        <p:spPr>
          <a:xfrm>
            <a:off x="514351" y="4732865"/>
            <a:ext cx="7598570" cy="566738"/>
          </a:xfrm>
        </p:spPr>
        <p:txBody>
          <a:bodyPr anchor="b">
            <a:normAutofit/>
          </a:bodyPr>
          <a:lstStyle>
            <a:lvl1pPr algn="l">
              <a:defRPr sz="18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028701" y="932112"/>
            <a:ext cx="6569870" cy="3164976"/>
          </a:xfrm>
          <a:prstGeom prst="roundRect">
            <a:avLst>
              <a:gd name="adj" fmla="val 4380"/>
            </a:avLst>
          </a:prstGeom>
          <a:ln w="50800" cap="sq" cmpd="dbl">
            <a:gradFill flip="none" rotWithShape="1">
              <a:gsLst>
                <a:gs pos="0">
                  <a:srgbClr val="FFFFFF"/>
                </a:gs>
                <a:gs pos="100000">
                  <a:schemeClr val="tx1">
                    <a:alpha val="0"/>
                  </a:schemeClr>
                </a:gs>
              </a:gsLst>
              <a:path path="circle">
                <a:fillToRect l="50000" t="50000" r="50000" b="50000"/>
              </a:path>
              <a:tileRect/>
            </a:gradFill>
            <a:miter lim="800000"/>
          </a:ln>
          <a:effectLst>
            <a:outerShdw blurRad="254000" algn="tl" rotWithShape="0">
              <a:srgbClr val="000000">
                <a:alpha val="43000"/>
              </a:srgbClr>
            </a:outerShdw>
          </a:effectLst>
        </p:spPr>
        <p:txBody>
          <a:bodyPr anchor="t">
            <a:normAutofit/>
          </a:bodyPr>
          <a:lstStyle>
            <a:lvl1pPr marL="0" indent="0" algn="ctr">
              <a:buNone/>
              <a:defRPr sz="1200"/>
            </a:lvl1pPr>
            <a:lvl2pPr marL="342892" indent="0">
              <a:buNone/>
              <a:defRPr sz="1200"/>
            </a:lvl2pPr>
            <a:lvl3pPr marL="685783" indent="0">
              <a:buNone/>
              <a:defRPr sz="1200"/>
            </a:lvl3pPr>
            <a:lvl4pPr marL="1028675" indent="0">
              <a:buNone/>
              <a:defRPr sz="1200"/>
            </a:lvl4pPr>
            <a:lvl5pPr marL="1371566" indent="0">
              <a:buNone/>
              <a:defRPr sz="1200"/>
            </a:lvl5pPr>
            <a:lvl6pPr marL="1714457" indent="0">
              <a:buNone/>
              <a:defRPr sz="1200"/>
            </a:lvl6pPr>
            <a:lvl7pPr marL="2057348" indent="0">
              <a:buNone/>
              <a:defRPr sz="1200"/>
            </a:lvl7pPr>
            <a:lvl8pPr marL="2400240" indent="0">
              <a:buNone/>
              <a:defRPr sz="1200"/>
            </a:lvl8pPr>
            <a:lvl9pPr marL="2743132" indent="0">
              <a:buNone/>
              <a:defRPr sz="1200"/>
            </a:lvl9pPr>
          </a:lstStyle>
          <a:p>
            <a:r>
              <a:rPr lang="en-US" smtClean="0"/>
              <a:t>Click icon to add picture</a:t>
            </a:r>
            <a:endParaRPr lang="en-US" dirty="0"/>
          </a:p>
        </p:txBody>
      </p:sp>
      <p:sp>
        <p:nvSpPr>
          <p:cNvPr id="4" name="Text Placeholder 3"/>
          <p:cNvSpPr>
            <a:spLocks noGrp="1"/>
          </p:cNvSpPr>
          <p:nvPr>
            <p:ph type="body" sz="half" idx="2"/>
          </p:nvPr>
        </p:nvSpPr>
        <p:spPr>
          <a:xfrm>
            <a:off x="514351" y="5299603"/>
            <a:ext cx="7598570" cy="493712"/>
          </a:xfrm>
        </p:spPr>
        <p:txBody>
          <a:bodyPr anchor="t">
            <a:normAutofit/>
          </a:bodyPr>
          <a:lstStyle>
            <a:lvl1pPr marL="0" indent="0">
              <a:buNone/>
              <a:defRPr sz="1050"/>
            </a:lvl1pPr>
            <a:lvl2pPr marL="342892" indent="0">
              <a:buNone/>
              <a:defRPr sz="900"/>
            </a:lvl2pPr>
            <a:lvl3pPr marL="685783" indent="0">
              <a:buNone/>
              <a:defRPr sz="750"/>
            </a:lvl3pPr>
            <a:lvl4pPr marL="1028675" indent="0">
              <a:buNone/>
              <a:defRPr sz="675"/>
            </a:lvl4pPr>
            <a:lvl5pPr marL="1371566" indent="0">
              <a:buNone/>
              <a:defRPr sz="675"/>
            </a:lvl5pPr>
            <a:lvl6pPr marL="1714457" indent="0">
              <a:buNone/>
              <a:defRPr sz="675"/>
            </a:lvl6pPr>
            <a:lvl7pPr marL="2057348" indent="0">
              <a:buNone/>
              <a:defRPr sz="675"/>
            </a:lvl7pPr>
            <a:lvl8pPr marL="2400240" indent="0">
              <a:buNone/>
              <a:defRPr sz="675"/>
            </a:lvl8pPr>
            <a:lvl9pPr marL="2743132" indent="0">
              <a:buNone/>
              <a:defRPr sz="675"/>
            </a:lvl9pPr>
          </a:lstStyle>
          <a:p>
            <a:pPr lvl="0"/>
            <a:r>
              <a:rPr lang="en-US" smtClean="0"/>
              <a:t>Edit Master text styles</a:t>
            </a:r>
          </a:p>
        </p:txBody>
      </p:sp>
      <p:sp>
        <p:nvSpPr>
          <p:cNvPr id="5" name="Date Placeholder 4"/>
          <p:cNvSpPr>
            <a:spLocks noGrp="1"/>
          </p:cNvSpPr>
          <p:nvPr>
            <p:ph type="dt" sz="half" idx="10"/>
          </p:nvPr>
        </p:nvSpPr>
        <p:spPr/>
        <p:txBody>
          <a:bodyPr/>
          <a:lstStyle/>
          <a:p>
            <a:fld id="{4D152C3B-15BF-45EE-8D9D-8F2FEFB9D669}" type="datetimeFigureOut">
              <a:rPr lang="en-US" smtClean="0"/>
              <a:t>9/10/2019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A72846E-C5E5-48C1-B047-35982A60195E}" type="slidenum">
              <a:rPr lang="en-US" smtClean="0"/>
              <a:t>‹#›</a:t>
            </a:fld>
            <a:endParaRPr lang="en-US"/>
          </a:p>
        </p:txBody>
      </p:sp>
    </p:spTree>
    <p:extLst>
      <p:ext uri="{BB962C8B-B14F-4D97-AF65-F5344CB8AC3E}">
        <p14:creationId xmlns:p14="http://schemas.microsoft.com/office/powerpoint/2010/main" val="18329628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0"/>
            <a:ext cx="9141619" cy="6856214"/>
          </a:xfrm>
          <a:prstGeom prst="rect">
            <a:avLst/>
          </a:prstGeom>
        </p:spPr>
      </p:pic>
      <p:sp>
        <p:nvSpPr>
          <p:cNvPr id="2" name="Title 1"/>
          <p:cNvSpPr>
            <a:spLocks noGrp="1"/>
          </p:cNvSpPr>
          <p:nvPr>
            <p:ph type="title"/>
          </p:nvPr>
        </p:nvSpPr>
        <p:spPr>
          <a:xfrm>
            <a:off x="514351" y="609604"/>
            <a:ext cx="7598570" cy="3124199"/>
          </a:xfrm>
        </p:spPr>
        <p:txBody>
          <a:bodyPr anchor="ctr">
            <a:normAutofit/>
          </a:bodyPr>
          <a:lstStyle>
            <a:lvl1pPr algn="l">
              <a:defRPr sz="2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514351" y="4343400"/>
            <a:ext cx="7598571" cy="1447800"/>
          </a:xfrm>
        </p:spPr>
        <p:txBody>
          <a:bodyPr anchor="ctr">
            <a:normAutofit/>
          </a:bodyPr>
          <a:lstStyle>
            <a:lvl1pPr marL="0" indent="0" algn="l">
              <a:buNone/>
              <a:defRPr sz="1500">
                <a:solidFill>
                  <a:schemeClr val="tx1"/>
                </a:solidFill>
              </a:defRPr>
            </a:lvl1pPr>
            <a:lvl2pPr marL="342892" indent="0">
              <a:buNone/>
              <a:defRPr sz="1350">
                <a:solidFill>
                  <a:schemeClr val="tx1">
                    <a:tint val="75000"/>
                  </a:schemeClr>
                </a:solidFill>
              </a:defRPr>
            </a:lvl2pPr>
            <a:lvl3pPr marL="685783" indent="0">
              <a:buNone/>
              <a:defRPr sz="1200">
                <a:solidFill>
                  <a:schemeClr val="tx1">
                    <a:tint val="75000"/>
                  </a:schemeClr>
                </a:solidFill>
              </a:defRPr>
            </a:lvl3pPr>
            <a:lvl4pPr marL="1028675" indent="0">
              <a:buNone/>
              <a:defRPr sz="1050">
                <a:solidFill>
                  <a:schemeClr val="tx1">
                    <a:tint val="75000"/>
                  </a:schemeClr>
                </a:solidFill>
              </a:defRPr>
            </a:lvl4pPr>
            <a:lvl5pPr marL="1371566" indent="0">
              <a:buNone/>
              <a:defRPr sz="1050">
                <a:solidFill>
                  <a:schemeClr val="tx1">
                    <a:tint val="75000"/>
                  </a:schemeClr>
                </a:solidFill>
              </a:defRPr>
            </a:lvl5pPr>
            <a:lvl6pPr marL="1714457" indent="0">
              <a:buNone/>
              <a:defRPr sz="1050">
                <a:solidFill>
                  <a:schemeClr val="tx1">
                    <a:tint val="75000"/>
                  </a:schemeClr>
                </a:solidFill>
              </a:defRPr>
            </a:lvl6pPr>
            <a:lvl7pPr marL="2057348" indent="0">
              <a:buNone/>
              <a:defRPr sz="1050">
                <a:solidFill>
                  <a:schemeClr val="tx1">
                    <a:tint val="75000"/>
                  </a:schemeClr>
                </a:solidFill>
              </a:defRPr>
            </a:lvl7pPr>
            <a:lvl8pPr marL="2400240" indent="0">
              <a:buNone/>
              <a:defRPr sz="1050">
                <a:solidFill>
                  <a:schemeClr val="tx1">
                    <a:tint val="75000"/>
                  </a:schemeClr>
                </a:solidFill>
              </a:defRPr>
            </a:lvl8pPr>
            <a:lvl9pPr marL="2743132" indent="0">
              <a:buNone/>
              <a:defRPr sz="105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4D152C3B-15BF-45EE-8D9D-8F2FEFB9D669}" type="datetimeFigureOut">
              <a:rPr lang="en-US" smtClean="0"/>
              <a:t>9/10/2019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A72846E-C5E5-48C1-B047-35982A60195E}" type="slidenum">
              <a:rPr lang="en-US" smtClean="0"/>
              <a:t>‹#›</a:t>
            </a:fld>
            <a:endParaRPr lang="en-US"/>
          </a:p>
        </p:txBody>
      </p:sp>
    </p:spTree>
    <p:extLst>
      <p:ext uri="{BB962C8B-B14F-4D97-AF65-F5344CB8AC3E}">
        <p14:creationId xmlns:p14="http://schemas.microsoft.com/office/powerpoint/2010/main" val="190620349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pic>
        <p:nvPicPr>
          <p:cNvPr id="16" name="Picture 15"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0"/>
            <a:ext cx="9141619" cy="6856214"/>
          </a:xfrm>
          <a:prstGeom prst="rect">
            <a:avLst/>
          </a:prstGeom>
        </p:spPr>
      </p:pic>
      <p:sp>
        <p:nvSpPr>
          <p:cNvPr id="15" name="TextBox 14"/>
          <p:cNvSpPr txBox="1"/>
          <p:nvPr/>
        </p:nvSpPr>
        <p:spPr>
          <a:xfrm>
            <a:off x="7678400" y="2743200"/>
            <a:ext cx="457200" cy="584776"/>
          </a:xfrm>
          <a:prstGeom prst="rect">
            <a:avLst/>
          </a:prstGeom>
        </p:spPr>
        <p:txBody>
          <a:bodyPr vert="horz" lIns="68580" tIns="34290" rIns="68580" bIns="3429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6000" dirty="0">
                <a:solidFill>
                  <a:schemeClr val="tx1"/>
                </a:solidFill>
                <a:effectLst/>
              </a:rPr>
              <a:t>”</a:t>
            </a:r>
          </a:p>
        </p:txBody>
      </p:sp>
      <p:sp>
        <p:nvSpPr>
          <p:cNvPr id="11" name="TextBox 10"/>
          <p:cNvSpPr txBox="1"/>
          <p:nvPr/>
        </p:nvSpPr>
        <p:spPr>
          <a:xfrm>
            <a:off x="366206" y="823337"/>
            <a:ext cx="457200" cy="584776"/>
          </a:xfrm>
          <a:prstGeom prst="rect">
            <a:avLst/>
          </a:prstGeom>
        </p:spPr>
        <p:txBody>
          <a:bodyPr vert="horz" lIns="68580" tIns="34290" rIns="68580" bIns="3429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6000" dirty="0">
                <a:solidFill>
                  <a:schemeClr val="tx1"/>
                </a:solidFill>
                <a:effectLst/>
              </a:rPr>
              <a:t>“</a:t>
            </a:r>
          </a:p>
        </p:txBody>
      </p:sp>
      <p:sp>
        <p:nvSpPr>
          <p:cNvPr id="2" name="Title 1"/>
          <p:cNvSpPr>
            <a:spLocks noGrp="1"/>
          </p:cNvSpPr>
          <p:nvPr>
            <p:ph type="title"/>
          </p:nvPr>
        </p:nvSpPr>
        <p:spPr>
          <a:xfrm>
            <a:off x="744202" y="609604"/>
            <a:ext cx="7162799" cy="2743199"/>
          </a:xfrm>
        </p:spPr>
        <p:txBody>
          <a:bodyPr anchor="ctr">
            <a:normAutofit/>
          </a:bodyPr>
          <a:lstStyle>
            <a:lvl1pPr algn="l">
              <a:defRPr sz="2400" b="0" cap="none">
                <a:solidFill>
                  <a:schemeClr val="tx1"/>
                </a:solidFill>
              </a:defRPr>
            </a:lvl1pPr>
          </a:lstStyle>
          <a:p>
            <a:r>
              <a:rPr lang="en-US" smtClean="0"/>
              <a:t>Click to edit Master title style</a:t>
            </a:r>
            <a:endParaRPr lang="en-US" dirty="0"/>
          </a:p>
        </p:txBody>
      </p:sp>
      <p:sp>
        <p:nvSpPr>
          <p:cNvPr id="10" name="Text Placeholder 9"/>
          <p:cNvSpPr>
            <a:spLocks noGrp="1"/>
          </p:cNvSpPr>
          <p:nvPr>
            <p:ph type="body" sz="quarter" idx="13"/>
          </p:nvPr>
        </p:nvSpPr>
        <p:spPr>
          <a:xfrm>
            <a:off x="823406" y="3352800"/>
            <a:ext cx="7004388" cy="381000"/>
          </a:xfrm>
        </p:spPr>
        <p:txBody>
          <a:bodyPr anchor="ctr"/>
          <a:lstStyle>
            <a:lvl1pPr marL="0" indent="0">
              <a:buFontTx/>
              <a:buNone/>
              <a:defRPr/>
            </a:lvl1pPr>
            <a:lvl2pPr marL="342892" indent="0">
              <a:buFontTx/>
              <a:buNone/>
              <a:defRPr/>
            </a:lvl2pPr>
            <a:lvl3pPr marL="685783" indent="0">
              <a:buFontTx/>
              <a:buNone/>
              <a:defRPr/>
            </a:lvl3pPr>
            <a:lvl4pPr marL="1028675" indent="0">
              <a:buFontTx/>
              <a:buNone/>
              <a:defRPr/>
            </a:lvl4pPr>
            <a:lvl5pPr marL="1371566" indent="0">
              <a:buFontTx/>
              <a:buNone/>
              <a:defRPr/>
            </a:lvl5pPr>
          </a:lstStyle>
          <a:p>
            <a:pPr lvl="0"/>
            <a:r>
              <a:rPr lang="en-US" smtClean="0"/>
              <a:t>Edit Master text styles</a:t>
            </a:r>
          </a:p>
        </p:txBody>
      </p:sp>
      <p:sp>
        <p:nvSpPr>
          <p:cNvPr id="3" name="Text Placeholder 2"/>
          <p:cNvSpPr>
            <a:spLocks noGrp="1"/>
          </p:cNvSpPr>
          <p:nvPr>
            <p:ph type="body" idx="1"/>
          </p:nvPr>
        </p:nvSpPr>
        <p:spPr>
          <a:xfrm>
            <a:off x="515600" y="4343400"/>
            <a:ext cx="7614275" cy="1447800"/>
          </a:xfrm>
        </p:spPr>
        <p:txBody>
          <a:bodyPr anchor="ctr">
            <a:normAutofit/>
          </a:bodyPr>
          <a:lstStyle>
            <a:lvl1pPr marL="0" indent="0" algn="l">
              <a:buNone/>
              <a:defRPr sz="1500">
                <a:solidFill>
                  <a:schemeClr val="tx1"/>
                </a:solidFill>
              </a:defRPr>
            </a:lvl1pPr>
            <a:lvl2pPr marL="342892" indent="0">
              <a:buNone/>
              <a:defRPr sz="1350">
                <a:solidFill>
                  <a:schemeClr val="tx1">
                    <a:tint val="75000"/>
                  </a:schemeClr>
                </a:solidFill>
              </a:defRPr>
            </a:lvl2pPr>
            <a:lvl3pPr marL="685783" indent="0">
              <a:buNone/>
              <a:defRPr sz="1200">
                <a:solidFill>
                  <a:schemeClr val="tx1">
                    <a:tint val="75000"/>
                  </a:schemeClr>
                </a:solidFill>
              </a:defRPr>
            </a:lvl3pPr>
            <a:lvl4pPr marL="1028675" indent="0">
              <a:buNone/>
              <a:defRPr sz="1050">
                <a:solidFill>
                  <a:schemeClr val="tx1">
                    <a:tint val="75000"/>
                  </a:schemeClr>
                </a:solidFill>
              </a:defRPr>
            </a:lvl4pPr>
            <a:lvl5pPr marL="1371566" indent="0">
              <a:buNone/>
              <a:defRPr sz="1050">
                <a:solidFill>
                  <a:schemeClr val="tx1">
                    <a:tint val="75000"/>
                  </a:schemeClr>
                </a:solidFill>
              </a:defRPr>
            </a:lvl5pPr>
            <a:lvl6pPr marL="1714457" indent="0">
              <a:buNone/>
              <a:defRPr sz="1050">
                <a:solidFill>
                  <a:schemeClr val="tx1">
                    <a:tint val="75000"/>
                  </a:schemeClr>
                </a:solidFill>
              </a:defRPr>
            </a:lvl6pPr>
            <a:lvl7pPr marL="2057348" indent="0">
              <a:buNone/>
              <a:defRPr sz="1050">
                <a:solidFill>
                  <a:schemeClr val="tx1">
                    <a:tint val="75000"/>
                  </a:schemeClr>
                </a:solidFill>
              </a:defRPr>
            </a:lvl7pPr>
            <a:lvl8pPr marL="2400240" indent="0">
              <a:buNone/>
              <a:defRPr sz="1050">
                <a:solidFill>
                  <a:schemeClr val="tx1">
                    <a:tint val="75000"/>
                  </a:schemeClr>
                </a:solidFill>
              </a:defRPr>
            </a:lvl8pPr>
            <a:lvl9pPr marL="2743132" indent="0">
              <a:buNone/>
              <a:defRPr sz="105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4D152C3B-15BF-45EE-8D9D-8F2FEFB9D669}" type="datetimeFigureOut">
              <a:rPr lang="en-US" smtClean="0"/>
              <a:t>9/10/2019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A72846E-C5E5-48C1-B047-35982A60195E}" type="slidenum">
              <a:rPr lang="en-US" smtClean="0"/>
              <a:t>‹#›</a:t>
            </a:fld>
            <a:endParaRPr lang="en-US"/>
          </a:p>
        </p:txBody>
      </p:sp>
    </p:spTree>
    <p:extLst>
      <p:ext uri="{BB962C8B-B14F-4D97-AF65-F5344CB8AC3E}">
        <p14:creationId xmlns:p14="http://schemas.microsoft.com/office/powerpoint/2010/main" val="135675230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0"/>
            <a:ext cx="9141619" cy="6856214"/>
          </a:xfrm>
          <a:prstGeom prst="rect">
            <a:avLst/>
          </a:prstGeom>
        </p:spPr>
      </p:pic>
      <p:sp>
        <p:nvSpPr>
          <p:cNvPr id="2" name="Title 1"/>
          <p:cNvSpPr>
            <a:spLocks noGrp="1"/>
          </p:cNvSpPr>
          <p:nvPr>
            <p:ph type="title"/>
          </p:nvPr>
        </p:nvSpPr>
        <p:spPr>
          <a:xfrm>
            <a:off x="514353" y="3308581"/>
            <a:ext cx="7598569" cy="1468800"/>
          </a:xfrm>
        </p:spPr>
        <p:txBody>
          <a:bodyPr anchor="b">
            <a:normAutofit/>
          </a:bodyPr>
          <a:lstStyle>
            <a:lvl1pPr algn="l">
              <a:defRPr sz="2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514351" y="4777381"/>
            <a:ext cx="7598570" cy="860400"/>
          </a:xfrm>
        </p:spPr>
        <p:txBody>
          <a:bodyPr anchor="t">
            <a:normAutofit/>
          </a:bodyPr>
          <a:lstStyle>
            <a:lvl1pPr marL="0" indent="0" algn="l">
              <a:buNone/>
              <a:defRPr sz="1500">
                <a:solidFill>
                  <a:schemeClr val="tx1"/>
                </a:solidFill>
              </a:defRPr>
            </a:lvl1pPr>
            <a:lvl2pPr marL="342892" indent="0">
              <a:buNone/>
              <a:defRPr sz="1350">
                <a:solidFill>
                  <a:schemeClr val="tx1">
                    <a:tint val="75000"/>
                  </a:schemeClr>
                </a:solidFill>
              </a:defRPr>
            </a:lvl2pPr>
            <a:lvl3pPr marL="685783" indent="0">
              <a:buNone/>
              <a:defRPr sz="1200">
                <a:solidFill>
                  <a:schemeClr val="tx1">
                    <a:tint val="75000"/>
                  </a:schemeClr>
                </a:solidFill>
              </a:defRPr>
            </a:lvl3pPr>
            <a:lvl4pPr marL="1028675" indent="0">
              <a:buNone/>
              <a:defRPr sz="1050">
                <a:solidFill>
                  <a:schemeClr val="tx1">
                    <a:tint val="75000"/>
                  </a:schemeClr>
                </a:solidFill>
              </a:defRPr>
            </a:lvl4pPr>
            <a:lvl5pPr marL="1371566" indent="0">
              <a:buNone/>
              <a:defRPr sz="1050">
                <a:solidFill>
                  <a:schemeClr val="tx1">
                    <a:tint val="75000"/>
                  </a:schemeClr>
                </a:solidFill>
              </a:defRPr>
            </a:lvl5pPr>
            <a:lvl6pPr marL="1714457" indent="0">
              <a:buNone/>
              <a:defRPr sz="1050">
                <a:solidFill>
                  <a:schemeClr val="tx1">
                    <a:tint val="75000"/>
                  </a:schemeClr>
                </a:solidFill>
              </a:defRPr>
            </a:lvl6pPr>
            <a:lvl7pPr marL="2057348" indent="0">
              <a:buNone/>
              <a:defRPr sz="1050">
                <a:solidFill>
                  <a:schemeClr val="tx1">
                    <a:tint val="75000"/>
                  </a:schemeClr>
                </a:solidFill>
              </a:defRPr>
            </a:lvl7pPr>
            <a:lvl8pPr marL="2400240" indent="0">
              <a:buNone/>
              <a:defRPr sz="1050">
                <a:solidFill>
                  <a:schemeClr val="tx1">
                    <a:tint val="75000"/>
                  </a:schemeClr>
                </a:solidFill>
              </a:defRPr>
            </a:lvl8pPr>
            <a:lvl9pPr marL="2743132" indent="0">
              <a:buNone/>
              <a:defRPr sz="105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4D152C3B-15BF-45EE-8D9D-8F2FEFB9D669}" type="datetimeFigureOut">
              <a:rPr lang="en-US" smtClean="0"/>
              <a:t>9/10/2019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A72846E-C5E5-48C1-B047-35982A60195E}" type="slidenum">
              <a:rPr lang="en-US" smtClean="0"/>
              <a:t>‹#›</a:t>
            </a:fld>
            <a:endParaRPr lang="en-US"/>
          </a:p>
        </p:txBody>
      </p:sp>
    </p:spTree>
    <p:extLst>
      <p:ext uri="{BB962C8B-B14F-4D97-AF65-F5344CB8AC3E}">
        <p14:creationId xmlns:p14="http://schemas.microsoft.com/office/powerpoint/2010/main" val="211682343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pic>
        <p:nvPicPr>
          <p:cNvPr id="11" name="Picture 10"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0"/>
            <a:ext cx="9141619" cy="6856214"/>
          </a:xfrm>
          <a:prstGeom prst="rect">
            <a:avLst/>
          </a:prstGeom>
        </p:spPr>
      </p:pic>
      <p:sp>
        <p:nvSpPr>
          <p:cNvPr id="13" name="TextBox 12"/>
          <p:cNvSpPr txBox="1"/>
          <p:nvPr/>
        </p:nvSpPr>
        <p:spPr>
          <a:xfrm>
            <a:off x="7678400" y="2743200"/>
            <a:ext cx="457200" cy="584776"/>
          </a:xfrm>
          <a:prstGeom prst="rect">
            <a:avLst/>
          </a:prstGeom>
        </p:spPr>
        <p:txBody>
          <a:bodyPr vert="horz" lIns="68580" tIns="34290" rIns="68580" bIns="3429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6000" dirty="0">
                <a:solidFill>
                  <a:schemeClr val="tx1"/>
                </a:solidFill>
                <a:effectLst/>
              </a:rPr>
              <a:t>”</a:t>
            </a:r>
          </a:p>
        </p:txBody>
      </p:sp>
      <p:sp>
        <p:nvSpPr>
          <p:cNvPr id="14" name="TextBox 13"/>
          <p:cNvSpPr txBox="1"/>
          <p:nvPr/>
        </p:nvSpPr>
        <p:spPr>
          <a:xfrm>
            <a:off x="366206" y="823337"/>
            <a:ext cx="457200" cy="584776"/>
          </a:xfrm>
          <a:prstGeom prst="rect">
            <a:avLst/>
          </a:prstGeom>
        </p:spPr>
        <p:txBody>
          <a:bodyPr vert="horz" lIns="68580" tIns="34290" rIns="68580" bIns="3429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6000" dirty="0">
                <a:solidFill>
                  <a:schemeClr val="tx1"/>
                </a:solidFill>
                <a:effectLst/>
              </a:rPr>
              <a:t>“</a:t>
            </a:r>
          </a:p>
        </p:txBody>
      </p:sp>
      <p:sp>
        <p:nvSpPr>
          <p:cNvPr id="16" name="Title 1"/>
          <p:cNvSpPr>
            <a:spLocks noGrp="1"/>
          </p:cNvSpPr>
          <p:nvPr>
            <p:ph type="title"/>
          </p:nvPr>
        </p:nvSpPr>
        <p:spPr>
          <a:xfrm>
            <a:off x="744202" y="609604"/>
            <a:ext cx="7162799" cy="2743199"/>
          </a:xfrm>
        </p:spPr>
        <p:txBody>
          <a:bodyPr anchor="ctr">
            <a:normAutofit/>
          </a:bodyPr>
          <a:lstStyle>
            <a:lvl1pPr algn="l">
              <a:defRPr sz="2400" b="0" cap="none">
                <a:solidFill>
                  <a:schemeClr val="tx1"/>
                </a:solidFill>
              </a:defRPr>
            </a:lvl1pPr>
          </a:lstStyle>
          <a:p>
            <a:r>
              <a:rPr lang="en-US" smtClean="0"/>
              <a:t>Click to edit Master title style</a:t>
            </a:r>
            <a:endParaRPr lang="en-US" dirty="0"/>
          </a:p>
        </p:txBody>
      </p:sp>
      <p:sp>
        <p:nvSpPr>
          <p:cNvPr id="10" name="Text Placeholder 9"/>
          <p:cNvSpPr>
            <a:spLocks noGrp="1"/>
          </p:cNvSpPr>
          <p:nvPr>
            <p:ph type="body" sz="quarter" idx="13"/>
          </p:nvPr>
        </p:nvSpPr>
        <p:spPr>
          <a:xfrm>
            <a:off x="514351" y="3886200"/>
            <a:ext cx="7601577" cy="889000"/>
          </a:xfrm>
        </p:spPr>
        <p:txBody>
          <a:bodyPr vert="horz" lIns="91440" tIns="45720" rIns="91440" bIns="45720" rtlCol="0" anchor="b">
            <a:normAutofit/>
          </a:bodyPr>
          <a:lstStyle>
            <a:lvl1pPr>
              <a:buNone/>
              <a:defRPr lang="en-US" sz="1800" b="0" cap="none" dirty="0">
                <a:ln w="3175" cmpd="sng">
                  <a:noFill/>
                </a:ln>
                <a:solidFill>
                  <a:schemeClr val="tx1"/>
                </a:solidFill>
                <a:effectLst/>
              </a:defRPr>
            </a:lvl1pPr>
          </a:lstStyle>
          <a:p>
            <a:pPr marL="0" lvl="0">
              <a:spcBef>
                <a:spcPct val="0"/>
              </a:spcBef>
              <a:buNone/>
            </a:pPr>
            <a:r>
              <a:rPr lang="en-US" smtClean="0"/>
              <a:t>Edit Master text styles</a:t>
            </a:r>
          </a:p>
        </p:txBody>
      </p:sp>
      <p:sp>
        <p:nvSpPr>
          <p:cNvPr id="3" name="Text Placeholder 2"/>
          <p:cNvSpPr>
            <a:spLocks noGrp="1"/>
          </p:cNvSpPr>
          <p:nvPr>
            <p:ph type="body" idx="1"/>
          </p:nvPr>
        </p:nvSpPr>
        <p:spPr>
          <a:xfrm>
            <a:off x="514349" y="4775200"/>
            <a:ext cx="7601577" cy="1016000"/>
          </a:xfrm>
        </p:spPr>
        <p:txBody>
          <a:bodyPr anchor="t">
            <a:normAutofit/>
          </a:bodyPr>
          <a:lstStyle>
            <a:lvl1pPr marL="0" indent="0" algn="l">
              <a:buNone/>
              <a:defRPr sz="1350">
                <a:solidFill>
                  <a:schemeClr val="tx1"/>
                </a:solidFill>
              </a:defRPr>
            </a:lvl1pPr>
            <a:lvl2pPr marL="342892" indent="0">
              <a:buNone/>
              <a:defRPr sz="1350">
                <a:solidFill>
                  <a:schemeClr val="tx1">
                    <a:tint val="75000"/>
                  </a:schemeClr>
                </a:solidFill>
              </a:defRPr>
            </a:lvl2pPr>
            <a:lvl3pPr marL="685783" indent="0">
              <a:buNone/>
              <a:defRPr sz="1200">
                <a:solidFill>
                  <a:schemeClr val="tx1">
                    <a:tint val="75000"/>
                  </a:schemeClr>
                </a:solidFill>
              </a:defRPr>
            </a:lvl3pPr>
            <a:lvl4pPr marL="1028675" indent="0">
              <a:buNone/>
              <a:defRPr sz="1050">
                <a:solidFill>
                  <a:schemeClr val="tx1">
                    <a:tint val="75000"/>
                  </a:schemeClr>
                </a:solidFill>
              </a:defRPr>
            </a:lvl4pPr>
            <a:lvl5pPr marL="1371566" indent="0">
              <a:buNone/>
              <a:defRPr sz="1050">
                <a:solidFill>
                  <a:schemeClr val="tx1">
                    <a:tint val="75000"/>
                  </a:schemeClr>
                </a:solidFill>
              </a:defRPr>
            </a:lvl5pPr>
            <a:lvl6pPr marL="1714457" indent="0">
              <a:buNone/>
              <a:defRPr sz="1050">
                <a:solidFill>
                  <a:schemeClr val="tx1">
                    <a:tint val="75000"/>
                  </a:schemeClr>
                </a:solidFill>
              </a:defRPr>
            </a:lvl6pPr>
            <a:lvl7pPr marL="2057348" indent="0">
              <a:buNone/>
              <a:defRPr sz="1050">
                <a:solidFill>
                  <a:schemeClr val="tx1">
                    <a:tint val="75000"/>
                  </a:schemeClr>
                </a:solidFill>
              </a:defRPr>
            </a:lvl7pPr>
            <a:lvl8pPr marL="2400240" indent="0">
              <a:buNone/>
              <a:defRPr sz="1050">
                <a:solidFill>
                  <a:schemeClr val="tx1">
                    <a:tint val="75000"/>
                  </a:schemeClr>
                </a:solidFill>
              </a:defRPr>
            </a:lvl8pPr>
            <a:lvl9pPr marL="2743132" indent="0">
              <a:buNone/>
              <a:defRPr sz="105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4D152C3B-15BF-45EE-8D9D-8F2FEFB9D669}" type="datetimeFigureOut">
              <a:rPr lang="en-US" smtClean="0"/>
              <a:t>9/10/2019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A72846E-C5E5-48C1-B047-35982A60195E}" type="slidenum">
              <a:rPr lang="en-US" smtClean="0"/>
              <a:t>‹#›</a:t>
            </a:fld>
            <a:endParaRPr lang="en-US"/>
          </a:p>
        </p:txBody>
      </p:sp>
    </p:spTree>
    <p:extLst>
      <p:ext uri="{BB962C8B-B14F-4D97-AF65-F5344CB8AC3E}">
        <p14:creationId xmlns:p14="http://schemas.microsoft.com/office/powerpoint/2010/main" val="201037660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0"/>
            <a:ext cx="9141619" cy="6856214"/>
          </a:xfrm>
          <a:prstGeom prst="rect">
            <a:avLst/>
          </a:prstGeom>
        </p:spPr>
      </p:pic>
      <p:sp>
        <p:nvSpPr>
          <p:cNvPr id="2" name="Title 1"/>
          <p:cNvSpPr>
            <a:spLocks noGrp="1"/>
          </p:cNvSpPr>
          <p:nvPr>
            <p:ph type="title"/>
          </p:nvPr>
        </p:nvSpPr>
        <p:spPr>
          <a:xfrm>
            <a:off x="514351" y="609604"/>
            <a:ext cx="7598570" cy="2743199"/>
          </a:xfrm>
        </p:spPr>
        <p:txBody>
          <a:bodyPr vert="horz" lIns="91440" tIns="45720" rIns="91440" bIns="45720" rtlCol="0" anchor="ctr">
            <a:normAutofit/>
          </a:bodyPr>
          <a:lstStyle>
            <a:lvl1pPr>
              <a:defRPr lang="en-US" b="0" dirty="0"/>
            </a:lvl1pPr>
          </a:lstStyle>
          <a:p>
            <a:pPr marL="0" lvl="0"/>
            <a:r>
              <a:rPr lang="en-US" smtClean="0"/>
              <a:t>Click to edit Master title style</a:t>
            </a:r>
            <a:endParaRPr lang="en-US" dirty="0"/>
          </a:p>
        </p:txBody>
      </p:sp>
      <p:sp>
        <p:nvSpPr>
          <p:cNvPr id="10" name="Text Placeholder 9"/>
          <p:cNvSpPr>
            <a:spLocks noGrp="1"/>
          </p:cNvSpPr>
          <p:nvPr>
            <p:ph type="body" sz="quarter" idx="13"/>
          </p:nvPr>
        </p:nvSpPr>
        <p:spPr>
          <a:xfrm>
            <a:off x="514352" y="3505200"/>
            <a:ext cx="7598571" cy="838200"/>
          </a:xfrm>
        </p:spPr>
        <p:txBody>
          <a:bodyPr vert="horz" lIns="91440" tIns="45720" rIns="91440" bIns="45720" rtlCol="0" anchor="b">
            <a:normAutofit/>
          </a:bodyPr>
          <a:lstStyle>
            <a:lvl1pPr>
              <a:buNone/>
              <a:defRPr lang="en-US" sz="2100" b="0" cap="none" dirty="0">
                <a:ln w="3175" cmpd="sng">
                  <a:noFill/>
                </a:ln>
                <a:solidFill>
                  <a:schemeClr val="tx1"/>
                </a:solidFill>
                <a:effectLst/>
              </a:defRPr>
            </a:lvl1pPr>
          </a:lstStyle>
          <a:p>
            <a:pPr marL="0" lvl="0">
              <a:spcBef>
                <a:spcPct val="0"/>
              </a:spcBef>
              <a:buNone/>
            </a:pPr>
            <a:r>
              <a:rPr lang="en-US" smtClean="0"/>
              <a:t>Edit Master text styles</a:t>
            </a:r>
          </a:p>
        </p:txBody>
      </p:sp>
      <p:sp>
        <p:nvSpPr>
          <p:cNvPr id="3" name="Text Placeholder 2"/>
          <p:cNvSpPr>
            <a:spLocks noGrp="1"/>
          </p:cNvSpPr>
          <p:nvPr>
            <p:ph type="body" idx="1"/>
          </p:nvPr>
        </p:nvSpPr>
        <p:spPr>
          <a:xfrm>
            <a:off x="514351" y="4343400"/>
            <a:ext cx="7598571" cy="1447800"/>
          </a:xfrm>
        </p:spPr>
        <p:txBody>
          <a:bodyPr anchor="t">
            <a:normAutofit/>
          </a:bodyPr>
          <a:lstStyle>
            <a:lvl1pPr marL="0" indent="0" algn="l">
              <a:buNone/>
              <a:defRPr sz="1350">
                <a:solidFill>
                  <a:schemeClr val="tx1"/>
                </a:solidFill>
              </a:defRPr>
            </a:lvl1pPr>
            <a:lvl2pPr marL="342892" indent="0">
              <a:buNone/>
              <a:defRPr sz="1350">
                <a:solidFill>
                  <a:schemeClr val="tx1">
                    <a:tint val="75000"/>
                  </a:schemeClr>
                </a:solidFill>
              </a:defRPr>
            </a:lvl2pPr>
            <a:lvl3pPr marL="685783" indent="0">
              <a:buNone/>
              <a:defRPr sz="1200">
                <a:solidFill>
                  <a:schemeClr val="tx1">
                    <a:tint val="75000"/>
                  </a:schemeClr>
                </a:solidFill>
              </a:defRPr>
            </a:lvl3pPr>
            <a:lvl4pPr marL="1028675" indent="0">
              <a:buNone/>
              <a:defRPr sz="1050">
                <a:solidFill>
                  <a:schemeClr val="tx1">
                    <a:tint val="75000"/>
                  </a:schemeClr>
                </a:solidFill>
              </a:defRPr>
            </a:lvl4pPr>
            <a:lvl5pPr marL="1371566" indent="0">
              <a:buNone/>
              <a:defRPr sz="1050">
                <a:solidFill>
                  <a:schemeClr val="tx1">
                    <a:tint val="75000"/>
                  </a:schemeClr>
                </a:solidFill>
              </a:defRPr>
            </a:lvl5pPr>
            <a:lvl6pPr marL="1714457" indent="0">
              <a:buNone/>
              <a:defRPr sz="1050">
                <a:solidFill>
                  <a:schemeClr val="tx1">
                    <a:tint val="75000"/>
                  </a:schemeClr>
                </a:solidFill>
              </a:defRPr>
            </a:lvl6pPr>
            <a:lvl7pPr marL="2057348" indent="0">
              <a:buNone/>
              <a:defRPr sz="1050">
                <a:solidFill>
                  <a:schemeClr val="tx1">
                    <a:tint val="75000"/>
                  </a:schemeClr>
                </a:solidFill>
              </a:defRPr>
            </a:lvl7pPr>
            <a:lvl8pPr marL="2400240" indent="0">
              <a:buNone/>
              <a:defRPr sz="1050">
                <a:solidFill>
                  <a:schemeClr val="tx1">
                    <a:tint val="75000"/>
                  </a:schemeClr>
                </a:solidFill>
              </a:defRPr>
            </a:lvl8pPr>
            <a:lvl9pPr marL="2743132" indent="0">
              <a:buNone/>
              <a:defRPr sz="105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4D152C3B-15BF-45EE-8D9D-8F2FEFB9D669}" type="datetimeFigureOut">
              <a:rPr lang="en-US" smtClean="0"/>
              <a:t>9/10/2019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A72846E-C5E5-48C1-B047-35982A60195E}" type="slidenum">
              <a:rPr lang="en-US" smtClean="0"/>
              <a:t>‹#›</a:t>
            </a:fld>
            <a:endParaRPr lang="en-US"/>
          </a:p>
        </p:txBody>
      </p:sp>
    </p:spTree>
    <p:extLst>
      <p:ext uri="{BB962C8B-B14F-4D97-AF65-F5344CB8AC3E}">
        <p14:creationId xmlns:p14="http://schemas.microsoft.com/office/powerpoint/2010/main" val="184931243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0"/>
            <a:ext cx="9141619" cy="6856214"/>
          </a:xfrm>
          <a:prstGeom prst="rect">
            <a:avLst/>
          </a:prstGeom>
        </p:spPr>
      </p:pic>
      <p:sp>
        <p:nvSpPr>
          <p:cNvPr id="3" name="Vertical Text Placeholder 2"/>
          <p:cNvSpPr>
            <a:spLocks noGrp="1"/>
          </p:cNvSpPr>
          <p:nvPr>
            <p:ph type="body" orient="vert" idx="1"/>
          </p:nvPr>
        </p:nvSpPr>
        <p:spPr/>
        <p:txBody>
          <a:bodyPr vert="eaVert" ancho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D152C3B-15BF-45EE-8D9D-8F2FEFB9D669}" type="datetimeFigureOut">
              <a:rPr lang="en-US" smtClean="0"/>
              <a:t>9/10/2019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A72846E-C5E5-48C1-B047-35982A60195E}" type="slidenum">
              <a:rPr lang="en-US" smtClean="0"/>
              <a:t>‹#›</a:t>
            </a:fld>
            <a:endParaRPr lang="en-US"/>
          </a:p>
        </p:txBody>
      </p:sp>
      <p:sp>
        <p:nvSpPr>
          <p:cNvPr id="8" name="Title 1"/>
          <p:cNvSpPr>
            <a:spLocks noGrp="1"/>
          </p:cNvSpPr>
          <p:nvPr>
            <p:ph type="title"/>
          </p:nvPr>
        </p:nvSpPr>
        <p:spPr>
          <a:xfrm>
            <a:off x="514352" y="609603"/>
            <a:ext cx="7598569" cy="1456267"/>
          </a:xfrm>
        </p:spPr>
        <p:txBody>
          <a:bodyPr/>
          <a:lstStyle/>
          <a:p>
            <a:r>
              <a:rPr lang="en-US" smtClean="0"/>
              <a:t>Click to edit Master title style</a:t>
            </a:r>
            <a:endParaRPr lang="en-US" dirty="0"/>
          </a:p>
        </p:txBody>
      </p:sp>
    </p:spTree>
    <p:extLst>
      <p:ext uri="{BB962C8B-B14F-4D97-AF65-F5344CB8AC3E}">
        <p14:creationId xmlns:p14="http://schemas.microsoft.com/office/powerpoint/2010/main" val="294628086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0"/>
            <a:ext cx="9141619" cy="6856214"/>
          </a:xfrm>
          <a:prstGeom prst="rect">
            <a:avLst/>
          </a:prstGeom>
        </p:spPr>
      </p:pic>
      <p:sp>
        <p:nvSpPr>
          <p:cNvPr id="2" name="Vertical Title 1"/>
          <p:cNvSpPr>
            <a:spLocks noGrp="1"/>
          </p:cNvSpPr>
          <p:nvPr>
            <p:ph type="title" orient="vert"/>
          </p:nvPr>
        </p:nvSpPr>
        <p:spPr>
          <a:xfrm>
            <a:off x="6494006" y="609602"/>
            <a:ext cx="1618914" cy="5181601"/>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514351" y="609600"/>
            <a:ext cx="5874087" cy="5181600"/>
          </a:xfrm>
        </p:spPr>
        <p:txBody>
          <a:bodyPr vert="eaVert" ancho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D152C3B-15BF-45EE-8D9D-8F2FEFB9D669}" type="datetimeFigureOut">
              <a:rPr lang="en-US" smtClean="0"/>
              <a:t>9/10/2019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A72846E-C5E5-48C1-B047-35982A60195E}" type="slidenum">
              <a:rPr lang="en-US" smtClean="0"/>
              <a:t>‹#›</a:t>
            </a:fld>
            <a:endParaRPr lang="en-US"/>
          </a:p>
        </p:txBody>
      </p:sp>
    </p:spTree>
    <p:extLst>
      <p:ext uri="{BB962C8B-B14F-4D97-AF65-F5344CB8AC3E}">
        <p14:creationId xmlns:p14="http://schemas.microsoft.com/office/powerpoint/2010/main" val="32719806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userDrawn="1">
  <p:cSld name="3_Title Slide">
    <p:spTree>
      <p:nvGrpSpPr>
        <p:cNvPr id="1" name=""/>
        <p:cNvGrpSpPr/>
        <p:nvPr/>
      </p:nvGrpSpPr>
      <p:grpSpPr>
        <a:xfrm>
          <a:off x="0" y="0"/>
          <a:ext cx="0" cy="0"/>
          <a:chOff x="0" y="0"/>
          <a:chExt cx="0" cy="0"/>
        </a:xfrm>
      </p:grpSpPr>
      <p:sp>
        <p:nvSpPr>
          <p:cNvPr id="8" name="Rectangle 7"/>
          <p:cNvSpPr/>
          <p:nvPr userDrawn="1"/>
        </p:nvSpPr>
        <p:spPr>
          <a:xfrm>
            <a:off x="234952" y="227017"/>
            <a:ext cx="6178550" cy="6397625"/>
          </a:xfrm>
          <a:prstGeom prst="rect">
            <a:avLst/>
          </a:prstGeom>
          <a:solidFill>
            <a:srgbClr val="1B2C69"/>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eaLnBrk="1" fontAlgn="auto" hangingPunct="1">
              <a:spcBef>
                <a:spcPts val="0"/>
              </a:spcBef>
              <a:spcAft>
                <a:spcPts val="0"/>
              </a:spcAft>
              <a:defRPr/>
            </a:pPr>
            <a:endParaRPr lang="en-US" sz="1350" dirty="0"/>
          </a:p>
        </p:txBody>
      </p:sp>
      <p:pic>
        <p:nvPicPr>
          <p:cNvPr id="9" name="Picture 2" descr="S:\secretary\communications\Logo Library\DHHR Bureau logos\DHHR_2013_BMS.jpg"/>
          <p:cNvPicPr>
            <a:picLocks noChangeAspect="1" noChangeArrowheads="1"/>
          </p:cNvPicPr>
          <p:nvPr userDrawn="1"/>
        </p:nvPicPr>
        <p:blipFill>
          <a:blip r:embed="rId2" cstate="print">
            <a:clrChange>
              <a:clrFrom>
                <a:srgbClr val="FFFFFE"/>
              </a:clrFrom>
              <a:clrTo>
                <a:srgbClr val="FFFFFE">
                  <a:alpha val="0"/>
                </a:srgbClr>
              </a:clrTo>
            </a:clrChange>
            <a:extLst>
              <a:ext uri="{28A0092B-C50C-407E-A947-70E740481C1C}">
                <a14:useLocalDpi xmlns:a14="http://schemas.microsoft.com/office/drawing/2010/main" val="0"/>
              </a:ext>
            </a:extLst>
          </a:blip>
          <a:srcRect/>
          <a:stretch>
            <a:fillRect/>
          </a:stretch>
        </p:blipFill>
        <p:spPr bwMode="auto">
          <a:xfrm>
            <a:off x="6942138" y="5016500"/>
            <a:ext cx="1600200" cy="13477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673100" y="2625729"/>
            <a:ext cx="5334000" cy="600075"/>
          </a:xfrm>
        </p:spPr>
        <p:txBody>
          <a:bodyPr lIns="0" tIns="0" rIns="0" bIns="0">
            <a:noAutofit/>
          </a:bodyPr>
          <a:lstStyle>
            <a:lvl1pPr>
              <a:defRPr sz="3000" b="1">
                <a:solidFill>
                  <a:schemeClr val="bg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673100" y="3225800"/>
            <a:ext cx="5334000" cy="1028700"/>
          </a:xfrm>
        </p:spPr>
        <p:txBody>
          <a:bodyPr lIns="0" tIns="0" rIns="0" bIns="0">
            <a:noAutofit/>
          </a:bodyPr>
          <a:lstStyle>
            <a:lvl1pPr marL="0" indent="0" algn="ctr">
              <a:lnSpc>
                <a:spcPts val="3000"/>
              </a:lnSpc>
              <a:spcBef>
                <a:spcPts val="0"/>
              </a:spcBef>
              <a:buNone/>
              <a:defRPr sz="2700" b="0" i="0" cap="none" baseline="0">
                <a:solidFill>
                  <a:schemeClr val="bg1"/>
                </a:solidFill>
              </a:defRPr>
            </a:lvl1pPr>
            <a:lvl2pPr marL="342892" indent="0" algn="ctr">
              <a:buNone/>
              <a:defRPr>
                <a:solidFill>
                  <a:schemeClr val="tx1">
                    <a:tint val="75000"/>
                  </a:schemeClr>
                </a:solidFill>
              </a:defRPr>
            </a:lvl2pPr>
            <a:lvl3pPr marL="685783" indent="0" algn="ctr">
              <a:buNone/>
              <a:defRPr>
                <a:solidFill>
                  <a:schemeClr val="tx1">
                    <a:tint val="75000"/>
                  </a:schemeClr>
                </a:solidFill>
              </a:defRPr>
            </a:lvl3pPr>
            <a:lvl4pPr marL="1028675" indent="0" algn="ctr">
              <a:buNone/>
              <a:defRPr>
                <a:solidFill>
                  <a:schemeClr val="tx1">
                    <a:tint val="75000"/>
                  </a:schemeClr>
                </a:solidFill>
              </a:defRPr>
            </a:lvl4pPr>
            <a:lvl5pPr marL="1371566" indent="0" algn="ctr">
              <a:buNone/>
              <a:defRPr>
                <a:solidFill>
                  <a:schemeClr val="tx1">
                    <a:tint val="75000"/>
                  </a:schemeClr>
                </a:solidFill>
              </a:defRPr>
            </a:lvl5pPr>
            <a:lvl6pPr marL="1714457" indent="0" algn="ctr">
              <a:buNone/>
              <a:defRPr>
                <a:solidFill>
                  <a:schemeClr val="tx1">
                    <a:tint val="75000"/>
                  </a:schemeClr>
                </a:solidFill>
              </a:defRPr>
            </a:lvl6pPr>
            <a:lvl7pPr marL="2057348" indent="0" algn="ctr">
              <a:buNone/>
              <a:defRPr>
                <a:solidFill>
                  <a:schemeClr val="tx1">
                    <a:tint val="75000"/>
                  </a:schemeClr>
                </a:solidFill>
              </a:defRPr>
            </a:lvl7pPr>
            <a:lvl8pPr marL="2400240" indent="0" algn="ctr">
              <a:buNone/>
              <a:defRPr>
                <a:solidFill>
                  <a:schemeClr val="tx1">
                    <a:tint val="75000"/>
                  </a:schemeClr>
                </a:solidFill>
              </a:defRPr>
            </a:lvl8pPr>
            <a:lvl9pPr marL="2743132" indent="0" algn="ctr">
              <a:buNone/>
              <a:defRPr>
                <a:solidFill>
                  <a:schemeClr val="tx1">
                    <a:tint val="75000"/>
                  </a:schemeClr>
                </a:solidFill>
              </a:defRPr>
            </a:lvl9pPr>
          </a:lstStyle>
          <a:p>
            <a:r>
              <a:rPr lang="en-US" smtClean="0"/>
              <a:t>Click to edit Master subtitle style</a:t>
            </a:r>
            <a:endParaRPr lang="en-US" dirty="0"/>
          </a:p>
        </p:txBody>
      </p:sp>
      <p:sp>
        <p:nvSpPr>
          <p:cNvPr id="18" name="Picture Placeholder 17"/>
          <p:cNvSpPr>
            <a:spLocks noGrp="1"/>
          </p:cNvSpPr>
          <p:nvPr>
            <p:ph type="pic" sz="quarter" idx="13"/>
          </p:nvPr>
        </p:nvSpPr>
        <p:spPr>
          <a:xfrm>
            <a:off x="6457950" y="227362"/>
            <a:ext cx="1447800" cy="960091"/>
          </a:xfrm>
        </p:spPr>
        <p:txBody>
          <a:bodyPr lIns="0" tIns="0" rIns="0" bIns="0" rtlCol="0" anchor="ctr" anchorCtr="1">
            <a:normAutofit/>
          </a:bodyPr>
          <a:lstStyle>
            <a:lvl1pPr marL="0" indent="0" algn="ctr">
              <a:buFontTx/>
              <a:buNone/>
              <a:defRPr sz="750" baseline="0"/>
            </a:lvl1pPr>
          </a:lstStyle>
          <a:p>
            <a:pPr lvl="0"/>
            <a:r>
              <a:rPr lang="en-US" noProof="0" dirty="0" smtClean="0"/>
              <a:t>Drag picture to placeholder or click icon to add</a:t>
            </a:r>
            <a:endParaRPr lang="en-US" noProof="0" dirty="0"/>
          </a:p>
        </p:txBody>
      </p:sp>
      <p:sp>
        <p:nvSpPr>
          <p:cNvPr id="22" name="Picture Placeholder 21"/>
          <p:cNvSpPr>
            <a:spLocks noGrp="1"/>
          </p:cNvSpPr>
          <p:nvPr>
            <p:ph type="pic" sz="quarter" idx="14"/>
          </p:nvPr>
        </p:nvSpPr>
        <p:spPr>
          <a:xfrm>
            <a:off x="7950201" y="227359"/>
            <a:ext cx="965200" cy="960090"/>
          </a:xfrm>
        </p:spPr>
        <p:txBody>
          <a:bodyPr lIns="0" tIns="0" rIns="0" bIns="0" rtlCol="0" anchor="ctr" anchorCtr="1">
            <a:normAutofit/>
          </a:bodyPr>
          <a:lstStyle>
            <a:lvl1pPr marL="0" indent="0" algn="ctr">
              <a:buFontTx/>
              <a:buNone/>
              <a:defRPr sz="750" baseline="0"/>
            </a:lvl1pPr>
          </a:lstStyle>
          <a:p>
            <a:pPr lvl="0"/>
            <a:r>
              <a:rPr lang="en-US" noProof="0" dirty="0" smtClean="0"/>
              <a:t>Drag picture to placeholder or click icon to add</a:t>
            </a:r>
            <a:endParaRPr lang="en-US" noProof="0" dirty="0"/>
          </a:p>
        </p:txBody>
      </p:sp>
      <p:sp>
        <p:nvSpPr>
          <p:cNvPr id="24" name="Picture Placeholder 23"/>
          <p:cNvSpPr>
            <a:spLocks noGrp="1"/>
          </p:cNvSpPr>
          <p:nvPr>
            <p:ph type="pic" sz="quarter" idx="15"/>
          </p:nvPr>
        </p:nvSpPr>
        <p:spPr>
          <a:xfrm>
            <a:off x="6457951" y="1227666"/>
            <a:ext cx="2457451" cy="2311400"/>
          </a:xfrm>
        </p:spPr>
        <p:txBody>
          <a:bodyPr lIns="0" tIns="0" rIns="0" bIns="0" rtlCol="0" anchor="ctr" anchorCtr="1">
            <a:normAutofit/>
          </a:bodyPr>
          <a:lstStyle>
            <a:lvl1pPr marL="0" indent="0" algn="ctr">
              <a:buFontTx/>
              <a:buNone/>
              <a:defRPr sz="750" baseline="0"/>
            </a:lvl1pPr>
          </a:lstStyle>
          <a:p>
            <a:pPr lvl="0"/>
            <a:r>
              <a:rPr lang="en-US" noProof="0" dirty="0" smtClean="0"/>
              <a:t>Drag picture to placeholder or click icon to add</a:t>
            </a:r>
            <a:endParaRPr lang="en-US" noProof="0" dirty="0"/>
          </a:p>
        </p:txBody>
      </p:sp>
      <p:sp>
        <p:nvSpPr>
          <p:cNvPr id="26" name="Picture Placeholder 25"/>
          <p:cNvSpPr>
            <a:spLocks noGrp="1"/>
          </p:cNvSpPr>
          <p:nvPr>
            <p:ph type="pic" sz="quarter" idx="16"/>
          </p:nvPr>
        </p:nvSpPr>
        <p:spPr>
          <a:xfrm>
            <a:off x="6457950" y="3580869"/>
            <a:ext cx="2457450" cy="1143530"/>
          </a:xfrm>
        </p:spPr>
        <p:txBody>
          <a:bodyPr lIns="0" tIns="0" rIns="0" bIns="0" rtlCol="0" anchor="ctr" anchorCtr="1">
            <a:normAutofit/>
          </a:bodyPr>
          <a:lstStyle>
            <a:lvl1pPr marL="0" indent="0" algn="ctr">
              <a:buFontTx/>
              <a:buNone/>
              <a:defRPr sz="750" baseline="0"/>
            </a:lvl1pPr>
          </a:lstStyle>
          <a:p>
            <a:pPr lvl="0"/>
            <a:r>
              <a:rPr lang="en-US" noProof="0" dirty="0" smtClean="0"/>
              <a:t>Drag picture to placeholder or click icon to add</a:t>
            </a:r>
            <a:endParaRPr lang="en-US" noProof="0" dirty="0"/>
          </a:p>
        </p:txBody>
      </p:sp>
      <p:sp>
        <p:nvSpPr>
          <p:cNvPr id="10" name="Footer Placeholder 9"/>
          <p:cNvSpPr>
            <a:spLocks noGrp="1"/>
          </p:cNvSpPr>
          <p:nvPr>
            <p:ph type="ftr" sz="quarter" idx="17"/>
          </p:nvPr>
        </p:nvSpPr>
        <p:spPr>
          <a:xfrm>
            <a:off x="673100" y="5672142"/>
            <a:ext cx="5334000" cy="365125"/>
          </a:xfrm>
        </p:spPr>
        <p:txBody>
          <a:bodyPr lIns="0" tIns="0" rIns="0" bIns="0" anchor="t" anchorCtr="0"/>
          <a:lstStyle>
            <a:lvl1pPr algn="ctr">
              <a:defRPr sz="1200">
                <a:solidFill>
                  <a:schemeClr val="bg1"/>
                </a:solidFill>
              </a:defRPr>
            </a:lvl1pPr>
          </a:lstStyle>
          <a:p>
            <a:pPr>
              <a:defRPr/>
            </a:pPr>
            <a:r>
              <a:rPr lang="en-US"/>
              <a:t>Presenter's Name, Title, Date, and Location</a:t>
            </a:r>
          </a:p>
          <a:p>
            <a:pPr>
              <a:defRPr/>
            </a:pPr>
            <a:endParaRPr lang="en-US"/>
          </a:p>
        </p:txBody>
      </p:sp>
    </p:spTree>
    <p:extLst>
      <p:ext uri="{BB962C8B-B14F-4D97-AF65-F5344CB8AC3E}">
        <p14:creationId xmlns:p14="http://schemas.microsoft.com/office/powerpoint/2010/main" val="165033919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0"/>
            <a:ext cx="9141619" cy="6856214"/>
          </a:xfrm>
          <a:prstGeom prst="rect">
            <a:avLst/>
          </a:prstGeom>
        </p:spPr>
      </p:pic>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nchor="ct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D152C3B-15BF-45EE-8D9D-8F2FEFB9D669}" type="datetimeFigureOut">
              <a:rPr lang="en-US" smtClean="0"/>
              <a:t>9/10/2019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A72846E-C5E5-48C1-B047-35982A60195E}" type="slidenum">
              <a:rPr lang="en-US" smtClean="0"/>
              <a:t>‹#›</a:t>
            </a:fld>
            <a:endParaRPr lang="en-US"/>
          </a:p>
        </p:txBody>
      </p:sp>
    </p:spTree>
    <p:extLst>
      <p:ext uri="{BB962C8B-B14F-4D97-AF65-F5344CB8AC3E}">
        <p14:creationId xmlns:p14="http://schemas.microsoft.com/office/powerpoint/2010/main" val="2319195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0"/>
            <a:ext cx="9141619" cy="6856214"/>
          </a:xfrm>
          <a:prstGeom prst="rect">
            <a:avLst/>
          </a:prstGeom>
        </p:spPr>
      </p:pic>
      <p:sp>
        <p:nvSpPr>
          <p:cNvPr id="2" name="Title 1"/>
          <p:cNvSpPr>
            <a:spLocks noGrp="1"/>
          </p:cNvSpPr>
          <p:nvPr>
            <p:ph type="title"/>
          </p:nvPr>
        </p:nvSpPr>
        <p:spPr>
          <a:xfrm>
            <a:off x="514351" y="3308581"/>
            <a:ext cx="7598570" cy="1468800"/>
          </a:xfrm>
        </p:spPr>
        <p:txBody>
          <a:bodyPr anchor="b"/>
          <a:lstStyle>
            <a:lvl1pPr algn="l">
              <a:defRPr sz="30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514349" y="4777381"/>
            <a:ext cx="7598571" cy="860400"/>
          </a:xfrm>
        </p:spPr>
        <p:txBody>
          <a:bodyPr anchor="t">
            <a:normAutofit/>
          </a:bodyPr>
          <a:lstStyle>
            <a:lvl1pPr marL="0" indent="0" algn="l">
              <a:buNone/>
              <a:defRPr sz="1500" cap="all">
                <a:solidFill>
                  <a:schemeClr val="tx1"/>
                </a:solidFill>
              </a:defRPr>
            </a:lvl1pPr>
            <a:lvl2pPr marL="342892" indent="0">
              <a:buNone/>
              <a:defRPr sz="1350">
                <a:solidFill>
                  <a:schemeClr val="tx1">
                    <a:tint val="75000"/>
                  </a:schemeClr>
                </a:solidFill>
              </a:defRPr>
            </a:lvl2pPr>
            <a:lvl3pPr marL="685783" indent="0">
              <a:buNone/>
              <a:defRPr sz="1200">
                <a:solidFill>
                  <a:schemeClr val="tx1">
                    <a:tint val="75000"/>
                  </a:schemeClr>
                </a:solidFill>
              </a:defRPr>
            </a:lvl3pPr>
            <a:lvl4pPr marL="1028675" indent="0">
              <a:buNone/>
              <a:defRPr sz="1050">
                <a:solidFill>
                  <a:schemeClr val="tx1">
                    <a:tint val="75000"/>
                  </a:schemeClr>
                </a:solidFill>
              </a:defRPr>
            </a:lvl4pPr>
            <a:lvl5pPr marL="1371566" indent="0">
              <a:buNone/>
              <a:defRPr sz="1050">
                <a:solidFill>
                  <a:schemeClr val="tx1">
                    <a:tint val="75000"/>
                  </a:schemeClr>
                </a:solidFill>
              </a:defRPr>
            </a:lvl5pPr>
            <a:lvl6pPr marL="1714457" indent="0">
              <a:buNone/>
              <a:defRPr sz="1050">
                <a:solidFill>
                  <a:schemeClr val="tx1">
                    <a:tint val="75000"/>
                  </a:schemeClr>
                </a:solidFill>
              </a:defRPr>
            </a:lvl6pPr>
            <a:lvl7pPr marL="2057348" indent="0">
              <a:buNone/>
              <a:defRPr sz="1050">
                <a:solidFill>
                  <a:schemeClr val="tx1">
                    <a:tint val="75000"/>
                  </a:schemeClr>
                </a:solidFill>
              </a:defRPr>
            </a:lvl7pPr>
            <a:lvl8pPr marL="2400240" indent="0">
              <a:buNone/>
              <a:defRPr sz="1050">
                <a:solidFill>
                  <a:schemeClr val="tx1">
                    <a:tint val="75000"/>
                  </a:schemeClr>
                </a:solidFill>
              </a:defRPr>
            </a:lvl8pPr>
            <a:lvl9pPr marL="2743132" indent="0">
              <a:buNone/>
              <a:defRPr sz="105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4D152C3B-15BF-45EE-8D9D-8F2FEFB9D669}" type="datetimeFigureOut">
              <a:rPr lang="en-US" smtClean="0"/>
              <a:t>9/10/2019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A72846E-C5E5-48C1-B047-35982A60195E}" type="slidenum">
              <a:rPr lang="en-US" smtClean="0"/>
              <a:t>‹#›</a:t>
            </a:fld>
            <a:endParaRPr lang="en-US"/>
          </a:p>
        </p:txBody>
      </p:sp>
    </p:spTree>
    <p:extLst>
      <p:ext uri="{BB962C8B-B14F-4D97-AF65-F5344CB8AC3E}">
        <p14:creationId xmlns:p14="http://schemas.microsoft.com/office/powerpoint/2010/main" val="11227929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0"/>
            <a:ext cx="9141619" cy="6856214"/>
          </a:xfrm>
          <a:prstGeom prst="rect">
            <a:avLst/>
          </a:prstGeom>
        </p:spPr>
      </p:pic>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514352" y="2142067"/>
            <a:ext cx="3746501" cy="3649134"/>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366421" y="2142070"/>
            <a:ext cx="3746499" cy="3649133"/>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4D152C3B-15BF-45EE-8D9D-8F2FEFB9D669}" type="datetimeFigureOut">
              <a:rPr lang="en-US" smtClean="0"/>
              <a:t>9/10/2019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A72846E-C5E5-48C1-B047-35982A60195E}" type="slidenum">
              <a:rPr lang="en-US" smtClean="0"/>
              <a:t>‹#›</a:t>
            </a:fld>
            <a:endParaRPr lang="en-US"/>
          </a:p>
        </p:txBody>
      </p:sp>
    </p:spTree>
    <p:extLst>
      <p:ext uri="{BB962C8B-B14F-4D97-AF65-F5344CB8AC3E}">
        <p14:creationId xmlns:p14="http://schemas.microsoft.com/office/powerpoint/2010/main" val="17471285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730253" y="2218267"/>
            <a:ext cx="3531791" cy="576262"/>
          </a:xfrm>
        </p:spPr>
        <p:txBody>
          <a:bodyPr anchor="b">
            <a:noAutofit/>
          </a:bodyPr>
          <a:lstStyle>
            <a:lvl1pPr marL="0" indent="0">
              <a:buNone/>
              <a:defRPr sz="2100" b="0"/>
            </a:lvl1pPr>
            <a:lvl2pPr marL="342892" indent="0">
              <a:buNone/>
              <a:defRPr sz="1500" b="1"/>
            </a:lvl2pPr>
            <a:lvl3pPr marL="685783" indent="0">
              <a:buNone/>
              <a:defRPr sz="1350" b="1"/>
            </a:lvl3pPr>
            <a:lvl4pPr marL="1028675" indent="0">
              <a:buNone/>
              <a:defRPr sz="1200" b="1"/>
            </a:lvl4pPr>
            <a:lvl5pPr marL="1371566" indent="0">
              <a:buNone/>
              <a:defRPr sz="1200" b="1"/>
            </a:lvl5pPr>
            <a:lvl6pPr marL="1714457" indent="0">
              <a:buNone/>
              <a:defRPr sz="1200" b="1"/>
            </a:lvl6pPr>
            <a:lvl7pPr marL="2057348" indent="0">
              <a:buNone/>
              <a:defRPr sz="1200" b="1"/>
            </a:lvl7pPr>
            <a:lvl8pPr marL="2400240" indent="0">
              <a:buNone/>
              <a:defRPr sz="1200" b="1"/>
            </a:lvl8pPr>
            <a:lvl9pPr marL="2743132" indent="0">
              <a:buNone/>
              <a:defRPr sz="1200" b="1"/>
            </a:lvl9pPr>
          </a:lstStyle>
          <a:p>
            <a:pPr lvl="0"/>
            <a:r>
              <a:rPr lang="en-US" smtClean="0"/>
              <a:t>Edit Master text styles</a:t>
            </a:r>
          </a:p>
        </p:txBody>
      </p:sp>
      <p:sp>
        <p:nvSpPr>
          <p:cNvPr id="4" name="Content Placeholder 3"/>
          <p:cNvSpPr>
            <a:spLocks noGrp="1"/>
          </p:cNvSpPr>
          <p:nvPr>
            <p:ph sz="half" idx="2"/>
          </p:nvPr>
        </p:nvSpPr>
        <p:spPr>
          <a:xfrm>
            <a:off x="514351" y="2870201"/>
            <a:ext cx="3747692" cy="2920998"/>
          </a:xfrm>
        </p:spPr>
        <p:txBody>
          <a:bodyPr anchor="t">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572003" y="2226734"/>
            <a:ext cx="3542110" cy="576262"/>
          </a:xfrm>
        </p:spPr>
        <p:txBody>
          <a:bodyPr anchor="b">
            <a:noAutofit/>
          </a:bodyPr>
          <a:lstStyle>
            <a:lvl1pPr marL="0" indent="0">
              <a:buNone/>
              <a:defRPr sz="2100" b="0"/>
            </a:lvl1pPr>
            <a:lvl2pPr marL="342892" indent="0">
              <a:buNone/>
              <a:defRPr sz="1500" b="1"/>
            </a:lvl2pPr>
            <a:lvl3pPr marL="685783" indent="0">
              <a:buNone/>
              <a:defRPr sz="1350" b="1"/>
            </a:lvl3pPr>
            <a:lvl4pPr marL="1028675" indent="0">
              <a:buNone/>
              <a:defRPr sz="1200" b="1"/>
            </a:lvl4pPr>
            <a:lvl5pPr marL="1371566" indent="0">
              <a:buNone/>
              <a:defRPr sz="1200" b="1"/>
            </a:lvl5pPr>
            <a:lvl6pPr marL="1714457" indent="0">
              <a:buNone/>
              <a:defRPr sz="1200" b="1"/>
            </a:lvl6pPr>
            <a:lvl7pPr marL="2057348" indent="0">
              <a:buNone/>
              <a:defRPr sz="1200" b="1"/>
            </a:lvl7pPr>
            <a:lvl8pPr marL="2400240" indent="0">
              <a:buNone/>
              <a:defRPr sz="1200" b="1"/>
            </a:lvl8pPr>
            <a:lvl9pPr marL="2743132" indent="0">
              <a:buNone/>
              <a:defRPr sz="1200" b="1"/>
            </a:lvl9pPr>
          </a:lstStyle>
          <a:p>
            <a:pPr lvl="0"/>
            <a:r>
              <a:rPr lang="en-US" smtClean="0"/>
              <a:t>Edit Master text styles</a:t>
            </a:r>
          </a:p>
        </p:txBody>
      </p:sp>
      <p:sp>
        <p:nvSpPr>
          <p:cNvPr id="6" name="Content Placeholder 5"/>
          <p:cNvSpPr>
            <a:spLocks noGrp="1"/>
          </p:cNvSpPr>
          <p:nvPr>
            <p:ph sz="quarter" idx="4"/>
          </p:nvPr>
        </p:nvSpPr>
        <p:spPr>
          <a:xfrm>
            <a:off x="4367613" y="2870201"/>
            <a:ext cx="3746501" cy="2920998"/>
          </a:xfrm>
        </p:spPr>
        <p:txBody>
          <a:bodyPr anchor="t">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4D152C3B-15BF-45EE-8D9D-8F2FEFB9D669}" type="datetimeFigureOut">
              <a:rPr lang="en-US" smtClean="0"/>
              <a:t>9/10/2019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A72846E-C5E5-48C1-B047-35982A60195E}" type="slidenum">
              <a:rPr lang="en-US" smtClean="0"/>
              <a:t>‹#›</a:t>
            </a:fld>
            <a:endParaRPr lang="en-US"/>
          </a:p>
        </p:txBody>
      </p:sp>
    </p:spTree>
    <p:extLst>
      <p:ext uri="{BB962C8B-B14F-4D97-AF65-F5344CB8AC3E}">
        <p14:creationId xmlns:p14="http://schemas.microsoft.com/office/powerpoint/2010/main" val="90345819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pic>
        <p:nvPicPr>
          <p:cNvPr id="6" name="Picture 5"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0"/>
            <a:ext cx="9141619" cy="6856214"/>
          </a:xfrm>
          <a:prstGeom prst="rect">
            <a:avLst/>
          </a:prstGeom>
        </p:spPr>
      </p:pic>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4D152C3B-15BF-45EE-8D9D-8F2FEFB9D669}" type="datetimeFigureOut">
              <a:rPr lang="en-US" smtClean="0"/>
              <a:t>9/10/2019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A72846E-C5E5-48C1-B047-35982A60195E}" type="slidenum">
              <a:rPr lang="en-US" smtClean="0"/>
              <a:t>‹#›</a:t>
            </a:fld>
            <a:endParaRPr lang="en-US"/>
          </a:p>
        </p:txBody>
      </p:sp>
    </p:spTree>
    <p:extLst>
      <p:ext uri="{BB962C8B-B14F-4D97-AF65-F5344CB8AC3E}">
        <p14:creationId xmlns:p14="http://schemas.microsoft.com/office/powerpoint/2010/main" val="35542712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5" name="Picture 4"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0"/>
            <a:ext cx="9141619" cy="6856214"/>
          </a:xfrm>
          <a:prstGeom prst="rect">
            <a:avLst/>
          </a:prstGeom>
        </p:spPr>
      </p:pic>
      <p:sp>
        <p:nvSpPr>
          <p:cNvPr id="2" name="Date Placeholder 1"/>
          <p:cNvSpPr>
            <a:spLocks noGrp="1"/>
          </p:cNvSpPr>
          <p:nvPr>
            <p:ph type="dt" sz="half" idx="10"/>
          </p:nvPr>
        </p:nvSpPr>
        <p:spPr/>
        <p:txBody>
          <a:bodyPr/>
          <a:lstStyle/>
          <a:p>
            <a:fld id="{4D152C3B-15BF-45EE-8D9D-8F2FEFB9D669}" type="datetimeFigureOut">
              <a:rPr lang="en-US" smtClean="0"/>
              <a:t>9/10/2019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A72846E-C5E5-48C1-B047-35982A60195E}" type="slidenum">
              <a:rPr lang="en-US" smtClean="0"/>
              <a:t>‹#›</a:t>
            </a:fld>
            <a:endParaRPr lang="en-US"/>
          </a:p>
        </p:txBody>
      </p:sp>
    </p:spTree>
    <p:extLst>
      <p:ext uri="{BB962C8B-B14F-4D97-AF65-F5344CB8AC3E}">
        <p14:creationId xmlns:p14="http://schemas.microsoft.com/office/powerpoint/2010/main" val="7644363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0"/>
            <a:ext cx="9141619" cy="6856214"/>
          </a:xfrm>
          <a:prstGeom prst="rect">
            <a:avLst/>
          </a:prstGeom>
        </p:spPr>
      </p:pic>
      <p:sp>
        <p:nvSpPr>
          <p:cNvPr id="2" name="Title 1"/>
          <p:cNvSpPr>
            <a:spLocks noGrp="1"/>
          </p:cNvSpPr>
          <p:nvPr>
            <p:ph type="title"/>
          </p:nvPr>
        </p:nvSpPr>
        <p:spPr>
          <a:xfrm>
            <a:off x="514350" y="2074333"/>
            <a:ext cx="2760664" cy="1371600"/>
          </a:xfrm>
        </p:spPr>
        <p:txBody>
          <a:bodyPr anchor="b">
            <a:normAutofit/>
          </a:bodyPr>
          <a:lstStyle>
            <a:lvl1pPr algn="l">
              <a:defRPr sz="1800" b="0"/>
            </a:lvl1pPr>
          </a:lstStyle>
          <a:p>
            <a:r>
              <a:rPr lang="en-US" smtClean="0"/>
              <a:t>Click to edit Master title style</a:t>
            </a:r>
            <a:endParaRPr lang="en-US" dirty="0"/>
          </a:p>
        </p:txBody>
      </p:sp>
      <p:sp>
        <p:nvSpPr>
          <p:cNvPr id="3" name="Content Placeholder 2"/>
          <p:cNvSpPr>
            <a:spLocks noGrp="1"/>
          </p:cNvSpPr>
          <p:nvPr>
            <p:ph idx="1"/>
          </p:nvPr>
        </p:nvSpPr>
        <p:spPr>
          <a:xfrm>
            <a:off x="3486151" y="609601"/>
            <a:ext cx="4626770" cy="5181600"/>
          </a:xfrm>
        </p:spPr>
        <p:txBody>
          <a:bodyPr anchor="ct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514350" y="3445933"/>
            <a:ext cx="2760664" cy="1828800"/>
          </a:xfrm>
        </p:spPr>
        <p:txBody>
          <a:bodyPr anchor="t">
            <a:normAutofit/>
          </a:bodyPr>
          <a:lstStyle>
            <a:lvl1pPr marL="0" indent="0">
              <a:buNone/>
              <a:defRPr sz="1200"/>
            </a:lvl1pPr>
            <a:lvl2pPr marL="342892" indent="0">
              <a:buNone/>
              <a:defRPr sz="900"/>
            </a:lvl2pPr>
            <a:lvl3pPr marL="685783" indent="0">
              <a:buNone/>
              <a:defRPr sz="750"/>
            </a:lvl3pPr>
            <a:lvl4pPr marL="1028675" indent="0">
              <a:buNone/>
              <a:defRPr sz="675"/>
            </a:lvl4pPr>
            <a:lvl5pPr marL="1371566" indent="0">
              <a:buNone/>
              <a:defRPr sz="675"/>
            </a:lvl5pPr>
            <a:lvl6pPr marL="1714457" indent="0">
              <a:buNone/>
              <a:defRPr sz="675"/>
            </a:lvl6pPr>
            <a:lvl7pPr marL="2057348" indent="0">
              <a:buNone/>
              <a:defRPr sz="675"/>
            </a:lvl7pPr>
            <a:lvl8pPr marL="2400240" indent="0">
              <a:buNone/>
              <a:defRPr sz="675"/>
            </a:lvl8pPr>
            <a:lvl9pPr marL="2743132" indent="0">
              <a:buNone/>
              <a:defRPr sz="675"/>
            </a:lvl9pPr>
          </a:lstStyle>
          <a:p>
            <a:pPr lvl="0"/>
            <a:r>
              <a:rPr lang="en-US" smtClean="0"/>
              <a:t>Edit Master text styles</a:t>
            </a:r>
          </a:p>
        </p:txBody>
      </p:sp>
      <p:sp>
        <p:nvSpPr>
          <p:cNvPr id="5" name="Date Placeholder 4"/>
          <p:cNvSpPr>
            <a:spLocks noGrp="1"/>
          </p:cNvSpPr>
          <p:nvPr>
            <p:ph type="dt" sz="half" idx="10"/>
          </p:nvPr>
        </p:nvSpPr>
        <p:spPr/>
        <p:txBody>
          <a:bodyPr/>
          <a:lstStyle/>
          <a:p>
            <a:fld id="{4D152C3B-15BF-45EE-8D9D-8F2FEFB9D669}" type="datetimeFigureOut">
              <a:rPr lang="en-US" smtClean="0"/>
              <a:t>9/10/2019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A72846E-C5E5-48C1-B047-35982A60195E}" type="slidenum">
              <a:rPr lang="en-US" smtClean="0"/>
              <a:t>‹#›</a:t>
            </a:fld>
            <a:endParaRPr lang="en-US"/>
          </a:p>
        </p:txBody>
      </p:sp>
    </p:spTree>
    <p:extLst>
      <p:ext uri="{BB962C8B-B14F-4D97-AF65-F5344CB8AC3E}">
        <p14:creationId xmlns:p14="http://schemas.microsoft.com/office/powerpoint/2010/main" val="209206861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0"/>
            <a:ext cx="9141619" cy="6856214"/>
          </a:xfrm>
          <a:prstGeom prst="rect">
            <a:avLst/>
          </a:prstGeom>
        </p:spPr>
      </p:pic>
      <p:sp>
        <p:nvSpPr>
          <p:cNvPr id="2" name="Title 1"/>
          <p:cNvSpPr>
            <a:spLocks noGrp="1"/>
          </p:cNvSpPr>
          <p:nvPr>
            <p:ph type="title"/>
          </p:nvPr>
        </p:nvSpPr>
        <p:spPr>
          <a:xfrm>
            <a:off x="514350" y="1600200"/>
            <a:ext cx="4623490" cy="1371600"/>
          </a:xfrm>
        </p:spPr>
        <p:txBody>
          <a:bodyPr anchor="b">
            <a:normAutofit/>
          </a:bodyPr>
          <a:lstStyle>
            <a:lvl1pPr algn="l">
              <a:defRPr sz="2100" b="0"/>
            </a:lvl1pPr>
          </a:lstStyle>
          <a:p>
            <a:r>
              <a:rPr lang="en-US" smtClean="0"/>
              <a:t>Click to edit Master title style</a:t>
            </a:r>
            <a:endParaRPr lang="en-US" dirty="0"/>
          </a:p>
        </p:txBody>
      </p:sp>
      <p:sp>
        <p:nvSpPr>
          <p:cNvPr id="14" name="Picture Placeholder 2"/>
          <p:cNvSpPr>
            <a:spLocks noGrp="1" noChangeAspect="1"/>
          </p:cNvSpPr>
          <p:nvPr>
            <p:ph type="pic" idx="1"/>
          </p:nvPr>
        </p:nvSpPr>
        <p:spPr>
          <a:xfrm>
            <a:off x="5652191" y="914400"/>
            <a:ext cx="2460731" cy="4572000"/>
          </a:xfrm>
          <a:prstGeom prst="roundRect">
            <a:avLst>
              <a:gd name="adj" fmla="val 4280"/>
            </a:avLst>
          </a:prstGeom>
          <a:ln w="50800" cap="sq" cmpd="dbl">
            <a:gradFill flip="none" rotWithShape="1">
              <a:gsLst>
                <a:gs pos="0">
                  <a:srgbClr val="FFFFFF"/>
                </a:gs>
                <a:gs pos="100000">
                  <a:schemeClr val="tx1">
                    <a:alpha val="0"/>
                  </a:schemeClr>
                </a:gs>
              </a:gsLst>
              <a:path path="circle">
                <a:fillToRect l="50000" t="50000" r="50000" b="50000"/>
              </a:path>
              <a:tileRect/>
            </a:gradFill>
            <a:miter lim="800000"/>
          </a:ln>
          <a:effectLst>
            <a:outerShdw blurRad="254000" algn="tl" rotWithShape="0">
              <a:srgbClr val="000000">
                <a:alpha val="43000"/>
              </a:srgbClr>
            </a:outerShdw>
          </a:effectLst>
        </p:spPr>
        <p:txBody>
          <a:bodyPr anchor="t">
            <a:normAutofit/>
          </a:bodyPr>
          <a:lstStyle>
            <a:lvl1pPr marL="0" indent="0" algn="ctr">
              <a:buNone/>
              <a:defRPr sz="1200"/>
            </a:lvl1pPr>
            <a:lvl2pPr marL="342892" indent="0">
              <a:buNone/>
              <a:defRPr sz="1200"/>
            </a:lvl2pPr>
            <a:lvl3pPr marL="685783" indent="0">
              <a:buNone/>
              <a:defRPr sz="1200"/>
            </a:lvl3pPr>
            <a:lvl4pPr marL="1028675" indent="0">
              <a:buNone/>
              <a:defRPr sz="1200"/>
            </a:lvl4pPr>
            <a:lvl5pPr marL="1371566" indent="0">
              <a:buNone/>
              <a:defRPr sz="1200"/>
            </a:lvl5pPr>
            <a:lvl6pPr marL="1714457" indent="0">
              <a:buNone/>
              <a:defRPr sz="1200"/>
            </a:lvl6pPr>
            <a:lvl7pPr marL="2057348" indent="0">
              <a:buNone/>
              <a:defRPr sz="1200"/>
            </a:lvl7pPr>
            <a:lvl8pPr marL="2400240" indent="0">
              <a:buNone/>
              <a:defRPr sz="1200"/>
            </a:lvl8pPr>
            <a:lvl9pPr marL="2743132" indent="0">
              <a:buNone/>
              <a:defRPr sz="1200"/>
            </a:lvl9pPr>
          </a:lstStyle>
          <a:p>
            <a:r>
              <a:rPr lang="en-US" smtClean="0"/>
              <a:t>Click icon to add picture</a:t>
            </a:r>
            <a:endParaRPr lang="en-US" dirty="0"/>
          </a:p>
        </p:txBody>
      </p:sp>
      <p:sp>
        <p:nvSpPr>
          <p:cNvPr id="4" name="Text Placeholder 3"/>
          <p:cNvSpPr>
            <a:spLocks noGrp="1"/>
          </p:cNvSpPr>
          <p:nvPr>
            <p:ph type="body" sz="half" idx="2"/>
          </p:nvPr>
        </p:nvSpPr>
        <p:spPr>
          <a:xfrm>
            <a:off x="514350" y="2971800"/>
            <a:ext cx="4623490" cy="1828800"/>
          </a:xfrm>
        </p:spPr>
        <p:txBody>
          <a:bodyPr anchor="t">
            <a:normAutofit/>
          </a:bodyPr>
          <a:lstStyle>
            <a:lvl1pPr marL="0" indent="0">
              <a:buNone/>
              <a:defRPr sz="1350"/>
            </a:lvl1pPr>
            <a:lvl2pPr marL="342892" indent="0">
              <a:buNone/>
              <a:defRPr sz="900"/>
            </a:lvl2pPr>
            <a:lvl3pPr marL="685783" indent="0">
              <a:buNone/>
              <a:defRPr sz="750"/>
            </a:lvl3pPr>
            <a:lvl4pPr marL="1028675" indent="0">
              <a:buNone/>
              <a:defRPr sz="675"/>
            </a:lvl4pPr>
            <a:lvl5pPr marL="1371566" indent="0">
              <a:buNone/>
              <a:defRPr sz="675"/>
            </a:lvl5pPr>
            <a:lvl6pPr marL="1714457" indent="0">
              <a:buNone/>
              <a:defRPr sz="675"/>
            </a:lvl6pPr>
            <a:lvl7pPr marL="2057348" indent="0">
              <a:buNone/>
              <a:defRPr sz="675"/>
            </a:lvl7pPr>
            <a:lvl8pPr marL="2400240" indent="0">
              <a:buNone/>
              <a:defRPr sz="675"/>
            </a:lvl8pPr>
            <a:lvl9pPr marL="2743132" indent="0">
              <a:buNone/>
              <a:defRPr sz="675"/>
            </a:lvl9pPr>
          </a:lstStyle>
          <a:p>
            <a:pPr lvl="0"/>
            <a:r>
              <a:rPr lang="en-US" smtClean="0"/>
              <a:t>Edit Master text styles</a:t>
            </a:r>
          </a:p>
        </p:txBody>
      </p:sp>
      <p:sp>
        <p:nvSpPr>
          <p:cNvPr id="5" name="Date Placeholder 4"/>
          <p:cNvSpPr>
            <a:spLocks noGrp="1"/>
          </p:cNvSpPr>
          <p:nvPr>
            <p:ph type="dt" sz="half" idx="10"/>
          </p:nvPr>
        </p:nvSpPr>
        <p:spPr/>
        <p:txBody>
          <a:bodyPr/>
          <a:lstStyle/>
          <a:p>
            <a:fld id="{4D152C3B-15BF-45EE-8D9D-8F2FEFB9D669}" type="datetimeFigureOut">
              <a:rPr lang="en-US" smtClean="0"/>
              <a:t>9/10/2019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A72846E-C5E5-48C1-B047-35982A60195E}" type="slidenum">
              <a:rPr lang="en-US" smtClean="0"/>
              <a:t>‹#›</a:t>
            </a:fld>
            <a:endParaRPr lang="en-US"/>
          </a:p>
        </p:txBody>
      </p:sp>
    </p:spTree>
    <p:extLst>
      <p:ext uri="{BB962C8B-B14F-4D97-AF65-F5344CB8AC3E}">
        <p14:creationId xmlns:p14="http://schemas.microsoft.com/office/powerpoint/2010/main" val="168058964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14352" y="609603"/>
            <a:ext cx="7598569" cy="1456267"/>
          </a:xfrm>
          <a:prstGeom prst="rect">
            <a:avLst/>
          </a:prstGeom>
          <a:effectLst/>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514352" y="2142070"/>
            <a:ext cx="7598569" cy="3649133"/>
          </a:xfrm>
          <a:prstGeom prst="rect">
            <a:avLst/>
          </a:prstGeom>
        </p:spPr>
        <p:txBody>
          <a:bodyPr vert="horz" lIns="91440" tIns="45720" rIns="91440" bIns="45720" rtlCol="0" anchor="ct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6442245" y="5870578"/>
            <a:ext cx="1200150" cy="377825"/>
          </a:xfrm>
          <a:prstGeom prst="rect">
            <a:avLst/>
          </a:prstGeom>
        </p:spPr>
        <p:txBody>
          <a:bodyPr vert="horz" lIns="91440" tIns="45720" rIns="91440" bIns="45720" rtlCol="0" anchor="ctr"/>
          <a:lstStyle>
            <a:lvl1pPr algn="r">
              <a:defRPr sz="750" b="0" i="0">
                <a:solidFill>
                  <a:schemeClr val="tx1"/>
                </a:solidFill>
                <a:effectLst/>
                <a:latin typeface="+mn-lt"/>
              </a:defRPr>
            </a:lvl1pPr>
          </a:lstStyle>
          <a:p>
            <a:fld id="{4D152C3B-15BF-45EE-8D9D-8F2FEFB9D669}" type="datetimeFigureOut">
              <a:rPr lang="en-US" smtClean="0"/>
              <a:t>9/10/2019</a:t>
            </a:fld>
            <a:endParaRPr lang="en-US"/>
          </a:p>
        </p:txBody>
      </p:sp>
      <p:sp>
        <p:nvSpPr>
          <p:cNvPr id="5" name="Footer Placeholder 4"/>
          <p:cNvSpPr>
            <a:spLocks noGrp="1"/>
          </p:cNvSpPr>
          <p:nvPr>
            <p:ph type="ftr" sz="quarter" idx="3"/>
          </p:nvPr>
        </p:nvSpPr>
        <p:spPr>
          <a:xfrm>
            <a:off x="514351" y="5870578"/>
            <a:ext cx="5870744" cy="377825"/>
          </a:xfrm>
          <a:prstGeom prst="rect">
            <a:avLst/>
          </a:prstGeom>
        </p:spPr>
        <p:txBody>
          <a:bodyPr vert="horz" lIns="91440" tIns="45720" rIns="91440" bIns="45720" rtlCol="0" anchor="ctr"/>
          <a:lstStyle>
            <a:lvl1pPr algn="l">
              <a:defRPr sz="750" b="0" i="0">
                <a:solidFill>
                  <a:schemeClr val="tx1"/>
                </a:solidFill>
                <a:effectLst/>
                <a:latin typeface="+mn-lt"/>
              </a:defRPr>
            </a:lvl1pPr>
          </a:lstStyle>
          <a:p>
            <a:endParaRPr lang="en-US"/>
          </a:p>
        </p:txBody>
      </p:sp>
      <p:sp>
        <p:nvSpPr>
          <p:cNvPr id="6" name="Slide Number Placeholder 5"/>
          <p:cNvSpPr>
            <a:spLocks noGrp="1"/>
          </p:cNvSpPr>
          <p:nvPr>
            <p:ph type="sldNum" sz="quarter" idx="4"/>
          </p:nvPr>
        </p:nvSpPr>
        <p:spPr>
          <a:xfrm>
            <a:off x="7699547" y="5870578"/>
            <a:ext cx="413375" cy="377825"/>
          </a:xfrm>
          <a:prstGeom prst="rect">
            <a:avLst/>
          </a:prstGeom>
        </p:spPr>
        <p:txBody>
          <a:bodyPr vert="horz" lIns="91440" tIns="45720" rIns="91440" bIns="45720" rtlCol="0" anchor="ctr"/>
          <a:lstStyle>
            <a:lvl1pPr algn="r">
              <a:defRPr sz="750" b="0" i="0">
                <a:solidFill>
                  <a:schemeClr val="tx1"/>
                </a:solidFill>
                <a:effectLst/>
                <a:latin typeface="+mn-lt"/>
              </a:defRPr>
            </a:lvl1pPr>
          </a:lstStyle>
          <a:p>
            <a:fld id="{9A72846E-C5E5-48C1-B047-35982A60195E}" type="slidenum">
              <a:rPr lang="en-US" smtClean="0"/>
              <a:t>‹#›</a:t>
            </a:fld>
            <a:endParaRPr lang="en-US"/>
          </a:p>
        </p:txBody>
      </p:sp>
    </p:spTree>
    <p:extLst>
      <p:ext uri="{BB962C8B-B14F-4D97-AF65-F5344CB8AC3E}">
        <p14:creationId xmlns:p14="http://schemas.microsoft.com/office/powerpoint/2010/main" val="3462653126"/>
      </p:ext>
    </p:extLst>
  </p:cSld>
  <p:clrMap bg1="dk1" tx1="lt1" bg2="dk2" tx2="lt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 id="2147483685" r:id="rId12"/>
    <p:sldLayoutId id="2147483686" r:id="rId13"/>
    <p:sldLayoutId id="2147483687" r:id="rId14"/>
    <p:sldLayoutId id="2147483688" r:id="rId15"/>
    <p:sldLayoutId id="2147483689" r:id="rId16"/>
    <p:sldLayoutId id="2147483690" r:id="rId17"/>
    <p:sldLayoutId id="2147483691" r:id="rId18"/>
  </p:sldLayoutIdLst>
  <p:txStyles>
    <p:titleStyle>
      <a:lvl1pPr algn="l" defTabSz="342892" rtl="0" eaLnBrk="1" latinLnBrk="0" hangingPunct="1">
        <a:spcBef>
          <a:spcPct val="0"/>
        </a:spcBef>
        <a:buNone/>
        <a:defRPr sz="27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14308" indent="-214308" algn="l" defTabSz="342892" rtl="0" eaLnBrk="1" latinLnBrk="0" hangingPunct="1">
        <a:spcBef>
          <a:spcPts val="0"/>
        </a:spcBef>
        <a:spcAft>
          <a:spcPts val="750"/>
        </a:spcAft>
        <a:buClr>
          <a:schemeClr val="tx1"/>
        </a:buClr>
        <a:buSzPct val="100000"/>
        <a:buFont typeface="Arial"/>
        <a:buChar char="•"/>
        <a:defRPr sz="1350" kern="1200" cap="none">
          <a:solidFill>
            <a:schemeClr val="tx1"/>
          </a:solidFill>
          <a:effectLst/>
          <a:latin typeface="+mn-lt"/>
          <a:ea typeface="+mn-ea"/>
          <a:cs typeface="+mn-cs"/>
        </a:defRPr>
      </a:lvl1pPr>
      <a:lvl2pPr marL="557199" indent="-214308" algn="l" defTabSz="342892" rtl="0" eaLnBrk="1" latinLnBrk="0" hangingPunct="1">
        <a:spcBef>
          <a:spcPts val="0"/>
        </a:spcBef>
        <a:spcAft>
          <a:spcPts val="750"/>
        </a:spcAft>
        <a:buClr>
          <a:schemeClr val="tx1"/>
        </a:buClr>
        <a:buSzPct val="100000"/>
        <a:buFont typeface="Arial"/>
        <a:buChar char="•"/>
        <a:defRPr sz="1200" kern="1200" cap="none">
          <a:solidFill>
            <a:schemeClr val="tx1"/>
          </a:solidFill>
          <a:effectLst/>
          <a:latin typeface="+mn-lt"/>
          <a:ea typeface="+mn-ea"/>
          <a:cs typeface="+mn-cs"/>
        </a:defRPr>
      </a:lvl2pPr>
      <a:lvl3pPr marL="900091" indent="-214308" algn="l" defTabSz="342892" rtl="0" eaLnBrk="1" latinLnBrk="0" hangingPunct="1">
        <a:spcBef>
          <a:spcPts val="0"/>
        </a:spcBef>
        <a:spcAft>
          <a:spcPts val="750"/>
        </a:spcAft>
        <a:buClr>
          <a:schemeClr val="tx1"/>
        </a:buClr>
        <a:buSzPct val="100000"/>
        <a:buFont typeface="Arial"/>
        <a:buChar char="•"/>
        <a:defRPr sz="1050" kern="1200" cap="none">
          <a:solidFill>
            <a:schemeClr val="tx1"/>
          </a:solidFill>
          <a:effectLst/>
          <a:latin typeface="+mn-lt"/>
          <a:ea typeface="+mn-ea"/>
          <a:cs typeface="+mn-cs"/>
        </a:defRPr>
      </a:lvl3pPr>
      <a:lvl4pPr marL="1157259" indent="-128585" algn="l" defTabSz="342892" rtl="0" eaLnBrk="1" latinLnBrk="0" hangingPunct="1">
        <a:spcBef>
          <a:spcPts val="0"/>
        </a:spcBef>
        <a:spcAft>
          <a:spcPts val="750"/>
        </a:spcAft>
        <a:buClr>
          <a:schemeClr val="tx1"/>
        </a:buClr>
        <a:buSzPct val="100000"/>
        <a:buFont typeface="Arial"/>
        <a:buChar char="•"/>
        <a:defRPr sz="900" kern="1200" cap="none">
          <a:solidFill>
            <a:schemeClr val="tx1"/>
          </a:solidFill>
          <a:effectLst/>
          <a:latin typeface="+mn-lt"/>
          <a:ea typeface="+mn-ea"/>
          <a:cs typeface="+mn-cs"/>
        </a:defRPr>
      </a:lvl4pPr>
      <a:lvl5pPr marL="1500151" indent="-128585" algn="l" defTabSz="342892" rtl="0" eaLnBrk="1" latinLnBrk="0" hangingPunct="1">
        <a:spcBef>
          <a:spcPts val="0"/>
        </a:spcBef>
        <a:spcAft>
          <a:spcPts val="750"/>
        </a:spcAft>
        <a:buClr>
          <a:schemeClr val="tx1"/>
        </a:buClr>
        <a:buSzPct val="100000"/>
        <a:buFont typeface="Arial"/>
        <a:buChar char="•"/>
        <a:defRPr sz="900" kern="1200" cap="none">
          <a:solidFill>
            <a:schemeClr val="tx1"/>
          </a:solidFill>
          <a:effectLst/>
          <a:latin typeface="+mn-lt"/>
          <a:ea typeface="+mn-ea"/>
          <a:cs typeface="+mn-cs"/>
        </a:defRPr>
      </a:lvl5pPr>
      <a:lvl6pPr marL="1885903" indent="-171446" algn="l" defTabSz="342892" rtl="0" eaLnBrk="1" latinLnBrk="0" hangingPunct="1">
        <a:spcBef>
          <a:spcPts val="0"/>
        </a:spcBef>
        <a:spcAft>
          <a:spcPts val="750"/>
        </a:spcAft>
        <a:buClr>
          <a:schemeClr val="tx1"/>
        </a:buClr>
        <a:buSzPct val="100000"/>
        <a:buFont typeface="Arial"/>
        <a:buChar char="•"/>
        <a:defRPr sz="900" kern="1200" cap="none">
          <a:solidFill>
            <a:schemeClr val="tx1"/>
          </a:solidFill>
          <a:effectLst/>
          <a:latin typeface="+mn-lt"/>
          <a:ea typeface="+mn-ea"/>
          <a:cs typeface="+mn-cs"/>
        </a:defRPr>
      </a:lvl6pPr>
      <a:lvl7pPr marL="2228795" indent="-171446" algn="l" defTabSz="342892" rtl="0" eaLnBrk="1" latinLnBrk="0" hangingPunct="1">
        <a:spcBef>
          <a:spcPts val="0"/>
        </a:spcBef>
        <a:spcAft>
          <a:spcPts val="750"/>
        </a:spcAft>
        <a:buClr>
          <a:schemeClr val="tx1"/>
        </a:buClr>
        <a:buSzPct val="100000"/>
        <a:buFont typeface="Arial"/>
        <a:buChar char="•"/>
        <a:defRPr sz="900" kern="1200" cap="none">
          <a:solidFill>
            <a:schemeClr val="tx1"/>
          </a:solidFill>
          <a:effectLst/>
          <a:latin typeface="+mn-lt"/>
          <a:ea typeface="+mn-ea"/>
          <a:cs typeface="+mn-cs"/>
        </a:defRPr>
      </a:lvl7pPr>
      <a:lvl8pPr marL="2571686" indent="-171446" algn="l" defTabSz="342892" rtl="0" eaLnBrk="1" latinLnBrk="0" hangingPunct="1">
        <a:spcBef>
          <a:spcPts val="0"/>
        </a:spcBef>
        <a:spcAft>
          <a:spcPts val="750"/>
        </a:spcAft>
        <a:buClr>
          <a:schemeClr val="tx1"/>
        </a:buClr>
        <a:buSzPct val="100000"/>
        <a:buFont typeface="Arial"/>
        <a:buChar char="•"/>
        <a:defRPr sz="900" kern="1200" cap="none">
          <a:solidFill>
            <a:schemeClr val="tx1"/>
          </a:solidFill>
          <a:effectLst/>
          <a:latin typeface="+mn-lt"/>
          <a:ea typeface="+mn-ea"/>
          <a:cs typeface="+mn-cs"/>
        </a:defRPr>
      </a:lvl8pPr>
      <a:lvl9pPr marL="2914577" indent="-171446" algn="l" defTabSz="342892" rtl="0" eaLnBrk="1" latinLnBrk="0" hangingPunct="1">
        <a:spcBef>
          <a:spcPts val="0"/>
        </a:spcBef>
        <a:spcAft>
          <a:spcPts val="750"/>
        </a:spcAft>
        <a:buClr>
          <a:schemeClr val="tx1"/>
        </a:buClr>
        <a:buSzPct val="100000"/>
        <a:buFont typeface="Arial"/>
        <a:buChar char="•"/>
        <a:defRPr sz="900" kern="1200" cap="none">
          <a:solidFill>
            <a:schemeClr val="tx1"/>
          </a:solidFill>
          <a:effectLst/>
          <a:latin typeface="+mn-lt"/>
          <a:ea typeface="+mn-ea"/>
          <a:cs typeface="+mn-cs"/>
        </a:defRPr>
      </a:lvl9pPr>
    </p:bodyStyle>
    <p:otherStyle>
      <a:defPPr>
        <a:defRPr lang="en-US"/>
      </a:defPPr>
      <a:lvl1pPr marL="0" algn="l" defTabSz="342892" rtl="0" eaLnBrk="1" latinLnBrk="0" hangingPunct="1">
        <a:defRPr sz="1350" kern="1200">
          <a:solidFill>
            <a:schemeClr val="tx1"/>
          </a:solidFill>
          <a:latin typeface="+mn-lt"/>
          <a:ea typeface="+mn-ea"/>
          <a:cs typeface="+mn-cs"/>
        </a:defRPr>
      </a:lvl1pPr>
      <a:lvl2pPr marL="342892" algn="l" defTabSz="342892" rtl="0" eaLnBrk="1" latinLnBrk="0" hangingPunct="1">
        <a:defRPr sz="1350" kern="1200">
          <a:solidFill>
            <a:schemeClr val="tx1"/>
          </a:solidFill>
          <a:latin typeface="+mn-lt"/>
          <a:ea typeface="+mn-ea"/>
          <a:cs typeface="+mn-cs"/>
        </a:defRPr>
      </a:lvl2pPr>
      <a:lvl3pPr marL="685783" algn="l" defTabSz="342892" rtl="0" eaLnBrk="1" latinLnBrk="0" hangingPunct="1">
        <a:defRPr sz="1350" kern="1200">
          <a:solidFill>
            <a:schemeClr val="tx1"/>
          </a:solidFill>
          <a:latin typeface="+mn-lt"/>
          <a:ea typeface="+mn-ea"/>
          <a:cs typeface="+mn-cs"/>
        </a:defRPr>
      </a:lvl3pPr>
      <a:lvl4pPr marL="1028675" algn="l" defTabSz="342892" rtl="0" eaLnBrk="1" latinLnBrk="0" hangingPunct="1">
        <a:defRPr sz="1350" kern="1200">
          <a:solidFill>
            <a:schemeClr val="tx1"/>
          </a:solidFill>
          <a:latin typeface="+mn-lt"/>
          <a:ea typeface="+mn-ea"/>
          <a:cs typeface="+mn-cs"/>
        </a:defRPr>
      </a:lvl4pPr>
      <a:lvl5pPr marL="1371566" algn="l" defTabSz="342892" rtl="0" eaLnBrk="1" latinLnBrk="0" hangingPunct="1">
        <a:defRPr sz="1350" kern="1200">
          <a:solidFill>
            <a:schemeClr val="tx1"/>
          </a:solidFill>
          <a:latin typeface="+mn-lt"/>
          <a:ea typeface="+mn-ea"/>
          <a:cs typeface="+mn-cs"/>
        </a:defRPr>
      </a:lvl5pPr>
      <a:lvl6pPr marL="1714457" algn="l" defTabSz="342892" rtl="0" eaLnBrk="1" latinLnBrk="0" hangingPunct="1">
        <a:defRPr sz="1350" kern="1200">
          <a:solidFill>
            <a:schemeClr val="tx1"/>
          </a:solidFill>
          <a:latin typeface="+mn-lt"/>
          <a:ea typeface="+mn-ea"/>
          <a:cs typeface="+mn-cs"/>
        </a:defRPr>
      </a:lvl6pPr>
      <a:lvl7pPr marL="2057348" algn="l" defTabSz="342892" rtl="0" eaLnBrk="1" latinLnBrk="0" hangingPunct="1">
        <a:defRPr sz="1350" kern="1200">
          <a:solidFill>
            <a:schemeClr val="tx1"/>
          </a:solidFill>
          <a:latin typeface="+mn-lt"/>
          <a:ea typeface="+mn-ea"/>
          <a:cs typeface="+mn-cs"/>
        </a:defRPr>
      </a:lvl7pPr>
      <a:lvl8pPr marL="2400240" algn="l" defTabSz="342892" rtl="0" eaLnBrk="1" latinLnBrk="0" hangingPunct="1">
        <a:defRPr sz="1350" kern="1200">
          <a:solidFill>
            <a:schemeClr val="tx1"/>
          </a:solidFill>
          <a:latin typeface="+mn-lt"/>
          <a:ea typeface="+mn-ea"/>
          <a:cs typeface="+mn-cs"/>
        </a:defRPr>
      </a:lvl8pPr>
      <a:lvl9pPr marL="2743132" algn="l" defTabSz="342892"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5.jpeg"/><Relationship Id="rId7" Type="http://schemas.openxmlformats.org/officeDocument/2006/relationships/image" Target="../media/image9.jpeg"/><Relationship Id="rId2" Type="http://schemas.openxmlformats.org/officeDocument/2006/relationships/image" Target="../media/image1.jpeg"/><Relationship Id="rId1" Type="http://schemas.openxmlformats.org/officeDocument/2006/relationships/slideLayout" Target="../slideLayouts/slideLayout18.xml"/><Relationship Id="rId6" Type="http://schemas.openxmlformats.org/officeDocument/2006/relationships/image" Target="../media/image8.jpeg"/><Relationship Id="rId5" Type="http://schemas.openxmlformats.org/officeDocument/2006/relationships/image" Target="../media/image7.jpeg"/><Relationship Id="rId4" Type="http://schemas.openxmlformats.org/officeDocument/2006/relationships/image" Target="../media/image6.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a:blip r:embed="rId2">
            <a:lum bright="70000" contrast="-70000"/>
          </a:blip>
          <a:stretch/>
        </a:blipFill>
        <a:effectLst/>
      </p:bgPr>
    </p:bg>
    <p:spTree>
      <p:nvGrpSpPr>
        <p:cNvPr id="1" name=""/>
        <p:cNvGrpSpPr/>
        <p:nvPr/>
      </p:nvGrpSpPr>
      <p:grpSpPr>
        <a:xfrm>
          <a:off x="0" y="0"/>
          <a:ext cx="0" cy="0"/>
          <a:chOff x="0" y="0"/>
          <a:chExt cx="0" cy="0"/>
        </a:xfrm>
      </p:grpSpPr>
      <p:sp>
        <p:nvSpPr>
          <p:cNvPr id="8194" name="Title 1"/>
          <p:cNvSpPr>
            <a:spLocks noGrp="1"/>
          </p:cNvSpPr>
          <p:nvPr>
            <p:ph type="subTitle" idx="1"/>
          </p:nvPr>
        </p:nvSpPr>
        <p:spPr>
          <a:xfrm>
            <a:off x="1647825" y="1543052"/>
            <a:ext cx="4000500" cy="1237060"/>
          </a:xfrm>
        </p:spPr>
        <p:txBody>
          <a:bodyPr/>
          <a:lstStyle/>
          <a:p>
            <a:pPr eaLnBrk="1" hangingPunct="1">
              <a:spcBef>
                <a:spcPct val="0"/>
              </a:spcBef>
            </a:pPr>
            <a:r>
              <a:rPr lang="en-US" altLang="en-US" dirty="0" smtClean="0">
                <a:solidFill>
                  <a:schemeClr val="tx1"/>
                </a:solidFill>
              </a:rPr>
              <a:t>School Based Health © Web Demonstration</a:t>
            </a:r>
          </a:p>
          <a:p>
            <a:pPr eaLnBrk="1" hangingPunct="1">
              <a:spcBef>
                <a:spcPct val="0"/>
              </a:spcBef>
            </a:pPr>
            <a:r>
              <a:rPr lang="en-US" altLang="en-US" dirty="0" smtClean="0">
                <a:solidFill>
                  <a:schemeClr val="tx1"/>
                </a:solidFill>
              </a:rPr>
              <a:t>Psychological Services</a:t>
            </a:r>
            <a:br>
              <a:rPr lang="en-US" altLang="en-US" dirty="0" smtClean="0">
                <a:solidFill>
                  <a:schemeClr val="tx1"/>
                </a:solidFill>
              </a:rPr>
            </a:br>
            <a:endParaRPr lang="en-US" altLang="en-US" dirty="0" smtClean="0">
              <a:solidFill>
                <a:schemeClr val="tx1"/>
              </a:solidFill>
            </a:endParaRPr>
          </a:p>
        </p:txBody>
      </p:sp>
      <p:pic>
        <p:nvPicPr>
          <p:cNvPr id="8195" name="Picture Placeholder 11"/>
          <p:cNvPicPr>
            <a:picLocks noGrp="1" noChangeAspect="1"/>
          </p:cNvPicPr>
          <p:nvPr>
            <p:ph type="pic" sz="quarter" idx="13"/>
          </p:nvPr>
        </p:nvPicPr>
        <p:blipFill>
          <a:blip r:embed="rId3">
            <a:extLst>
              <a:ext uri="{28A0092B-C50C-407E-A947-70E740481C1C}">
                <a14:useLocalDpi xmlns:a14="http://schemas.microsoft.com/office/drawing/2010/main" val="0"/>
              </a:ext>
            </a:extLst>
          </a:blip>
          <a:srcRect t="16830" b="16830"/>
          <a:stretch>
            <a:fillRect/>
          </a:stretch>
        </p:blipFill>
        <p:spPr>
          <a:xfrm>
            <a:off x="6515508" y="955477"/>
            <a:ext cx="1085850" cy="941784"/>
          </a:xfrm>
        </p:spPr>
      </p:pic>
      <p:pic>
        <p:nvPicPr>
          <p:cNvPr id="8196" name="Picture Placeholder 12"/>
          <p:cNvPicPr>
            <a:picLocks noGrp="1" noChangeAspect="1"/>
          </p:cNvPicPr>
          <p:nvPr>
            <p:ph type="pic" sz="quarter" idx="14"/>
          </p:nvPr>
        </p:nvPicPr>
        <p:blipFill>
          <a:blip r:embed="rId4" cstate="print">
            <a:extLst>
              <a:ext uri="{28A0092B-C50C-407E-A947-70E740481C1C}">
                <a14:useLocalDpi xmlns:a14="http://schemas.microsoft.com/office/drawing/2010/main" val="0"/>
              </a:ext>
            </a:extLst>
          </a:blip>
          <a:srcRect l="16434" r="16434"/>
          <a:stretch>
            <a:fillRect/>
          </a:stretch>
        </p:blipFill>
        <p:spPr>
          <a:xfrm>
            <a:off x="7673884" y="955477"/>
            <a:ext cx="723900" cy="941784"/>
          </a:xfrm>
        </p:spPr>
      </p:pic>
      <p:pic>
        <p:nvPicPr>
          <p:cNvPr id="8198" name="Picture Placeholder 8"/>
          <p:cNvPicPr>
            <a:picLocks noGrp="1" noChangeAspect="1"/>
          </p:cNvPicPr>
          <p:nvPr>
            <p:ph type="pic" sz="quarter" idx="15"/>
          </p:nvPr>
        </p:nvPicPr>
        <p:blipFill>
          <a:blip r:embed="rId5" cstate="print">
            <a:extLst>
              <a:ext uri="{28A0092B-C50C-407E-A947-70E740481C1C}">
                <a14:useLocalDpi xmlns:a14="http://schemas.microsoft.com/office/drawing/2010/main" val="0"/>
              </a:ext>
            </a:extLst>
          </a:blip>
          <a:srcRect t="18608" b="18608"/>
          <a:stretch>
            <a:fillRect/>
          </a:stretch>
        </p:blipFill>
        <p:spPr>
          <a:xfrm>
            <a:off x="6515508" y="1953400"/>
            <a:ext cx="1882277" cy="1733550"/>
          </a:xfrm>
        </p:spPr>
      </p:pic>
      <p:pic>
        <p:nvPicPr>
          <p:cNvPr id="8200" name="Picture Placeholder 15"/>
          <p:cNvPicPr>
            <a:picLocks noGrp="1" noChangeAspect="1"/>
          </p:cNvPicPr>
          <p:nvPr>
            <p:ph type="pic" sz="quarter" idx="16"/>
          </p:nvPr>
        </p:nvPicPr>
        <p:blipFill>
          <a:blip r:embed="rId6" cstate="print">
            <a:extLst>
              <a:ext uri="{28A0092B-C50C-407E-A947-70E740481C1C}">
                <a14:useLocalDpi xmlns:a14="http://schemas.microsoft.com/office/drawing/2010/main" val="0"/>
              </a:ext>
            </a:extLst>
          </a:blip>
          <a:srcRect t="15977" b="15977"/>
          <a:stretch>
            <a:fillRect/>
          </a:stretch>
        </p:blipFill>
        <p:spPr>
          <a:xfrm>
            <a:off x="6554697" y="3743090"/>
            <a:ext cx="1843088" cy="767953"/>
          </a:xfrm>
        </p:spPr>
      </p:pic>
      <p:sp>
        <p:nvSpPr>
          <p:cNvPr id="8197" name="Footer Placeholder 7"/>
          <p:cNvSpPr>
            <a:spLocks noGrp="1"/>
          </p:cNvSpPr>
          <p:nvPr>
            <p:ph type="ftr" sz="quarter" idx="17"/>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compatLnSpc="1">
            <a:prstTxWarp prst="textNoShape">
              <a:avLst/>
            </a:prstTxWarp>
          </a:bodyPr>
          <a:lstStyle>
            <a:lvl1pPr>
              <a:spcBef>
                <a:spcPts val="75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557199" indent="-214308">
              <a:spcBef>
                <a:spcPts val="75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2pPr>
            <a:lvl3pPr marL="857228" indent="-171446">
              <a:spcBef>
                <a:spcPts val="750"/>
              </a:spcBef>
              <a:buClr>
                <a:schemeClr val="accent1"/>
              </a:buClr>
              <a:buSzPct val="80000"/>
              <a:buFont typeface="Wingdings 3" panose="05040102010807070707" pitchFamily="18" charset="2"/>
              <a:buChar char=""/>
              <a:defRPr sz="1050">
                <a:solidFill>
                  <a:srgbClr val="404040"/>
                </a:solidFill>
                <a:latin typeface="Trebuchet MS" panose="020B0603020202020204" pitchFamily="34" charset="0"/>
              </a:defRPr>
            </a:lvl3pPr>
            <a:lvl4pPr marL="1200120" indent="-171446">
              <a:spcBef>
                <a:spcPts val="750"/>
              </a:spcBef>
              <a:buClr>
                <a:schemeClr val="accent1"/>
              </a:buClr>
              <a:buSzPct val="80000"/>
              <a:buFont typeface="Wingdings 3" panose="05040102010807070707" pitchFamily="18" charset="2"/>
              <a:buChar char=""/>
              <a:defRPr sz="900">
                <a:solidFill>
                  <a:srgbClr val="404040"/>
                </a:solidFill>
                <a:latin typeface="Trebuchet MS" panose="020B0603020202020204" pitchFamily="34" charset="0"/>
              </a:defRPr>
            </a:lvl4pPr>
            <a:lvl5pPr marL="1543012" indent="-171446">
              <a:spcBef>
                <a:spcPts val="750"/>
              </a:spcBef>
              <a:buClr>
                <a:schemeClr val="accent1"/>
              </a:buClr>
              <a:buSzPct val="80000"/>
              <a:buFont typeface="Wingdings 3" panose="05040102010807070707" pitchFamily="18" charset="2"/>
              <a:buChar char=""/>
              <a:defRPr sz="900">
                <a:solidFill>
                  <a:srgbClr val="404040"/>
                </a:solidFill>
                <a:latin typeface="Trebuchet MS" panose="020B0603020202020204" pitchFamily="34" charset="0"/>
              </a:defRPr>
            </a:lvl5pPr>
            <a:lvl6pPr marL="1885903" indent="-171446" defTabSz="342892" eaLnBrk="0" fontAlgn="base" hangingPunct="0">
              <a:spcBef>
                <a:spcPts val="750"/>
              </a:spcBef>
              <a:spcAft>
                <a:spcPct val="0"/>
              </a:spcAft>
              <a:buClr>
                <a:schemeClr val="accent1"/>
              </a:buClr>
              <a:buSzPct val="80000"/>
              <a:buFont typeface="Wingdings 3" panose="05040102010807070707" pitchFamily="18" charset="2"/>
              <a:buChar char=""/>
              <a:defRPr sz="900">
                <a:solidFill>
                  <a:srgbClr val="404040"/>
                </a:solidFill>
                <a:latin typeface="Trebuchet MS" panose="020B0603020202020204" pitchFamily="34" charset="0"/>
              </a:defRPr>
            </a:lvl6pPr>
            <a:lvl7pPr marL="2228795" indent="-171446" defTabSz="342892" eaLnBrk="0" fontAlgn="base" hangingPunct="0">
              <a:spcBef>
                <a:spcPts val="750"/>
              </a:spcBef>
              <a:spcAft>
                <a:spcPct val="0"/>
              </a:spcAft>
              <a:buClr>
                <a:schemeClr val="accent1"/>
              </a:buClr>
              <a:buSzPct val="80000"/>
              <a:buFont typeface="Wingdings 3" panose="05040102010807070707" pitchFamily="18" charset="2"/>
              <a:buChar char=""/>
              <a:defRPr sz="900">
                <a:solidFill>
                  <a:srgbClr val="404040"/>
                </a:solidFill>
                <a:latin typeface="Trebuchet MS" panose="020B0603020202020204" pitchFamily="34" charset="0"/>
              </a:defRPr>
            </a:lvl7pPr>
            <a:lvl8pPr marL="2571686" indent="-171446" defTabSz="342892" eaLnBrk="0" fontAlgn="base" hangingPunct="0">
              <a:spcBef>
                <a:spcPts val="750"/>
              </a:spcBef>
              <a:spcAft>
                <a:spcPct val="0"/>
              </a:spcAft>
              <a:buClr>
                <a:schemeClr val="accent1"/>
              </a:buClr>
              <a:buSzPct val="80000"/>
              <a:buFont typeface="Wingdings 3" panose="05040102010807070707" pitchFamily="18" charset="2"/>
              <a:buChar char=""/>
              <a:defRPr sz="900">
                <a:solidFill>
                  <a:srgbClr val="404040"/>
                </a:solidFill>
                <a:latin typeface="Trebuchet MS" panose="020B0603020202020204" pitchFamily="34" charset="0"/>
              </a:defRPr>
            </a:lvl8pPr>
            <a:lvl9pPr marL="2914577" indent="-171446" defTabSz="342892" eaLnBrk="0" fontAlgn="base" hangingPunct="0">
              <a:spcBef>
                <a:spcPts val="750"/>
              </a:spcBef>
              <a:spcAft>
                <a:spcPct val="0"/>
              </a:spcAft>
              <a:buClr>
                <a:schemeClr val="accent1"/>
              </a:buClr>
              <a:buSzPct val="80000"/>
              <a:buFont typeface="Wingdings 3" panose="05040102010807070707" pitchFamily="18" charset="2"/>
              <a:buChar char=""/>
              <a:defRPr sz="900">
                <a:solidFill>
                  <a:srgbClr val="404040"/>
                </a:solidFill>
                <a:latin typeface="Trebuchet MS" panose="020B0603020202020204" pitchFamily="34" charset="0"/>
              </a:defRPr>
            </a:lvl9pPr>
          </a:lstStyle>
          <a:p>
            <a:pPr fontAlgn="base">
              <a:spcBef>
                <a:spcPct val="0"/>
              </a:spcBef>
              <a:spcAft>
                <a:spcPct val="0"/>
              </a:spcAft>
              <a:buClrTx/>
              <a:buSzTx/>
              <a:buFontTx/>
              <a:buNone/>
            </a:pPr>
            <a:r>
              <a:rPr lang="en-US" altLang="en-US" dirty="0" smtClean="0">
                <a:solidFill>
                  <a:schemeClr val="tx1"/>
                </a:solidFill>
                <a:latin typeface="Calibri" panose="020F0502020204030204" pitchFamily="34" charset="0"/>
                <a:ea typeface="MS PGothic" panose="020B0600070205080204" pitchFamily="34" charset="-128"/>
              </a:rPr>
              <a:t>2019</a:t>
            </a:r>
          </a:p>
          <a:p>
            <a:pPr fontAlgn="base">
              <a:spcBef>
                <a:spcPct val="0"/>
              </a:spcBef>
              <a:spcAft>
                <a:spcPct val="0"/>
              </a:spcAft>
              <a:buClrTx/>
              <a:buSzTx/>
              <a:buFontTx/>
              <a:buNone/>
            </a:pPr>
            <a:endParaRPr lang="en-US" altLang="en-US" dirty="0" smtClean="0">
              <a:solidFill>
                <a:schemeClr val="tx1"/>
              </a:solidFill>
              <a:latin typeface="Calibri" panose="020F0502020204030204" pitchFamily="34" charset="0"/>
              <a:ea typeface="MS PGothic" panose="020B0600070205080204" pitchFamily="34" charset="-128"/>
            </a:endParaRPr>
          </a:p>
        </p:txBody>
      </p:sp>
      <p:pic>
        <p:nvPicPr>
          <p:cNvPr id="8199" name="Picture 13"/>
          <p:cNvPicPr>
            <a:picLocks noChangeAspect="1"/>
          </p:cNvPicPr>
          <p:nvPr/>
        </p:nvPicPr>
        <p:blipFill>
          <a:blip r:embed="rId7">
            <a:extLst>
              <a:ext uri="{28A0092B-C50C-407E-A947-70E740481C1C}">
                <a14:useLocalDpi xmlns:a14="http://schemas.microsoft.com/office/drawing/2010/main" val="0"/>
              </a:ext>
            </a:extLst>
          </a:blip>
          <a:srcRect/>
          <a:stretch>
            <a:fillRect/>
          </a:stretch>
        </p:blipFill>
        <p:spPr bwMode="auto">
          <a:xfrm>
            <a:off x="1690687" y="3259932"/>
            <a:ext cx="3957638" cy="1500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8839071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89710" y="664957"/>
            <a:ext cx="7886700" cy="559328"/>
          </a:xfrm>
        </p:spPr>
        <p:txBody>
          <a:bodyPr>
            <a:normAutofit/>
          </a:bodyPr>
          <a:lstStyle/>
          <a:p>
            <a:pPr algn="ctr"/>
            <a:r>
              <a:rPr lang="en-US" altLang="en-US" sz="2000" b="1" dirty="0"/>
              <a:t>Group Psychotherapy (Other than of a multiple-family group) </a:t>
            </a:r>
            <a:endParaRPr lang="en-US" sz="2000" dirty="0"/>
          </a:p>
        </p:txBody>
      </p:sp>
      <p:sp>
        <p:nvSpPr>
          <p:cNvPr id="3" name="Content Placeholder 2"/>
          <p:cNvSpPr>
            <a:spLocks noGrp="1"/>
          </p:cNvSpPr>
          <p:nvPr>
            <p:ph idx="1"/>
          </p:nvPr>
        </p:nvSpPr>
        <p:spPr>
          <a:xfrm>
            <a:off x="789710" y="944621"/>
            <a:ext cx="7617147" cy="4410941"/>
          </a:xfrm>
        </p:spPr>
        <p:txBody>
          <a:bodyPr>
            <a:normAutofit/>
          </a:bodyPr>
          <a:lstStyle/>
          <a:p>
            <a:pPr algn="just"/>
            <a:r>
              <a:rPr lang="en-US" altLang="en-US" sz="1200" dirty="0"/>
              <a:t>Documentation must indicate how often this service is to be provided. There must be a progress note describing each service provided, the relationship of the service to the identified mental health treatment needs, and the member’s response to the service. The progress note must include the reason for the service, symptoms and functioning of the member, a therapeutic intervention grounded in a specific and identifiable theoretical base that provides framework for assessing change, and the member’s response to the intervention and/or treatment. </a:t>
            </a:r>
          </a:p>
          <a:p>
            <a:pPr marL="0" indent="0">
              <a:buNone/>
            </a:pPr>
            <a:r>
              <a:rPr lang="en-US" altLang="en-US" sz="1200" dirty="0"/>
              <a:t>The documentation must also include the following: </a:t>
            </a:r>
          </a:p>
          <a:p>
            <a:r>
              <a:rPr lang="en-US" altLang="en-US" sz="1200" dirty="0" smtClean="0"/>
              <a:t>Signature </a:t>
            </a:r>
            <a:r>
              <a:rPr lang="en-US" altLang="en-US" sz="1200" dirty="0"/>
              <a:t>with </a:t>
            </a:r>
            <a:r>
              <a:rPr lang="en-US" altLang="en-US" sz="1200" dirty="0" smtClean="0"/>
              <a:t>credentials</a:t>
            </a:r>
            <a:endParaRPr lang="en-US" altLang="en-US" sz="1200" dirty="0"/>
          </a:p>
          <a:p>
            <a:r>
              <a:rPr lang="en-US" altLang="en-US" sz="1200" dirty="0" smtClean="0"/>
              <a:t>Group </a:t>
            </a:r>
            <a:r>
              <a:rPr lang="en-US" altLang="en-US" sz="1200" dirty="0" smtClean="0"/>
              <a:t>topic</a:t>
            </a:r>
            <a:endParaRPr lang="en-US" altLang="en-US" sz="1200" dirty="0"/>
          </a:p>
          <a:p>
            <a:r>
              <a:rPr lang="en-US" altLang="en-US" sz="1200" dirty="0" smtClean="0"/>
              <a:t>Place </a:t>
            </a:r>
            <a:r>
              <a:rPr lang="en-US" altLang="en-US" sz="1200" dirty="0"/>
              <a:t>of </a:t>
            </a:r>
            <a:r>
              <a:rPr lang="en-US" altLang="en-US" sz="1200" dirty="0" smtClean="0"/>
              <a:t>service</a:t>
            </a:r>
            <a:endParaRPr lang="en-US" altLang="en-US" sz="1200" dirty="0"/>
          </a:p>
          <a:p>
            <a:r>
              <a:rPr lang="en-US" altLang="en-US" sz="1200" dirty="0" smtClean="0"/>
              <a:t>Date </a:t>
            </a:r>
            <a:r>
              <a:rPr lang="en-US" altLang="en-US" sz="1200" dirty="0"/>
              <a:t>of </a:t>
            </a:r>
            <a:r>
              <a:rPr lang="en-US" altLang="en-US" sz="1200" dirty="0" smtClean="0"/>
              <a:t>service </a:t>
            </a:r>
            <a:endParaRPr lang="en-US" altLang="en-US" sz="1200" dirty="0"/>
          </a:p>
          <a:p>
            <a:r>
              <a:rPr lang="en-US" altLang="en-US" sz="1200" dirty="0" smtClean="0"/>
              <a:t>Start </a:t>
            </a:r>
            <a:r>
              <a:rPr lang="en-US" altLang="en-US" sz="1200" dirty="0"/>
              <a:t>and stop </a:t>
            </a:r>
            <a:r>
              <a:rPr lang="en-US" altLang="en-US" sz="1200" dirty="0" smtClean="0"/>
              <a:t>time</a:t>
            </a:r>
            <a:endParaRPr lang="en-US" altLang="en-US" sz="1200" dirty="0"/>
          </a:p>
          <a:p>
            <a:r>
              <a:rPr lang="en-US" altLang="en-US" sz="1200" dirty="0" smtClean="0"/>
              <a:t>Utilized </a:t>
            </a:r>
            <a:r>
              <a:rPr lang="en-US" altLang="en-US" sz="1200" dirty="0" smtClean="0"/>
              <a:t>interventions</a:t>
            </a:r>
            <a:endParaRPr lang="en-US" altLang="en-US" sz="1200" dirty="0"/>
          </a:p>
          <a:p>
            <a:endParaRPr lang="en-US" sz="1200" dirty="0"/>
          </a:p>
        </p:txBody>
      </p:sp>
    </p:spTree>
    <p:extLst>
      <p:ext uri="{BB962C8B-B14F-4D97-AF65-F5344CB8AC3E}">
        <p14:creationId xmlns:p14="http://schemas.microsoft.com/office/powerpoint/2010/main" val="315536471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698960"/>
            <a:ext cx="7886700" cy="467591"/>
          </a:xfrm>
        </p:spPr>
        <p:txBody>
          <a:bodyPr>
            <a:normAutofit/>
          </a:bodyPr>
          <a:lstStyle/>
          <a:p>
            <a:pPr algn="ctr"/>
            <a:r>
              <a:rPr lang="en-US" altLang="en-US" sz="2000" b="1" dirty="0"/>
              <a:t>Psychotherapy for Crisis </a:t>
            </a:r>
            <a:endParaRPr lang="en-US" sz="2000" dirty="0"/>
          </a:p>
        </p:txBody>
      </p:sp>
      <p:sp>
        <p:nvSpPr>
          <p:cNvPr id="3" name="Content Placeholder 2"/>
          <p:cNvSpPr>
            <a:spLocks noGrp="1"/>
          </p:cNvSpPr>
          <p:nvPr>
            <p:ph idx="1"/>
          </p:nvPr>
        </p:nvSpPr>
        <p:spPr>
          <a:xfrm>
            <a:off x="768500" y="1166551"/>
            <a:ext cx="8021782" cy="5244675"/>
          </a:xfrm>
        </p:spPr>
        <p:txBody>
          <a:bodyPr>
            <a:normAutofit/>
          </a:bodyPr>
          <a:lstStyle/>
          <a:p>
            <a:pPr marL="0" indent="0">
              <a:buNone/>
            </a:pPr>
            <a:r>
              <a:rPr lang="en-US" altLang="en-US" sz="1200" b="1" dirty="0"/>
              <a:t>Documentation must contain the following and be completed within </a:t>
            </a:r>
            <a:r>
              <a:rPr lang="en-US" altLang="en-US" sz="1200" b="1" dirty="0">
                <a:solidFill>
                  <a:srgbClr val="FF0000"/>
                </a:solidFill>
              </a:rPr>
              <a:t>20 calendar days from the date of service</a:t>
            </a:r>
            <a:r>
              <a:rPr lang="en-US" altLang="en-US" sz="1200" b="1" dirty="0"/>
              <a:t>. </a:t>
            </a:r>
          </a:p>
          <a:p>
            <a:r>
              <a:rPr lang="en-US" altLang="en-US" sz="1200" dirty="0"/>
              <a:t>There must be a progress note for this service. The progress note must include the reason for the service, symptoms and functioning of the member, a therapeutic intervention grounded in a specific and identifiable theoretical base that provides framework for assessing change, and the member’s response to the intervention and/or treatment for the crisis </a:t>
            </a:r>
          </a:p>
          <a:p>
            <a:pPr marL="0" indent="0">
              <a:buNone/>
            </a:pPr>
            <a:r>
              <a:rPr lang="en-US" altLang="en-US" sz="1200" dirty="0"/>
              <a:t>The documentation must also include the following: </a:t>
            </a:r>
          </a:p>
          <a:p>
            <a:r>
              <a:rPr lang="en-US" altLang="en-US" sz="1200" dirty="0"/>
              <a:t>Signature with </a:t>
            </a:r>
            <a:r>
              <a:rPr lang="en-US" altLang="en-US" sz="1200" dirty="0" smtClean="0"/>
              <a:t>credentials</a:t>
            </a:r>
            <a:endParaRPr lang="en-US" altLang="en-US" sz="1200" dirty="0"/>
          </a:p>
          <a:p>
            <a:r>
              <a:rPr lang="en-US" altLang="en-US" sz="1200" dirty="0"/>
              <a:t>Safety </a:t>
            </a:r>
            <a:r>
              <a:rPr lang="en-US" altLang="en-US" sz="1200" dirty="0" smtClean="0"/>
              <a:t>plan</a:t>
            </a:r>
            <a:endParaRPr lang="en-US" altLang="en-US" sz="1200" dirty="0"/>
          </a:p>
          <a:p>
            <a:r>
              <a:rPr lang="en-US" altLang="en-US" sz="1200" dirty="0"/>
              <a:t>Place of </a:t>
            </a:r>
            <a:r>
              <a:rPr lang="en-US" altLang="en-US" sz="1200" dirty="0" smtClean="0"/>
              <a:t>service</a:t>
            </a:r>
            <a:endParaRPr lang="en-US" altLang="en-US" sz="1200" dirty="0"/>
          </a:p>
          <a:p>
            <a:r>
              <a:rPr lang="en-US" altLang="en-US" sz="1200" dirty="0" smtClean="0"/>
              <a:t>Date </a:t>
            </a:r>
            <a:r>
              <a:rPr lang="en-US" altLang="en-US" sz="1200" dirty="0"/>
              <a:t>of </a:t>
            </a:r>
            <a:r>
              <a:rPr lang="en-US" altLang="en-US" sz="1200" dirty="0" smtClean="0"/>
              <a:t>service </a:t>
            </a:r>
            <a:endParaRPr lang="en-US" altLang="en-US" sz="1200" dirty="0"/>
          </a:p>
          <a:p>
            <a:r>
              <a:rPr lang="en-US" altLang="en-US" sz="1200" dirty="0" smtClean="0"/>
              <a:t>Start </a:t>
            </a:r>
            <a:r>
              <a:rPr lang="en-US" altLang="en-US" sz="1200" dirty="0"/>
              <a:t>and stop </a:t>
            </a:r>
            <a:r>
              <a:rPr lang="en-US" altLang="en-US" sz="1200" dirty="0" smtClean="0"/>
              <a:t>time</a:t>
            </a:r>
            <a:endParaRPr lang="en-US" altLang="en-US" sz="1200" dirty="0"/>
          </a:p>
          <a:p>
            <a:pPr marL="0" indent="0">
              <a:buNone/>
            </a:pPr>
            <a:r>
              <a:rPr lang="en-US" altLang="en-US" sz="1200" dirty="0"/>
              <a:t>Mental Status Exam must include the following elements: </a:t>
            </a:r>
          </a:p>
          <a:p>
            <a:r>
              <a:rPr lang="en-US" altLang="en-US" sz="1200" dirty="0"/>
              <a:t>Appearance; Behavior; Attitude; Level of </a:t>
            </a:r>
            <a:r>
              <a:rPr lang="en-US" altLang="en-US" sz="1200" dirty="0" smtClean="0"/>
              <a:t>consciousness</a:t>
            </a:r>
            <a:endParaRPr lang="en-US" altLang="en-US" sz="1200" dirty="0"/>
          </a:p>
          <a:p>
            <a:r>
              <a:rPr lang="en-US" altLang="en-US" sz="1200" dirty="0" smtClean="0"/>
              <a:t>Orientation</a:t>
            </a:r>
            <a:endParaRPr lang="en-US" altLang="en-US" sz="1200" dirty="0"/>
          </a:p>
          <a:p>
            <a:r>
              <a:rPr lang="en-US" altLang="en-US" sz="1200" dirty="0" smtClean="0"/>
              <a:t>Mood </a:t>
            </a:r>
            <a:r>
              <a:rPr lang="en-US" altLang="en-US" sz="1200" dirty="0"/>
              <a:t>and </a:t>
            </a:r>
            <a:r>
              <a:rPr lang="en-US" altLang="en-US" sz="1200" dirty="0" smtClean="0"/>
              <a:t>affect</a:t>
            </a:r>
            <a:endParaRPr lang="en-US" altLang="en-US" sz="1200" dirty="0"/>
          </a:p>
          <a:p>
            <a:r>
              <a:rPr lang="en-US" altLang="en-US" sz="1200" dirty="0"/>
              <a:t>Thought process/form and thought </a:t>
            </a:r>
            <a:r>
              <a:rPr lang="en-US" altLang="en-US" sz="1200" dirty="0" smtClean="0"/>
              <a:t>content</a:t>
            </a:r>
            <a:endParaRPr lang="en-US" altLang="en-US" sz="1200" dirty="0"/>
          </a:p>
          <a:p>
            <a:r>
              <a:rPr lang="en-US" altLang="en-US" sz="1200" dirty="0"/>
              <a:t>Suicidality and </a:t>
            </a:r>
            <a:r>
              <a:rPr lang="en-US" altLang="en-US" sz="1200" dirty="0" err="1" smtClean="0"/>
              <a:t>homicidality</a:t>
            </a:r>
            <a:endParaRPr lang="en-US" altLang="en-US" sz="1200" dirty="0"/>
          </a:p>
          <a:p>
            <a:endParaRPr lang="en-US" sz="1200" dirty="0"/>
          </a:p>
        </p:txBody>
      </p:sp>
    </p:spTree>
    <p:extLst>
      <p:ext uri="{BB962C8B-B14F-4D97-AF65-F5344CB8AC3E}">
        <p14:creationId xmlns:p14="http://schemas.microsoft.com/office/powerpoint/2010/main" val="8858258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716921"/>
            <a:ext cx="7886700" cy="374072"/>
          </a:xfrm>
        </p:spPr>
        <p:txBody>
          <a:bodyPr>
            <a:noAutofit/>
          </a:bodyPr>
          <a:lstStyle/>
          <a:p>
            <a:pPr algn="ctr"/>
            <a:r>
              <a:rPr lang="en-US" altLang="en-US" sz="2000" b="1" dirty="0"/>
              <a:t>Psychotherapy for Crisis Service Exclusions</a:t>
            </a:r>
            <a:endParaRPr lang="en-US" sz="2000" b="1" dirty="0"/>
          </a:p>
        </p:txBody>
      </p:sp>
      <p:sp>
        <p:nvSpPr>
          <p:cNvPr id="3" name="Content Placeholder 2"/>
          <p:cNvSpPr>
            <a:spLocks noGrp="1"/>
          </p:cNvSpPr>
          <p:nvPr>
            <p:ph idx="1"/>
          </p:nvPr>
        </p:nvSpPr>
        <p:spPr>
          <a:xfrm>
            <a:off x="876075" y="1090993"/>
            <a:ext cx="7886700" cy="2745427"/>
          </a:xfrm>
        </p:spPr>
        <p:txBody>
          <a:bodyPr>
            <a:normAutofit/>
          </a:bodyPr>
          <a:lstStyle/>
          <a:p>
            <a:r>
              <a:rPr lang="en-US" altLang="en-US" sz="1200" dirty="0" smtClean="0"/>
              <a:t>Response to a domestic violence </a:t>
            </a:r>
            <a:r>
              <a:rPr lang="en-US" altLang="en-US" sz="1200" dirty="0" smtClean="0"/>
              <a:t>situation</a:t>
            </a:r>
            <a:endParaRPr lang="en-US" altLang="en-US" sz="1200" dirty="0" smtClean="0"/>
          </a:p>
          <a:p>
            <a:r>
              <a:rPr lang="en-US" altLang="en-US" sz="1200" dirty="0" smtClean="0"/>
              <a:t>Admission to a </a:t>
            </a:r>
            <a:r>
              <a:rPr lang="en-US" altLang="en-US" sz="1200" dirty="0" smtClean="0"/>
              <a:t>hospital</a:t>
            </a:r>
            <a:endParaRPr lang="en-US" altLang="en-US" sz="1200" dirty="0" smtClean="0"/>
          </a:p>
          <a:p>
            <a:r>
              <a:rPr lang="en-US" altLang="en-US" sz="1200" dirty="0" smtClean="0"/>
              <a:t>Admission to a </a:t>
            </a:r>
            <a:r>
              <a:rPr lang="en-US" altLang="en-US" sz="1200" dirty="0" smtClean="0"/>
              <a:t>CSU</a:t>
            </a:r>
            <a:endParaRPr lang="en-US" altLang="en-US" sz="1200" dirty="0" smtClean="0"/>
          </a:p>
          <a:p>
            <a:r>
              <a:rPr lang="en-US" altLang="en-US" sz="1200" dirty="0" smtClean="0"/>
              <a:t>Transportation or time waiting for </a:t>
            </a:r>
            <a:r>
              <a:rPr lang="en-US" altLang="en-US" sz="1200" dirty="0" smtClean="0"/>
              <a:t>transportation</a:t>
            </a:r>
            <a:endParaRPr lang="en-US" altLang="en-US" sz="1200" dirty="0" smtClean="0"/>
          </a:p>
          <a:p>
            <a:r>
              <a:rPr lang="en-US" altLang="en-US" sz="1200" dirty="0" smtClean="0"/>
              <a:t>Removal of a minor or an incapacitated adult from an abusive or neglectful </a:t>
            </a:r>
            <a:r>
              <a:rPr lang="en-US" altLang="en-US" sz="1200" dirty="0" smtClean="0"/>
              <a:t>household</a:t>
            </a:r>
            <a:endParaRPr lang="en-US" altLang="en-US" sz="1200" dirty="0" smtClean="0"/>
          </a:p>
          <a:p>
            <a:r>
              <a:rPr lang="en-US" altLang="en-US" sz="1200" dirty="0" smtClean="0"/>
              <a:t>Completion of certification for involuntary commitment </a:t>
            </a:r>
          </a:p>
          <a:p>
            <a:endParaRPr lang="en-US" sz="1200" dirty="0"/>
          </a:p>
        </p:txBody>
      </p:sp>
    </p:spTree>
    <p:extLst>
      <p:ext uri="{BB962C8B-B14F-4D97-AF65-F5344CB8AC3E}">
        <p14:creationId xmlns:p14="http://schemas.microsoft.com/office/powerpoint/2010/main" val="122048766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224643" y="129092"/>
            <a:ext cx="6240780" cy="6605195"/>
          </a:xfrm>
          <a:prstGeom prst="rect">
            <a:avLst/>
          </a:prstGeom>
        </p:spPr>
      </p:pic>
    </p:spTree>
    <p:extLst>
      <p:ext uri="{BB962C8B-B14F-4D97-AF65-F5344CB8AC3E}">
        <p14:creationId xmlns:p14="http://schemas.microsoft.com/office/powerpoint/2010/main" val="215830364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Title 1"/>
          <p:cNvSpPr>
            <a:spLocks noGrp="1"/>
          </p:cNvSpPr>
          <p:nvPr>
            <p:ph type="title"/>
          </p:nvPr>
        </p:nvSpPr>
        <p:spPr>
          <a:xfrm>
            <a:off x="339494" y="533837"/>
            <a:ext cx="8601891" cy="1092200"/>
          </a:xfrm>
        </p:spPr>
        <p:txBody>
          <a:bodyPr>
            <a:normAutofit/>
          </a:bodyPr>
          <a:lstStyle/>
          <a:p>
            <a:pPr algn="ctr" eaLnBrk="1" hangingPunct="1"/>
            <a:r>
              <a:rPr lang="en-US" altLang="en-US" sz="2000" b="1" dirty="0" smtClean="0"/>
              <a:t>Contact information for KEPRO Trainer/Consultant</a:t>
            </a:r>
          </a:p>
        </p:txBody>
      </p:sp>
      <p:sp>
        <p:nvSpPr>
          <p:cNvPr id="3" name="Content Placeholder 2"/>
          <p:cNvSpPr>
            <a:spLocks noGrp="1"/>
          </p:cNvSpPr>
          <p:nvPr>
            <p:ph idx="1"/>
          </p:nvPr>
        </p:nvSpPr>
        <p:spPr>
          <a:xfrm>
            <a:off x="1710424" y="1174062"/>
            <a:ext cx="5860029" cy="3654334"/>
          </a:xfrm>
        </p:spPr>
        <p:txBody>
          <a:bodyPr/>
          <a:lstStyle/>
          <a:p>
            <a:pPr marL="0" indent="0">
              <a:buNone/>
              <a:defRPr/>
            </a:pPr>
            <a:r>
              <a:rPr lang="en-US" dirty="0" smtClean="0"/>
              <a:t>Terri Barnhart BSN, RN</a:t>
            </a:r>
          </a:p>
          <a:p>
            <a:pPr marL="0" indent="0">
              <a:buNone/>
              <a:defRPr/>
            </a:pPr>
            <a:r>
              <a:rPr lang="en-US" dirty="0" smtClean="0"/>
              <a:t>Clinical Auditor/Assessor School Based Health Services</a:t>
            </a:r>
            <a:endParaRPr lang="en-US" dirty="0"/>
          </a:p>
          <a:p>
            <a:pPr marL="0" indent="0">
              <a:buNone/>
              <a:defRPr/>
            </a:pPr>
            <a:endParaRPr lang="en-US" dirty="0" smtClean="0"/>
          </a:p>
          <a:p>
            <a:pPr marL="0" indent="0">
              <a:buNone/>
              <a:defRPr/>
            </a:pPr>
            <a:r>
              <a:rPr lang="en-US" dirty="0" smtClean="0"/>
              <a:t>1007 Bullitt Street</a:t>
            </a:r>
          </a:p>
          <a:p>
            <a:pPr marL="0" indent="0">
              <a:buNone/>
              <a:defRPr/>
            </a:pPr>
            <a:r>
              <a:rPr lang="en-US" dirty="0" smtClean="0"/>
              <a:t>Suite 200</a:t>
            </a:r>
          </a:p>
          <a:p>
            <a:pPr marL="0" indent="0">
              <a:buNone/>
              <a:defRPr/>
            </a:pPr>
            <a:r>
              <a:rPr lang="en-US" dirty="0" smtClean="0"/>
              <a:t>Charleston, WV 25301</a:t>
            </a:r>
          </a:p>
          <a:p>
            <a:pPr marL="0" indent="0">
              <a:buNone/>
              <a:defRPr/>
            </a:pPr>
            <a:r>
              <a:rPr lang="en-US" dirty="0" smtClean="0"/>
              <a:t>Telephone: 304-380-0600 Extension 4437</a:t>
            </a:r>
          </a:p>
          <a:p>
            <a:pPr marL="0" indent="0">
              <a:buNone/>
              <a:defRPr/>
            </a:pPr>
            <a:r>
              <a:rPr lang="en-US" dirty="0" smtClean="0"/>
              <a:t>Email; tbarnhart@kepro.com</a:t>
            </a:r>
          </a:p>
          <a:p>
            <a:pPr eaLnBrk="1" hangingPunct="1">
              <a:defRPr/>
            </a:pPr>
            <a:endParaRPr lang="en-US" dirty="0"/>
          </a:p>
        </p:txBody>
      </p:sp>
      <p:sp>
        <p:nvSpPr>
          <p:cNvPr id="4" name="Footer Placeholder 3"/>
          <p:cNvSpPr>
            <a:spLocks noGrp="1"/>
          </p:cNvSpPr>
          <p:nvPr>
            <p:ph type="ftr" sz="quarter" idx="11"/>
          </p:nvPr>
        </p:nvSpPr>
        <p:spPr>
          <a:xfrm>
            <a:off x="514351" y="5986464"/>
            <a:ext cx="5870744" cy="283369"/>
          </a:xfrm>
        </p:spPr>
        <p:txBody>
          <a:bodyPr/>
          <a:lstStyle/>
          <a:p>
            <a:pPr>
              <a:defRPr/>
            </a:pPr>
            <a:endParaRPr lang="en-US"/>
          </a:p>
        </p:txBody>
      </p:sp>
      <p:sp>
        <p:nvSpPr>
          <p:cNvPr id="5" name="Slide Number Placeholder 4"/>
          <p:cNvSpPr>
            <a:spLocks noGrp="1"/>
          </p:cNvSpPr>
          <p:nvPr>
            <p:ph type="sldNum" sz="quarter" idx="12"/>
          </p:nvPr>
        </p:nvSpPr>
        <p:spPr/>
        <p:txBody>
          <a:bodyPr/>
          <a:lstStyle/>
          <a:p>
            <a:pPr>
              <a:defRPr/>
            </a:pPr>
            <a:fld id="{5AA49BA2-168A-401E-9F02-8ADAA70DEB0D}" type="slidenum">
              <a:rPr lang="en-US" altLang="en-US" smtClean="0"/>
              <a:pPr>
                <a:defRPr/>
              </a:pPr>
              <a:t>14</a:t>
            </a:fld>
            <a:endParaRPr lang="en-US" altLang="en-US" dirty="0"/>
          </a:p>
        </p:txBody>
      </p:sp>
      <p:pic>
        <p:nvPicPr>
          <p:cNvPr id="38918" name="Picture 5" descr="KEPRO%20Outlook%20Signature%20Logo"/>
          <p:cNvPicPr>
            <a:picLocks noChangeAspect="1" noChangeArrowheads="1"/>
          </p:cNvPicPr>
          <p:nvPr/>
        </p:nvPicPr>
        <p:blipFill>
          <a:blip r:embed="rId2">
            <a:extLst>
              <a:ext uri="{BEBA8EAE-BF5A-486C-A8C5-ECC9F3942E4B}">
                <a14:imgProps xmlns:a14="http://schemas.microsoft.com/office/drawing/2010/main">
                  <a14:imgLayer r:embed="rId3">
                    <a14:imgEffect>
                      <a14:brightnessContrast bright="20000" contrast="-40000"/>
                    </a14:imgEffect>
                  </a14:imgLayer>
                </a14:imgProps>
              </a:ext>
              <a:ext uri="{28A0092B-C50C-407E-A947-70E740481C1C}">
                <a14:useLocalDpi xmlns:a14="http://schemas.microsoft.com/office/drawing/2010/main" val="0"/>
              </a:ext>
            </a:extLst>
          </a:blip>
          <a:srcRect/>
          <a:stretch>
            <a:fillRect/>
          </a:stretch>
        </p:blipFill>
        <p:spPr bwMode="auto">
          <a:xfrm>
            <a:off x="1710424" y="2151375"/>
            <a:ext cx="1837913" cy="451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60801996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Title 1"/>
          <p:cNvSpPr>
            <a:spLocks noGrp="1"/>
          </p:cNvSpPr>
          <p:nvPr>
            <p:ph type="title"/>
          </p:nvPr>
        </p:nvSpPr>
        <p:spPr>
          <a:xfrm>
            <a:off x="2160483" y="407892"/>
            <a:ext cx="4630341" cy="1092200"/>
          </a:xfrm>
        </p:spPr>
        <p:txBody>
          <a:bodyPr>
            <a:normAutofit/>
          </a:bodyPr>
          <a:lstStyle/>
          <a:p>
            <a:pPr algn="ctr" eaLnBrk="1" hangingPunct="1"/>
            <a:r>
              <a:rPr lang="en-US" altLang="en-US" sz="2000" b="1" dirty="0" smtClean="0"/>
              <a:t>Questions or Concerns</a:t>
            </a:r>
          </a:p>
        </p:txBody>
      </p:sp>
      <p:pic>
        <p:nvPicPr>
          <p:cNvPr id="39939" name="Content Placeholder 4"/>
          <p:cNvPicPr>
            <a:picLocks noGrp="1" noChangeAspect="1"/>
          </p:cNvPicPr>
          <p:nvPr>
            <p:ph idx="1"/>
          </p:nvPr>
        </p:nvPicPr>
        <p:blipFill>
          <a:blip r:embed="rId2">
            <a:extLst>
              <a:ext uri="{28A0092B-C50C-407E-A947-70E740481C1C}">
                <a14:useLocalDpi xmlns:a14="http://schemas.microsoft.com/office/drawing/2010/main" val="0"/>
              </a:ext>
            </a:extLst>
          </a:blip>
          <a:srcRect/>
          <a:stretch>
            <a:fillRect/>
          </a:stretch>
        </p:blipFill>
        <p:spPr>
          <a:xfrm>
            <a:off x="2844429" y="1618426"/>
            <a:ext cx="3262448" cy="3188493"/>
          </a:xfrm>
        </p:spPr>
      </p:pic>
      <p:sp>
        <p:nvSpPr>
          <p:cNvPr id="39940" name="Slide Number Placeholder 3"/>
          <p:cNvSpPr>
            <a:spLocks noGrp="1"/>
          </p:cNvSpPr>
          <p:nvPr>
            <p:ph type="sldNum" sz="quarter" idx="12"/>
          </p:nvPr>
        </p:nvSpPr>
        <p:spPr bwMode="auto">
          <a:xfrm>
            <a:off x="7594899" y="5624512"/>
            <a:ext cx="406101" cy="21689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spcBef>
                <a:spcPts val="75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557199" indent="-214308">
              <a:spcBef>
                <a:spcPts val="75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2pPr>
            <a:lvl3pPr marL="857228" indent="-171446">
              <a:spcBef>
                <a:spcPts val="750"/>
              </a:spcBef>
              <a:buClr>
                <a:schemeClr val="accent1"/>
              </a:buClr>
              <a:buSzPct val="80000"/>
              <a:buFont typeface="Wingdings 3" panose="05040102010807070707" pitchFamily="18" charset="2"/>
              <a:buChar char=""/>
              <a:defRPr sz="1050">
                <a:solidFill>
                  <a:srgbClr val="404040"/>
                </a:solidFill>
                <a:latin typeface="Trebuchet MS" panose="020B0603020202020204" pitchFamily="34" charset="0"/>
              </a:defRPr>
            </a:lvl3pPr>
            <a:lvl4pPr marL="1200120" indent="-171446">
              <a:spcBef>
                <a:spcPts val="750"/>
              </a:spcBef>
              <a:buClr>
                <a:schemeClr val="accent1"/>
              </a:buClr>
              <a:buSzPct val="80000"/>
              <a:buFont typeface="Wingdings 3" panose="05040102010807070707" pitchFamily="18" charset="2"/>
              <a:buChar char=""/>
              <a:defRPr sz="900">
                <a:solidFill>
                  <a:srgbClr val="404040"/>
                </a:solidFill>
                <a:latin typeface="Trebuchet MS" panose="020B0603020202020204" pitchFamily="34" charset="0"/>
              </a:defRPr>
            </a:lvl4pPr>
            <a:lvl5pPr marL="1543012" indent="-171446">
              <a:spcBef>
                <a:spcPts val="750"/>
              </a:spcBef>
              <a:buClr>
                <a:schemeClr val="accent1"/>
              </a:buClr>
              <a:buSzPct val="80000"/>
              <a:buFont typeface="Wingdings 3" panose="05040102010807070707" pitchFamily="18" charset="2"/>
              <a:buChar char=""/>
              <a:defRPr sz="900">
                <a:solidFill>
                  <a:srgbClr val="404040"/>
                </a:solidFill>
                <a:latin typeface="Trebuchet MS" panose="020B0603020202020204" pitchFamily="34" charset="0"/>
              </a:defRPr>
            </a:lvl5pPr>
            <a:lvl6pPr marL="1885903" indent="-171446" defTabSz="342892" eaLnBrk="0" fontAlgn="base" hangingPunct="0">
              <a:spcBef>
                <a:spcPts val="750"/>
              </a:spcBef>
              <a:spcAft>
                <a:spcPct val="0"/>
              </a:spcAft>
              <a:buClr>
                <a:schemeClr val="accent1"/>
              </a:buClr>
              <a:buSzPct val="80000"/>
              <a:buFont typeface="Wingdings 3" panose="05040102010807070707" pitchFamily="18" charset="2"/>
              <a:buChar char=""/>
              <a:defRPr sz="900">
                <a:solidFill>
                  <a:srgbClr val="404040"/>
                </a:solidFill>
                <a:latin typeface="Trebuchet MS" panose="020B0603020202020204" pitchFamily="34" charset="0"/>
              </a:defRPr>
            </a:lvl6pPr>
            <a:lvl7pPr marL="2228795" indent="-171446" defTabSz="342892" eaLnBrk="0" fontAlgn="base" hangingPunct="0">
              <a:spcBef>
                <a:spcPts val="750"/>
              </a:spcBef>
              <a:spcAft>
                <a:spcPct val="0"/>
              </a:spcAft>
              <a:buClr>
                <a:schemeClr val="accent1"/>
              </a:buClr>
              <a:buSzPct val="80000"/>
              <a:buFont typeface="Wingdings 3" panose="05040102010807070707" pitchFamily="18" charset="2"/>
              <a:buChar char=""/>
              <a:defRPr sz="900">
                <a:solidFill>
                  <a:srgbClr val="404040"/>
                </a:solidFill>
                <a:latin typeface="Trebuchet MS" panose="020B0603020202020204" pitchFamily="34" charset="0"/>
              </a:defRPr>
            </a:lvl7pPr>
            <a:lvl8pPr marL="2571686" indent="-171446" defTabSz="342892" eaLnBrk="0" fontAlgn="base" hangingPunct="0">
              <a:spcBef>
                <a:spcPts val="750"/>
              </a:spcBef>
              <a:spcAft>
                <a:spcPct val="0"/>
              </a:spcAft>
              <a:buClr>
                <a:schemeClr val="accent1"/>
              </a:buClr>
              <a:buSzPct val="80000"/>
              <a:buFont typeface="Wingdings 3" panose="05040102010807070707" pitchFamily="18" charset="2"/>
              <a:buChar char=""/>
              <a:defRPr sz="900">
                <a:solidFill>
                  <a:srgbClr val="404040"/>
                </a:solidFill>
                <a:latin typeface="Trebuchet MS" panose="020B0603020202020204" pitchFamily="34" charset="0"/>
              </a:defRPr>
            </a:lvl8pPr>
            <a:lvl9pPr marL="2914577" indent="-171446" defTabSz="342892" eaLnBrk="0" fontAlgn="base" hangingPunct="0">
              <a:spcBef>
                <a:spcPts val="750"/>
              </a:spcBef>
              <a:spcAft>
                <a:spcPct val="0"/>
              </a:spcAft>
              <a:buClr>
                <a:schemeClr val="accent1"/>
              </a:buClr>
              <a:buSzPct val="80000"/>
              <a:buFont typeface="Wingdings 3" panose="05040102010807070707" pitchFamily="18" charset="2"/>
              <a:buChar char=""/>
              <a:defRPr sz="900">
                <a:solidFill>
                  <a:srgbClr val="404040"/>
                </a:solidFill>
                <a:latin typeface="Trebuchet MS" panose="020B0603020202020204" pitchFamily="34" charset="0"/>
              </a:defRPr>
            </a:lvl9pPr>
          </a:lstStyle>
          <a:p>
            <a:pPr fontAlgn="base">
              <a:spcBef>
                <a:spcPct val="0"/>
              </a:spcBef>
              <a:spcAft>
                <a:spcPct val="0"/>
              </a:spcAft>
              <a:buClrTx/>
              <a:buSzTx/>
              <a:buFontTx/>
              <a:buNone/>
            </a:pPr>
            <a:fld id="{632F7CC2-4110-4FB7-8A0B-260F1618159C}" type="slidenum">
              <a:rPr lang="en-US" altLang="en-US">
                <a:solidFill>
                  <a:schemeClr val="tx1"/>
                </a:solidFill>
                <a:latin typeface="Calibri" panose="020F0502020204030204" pitchFamily="34" charset="0"/>
                <a:ea typeface="MS PGothic" panose="020B0600070205080204" pitchFamily="34" charset="-128"/>
              </a:rPr>
              <a:pPr fontAlgn="base">
                <a:spcBef>
                  <a:spcPct val="0"/>
                </a:spcBef>
                <a:spcAft>
                  <a:spcPct val="0"/>
                </a:spcAft>
                <a:buClrTx/>
                <a:buSzTx/>
                <a:buFontTx/>
                <a:buNone/>
              </a:pPr>
              <a:t>15</a:t>
            </a:fld>
            <a:endParaRPr lang="en-US" altLang="en-US" dirty="0">
              <a:solidFill>
                <a:schemeClr val="tx1"/>
              </a:solidFill>
              <a:latin typeface="Calibri" panose="020F0502020204030204" pitchFamily="34" charset="0"/>
              <a:ea typeface="MS PGothic" panose="020B0600070205080204" pitchFamily="34" charset="-128"/>
            </a:endParaRPr>
          </a:p>
        </p:txBody>
      </p:sp>
      <p:sp>
        <p:nvSpPr>
          <p:cNvPr id="39941" name="TextBox 1"/>
          <p:cNvSpPr txBox="1">
            <a:spLocks noChangeArrowheads="1"/>
          </p:cNvSpPr>
          <p:nvPr/>
        </p:nvSpPr>
        <p:spPr bwMode="auto">
          <a:xfrm>
            <a:off x="2068118" y="2134792"/>
            <a:ext cx="184731" cy="3000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a:spcBef>
                <a:spcPct val="0"/>
              </a:spcBef>
              <a:buClrTx/>
              <a:buSzTx/>
              <a:buFontTx/>
              <a:buNone/>
            </a:pPr>
            <a:endParaRPr lang="en-US" altLang="en-US" sz="1350">
              <a:solidFill>
                <a:schemeClr val="tx1"/>
              </a:solidFill>
            </a:endParaRPr>
          </a:p>
        </p:txBody>
      </p:sp>
    </p:spTree>
    <p:extLst>
      <p:ext uri="{BB962C8B-B14F-4D97-AF65-F5344CB8AC3E}">
        <p14:creationId xmlns:p14="http://schemas.microsoft.com/office/powerpoint/2010/main" val="291717221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46984" y="705972"/>
            <a:ext cx="7886700" cy="452004"/>
          </a:xfrm>
        </p:spPr>
        <p:txBody>
          <a:bodyPr>
            <a:normAutofit/>
          </a:bodyPr>
          <a:lstStyle/>
          <a:p>
            <a:pPr algn="ctr"/>
            <a:r>
              <a:rPr lang="en-US" altLang="en-US" sz="2000" b="1" dirty="0"/>
              <a:t>Psychiatric Diagnostic Evaluation (</a:t>
            </a:r>
            <a:r>
              <a:rPr lang="en-US" altLang="en-US" sz="2000" b="1" u="sng" dirty="0"/>
              <a:t>No Medical Services</a:t>
            </a:r>
            <a:r>
              <a:rPr lang="en-US" altLang="en-US" sz="2000" b="1" dirty="0"/>
              <a:t>) </a:t>
            </a:r>
            <a:endParaRPr lang="en-US" sz="2000" dirty="0"/>
          </a:p>
        </p:txBody>
      </p:sp>
      <p:sp>
        <p:nvSpPr>
          <p:cNvPr id="3" name="Content Placeholder 2"/>
          <p:cNvSpPr>
            <a:spLocks noGrp="1"/>
          </p:cNvSpPr>
          <p:nvPr>
            <p:ph idx="1"/>
          </p:nvPr>
        </p:nvSpPr>
        <p:spPr>
          <a:xfrm>
            <a:off x="854561" y="1640117"/>
            <a:ext cx="7886700" cy="4054836"/>
          </a:xfrm>
        </p:spPr>
        <p:txBody>
          <a:bodyPr>
            <a:noAutofit/>
          </a:bodyPr>
          <a:lstStyle/>
          <a:p>
            <a:pPr marL="0" indent="0">
              <a:buNone/>
            </a:pPr>
            <a:r>
              <a:rPr lang="en-US" altLang="en-US" sz="1200" b="1" dirty="0"/>
              <a:t>Documentation must contain the following and be completed within </a:t>
            </a:r>
            <a:r>
              <a:rPr lang="en-US" altLang="en-US" sz="1200" b="1" dirty="0">
                <a:solidFill>
                  <a:srgbClr val="FF0000"/>
                </a:solidFill>
              </a:rPr>
              <a:t>20 calendar days from the date of service</a:t>
            </a:r>
            <a:r>
              <a:rPr lang="en-US" altLang="en-US" sz="1200" b="1" dirty="0"/>
              <a:t>: </a:t>
            </a:r>
          </a:p>
          <a:p>
            <a:r>
              <a:rPr lang="en-US" altLang="en-US" sz="1200" dirty="0"/>
              <a:t>Date of </a:t>
            </a:r>
            <a:r>
              <a:rPr lang="en-US" altLang="en-US" sz="1200" dirty="0" smtClean="0"/>
              <a:t>service</a:t>
            </a:r>
            <a:endParaRPr lang="en-US" altLang="en-US" sz="1200" dirty="0"/>
          </a:p>
          <a:p>
            <a:r>
              <a:rPr lang="en-US" altLang="en-US" sz="1200" dirty="0"/>
              <a:t>Location of </a:t>
            </a:r>
            <a:r>
              <a:rPr lang="en-US" altLang="en-US" sz="1200" dirty="0" smtClean="0"/>
              <a:t>service</a:t>
            </a:r>
            <a:endParaRPr lang="en-US" altLang="en-US" sz="1200" dirty="0"/>
          </a:p>
          <a:p>
            <a:r>
              <a:rPr lang="en-US" altLang="en-US" sz="1200" dirty="0"/>
              <a:t>Purpose of </a:t>
            </a:r>
            <a:r>
              <a:rPr lang="en-US" altLang="en-US" sz="1200" dirty="0" smtClean="0"/>
              <a:t>evaluation</a:t>
            </a:r>
            <a:endParaRPr lang="en-US" altLang="en-US" sz="1200" dirty="0"/>
          </a:p>
          <a:p>
            <a:r>
              <a:rPr lang="en-US" altLang="en-US" sz="1200" dirty="0"/>
              <a:t>Psychiatrist’s/psychologist’s signature with </a:t>
            </a:r>
            <a:r>
              <a:rPr lang="en-US" altLang="en-US" sz="1200" dirty="0" smtClean="0"/>
              <a:t>credentials</a:t>
            </a:r>
            <a:endParaRPr lang="en-US" altLang="en-US" sz="1200" dirty="0"/>
          </a:p>
          <a:p>
            <a:r>
              <a:rPr lang="en-US" altLang="en-US" sz="1200" dirty="0"/>
              <a:t>Presenting </a:t>
            </a:r>
            <a:r>
              <a:rPr lang="en-US" altLang="en-US" sz="1200" dirty="0" smtClean="0"/>
              <a:t>problem</a:t>
            </a:r>
            <a:endParaRPr lang="en-US" altLang="en-US" sz="1200" dirty="0"/>
          </a:p>
          <a:p>
            <a:r>
              <a:rPr lang="en-US" altLang="en-US" sz="1200" dirty="0"/>
              <a:t>History of member’s presenting </a:t>
            </a:r>
            <a:r>
              <a:rPr lang="en-US" altLang="en-US" sz="1200" dirty="0" smtClean="0"/>
              <a:t>illness</a:t>
            </a:r>
            <a:endParaRPr lang="en-US" altLang="en-US" sz="1200" dirty="0"/>
          </a:p>
          <a:p>
            <a:r>
              <a:rPr lang="en-US" altLang="en-US" sz="1200" dirty="0"/>
              <a:t>Duration and frequency of </a:t>
            </a:r>
            <a:r>
              <a:rPr lang="en-US" altLang="en-US" sz="1200" dirty="0" smtClean="0"/>
              <a:t>symptoms</a:t>
            </a:r>
            <a:endParaRPr lang="en-US" altLang="en-US" sz="1200" dirty="0"/>
          </a:p>
          <a:p>
            <a:r>
              <a:rPr lang="en-US" altLang="en-US" sz="1200" dirty="0"/>
              <a:t>Current and past medication efficacy and </a:t>
            </a:r>
            <a:r>
              <a:rPr lang="en-US" altLang="en-US" sz="1200" dirty="0" smtClean="0"/>
              <a:t>compliance</a:t>
            </a:r>
            <a:endParaRPr lang="en-US" altLang="en-US" sz="1200" dirty="0"/>
          </a:p>
          <a:p>
            <a:r>
              <a:rPr lang="en-US" altLang="en-US" sz="1200" dirty="0"/>
              <a:t> Psychiatric history up to present </a:t>
            </a:r>
            <a:r>
              <a:rPr lang="en-US" altLang="en-US" sz="1200" dirty="0" smtClean="0"/>
              <a:t>day</a:t>
            </a:r>
            <a:endParaRPr lang="en-US" altLang="en-US" sz="1200" dirty="0"/>
          </a:p>
          <a:p>
            <a:r>
              <a:rPr lang="en-US" altLang="en-US" sz="1200" dirty="0"/>
              <a:t>Medical history related to behavioral health </a:t>
            </a:r>
            <a:r>
              <a:rPr lang="en-US" altLang="en-US" sz="1200" dirty="0" smtClean="0"/>
              <a:t>condition</a:t>
            </a:r>
            <a:endParaRPr lang="en-US" altLang="en-US" sz="1200" dirty="0"/>
          </a:p>
          <a:p>
            <a:pPr marL="0" indent="0">
              <a:buNone/>
            </a:pPr>
            <a:r>
              <a:rPr lang="en-US" altLang="en-US" sz="1200" dirty="0" smtClean="0"/>
              <a:t>Mental </a:t>
            </a:r>
            <a:r>
              <a:rPr lang="en-US" altLang="en-US" sz="1200" dirty="0"/>
              <a:t>Status Exam must include the following elements: </a:t>
            </a:r>
          </a:p>
          <a:p>
            <a:r>
              <a:rPr lang="en-US" altLang="en-US" sz="1200" dirty="0"/>
              <a:t>Appearance </a:t>
            </a:r>
          </a:p>
          <a:p>
            <a:r>
              <a:rPr lang="en-US" altLang="en-US" sz="1200" dirty="0"/>
              <a:t>Behavior </a:t>
            </a:r>
          </a:p>
          <a:p>
            <a:r>
              <a:rPr lang="en-US" altLang="en-US" sz="1200" dirty="0"/>
              <a:t>Attitude  (continued on next slide)</a:t>
            </a:r>
          </a:p>
          <a:p>
            <a:endParaRPr lang="en-US" sz="1200" dirty="0"/>
          </a:p>
        </p:txBody>
      </p:sp>
    </p:spTree>
    <p:extLst>
      <p:ext uri="{BB962C8B-B14F-4D97-AF65-F5344CB8AC3E}">
        <p14:creationId xmlns:p14="http://schemas.microsoft.com/office/powerpoint/2010/main" val="216970924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69051" y="695215"/>
            <a:ext cx="7767502" cy="739684"/>
          </a:xfrm>
        </p:spPr>
        <p:txBody>
          <a:bodyPr>
            <a:normAutofit/>
          </a:bodyPr>
          <a:lstStyle/>
          <a:p>
            <a:pPr algn="ctr"/>
            <a:r>
              <a:rPr lang="en-US" altLang="en-US" sz="2000" b="1" dirty="0"/>
              <a:t>Psychiatric Diagnostic Evaluation (</a:t>
            </a:r>
            <a:r>
              <a:rPr lang="en-US" altLang="en-US" sz="2000" b="1" u="sng" dirty="0"/>
              <a:t>No Medical Services</a:t>
            </a:r>
            <a:r>
              <a:rPr lang="en-US" altLang="en-US" sz="2000" b="1" dirty="0"/>
              <a:t>) continued</a:t>
            </a:r>
            <a:endParaRPr lang="en-US" sz="2000" dirty="0"/>
          </a:p>
        </p:txBody>
      </p:sp>
      <p:sp>
        <p:nvSpPr>
          <p:cNvPr id="3" name="Content Placeholder 2"/>
          <p:cNvSpPr>
            <a:spLocks noGrp="1"/>
          </p:cNvSpPr>
          <p:nvPr>
            <p:ph idx="1"/>
          </p:nvPr>
        </p:nvSpPr>
        <p:spPr>
          <a:xfrm>
            <a:off x="842939" y="1219746"/>
            <a:ext cx="7886700" cy="3404953"/>
          </a:xfrm>
        </p:spPr>
        <p:txBody>
          <a:bodyPr>
            <a:normAutofit/>
          </a:bodyPr>
          <a:lstStyle/>
          <a:p>
            <a:r>
              <a:rPr lang="en-US" altLang="en-US" sz="1200" dirty="0" smtClean="0"/>
              <a:t>Level of </a:t>
            </a:r>
            <a:r>
              <a:rPr lang="en-US" altLang="en-US" sz="1200" dirty="0" smtClean="0"/>
              <a:t>consciousness</a:t>
            </a:r>
            <a:endParaRPr lang="en-US" altLang="en-US" sz="1200" dirty="0" smtClean="0"/>
          </a:p>
          <a:p>
            <a:r>
              <a:rPr lang="en-US" altLang="en-US" sz="1200" dirty="0" smtClean="0"/>
              <a:t>Orientation</a:t>
            </a:r>
            <a:endParaRPr lang="en-US" altLang="en-US" sz="1200" dirty="0" smtClean="0"/>
          </a:p>
          <a:p>
            <a:r>
              <a:rPr lang="en-US" altLang="en-US" sz="1200" dirty="0" smtClean="0"/>
              <a:t>Speech</a:t>
            </a:r>
            <a:endParaRPr lang="en-US" altLang="en-US" sz="1200" dirty="0" smtClean="0"/>
          </a:p>
          <a:p>
            <a:r>
              <a:rPr lang="en-US" altLang="en-US" sz="1200" dirty="0" smtClean="0"/>
              <a:t>Mood and </a:t>
            </a:r>
            <a:r>
              <a:rPr lang="en-US" altLang="en-US" sz="1200" dirty="0" smtClean="0"/>
              <a:t>Affect</a:t>
            </a:r>
            <a:endParaRPr lang="en-US" altLang="en-US" sz="1200" dirty="0" smtClean="0"/>
          </a:p>
          <a:p>
            <a:r>
              <a:rPr lang="en-US" altLang="en-US" sz="1200" dirty="0" smtClean="0"/>
              <a:t>Thought process/form and thought </a:t>
            </a:r>
            <a:r>
              <a:rPr lang="en-US" altLang="en-US" sz="1200" dirty="0" smtClean="0"/>
              <a:t>content</a:t>
            </a:r>
            <a:endParaRPr lang="en-US" altLang="en-US" sz="1200" dirty="0" smtClean="0"/>
          </a:p>
          <a:p>
            <a:r>
              <a:rPr lang="en-US" altLang="en-US" sz="1200" dirty="0" smtClean="0"/>
              <a:t>Suicidality and </a:t>
            </a:r>
            <a:r>
              <a:rPr lang="en-US" altLang="en-US" sz="1200" dirty="0" smtClean="0"/>
              <a:t>homicidally</a:t>
            </a:r>
            <a:endParaRPr lang="en-US" altLang="en-US" sz="1200" dirty="0" smtClean="0"/>
          </a:p>
          <a:p>
            <a:r>
              <a:rPr lang="en-US" altLang="en-US" sz="1200" dirty="0" smtClean="0"/>
              <a:t>Insight and judgment </a:t>
            </a:r>
          </a:p>
          <a:p>
            <a:r>
              <a:rPr lang="en-US" altLang="en-US" sz="1200" dirty="0" smtClean="0"/>
              <a:t>Members diagnosis per current Diagnostic and Statistical Manual of Mental Disorders (DSM) or ICD </a:t>
            </a:r>
            <a:r>
              <a:rPr lang="en-US" altLang="en-US" sz="1200" dirty="0" smtClean="0"/>
              <a:t>methodology</a:t>
            </a:r>
            <a:endParaRPr lang="en-US" altLang="en-US" sz="1200" dirty="0" smtClean="0"/>
          </a:p>
          <a:p>
            <a:r>
              <a:rPr lang="en-US" altLang="en-US" sz="1200" dirty="0" smtClean="0"/>
              <a:t>Member’s prognosis and </a:t>
            </a:r>
            <a:r>
              <a:rPr lang="en-US" altLang="en-US" sz="1200" dirty="0" smtClean="0"/>
              <a:t>rationale</a:t>
            </a:r>
            <a:endParaRPr lang="en-US" altLang="en-US" sz="1200" dirty="0" smtClean="0"/>
          </a:p>
          <a:p>
            <a:endParaRPr lang="en-US" sz="1200" dirty="0"/>
          </a:p>
        </p:txBody>
      </p:sp>
    </p:spTree>
    <p:extLst>
      <p:ext uri="{BB962C8B-B14F-4D97-AF65-F5344CB8AC3E}">
        <p14:creationId xmlns:p14="http://schemas.microsoft.com/office/powerpoint/2010/main" val="301373123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722659"/>
            <a:ext cx="7886700" cy="342899"/>
          </a:xfrm>
        </p:spPr>
        <p:txBody>
          <a:bodyPr>
            <a:noAutofit/>
          </a:bodyPr>
          <a:lstStyle/>
          <a:p>
            <a:pPr algn="ctr"/>
            <a:r>
              <a:rPr lang="en-US" altLang="en-US" sz="2000" b="1" dirty="0"/>
              <a:t>Psychological Testing, Administration and Scoring </a:t>
            </a:r>
            <a:endParaRPr lang="en-US" sz="2000" dirty="0"/>
          </a:p>
        </p:txBody>
      </p:sp>
      <p:sp>
        <p:nvSpPr>
          <p:cNvPr id="3" name="Content Placeholder 2"/>
          <p:cNvSpPr>
            <a:spLocks noGrp="1"/>
          </p:cNvSpPr>
          <p:nvPr>
            <p:ph idx="1"/>
          </p:nvPr>
        </p:nvSpPr>
        <p:spPr>
          <a:xfrm>
            <a:off x="843802" y="1742738"/>
            <a:ext cx="8193232" cy="4905487"/>
          </a:xfrm>
        </p:spPr>
        <p:txBody>
          <a:bodyPr>
            <a:noAutofit/>
          </a:bodyPr>
          <a:lstStyle/>
          <a:p>
            <a:pPr marL="0" indent="0">
              <a:buNone/>
              <a:defRPr/>
            </a:pPr>
            <a:r>
              <a:rPr lang="en-US" sz="1200" b="1" dirty="0"/>
              <a:t>Documentation must be completed within </a:t>
            </a:r>
            <a:r>
              <a:rPr lang="en-US" sz="1200" b="1" dirty="0">
                <a:solidFill>
                  <a:srgbClr val="FF0000"/>
                </a:solidFill>
              </a:rPr>
              <a:t>20 calendar days from the date of </a:t>
            </a:r>
            <a:r>
              <a:rPr lang="en-US" sz="1200" b="1" dirty="0" smtClean="0">
                <a:solidFill>
                  <a:srgbClr val="FF0000"/>
                </a:solidFill>
              </a:rPr>
              <a:t>service</a:t>
            </a:r>
            <a:r>
              <a:rPr lang="en-US" sz="1200" b="1" dirty="0"/>
              <a:t> </a:t>
            </a:r>
            <a:r>
              <a:rPr lang="en-US" sz="1200" b="1" dirty="0" smtClean="0"/>
              <a:t>and </a:t>
            </a:r>
            <a:r>
              <a:rPr lang="en-US" sz="1200" b="1" dirty="0" smtClean="0"/>
              <a:t>must </a:t>
            </a:r>
            <a:r>
              <a:rPr lang="en-US" sz="1200" b="1" dirty="0"/>
              <a:t>include the </a:t>
            </a:r>
            <a:r>
              <a:rPr lang="en-US" sz="1200" b="1" dirty="0" smtClean="0"/>
              <a:t>following:</a:t>
            </a:r>
            <a:endParaRPr lang="en-US" sz="1200" b="1" dirty="0"/>
          </a:p>
          <a:p>
            <a:pPr>
              <a:defRPr/>
            </a:pPr>
            <a:r>
              <a:rPr lang="en-US" sz="1200" dirty="0"/>
              <a:t>Date of service; Location of services; Start and stop time; Signature with </a:t>
            </a:r>
            <a:r>
              <a:rPr lang="en-US" sz="1200" dirty="0" smtClean="0"/>
              <a:t>credentials </a:t>
            </a:r>
            <a:endParaRPr lang="en-US" sz="1200" dirty="0"/>
          </a:p>
          <a:p>
            <a:pPr>
              <a:defRPr/>
            </a:pPr>
            <a:r>
              <a:rPr lang="en-US" sz="1200" dirty="0"/>
              <a:t> Purpose of the </a:t>
            </a:r>
            <a:r>
              <a:rPr lang="en-US" sz="1200" dirty="0" smtClean="0"/>
              <a:t>evaluation</a:t>
            </a:r>
            <a:endParaRPr lang="en-US" sz="1200" dirty="0"/>
          </a:p>
          <a:p>
            <a:pPr>
              <a:defRPr/>
            </a:pPr>
            <a:r>
              <a:rPr lang="en-US" sz="1200" dirty="0"/>
              <a:t>Documentation that member was present for the </a:t>
            </a:r>
            <a:r>
              <a:rPr lang="en-US" sz="1200" dirty="0" smtClean="0"/>
              <a:t>evaluation</a:t>
            </a:r>
            <a:endParaRPr lang="en-US" sz="1200" dirty="0"/>
          </a:p>
          <a:p>
            <a:pPr>
              <a:defRPr/>
            </a:pPr>
            <a:r>
              <a:rPr lang="en-US" sz="1200" dirty="0"/>
              <a:t>Report must contain results (score and category) of the administered </a:t>
            </a:r>
            <a:r>
              <a:rPr lang="en-US" sz="1200" dirty="0" smtClean="0"/>
              <a:t>tests/evaluation</a:t>
            </a:r>
            <a:endParaRPr lang="en-US" sz="1200" dirty="0"/>
          </a:p>
          <a:p>
            <a:pPr>
              <a:defRPr/>
            </a:pPr>
            <a:r>
              <a:rPr lang="en-US" sz="1200" dirty="0"/>
              <a:t>Report must contain interpretation of the administered </a:t>
            </a:r>
            <a:r>
              <a:rPr lang="en-US" sz="1200" dirty="0" smtClean="0"/>
              <a:t>tests/evaluations</a:t>
            </a:r>
            <a:endParaRPr lang="en-US" sz="1200" dirty="0"/>
          </a:p>
          <a:p>
            <a:pPr>
              <a:defRPr/>
            </a:pPr>
            <a:r>
              <a:rPr lang="en-US" sz="1200" dirty="0" smtClean="0"/>
              <a:t>Behavior</a:t>
            </a:r>
            <a:endParaRPr lang="en-US" sz="1200" dirty="0"/>
          </a:p>
          <a:p>
            <a:pPr>
              <a:defRPr/>
            </a:pPr>
            <a:r>
              <a:rPr lang="en-US" sz="1200" dirty="0"/>
              <a:t>Mental Status Exam must include the following elements: o </a:t>
            </a:r>
            <a:r>
              <a:rPr lang="en-US" sz="1200" dirty="0" smtClean="0"/>
              <a:t>Appearance</a:t>
            </a:r>
            <a:endParaRPr lang="en-US" sz="1200" dirty="0"/>
          </a:p>
          <a:p>
            <a:pPr>
              <a:defRPr/>
            </a:pPr>
            <a:r>
              <a:rPr lang="en-US" sz="1200" dirty="0" smtClean="0"/>
              <a:t>Attitude</a:t>
            </a:r>
            <a:endParaRPr lang="en-US" sz="1200" dirty="0"/>
          </a:p>
          <a:p>
            <a:pPr>
              <a:defRPr/>
            </a:pPr>
            <a:r>
              <a:rPr lang="en-US" sz="1200" dirty="0"/>
              <a:t> Level of </a:t>
            </a:r>
            <a:r>
              <a:rPr lang="en-US" sz="1200" dirty="0" smtClean="0"/>
              <a:t>consciousness</a:t>
            </a:r>
            <a:endParaRPr lang="en-US" sz="1200" dirty="0"/>
          </a:p>
          <a:p>
            <a:pPr>
              <a:defRPr/>
            </a:pPr>
            <a:r>
              <a:rPr lang="en-US" sz="1200" dirty="0"/>
              <a:t> </a:t>
            </a:r>
            <a:r>
              <a:rPr lang="en-US" sz="1200" dirty="0" smtClean="0"/>
              <a:t>Orientation</a:t>
            </a:r>
            <a:endParaRPr lang="en-US" sz="1200" dirty="0"/>
          </a:p>
          <a:p>
            <a:pPr>
              <a:defRPr/>
            </a:pPr>
            <a:r>
              <a:rPr lang="en-US" sz="1200" dirty="0" smtClean="0"/>
              <a:t>Speech</a:t>
            </a:r>
            <a:endParaRPr lang="en-US" sz="1200" dirty="0"/>
          </a:p>
          <a:p>
            <a:pPr>
              <a:defRPr/>
            </a:pPr>
            <a:r>
              <a:rPr lang="en-US" sz="1200" dirty="0"/>
              <a:t> Mood and </a:t>
            </a:r>
            <a:r>
              <a:rPr lang="en-US" sz="1200" dirty="0" smtClean="0"/>
              <a:t>affect</a:t>
            </a:r>
            <a:endParaRPr lang="en-US" sz="1200" dirty="0"/>
          </a:p>
          <a:p>
            <a:pPr>
              <a:defRPr/>
            </a:pPr>
            <a:r>
              <a:rPr lang="en-US" sz="1200" dirty="0"/>
              <a:t>Thought process/form and thought </a:t>
            </a:r>
            <a:r>
              <a:rPr lang="en-US" sz="1200" dirty="0" smtClean="0"/>
              <a:t>content</a:t>
            </a:r>
            <a:endParaRPr lang="en-US" sz="1200" dirty="0"/>
          </a:p>
          <a:p>
            <a:pPr>
              <a:defRPr/>
            </a:pPr>
            <a:r>
              <a:rPr lang="en-US" sz="1200" dirty="0"/>
              <a:t>Suicidality and </a:t>
            </a:r>
            <a:r>
              <a:rPr lang="en-US" sz="1200" dirty="0" smtClean="0"/>
              <a:t>homicidally</a:t>
            </a:r>
            <a:endParaRPr lang="en-US" sz="1200" dirty="0"/>
          </a:p>
          <a:p>
            <a:pPr>
              <a:defRPr/>
            </a:pPr>
            <a:r>
              <a:rPr lang="en-US" sz="1200" dirty="0"/>
              <a:t>Insight and judgment </a:t>
            </a:r>
            <a:endParaRPr lang="en-US" sz="1200" dirty="0" smtClean="0"/>
          </a:p>
          <a:p>
            <a:pPr>
              <a:defRPr/>
            </a:pPr>
            <a:r>
              <a:rPr lang="en-US" sz="1200" dirty="0" smtClean="0"/>
              <a:t>Rendering </a:t>
            </a:r>
            <a:r>
              <a:rPr lang="en-US" sz="1200" dirty="0"/>
              <a:t>of the member’s diagnosis within the current DSM or ICD </a:t>
            </a:r>
            <a:r>
              <a:rPr lang="en-US" sz="1200" dirty="0" smtClean="0"/>
              <a:t>methodology</a:t>
            </a:r>
            <a:endParaRPr lang="en-US" sz="1200" dirty="0"/>
          </a:p>
          <a:p>
            <a:pPr>
              <a:defRPr/>
            </a:pPr>
            <a:r>
              <a:rPr lang="en-US" sz="1200" dirty="0" smtClean="0"/>
              <a:t>Recommendations </a:t>
            </a:r>
            <a:r>
              <a:rPr lang="en-US" sz="1200" dirty="0"/>
              <a:t>consistent with the findings of administered tests/evaluations </a:t>
            </a:r>
          </a:p>
          <a:p>
            <a:pPr>
              <a:defRPr/>
            </a:pPr>
            <a:endParaRPr lang="en-US" sz="1200" dirty="0"/>
          </a:p>
          <a:p>
            <a:endParaRPr lang="en-US" sz="1200" dirty="0"/>
          </a:p>
        </p:txBody>
      </p:sp>
    </p:spTree>
    <p:extLst>
      <p:ext uri="{BB962C8B-B14F-4D97-AF65-F5344CB8AC3E}">
        <p14:creationId xmlns:p14="http://schemas.microsoft.com/office/powerpoint/2010/main" val="423707845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711324"/>
            <a:ext cx="7886700" cy="592281"/>
          </a:xfrm>
        </p:spPr>
        <p:txBody>
          <a:bodyPr>
            <a:noAutofit/>
          </a:bodyPr>
          <a:lstStyle/>
          <a:p>
            <a:pPr algn="ctr"/>
            <a:r>
              <a:rPr lang="en-US" altLang="en-US" sz="2000" b="1" dirty="0"/>
              <a:t>Psychological Testing, Administration and Scoring Service Exclusions</a:t>
            </a:r>
            <a:endParaRPr lang="en-US" sz="2000" dirty="0"/>
          </a:p>
        </p:txBody>
      </p:sp>
      <p:sp>
        <p:nvSpPr>
          <p:cNvPr id="3" name="Content Placeholder 2"/>
          <p:cNvSpPr>
            <a:spLocks noGrp="1"/>
          </p:cNvSpPr>
          <p:nvPr>
            <p:ph idx="1"/>
          </p:nvPr>
        </p:nvSpPr>
        <p:spPr>
          <a:xfrm>
            <a:off x="899383" y="1881933"/>
            <a:ext cx="4212291" cy="3093686"/>
          </a:xfrm>
        </p:spPr>
        <p:txBody>
          <a:bodyPr>
            <a:normAutofit/>
          </a:bodyPr>
          <a:lstStyle/>
          <a:p>
            <a:r>
              <a:rPr lang="en-US" altLang="en-US" sz="1200" dirty="0" smtClean="0"/>
              <a:t>Psychometrician/technician work </a:t>
            </a:r>
          </a:p>
          <a:p>
            <a:r>
              <a:rPr lang="en-US" altLang="en-US" sz="1200" dirty="0" smtClean="0"/>
              <a:t>Computer - scoring </a:t>
            </a:r>
          </a:p>
          <a:p>
            <a:r>
              <a:rPr lang="en-US" altLang="en-US" sz="1200" dirty="0" smtClean="0"/>
              <a:t>Self-administered assessments </a:t>
            </a:r>
          </a:p>
          <a:p>
            <a:r>
              <a:rPr lang="en-US" altLang="en-US" sz="1200" dirty="0" smtClean="0"/>
              <a:t>Computer - interpretation </a:t>
            </a:r>
          </a:p>
          <a:p>
            <a:r>
              <a:rPr lang="en-US" altLang="en-US" sz="1200" dirty="0" smtClean="0"/>
              <a:t>Interns may not bill for this service </a:t>
            </a:r>
          </a:p>
          <a:p>
            <a:r>
              <a:rPr lang="en-US" altLang="en-US" sz="1200" dirty="0" smtClean="0">
                <a:solidFill>
                  <a:srgbClr val="FF0000"/>
                </a:solidFill>
              </a:rPr>
              <a:t>Must utilize 96130 to be able to bill for 96131 </a:t>
            </a:r>
          </a:p>
          <a:p>
            <a:endParaRPr lang="en-US" sz="1200" dirty="0"/>
          </a:p>
        </p:txBody>
      </p:sp>
      <p:pic>
        <p:nvPicPr>
          <p:cNvPr id="4" name="Picture 3" descr="A Glimpse Of The Future: Quantum Computers, Teleportation ..."/>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971825" y="2124187"/>
            <a:ext cx="3674899" cy="2609178"/>
          </a:xfrm>
          <a:prstGeom prst="rect">
            <a:avLst/>
          </a:prstGeom>
        </p:spPr>
      </p:pic>
    </p:spTree>
    <p:extLst>
      <p:ext uri="{BB962C8B-B14F-4D97-AF65-F5344CB8AC3E}">
        <p14:creationId xmlns:p14="http://schemas.microsoft.com/office/powerpoint/2010/main" val="204959459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746094"/>
            <a:ext cx="7886700" cy="436418"/>
          </a:xfrm>
        </p:spPr>
        <p:txBody>
          <a:bodyPr>
            <a:normAutofit/>
          </a:bodyPr>
          <a:lstStyle/>
          <a:p>
            <a:pPr algn="ctr"/>
            <a:r>
              <a:rPr lang="en-US" altLang="en-US" sz="2000" b="1" dirty="0"/>
              <a:t>Psychotherapy Services</a:t>
            </a:r>
            <a:endParaRPr lang="en-US" sz="2000" b="1" dirty="0"/>
          </a:p>
        </p:txBody>
      </p:sp>
      <p:sp>
        <p:nvSpPr>
          <p:cNvPr id="3" name="Content Placeholder 2"/>
          <p:cNvSpPr>
            <a:spLocks noGrp="1"/>
          </p:cNvSpPr>
          <p:nvPr>
            <p:ph idx="1"/>
          </p:nvPr>
        </p:nvSpPr>
        <p:spPr>
          <a:xfrm>
            <a:off x="882126" y="1628853"/>
            <a:ext cx="7390505" cy="4132768"/>
          </a:xfrm>
        </p:spPr>
        <p:txBody>
          <a:bodyPr>
            <a:normAutofit/>
          </a:bodyPr>
          <a:lstStyle/>
          <a:p>
            <a:r>
              <a:rPr lang="en-US" altLang="en-US" sz="1200" dirty="0"/>
              <a:t>Psychotherapy is the treatment of mental illness and behavioral disturbances in which the psychologist through definitive therapeutic communication, attempts to alleviate the emotional disturbances, reverse or change maladaptive patterns of behavior, and encourage personality growth and development. The psychotherapy codes 90832, 90834, and 90837 include ongoing assessment and adjustment of psychotherapeutic interventions and may include the involvement of family member(s) or others in the treatment process. </a:t>
            </a:r>
            <a:r>
              <a:rPr lang="en-US" altLang="en-US" sz="1200" dirty="0" smtClean="0"/>
              <a:t/>
            </a:r>
            <a:br>
              <a:rPr lang="en-US" altLang="en-US" sz="1200" dirty="0" smtClean="0"/>
            </a:br>
            <a:endParaRPr lang="en-US" altLang="en-US" sz="1200" dirty="0"/>
          </a:p>
          <a:p>
            <a:r>
              <a:rPr lang="en-US" altLang="en-US" sz="1200" dirty="0"/>
              <a:t>Psychotherapy times are face-to-face services with member and/or family member. The patient must be present for all or some of the service. In reporting, choose the code closest to the actual time (i.e., 16-37 minutes for 90832, 38-52 minutes for 90834, and 53 or more minutes for 90837).</a:t>
            </a:r>
          </a:p>
          <a:p>
            <a:endParaRPr lang="en-US" sz="1200" dirty="0"/>
          </a:p>
        </p:txBody>
      </p:sp>
    </p:spTree>
    <p:extLst>
      <p:ext uri="{BB962C8B-B14F-4D97-AF65-F5344CB8AC3E}">
        <p14:creationId xmlns:p14="http://schemas.microsoft.com/office/powerpoint/2010/main" val="55842086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705972"/>
            <a:ext cx="7886700" cy="420831"/>
          </a:xfrm>
        </p:spPr>
        <p:txBody>
          <a:bodyPr>
            <a:normAutofit/>
          </a:bodyPr>
          <a:lstStyle/>
          <a:p>
            <a:pPr algn="ctr"/>
            <a:r>
              <a:rPr lang="en-US" altLang="en-US" sz="2000" b="1" dirty="0"/>
              <a:t>Psychotherapy Services Required Documentation</a:t>
            </a:r>
            <a:endParaRPr lang="en-US" sz="2000" b="1" dirty="0"/>
          </a:p>
        </p:txBody>
      </p:sp>
      <p:sp>
        <p:nvSpPr>
          <p:cNvPr id="3" name="Content Placeholder 2"/>
          <p:cNvSpPr>
            <a:spLocks noGrp="1"/>
          </p:cNvSpPr>
          <p:nvPr>
            <p:ph idx="1"/>
          </p:nvPr>
        </p:nvSpPr>
        <p:spPr>
          <a:xfrm>
            <a:off x="876076" y="1218674"/>
            <a:ext cx="7886700" cy="4273045"/>
          </a:xfrm>
        </p:spPr>
        <p:txBody>
          <a:bodyPr>
            <a:normAutofit/>
          </a:bodyPr>
          <a:lstStyle/>
          <a:p>
            <a:pPr marL="0" indent="0">
              <a:buNone/>
            </a:pPr>
            <a:r>
              <a:rPr lang="en-US" altLang="en-US" b="1" dirty="0"/>
              <a:t>Documentation must contain the following and be completed within </a:t>
            </a:r>
            <a:r>
              <a:rPr lang="en-US" altLang="en-US" b="1" dirty="0">
                <a:solidFill>
                  <a:srgbClr val="FF0000"/>
                </a:solidFill>
              </a:rPr>
              <a:t>20 calendar days from the date of service. </a:t>
            </a:r>
          </a:p>
          <a:p>
            <a:r>
              <a:rPr lang="en-US" altLang="en-US" sz="1200" dirty="0"/>
              <a:t>Documentation must indicate how often this service is to be provided. There must be a progress note describing each service provided, the relationship of the service to the identified mental health treatment needs, and the member’s response to the service. The progress note must include the reason for the service, symptoms and functioning of the member, a therapeutic intervention grounded in a specific and identifiable theoretical base that provides framework for assessing change, and the member’s response to the intervention and/or treatment. </a:t>
            </a:r>
          </a:p>
          <a:p>
            <a:pPr marL="0" indent="0">
              <a:buNone/>
            </a:pPr>
            <a:r>
              <a:rPr lang="en-US" altLang="en-US" sz="1200" dirty="0"/>
              <a:t>Documentation must also include the following: </a:t>
            </a:r>
          </a:p>
          <a:p>
            <a:r>
              <a:rPr lang="en-US" altLang="en-US" sz="1200" dirty="0" smtClean="0"/>
              <a:t>Member </a:t>
            </a:r>
            <a:r>
              <a:rPr lang="en-US" altLang="en-US" sz="1200" dirty="0"/>
              <a:t>Service </a:t>
            </a:r>
            <a:r>
              <a:rPr lang="en-US" altLang="en-US" sz="1200" dirty="0" smtClean="0"/>
              <a:t>Plan</a:t>
            </a:r>
            <a:endParaRPr lang="en-US" altLang="en-US" sz="1200" dirty="0"/>
          </a:p>
          <a:p>
            <a:r>
              <a:rPr lang="en-US" altLang="en-US" sz="1200" dirty="0" smtClean="0"/>
              <a:t>Signature </a:t>
            </a:r>
            <a:r>
              <a:rPr lang="en-US" altLang="en-US" sz="1200" dirty="0"/>
              <a:t>with </a:t>
            </a:r>
            <a:r>
              <a:rPr lang="en-US" altLang="en-US" sz="1200" dirty="0" smtClean="0"/>
              <a:t>credentials</a:t>
            </a:r>
            <a:endParaRPr lang="en-US" altLang="en-US" sz="1200" dirty="0"/>
          </a:p>
          <a:p>
            <a:r>
              <a:rPr lang="en-US" altLang="en-US" sz="1200" dirty="0" smtClean="0"/>
              <a:t>Place </a:t>
            </a:r>
            <a:r>
              <a:rPr lang="en-US" altLang="en-US" sz="1200" dirty="0"/>
              <a:t>of </a:t>
            </a:r>
            <a:r>
              <a:rPr lang="en-US" altLang="en-US" sz="1200" dirty="0" smtClean="0"/>
              <a:t>service</a:t>
            </a:r>
            <a:endParaRPr lang="en-US" altLang="en-US" sz="1200" dirty="0"/>
          </a:p>
          <a:p>
            <a:r>
              <a:rPr lang="en-US" altLang="en-US" sz="1200" dirty="0" smtClean="0"/>
              <a:t>Date </a:t>
            </a:r>
            <a:r>
              <a:rPr lang="en-US" altLang="en-US" sz="1200" dirty="0"/>
              <a:t>of </a:t>
            </a:r>
            <a:r>
              <a:rPr lang="en-US" altLang="en-US" sz="1200" dirty="0" smtClean="0"/>
              <a:t>service </a:t>
            </a:r>
            <a:endParaRPr lang="en-US" altLang="en-US" sz="1200" dirty="0"/>
          </a:p>
          <a:p>
            <a:r>
              <a:rPr lang="en-US" altLang="en-US" sz="1200" dirty="0" smtClean="0"/>
              <a:t>Start </a:t>
            </a:r>
            <a:r>
              <a:rPr lang="en-US" altLang="en-US" sz="1200" dirty="0"/>
              <a:t>and stop </a:t>
            </a:r>
            <a:r>
              <a:rPr lang="en-US" altLang="en-US" sz="1200" dirty="0" smtClean="0"/>
              <a:t>time</a:t>
            </a:r>
            <a:endParaRPr lang="en-US" altLang="en-US" sz="1200" dirty="0"/>
          </a:p>
          <a:p>
            <a:r>
              <a:rPr lang="en-US" altLang="en-US" sz="1200" dirty="0" smtClean="0"/>
              <a:t>Utilized </a:t>
            </a:r>
            <a:r>
              <a:rPr lang="en-US" altLang="en-US" sz="1200" dirty="0"/>
              <a:t>interventions </a:t>
            </a:r>
          </a:p>
          <a:p>
            <a:endParaRPr lang="en-US" sz="1200" dirty="0"/>
          </a:p>
        </p:txBody>
      </p:sp>
    </p:spTree>
    <p:extLst>
      <p:ext uri="{BB962C8B-B14F-4D97-AF65-F5344CB8AC3E}">
        <p14:creationId xmlns:p14="http://schemas.microsoft.com/office/powerpoint/2010/main" val="143122365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35157" y="674158"/>
            <a:ext cx="7886700" cy="683418"/>
          </a:xfrm>
        </p:spPr>
        <p:txBody>
          <a:bodyPr>
            <a:normAutofit/>
          </a:bodyPr>
          <a:lstStyle/>
          <a:p>
            <a:pPr algn="ctr"/>
            <a:r>
              <a:rPr lang="en-US" altLang="en-US" sz="2000" b="1" dirty="0"/>
              <a:t>Family Psychotherapy (without the patient present) </a:t>
            </a:r>
            <a:endParaRPr lang="en-US" sz="2000" dirty="0"/>
          </a:p>
        </p:txBody>
      </p:sp>
      <p:sp>
        <p:nvSpPr>
          <p:cNvPr id="3" name="Content Placeholder 2"/>
          <p:cNvSpPr>
            <a:spLocks noGrp="1"/>
          </p:cNvSpPr>
          <p:nvPr>
            <p:ph idx="1"/>
          </p:nvPr>
        </p:nvSpPr>
        <p:spPr>
          <a:xfrm>
            <a:off x="853491" y="919049"/>
            <a:ext cx="8099714" cy="4304218"/>
          </a:xfrm>
        </p:spPr>
        <p:txBody>
          <a:bodyPr>
            <a:normAutofit/>
          </a:bodyPr>
          <a:lstStyle/>
          <a:p>
            <a:pPr marL="0" indent="0">
              <a:buNone/>
            </a:pPr>
            <a:r>
              <a:rPr lang="en-US" altLang="en-US" sz="1200" b="1" dirty="0"/>
              <a:t>Documentation must contain the following and be completed within </a:t>
            </a:r>
            <a:r>
              <a:rPr lang="en-US" altLang="en-US" sz="1200" b="1" dirty="0">
                <a:solidFill>
                  <a:srgbClr val="FF0000"/>
                </a:solidFill>
              </a:rPr>
              <a:t>20 calendar days from the date of service. </a:t>
            </a:r>
          </a:p>
          <a:p>
            <a:r>
              <a:rPr lang="en-US" altLang="en-US" sz="1200" dirty="0"/>
              <a:t>Documentation must indicate how often this service is to be provided. There must be a progress note describing each service provided, the relationship of the service to the identified mental health treatment needs, and the member’s response to the service. The progress note must include the reason for the service, symptoms and functioning of the member, a therapeutic intervention grounded in a specific and identifiable theoretical base that provides framework for assessing change, and the member’s response to the intervention and/or treatment. </a:t>
            </a:r>
          </a:p>
          <a:p>
            <a:pPr marL="0" indent="0">
              <a:buNone/>
            </a:pPr>
            <a:r>
              <a:rPr lang="en-US" altLang="en-US" sz="1200" dirty="0"/>
              <a:t>The documentation must also include the following: </a:t>
            </a:r>
          </a:p>
          <a:p>
            <a:r>
              <a:rPr lang="en-US" altLang="en-US" sz="1200" dirty="0" smtClean="0"/>
              <a:t>Member </a:t>
            </a:r>
            <a:r>
              <a:rPr lang="en-US" altLang="en-US" sz="1200" dirty="0"/>
              <a:t>Service </a:t>
            </a:r>
            <a:r>
              <a:rPr lang="en-US" altLang="en-US" sz="1200" dirty="0" smtClean="0"/>
              <a:t>Plan</a:t>
            </a:r>
            <a:endParaRPr lang="en-US" altLang="en-US" sz="1200" dirty="0"/>
          </a:p>
          <a:p>
            <a:r>
              <a:rPr lang="en-US" altLang="en-US" sz="1200" dirty="0" smtClean="0"/>
              <a:t>Signature </a:t>
            </a:r>
            <a:r>
              <a:rPr lang="en-US" altLang="en-US" sz="1200" dirty="0"/>
              <a:t>with </a:t>
            </a:r>
            <a:r>
              <a:rPr lang="en-US" altLang="en-US" sz="1200" dirty="0" smtClean="0"/>
              <a:t>credentials</a:t>
            </a:r>
            <a:endParaRPr lang="en-US" altLang="en-US" sz="1200" dirty="0"/>
          </a:p>
          <a:p>
            <a:r>
              <a:rPr lang="en-US" altLang="en-US" sz="1200" dirty="0" smtClean="0"/>
              <a:t>Place </a:t>
            </a:r>
            <a:r>
              <a:rPr lang="en-US" altLang="en-US" sz="1200" dirty="0"/>
              <a:t>of </a:t>
            </a:r>
            <a:r>
              <a:rPr lang="en-US" altLang="en-US" sz="1200" dirty="0" smtClean="0"/>
              <a:t>service</a:t>
            </a:r>
            <a:endParaRPr lang="en-US" altLang="en-US" sz="1200" dirty="0"/>
          </a:p>
          <a:p>
            <a:r>
              <a:rPr lang="en-US" altLang="en-US" sz="1200" dirty="0" smtClean="0"/>
              <a:t>Date </a:t>
            </a:r>
            <a:r>
              <a:rPr lang="en-US" altLang="en-US" sz="1200" dirty="0"/>
              <a:t>of </a:t>
            </a:r>
            <a:r>
              <a:rPr lang="en-US" altLang="en-US" sz="1200" dirty="0" smtClean="0"/>
              <a:t>service </a:t>
            </a:r>
            <a:endParaRPr lang="en-US" altLang="en-US" sz="1200" dirty="0"/>
          </a:p>
          <a:p>
            <a:r>
              <a:rPr lang="en-US" altLang="en-US" sz="1200" dirty="0" smtClean="0"/>
              <a:t>Start </a:t>
            </a:r>
            <a:r>
              <a:rPr lang="en-US" altLang="en-US" sz="1200" dirty="0"/>
              <a:t>and stop </a:t>
            </a:r>
            <a:r>
              <a:rPr lang="en-US" altLang="en-US" sz="1200" dirty="0" smtClean="0"/>
              <a:t>time</a:t>
            </a:r>
            <a:endParaRPr lang="en-US" altLang="en-US" sz="1200" dirty="0"/>
          </a:p>
          <a:p>
            <a:r>
              <a:rPr lang="en-US" altLang="en-US" sz="1200" dirty="0" smtClean="0"/>
              <a:t>Utilized </a:t>
            </a:r>
            <a:r>
              <a:rPr lang="en-US" altLang="en-US" sz="1200" dirty="0" smtClean="0"/>
              <a:t>interventions</a:t>
            </a:r>
            <a:endParaRPr lang="en-US" altLang="en-US" sz="1200" dirty="0"/>
          </a:p>
        </p:txBody>
      </p:sp>
    </p:spTree>
    <p:extLst>
      <p:ext uri="{BB962C8B-B14F-4D97-AF65-F5344CB8AC3E}">
        <p14:creationId xmlns:p14="http://schemas.microsoft.com/office/powerpoint/2010/main" val="194517959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1" y="667647"/>
            <a:ext cx="7886700" cy="754225"/>
          </a:xfrm>
        </p:spPr>
        <p:txBody>
          <a:bodyPr>
            <a:normAutofit/>
          </a:bodyPr>
          <a:lstStyle/>
          <a:p>
            <a:pPr algn="ctr"/>
            <a:r>
              <a:rPr lang="en-US" altLang="en-US" sz="2000" b="1" dirty="0"/>
              <a:t>Family Psychotherapy </a:t>
            </a:r>
            <a:r>
              <a:rPr lang="en-US" altLang="en-US" sz="2000" b="1" dirty="0" smtClean="0"/>
              <a:t>(with </a:t>
            </a:r>
            <a:r>
              <a:rPr lang="en-US" altLang="en-US" sz="2000" b="1" dirty="0"/>
              <a:t>the patient </a:t>
            </a:r>
            <a:r>
              <a:rPr lang="en-US" altLang="en-US" sz="2000" b="1" dirty="0" smtClean="0"/>
              <a:t>present)</a:t>
            </a:r>
            <a:endParaRPr lang="en-US" sz="2000" b="1" dirty="0"/>
          </a:p>
        </p:txBody>
      </p:sp>
      <p:sp>
        <p:nvSpPr>
          <p:cNvPr id="3" name="Content Placeholder 2"/>
          <p:cNvSpPr>
            <a:spLocks noGrp="1"/>
          </p:cNvSpPr>
          <p:nvPr>
            <p:ph idx="1"/>
          </p:nvPr>
        </p:nvSpPr>
        <p:spPr>
          <a:xfrm>
            <a:off x="843804" y="965164"/>
            <a:ext cx="8162059" cy="4350977"/>
          </a:xfrm>
        </p:spPr>
        <p:txBody>
          <a:bodyPr>
            <a:normAutofit/>
          </a:bodyPr>
          <a:lstStyle/>
          <a:p>
            <a:pPr marL="0" indent="0">
              <a:buNone/>
            </a:pPr>
            <a:r>
              <a:rPr lang="en-US" altLang="en-US" sz="1200" b="1" dirty="0"/>
              <a:t>Documentation must contain the following and be completed within </a:t>
            </a:r>
            <a:r>
              <a:rPr lang="en-US" altLang="en-US" sz="1200" b="1" dirty="0">
                <a:solidFill>
                  <a:srgbClr val="FF0000"/>
                </a:solidFill>
              </a:rPr>
              <a:t>20 calendar days from the date of service. </a:t>
            </a:r>
          </a:p>
          <a:p>
            <a:r>
              <a:rPr lang="en-US" altLang="en-US" sz="1200" dirty="0"/>
              <a:t>Documentation must indicate how often this service is to be provided. There must be a progress note describing each service provided, the relationship of the service to the identified mental health treatment needs, and the member’s response to the service. The progress note must include the reason for the service, symptoms and functioning of the member, a therapeutic intervention grounded in a specific and identifiable theoretical base that provides framework for assessing change, and the member’s response to the intervention and/or treatment. </a:t>
            </a:r>
          </a:p>
          <a:p>
            <a:pPr marL="0" indent="0">
              <a:buNone/>
            </a:pPr>
            <a:r>
              <a:rPr lang="en-US" altLang="en-US" sz="1200" dirty="0"/>
              <a:t>The documentation must also include the following: </a:t>
            </a:r>
          </a:p>
          <a:p>
            <a:r>
              <a:rPr lang="en-US" altLang="en-US" sz="1200" dirty="0" smtClean="0"/>
              <a:t>Member’s </a:t>
            </a:r>
            <a:r>
              <a:rPr lang="en-US" altLang="en-US" sz="1200" dirty="0"/>
              <a:t>Service </a:t>
            </a:r>
            <a:r>
              <a:rPr lang="en-US" altLang="en-US" sz="1200" dirty="0" smtClean="0"/>
              <a:t>Plan</a:t>
            </a:r>
            <a:endParaRPr lang="en-US" altLang="en-US" sz="1200" dirty="0"/>
          </a:p>
          <a:p>
            <a:r>
              <a:rPr lang="en-US" altLang="en-US" sz="1200" dirty="0" smtClean="0"/>
              <a:t>Signature </a:t>
            </a:r>
            <a:r>
              <a:rPr lang="en-US" altLang="en-US" sz="1200" dirty="0"/>
              <a:t>with </a:t>
            </a:r>
            <a:r>
              <a:rPr lang="en-US" altLang="en-US" sz="1200" dirty="0" smtClean="0"/>
              <a:t>credentials</a:t>
            </a:r>
            <a:endParaRPr lang="en-US" altLang="en-US" sz="1200" dirty="0"/>
          </a:p>
          <a:p>
            <a:r>
              <a:rPr lang="en-US" altLang="en-US" sz="1200" dirty="0" smtClean="0"/>
              <a:t>Place </a:t>
            </a:r>
            <a:r>
              <a:rPr lang="en-US" altLang="en-US" sz="1200" dirty="0"/>
              <a:t>of </a:t>
            </a:r>
            <a:r>
              <a:rPr lang="en-US" altLang="en-US" sz="1200" dirty="0" smtClean="0"/>
              <a:t>service</a:t>
            </a:r>
            <a:endParaRPr lang="en-US" altLang="en-US" sz="1200" dirty="0"/>
          </a:p>
          <a:p>
            <a:r>
              <a:rPr lang="en-US" altLang="en-US" sz="1200" dirty="0" smtClean="0"/>
              <a:t>Date </a:t>
            </a:r>
            <a:r>
              <a:rPr lang="en-US" altLang="en-US" sz="1200" dirty="0"/>
              <a:t>of </a:t>
            </a:r>
            <a:r>
              <a:rPr lang="en-US" altLang="en-US" sz="1200" dirty="0" smtClean="0"/>
              <a:t>service </a:t>
            </a:r>
            <a:endParaRPr lang="en-US" altLang="en-US" sz="1200" dirty="0"/>
          </a:p>
          <a:p>
            <a:r>
              <a:rPr lang="en-US" altLang="en-US" sz="1200" dirty="0" smtClean="0"/>
              <a:t>Start </a:t>
            </a:r>
            <a:r>
              <a:rPr lang="en-US" altLang="en-US" sz="1200" dirty="0"/>
              <a:t>and stop </a:t>
            </a:r>
            <a:r>
              <a:rPr lang="en-US" altLang="en-US" sz="1200" dirty="0" smtClean="0"/>
              <a:t>times</a:t>
            </a:r>
            <a:endParaRPr lang="en-US" altLang="en-US" sz="1200" dirty="0"/>
          </a:p>
          <a:p>
            <a:r>
              <a:rPr lang="en-US" altLang="en-US" sz="1200" dirty="0" smtClean="0"/>
              <a:t>Utilized </a:t>
            </a:r>
            <a:r>
              <a:rPr lang="en-US" altLang="en-US" sz="1200" dirty="0" smtClean="0"/>
              <a:t>interventions</a:t>
            </a:r>
            <a:endParaRPr lang="en-US" altLang="en-US" sz="1200" dirty="0"/>
          </a:p>
        </p:txBody>
      </p:sp>
    </p:spTree>
    <p:extLst>
      <p:ext uri="{BB962C8B-B14F-4D97-AF65-F5344CB8AC3E}">
        <p14:creationId xmlns:p14="http://schemas.microsoft.com/office/powerpoint/2010/main" val="25638590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elestial">
  <a:themeElements>
    <a:clrScheme name="Celestial">
      <a:dk1>
        <a:sysClr val="windowText" lastClr="000000"/>
      </a:dk1>
      <a:lt1>
        <a:sysClr val="window" lastClr="FFFFFF"/>
      </a:lt1>
      <a:dk2>
        <a:srgbClr val="18276C"/>
      </a:dk2>
      <a:lt2>
        <a:srgbClr val="EBEBEB"/>
      </a:lt2>
      <a:accent1>
        <a:srgbClr val="AC3EC1"/>
      </a:accent1>
      <a:accent2>
        <a:srgbClr val="477BD1"/>
      </a:accent2>
      <a:accent3>
        <a:srgbClr val="46B298"/>
      </a:accent3>
      <a:accent4>
        <a:srgbClr val="90BA4C"/>
      </a:accent4>
      <a:accent5>
        <a:srgbClr val="DD9D31"/>
      </a:accent5>
      <a:accent6>
        <a:srgbClr val="E25247"/>
      </a:accent6>
      <a:hlink>
        <a:srgbClr val="C573D2"/>
      </a:hlink>
      <a:folHlink>
        <a:srgbClr val="CCAEE8"/>
      </a:folHlink>
    </a:clrScheme>
    <a:fontScheme name="Celestial">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elestial">
      <a:fillStyleLst>
        <a:solidFill>
          <a:schemeClr val="phClr"/>
        </a:solidFill>
        <a:gradFill rotWithShape="1">
          <a:gsLst>
            <a:gs pos="0">
              <a:schemeClr val="phClr">
                <a:tint val="70000"/>
                <a:lumMod val="110000"/>
              </a:schemeClr>
            </a:gs>
            <a:gs pos="100000">
              <a:schemeClr val="phClr">
                <a:tint val="82000"/>
                <a:alpha val="74000"/>
              </a:schemeClr>
            </a:gs>
          </a:gsLst>
          <a:lin ang="5400000" scaled="0"/>
        </a:gradFill>
        <a:gradFill rotWithShape="1">
          <a:gsLst>
            <a:gs pos="0">
              <a:schemeClr val="phClr">
                <a:tint val="98000"/>
                <a:lumMod val="100000"/>
              </a:schemeClr>
            </a:gs>
            <a:gs pos="100000">
              <a:schemeClr val="phClr">
                <a:shade val="88000"/>
                <a:lumMod val="88000"/>
              </a:schemeClr>
            </a:gs>
          </a:gsLst>
          <a:lin ang="5400000" scaled="1"/>
        </a:gradFill>
      </a:fillStyleLst>
      <a:lnStyleLst>
        <a:ln w="9525"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65000"/>
              </a:srgbClr>
            </a:outerShdw>
          </a:effectLst>
          <a:scene3d>
            <a:camera prst="orthographicFront">
              <a:rot lat="0" lon="0" rev="0"/>
            </a:camera>
            <a:lightRig rig="threePt" dir="tl">
              <a:rot lat="0" lon="0" rev="1200000"/>
            </a:lightRig>
          </a:scene3d>
          <a:sp3d>
            <a:bevelT w="38100" h="12700"/>
          </a:sp3d>
        </a:effectStyle>
      </a:effectStyleLst>
      <a:bgFillStyleLst>
        <a:solidFill>
          <a:schemeClr val="phClr"/>
        </a:solidFill>
        <a:gradFill rotWithShape="1">
          <a:gsLst>
            <a:gs pos="0">
              <a:schemeClr val="phClr">
                <a:tint val="90000"/>
                <a:shade val="96000"/>
                <a:hueMod val="100000"/>
                <a:satMod val="180000"/>
                <a:lumMod val="110000"/>
              </a:schemeClr>
            </a:gs>
            <a:gs pos="100000">
              <a:schemeClr val="phClr">
                <a:shade val="96000"/>
                <a:satMod val="160000"/>
                <a:lumMod val="100000"/>
              </a:schemeClr>
            </a:gs>
          </a:gsLst>
          <a:lin ang="4740000" scaled="1"/>
        </a:gradFill>
        <a:blipFill>
          <a:blip xmlns:r="http://schemas.openxmlformats.org/officeDocument/2006/relationships" r:embed="rId1"/>
          <a:stretch/>
        </a:blipFill>
      </a:bgFillStyleLst>
    </a:fmtScheme>
  </a:themeElements>
  <a:objectDefaults/>
  <a:extraClrSchemeLst/>
  <a:extLst>
    <a:ext uri="{05A4C25C-085E-4340-85A3-A5531E510DB2}">
      <thm15:themeFamily xmlns:thm15="http://schemas.microsoft.com/office/thememl/2012/main" name="Celestial" id="{C4BB2A3D-0E93-4C5F-B0D2-9D3FCE089CC5}" vid="{42E5908D-19A2-46FD-89FA-638B126129EF}"/>
    </a:ext>
  </a:extLst>
</a:theme>
</file>

<file path=docProps/app.xml><?xml version="1.0" encoding="utf-8"?>
<Properties xmlns="http://schemas.openxmlformats.org/officeDocument/2006/extended-properties" xmlns:vt="http://schemas.openxmlformats.org/officeDocument/2006/docPropsVTypes">
  <Template>Retrospect</Template>
  <TotalTime>78</TotalTime>
  <Words>1150</Words>
  <Application>Microsoft Office PowerPoint</Application>
  <PresentationFormat>On-screen Show (4:3)</PresentationFormat>
  <Paragraphs>131</Paragraphs>
  <Slides>15</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15</vt:i4>
      </vt:variant>
    </vt:vector>
  </HeadingPairs>
  <TitlesOfParts>
    <vt:vector size="21" baseType="lpstr">
      <vt:lpstr>MS PGothic</vt:lpstr>
      <vt:lpstr>Arial</vt:lpstr>
      <vt:lpstr>Calibri</vt:lpstr>
      <vt:lpstr>Calibri Light</vt:lpstr>
      <vt:lpstr>Trebuchet MS</vt:lpstr>
      <vt:lpstr>Celestial</vt:lpstr>
      <vt:lpstr>PowerPoint Presentation</vt:lpstr>
      <vt:lpstr>Psychiatric Diagnostic Evaluation (No Medical Services) </vt:lpstr>
      <vt:lpstr>Psychiatric Diagnostic Evaluation (No Medical Services) continued</vt:lpstr>
      <vt:lpstr>Psychological Testing, Administration and Scoring </vt:lpstr>
      <vt:lpstr>Psychological Testing, Administration and Scoring Service Exclusions</vt:lpstr>
      <vt:lpstr>Psychotherapy Services</vt:lpstr>
      <vt:lpstr>Psychotherapy Services Required Documentation</vt:lpstr>
      <vt:lpstr>Family Psychotherapy (without the patient present) </vt:lpstr>
      <vt:lpstr>Family Psychotherapy (with the patient present)</vt:lpstr>
      <vt:lpstr>Group Psychotherapy (Other than of a multiple-family group) </vt:lpstr>
      <vt:lpstr>Psychotherapy for Crisis </vt:lpstr>
      <vt:lpstr>Psychotherapy for Crisis Service Exclusions</vt:lpstr>
      <vt:lpstr>PowerPoint Presentation</vt:lpstr>
      <vt:lpstr>Contact information for KEPRO Trainer/Consultant</vt:lpstr>
      <vt:lpstr>Questions or Concerns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Terri Barnhart</dc:creator>
  <cp:lastModifiedBy>Katherine Kingry</cp:lastModifiedBy>
  <cp:revision>11</cp:revision>
  <dcterms:created xsi:type="dcterms:W3CDTF">2019-08-27T19:25:23Z</dcterms:created>
  <dcterms:modified xsi:type="dcterms:W3CDTF">2019-09-10T19:26:27Z</dcterms:modified>
</cp:coreProperties>
</file>