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bin"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3.xml" ContentType="application/vnd.openxmlformats-officedocument.presentationml.slide+xml"/>
  <Override PartName="/ppt/slides/charts/chart3.xml" ContentType="application/vnd.openxmlformats-officedocument.drawingml.chart+xml"/>
  <Override PartName="/ppt/notesSlides/notesSlide3.xml" ContentType="application/vnd.openxmlformats-officedocument.presentationml.notesSlide+xml"/>
  <Override PartName="/ppt/slides/slide4.xml" ContentType="application/vnd.openxmlformats-officedocument.presentationml.slide+xml"/>
  <Override PartName="/ppt/slides/charts/chart4.xml" ContentType="application/vnd.openxmlformats-officedocument.drawingml.chart+xml"/>
  <Override PartName="/ppt/notesSlides/notesSlide4.xml" ContentType="application/vnd.openxmlformats-officedocument.presentationml.notesSlide+xml"/>
  <Override PartName="/ppt/slides/slide5.xml" ContentType="application/vnd.openxmlformats-officedocument.presentationml.slide+xml"/>
  <Override PartName="/ppt/slides/charts/chart5.xml" ContentType="application/vnd.openxmlformats-officedocument.drawingml.chart+xml"/>
  <Override PartName="/ppt/notesSlides/notesSlide5.xml" ContentType="application/vnd.openxmlformats-officedocument.presentationml.notesSlide+xml"/>
  <Override PartName="/ppt/slides/slide6.xml" ContentType="application/vnd.openxmlformats-officedocument.presentationml.slide+xml"/>
  <Override PartName="/ppt/slides/charts/chart6.xml" ContentType="application/vnd.openxmlformats-officedocument.drawingml.chart+xml"/>
  <Override PartName="/ppt/notesSlides/notesSlide6.xml" ContentType="application/vnd.openxmlformats-officedocument.presentationml.notesSlide+xml"/>
  <Override PartName="/ppt/slides/slide7.xml" ContentType="application/vnd.openxmlformats-officedocument.presentationml.slide+xml"/>
  <Override PartName="/ppt/slides/charts/chart7.xml" ContentType="application/vnd.openxmlformats-officedocument.drawingml.chart+xml"/>
  <Override PartName="/ppt/notesSlides/notesSlide7.xml" ContentType="application/vnd.openxmlformats-officedocument.presentationml.notesSlide+xml"/>
  <Override PartName="/ppt/slides/slide8.xml" ContentType="application/vnd.openxmlformats-officedocument.presentationml.slide+xml"/>
  <Override PartName="/ppt/slides/charts/chart8.xml" ContentType="application/vnd.openxmlformats-officedocument.drawingml.chart+xml"/>
  <Override PartName="/ppt/notesSlides/notesSlide8.xml" ContentType="application/vnd.openxmlformats-officedocument.presentationml.notesSlide+xml"/>
  <Override PartName="/ppt/slides/slide9.xml" ContentType="application/vnd.openxmlformats-officedocument.presentationml.slide+xml"/>
  <Override PartName="/ppt/slides/charts/chart9.xml" ContentType="application/vnd.openxmlformats-officedocument.drawingml.chart+xml"/>
  <Override PartName="/ppt/notesSlides/notesSlide9.xml" ContentType="application/vnd.openxmlformats-officedocument.presentationml.notesSlide+xml"/>
  <Override PartName="/ppt/slides/slidea.xml" ContentType="application/vnd.openxmlformats-officedocument.presentationml.slide+xml"/>
  <Override PartName="/ppt/slides/charts/charta.xml" ContentType="application/vnd.openxmlformats-officedocument.drawingml.chart+xml"/>
  <Override PartName="/ppt/notesSlides/notesSlidea.xml" ContentType="application/vnd.openxmlformats-officedocument.presentationml.notesSlide+xml"/>
  <Override PartName="/ppt/slides/slideb.xml" ContentType="application/vnd.openxmlformats-officedocument.presentationml.slide+xml"/>
  <Override PartName="/ppt/slides/charts/chartb.xml" ContentType="application/vnd.openxmlformats-officedocument.drawingml.chart+xml"/>
  <Override PartName="/ppt/notesSlides/notesSlideb.xml" ContentType="application/vnd.openxmlformats-officedocument.presentationml.notesSlide+xml"/>
  <Override PartName="/ppt/slides/slidec.xml" ContentType="application/vnd.openxmlformats-officedocument.presentationml.slide+xml"/>
  <Override PartName="/ppt/slides/charts/chartc.xml" ContentType="application/vnd.openxmlformats-officedocument.drawingml.chart+xml"/>
  <Override PartName="/ppt/notesSlides/notesSlidec.xml" ContentType="application/vnd.openxmlformats-officedocument.presentationml.notesSlide+xml"/>
  <Override PartName="/ppt/slides/slided.xml" ContentType="application/vnd.openxmlformats-officedocument.presentationml.slide+xml"/>
  <Override PartName="/ppt/slides/charts/chartd.xml" ContentType="application/vnd.openxmlformats-officedocument.drawingml.chart+xml"/>
  <Override PartName="/ppt/notesSlides/notesSlided.xml" ContentType="application/vnd.openxmlformats-officedocument.presentationml.notesSlide+xml"/>
  <Override PartName="/ppt/slides/slidee.xml" ContentType="application/vnd.openxmlformats-officedocument.presentationml.slide+xml"/>
  <Override PartName="/ppt/slides/charts/charte.xml" ContentType="application/vnd.openxmlformats-officedocument.drawingml.chart+xml"/>
  <Override PartName="/ppt/notesSlides/notesSlidee.xml" ContentType="application/vnd.openxmlformats-officedocument.presentationml.notesSlide+xml"/>
  <Override PartName="/ppt/slides/slidef.xml" ContentType="application/vnd.openxmlformats-officedocument.presentationml.slide+xml"/>
  <Override PartName="/ppt/slides/charts/chartf.xml" ContentType="application/vnd.openxmlformats-officedocument.drawingml.chart+xml"/>
  <Override PartName="/ppt/notesSlides/notesSlidef.xml" ContentType="application/vnd.openxmlformats-officedocument.presentationml.notesSlide+xml"/>
  <Override PartName="/ppt/slides/slide10.xml" ContentType="application/vnd.openxmlformats-officedocument.presentationml.slide+xml"/>
  <Override PartName="/ppt/slides/charts/chart10.xml" ContentType="application/vnd.openxmlformats-officedocument.drawingml.chart+xml"/>
  <Override PartName="/ppt/notesSlides/notesSlide10.xml" ContentType="application/vnd.openxmlformats-officedocument.presentationml.notesSlide+xml"/>
  <Override PartName="/ppt/slides/slide11.xml" ContentType="application/vnd.openxmlformats-officedocument.presentationml.slide+xml"/>
  <Override PartName="/ppt/slides/charts/chart11.xml" ContentType="application/vnd.openxmlformats-officedocument.drawingml.chart+xml"/>
  <Override PartName="/ppt/notesSlides/notesSlide11.xml" ContentType="application/vnd.openxmlformats-officedocument.presentationml.notesSlide+xml"/>
  <Override PartName="/ppt/slides/slide12.xml" ContentType="application/vnd.openxmlformats-officedocument.presentationml.slide+xml"/>
  <Override PartName="/ppt/slides/charts/chart12.xml" ContentType="application/vnd.openxmlformats-officedocument.drawingml.chart+xml"/>
  <Override PartName="/ppt/notesSlides/notesSlide12.xml" ContentType="application/vnd.openxmlformats-officedocument.presentationml.notesSlide+xml"/>
  <Override PartName="/ppt/slides/slide13.xml" ContentType="application/vnd.openxmlformats-officedocument.presentationml.slide+xml"/>
  <Override PartName="/ppt/slides/charts/chart13.xml" ContentType="application/vnd.openxmlformats-officedocument.drawingml.chart+xml"/>
  <Override PartName="/ppt/notesSlides/notesSlide13.xml" ContentType="application/vnd.openxmlformats-officedocument.presentationml.notesSlide+xml"/>
  <Override PartName="/ppt/slides/slide14.xml" ContentType="application/vnd.openxmlformats-officedocument.presentationml.slide+xml"/>
  <Override PartName="/ppt/slides/charts/chart14.xml" ContentType="application/vnd.openxmlformats-officedocument.drawingml.chart+xml"/>
  <Override PartName="/ppt/notesSlides/notesSlide14.xml" ContentType="application/vnd.openxmlformats-officedocument.presentationml.notesSlide+xml"/>
  <Override PartName="/ppt/slides/slide15.xml" ContentType="application/vnd.openxmlformats-officedocument.presentationml.slide+xml"/>
  <Override PartName="/ppt/slides/charts/chart15.xml" ContentType="application/vnd.openxmlformats-officedocument.drawingml.chart+xml"/>
  <Override PartName="/ppt/notesSlides/notesSlide15.xml" ContentType="application/vnd.openxmlformats-officedocument.presentationml.notesSlide+xml"/>
  <Override PartName="/ppt/slides/slide16.xml" ContentType="application/vnd.openxmlformats-officedocument.presentationml.slide+xml"/>
  <Override PartName="/ppt/slides/charts/chart16.xml" ContentType="application/vnd.openxmlformats-officedocument.drawingml.chart+xml"/>
  <Override PartName="/ppt/notesSlides/notesSlide16.xml" ContentType="application/vnd.openxmlformats-officedocument.presentationml.notesSlide+xml"/>
  <Override PartName="/ppt/slides/slide17.xml" ContentType="application/vnd.openxmlformats-officedocument.presentationml.slide+xml"/>
  <Override PartName="/ppt/slides/charts/chart17.xml" ContentType="application/vnd.openxmlformats-officedocument.drawingml.chart+xml"/>
  <Override PartName="/ppt/notesSlides/notesSlide17.xml" ContentType="application/vnd.openxmlformats-officedocument.presentationml.notesSlide+xml"/>
  <Override PartName="/ppt/slides/slide18.xml" ContentType="application/vnd.openxmlformats-officedocument.presentationml.slide+xml"/>
  <Override PartName="/ppt/slides/charts/chart18.xml" ContentType="application/vnd.openxmlformats-officedocument.drawingml.chart+xml"/>
  <Override PartName="/ppt/notesSlides/notesSlide18.xml" ContentType="application/vnd.openxmlformats-officedocument.presentationml.notesSlide+xml"/>
  <Override PartName="/ppt/slides/slide19.xml" ContentType="application/vnd.openxmlformats-officedocument.presentationml.slide+xml"/>
  <Override PartName="/ppt/slides/charts/chart19.xml" ContentType="application/vnd.openxmlformats-officedocument.drawingml.chart+xml"/>
  <Override PartName="/ppt/notesSlides/notesSlide19.xml" ContentType="application/vnd.openxmlformats-officedocument.presentationml.notesSlide+xml"/>
  <Override PartName="/ppt/slides/slide1a.xml" ContentType="application/vnd.openxmlformats-officedocument.presentationml.slide+xml"/>
  <Override PartName="/ppt/slides/charts/chart1a.xml" ContentType="application/vnd.openxmlformats-officedocument.drawingml.chart+xml"/>
  <Override PartName="/ppt/notesSlides/notesSlide1a.xml" ContentType="application/vnd.openxmlformats-officedocument.presentationml.notesSlide+xml"/>
  <Override PartName="/ppt/slides/slide1b.xml" ContentType="application/vnd.openxmlformats-officedocument.presentationml.slide+xml"/>
  <Override PartName="/ppt/slides/charts/chart1b.xml" ContentType="application/vnd.openxmlformats-officedocument.drawingml.chart+xml"/>
  <Override PartName="/ppt/notesSlides/notesSlide1b.xml" ContentType="application/vnd.openxmlformats-officedocument.presentationml.notesSlide+xml"/>
  <Override PartName="/ppt/slides/slide1c.xml" ContentType="application/vnd.openxmlformats-officedocument.presentationml.slide+xml"/>
  <Override PartName="/ppt/slides/charts/chart1c.xml" ContentType="application/vnd.openxmlformats-officedocument.drawingml.chart+xml"/>
  <Override PartName="/ppt/notesSlides/notesSlide1c.xml" ContentType="application/vnd.openxmlformats-officedocument.presentationml.notesSlide+xml"/>
  <Override PartName="/ppt/slides/slide1d.xml" ContentType="application/vnd.openxmlformats-officedocument.presentationml.slide+xml"/>
  <Override PartName="/ppt/slides/charts/chart1d.xml" ContentType="application/vnd.openxmlformats-officedocument.drawingml.chart+xml"/>
  <Override PartName="/ppt/notesSlides/notesSlide1d.xml" ContentType="application/vnd.openxmlformats-officedocument.presentationml.notesSlide+xml"/>
  <Override PartName="/ppt/slides/slide1e.xml" ContentType="application/vnd.openxmlformats-officedocument.presentationml.slide+xml"/>
  <Override PartName="/ppt/slides/charts/chart1e.xml" ContentType="application/vnd.openxmlformats-officedocument.drawingml.chart+xml"/>
  <Override PartName="/ppt/notesSlides/notesSlide1e.xml" ContentType="application/vnd.openxmlformats-officedocument.presentationml.notesSlide+xml"/>
  <Override PartName="/ppt/slides/slide1f.xml" ContentType="application/vnd.openxmlformats-officedocument.presentationml.slide+xml"/>
  <Override PartName="/ppt/slides/charts/chart1f.xml" ContentType="application/vnd.openxmlformats-officedocument.drawingml.chart+xml"/>
  <Override PartName="/ppt/notesSlides/notesSlide1f.xml" ContentType="application/vnd.openxmlformats-officedocument.presentationml.notesSlide+xml"/>
  <Override PartName="/ppt/slides/slide20.xml" ContentType="application/vnd.openxmlformats-officedocument.presentationml.slide+xml"/>
  <Override PartName="/ppt/slides/charts/chart20.xml" ContentType="application/vnd.openxmlformats-officedocument.drawingml.chart+xml"/>
  <Override PartName="/ppt/notesSlides/notesSlide20.xml" ContentType="application/vnd.openxmlformats-officedocument.presentationml.notesSlide+xml"/>
  <Override PartName="/ppt/slides/slide21.xml" ContentType="application/vnd.openxmlformats-officedocument.presentationml.slide+xml"/>
  <Override PartName="/ppt/slides/charts/chart21.xml" ContentType="application/vnd.openxmlformats-officedocument.drawingml.chart+xml"/>
  <Override PartName="/ppt/notesSlides/notesSlide21.xml" ContentType="application/vnd.openxmlformats-officedocument.presentationml.notesSlide+xml"/>
  <Override PartName="/ppt/slides/slide22.xml" ContentType="application/vnd.openxmlformats-officedocument.presentationml.slide+xml"/>
  <Override PartName="/ppt/slides/charts/chart22.xml" ContentType="application/vnd.openxmlformats-officedocument.drawingml.chart+xml"/>
  <Override PartName="/ppt/notesSlides/notesSlide22.xml" ContentType="application/vnd.openxmlformats-officedocument.presentationml.notesSlide+xml"/>
  <Override PartName="/ppt/slides/slide23.xml" ContentType="application/vnd.openxmlformats-officedocument.presentationml.slide+xml"/>
  <Override PartName="/ppt/slides/charts/chart23.xml" ContentType="application/vnd.openxmlformats-officedocument.drawingml.chart+xml"/>
  <Override PartName="/ppt/notesSlides/notesSlide23.xml" ContentType="application/vnd.openxmlformats-officedocument.presentationml.notesSlide+xml"/>
  <Override PartName="/ppt/slides/slide24.xml" ContentType="application/vnd.openxmlformats-officedocument.presentationml.slide+xml"/>
  <Override PartName="/ppt/slides/charts/chart24.xml" ContentType="application/vnd.openxmlformats-officedocument.drawingml.chart+xml"/>
  <Override PartName="/ppt/notesSlides/notesSlide24.xml" ContentType="application/vnd.openxmlformats-officedocument.presentationml.notesSlide+xml"/>
  <Override PartName="/ppt/slides/slide25.xml" ContentType="application/vnd.openxmlformats-officedocument.presentationml.slide+xml"/>
  <Override PartName="/ppt/slides/charts/chart25.xml" ContentType="application/vnd.openxmlformats-officedocument.drawingml.chart+xml"/>
  <Override PartName="/ppt/notesSlides/notesSlide25.xml" ContentType="application/vnd.openxmlformats-officedocument.presentationml.notesSlide+xml"/>
  <Override PartName="/ppt/slides/slide26.xml" ContentType="application/vnd.openxmlformats-officedocument.presentationml.slide+xml"/>
  <Override PartName="/ppt/slides/charts/chart26.xml" ContentType="application/vnd.openxmlformats-officedocument.drawingml.chart+xml"/>
  <Override PartName="/ppt/notesSlides/notesSlide26.xml" ContentType="application/vnd.openxmlformats-officedocument.presentationml.notesSlide+xml"/>
  <Override PartName="/ppt/slides/slide27.xml" ContentType="application/vnd.openxmlformats-officedocument.presentationml.slide+xml"/>
  <Override PartName="/ppt/slides/charts/chart27.xml" ContentType="application/vnd.openxmlformats-officedocument.drawingml.chart+xml"/>
  <Override PartName="/ppt/notesSlides/notesSlide27.xml" ContentType="application/vnd.openxmlformats-officedocument.presentationml.notesSlide+xml"/>
  <Override PartName="/ppt/slides/slide28.xml" ContentType="application/vnd.openxmlformats-officedocument.presentationml.slide+xml"/>
  <Override PartName="/ppt/slides/charts/chart28.xml" ContentType="application/vnd.openxmlformats-officedocument.drawingml.chart+xml"/>
  <Override PartName="/ppt/notesSlides/notesSlide28.xml" ContentType="application/vnd.openxmlformats-officedocument.presentationml.notesSlide+xml"/>
  <Override PartName="/ppt/slides/slide29.xml" ContentType="application/vnd.openxmlformats-officedocument.presentationml.slide+xml"/>
  <Override PartName="/ppt/slides/charts/chart29.xml" ContentType="application/vnd.openxmlformats-officedocument.drawingml.chart+xml"/>
  <Override PartName="/ppt/notesSlides/notesSlide29.xml" ContentType="application/vnd.openxmlformats-officedocument.presentationml.notesSlide+xml"/>
  <Override PartName="/ppt/slides/slide2a.xml" ContentType="application/vnd.openxmlformats-officedocument.presentationml.slide+xml"/>
  <Override PartName="/ppt/slides/charts/chart2a.xml" ContentType="application/vnd.openxmlformats-officedocument.drawingml.chart+xml"/>
  <Override PartName="/ppt/notesSlides/notesSlide2a.xml" ContentType="application/vnd.openxmlformats-officedocument.presentationml.notesSlide+xml"/>
  <Override PartName="/ppt/slides/slide2b.xml" ContentType="application/vnd.openxmlformats-officedocument.presentationml.slide+xml"/>
  <Override PartName="/ppt/slides/charts/chart2b.xml" ContentType="application/vnd.openxmlformats-officedocument.drawingml.chart+xml"/>
  <Override PartName="/ppt/notesSlides/notesSlide2b.xml" ContentType="application/vnd.openxmlformats-officedocument.presentationml.notesSlide+xml"/>
  <Override PartName="/ppt/slides/slide2c.xml" ContentType="application/vnd.openxmlformats-officedocument.presentationml.slide+xml"/>
  <Override PartName="/ppt/slides/charts/chart2c.xml" ContentType="application/vnd.openxmlformats-officedocument.drawingml.chart+xml"/>
  <Override PartName="/ppt/notesSlides/notesSlide2c.xml" ContentType="application/vnd.openxmlformats-officedocument.presentationml.notesSlide+xml"/>
  <Override PartName="/ppt/slides/slide2d.xml" ContentType="application/vnd.openxmlformats-officedocument.presentationml.slide+xml"/>
  <Override PartName="/ppt/slides/charts/chart2d.xml" ContentType="application/vnd.openxmlformats-officedocument.drawingml.chart+xml"/>
  <Override PartName="/ppt/notesSlides/notesSlide2d.xml" ContentType="application/vnd.openxmlformats-officedocument.presentationml.notesSlide+xml"/>
  <Override PartName="/ppt/slides/slide2e.xml" ContentType="application/vnd.openxmlformats-officedocument.presentationml.slide+xml"/>
  <Override PartName="/ppt/slides/charts/chart2e.xml" ContentType="application/vnd.openxmlformats-officedocument.drawingml.chart+xml"/>
  <Override PartName="/ppt/notesSlides/notesSlide2e.xml" ContentType="application/vnd.openxmlformats-officedocument.presentationml.notesSlide+xml"/>
  <Override PartName="/ppt/slides/slide2f.xml" ContentType="application/vnd.openxmlformats-officedocument.presentationml.slide+xml"/>
  <Override PartName="/ppt/slides/charts/chart2f.xml" ContentType="application/vnd.openxmlformats-officedocument.drawingml.chart+xml"/>
  <Override PartName="/ppt/notesSlides/notesSlide2f.xml" ContentType="application/vnd.openxmlformats-officedocument.presentationml.notesSlide+xml"/>
  <Override PartName="/ppt/slides/slide30.xml" ContentType="application/vnd.openxmlformats-officedocument.presentationml.slide+xml"/>
  <Override PartName="/ppt/slides/charts/chart30.xml" ContentType="application/vnd.openxmlformats-officedocument.drawingml.chart+xml"/>
  <Override PartName="/ppt/notesSlides/notesSlide30.xml" ContentType="application/vnd.openxmlformats-officedocument.presentationml.notesSlide+xml"/>
  <Override PartName="/ppt/slides/slide31.xml" ContentType="application/vnd.openxmlformats-officedocument.presentationml.slide+xml"/>
  <Override PartName="/ppt/slides/charts/chart31.xml" ContentType="application/vnd.openxmlformats-officedocument.drawingml.chart+xml"/>
  <Override PartName="/ppt/notesSlides/notesSlide31.xml" ContentType="application/vnd.openxmlformats-officedocument.presentationml.notesSlide+xml"/>
  <Override PartName="/ppt/slides/slide32.xml" ContentType="application/vnd.openxmlformats-officedocument.presentationml.slide+xml"/>
  <Override PartName="/ppt/slides/charts/chart32.xml" ContentType="application/vnd.openxmlformats-officedocument.drawingml.chart+xml"/>
  <Override PartName="/ppt/notesSlides/notesSlide32.xml" ContentType="application/vnd.openxmlformats-officedocument.presentationml.notesSlide+xml"/>
  <Override PartName="/ppt/slides/slide33.xml" ContentType="application/vnd.openxmlformats-officedocument.presentationml.slide+xml"/>
  <Override PartName="/ppt/slides/charts/chart33.xml" ContentType="application/vnd.openxmlformats-officedocument.drawingml.chart+xml"/>
  <Override PartName="/ppt/notesSlides/notesSlide33.xml" ContentType="application/vnd.openxmlformats-officedocument.presentationml.notesSlide+xml"/>
  <Override PartName="/ppt/slides/slide34.xml" ContentType="application/vnd.openxmlformats-officedocument.presentationml.slide+xml"/>
  <Override PartName="/ppt/slides/charts/chart34.xml" ContentType="application/vnd.openxmlformats-officedocument.drawingml.chart+xml"/>
  <Override PartName="/ppt/notesSlides/notesSlide34.xml" ContentType="application/vnd.openxmlformats-officedocument.presentationml.notesSlide+xml"/>
  <Override PartName="/ppt/slides/slide35.xml" ContentType="application/vnd.openxmlformats-officedocument.presentationml.slide+xml"/>
  <Override PartName="/ppt/slides/charts/chart35.xml" ContentType="application/vnd.openxmlformats-officedocument.drawingml.chart+xml"/>
  <Override PartName="/ppt/notesSlides/notesSlide35.xml" ContentType="application/vnd.openxmlformats-officedocument.presentationml.notesSlide+xml"/>
  <Override PartName="/ppt/slides/slide36.xml" ContentType="application/vnd.openxmlformats-officedocument.presentationml.slide+xml"/>
  <Override PartName="/ppt/slides/charts/chart36.xml" ContentType="application/vnd.openxmlformats-officedocument.drawingml.chart+xml"/>
  <Override PartName="/ppt/notesSlides/notesSlide36.xml" ContentType="application/vnd.openxmlformats-officedocument.presentationml.notesSlide+xml"/>
  <Override PartName="/ppt/slides/slide37.xml" ContentType="application/vnd.openxmlformats-officedocument.presentationml.slide+xml"/>
  <Override PartName="/ppt/slides/charts/chart37.xml" ContentType="application/vnd.openxmlformats-officedocument.drawingml.chart+xml"/>
  <Override PartName="/ppt/notesSlides/notesSlide37.xml" ContentType="application/vnd.openxmlformats-officedocument.presentationml.notesSlide+xml"/>
  <Override PartName="/ppt/slides/slide38.xml" ContentType="application/vnd.openxmlformats-officedocument.presentationml.slide+xml"/>
  <Override PartName="/ppt/slides/charts/chart38.xml" ContentType="application/vnd.openxmlformats-officedocument.drawingml.chart+xml"/>
  <Override PartName="/ppt/notesSlides/notesSlide38.xml" ContentType="application/vnd.openxmlformats-officedocument.presentationml.notesSlide+xml"/>
  <Override PartName="/ppt/slides/slide39.xml" ContentType="application/vnd.openxmlformats-officedocument.presentationml.slide+xml"/>
  <Override PartName="/ppt/slides/charts/chart39.xml" ContentType="application/vnd.openxmlformats-officedocument.drawingml.chart+xml"/>
  <Override PartName="/ppt/notesSlides/notesSlide39.xml" ContentType="application/vnd.openxmlformats-officedocument.presentationml.notesSlide+xml"/>
  <Override PartName="/ppt/slides/slide3a.xml" ContentType="application/vnd.openxmlformats-officedocument.presentationml.slide+xml"/>
  <Override PartName="/ppt/slides/charts/chart3a.xml" ContentType="application/vnd.openxmlformats-officedocument.drawingml.chart+xml"/>
  <Override PartName="/ppt/notesSlides/notesSlide3a.xml" ContentType="application/vnd.openxmlformats-officedocument.presentationml.notesSlide+xml"/>
  <Override PartName="/ppt/slides/slide3b.xml" ContentType="application/vnd.openxmlformats-officedocument.presentationml.slide+xml"/>
  <Override PartName="/ppt/slides/charts/chart3b.xml" ContentType="application/vnd.openxmlformats-officedocument.drawingml.chart+xml"/>
  <Override PartName="/ppt/notesSlides/notesSlide3b.xml" ContentType="application/vnd.openxmlformats-officedocument.presentationml.notesSlide+xml"/>
  <Override PartName="/ppt/slides/slide3c.xml" ContentType="application/vnd.openxmlformats-officedocument.presentationml.slide+xml"/>
  <Override PartName="/ppt/slides/charts/chart3c.xml" ContentType="application/vnd.openxmlformats-officedocument.drawingml.chart+xml"/>
  <Override PartName="/ppt/notesSlides/notesSlide3c.xml" ContentType="application/vnd.openxmlformats-officedocument.presentationml.notesSlide+xml"/>
  <Override PartName="/ppt/slides/slide3d.xml" ContentType="application/vnd.openxmlformats-officedocument.presentationml.slide+xml"/>
  <Override PartName="/ppt/slides/charts/chart3d.xml" ContentType="application/vnd.openxmlformats-officedocument.drawingml.chart+xml"/>
  <Override PartName="/ppt/notesSlides/notesSlide3d.xml" ContentType="application/vnd.openxmlformats-officedocument.presentationml.notesSlide+xml"/>
  <Override PartName="/ppt/slides/slide3e.xml" ContentType="application/vnd.openxmlformats-officedocument.presentationml.slide+xml"/>
  <Override PartName="/ppt/slides/charts/chart3e.xml" ContentType="application/vnd.openxmlformats-officedocument.drawingml.chart+xml"/>
  <Override PartName="/ppt/notesSlides/notesSlide3e.xml" ContentType="application/vnd.openxmlformats-officedocument.presentationml.notesSlide+xml"/>
  <Override PartName="/ppt/slides/slide3f.xml" ContentType="application/vnd.openxmlformats-officedocument.presentationml.slide+xml"/>
  <Override PartName="/ppt/slides/charts/chart3f.xml" ContentType="application/vnd.openxmlformats-officedocument.drawingml.chart+xml"/>
  <Override PartName="/ppt/notesSlides/notesSlide3f.xml" ContentType="application/vnd.openxmlformats-officedocument.presentationml.notesSlide+xml"/>
  <Override PartName="/ppt/slides/slide40.xml" ContentType="application/vnd.openxmlformats-officedocument.presentationml.slide+xml"/>
  <Override PartName="/ppt/slides/charts/chart40.xml" ContentType="application/vnd.openxmlformats-officedocument.drawingml.chart+xml"/>
  <Override PartName="/ppt/notesSlides/notesSlide40.xml" ContentType="application/vnd.openxmlformats-officedocument.presentationml.notesSlide+xml"/>
  <Override PartName="/ppt/slides/slide41.xml" ContentType="application/vnd.openxmlformats-officedocument.presentationml.slide+xml"/>
  <Override PartName="/ppt/slides/charts/chart41.xml" ContentType="application/vnd.openxmlformats-officedocument.drawingml.chart+xml"/>
  <Override PartName="/ppt/notesSlides/notesSlide41.xml" ContentType="application/vnd.openxmlformats-officedocument.presentationml.notesSlide+xml"/>
  <Override PartName="/ppt/slides/slide42.xml" ContentType="application/vnd.openxmlformats-officedocument.presentationml.slide+xml"/>
  <Override PartName="/ppt/slides/charts/chart42.xml" ContentType="application/vnd.openxmlformats-officedocument.drawingml.chart+xml"/>
  <Override PartName="/ppt/notesSlides/notesSlide42.xml" ContentType="application/vnd.openxmlformats-officedocument.presentationml.notesSlide+xml"/>
  <Override PartName="/ppt/slides/slide43.xml" ContentType="application/vnd.openxmlformats-officedocument.presentationml.slide+xml"/>
  <Override PartName="/ppt/slides/charts/chart43.xml" ContentType="application/vnd.openxmlformats-officedocument.drawingml.chart+xml"/>
  <Override PartName="/ppt/notesSlides/notesSlide43.xml" ContentType="application/vnd.openxmlformats-officedocument.presentationml.notesSlide+xml"/>
  <Override PartName="/ppt/slides/slide44.xml" ContentType="application/vnd.openxmlformats-officedocument.presentationml.slide+xml"/>
  <Override PartName="/ppt/slides/charts/chart44.xml" ContentType="application/vnd.openxmlformats-officedocument.drawingml.chart+xml"/>
  <Override PartName="/ppt/notesSlides/notesSlide44.xml" ContentType="application/vnd.openxmlformats-officedocument.presentationml.notesSlide+xml"/>
  <Override PartName="/ppt/slides/slide45.xml" ContentType="application/vnd.openxmlformats-officedocument.presentationml.slide+xml"/>
  <Override PartName="/ppt/slides/charts/chart45.xml" ContentType="application/vnd.openxmlformats-officedocument.drawingml.chart+xml"/>
  <Override PartName="/ppt/notesSlides/notesSlide45.xml" ContentType="application/vnd.openxmlformats-officedocument.presentationml.notesSlide+xml"/>
  <Override PartName="/ppt/slides/slide46.xml" ContentType="application/vnd.openxmlformats-officedocument.presentationml.slide+xml"/>
  <Override PartName="/ppt/slides/charts/chart46.xml" ContentType="application/vnd.openxmlformats-officedocument.drawingml.chart+xml"/>
  <Override PartName="/ppt/notesSlides/notesSlide46.xml" ContentType="application/vnd.openxmlformats-officedocument.presentationml.notesSlide+xml"/>
  <Override PartName="/ppt/slides/slide47.xml" ContentType="application/vnd.openxmlformats-officedocument.presentationml.slide+xml"/>
  <Override PartName="/ppt/slides/charts/chart47.xml" ContentType="application/vnd.openxmlformats-officedocument.drawingml.chart+xml"/>
  <Override PartName="/ppt/notesSlides/notesSlide47.xml" ContentType="application/vnd.openxmlformats-officedocument.presentationml.notesSlide+xml"/>
  <Override PartName="/ppt/slides/slide48.xml" ContentType="application/vnd.openxmlformats-officedocument.presentationml.slide+xml"/>
  <Override PartName="/ppt/slides/charts/chart48.xml" ContentType="application/vnd.openxmlformats-officedocument.drawingml.chart+xml"/>
  <Override PartName="/ppt/notesSlides/notesSlide48.xml" ContentType="application/vnd.openxmlformats-officedocument.presentationml.notesSlide+xml"/>
  <Override PartName="/ppt/slides/slide49.xml" ContentType="application/vnd.openxmlformats-officedocument.presentationml.slide+xml"/>
  <Override PartName="/ppt/slides/charts/chart49.xml" ContentType="application/vnd.openxmlformats-officedocument.drawingml.chart+xml"/>
  <Override PartName="/ppt/notesSlides/notesSlide49.xml" ContentType="application/vnd.openxmlformats-officedocument.presentationml.notesSlide+xml"/>
  <Override PartName="/ppt/slides/slide4a.xml" ContentType="application/vnd.openxmlformats-officedocument.presentationml.slide+xml"/>
  <Override PartName="/ppt/slides/charts/chart4a.xml" ContentType="application/vnd.openxmlformats-officedocument.drawingml.chart+xml"/>
  <Override PartName="/ppt/notesSlides/notesSlide4a.xml" ContentType="application/vnd.openxmlformats-officedocument.presentationml.notesSlide+xml"/>
  <Override PartName="/ppt/slides/slide4b.xml" ContentType="application/vnd.openxmlformats-officedocument.presentationml.slide+xml"/>
  <Override PartName="/ppt/slides/charts/chart4b.xml" ContentType="application/vnd.openxmlformats-officedocument.drawingml.chart+xml"/>
  <Override PartName="/ppt/notesSlides/notesSlide4b.xml" ContentType="application/vnd.openxmlformats-officedocument.presentationml.notesSlide+xml"/>
  <Override PartName="/ppt/slides/slide4c.xml" ContentType="application/vnd.openxmlformats-officedocument.presentationml.slide+xml"/>
  <Override PartName="/ppt/slides/charts/chart4c.xml" ContentType="application/vnd.openxmlformats-officedocument.drawingml.chart+xml"/>
  <Override PartName="/ppt/notesSlides/notesSlide4c.xml" ContentType="application/vnd.openxmlformats-officedocument.presentationml.notesSlide+xml"/>
  <Override PartName="/ppt/slides/slide4d.xml" ContentType="application/vnd.openxmlformats-officedocument.presentationml.slide+xml"/>
  <Override PartName="/ppt/slides/charts/chart4d.xml" ContentType="application/vnd.openxmlformats-officedocument.drawingml.chart+xml"/>
  <Override PartName="/ppt/notesSlides/notesSlide4d.xml" ContentType="application/vnd.openxmlformats-officedocument.presentationml.notesSlide+xml"/>
  <Override PartName="/ppt/slides/slide4e.xml" ContentType="application/vnd.openxmlformats-officedocument.presentationml.slide+xml"/>
  <Override PartName="/ppt/slides/charts/chart4e.xml" ContentType="application/vnd.openxmlformats-officedocument.drawingml.chart+xml"/>
  <Override PartName="/ppt/notesSlides/notesSlide4e.xml" ContentType="application/vnd.openxmlformats-officedocument.presentationml.notesSlide+xml"/>
  <Override PartName="/ppt/slides/slide4f.xml" ContentType="application/vnd.openxmlformats-officedocument.presentationml.slide+xml"/>
  <Override PartName="/ppt/slides/charts/chart4f.xml" ContentType="application/vnd.openxmlformats-officedocument.drawingml.chart+xml"/>
  <Override PartName="/ppt/notesSlides/notesSlide4f.xml" ContentType="application/vnd.openxmlformats-officedocument.presentationml.notesSlide+xml"/>
  <Override PartName="/ppt/slides/slide50.xml" ContentType="application/vnd.openxmlformats-officedocument.presentationml.slide+xml"/>
  <Override PartName="/ppt/slides/charts/chart50.xml" ContentType="application/vnd.openxmlformats-officedocument.drawingml.chart+xml"/>
  <Override PartName="/ppt/notesSlides/notesSlide50.xml" ContentType="application/vnd.openxmlformats-officedocument.presentationml.notesSlide+xml"/>
  <Override PartName="/ppt/slides/slide51.xml" ContentType="application/vnd.openxmlformats-officedocument.presentationml.slide+xml"/>
  <Override PartName="/ppt/slides/charts/chart51.xml" ContentType="application/vnd.openxmlformats-officedocument.drawingml.chart+xml"/>
  <Override PartName="/ppt/notesSlides/notesSlide51.xml" ContentType="application/vnd.openxmlformats-officedocument.presentationml.notesSlide+xml"/>
  <Override PartName="/ppt/slides/slide52.xml" ContentType="application/vnd.openxmlformats-officedocument.presentationml.slide+xml"/>
  <Override PartName="/ppt/slides/charts/chart52.xml" ContentType="application/vnd.openxmlformats-officedocument.drawingml.chart+xml"/>
  <Override PartName="/ppt/notesSlides/notesSlide52.xml" ContentType="application/vnd.openxmlformats-officedocument.presentationml.notesSlide+xml"/>
  <Override PartName="/ppt/slides/slide53.xml" ContentType="application/vnd.openxmlformats-officedocument.presentationml.slide+xml"/>
  <Override PartName="/ppt/slides/charts/chart53.xml" ContentType="application/vnd.openxmlformats-officedocument.drawingml.chart+xml"/>
  <Override PartName="/ppt/notesSlides/notesSlide53.xml" ContentType="application/vnd.openxmlformats-officedocument.presentationml.notesSlide+xml"/>
  <Override PartName="/ppt/slides/slide54.xml" ContentType="application/vnd.openxmlformats-officedocument.presentationml.slide+xml"/>
  <Override PartName="/ppt/slides/charts/chart54.xml" ContentType="application/vnd.openxmlformats-officedocument.drawingml.chart+xml"/>
  <Override PartName="/ppt/notesSlides/notesSlide54.xml" ContentType="application/vnd.openxmlformats-officedocument.presentationml.notesSlide+xml"/>
  <Override PartName="/ppt/slides/slide55.xml" ContentType="application/vnd.openxmlformats-officedocument.presentationml.slide+xml"/>
  <Override PartName="/ppt/slides/charts/chart55.xml" ContentType="application/vnd.openxmlformats-officedocument.drawingml.chart+xml"/>
  <Override PartName="/ppt/notesSlides/notesSlide55.xml" ContentType="application/vnd.openxmlformats-officedocument.presentationml.notesSlide+xml"/>
  <Override PartName="/ppt/slides/slide56.xml" ContentType="application/vnd.openxmlformats-officedocument.presentationml.slide+xml"/>
  <Override PartName="/ppt/slides/charts/chart56.xml" ContentType="application/vnd.openxmlformats-officedocument.drawingml.chart+xml"/>
  <Override PartName="/ppt/notesSlides/notesSlide56.xml" ContentType="application/vnd.openxmlformats-officedocument.presentationml.notesSlide+xml"/>
  <Override PartName="/ppt/slides/slide57.xml" ContentType="application/vnd.openxmlformats-officedocument.presentationml.slide+xml"/>
  <Override PartName="/ppt/slides/charts/chart57.xml" ContentType="application/vnd.openxmlformats-officedocument.drawingml.chart+xml"/>
  <Override PartName="/ppt/notesSlides/notesSlide57.xml" ContentType="application/vnd.openxmlformats-officedocument.presentationml.notesSlide+xml"/>
  <Override PartName="/ppt/slides/slide58.xml" ContentType="application/vnd.openxmlformats-officedocument.presentationml.slide+xml"/>
  <Override PartName="/ppt/slides/charts/chart58.xml" ContentType="application/vnd.openxmlformats-officedocument.drawingml.chart+xml"/>
  <Override PartName="/ppt/notesSlides/notesSlide58.xml" ContentType="application/vnd.openxmlformats-officedocument.presentationml.notesSlide+xml"/>
  <Override PartName="/ppt/slides/slide59.xml" ContentType="application/vnd.openxmlformats-officedocument.presentationml.slide+xml"/>
  <Override PartName="/ppt/slides/charts/chart59.xml" ContentType="application/vnd.openxmlformats-officedocument.drawingml.chart+xml"/>
  <Override PartName="/ppt/notesSlides/notesSlide59.xml" ContentType="application/vnd.openxmlformats-officedocument.presentationml.notesSlide+xml"/>
  <Override PartName="/ppt/slides/slide5a.xml" ContentType="application/vnd.openxmlformats-officedocument.presentationml.slide+xml"/>
  <Override PartName="/ppt/slides/charts/chart5a.xml" ContentType="application/vnd.openxmlformats-officedocument.drawingml.chart+xml"/>
  <Override PartName="/ppt/notesSlides/notesSlide5a.xml" ContentType="application/vnd.openxmlformats-officedocument.presentationml.notesSlide+xml"/>
  <Override PartName="/ppt/slides/slide5b.xml" ContentType="application/vnd.openxmlformats-officedocument.presentationml.slide+xml"/>
  <Override PartName="/ppt/slides/charts/chart5b.xml" ContentType="application/vnd.openxmlformats-officedocument.drawingml.chart+xml"/>
  <Override PartName="/ppt/notesSlides/notesSlide5b.xml" ContentType="application/vnd.openxmlformats-officedocument.presentationml.notesSlide+xml"/>
  <Override PartName="/ppt/slides/slide5c.xml" ContentType="application/vnd.openxmlformats-officedocument.presentationml.slide+xml"/>
  <Override PartName="/ppt/slides/charts/chart5c.xml" ContentType="application/vnd.openxmlformats-officedocument.drawingml.chart+xml"/>
  <Override PartName="/ppt/notesSlides/notesSlide5c.xml" ContentType="application/vnd.openxmlformats-officedocument.presentationml.notesSlide+xml"/>
  <Override PartName="/ppt/slides/slide5d.xml" ContentType="application/vnd.openxmlformats-officedocument.presentationml.slide+xml"/>
  <Override PartName="/ppt/slides/charts/chart5d.xml" ContentType="application/vnd.openxmlformats-officedocument.drawingml.chart+xml"/>
  <Override PartName="/ppt/notesSlides/notesSlide5d.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260" r:id="R0b03fd4c43694f11"/>
    <p:sldId id="261" r:id="R156b338e295f4235"/>
    <p:sldId id="262" r:id="R3d81d2ac244f4e11"/>
    <p:sldId id="263" r:id="R12bbb19366a94d3d"/>
    <p:sldId id="264" r:id="R91a9593634324943"/>
    <p:sldId id="265" r:id="Rdf29ba47645a4fa8"/>
    <p:sldId id="266" r:id="Rd67827325af04d41"/>
    <p:sldId id="267" r:id="R3dc0d7f634a64e2f"/>
    <p:sldId id="268" r:id="R8c44fd413e1d4e67"/>
    <p:sldId id="269" r:id="Rf56f202818414ec8"/>
    <p:sldId id="270" r:id="R5c390eb9aa524711"/>
    <p:sldId id="271" r:id="Rb9238d2f307d42fb"/>
    <p:sldId id="272" r:id="R55bead7ee370473d"/>
    <p:sldId id="273" r:id="Red143682729a4fd0"/>
    <p:sldId id="274" r:id="R18f320139acd493c"/>
    <p:sldId id="275" r:id="R00acc25b73bd4d2b"/>
    <p:sldId id="276" r:id="Ra00fb6692ae54907"/>
    <p:sldId id="277" r:id="R3756b1f970074cb4"/>
    <p:sldId id="278" r:id="R93b23f4472d54423"/>
    <p:sldId id="279" r:id="Rab5f2a307f6c4eec"/>
    <p:sldId id="280" r:id="R319f6484721d4e39"/>
    <p:sldId id="281" r:id="R1d8ff690e6f74048"/>
    <p:sldId id="282" r:id="R814e1a9915b646c5"/>
    <p:sldId id="283" r:id="Rc7d9ee2fc03343b8"/>
    <p:sldId id="284" r:id="R6ceaaa74019a4951"/>
    <p:sldId id="285" r:id="R5e51b82c2d3d458c"/>
    <p:sldId id="286" r:id="R6aa5d2ac43ca48d9"/>
    <p:sldId id="287" r:id="R5aa9312f73c14bd7"/>
    <p:sldId id="288" r:id="Ra2367b296440464a"/>
    <p:sldId id="289" r:id="Rdf813b4dd2bb4eff"/>
    <p:sldId id="290" r:id="R0725da575d06446d"/>
    <p:sldId id="291" r:id="R3d96eb629d444457"/>
    <p:sldId id="292" r:id="Rd18144f800f24eac"/>
    <p:sldId id="293" r:id="Rb2150d5d4d714624"/>
    <p:sldId id="294" r:id="R926788195f6e468c"/>
    <p:sldId id="295" r:id="Re3861fe43b6445b6"/>
    <p:sldId id="296" r:id="Rffd6cb8bb47d4fa3"/>
    <p:sldId id="297" r:id="Rf730112d6e6b4cf5"/>
    <p:sldId id="298" r:id="R351281987c424f16"/>
    <p:sldId id="299" r:id="Rd0ad5f6594394dc2"/>
    <p:sldId id="300" r:id="Rdf048a9d26c14667"/>
    <p:sldId id="301" r:id="R7eec22d09e794419"/>
    <p:sldId id="302" r:id="Re3ee8a70fc6345cd"/>
    <p:sldId id="303" r:id="R8be4d1d6ab234414"/>
    <p:sldId id="304" r:id="Re10ed0dddb264c65"/>
    <p:sldId id="305" r:id="R0d15c1d75db946d9"/>
    <p:sldId id="306" r:id="R7eeef9901a1e4cbd"/>
    <p:sldId id="307" r:id="Raf7d7ff94f8c4f88"/>
    <p:sldId id="308" r:id="Re69537bb15bd4c4d"/>
    <p:sldId id="309" r:id="R21f66c28d84346af"/>
    <p:sldId id="310" r:id="Re2052b07081a4c08"/>
    <p:sldId id="311" r:id="R22e1856fa6aa41e5"/>
    <p:sldId id="312" r:id="Rf02bb3a0210b4070"/>
    <p:sldId id="313" r:id="R0e0acd8880da41d8"/>
    <p:sldId id="314" r:id="Rdb61e8701b8940b5"/>
    <p:sldId id="315" r:id="R0d8a5d5ade6041c7"/>
    <p:sldId id="316" r:id="Rb55c1f189f224d61"/>
    <p:sldId id="317" r:id="R2b160117c2a14837"/>
    <p:sldId id="318" r:id="Rc4dd9fbafe65420d"/>
    <p:sldId id="319" r:id="R8c560c49e2db47d8"/>
    <p:sldId id="320" r:id="R9fdc8b248e0a44f3"/>
    <p:sldId id="321" r:id="R2feeb8fcd8494845"/>
    <p:sldId id="322" r:id="Rf5e0e597a6c24b48"/>
    <p:sldId id="323" r:id="R5bc78c6479e14677"/>
    <p:sldId id="324" r:id="R98020abdbf3e4a0c"/>
    <p:sldId id="325" r:id="R034251abb3a54afe"/>
    <p:sldId id="326" r:id="R5154b1f3304c45d9"/>
    <p:sldId id="327" r:id="R7aafbf5b81b74055"/>
    <p:sldId id="328" r:id="R602a3b0487a147aa"/>
    <p:sldId id="329" r:id="Rcb12dfb18195432d"/>
    <p:sldId id="330" r:id="Reffb1812db8a4bf8"/>
    <p:sldId id="331" r:id="R2db7229cf9dd4b3a"/>
    <p:sldId id="332" r:id="R2e299334c05b4d07"/>
    <p:sldId id="333" r:id="R8a6622a00b384aa5"/>
    <p:sldId id="334" r:id="R2016298b88a24dc5"/>
    <p:sldId id="335" r:id="R14e06af164b14f3c"/>
    <p:sldId id="336" r:id="R9aebd4602469450e"/>
    <p:sldId id="337" r:id="R890c20ee6f4f42f2"/>
    <p:sldId id="338" r:id="R6cb08474c67643b9"/>
    <p:sldId id="339" r:id="R196e595cc53a40db"/>
    <p:sldId id="340" r:id="R648b7a13704d438d"/>
    <p:sldId id="341" r:id="R039b576595244924"/>
    <p:sldId id="342" r:id="R1a25a73ab591410f"/>
    <p:sldId id="343" r:id="R2c6c9664d082486f"/>
    <p:sldId id="344" r:id="Rf431c8d4ab324a2f"/>
    <p:sldId id="345" r:id="R911e99e6da8d425e"/>
    <p:sldId id="346" r:id="R9c8678f2c3b248f5"/>
    <p:sldId id="347" r:id="Rb1c5651aba374aac"/>
    <p:sldId id="348" r:id="Rba6e53164c75445a"/>
    <p:sldId id="349" r:id="R75dda0da049f406a"/>
    <p:sldId id="350" r:id="R3a68a8a41f7e402a"/>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8472F"/>
    <a:srgbClr val="339966"/>
    <a:srgbClr val="1D4D63"/>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158" y="108"/>
      </p:cViewPr>
      <p:guideLst>
        <p:guide orient="horz" pos="2160"/>
        <p:guide pos="2880"/>
      </p:guideLst>
    </p:cSldViewPr>
  </p:slideViewPr>
  <p:notesTextViewPr>
    <p:cViewPr>
      <p:scale>
        <a:sx n="1" d="1"/>
        <a:sy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tableStyles" Target="tableStyles.xml" Id="rId8" /><Relationship Type="http://schemas.openxmlformats.org/officeDocument/2006/relationships/theme" Target="theme/theme1.xml" Id="rId7" /><Relationship Type="http://schemas.openxmlformats.org/officeDocument/2006/relationships/slideMaster" Target="slideMasters/slideMaster1.xml" Id="rId1" /><Relationship Type="http://schemas.openxmlformats.org/officeDocument/2006/relationships/viewProps" Target="viewProps.xml" Id="rId6" /><Relationship Type="http://schemas.openxmlformats.org/officeDocument/2006/relationships/presProps" Target="presProps.xml" Id="rId5" /><Relationship Type="http://schemas.openxmlformats.org/officeDocument/2006/relationships/notesMaster" Target="notesMasters/notesMaster1.xml" Id="rId4" /><Relationship Type="http://schemas.openxmlformats.org/officeDocument/2006/relationships/slide" Target="/ppt/slides/slide3.xml" Id="R0b03fd4c43694f11" /><Relationship Type="http://schemas.openxmlformats.org/officeDocument/2006/relationships/slide" Target="/ppt/slides/slide4.xml" Id="R156b338e295f4235" /><Relationship Type="http://schemas.openxmlformats.org/officeDocument/2006/relationships/slide" Target="/ppt/slides/slide5.xml" Id="R3d81d2ac244f4e11" /><Relationship Type="http://schemas.openxmlformats.org/officeDocument/2006/relationships/slide" Target="/ppt/slides/slide6.xml" Id="R12bbb19366a94d3d" /><Relationship Type="http://schemas.openxmlformats.org/officeDocument/2006/relationships/slide" Target="/ppt/slides/slide7.xml" Id="R91a9593634324943" /><Relationship Type="http://schemas.openxmlformats.org/officeDocument/2006/relationships/slide" Target="/ppt/slides/slide8.xml" Id="Rdf29ba47645a4fa8" /><Relationship Type="http://schemas.openxmlformats.org/officeDocument/2006/relationships/slide" Target="/ppt/slides/slide9.xml" Id="Rd67827325af04d41" /><Relationship Type="http://schemas.openxmlformats.org/officeDocument/2006/relationships/slide" Target="/ppt/slides/slidea.xml" Id="R3dc0d7f634a64e2f" /><Relationship Type="http://schemas.openxmlformats.org/officeDocument/2006/relationships/slide" Target="/ppt/slides/slideb.xml" Id="R8c44fd413e1d4e67" /><Relationship Type="http://schemas.openxmlformats.org/officeDocument/2006/relationships/slide" Target="/ppt/slides/slidec.xml" Id="Rf56f202818414ec8" /><Relationship Type="http://schemas.openxmlformats.org/officeDocument/2006/relationships/slide" Target="/ppt/slides/slided.xml" Id="R5c390eb9aa524711" /><Relationship Type="http://schemas.openxmlformats.org/officeDocument/2006/relationships/slide" Target="/ppt/slides/slidee.xml" Id="Rb9238d2f307d42fb" /><Relationship Type="http://schemas.openxmlformats.org/officeDocument/2006/relationships/slide" Target="/ppt/slides/slidef.xml" Id="R55bead7ee370473d" /><Relationship Type="http://schemas.openxmlformats.org/officeDocument/2006/relationships/slide" Target="/ppt/slides/slide10.xml" Id="Red143682729a4fd0" /><Relationship Type="http://schemas.openxmlformats.org/officeDocument/2006/relationships/slide" Target="/ppt/slides/slide11.xml" Id="R18f320139acd493c" /><Relationship Type="http://schemas.openxmlformats.org/officeDocument/2006/relationships/slide" Target="/ppt/slides/slide12.xml" Id="R00acc25b73bd4d2b" /><Relationship Type="http://schemas.openxmlformats.org/officeDocument/2006/relationships/slide" Target="/ppt/slides/slide13.xml" Id="Ra00fb6692ae54907" /><Relationship Type="http://schemas.openxmlformats.org/officeDocument/2006/relationships/slide" Target="/ppt/slides/slide14.xml" Id="R3756b1f970074cb4" /><Relationship Type="http://schemas.openxmlformats.org/officeDocument/2006/relationships/slide" Target="/ppt/slides/slide15.xml" Id="R93b23f4472d54423" /><Relationship Type="http://schemas.openxmlformats.org/officeDocument/2006/relationships/slide" Target="/ppt/slides/slide16.xml" Id="Rab5f2a307f6c4eec" /><Relationship Type="http://schemas.openxmlformats.org/officeDocument/2006/relationships/slide" Target="/ppt/slides/slide17.xml" Id="R319f6484721d4e39" /><Relationship Type="http://schemas.openxmlformats.org/officeDocument/2006/relationships/slide" Target="/ppt/slides/slide18.xml" Id="R1d8ff690e6f74048" /><Relationship Type="http://schemas.openxmlformats.org/officeDocument/2006/relationships/slide" Target="/ppt/slides/slide19.xml" Id="R814e1a9915b646c5" /><Relationship Type="http://schemas.openxmlformats.org/officeDocument/2006/relationships/slide" Target="/ppt/slides/slide1a.xml" Id="Rc7d9ee2fc03343b8" /><Relationship Type="http://schemas.openxmlformats.org/officeDocument/2006/relationships/slide" Target="/ppt/slides/slide1b.xml" Id="R6ceaaa74019a4951" /><Relationship Type="http://schemas.openxmlformats.org/officeDocument/2006/relationships/slide" Target="/ppt/slides/slide1c.xml" Id="R5e51b82c2d3d458c" /><Relationship Type="http://schemas.openxmlformats.org/officeDocument/2006/relationships/slide" Target="/ppt/slides/slide1d.xml" Id="R6aa5d2ac43ca48d9" /><Relationship Type="http://schemas.openxmlformats.org/officeDocument/2006/relationships/slide" Target="/ppt/slides/slide1e.xml" Id="R5aa9312f73c14bd7" /><Relationship Type="http://schemas.openxmlformats.org/officeDocument/2006/relationships/slide" Target="/ppt/slides/slide1f.xml" Id="Ra2367b296440464a" /><Relationship Type="http://schemas.openxmlformats.org/officeDocument/2006/relationships/slide" Target="/ppt/slides/slide20.xml" Id="Rdf813b4dd2bb4eff" /><Relationship Type="http://schemas.openxmlformats.org/officeDocument/2006/relationships/slide" Target="/ppt/slides/slide21.xml" Id="R0725da575d06446d" /><Relationship Type="http://schemas.openxmlformats.org/officeDocument/2006/relationships/slide" Target="/ppt/slides/slide22.xml" Id="R3d96eb629d444457" /><Relationship Type="http://schemas.openxmlformats.org/officeDocument/2006/relationships/slide" Target="/ppt/slides/slide23.xml" Id="Rd18144f800f24eac" /><Relationship Type="http://schemas.openxmlformats.org/officeDocument/2006/relationships/slide" Target="/ppt/slides/slide24.xml" Id="Rb2150d5d4d714624" /><Relationship Type="http://schemas.openxmlformats.org/officeDocument/2006/relationships/slide" Target="/ppt/slides/slide25.xml" Id="R926788195f6e468c" /><Relationship Type="http://schemas.openxmlformats.org/officeDocument/2006/relationships/slide" Target="/ppt/slides/slide26.xml" Id="Re3861fe43b6445b6" /><Relationship Type="http://schemas.openxmlformats.org/officeDocument/2006/relationships/slide" Target="/ppt/slides/slide27.xml" Id="Rffd6cb8bb47d4fa3" /><Relationship Type="http://schemas.openxmlformats.org/officeDocument/2006/relationships/slide" Target="/ppt/slides/slide28.xml" Id="Rf730112d6e6b4cf5" /><Relationship Type="http://schemas.openxmlformats.org/officeDocument/2006/relationships/slide" Target="/ppt/slides/slide29.xml" Id="R351281987c424f16" /><Relationship Type="http://schemas.openxmlformats.org/officeDocument/2006/relationships/slide" Target="/ppt/slides/slide2a.xml" Id="Rd0ad5f6594394dc2" /><Relationship Type="http://schemas.openxmlformats.org/officeDocument/2006/relationships/slide" Target="/ppt/slides/slide2b.xml" Id="Rdf048a9d26c14667" /><Relationship Type="http://schemas.openxmlformats.org/officeDocument/2006/relationships/slide" Target="/ppt/slides/slide2c.xml" Id="R7eec22d09e794419" /><Relationship Type="http://schemas.openxmlformats.org/officeDocument/2006/relationships/slide" Target="/ppt/slides/slide2d.xml" Id="Re3ee8a70fc6345cd" /><Relationship Type="http://schemas.openxmlformats.org/officeDocument/2006/relationships/slide" Target="/ppt/slides/slide2e.xml" Id="R8be4d1d6ab234414" /><Relationship Type="http://schemas.openxmlformats.org/officeDocument/2006/relationships/slide" Target="/ppt/slides/slide2f.xml" Id="Re10ed0dddb264c65" /><Relationship Type="http://schemas.openxmlformats.org/officeDocument/2006/relationships/slide" Target="/ppt/slides/slide30.xml" Id="R0d15c1d75db946d9" /><Relationship Type="http://schemas.openxmlformats.org/officeDocument/2006/relationships/slide" Target="/ppt/slides/slide31.xml" Id="R7eeef9901a1e4cbd" /><Relationship Type="http://schemas.openxmlformats.org/officeDocument/2006/relationships/slide" Target="/ppt/slides/slide32.xml" Id="Raf7d7ff94f8c4f88" /><Relationship Type="http://schemas.openxmlformats.org/officeDocument/2006/relationships/slide" Target="/ppt/slides/slide33.xml" Id="Re69537bb15bd4c4d" /><Relationship Type="http://schemas.openxmlformats.org/officeDocument/2006/relationships/slide" Target="/ppt/slides/slide34.xml" Id="R21f66c28d84346af" /><Relationship Type="http://schemas.openxmlformats.org/officeDocument/2006/relationships/slide" Target="/ppt/slides/slide35.xml" Id="Re2052b07081a4c08" /><Relationship Type="http://schemas.openxmlformats.org/officeDocument/2006/relationships/slide" Target="/ppt/slides/slide36.xml" Id="R22e1856fa6aa41e5" /><Relationship Type="http://schemas.openxmlformats.org/officeDocument/2006/relationships/slide" Target="/ppt/slides/slide37.xml" Id="Rf02bb3a0210b4070" /><Relationship Type="http://schemas.openxmlformats.org/officeDocument/2006/relationships/slide" Target="/ppt/slides/slide38.xml" Id="R0e0acd8880da41d8" /><Relationship Type="http://schemas.openxmlformats.org/officeDocument/2006/relationships/slide" Target="/ppt/slides/slide39.xml" Id="Rdb61e8701b8940b5" /><Relationship Type="http://schemas.openxmlformats.org/officeDocument/2006/relationships/slide" Target="/ppt/slides/slide3a.xml" Id="R0d8a5d5ade6041c7" /><Relationship Type="http://schemas.openxmlformats.org/officeDocument/2006/relationships/slide" Target="/ppt/slides/slide3b.xml" Id="Rb55c1f189f224d61" /><Relationship Type="http://schemas.openxmlformats.org/officeDocument/2006/relationships/slide" Target="/ppt/slides/slide3c.xml" Id="R2b160117c2a14837" /><Relationship Type="http://schemas.openxmlformats.org/officeDocument/2006/relationships/slide" Target="/ppt/slides/slide3d.xml" Id="Rc4dd9fbafe65420d" /><Relationship Type="http://schemas.openxmlformats.org/officeDocument/2006/relationships/slide" Target="/ppt/slides/slide3e.xml" Id="R8c560c49e2db47d8" /><Relationship Type="http://schemas.openxmlformats.org/officeDocument/2006/relationships/slide" Target="/ppt/slides/slide3f.xml" Id="R9fdc8b248e0a44f3" /><Relationship Type="http://schemas.openxmlformats.org/officeDocument/2006/relationships/slide" Target="/ppt/slides/slide40.xml" Id="R2feeb8fcd8494845" /><Relationship Type="http://schemas.openxmlformats.org/officeDocument/2006/relationships/slide" Target="/ppt/slides/slide41.xml" Id="Rf5e0e597a6c24b48" /><Relationship Type="http://schemas.openxmlformats.org/officeDocument/2006/relationships/slide" Target="/ppt/slides/slide42.xml" Id="R5bc78c6479e14677" /><Relationship Type="http://schemas.openxmlformats.org/officeDocument/2006/relationships/slide" Target="/ppt/slides/slide43.xml" Id="R98020abdbf3e4a0c" /><Relationship Type="http://schemas.openxmlformats.org/officeDocument/2006/relationships/slide" Target="/ppt/slides/slide44.xml" Id="R034251abb3a54afe" /><Relationship Type="http://schemas.openxmlformats.org/officeDocument/2006/relationships/slide" Target="/ppt/slides/slide45.xml" Id="R5154b1f3304c45d9" /><Relationship Type="http://schemas.openxmlformats.org/officeDocument/2006/relationships/slide" Target="/ppt/slides/slide46.xml" Id="R7aafbf5b81b74055" /><Relationship Type="http://schemas.openxmlformats.org/officeDocument/2006/relationships/slide" Target="/ppt/slides/slide47.xml" Id="R602a3b0487a147aa" /><Relationship Type="http://schemas.openxmlformats.org/officeDocument/2006/relationships/slide" Target="/ppt/slides/slide48.xml" Id="Rcb12dfb18195432d" /><Relationship Type="http://schemas.openxmlformats.org/officeDocument/2006/relationships/slide" Target="/ppt/slides/slide49.xml" Id="Reffb1812db8a4bf8" /><Relationship Type="http://schemas.openxmlformats.org/officeDocument/2006/relationships/slide" Target="/ppt/slides/slide4a.xml" Id="R2db7229cf9dd4b3a" /><Relationship Type="http://schemas.openxmlformats.org/officeDocument/2006/relationships/slide" Target="/ppt/slides/slide4b.xml" Id="R2e299334c05b4d07" /><Relationship Type="http://schemas.openxmlformats.org/officeDocument/2006/relationships/slide" Target="/ppt/slides/slide4c.xml" Id="R8a6622a00b384aa5" /><Relationship Type="http://schemas.openxmlformats.org/officeDocument/2006/relationships/slide" Target="/ppt/slides/slide4d.xml" Id="R2016298b88a24dc5" /><Relationship Type="http://schemas.openxmlformats.org/officeDocument/2006/relationships/slide" Target="/ppt/slides/slide4e.xml" Id="R14e06af164b14f3c" /><Relationship Type="http://schemas.openxmlformats.org/officeDocument/2006/relationships/slide" Target="/ppt/slides/slide4f.xml" Id="R9aebd4602469450e" /><Relationship Type="http://schemas.openxmlformats.org/officeDocument/2006/relationships/slide" Target="/ppt/slides/slide50.xml" Id="R890c20ee6f4f42f2" /><Relationship Type="http://schemas.openxmlformats.org/officeDocument/2006/relationships/slide" Target="/ppt/slides/slide51.xml" Id="R6cb08474c67643b9" /><Relationship Type="http://schemas.openxmlformats.org/officeDocument/2006/relationships/slide" Target="/ppt/slides/slide52.xml" Id="R196e595cc53a40db" /><Relationship Type="http://schemas.openxmlformats.org/officeDocument/2006/relationships/slide" Target="/ppt/slides/slide53.xml" Id="R648b7a13704d438d" /><Relationship Type="http://schemas.openxmlformats.org/officeDocument/2006/relationships/slide" Target="/ppt/slides/slide54.xml" Id="R039b576595244924" /><Relationship Type="http://schemas.openxmlformats.org/officeDocument/2006/relationships/slide" Target="/ppt/slides/slide55.xml" Id="R1a25a73ab591410f" /><Relationship Type="http://schemas.openxmlformats.org/officeDocument/2006/relationships/slide" Target="/ppt/slides/slide56.xml" Id="R2c6c9664d082486f" /><Relationship Type="http://schemas.openxmlformats.org/officeDocument/2006/relationships/slide" Target="/ppt/slides/slide57.xml" Id="Rf431c8d4ab324a2f" /><Relationship Type="http://schemas.openxmlformats.org/officeDocument/2006/relationships/slide" Target="/ppt/slides/slide58.xml" Id="R911e99e6da8d425e" /><Relationship Type="http://schemas.openxmlformats.org/officeDocument/2006/relationships/slide" Target="/ppt/slides/slide59.xml" Id="R9c8678f2c3b248f5" /><Relationship Type="http://schemas.openxmlformats.org/officeDocument/2006/relationships/slide" Target="/ppt/slides/slide5a.xml" Id="Rb1c5651aba374aac" /><Relationship Type="http://schemas.openxmlformats.org/officeDocument/2006/relationships/slide" Target="/ppt/slides/slide5b.xml" Id="Rba6e53164c75445a" /><Relationship Type="http://schemas.openxmlformats.org/officeDocument/2006/relationships/slide" Target="/ppt/slides/slide5c.xml" Id="R75dda0da049f406a" /><Relationship Type="http://schemas.openxmlformats.org/officeDocument/2006/relationships/slide" Target="/ppt/slides/slide5d.xml" Id="R3a68a8a41f7e402a"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smtClean="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76A1CA51-2527-47EE-98B7-50903CB557B5}" type="datetimeFigureOut">
              <a:rPr lang="en-US"/>
              <a:pPr>
                <a:defRPr/>
              </a:pPr>
              <a:t>4/14/2017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smtClean="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F357B3D8-D94B-43BD-BD5D-DB0C895CAD9B}" type="slidenum">
              <a:rPr lang="en-US"/>
              <a:pPr>
                <a:defRPr/>
              </a:pPr>
              <a:t>‹#›</a:t>
            </a:fld>
            <a:endParaRPr lang="en-US"/>
          </a:p>
        </p:txBody>
      </p:sp>
    </p:spTree>
    <p:extLst>
      <p:ext uri="{BB962C8B-B14F-4D97-AF65-F5344CB8AC3E}">
        <p14:creationId xmlns:p14="http://schemas.microsoft.com/office/powerpoint/2010/main" val="354026555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notesSlide1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2009-2017. This slide shows percentages from 2009 through 2017 for middle school students who were ever bullied on school property.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2009 is 46.6.  The percentage for 2011 is 47.8.  The percentage for 2013 is 52.1.  The percentage for 2015 is 52.4.  The percentage for 2017 is 45.4.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did not change from 2009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were ever electronically bullied (counting being bullied through texting, Instagram, Facebook, or other social media).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27.0. The percentage for Male students is 18.5. The percentage for Female students is 36.2. The percentage for 6th grade students is 19.7. The percentage for 7th grade students is 30.7. The percentage for 8th grade students is 31.0. The percentage for Black students is 28.5. The percentage for Hispanic students is 30.0. The percentage for White students is 27.7.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female students is higher than for male students. The prevalence for 7th grade students is higher than for 6th grade students. The prevalence for 8th grade students is higher than for 6th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2011-2017. This slide shows percentages from 2011 through 2017 for middle school students who were ever electronically bullied (counting being bullied through texting, Instagram, Facebook, or other social media).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2011 is 24.9.  The percentage for 2013 is 27.3.  The percentage for 2015 is 28.8.  The percentage for 2017 is 27.0.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did not change from 2011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percentages of middle school students who ever seriously thought about killing themselves.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20.7. The percentage for Male students is 15.0. The percentage for Female students is 26.4. The percentage for 6th grade students is 15.7. The percentage for 7th grade students is 23.8. The percentage for 8th grade students is 22.4. The percentage for Black students is 24.1. The percentage for Hispanic students is 29.5. The percentage for White students is 20.0.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female students is higher than for male students. The prevalence for 7th grade students is higher than for 6th grade students. The prevalence for 8th grade students is higher than for 6th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2001-2017. This slide shows percentages from 2001 through 2017 for middle school students who ever seriously thought about killing themselves.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2001 is 20.8.  The percentage for 2007 is 17.6.  The percentage for 2009 is 19.9.  The percentage for 2011 is 20.1.  The percentage for 2013 is 19.7.  The percentage for 2015 is 21.1.  The percentage for 2017 is 20.7.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did not change from 2001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percentages of middle school students who ever made a plan about how they would kill themselves.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13.9. The percentage for Male students is 11.2. The percentage for Female students is 16.5. The percentage for 6th grade students is 10.0. The percentage for 7th grade students is 15.1. The percentage for 8th grade students is 16.8. The percentage for Black students is 17.9. The percentage for Hispanic students is 19.3. The percentage for White students is 13.2.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female students is higher than for male students. The prevalence for 7th grade students is higher than for 6th grade students. The prevalence for 8th grade students is higher than for 6th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2001-2017. This slide shows percentages from 2001 through 2017 for middle school students who ever made a plan about how they would kill themselves.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2001 is 12.2.  The percentage for 2007 is 12.6.  The percentage for 2009 is 12.9.  The percentage for 2011 is 12.2.  The percentage for 2013 is 14.2.  The percentage for 2015 is 15.5.  The percentage for 2017 is 13.9.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did not change from 2001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percentages of middle school students who ever tried to kill themselves.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8.8. The percentage for Male students is 6.7. The percentage for Female students is 10.7. The percentage for 6th grade students is 6.3. The percentage for 7th grade students is 9.7. The percentage for 8th grade students is 10.2. The percentage for Black students is 11.4. The percentage for Hispanic students is 17.5. The percentage for White students is 8.3.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female students is higher than for male students. The prevalence for 7th grade students is higher than for 6th grade students. The prevalence for 8th grade students is higher than for 6th grade students. The prevalence for Hispanic students is higher than for White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2001-2017. This slide shows percentages from 2001 through 2017 for middle school students who ever tried to kill themselves.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2001 is 7.9.  The percentage for 2007 is 7.7.  The percentage for 2009 is 6.9.  The percentage for 2011 is 6.7.  The percentage for 2013 is 7.3.  The percentage for 2015 is 7.2.  The percentage for 2017 is 8.8.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did not change from 2001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ever tried cigarette smoking (even one or two puffs).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14.6. The percentage for Male students is 16.5. The percentage for Female students is 12.3. The percentage for 6th grade students is 5.8. The percentage for 7th grade students is 18.4. The percentage for 8th grade students is 19.4. The percentage for Black students is 15.2. The percentage for Hispanic students is 17.4. The percentage for White students is 14.7.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7th grade students is higher than for 6th grade students. The prevalence for 8th grade students is higher than for 6th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a.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2001-2017. This slide shows percentages from 2001 through 2017 for middle school students who ever tried cigarette smoking (even one or two puffs).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2001 is 46.8.  The percentage for 2007 is 34.8.  The percentage for 2009 is 32.1.  The percentage for 2011 is 28.9.  The percentage for 2013 is 24.5.  The percentage for 2015 is 20.4.  The percentage for 2017 is 14.6.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2001 to 2017, decreased from 2001 to 2013, and decreased from 2013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b.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tried cigarette smoking for the first time before age 11 years (even one or two puffs).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5.5. The percentage for Male students is 5.7. The percentage for Female students is 5.3. The percentage for 6th grade students is 2.9. The percentage for 7th grade students is 6.6. The percentage for 8th grade students is 6.6. The percentage for Hispanic students is 10.6. The percentage for White students is 5.5.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7th grade students is higher than for 6th grade students. The prevalence for 8th grade students is higher than for 6th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c.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currently smoked cigarettes (on at least 1 day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3.5. The percentage for Male students is 4.1. The percentage for Female students is 2.6. The percentage for 6th grade students is 1.1. The percentage for 7th grade students is 4.6. The percentage for 8th grade students is 4.7. The percentage for Black students is 3.9. The percentage for Hispanic students is 3.7. The percentage for White students is 3.6.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7th grade students is higher than for 6th grade students. The prevalence for 8th grade students is higher than for 6th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d.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2001-2017. This slide shows percentages from 2001 through 2017 for middle school students who currently smoked cigarettes (on at least 1 day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2001 is 16.1.  The percentage for 2007 is 11.7.  The percentage for 2009 is 11.3.  The percentage for 2011 is 9.0.  The percentage for 2013 is 6.9.  The percentage for 2015 is 5.5.  The percentage for 2017 is 3.5.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2001 to 2017, decreased from 2001 to 2011, and decreased from 2011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e.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currently smoked cigarettes frequently  (on 20 or more days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0.8. The percentage for Male students is 0.9. The percentage for Female students is 0.5. The percentage for 6th grade students is 0.4. The percentage for 7th grade students is 0.7. The percentage for 8th grade students is 1.1. The percentage for Black students is 0.7. The percentage for Hispanic students is 2.4. The percentage for White students is 0.7.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30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f.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2001-2017. This slide shows percentages from 2001 through 2017 for middle school students who currently smoked cigarettes frequently  (on 20 or more days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2001 is 5.8.  The percentage for 2007 is 3.9.  The percentage for 2009 is 3.2.  The percentage for 2011 is 2.5.  The percentage for 2013 is 1.8.  The percentage for 2015 is 1.7.  The percentage for 2017 is 0.8.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2001 to 2017, decreased from 2001 to 2011, and decreased from 2011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31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currently smoked cigarettes daily (on all 30 days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0.6. The percentage for Male students is 0.6. The percentage for Female students is 0.4. The percentage for 6th grade students is 0.4. The percentage for 7th grade students is 0.1. The percentage for 8th grade students is 1.0. The percentage for Black students is 0.7. The percentage for Hispanic students is 2.4. The percentage for White students is 0.5.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8th grade students is higher than for 7th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32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2001-2017. This slide shows percentages from 2001 through 2017 for middle school students who currently smoked cigarettes daily (on all 30 days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2001 is 4.3.  The percentage for 2007 is 2.6.  The percentage for 2009 is 2.3.  The percentage for 2011 is 1.7.  The percentage for 2013 is 1.4.  The percentage for 2015 is 1.3.  The percentage for 2017 is 0.6.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2001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33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smoked more than 10 cigarettes per day (on the days they smoked during the 30 days before the survey, among students who currently smoked cigarettes).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34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ever used an electronic vapor product (including e-cigarettes, e-cigars, e-pipes, vape pipes, vaping pens, e-hookahs, and hookah pens [such as blu, NJOY, Vuse, MarkTen, Logic, Vapin Plus, eGo, and Halo]).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18.5. The percentage for Male students is 21.8. The percentage for Female students is 14.8. The percentage for 6th grade students is 11.3. The percentage for 7th grade students is 20.8. The percentage for 8th grade students is 23.3. The percentage for Black students is 24.2. The percentage for Hispanic students is 21.8. The percentage for White students is 17.9.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7th grade students is higher than for 6th grade students. The prevalence for 8th grade students is higher than for 6th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35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2015-2017. This slide shows percentages from 2015 through 2017 for middle school students who ever used an electronic vapor product (including e-cigarettes, e-cigars, e-pipes, vape pipes, vaping pens, e-hookahs, and hookah pens [such as blu, NJOY, Vuse, MarkTen, Logic, Vapin Plus, eGo, and Halo]).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2015 is 24.9.  The percentage for 2017 is 18.5.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decreased from 2015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36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currently used an electronic vapor product (including e-cigarettes, e-cigars, e-pipes, vape pipes, vaping pens, e-hookahs, and hookah pens [such as blu, NJOY, Vuse, MarkTen, Logic, Vapin Plus, eGo, and Halo], on at least 1 day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5.9. The percentage for Male students is 6.4. The percentage for Female students is 5.2. The percentage for 6th grade students is 2.4. The percentage for 7th grade students is 6.3. The percentage for 8th grade students is 8.8. The percentage for Hispanic students is 16.0. The percentage for White students is 5.3.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7th grade students is higher than for 6th grade students. The prevalence for 8th grade students is higher than for 6th grade students. The prevalence for Hispanic students is higher than for White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37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2015-2017. This slide shows percentages from 2015 through 2017 for middle school students who currently used an electronic vapor product (including e-cigarettes, e-cigars, e-pipes, vape pipes, vaping pens, e-hookahs, and hookah pens [such as blu, NJOY, Vuse, MarkTen, Logic, Vapin Plus, eGo, and Halo], on at least 1 day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2015 is 11.0.  The percentage for 2017 is 5.9.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decreased from 2015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38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usually got their own electronic vapor products by buying them in a store (such as a convenience store, supermarket, discount store, gas station, or vape store, during the 30 days before the survey, among students who currently used electronic vapor products).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5.1.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39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currently used smokeless tobacco (chewing tobacco, snuff, dip, snus, or dissolvable tobacco products [such as Redman, Levi Garrett, Beechnut, Skoal, Skoal Bandits, Copenhagen, Camel Snus, Marlboro Snus, General Snus, Ariva, Stonewall, or Camel Orbs], not counting any electronic vapor products, on at least 1 day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4.2. The percentage for Male students is 6.7. The percentage for Female students is 1.5. The percentage for 6th grade students is 2.0. The percentage for 7th grade students is 4.6. The percentage for 8th grade students is 5.7. The percentage for Black students is 4.5. The percentage for Hispanic students is 14.7. The percentage for White students is 3.9.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7th grade students is higher than for 6th grade students. The prevalence for 8th grade students is higher than for 6th grade students. The prevalence for Hispanic students is higher than for White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40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currently smoked cigars (cigars, cigarillos, or little cigars, on at least 1 day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3.0. The percentage for Male students is 3.9. The percentage for Female students is 1.9. The percentage for 6th grade students is 1.3. The percentage for 7th grade students is 3.3. The percentage for 8th grade students is 4.3. The percentage for Black students is 3.7. The percentage for Hispanic students is 9.6. The percentage for White students is 2.7.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7th grade students is higher than for 6th grade students. The prevalence for 8th grade students is higher than for 6th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41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a.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2001-2017. This slide shows percentages from 2001 through 2017 for middle school students who currently smoked cigars (cigars, cigarillos, or little cigars, on at least 1 day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2001 is 8.8.  The percentage for 2007 is 7.3.  The percentage for 2009 is 6.4.  The percentage for 2011 is 5.4.  The percentage for 2013 is 4.1.  The percentage for 2015 is 4.4.  The percentage for 2017 is 3.0.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2001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42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b.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currently smoked cigarettes or cigars (on at least 1 day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5.0. The percentage for Male students is 6.3. The percentage for Female students is 3.4. The percentage for 6th grade students is 2.0. The percentage for 7th grade students is 5.9. The percentage for 8th grade students is 6.8. The percentage for Black students is 6.9. The percentage for Hispanic students is 10.1. The percentage for White students is 4.7.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7th grade students is higher than for 6th grade students. The prevalence for 8th grade students is higher than for 6th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43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c.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currently smoked cigarettes or cigars or used smokeless tobacco (on at least 1 day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7.4. The percentage for Male students is 10.1. The percentage for Female students is 4.2. The percentage for 6th grade students is 3.2. The percentage for 7th grade students is 8.5. The percentage for 8th grade students is 10.1. The percentage for Black students is 9.2. The percentage for Hispanic students is 16.7. The percentage for White students is 6.9.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7th grade students is higher than for 6th grade students. The prevalence for 8th grade students is higher than for 6th grade students. The prevalence for Hispanic students is higher than for White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44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d.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currently smoked cigarettes or cigars or used smokeless tobacco or electronic vapor products (on at least 1 day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10.7. The percentage for Male students is 13.2. The percentage for Female students is 7.7. The percentage for 6th grade students is 4.9. The percentage for 7th grade students is 12.0. The percentage for 8th grade students is 15.0. The percentage for Hispanic students is 22.5. The percentage for White students is 10.0.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7th grade students is higher than for 6th grade students. The prevalence for 8th grade students is higher than for 6th grade students. The prevalence for Hispanic students is higher than for White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45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e.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ever drank alcohol (other than a few sips).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23.4. The percentage for Male students is 24.6. The percentage for Female students is 21.9. The percentage for 6th grade students is 13.3. The percentage for 7th grade students is 25.7. The percentage for 8th grade students is 31.9. The percentage for Black students is 27.7. The percentage for Hispanic students is 31.5. The percentage for White students is 23.2.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7th grade students is higher than for 6th grade students. The prevalence for 8th grade students is higher than for 6th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46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f.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2001-2017. This slide shows percentages from 2001 through 2017 for middle school students who ever drank alcohol (other than a few sips).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2001 is 45.9.  The percentage for 2007 is 39.9.  The percentage for 2009 is 36.9.  The percentage for 2011 is 36.1.  The percentage for 2013 is 29.6.  The percentage for 2015 is 25.7.  The percentage for 2017 is 23.4.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2001 to 2017, decreased from 2001 to 2011, and decreased from 2011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47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rarely or never wore a bicycle helmet (among students who had ridden a bicycle).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68.1. The percentage for Male students is 71.5. The percentage for Female students is 64.6. The percentage for 6th grade students is 64.3. The percentage for 7th grade students is 67.7. The percentage for 8th grade students is 73.5. The percentage for White students is 68.2.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8th grade students is higher than for 6th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drank alcohol for the first time before age 11 years  (other than a few sips).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9.5. The percentage for Male students is 10.9. The percentage for Female students is 7.5. The percentage for 6th grade students is 7.0. The percentage for 7th grade students is 10.3. The percentage for 8th grade students is 10.5. The percentage for Hispanic students is 17.2. The percentage for White students is 9.0.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48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2007-2017. This slide shows percentages from 2007 through 2017 for middle school students who drank alcohol for the first time before age 11 years  (other than a few sips).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2007 is 16.5.  The percentage for 2009 is 16.0.  The percentage for 2011 is 16.2.  The percentage for 2013 is 12.7.  The percentage for 2015 is 10.6.  The percentage for 2017 is 9.5.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2007 to 2017, did not change from 2007 to 2011, and decreased from 2011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49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percentages of middle school students who ever used marijuana.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8.3. The percentage for Male students is 10.0. The percentage for Female students is 6.2. The percentage for 6th grade students is 2.4. The percentage for 7th grade students is 10.0. The percentage for 8th grade students is 12.6. The percentage for Black students is 18.7. The percentage for Hispanic students is 12.5. The percentage for White students is 7.7.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7th grade students is higher than for 6th grade students. The prevalence for 8th grade students is higher than for 6th grade students. The prevalence for Black students is higher than for White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50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2001-2017. This slide shows percentages from 2001 through 2017 for middle school students who ever used marijuana.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2001 is 15.7.  The percentage for 2007 is 11.5.  The percentage for 2009 is 12.0.  The percentage for 2011 is 11.7.  The percentage for 2013 is 12.2.  The percentage for 2015 is 10.2.  The percentage for 2017 is 8.3.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2001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51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percentages of middle school students who tried marijuana for the first time before age 11 years .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2.3. The percentage for Male students is 2.6. The percentage for Female students is 1.9. The percentage for 6th grade students is 1.6. The percentage for 7th grade students is 2.7. The percentage for 8th grade students is 2.4. The percentage for Black students is 6.4. The percentage for Hispanic students is 5.4. The percentage for White students is 1.8.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Black students is higher than for White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52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2007-2017. This slide shows percentages from 2007 through 2017 for middle school students who tried marijuana for the first time before age 11 years .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2007 is 2.9.  The percentage for 2009 is 3.6.  The percentage for 2011 is 3.1.  The percentage for 2013 is 3.1.  The percentage for 2015 is 3.4.  The percentage for 2017 is 2.3.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did not change from 2007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53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ever used cocaine (any form of cocaine, including powder, crack, or freebase).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2.2. The percentage for Male students is 2.2. The percentage for Female students is 2.1. The percentage for 6th grade students is 1.5. The percentage for 7th grade students is 1.8. The percentage for 8th grade students is 2.9. The percentage for Black students is 3.1. The percentage for Hispanic students is 6.5. The percentage for White students is 2.0.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54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2001-2017. This slide shows percentages from 2001 through 2017 for middle school students who ever used cocaine (any form of cocaine, including powder, crack, or freebase).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2001 is 4.6.  The percentage for 2007 is 5.1.  The percentage for 2009 is 6.2.  The percentage for 2011 is 4.0.  The percentage for 2013 is 2.8.  The percentage for 2015 is 2.7.  The percentage for 2017 is 2.2.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2001 to 2017, did not change from 2001 to 2009, and decreased from 2009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55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ever used inhalants (sniffed glue, breathed the contents of spray cans, or inhaled any paints or sprays to get high).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6.6. The percentage for Male students is 6.5. The percentage for Female students is 6.6. The percentage for 6th grade students is 5.2. The percentage for 7th grade students is 7.0. The percentage for 8th grade students is 7.0. The percentage for Black students is 8.4. The percentage for Hispanic students is 12.7. The percentage for White students is 6.4.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56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2011-2017. This slide shows percentages from 2011 through 2017 for middle school students who ever used inhalants (sniffed glue, breathed the contents of spray cans, or inhaled any paints or sprays to get high).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2011 is 12.8.  The percentage for 2013 is 10.1.  The percentage for 2015 is 7.0.  The percentage for 2017 is 6.6.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decreased from 2011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57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a.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ever took steroids without a doctor's prescription (pills or shots).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1.6. The percentage for Male students is 1.9. The percentage for Female students is 1.2. The percentage for 6th grade students is 1.5. The percentage for 7th grade students is 1.2. The percentage for 8th grade students is 1.7. The percentage for Black students is 2.5. The percentage for Hispanic students is 4.6. The percentage for White students is 1.5.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58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b.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2011-2017. This slide shows percentages from 2011 through 2017 for middle school students who ever took steroids without a doctor's prescription (pills or shots).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2011 is 2.2.  The percentage for 2013 is 2.0.  The percentage for 2015 is 1.4.  The percentage for 2017 is 1.6.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did not change from 2011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59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c.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ever took prescription pain medicine without a doctor's prescription or differently than how a doctor told them to use it (counting drugs such as codeine, Vicodin, Oxycontin, hydrocodone, and Percocet).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3.6. The percentage for Male students is 3.8. The percentage for Female students is 3.5. The percentage for 6th grade students is 1.5. The percentage for 7th grade students is 3.4. The percentage for 8th grade students is 5.8. The percentage for Black students is 6.5. The percentage for Hispanic students is 7.8. The percentage for White students is 3.5.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8th grade students is higher than for 6th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60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d.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percentages of middle school students who described themselves as slightly or very overweight.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28.1. The percentage for Male students is 25.9. The percentage for Female students is 30.5. The percentage for 6th grade students is 24.3. The percentage for 7th grade students is 28.2. The percentage for 8th grade students is 31.8. The percentage for Black students is 28.9. The percentage for Hispanic students is 33.5. The percentage for White students is 28.2.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female students is higher than for male students. The prevalence for 8th grade students is higher than for 6th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61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e.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2001-2017. This slide shows percentages from 2001 through 2017 for middle school students who described themselves as slightly or very overweight.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2001 is 29.6.  The percentage for 2007 is 27.6.  The percentage for 2009 is 26.4.  The percentage for 2011 is 28.9.  The percentage for 2013 is 27.4.  The percentage for 2015 is 25.5.  The percentage for 2017 is 28.1.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did not change from 2001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62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f.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percentages of middle school students who were trying to lose weight.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47.2. The percentage for Male students is 40.3. The percentage for Female students is 54.6. The percentage for 6th grade students is 47.2. The percentage for 7th grade students is 46.8. The percentage for 8th grade students is 47.8. The percentage for Black students is 48.6. The percentage for Hispanic students is 46.9. The percentage for White students is 48.0.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female students is higher than for 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63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2001-2017. This slide shows percentages from 2001 through 2017 for middle school students who rarely or never wore a bicycle helmet (among students who had ridden a bicycle).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2001 is 64.4.  The percentage for 2007 is 73.7.  The percentage for 2009 is 77.8.  The percentage for 2011 is 74.4.  The percentage for 2013 is 70.9.  The percentage for 2015 is 73.2.  The percentage for 2017 is 68.1.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increased from 2001 to 2009 and decreased from 2009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2001-2017. This slide shows percentages from 2001 through 2017 for middle school students who were trying to lose weight.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2001 is 47.6.  The percentage for 2007 is 51.3.  The percentage for 2009 is 47.6.  The percentage for 2011 is 48.1.  The percentage for 2013 is 50.6.  The percentage for 2015 is 45.1.  The percentage for 2017 is 47.2.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did not change from 2001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64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did not eat breakfast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9.0. The percentage for Male students is 7.4. The percentage for Female students is 10.5. The percentage for 6th grade students is 6.7. The percentage for 7th grade students is 10.1. The percentage for 8th grade students is 10.4. The percentage for Black students is 7.2. The percentage for Hispanic students is 12.2. The percentage for White students is 9.0.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female students is higher than for male students. The prevalence for 8th grade students is higher than for 6th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65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2013-2017. This slide shows percentages from 2013 through 2017 for middle school students who did not eat breakfast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2013 is 11.3.  The percentage for 2015 is 9.4.  The percentage for 2017 is 9.0.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decreased from 2013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66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ate breakfast on all 7 days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48.8. The percentage for Male students is 53.8. The percentage for Female students is 43.6. The percentage for 6th grade students is 55.3. The percentage for 7th grade students is 48.3. The percentage for 8th grade students is 42.7. The percentage for Black students is 57.2. The percentage for Hispanic students is 61.8. The percentage for White students is 48.3.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6th grade students is higher than for 7th grade students. The prevalence for 6th grade students is higher than for 8th grade students. The prevalence for Hispanic students is higher than for White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67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2013-2017. This slide shows percentages from 2013 through 2017 for middle school students who ate breakfast on all 7 days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2013 is 42.9.  The percentage for 2015 is 48.6.  The percentage for 2017 is 48.8.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increased from 2013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68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were physically active at least 60 minutes per day on 5 or more days (in any kind of physical activity that increased their heart rate and made them breathe hard some of the time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64.4. The percentage for Male students is 68.5. The percentage for Female students is 60.3. The percentage for 6th grade students is 71.1. The percentage for 7th grade students is 63.9. The percentage for 8th grade students is 57.6. The percentage for Black students is 67.3. The percentage for Hispanic students is 58.0. The percentage for White students is 64.0.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6th grade students is higher than for 8th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69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2007-2017. This slide shows percentages from 2007 through 2017 for middle school students who were physically active at least 60 minutes per day on 5 or more days (in any kind of physical activity that increased their heart rate and made them breathe hard some of the time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2007 is 65.1.  The percentage for 2009 is 57.6.  The percentage for 2011 is 56.2.  The percentage for 2013 is 64.0.  The percentage for 2015 is 67.8.  The percentage for 2017 is 64.4.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increased from 2007 to 2017, decreased from 2007 to 2011, and increased from 2011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70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did not participate in at least 60 minutes of physical activity on at least 1 day (in any kind of physical activity that increased their heart rate and made them breathe hard some of the time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9.9. The percentage for Male students is 10.3. The percentage for Female students is 9.5. The percentage for 6th grade students is 9.6. The percentage for 7th grade students is 10.3. The percentage for 8th grade students is 10.1. The percentage for Black students is 12.0. The percentage for Hispanic students is 14.1. The percentage for White students is 9.7.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71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2007-2017. This slide shows percentages from 2007 through 2017 for middle school students who did not participate in at least 60 minutes of physical activity on at least 1 day (in any kind of physical activity that increased their heart rate and made them breathe hard some of the time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2007 is 8.4.  The percentage for 2009 is 10.4.  The percentage for 2011 is 10.5.  The percentage for 2013 is 8.6.  The percentage for 2015 is 7.0.  The percentage for 2017 is 9.9.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did not change from 2007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72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were physically active at least 60 minutes per day on all 7 days (in any kind of physical activity that increased their heart rate and made them breathe hard some of the time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43.8. The percentage for Male students is 50.1. The percentage for Female students is 37.2. The percentage for 6th grade students is 50.9. The percentage for 7th grade students is 42.9. The percentage for 8th grade students is 37.3. The percentage for Black students is 45.6. The percentage for Hispanic students is 42.3. The percentage for White students is 43.2.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6th grade students is higher than for 8th grade students. The prevalence for 7th grade students is higher than for 8th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73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a.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2007-2017. This slide shows percentages from 2007 through 2017 for middle school students who were physically active at least 60 minutes per day on all 7 days (in any kind of physical activity that increased their heart rate and made them breathe hard some of the time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2007 is 45.0.  The percentage for 2009 is 37.0.  The percentage for 2011 is 35.5.  The percentage for 2013 is 38.6.  The percentage for 2015 is 42.7.  The percentage for 2017 is 43.8.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2007 to 2011 and increased from 2011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74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b.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watched television 3 or more hours per day (on an average school day).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26.2. The percentage for Male students is 23.5. The percentage for Female students is 29.1. The percentage for 6th grade students is 27.7. The percentage for 7th grade students is 27.4. The percentage for 8th grade students is 24.0. The percentage for Black students is 38.1. The percentage for Hispanic students is 29.3. The percentage for White students is 25.9.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female students is higher than for 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75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c.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2001-2017. This slide shows percentages from 2001 through 2017 for middle school students who watched television 3 or more hours per day (on an average school day).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2001 is 41.5.  The percentage for 2007 is 34.6.  The percentage for 2009 is 35.1.  The percentage for 2011 is 33.7.  The percentage for 2013 is 34.8.  The percentage for 2015 is 28.4.  The percentage for 2017 is 26.2.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2001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76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d.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played video or computer games or used a computer 3 or more hours per day (counting time spent on things such as Xbox, PlayStation, an iPad or other tablet, a smartphone, texting, YouTube, Instagram, Facebook, or other social media, for something that was not school work, on an average school day).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47.8. The percentage for Male students is 47.1. The percentage for Female students is 48.6. The percentage for 6th grade students is 43.4. The percentage for 7th grade students is 49.9. The percentage for 8th grade students is 50.9. The percentage for Black students is 47.8. The percentage for Hispanic students is 49.0. The percentage for White students is 48.9.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7th grade students is higher than for 6th grade students. The prevalence for 8th grade students is higher than for 6th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77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e.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2007-2017. This slide shows percentages from 2007 through 2017 for middle school students who played video or computer games or used a computer 3 or more hours per day (counting time spent on things such as Xbox, PlayStation, an iPad or other tablet, a smartphone, texting, YouTube, Instagram, Facebook, or other social media, for something that was not school work, on an average school day).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2007 is 25.9.  The percentage for 2009 is 28.0.  The percentage for 2011 is 32.3.  The percentage for 2013 is 43.1.  The percentage for 2015 is 46.6.  The percentage for 2017 is 47.8.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increased from 2007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78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f.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attended physical education classes (PE) on 1 or more days (in an average week when they were in school).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71.3. The percentage for Male students is 70.8. The percentage for Female students is 72.2. The percentage for 6th grade students is 69.9. The percentage for 7th grade students is 74.1. The percentage for 8th grade students is 68.4. The percentage for Black students is 80.7. The percentage for Hispanic students is 73.2. The percentage for White students is 70.5.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Black students is higher than for White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79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rarely or never wore a helmet when rollerblading or skateboarding (among students who used rollerblades or rode a skateboard).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80.0. The percentage for Male students is 80.2. The percentage for Female students is 79.9. The percentage for 6th grade students is 79.7. The percentage for 7th grade students is 75.8. The percentage for 8th grade students is 86.3. The percentage for White students is 80.1.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8th grade students is higher than for 7th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2001-2017. This slide shows percentages from 2001 through 2017 for middle school students who attended physical education classes (PE) on 1 or more days (in an average week when they were in school).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2001 is 67.1.  The percentage for 2007 is 72.4.  The percentage for 2009 is 74.0.  The percentage for 2011 is 71.3.  The percentage for 2013 is 73.8.  The percentage for 2015 is 73.1.  The percentage for 2017 is 71.3.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did not change from 2001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80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attended physical education classes on all 5 days (in an average week when they were in school).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53.2. The percentage for Male students is 52.6. The percentage for Female students is 54.1. The percentage for 6th grade students is 57.5. The percentage for 7th grade students is 50.2. The percentage for 8th grade students is 54.5. The percentage for Black students is 65.2. The percentage for Hispanic students is 55.9. The percentage for White students is 53.0.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Black students is higher than for White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81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2001-2017. This slide shows percentages from 2001 through 2017 for middle school students who attended physical education classes on all 5 days (in an average week when they were in school).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2001 is 41.1.  The percentage for 2007 is 52.6.  The percentage for 2009 is 48.6.  The percentage for 2011 is 46.9.  The percentage for 2013 is 56.0.  The percentage for 2015 is 48.5.  The percentage for 2017 is 53.2.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increased from 2001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82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played on at least one sports team (counting any teams run by their school or community groups, during the past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60.5. The percentage for Male students is 60.7. The percentage for Female students is 60.6. The percentage for 6th grade students is 61.8. The percentage for 7th grade students is 59.9. The percentage for 8th grade students is 59.4. The percentage for Hispanic students is 61.6. The percentage for White students is 60.4.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83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2007-2017. This slide shows percentages from 2007 through 2017 for middle school students who played on at least one sports team (counting any teams run by their school or community groups, during the past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2007 is 64.2.  The percentage for 2009 is 62.3.  The percentage for 2011 is 61.8.  The percentage for 2013 is 64.3.  The percentage for 2015 is 62.3.  The percentage for 2017 is 60.5.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did not change from 2007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84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had a concussion from playing a sport or being physically active  (one or more times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17.1. The percentage for Male students is 18.6. The percentage for Female students is 14.9. The percentage for 6th grade students is 17.0. The percentage for 7th grade students is 16.9. The percentage for 8th grade students is 16.5. The percentage for Black students is 16.5. The percentage for Hispanic students is 29.2. The percentage for White students is 16.1.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Hispanic students is higher than for Black students. The prevalence for Hispanic students is higher than for White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85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percentages of middle school students who had ever been told by a doctor or nurse that they had asthma.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19.9. The percentage for Male students is 20.5. The percentage for Female students is 19.1. The percentage for 6th grade students is 17.8. The percentage for 7th grade students is 20.3. The percentage for 8th grade students is 21.3. The percentage for Black students is 28.5. The percentage for Hispanic students is 22.9. The percentage for White students is 19.5.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Black students is higher than for White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86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2007-2017. This slide shows percentages from 2007 through 2017 for middle school students who had ever been told by a doctor or nurse that they had asthma.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2007 is 20.8.  The percentage for 2009 is 21.2.  The percentage for 2011 is 22.9.  The percentage for 2013 is 21.1.  The percentage for 2015 is 20.7.  The percentage for 2017 is 19.9.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did not change from 2007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87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got 8 or more hours of sleep (on an average school night).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51.0. The percentage for Male students is 55.0. The percentage for Female students is 46.7. The percentage for 6th grade students is 57.4. The percentage for 7th grade students is 50.1. The percentage for 8th grade students is 44.3. The percentage for Black students is 52.0. The percentage for Hispanic students is 48.9. The percentage for White students is 50.4.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6th grade students is higher than for 7th grade students. The prevalence for 6th grade students is higher than for 8th grade students. The prevalence for 7th grade students is higher than for 8th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88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2015-2017. This slide shows percentages from 2015 through 2017 for middle school students who got 8 or more hours of sleep (on an average school night).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2015 is 47.1.  The percentage for 2017 is 51.0.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did not change from 2015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89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a.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described their grades in school as mostly A's or B's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79.3. The percentage for Male students is 75.8. The percentage for Female students is 83.3. The percentage for 6th grade students is 84.6. The percentage for 7th grade students is 73.7. The percentage for 8th grade students is 80.1. The percentage for Hispanic students is 61.6. The percentage for White students is 81.0.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female students is higher than for male students. The prevalence for 6th grade students is higher than for 7th grade students. The prevalence for White students is higher than for Hispanic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90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b.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2015-2017. This slide shows percentages from 2015 through 2017 for middle school students who described their grades in school as mostly A's or B's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2015 is 71.8.  The percentage for 2017 is 79.3.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increased from 2015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91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c.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saw a doctor or nurse (for a check-up or physical exam when they were not sick or injured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60.1. The percentage for Male students is 57.4. The percentage for Female students is 63.1. The percentage for 6th grade students is 56.2. The percentage for 7th grade students is 61.5. The percentage for 8th grade students is 64.1. The percentage for Black students is 58.2. The percentage for Hispanic students is 58.9. The percentage for White students is 60.5.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8th grade students is higher than for 6th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92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d.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percentages of middle school students who would feel comfortable seeking help from one or more adults besides their parents if they had an important question affecting their life.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82.0. The percentage for Male students is 82.6. The percentage for Female students is 81.4. The percentage for 6th grade students is 82.5. The percentage for 7th grade students is 81.2. The percentage for 8th grade students is 82.6. The percentage for Black students is 80.5. The percentage for Hispanic students is 77.9. The percentage for White students is 81.8.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93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2001-2017. This slide shows percentages from 2001 through 2017 for middle school students who rarely or never wore a helmet when rollerblading or skateboarding (among students who used rollerblades or rode a skateboard).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2001 is 73.1.  The percentage for 2007 is 81.5.  The percentage for 2009 is 83.8.  The percentage for 2011 is 81.0.  The percentage for 2013 is 77.6.  The percentage for 2015 is 74.9.  The percentage for 2017 is 80.0.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increased from 2001 to 2017, increased from 2001 to 2009, and decreased from 2009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rarely or never wore a seat belt (when riding in a car).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4.7. The percentage for Male students is 5.5. The percentage for Female students is 3.8. The percentage for 6th grade students is 3.5. The percentage for 7th grade students is 4.2. The percentage for 8th grade students is 6.3. The percentage for Black students is 5.8. The percentage for Hispanic students is 10.3. The percentage for White students is 4.2.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8th grade students is higher than for 6th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2001-2017. This slide shows percentages from 2001 through 2017 for middle school students who rarely or never wore a seat belt (when riding in a car).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2001 is 17.1.  The percentage for 2007 is 11.9.  The percentage for 2009 is 11.4.  The percentage for 2011 is 11.5.  The percentage for 2013 is 10.0.  The percentage for 2015 is 6.9.  The percentage for 2017 is 4.7.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2001 to 2017, decreased from 2001 to 2013, and decreased from 2013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ever rode with a driver who had been drinking alcohol (in a car).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14.7. The percentage for Male students is 14.8. The percentage for Female students is 14.7. The percentage for 6th grade students is 9.0. The percentage for 7th grade students is 16.0. The percentage for 8th grade students is 19.5. The percentage for Black students is 16.2. The percentage for Hispanic students is 20.7. The percentage for White students is 15.0.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7th grade students is higher than for 6th grade students. The prevalence for 8th grade students is higher than for 6th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a.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2001-2017. This slide shows percentages from 2001 through 2017 for middle school students who ever rode with a driver who had been drinking alcohol (in a car).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2001 is 36.5.  The percentage for 2007 is 32.6.  The percentage for 2009 is 30.8.  The percentage for 2011 is 26.2.  The percentage for 2013 is 23.1.  The percentage for 2015 is 21.4.  The percentage for 2017 is 14.7.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2001 to 2017, decreased from 2001 to 2009, and decreased from 2009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b.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middle school students who ever carried a weapon (such as a gun, knife, or club).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40.4. The percentage for Male students is 56.4. The percentage for Female students is 23.5. The percentage for 6th grade students is 38.3. The percentage for 7th grade students is 40.0. The percentage for 8th grade students is 42.3. The percentage for Black students is 31.0. The percentage for Hispanic students is 43.0. The percentage for White students is 40.2.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White students is higher than for Black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c.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2001-2017. This slide shows percentages from 2001 through 2017 for middle school students who ever carried a weapon (such as a gun, knife, or club).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2001 is 41.2.  The percentage for 2007 is 43.8.  The percentage for 2009 is 41.5.  The percentage for 2011 is 39.7.  The percentage for 2013 is 40.6.  The percentage for 2015 is 46.1.  The percentage for 2017 is 40.4.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did not change from 2001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d.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percentages of middle school students who were ever in a physical fight.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42.3. The percentage for Male students is 55.0. The percentage for Female students is 28.8. The percentage for 6th grade students is 37.5. The percentage for 7th grade students is 43.5. The percentage for 8th grade students is 45.7. The percentage for Black students is 48.0. The percentage for Hispanic students is 52.1. The percentage for White students is 42.1.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8th grade students is higher than for 6th grade students. The prevalence for Hispanic students is higher than for White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e.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2001-2017. This slide shows percentages from 2001 through 2017 for middle school students who were ever in a physical fight.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2001 is 58.3.  The percentage for 2007 is 57.0.  The percentage for 2009 is 57.4.  The percentage for 2011 is 55.0.  The percentage for 2013 is 50.4.  The percentage for 2015 is 46.4.  The percentage for 2017 is 42.3.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2001 to 2017, did not change from 2001 to 2011, and decreased from 2011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f.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percentages of middle school students who were ever bullied on school property.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45.4. The percentage for Male students is 39.5. The percentage for Female students is 51.5. The percentage for 6th grade students is 45.3. The percentage for 7th grade students is 45.9. The percentage for 8th grade students is 45.0. The percentage for Black students is 44.9. The percentage for Hispanic students is 45.9. The percentage for White students is 45.8. All Hispanic students are included in the Hispanic category.  All other races are non-Hispanic. Note: This graph contains weighted results.</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female students is higher than for 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15</a:t>
            </a:fld>
            <a:endParaRPr lang="en-US"/>
          </a:p>
        </p:txBody>
      </p:sp>
    </p:spTree>
    <p:extLst>
      <p:ext uri="{BB962C8B-B14F-4D97-AF65-F5344CB8AC3E}">
        <p14:creationId xmlns:p14="http://schemas.microsoft.com/office/powerpoint/2010/main" val="10549603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4275" name="Rectangle 3"/>
          <p:cNvSpPr>
            <a:spLocks noGrp="1" noChangeArrowheads="1"/>
          </p:cNvSpPr>
          <p:nvPr>
            <p:ph type="ctrTitle"/>
          </p:nvPr>
        </p:nvSpPr>
        <p:spPr>
          <a:xfrm>
            <a:off x="677863" y="2286000"/>
            <a:ext cx="7788275" cy="1143000"/>
          </a:xfrm>
          <a:prstGeom prst="rect">
            <a:avLst/>
          </a:prstGeom>
        </p:spPr>
        <p:txBody>
          <a:bodyPr anchor="b"/>
          <a:lstStyle>
            <a:lvl1pPr>
              <a:defRPr/>
            </a:lvl1pPr>
          </a:lstStyle>
          <a:p>
            <a:r>
              <a:rPr lang="en-US"/>
              <a:t>Click to edit Master title style</a:t>
            </a:r>
          </a:p>
        </p:txBody>
      </p:sp>
      <p:sp>
        <p:nvSpPr>
          <p:cNvPr id="54276" name="Rectangle 4"/>
          <p:cNvSpPr>
            <a:spLocks noGrp="1" noChangeArrowheads="1"/>
          </p:cNvSpPr>
          <p:nvPr>
            <p:ph type="subTitle" idx="1"/>
          </p:nvPr>
        </p:nvSpPr>
        <p:spPr>
          <a:xfrm>
            <a:off x="1354138" y="3886200"/>
            <a:ext cx="6435725" cy="1752600"/>
          </a:xfrm>
          <a:prstGeom prst="rect">
            <a:avLst/>
          </a:prstGeom>
        </p:spPr>
        <p:txBody>
          <a:bodyPr/>
          <a:lstStyle>
            <a:lvl1pPr marL="0" indent="0" algn="ctr">
              <a:buFont typeface="Monotype Sorts" pitchFamily="2" charset="2"/>
              <a:buNone/>
              <a:defRPr/>
            </a:lvl1pPr>
          </a:lstStyle>
          <a:p>
            <a:r>
              <a:rPr lang="en-US"/>
              <a:t>Click to edit Master subtitle style</a:t>
            </a:r>
          </a:p>
        </p:txBody>
      </p:sp>
    </p:spTree>
    <p:extLst>
      <p:ext uri="{BB962C8B-B14F-4D97-AF65-F5344CB8AC3E}">
        <p14:creationId xmlns:p14="http://schemas.microsoft.com/office/powerpoint/2010/main" val="3156585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342900"/>
            <a:ext cx="9144000" cy="1104900"/>
          </a:xfrm>
          <a:prstGeom prst="rect">
            <a:avLst/>
          </a:prstGeom>
        </p:spPr>
        <p:txBody>
          <a:body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609600" y="1524000"/>
            <a:ext cx="8059738" cy="41148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66361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53225" y="342900"/>
            <a:ext cx="2052638" cy="5295900"/>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93725" y="342900"/>
            <a:ext cx="6007100" cy="52959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295363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0" y="342900"/>
            <a:ext cx="9144000" cy="1104900"/>
          </a:xfrm>
          <a:prstGeom prst="rect">
            <a:avLst/>
          </a:prstGeom>
        </p:spPr>
        <p:txBody>
          <a:bodyPr/>
          <a:lstStyle/>
          <a:p>
            <a:r>
              <a:rPr lang="en-US" dirty="0" smtClean="0"/>
              <a:t>Click to edit Master title style</a:t>
            </a:r>
            <a:endParaRPr lang="en-US" dirty="0"/>
          </a:p>
        </p:txBody>
      </p:sp>
      <p:sp>
        <p:nvSpPr>
          <p:cNvPr id="3" name="Chart Placeholder 2"/>
          <p:cNvSpPr>
            <a:spLocks noGrp="1"/>
          </p:cNvSpPr>
          <p:nvPr>
            <p:ph type="chart" idx="1"/>
          </p:nvPr>
        </p:nvSpPr>
        <p:spPr>
          <a:xfrm>
            <a:off x="609600" y="1524000"/>
            <a:ext cx="8059738" cy="4114800"/>
          </a:xfrm>
          <a:prstGeom prst="rect">
            <a:avLst/>
          </a:prstGeom>
        </p:spPr>
        <p:txBody>
          <a:bodyPr/>
          <a:lstStyle/>
          <a:p>
            <a:pPr lvl="0"/>
            <a:endParaRPr lang="en-US" noProof="0" smtClean="0"/>
          </a:p>
        </p:txBody>
      </p:sp>
    </p:spTree>
    <p:extLst>
      <p:ext uri="{BB962C8B-B14F-4D97-AF65-F5344CB8AC3E}">
        <p14:creationId xmlns:p14="http://schemas.microsoft.com/office/powerpoint/2010/main" val="1197727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342900"/>
            <a:ext cx="9144000" cy="1104900"/>
          </a:xfrm>
          <a:prstGeom prst="rect">
            <a:avLst/>
          </a:prstGeo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609600" y="1524000"/>
            <a:ext cx="8059738" cy="4114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17172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672546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93725" y="342900"/>
            <a:ext cx="8212138" cy="11049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524000"/>
            <a:ext cx="3952875"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14875" y="1524000"/>
            <a:ext cx="3954463"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02785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882695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3725" y="342900"/>
            <a:ext cx="8212138" cy="11049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1607435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16284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972721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324495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8" name="Text Box 11"/>
          <p:cNvSpPr txBox="1">
            <a:spLocks noChangeArrowheads="1"/>
          </p:cNvSpPr>
          <p:nvPr/>
        </p:nvSpPr>
        <p:spPr bwMode="auto">
          <a:xfrm>
            <a:off x="3305175" y="6310313"/>
            <a:ext cx="4619625" cy="336550"/>
          </a:xfrm>
          <a:prstGeom prst="rect">
            <a:avLst/>
          </a:prstGeom>
          <a:noFill/>
          <a:ln>
            <a:noFill/>
          </a:ln>
          <a:extLst/>
        </p:spPr>
        <p:txBody>
          <a:bodyPr>
            <a:spAutoFit/>
          </a:bodyPr>
          <a:lstStyle>
            <a:lvl1pPr algn="ctr" eaLnBrk="0" hangingPunct="0">
              <a:defRPr sz="2000" b="1">
                <a:solidFill>
                  <a:srgbClr val="FFCC00"/>
                </a:solidFill>
                <a:latin typeface="Arial" pitchFamily="34" charset="0"/>
              </a:defRPr>
            </a:lvl1pPr>
            <a:lvl2pPr marL="742950" indent="-285750" algn="ctr" eaLnBrk="0" hangingPunct="0">
              <a:defRPr sz="2000" b="1">
                <a:solidFill>
                  <a:srgbClr val="FFCC00"/>
                </a:solidFill>
                <a:latin typeface="Arial" pitchFamily="34" charset="0"/>
              </a:defRPr>
            </a:lvl2pPr>
            <a:lvl3pPr marL="1143000" indent="-228600" algn="ctr" eaLnBrk="0" hangingPunct="0">
              <a:defRPr sz="2000" b="1">
                <a:solidFill>
                  <a:srgbClr val="FFCC00"/>
                </a:solidFill>
                <a:latin typeface="Arial" pitchFamily="34" charset="0"/>
              </a:defRPr>
            </a:lvl3pPr>
            <a:lvl4pPr marL="1600200" indent="-228600" algn="ctr" eaLnBrk="0" hangingPunct="0">
              <a:defRPr sz="2000" b="1">
                <a:solidFill>
                  <a:srgbClr val="FFCC00"/>
                </a:solidFill>
                <a:latin typeface="Arial" pitchFamily="34" charset="0"/>
              </a:defRPr>
            </a:lvl4pPr>
            <a:lvl5pPr marL="2057400" indent="-228600" algn="ctr" eaLnBrk="0" hangingPunct="0">
              <a:defRPr sz="2000" b="1">
                <a:solidFill>
                  <a:srgbClr val="FFCC00"/>
                </a:solidFill>
                <a:latin typeface="Arial" pitchFamily="34" charset="0"/>
              </a:defRPr>
            </a:lvl5pPr>
            <a:lvl6pPr marL="2514600" indent="-228600" algn="ctr" eaLnBrk="0" fontAlgn="base" hangingPunct="0">
              <a:spcBef>
                <a:spcPct val="0"/>
              </a:spcBef>
              <a:spcAft>
                <a:spcPct val="0"/>
              </a:spcAft>
              <a:defRPr sz="2000" b="1">
                <a:solidFill>
                  <a:srgbClr val="FFCC00"/>
                </a:solidFill>
                <a:latin typeface="Arial" pitchFamily="34" charset="0"/>
              </a:defRPr>
            </a:lvl6pPr>
            <a:lvl7pPr marL="2971800" indent="-228600" algn="ctr" eaLnBrk="0" fontAlgn="base" hangingPunct="0">
              <a:spcBef>
                <a:spcPct val="0"/>
              </a:spcBef>
              <a:spcAft>
                <a:spcPct val="0"/>
              </a:spcAft>
              <a:defRPr sz="2000" b="1">
                <a:solidFill>
                  <a:srgbClr val="FFCC00"/>
                </a:solidFill>
                <a:latin typeface="Arial" pitchFamily="34" charset="0"/>
              </a:defRPr>
            </a:lvl7pPr>
            <a:lvl8pPr marL="3429000" indent="-228600" algn="ctr" eaLnBrk="0" fontAlgn="base" hangingPunct="0">
              <a:spcBef>
                <a:spcPct val="0"/>
              </a:spcBef>
              <a:spcAft>
                <a:spcPct val="0"/>
              </a:spcAft>
              <a:defRPr sz="2000" b="1">
                <a:solidFill>
                  <a:srgbClr val="FFCC00"/>
                </a:solidFill>
                <a:latin typeface="Arial" pitchFamily="34" charset="0"/>
              </a:defRPr>
            </a:lvl8pPr>
            <a:lvl9pPr marL="3886200" indent="-228600" algn="ctr" eaLnBrk="0" fontAlgn="base" hangingPunct="0">
              <a:spcBef>
                <a:spcPct val="0"/>
              </a:spcBef>
              <a:spcAft>
                <a:spcPct val="0"/>
              </a:spcAft>
              <a:defRPr sz="2000" b="1">
                <a:solidFill>
                  <a:srgbClr val="FFCC00"/>
                </a:solidFill>
                <a:latin typeface="Arial" pitchFamily="34" charset="0"/>
              </a:defRPr>
            </a:lvl9pPr>
          </a:lstStyle>
          <a:p>
            <a:pPr algn="l">
              <a:defRPr/>
            </a:pPr>
            <a:endParaRPr lang="en-US" sz="1600" b="0" smtClean="0">
              <a:solidFill>
                <a:srgbClr val="FFFFFF"/>
              </a:solidFill>
              <a:latin typeface="Times New Roman" pitchFamily="18" charset="0"/>
            </a:endParaRPr>
          </a:p>
        </p:txBody>
      </p:sp>
      <p:sp>
        <p:nvSpPr>
          <p:cNvPr id="1029" name="Text Box 12"/>
          <p:cNvSpPr txBox="1">
            <a:spLocks noChangeArrowheads="1"/>
          </p:cNvSpPr>
          <p:nvPr/>
        </p:nvSpPr>
        <p:spPr bwMode="auto">
          <a:xfrm>
            <a:off x="5283200" y="6172200"/>
            <a:ext cx="1911350" cy="336550"/>
          </a:xfrm>
          <a:prstGeom prst="rect">
            <a:avLst/>
          </a:prstGeom>
          <a:noFill/>
          <a:ln>
            <a:noFill/>
          </a:ln>
          <a:extLst/>
        </p:spPr>
        <p:txBody>
          <a:bodyPr>
            <a:spAutoFit/>
          </a:bodyPr>
          <a:lstStyle>
            <a:lvl1pPr algn="ctr" eaLnBrk="0" hangingPunct="0">
              <a:defRPr sz="2000" b="1">
                <a:solidFill>
                  <a:srgbClr val="FFCC00"/>
                </a:solidFill>
                <a:latin typeface="Arial" pitchFamily="34" charset="0"/>
              </a:defRPr>
            </a:lvl1pPr>
            <a:lvl2pPr marL="742950" indent="-285750" algn="ctr" eaLnBrk="0" hangingPunct="0">
              <a:defRPr sz="2000" b="1">
                <a:solidFill>
                  <a:srgbClr val="FFCC00"/>
                </a:solidFill>
                <a:latin typeface="Arial" pitchFamily="34" charset="0"/>
              </a:defRPr>
            </a:lvl2pPr>
            <a:lvl3pPr marL="1143000" indent="-228600" algn="ctr" eaLnBrk="0" hangingPunct="0">
              <a:defRPr sz="2000" b="1">
                <a:solidFill>
                  <a:srgbClr val="FFCC00"/>
                </a:solidFill>
                <a:latin typeface="Arial" pitchFamily="34" charset="0"/>
              </a:defRPr>
            </a:lvl3pPr>
            <a:lvl4pPr marL="1600200" indent="-228600" algn="ctr" eaLnBrk="0" hangingPunct="0">
              <a:defRPr sz="2000" b="1">
                <a:solidFill>
                  <a:srgbClr val="FFCC00"/>
                </a:solidFill>
                <a:latin typeface="Arial" pitchFamily="34" charset="0"/>
              </a:defRPr>
            </a:lvl4pPr>
            <a:lvl5pPr marL="2057400" indent="-228600" algn="ctr" eaLnBrk="0" hangingPunct="0">
              <a:defRPr sz="2000" b="1">
                <a:solidFill>
                  <a:srgbClr val="FFCC00"/>
                </a:solidFill>
                <a:latin typeface="Arial" pitchFamily="34" charset="0"/>
              </a:defRPr>
            </a:lvl5pPr>
            <a:lvl6pPr marL="2514600" indent="-228600" algn="ctr" eaLnBrk="0" fontAlgn="base" hangingPunct="0">
              <a:spcBef>
                <a:spcPct val="0"/>
              </a:spcBef>
              <a:spcAft>
                <a:spcPct val="0"/>
              </a:spcAft>
              <a:defRPr sz="2000" b="1">
                <a:solidFill>
                  <a:srgbClr val="FFCC00"/>
                </a:solidFill>
                <a:latin typeface="Arial" pitchFamily="34" charset="0"/>
              </a:defRPr>
            </a:lvl6pPr>
            <a:lvl7pPr marL="2971800" indent="-228600" algn="ctr" eaLnBrk="0" fontAlgn="base" hangingPunct="0">
              <a:spcBef>
                <a:spcPct val="0"/>
              </a:spcBef>
              <a:spcAft>
                <a:spcPct val="0"/>
              </a:spcAft>
              <a:defRPr sz="2000" b="1">
                <a:solidFill>
                  <a:srgbClr val="FFCC00"/>
                </a:solidFill>
                <a:latin typeface="Arial" pitchFamily="34" charset="0"/>
              </a:defRPr>
            </a:lvl7pPr>
            <a:lvl8pPr marL="3429000" indent="-228600" algn="ctr" eaLnBrk="0" fontAlgn="base" hangingPunct="0">
              <a:spcBef>
                <a:spcPct val="0"/>
              </a:spcBef>
              <a:spcAft>
                <a:spcPct val="0"/>
              </a:spcAft>
              <a:defRPr sz="2000" b="1">
                <a:solidFill>
                  <a:srgbClr val="FFCC00"/>
                </a:solidFill>
                <a:latin typeface="Arial" pitchFamily="34" charset="0"/>
              </a:defRPr>
            </a:lvl8pPr>
            <a:lvl9pPr marL="3886200" indent="-228600" algn="ctr" eaLnBrk="0" fontAlgn="base" hangingPunct="0">
              <a:spcBef>
                <a:spcPct val="0"/>
              </a:spcBef>
              <a:spcAft>
                <a:spcPct val="0"/>
              </a:spcAft>
              <a:defRPr sz="2000" b="1">
                <a:solidFill>
                  <a:srgbClr val="FFCC00"/>
                </a:solidFill>
                <a:latin typeface="Arial" pitchFamily="34" charset="0"/>
              </a:defRPr>
            </a:lvl9pPr>
          </a:lstStyle>
          <a:p>
            <a:pPr algn="l">
              <a:defRPr/>
            </a:pPr>
            <a:endParaRPr lang="en-US" sz="1600" b="0" smtClean="0">
              <a:solidFill>
                <a:srgbClr val="FFFFFF"/>
              </a:solidFill>
              <a:latin typeface="Times New Roman" pitchFamily="18" charset="0"/>
            </a:endParaRPr>
          </a:p>
        </p:txBody>
      </p:sp>
    </p:spTree>
  </p:cSld>
  <p:clrMap bg1="dk2" tx1="lt1" bg2="dk1" tx2="lt2" accent1="accent1" accent2="accent2" accent3="accent3" accent4="accent4" accent5="accent5" accent6="accent6" hlink="hlink" folHlink="folHlink"/>
  <p:sldLayoutIdLst>
    <p:sldLayoutId id="2147483690"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Lst>
  <p:txStyles>
    <p:titleStyle>
      <a:lvl1pPr algn="ctr" rtl="0" eaLnBrk="0" fontAlgn="base" hangingPunct="0">
        <a:spcBef>
          <a:spcPct val="0"/>
        </a:spcBef>
        <a:spcAft>
          <a:spcPct val="0"/>
        </a:spcAft>
        <a:defRPr sz="2000" b="1">
          <a:solidFill>
            <a:srgbClr val="FFCC00"/>
          </a:solidFill>
          <a:latin typeface="+mj-lt"/>
          <a:ea typeface="+mj-ea"/>
          <a:cs typeface="+mj-cs"/>
        </a:defRPr>
      </a:lvl1pPr>
      <a:lvl2pPr algn="ctr" rtl="0" eaLnBrk="0" fontAlgn="base" hangingPunct="0">
        <a:spcBef>
          <a:spcPct val="0"/>
        </a:spcBef>
        <a:spcAft>
          <a:spcPct val="0"/>
        </a:spcAft>
        <a:defRPr sz="2000" b="1">
          <a:solidFill>
            <a:srgbClr val="FFCC00"/>
          </a:solidFill>
          <a:latin typeface="Arial" charset="0"/>
        </a:defRPr>
      </a:lvl2pPr>
      <a:lvl3pPr algn="ctr" rtl="0" eaLnBrk="0" fontAlgn="base" hangingPunct="0">
        <a:spcBef>
          <a:spcPct val="0"/>
        </a:spcBef>
        <a:spcAft>
          <a:spcPct val="0"/>
        </a:spcAft>
        <a:defRPr sz="2000" b="1">
          <a:solidFill>
            <a:srgbClr val="FFCC00"/>
          </a:solidFill>
          <a:latin typeface="Arial" charset="0"/>
        </a:defRPr>
      </a:lvl3pPr>
      <a:lvl4pPr algn="ctr" rtl="0" eaLnBrk="0" fontAlgn="base" hangingPunct="0">
        <a:spcBef>
          <a:spcPct val="0"/>
        </a:spcBef>
        <a:spcAft>
          <a:spcPct val="0"/>
        </a:spcAft>
        <a:defRPr sz="2000" b="1">
          <a:solidFill>
            <a:srgbClr val="FFCC00"/>
          </a:solidFill>
          <a:latin typeface="Arial" charset="0"/>
        </a:defRPr>
      </a:lvl4pPr>
      <a:lvl5pPr algn="ctr" rtl="0" eaLnBrk="0" fontAlgn="base" hangingPunct="0">
        <a:spcBef>
          <a:spcPct val="0"/>
        </a:spcBef>
        <a:spcAft>
          <a:spcPct val="0"/>
        </a:spcAft>
        <a:defRPr sz="2000" b="1">
          <a:solidFill>
            <a:srgbClr val="FFCC00"/>
          </a:solidFill>
          <a:latin typeface="Arial" charset="0"/>
        </a:defRPr>
      </a:lvl5pPr>
      <a:lvl6pPr marL="457200" algn="ctr" rtl="0" eaLnBrk="0" fontAlgn="base" hangingPunct="0">
        <a:spcBef>
          <a:spcPct val="0"/>
        </a:spcBef>
        <a:spcAft>
          <a:spcPct val="0"/>
        </a:spcAft>
        <a:defRPr sz="2000" b="1">
          <a:solidFill>
            <a:srgbClr val="FFCC00"/>
          </a:solidFill>
          <a:latin typeface="Arial" charset="0"/>
        </a:defRPr>
      </a:lvl6pPr>
      <a:lvl7pPr marL="914400" algn="ctr" rtl="0" eaLnBrk="0" fontAlgn="base" hangingPunct="0">
        <a:spcBef>
          <a:spcPct val="0"/>
        </a:spcBef>
        <a:spcAft>
          <a:spcPct val="0"/>
        </a:spcAft>
        <a:defRPr sz="2000" b="1">
          <a:solidFill>
            <a:srgbClr val="FFCC00"/>
          </a:solidFill>
          <a:latin typeface="Arial" charset="0"/>
        </a:defRPr>
      </a:lvl7pPr>
      <a:lvl8pPr marL="1371600" algn="ctr" rtl="0" eaLnBrk="0" fontAlgn="base" hangingPunct="0">
        <a:spcBef>
          <a:spcPct val="0"/>
        </a:spcBef>
        <a:spcAft>
          <a:spcPct val="0"/>
        </a:spcAft>
        <a:defRPr sz="2000" b="1">
          <a:solidFill>
            <a:srgbClr val="FFCC00"/>
          </a:solidFill>
          <a:latin typeface="Arial" charset="0"/>
        </a:defRPr>
      </a:lvl8pPr>
      <a:lvl9pPr marL="1828800" algn="ctr" rtl="0" eaLnBrk="0" fontAlgn="base" hangingPunct="0">
        <a:spcBef>
          <a:spcPct val="0"/>
        </a:spcBef>
        <a:spcAft>
          <a:spcPct val="0"/>
        </a:spcAft>
        <a:defRPr sz="2000" b="1">
          <a:solidFill>
            <a:srgbClr val="FFCC00"/>
          </a:solidFill>
          <a:latin typeface="Arial" charset="0"/>
        </a:defRPr>
      </a:lvl9pPr>
    </p:titleStyle>
    <p:bodyStyle>
      <a:lvl1pPr marL="342900" indent="-342900" algn="l" rtl="0" eaLnBrk="0" fontAlgn="base" hangingPunct="0">
        <a:spcBef>
          <a:spcPct val="0"/>
        </a:spcBef>
        <a:spcAft>
          <a:spcPct val="50000"/>
        </a:spcAft>
        <a:buClr>
          <a:schemeClr val="tx2"/>
        </a:buClr>
        <a:buSzPct val="70000"/>
        <a:buFont typeface="Monotype Sorts" pitchFamily="2" charset="2"/>
        <a:buChar char="è"/>
        <a:defRPr sz="2000">
          <a:solidFill>
            <a:schemeClr val="tx1"/>
          </a:solidFill>
          <a:latin typeface="+mn-lt"/>
          <a:ea typeface="+mn-ea"/>
          <a:cs typeface="+mn-cs"/>
        </a:defRPr>
      </a:lvl1pPr>
      <a:lvl2pPr marL="742950" indent="-285750" algn="l" rtl="0" eaLnBrk="0" fontAlgn="base" hangingPunct="0">
        <a:spcBef>
          <a:spcPct val="0"/>
        </a:spcBef>
        <a:spcAft>
          <a:spcPct val="50000"/>
        </a:spcAft>
        <a:buClr>
          <a:schemeClr val="tx2"/>
        </a:buClr>
        <a:buSzPct val="70000"/>
        <a:buFont typeface="Monotype Sorts" pitchFamily="2" charset="2"/>
        <a:buChar char="l"/>
        <a:defRPr sz="2000">
          <a:solidFill>
            <a:schemeClr val="tx1"/>
          </a:solidFill>
          <a:latin typeface="+mn-lt"/>
        </a:defRPr>
      </a:lvl2pPr>
      <a:lvl3pPr marL="1143000" indent="-228600" algn="l" rtl="0" eaLnBrk="0" fontAlgn="base" hangingPunct="0">
        <a:spcBef>
          <a:spcPct val="0"/>
        </a:spcBef>
        <a:spcAft>
          <a:spcPct val="50000"/>
        </a:spcAft>
        <a:buClr>
          <a:schemeClr val="tx2"/>
        </a:buClr>
        <a:buSzPct val="70000"/>
        <a:buFont typeface="Monotype Sorts" pitchFamily="2" charset="2"/>
        <a:buChar char="ä"/>
        <a:defRPr sz="2000">
          <a:solidFill>
            <a:schemeClr val="tx1"/>
          </a:solidFill>
          <a:latin typeface="+mn-lt"/>
        </a:defRPr>
      </a:lvl3pPr>
      <a:lvl4pPr marL="1600200" indent="-228600" algn="l" rtl="0" eaLnBrk="0" fontAlgn="base" hangingPunct="0">
        <a:spcBef>
          <a:spcPct val="0"/>
        </a:spcBef>
        <a:spcAft>
          <a:spcPct val="50000"/>
        </a:spcAft>
        <a:buClr>
          <a:schemeClr val="tx2"/>
        </a:buClr>
        <a:buSzPct val="70000"/>
        <a:buFont typeface="Monotype Sorts" pitchFamily="2" charset="2"/>
        <a:buChar char="n"/>
        <a:defRPr sz="2000">
          <a:solidFill>
            <a:schemeClr val="tx1"/>
          </a:solidFill>
          <a:latin typeface="+mn-lt"/>
        </a:defRPr>
      </a:lvl4pPr>
      <a:lvl5pPr marL="2057400" indent="-228600" algn="l" rtl="0" eaLnBrk="0" fontAlgn="base" hangingPunct="0">
        <a:spcBef>
          <a:spcPct val="0"/>
        </a:spcBef>
        <a:spcAft>
          <a:spcPct val="50000"/>
        </a:spcAft>
        <a:buClr>
          <a:schemeClr val="tx2"/>
        </a:buClr>
        <a:buSzPct val="70000"/>
        <a:buFont typeface="Monotype Sorts" pitchFamily="2" charset="2"/>
        <a:buChar char="è"/>
        <a:defRPr sz="2000">
          <a:solidFill>
            <a:schemeClr val="tx1"/>
          </a:solidFill>
          <a:latin typeface="+mn-lt"/>
        </a:defRPr>
      </a:lvl5pPr>
      <a:lvl6pPr marL="2514600" indent="-228600" algn="l" rtl="0" eaLnBrk="0" fontAlgn="base" hangingPunct="0">
        <a:spcBef>
          <a:spcPct val="0"/>
        </a:spcBef>
        <a:spcAft>
          <a:spcPct val="50000"/>
        </a:spcAft>
        <a:buClr>
          <a:schemeClr val="tx2"/>
        </a:buClr>
        <a:buSzPct val="70000"/>
        <a:buFont typeface="Monotype Sorts" pitchFamily="2" charset="2"/>
        <a:buChar char="è"/>
        <a:defRPr sz="2000">
          <a:solidFill>
            <a:schemeClr val="tx1"/>
          </a:solidFill>
          <a:latin typeface="+mn-lt"/>
        </a:defRPr>
      </a:lvl6pPr>
      <a:lvl7pPr marL="2971800" indent="-228600" algn="l" rtl="0" eaLnBrk="0" fontAlgn="base" hangingPunct="0">
        <a:spcBef>
          <a:spcPct val="0"/>
        </a:spcBef>
        <a:spcAft>
          <a:spcPct val="50000"/>
        </a:spcAft>
        <a:buClr>
          <a:schemeClr val="tx2"/>
        </a:buClr>
        <a:buSzPct val="70000"/>
        <a:buFont typeface="Monotype Sorts" pitchFamily="2" charset="2"/>
        <a:buChar char="è"/>
        <a:defRPr sz="2000">
          <a:solidFill>
            <a:schemeClr val="tx1"/>
          </a:solidFill>
          <a:latin typeface="+mn-lt"/>
        </a:defRPr>
      </a:lvl7pPr>
      <a:lvl8pPr marL="3429000" indent="-228600" algn="l" rtl="0" eaLnBrk="0" fontAlgn="base" hangingPunct="0">
        <a:spcBef>
          <a:spcPct val="0"/>
        </a:spcBef>
        <a:spcAft>
          <a:spcPct val="50000"/>
        </a:spcAft>
        <a:buClr>
          <a:schemeClr val="tx2"/>
        </a:buClr>
        <a:buSzPct val="70000"/>
        <a:buFont typeface="Monotype Sorts" pitchFamily="2" charset="2"/>
        <a:buChar char="è"/>
        <a:defRPr sz="2000">
          <a:solidFill>
            <a:schemeClr val="tx1"/>
          </a:solidFill>
          <a:latin typeface="+mn-lt"/>
        </a:defRPr>
      </a:lvl8pPr>
      <a:lvl9pPr marL="3886200" indent="-228600" algn="l" rtl="0" eaLnBrk="0" fontAlgn="base" hangingPunct="0">
        <a:spcBef>
          <a:spcPct val="0"/>
        </a:spcBef>
        <a:spcAft>
          <a:spcPct val="50000"/>
        </a:spcAft>
        <a:buClr>
          <a:schemeClr val="tx2"/>
        </a:buClr>
        <a:buSzPct val="70000"/>
        <a:buFont typeface="Monotype Sorts" pitchFamily="2" charset="2"/>
        <a:buChar char="è"/>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0.xml.rels>&#65279;<?xml version="1.0" encoding="utf-8"?><Relationships xmlns="http://schemas.openxmlformats.org/package/2006/relationships"><Relationship Type="http://schemas.openxmlformats.org/officeDocument/2006/relationships/slideLayout" Target="/ppt/slideLayouts/slideLayout12.xml" Id="R5105799aba094bd2" /><Relationship Type="http://schemas.openxmlformats.org/officeDocument/2006/relationships/chart" Target="/ppt/slides/charts/chart10.xml" Id="rId3" /><Relationship Type="http://schemas.openxmlformats.org/officeDocument/2006/relationships/notesSlide" Target="/ppt/notesSlides/notesSlide10.xml" Id="R268a536064884cb2"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2.xml" Id="Rc6bd3b9f22394782" /><Relationship Type="http://schemas.openxmlformats.org/officeDocument/2006/relationships/chart" Target="/ppt/slides/charts/chart11.xml" Id="rId3" /><Relationship Type="http://schemas.openxmlformats.org/officeDocument/2006/relationships/notesSlide" Target="/ppt/notesSlides/notesSlide11.xml" Id="Rbae4e114acda43e6"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2.xml" Id="R9b95212cf84a4ab9" /><Relationship Type="http://schemas.openxmlformats.org/officeDocument/2006/relationships/chart" Target="/ppt/slides/charts/chart12.xml" Id="rId3" /><Relationship Type="http://schemas.openxmlformats.org/officeDocument/2006/relationships/notesSlide" Target="/ppt/notesSlides/notesSlide12.xml" Id="R0d3a3b0df2be4c55"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2.xml" Id="R55998a06fd3540fa" /><Relationship Type="http://schemas.openxmlformats.org/officeDocument/2006/relationships/chart" Target="/ppt/slides/charts/chart13.xml" Id="rId3" /><Relationship Type="http://schemas.openxmlformats.org/officeDocument/2006/relationships/notesSlide" Target="/ppt/notesSlides/notesSlide13.xml" Id="R332b3df01951467c"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2.xml" Id="Rf834c78b5e134ff0" /><Relationship Type="http://schemas.openxmlformats.org/officeDocument/2006/relationships/chart" Target="/ppt/slides/charts/chart14.xml" Id="rId3" /><Relationship Type="http://schemas.openxmlformats.org/officeDocument/2006/relationships/notesSlide" Target="/ppt/notesSlides/notesSlide14.xml" Id="Rc88c4fde56b74db0"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2.xml" Id="Rfe1f6c54d92c468a" /><Relationship Type="http://schemas.openxmlformats.org/officeDocument/2006/relationships/chart" Target="/ppt/slides/charts/chart15.xml" Id="rId3" /><Relationship Type="http://schemas.openxmlformats.org/officeDocument/2006/relationships/notesSlide" Target="/ppt/notesSlides/notesSlide15.xml" Id="R3351aeb9f64d42a0"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2.xml" Id="R87e562fdf73a4807" /><Relationship Type="http://schemas.openxmlformats.org/officeDocument/2006/relationships/chart" Target="/ppt/slides/charts/chart16.xml" Id="rId3" /><Relationship Type="http://schemas.openxmlformats.org/officeDocument/2006/relationships/notesSlide" Target="/ppt/notesSlides/notesSlide16.xml" Id="R571983fe08054919"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2.xml" Id="R72a189fb4ad94821" /><Relationship Type="http://schemas.openxmlformats.org/officeDocument/2006/relationships/chart" Target="/ppt/slides/charts/chart17.xml" Id="rId3" /><Relationship Type="http://schemas.openxmlformats.org/officeDocument/2006/relationships/notesSlide" Target="/ppt/notesSlides/notesSlide17.xml" Id="Ra7ff0b76cc004e47"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2.xml" Id="R25497842abe94d31" /><Relationship Type="http://schemas.openxmlformats.org/officeDocument/2006/relationships/chart" Target="/ppt/slides/charts/chart18.xml" Id="rId3" /><Relationship Type="http://schemas.openxmlformats.org/officeDocument/2006/relationships/notesSlide" Target="/ppt/notesSlides/notesSlide18.xml" Id="R023beeec95c24951"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2.xml" Id="R8432e28c3ad84c34" /><Relationship Type="http://schemas.openxmlformats.org/officeDocument/2006/relationships/chart" Target="/ppt/slides/charts/chart19.xml" Id="rId3" /><Relationship Type="http://schemas.openxmlformats.org/officeDocument/2006/relationships/notesSlide" Target="/ppt/notesSlides/notesSlide19.xml" Id="R56ca14745e5642cd" /></Relationships>
</file>

<file path=ppt/slides/_rels/slide1a.xml.rels>&#65279;<?xml version="1.0" encoding="utf-8"?><Relationships xmlns="http://schemas.openxmlformats.org/package/2006/relationships"><Relationship Type="http://schemas.openxmlformats.org/officeDocument/2006/relationships/slideLayout" Target="/ppt/slideLayouts/slideLayout12.xml" Id="Rb603b4dc83e04ef2" /><Relationship Type="http://schemas.openxmlformats.org/officeDocument/2006/relationships/chart" Target="/ppt/slides/charts/chart1a.xml" Id="rId3" /><Relationship Type="http://schemas.openxmlformats.org/officeDocument/2006/relationships/notesSlide" Target="/ppt/notesSlides/notesSlide1a.xml" Id="R887ee18cb1ae4e71" /></Relationships>
</file>

<file path=ppt/slides/_rels/slide1b.xml.rels>&#65279;<?xml version="1.0" encoding="utf-8"?><Relationships xmlns="http://schemas.openxmlformats.org/package/2006/relationships"><Relationship Type="http://schemas.openxmlformats.org/officeDocument/2006/relationships/slideLayout" Target="/ppt/slideLayouts/slideLayout12.xml" Id="R36240226f07a4942" /><Relationship Type="http://schemas.openxmlformats.org/officeDocument/2006/relationships/chart" Target="/ppt/slides/charts/chart1b.xml" Id="rId3" /><Relationship Type="http://schemas.openxmlformats.org/officeDocument/2006/relationships/notesSlide" Target="/ppt/notesSlides/notesSlide1b.xml" Id="Ra8e35ac6216341b6" /></Relationships>
</file>

<file path=ppt/slides/_rels/slide1c.xml.rels>&#65279;<?xml version="1.0" encoding="utf-8"?><Relationships xmlns="http://schemas.openxmlformats.org/package/2006/relationships"><Relationship Type="http://schemas.openxmlformats.org/officeDocument/2006/relationships/slideLayout" Target="/ppt/slideLayouts/slideLayout12.xml" Id="R8e54744f49474c95" /><Relationship Type="http://schemas.openxmlformats.org/officeDocument/2006/relationships/chart" Target="/ppt/slides/charts/chart1c.xml" Id="rId3" /><Relationship Type="http://schemas.openxmlformats.org/officeDocument/2006/relationships/notesSlide" Target="/ppt/notesSlides/notesSlide1c.xml" Id="Rc4f7dcce2b4740bc" /></Relationships>
</file>

<file path=ppt/slides/_rels/slide1d.xml.rels>&#65279;<?xml version="1.0" encoding="utf-8"?><Relationships xmlns="http://schemas.openxmlformats.org/package/2006/relationships"><Relationship Type="http://schemas.openxmlformats.org/officeDocument/2006/relationships/slideLayout" Target="/ppt/slideLayouts/slideLayout12.xml" Id="R55d79de72aad4151" /><Relationship Type="http://schemas.openxmlformats.org/officeDocument/2006/relationships/chart" Target="/ppt/slides/charts/chart1d.xml" Id="rId3" /><Relationship Type="http://schemas.openxmlformats.org/officeDocument/2006/relationships/notesSlide" Target="/ppt/notesSlides/notesSlide1d.xml" Id="Rd32b217485184685" /></Relationships>
</file>

<file path=ppt/slides/_rels/slide1e.xml.rels>&#65279;<?xml version="1.0" encoding="utf-8"?><Relationships xmlns="http://schemas.openxmlformats.org/package/2006/relationships"><Relationship Type="http://schemas.openxmlformats.org/officeDocument/2006/relationships/slideLayout" Target="/ppt/slideLayouts/slideLayout12.xml" Id="R7b56c876e1b64750" /><Relationship Type="http://schemas.openxmlformats.org/officeDocument/2006/relationships/chart" Target="/ppt/slides/charts/chart1e.xml" Id="rId3" /><Relationship Type="http://schemas.openxmlformats.org/officeDocument/2006/relationships/notesSlide" Target="/ppt/notesSlides/notesSlide1e.xml" Id="R4840472d64fe43ee" /></Relationships>
</file>

<file path=ppt/slides/_rels/slide1f.xml.rels>&#65279;<?xml version="1.0" encoding="utf-8"?><Relationships xmlns="http://schemas.openxmlformats.org/package/2006/relationships"><Relationship Type="http://schemas.openxmlformats.org/officeDocument/2006/relationships/slideLayout" Target="/ppt/slideLayouts/slideLayout12.xml" Id="R429a3f2ed3194817" /><Relationship Type="http://schemas.openxmlformats.org/officeDocument/2006/relationships/chart" Target="/ppt/slides/charts/chart1f.xml" Id="rId3" /><Relationship Type="http://schemas.openxmlformats.org/officeDocument/2006/relationships/notesSlide" Target="/ppt/notesSlides/notesSlide1f.xml" Id="R64563b8028fc449a"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2.xml" Id="Rce6b3e59532d45e2" /><Relationship Type="http://schemas.openxmlformats.org/officeDocument/2006/relationships/chart" Target="/ppt/slides/charts/chart20.xml" Id="rId3" /><Relationship Type="http://schemas.openxmlformats.org/officeDocument/2006/relationships/notesSlide" Target="/ppt/notesSlides/notesSlide20.xml" Id="R63319bd36c97406a"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2.xml" Id="R9be8804e187b49a8" /><Relationship Type="http://schemas.openxmlformats.org/officeDocument/2006/relationships/chart" Target="/ppt/slides/charts/chart21.xml" Id="rId3" /><Relationship Type="http://schemas.openxmlformats.org/officeDocument/2006/relationships/notesSlide" Target="/ppt/notesSlides/notesSlide21.xml" Id="R7e8882a0e2474f9e"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2.xml" Id="Rd2a47353f2804cef" /><Relationship Type="http://schemas.openxmlformats.org/officeDocument/2006/relationships/chart" Target="/ppt/slides/charts/chart22.xml" Id="rId3" /><Relationship Type="http://schemas.openxmlformats.org/officeDocument/2006/relationships/notesSlide" Target="/ppt/notesSlides/notesSlide22.xml" Id="R27f4d3ac593e4ea7"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2.xml" Id="R0b54fa3d63344268" /><Relationship Type="http://schemas.openxmlformats.org/officeDocument/2006/relationships/chart" Target="/ppt/slides/charts/chart23.xml" Id="rId3" /><Relationship Type="http://schemas.openxmlformats.org/officeDocument/2006/relationships/notesSlide" Target="/ppt/notesSlides/notesSlide23.xml" Id="Rcc6e7b1815d241d5"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2.xml" Id="Rdfd36ca45ed2497e" /><Relationship Type="http://schemas.openxmlformats.org/officeDocument/2006/relationships/chart" Target="/ppt/slides/charts/chart24.xml" Id="rId3" /><Relationship Type="http://schemas.openxmlformats.org/officeDocument/2006/relationships/notesSlide" Target="/ppt/notesSlides/notesSlide24.xml" Id="Rd0045284aac44350"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2.xml" Id="Rec5adaae447946f6" /><Relationship Type="http://schemas.openxmlformats.org/officeDocument/2006/relationships/chart" Target="/ppt/slides/charts/chart25.xml" Id="rId3" /><Relationship Type="http://schemas.openxmlformats.org/officeDocument/2006/relationships/notesSlide" Target="/ppt/notesSlides/notesSlide25.xml" Id="R0affca1f40254d1d"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2.xml" Id="R99150a838a5a4ab4" /><Relationship Type="http://schemas.openxmlformats.org/officeDocument/2006/relationships/chart" Target="/ppt/slides/charts/chart26.xml" Id="rId3" /><Relationship Type="http://schemas.openxmlformats.org/officeDocument/2006/relationships/notesSlide" Target="/ppt/notesSlides/notesSlide26.xml" Id="R4897545a3f6043e3"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2.xml" Id="Rabc2d4ed91c74889" /><Relationship Type="http://schemas.openxmlformats.org/officeDocument/2006/relationships/chart" Target="/ppt/slides/charts/chart27.xml" Id="rId3" /><Relationship Type="http://schemas.openxmlformats.org/officeDocument/2006/relationships/notesSlide" Target="/ppt/notesSlides/notesSlide27.xml" Id="Rd2ee6df6b06b4d90"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2.xml" Id="Ra5769d6c857d4b12" /><Relationship Type="http://schemas.openxmlformats.org/officeDocument/2006/relationships/chart" Target="/ppt/slides/charts/chart28.xml" Id="rId3" /><Relationship Type="http://schemas.openxmlformats.org/officeDocument/2006/relationships/notesSlide" Target="/ppt/notesSlides/notesSlide28.xml" Id="Rd5ede2a1bfbe44b0"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2.xml" Id="Rf0ee0791746d434d" /><Relationship Type="http://schemas.openxmlformats.org/officeDocument/2006/relationships/chart" Target="/ppt/slides/charts/chart29.xml" Id="rId3" /><Relationship Type="http://schemas.openxmlformats.org/officeDocument/2006/relationships/notesSlide" Target="/ppt/notesSlides/notesSlide29.xml" Id="R83b1af5ecb9f4497" /></Relationships>
</file>

<file path=ppt/slides/_rels/slide2a.xml.rels>&#65279;<?xml version="1.0" encoding="utf-8"?><Relationships xmlns="http://schemas.openxmlformats.org/package/2006/relationships"><Relationship Type="http://schemas.openxmlformats.org/officeDocument/2006/relationships/slideLayout" Target="/ppt/slideLayouts/slideLayout12.xml" Id="R0813e37bbef2493a" /><Relationship Type="http://schemas.openxmlformats.org/officeDocument/2006/relationships/chart" Target="/ppt/slides/charts/chart2a.xml" Id="rId3" /><Relationship Type="http://schemas.openxmlformats.org/officeDocument/2006/relationships/notesSlide" Target="/ppt/notesSlides/notesSlide2a.xml" Id="R372be07fe228459f" /></Relationships>
</file>

<file path=ppt/slides/_rels/slide2b.xml.rels>&#65279;<?xml version="1.0" encoding="utf-8"?><Relationships xmlns="http://schemas.openxmlformats.org/package/2006/relationships"><Relationship Type="http://schemas.openxmlformats.org/officeDocument/2006/relationships/slideLayout" Target="/ppt/slideLayouts/slideLayout12.xml" Id="R7928a65d3eab42dd" /><Relationship Type="http://schemas.openxmlformats.org/officeDocument/2006/relationships/chart" Target="/ppt/slides/charts/chart2b.xml" Id="rId3" /><Relationship Type="http://schemas.openxmlformats.org/officeDocument/2006/relationships/notesSlide" Target="/ppt/notesSlides/notesSlide2b.xml" Id="Rc5306d2085ca4223" /></Relationships>
</file>

<file path=ppt/slides/_rels/slide2c.xml.rels>&#65279;<?xml version="1.0" encoding="utf-8"?><Relationships xmlns="http://schemas.openxmlformats.org/package/2006/relationships"><Relationship Type="http://schemas.openxmlformats.org/officeDocument/2006/relationships/slideLayout" Target="/ppt/slideLayouts/slideLayout12.xml" Id="R3ed1e06b9c3f4a08" /><Relationship Type="http://schemas.openxmlformats.org/officeDocument/2006/relationships/chart" Target="/ppt/slides/charts/chart2c.xml" Id="rId3" /><Relationship Type="http://schemas.openxmlformats.org/officeDocument/2006/relationships/notesSlide" Target="/ppt/notesSlides/notesSlide2c.xml" Id="Reff4af64603a484b" /></Relationships>
</file>

<file path=ppt/slides/_rels/slide2d.xml.rels>&#65279;<?xml version="1.0" encoding="utf-8"?><Relationships xmlns="http://schemas.openxmlformats.org/package/2006/relationships"><Relationship Type="http://schemas.openxmlformats.org/officeDocument/2006/relationships/slideLayout" Target="/ppt/slideLayouts/slideLayout12.xml" Id="R7d66bb8f9fa84ee0" /><Relationship Type="http://schemas.openxmlformats.org/officeDocument/2006/relationships/chart" Target="/ppt/slides/charts/chart2d.xml" Id="rId3" /><Relationship Type="http://schemas.openxmlformats.org/officeDocument/2006/relationships/notesSlide" Target="/ppt/notesSlides/notesSlide2d.xml" Id="R9e2b4450bf0b49fd" /></Relationships>
</file>

<file path=ppt/slides/_rels/slide2e.xml.rels>&#65279;<?xml version="1.0" encoding="utf-8"?><Relationships xmlns="http://schemas.openxmlformats.org/package/2006/relationships"><Relationship Type="http://schemas.openxmlformats.org/officeDocument/2006/relationships/slideLayout" Target="/ppt/slideLayouts/slideLayout12.xml" Id="R10cbece3b5ae42c4" /><Relationship Type="http://schemas.openxmlformats.org/officeDocument/2006/relationships/chart" Target="/ppt/slides/charts/chart2e.xml" Id="rId3" /><Relationship Type="http://schemas.openxmlformats.org/officeDocument/2006/relationships/notesSlide" Target="/ppt/notesSlides/notesSlide2e.xml" Id="Rfa27148071554016" /></Relationships>
</file>

<file path=ppt/slides/_rels/slide2f.xml.rels>&#65279;<?xml version="1.0" encoding="utf-8"?><Relationships xmlns="http://schemas.openxmlformats.org/package/2006/relationships"><Relationship Type="http://schemas.openxmlformats.org/officeDocument/2006/relationships/slideLayout" Target="/ppt/slideLayouts/slideLayout12.xml" Id="R49fe593e252140dc" /><Relationship Type="http://schemas.openxmlformats.org/officeDocument/2006/relationships/chart" Target="/ppt/slides/charts/chart2f.xml" Id="rId3" /><Relationship Type="http://schemas.openxmlformats.org/officeDocument/2006/relationships/notesSlide" Target="/ppt/notesSlides/notesSlide2f.xml" Id="Rdac3c92fe8024135" /></Relationships>
</file>

<file path=ppt/slides/_rels/slide3.xml.rels>&#65279;<?xml version="1.0" encoding="utf-8"?><Relationships xmlns="http://schemas.openxmlformats.org/package/2006/relationships"><Relationship Type="http://schemas.openxmlformats.org/officeDocument/2006/relationships/slideLayout" Target="/ppt/slideLayouts/slideLayout12.xml" Id="Rc5d53e9b3dda49c2" /><Relationship Type="http://schemas.openxmlformats.org/officeDocument/2006/relationships/chart" Target="/ppt/slides/charts/chart3.xml" Id="rId3" /><Relationship Type="http://schemas.openxmlformats.org/officeDocument/2006/relationships/notesSlide" Target="/ppt/notesSlides/notesSlide3.xml" Id="R39bf9f4c81ca4c10"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2.xml" Id="R859ba3b32845450b" /><Relationship Type="http://schemas.openxmlformats.org/officeDocument/2006/relationships/chart" Target="/ppt/slides/charts/chart30.xml" Id="rId3" /><Relationship Type="http://schemas.openxmlformats.org/officeDocument/2006/relationships/notesSlide" Target="/ppt/notesSlides/notesSlide30.xml" Id="R42146114dc0f4749" /></Relationships>
</file>

<file path=ppt/slides/_rels/slide31.xml.rels>&#65279;<?xml version="1.0" encoding="utf-8"?><Relationships xmlns="http://schemas.openxmlformats.org/package/2006/relationships"><Relationship Type="http://schemas.openxmlformats.org/officeDocument/2006/relationships/slideLayout" Target="/ppt/slideLayouts/slideLayout12.xml" Id="Rf29496d094864470" /><Relationship Type="http://schemas.openxmlformats.org/officeDocument/2006/relationships/chart" Target="/ppt/slides/charts/chart31.xml" Id="rId3" /><Relationship Type="http://schemas.openxmlformats.org/officeDocument/2006/relationships/notesSlide" Target="/ppt/notesSlides/notesSlide31.xml" Id="R0800e66654a2410b" /></Relationships>
</file>

<file path=ppt/slides/_rels/slide32.xml.rels>&#65279;<?xml version="1.0" encoding="utf-8"?><Relationships xmlns="http://schemas.openxmlformats.org/package/2006/relationships"><Relationship Type="http://schemas.openxmlformats.org/officeDocument/2006/relationships/slideLayout" Target="/ppt/slideLayouts/slideLayout12.xml" Id="R4aba52e2c7424ccb" /><Relationship Type="http://schemas.openxmlformats.org/officeDocument/2006/relationships/chart" Target="/ppt/slides/charts/chart32.xml" Id="rId3" /><Relationship Type="http://schemas.openxmlformats.org/officeDocument/2006/relationships/notesSlide" Target="/ppt/notesSlides/notesSlide32.xml" Id="Rd5e9df17ac1343f8" /></Relationships>
</file>

<file path=ppt/slides/_rels/slide33.xml.rels>&#65279;<?xml version="1.0" encoding="utf-8"?><Relationships xmlns="http://schemas.openxmlformats.org/package/2006/relationships"><Relationship Type="http://schemas.openxmlformats.org/officeDocument/2006/relationships/slideLayout" Target="/ppt/slideLayouts/slideLayout12.xml" Id="Rd4d4d77edddf419e" /><Relationship Type="http://schemas.openxmlformats.org/officeDocument/2006/relationships/chart" Target="/ppt/slides/charts/chart33.xml" Id="rId3" /><Relationship Type="http://schemas.openxmlformats.org/officeDocument/2006/relationships/notesSlide" Target="/ppt/notesSlides/notesSlide33.xml" Id="Rb34e72c5df374c15" /></Relationships>
</file>

<file path=ppt/slides/_rels/slide34.xml.rels>&#65279;<?xml version="1.0" encoding="utf-8"?><Relationships xmlns="http://schemas.openxmlformats.org/package/2006/relationships"><Relationship Type="http://schemas.openxmlformats.org/officeDocument/2006/relationships/slideLayout" Target="/ppt/slideLayouts/slideLayout12.xml" Id="R5c6690a530894af7" /><Relationship Type="http://schemas.openxmlformats.org/officeDocument/2006/relationships/chart" Target="/ppt/slides/charts/chart34.xml" Id="rId3" /><Relationship Type="http://schemas.openxmlformats.org/officeDocument/2006/relationships/notesSlide" Target="/ppt/notesSlides/notesSlide34.xml" Id="Rfdbb638c5685426f" /></Relationships>
</file>

<file path=ppt/slides/_rels/slide35.xml.rels>&#65279;<?xml version="1.0" encoding="utf-8"?><Relationships xmlns="http://schemas.openxmlformats.org/package/2006/relationships"><Relationship Type="http://schemas.openxmlformats.org/officeDocument/2006/relationships/slideLayout" Target="/ppt/slideLayouts/slideLayout12.xml" Id="R7d6b333ce7814093" /><Relationship Type="http://schemas.openxmlformats.org/officeDocument/2006/relationships/chart" Target="/ppt/slides/charts/chart35.xml" Id="rId3" /><Relationship Type="http://schemas.openxmlformats.org/officeDocument/2006/relationships/notesSlide" Target="/ppt/notesSlides/notesSlide35.xml" Id="Rd6ece38cfa9f4fa4" /></Relationships>
</file>

<file path=ppt/slides/_rels/slide36.xml.rels>&#65279;<?xml version="1.0" encoding="utf-8"?><Relationships xmlns="http://schemas.openxmlformats.org/package/2006/relationships"><Relationship Type="http://schemas.openxmlformats.org/officeDocument/2006/relationships/slideLayout" Target="/ppt/slideLayouts/slideLayout12.xml" Id="Ra348049b2e3f4fc6" /><Relationship Type="http://schemas.openxmlformats.org/officeDocument/2006/relationships/chart" Target="/ppt/slides/charts/chart36.xml" Id="rId3" /><Relationship Type="http://schemas.openxmlformats.org/officeDocument/2006/relationships/notesSlide" Target="/ppt/notesSlides/notesSlide36.xml" Id="Re8cba4c33df646e4" /></Relationships>
</file>

<file path=ppt/slides/_rels/slide37.xml.rels>&#65279;<?xml version="1.0" encoding="utf-8"?><Relationships xmlns="http://schemas.openxmlformats.org/package/2006/relationships"><Relationship Type="http://schemas.openxmlformats.org/officeDocument/2006/relationships/slideLayout" Target="/ppt/slideLayouts/slideLayout12.xml" Id="R1d8d0929422c4714" /><Relationship Type="http://schemas.openxmlformats.org/officeDocument/2006/relationships/chart" Target="/ppt/slides/charts/chart37.xml" Id="rId3" /><Relationship Type="http://schemas.openxmlformats.org/officeDocument/2006/relationships/notesSlide" Target="/ppt/notesSlides/notesSlide37.xml" Id="R50612c72cbfe4d94" /></Relationships>
</file>

<file path=ppt/slides/_rels/slide38.xml.rels>&#65279;<?xml version="1.0" encoding="utf-8"?><Relationships xmlns="http://schemas.openxmlformats.org/package/2006/relationships"><Relationship Type="http://schemas.openxmlformats.org/officeDocument/2006/relationships/slideLayout" Target="/ppt/slideLayouts/slideLayout12.xml" Id="Rbe289861ad464e7c" /><Relationship Type="http://schemas.openxmlformats.org/officeDocument/2006/relationships/chart" Target="/ppt/slides/charts/chart38.xml" Id="rId3" /><Relationship Type="http://schemas.openxmlformats.org/officeDocument/2006/relationships/notesSlide" Target="/ppt/notesSlides/notesSlide38.xml" Id="R0b4707efa6b646cd" /></Relationships>
</file>

<file path=ppt/slides/_rels/slide39.xml.rels>&#65279;<?xml version="1.0" encoding="utf-8"?><Relationships xmlns="http://schemas.openxmlformats.org/package/2006/relationships"><Relationship Type="http://schemas.openxmlformats.org/officeDocument/2006/relationships/slideLayout" Target="/ppt/slideLayouts/slideLayout12.xml" Id="Re52ea94bcd514302" /><Relationship Type="http://schemas.openxmlformats.org/officeDocument/2006/relationships/chart" Target="/ppt/slides/charts/chart39.xml" Id="rId3" /><Relationship Type="http://schemas.openxmlformats.org/officeDocument/2006/relationships/notesSlide" Target="/ppt/notesSlides/notesSlide39.xml" Id="R947ac396adb14902" /></Relationships>
</file>

<file path=ppt/slides/_rels/slide3a.xml.rels>&#65279;<?xml version="1.0" encoding="utf-8"?><Relationships xmlns="http://schemas.openxmlformats.org/package/2006/relationships"><Relationship Type="http://schemas.openxmlformats.org/officeDocument/2006/relationships/slideLayout" Target="/ppt/slideLayouts/slideLayout12.xml" Id="R0cb2591bad2f4fc4" /><Relationship Type="http://schemas.openxmlformats.org/officeDocument/2006/relationships/chart" Target="/ppt/slides/charts/chart3a.xml" Id="rId3" /><Relationship Type="http://schemas.openxmlformats.org/officeDocument/2006/relationships/notesSlide" Target="/ppt/notesSlides/notesSlide3a.xml" Id="R6e82deaaec104279" /></Relationships>
</file>

<file path=ppt/slides/_rels/slide3b.xml.rels>&#65279;<?xml version="1.0" encoding="utf-8"?><Relationships xmlns="http://schemas.openxmlformats.org/package/2006/relationships"><Relationship Type="http://schemas.openxmlformats.org/officeDocument/2006/relationships/slideLayout" Target="/ppt/slideLayouts/slideLayout12.xml" Id="R2cfb8687c8414bfe" /><Relationship Type="http://schemas.openxmlformats.org/officeDocument/2006/relationships/chart" Target="/ppt/slides/charts/chart3b.xml" Id="rId3" /><Relationship Type="http://schemas.openxmlformats.org/officeDocument/2006/relationships/notesSlide" Target="/ppt/notesSlides/notesSlide3b.xml" Id="R88f29ae731824733" /></Relationships>
</file>

<file path=ppt/slides/_rels/slide3c.xml.rels>&#65279;<?xml version="1.0" encoding="utf-8"?><Relationships xmlns="http://schemas.openxmlformats.org/package/2006/relationships"><Relationship Type="http://schemas.openxmlformats.org/officeDocument/2006/relationships/slideLayout" Target="/ppt/slideLayouts/slideLayout12.xml" Id="R2384dc0c0a4f4f28" /><Relationship Type="http://schemas.openxmlformats.org/officeDocument/2006/relationships/chart" Target="/ppt/slides/charts/chart3c.xml" Id="rId3" /><Relationship Type="http://schemas.openxmlformats.org/officeDocument/2006/relationships/notesSlide" Target="/ppt/notesSlides/notesSlide3c.xml" Id="R8778a9423a8e4e7d" /></Relationships>
</file>

<file path=ppt/slides/_rels/slide3d.xml.rels>&#65279;<?xml version="1.0" encoding="utf-8"?><Relationships xmlns="http://schemas.openxmlformats.org/package/2006/relationships"><Relationship Type="http://schemas.openxmlformats.org/officeDocument/2006/relationships/slideLayout" Target="/ppt/slideLayouts/slideLayout12.xml" Id="R5c16048081c6451c" /><Relationship Type="http://schemas.openxmlformats.org/officeDocument/2006/relationships/chart" Target="/ppt/slides/charts/chart3d.xml" Id="rId3" /><Relationship Type="http://schemas.openxmlformats.org/officeDocument/2006/relationships/notesSlide" Target="/ppt/notesSlides/notesSlide3d.xml" Id="Rd0adde3752f54cf9" /></Relationships>
</file>

<file path=ppt/slides/_rels/slide3e.xml.rels>&#65279;<?xml version="1.0" encoding="utf-8"?><Relationships xmlns="http://schemas.openxmlformats.org/package/2006/relationships"><Relationship Type="http://schemas.openxmlformats.org/officeDocument/2006/relationships/slideLayout" Target="/ppt/slideLayouts/slideLayout12.xml" Id="R6fe3ae9926a34ae0" /><Relationship Type="http://schemas.openxmlformats.org/officeDocument/2006/relationships/chart" Target="/ppt/slides/charts/chart3e.xml" Id="rId3" /><Relationship Type="http://schemas.openxmlformats.org/officeDocument/2006/relationships/notesSlide" Target="/ppt/notesSlides/notesSlide3e.xml" Id="R4cc9ebfe576f4170" /></Relationships>
</file>

<file path=ppt/slides/_rels/slide3f.xml.rels>&#65279;<?xml version="1.0" encoding="utf-8"?><Relationships xmlns="http://schemas.openxmlformats.org/package/2006/relationships"><Relationship Type="http://schemas.openxmlformats.org/officeDocument/2006/relationships/slideLayout" Target="/ppt/slideLayouts/slideLayout12.xml" Id="R5f273963db744929" /><Relationship Type="http://schemas.openxmlformats.org/officeDocument/2006/relationships/chart" Target="/ppt/slides/charts/chart3f.xml" Id="rId3" /><Relationship Type="http://schemas.openxmlformats.org/officeDocument/2006/relationships/notesSlide" Target="/ppt/notesSlides/notesSlide3f.xml" Id="Re8054546f45f4f6f" /></Relationships>
</file>

<file path=ppt/slides/_rels/slide4.xml.rels>&#65279;<?xml version="1.0" encoding="utf-8"?><Relationships xmlns="http://schemas.openxmlformats.org/package/2006/relationships"><Relationship Type="http://schemas.openxmlformats.org/officeDocument/2006/relationships/slideLayout" Target="/ppt/slideLayouts/slideLayout12.xml" Id="Rcf6ef14657d34f64" /><Relationship Type="http://schemas.openxmlformats.org/officeDocument/2006/relationships/chart" Target="/ppt/slides/charts/chart4.xml" Id="rId3" /><Relationship Type="http://schemas.openxmlformats.org/officeDocument/2006/relationships/notesSlide" Target="/ppt/notesSlides/notesSlide4.xml" Id="R9e81b3838b89415e" /></Relationships>
</file>

<file path=ppt/slides/_rels/slide40.xml.rels>&#65279;<?xml version="1.0" encoding="utf-8"?><Relationships xmlns="http://schemas.openxmlformats.org/package/2006/relationships"><Relationship Type="http://schemas.openxmlformats.org/officeDocument/2006/relationships/slideLayout" Target="/ppt/slideLayouts/slideLayout12.xml" Id="R12ee9f5409924993" /><Relationship Type="http://schemas.openxmlformats.org/officeDocument/2006/relationships/chart" Target="/ppt/slides/charts/chart40.xml" Id="rId3" /><Relationship Type="http://schemas.openxmlformats.org/officeDocument/2006/relationships/notesSlide" Target="/ppt/notesSlides/notesSlide40.xml" Id="R3d589ab1aa004880" /></Relationships>
</file>

<file path=ppt/slides/_rels/slide41.xml.rels>&#65279;<?xml version="1.0" encoding="utf-8"?><Relationships xmlns="http://schemas.openxmlformats.org/package/2006/relationships"><Relationship Type="http://schemas.openxmlformats.org/officeDocument/2006/relationships/slideLayout" Target="/ppt/slideLayouts/slideLayout12.xml" Id="Rd103839f194b4309" /><Relationship Type="http://schemas.openxmlformats.org/officeDocument/2006/relationships/chart" Target="/ppt/slides/charts/chart41.xml" Id="rId3" /><Relationship Type="http://schemas.openxmlformats.org/officeDocument/2006/relationships/notesSlide" Target="/ppt/notesSlides/notesSlide41.xml" Id="R15a05e950395410e" /></Relationships>
</file>

<file path=ppt/slides/_rels/slide42.xml.rels>&#65279;<?xml version="1.0" encoding="utf-8"?><Relationships xmlns="http://schemas.openxmlformats.org/package/2006/relationships"><Relationship Type="http://schemas.openxmlformats.org/officeDocument/2006/relationships/slideLayout" Target="/ppt/slideLayouts/slideLayout12.xml" Id="R08ddc3123c3a44ba" /><Relationship Type="http://schemas.openxmlformats.org/officeDocument/2006/relationships/chart" Target="/ppt/slides/charts/chart42.xml" Id="rId3" /><Relationship Type="http://schemas.openxmlformats.org/officeDocument/2006/relationships/notesSlide" Target="/ppt/notesSlides/notesSlide42.xml" Id="R17635a3306174bc6" /></Relationships>
</file>

<file path=ppt/slides/_rels/slide43.xml.rels>&#65279;<?xml version="1.0" encoding="utf-8"?><Relationships xmlns="http://schemas.openxmlformats.org/package/2006/relationships"><Relationship Type="http://schemas.openxmlformats.org/officeDocument/2006/relationships/slideLayout" Target="/ppt/slideLayouts/slideLayout12.xml" Id="R4c74ee1b8d404421" /><Relationship Type="http://schemas.openxmlformats.org/officeDocument/2006/relationships/chart" Target="/ppt/slides/charts/chart43.xml" Id="rId3" /><Relationship Type="http://schemas.openxmlformats.org/officeDocument/2006/relationships/notesSlide" Target="/ppt/notesSlides/notesSlide43.xml" Id="R89dbbe31268f4270" /></Relationships>
</file>

<file path=ppt/slides/_rels/slide44.xml.rels>&#65279;<?xml version="1.0" encoding="utf-8"?><Relationships xmlns="http://schemas.openxmlformats.org/package/2006/relationships"><Relationship Type="http://schemas.openxmlformats.org/officeDocument/2006/relationships/slideLayout" Target="/ppt/slideLayouts/slideLayout12.xml" Id="Rce0577e150964f61" /><Relationship Type="http://schemas.openxmlformats.org/officeDocument/2006/relationships/chart" Target="/ppt/slides/charts/chart44.xml" Id="rId3" /><Relationship Type="http://schemas.openxmlformats.org/officeDocument/2006/relationships/notesSlide" Target="/ppt/notesSlides/notesSlide44.xml" Id="Rea3e500790004a53" /></Relationships>
</file>

<file path=ppt/slides/_rels/slide45.xml.rels>&#65279;<?xml version="1.0" encoding="utf-8"?><Relationships xmlns="http://schemas.openxmlformats.org/package/2006/relationships"><Relationship Type="http://schemas.openxmlformats.org/officeDocument/2006/relationships/slideLayout" Target="/ppt/slideLayouts/slideLayout12.xml" Id="R0ef0618be282479e" /><Relationship Type="http://schemas.openxmlformats.org/officeDocument/2006/relationships/chart" Target="/ppt/slides/charts/chart45.xml" Id="rId3" /><Relationship Type="http://schemas.openxmlformats.org/officeDocument/2006/relationships/notesSlide" Target="/ppt/notesSlides/notesSlide45.xml" Id="Rd6463eb8a7794f01" /></Relationships>
</file>

<file path=ppt/slides/_rels/slide46.xml.rels>&#65279;<?xml version="1.0" encoding="utf-8"?><Relationships xmlns="http://schemas.openxmlformats.org/package/2006/relationships"><Relationship Type="http://schemas.openxmlformats.org/officeDocument/2006/relationships/slideLayout" Target="/ppt/slideLayouts/slideLayout12.xml" Id="R831ca8dd73a446fa" /><Relationship Type="http://schemas.openxmlformats.org/officeDocument/2006/relationships/chart" Target="/ppt/slides/charts/chart46.xml" Id="rId3" /><Relationship Type="http://schemas.openxmlformats.org/officeDocument/2006/relationships/notesSlide" Target="/ppt/notesSlides/notesSlide46.xml" Id="R23c1f1cbbb674857" /></Relationships>
</file>

<file path=ppt/slides/_rels/slide47.xml.rels>&#65279;<?xml version="1.0" encoding="utf-8"?><Relationships xmlns="http://schemas.openxmlformats.org/package/2006/relationships"><Relationship Type="http://schemas.openxmlformats.org/officeDocument/2006/relationships/slideLayout" Target="/ppt/slideLayouts/slideLayout12.xml" Id="R50fcbb80339249f4" /><Relationship Type="http://schemas.openxmlformats.org/officeDocument/2006/relationships/chart" Target="/ppt/slides/charts/chart47.xml" Id="rId3" /><Relationship Type="http://schemas.openxmlformats.org/officeDocument/2006/relationships/notesSlide" Target="/ppt/notesSlides/notesSlide47.xml" Id="Rec69899eb51a4487" /></Relationships>
</file>

<file path=ppt/slides/_rels/slide48.xml.rels>&#65279;<?xml version="1.0" encoding="utf-8"?><Relationships xmlns="http://schemas.openxmlformats.org/package/2006/relationships"><Relationship Type="http://schemas.openxmlformats.org/officeDocument/2006/relationships/slideLayout" Target="/ppt/slideLayouts/slideLayout12.xml" Id="Rca70862d0a174684" /><Relationship Type="http://schemas.openxmlformats.org/officeDocument/2006/relationships/chart" Target="/ppt/slides/charts/chart48.xml" Id="rId3" /><Relationship Type="http://schemas.openxmlformats.org/officeDocument/2006/relationships/notesSlide" Target="/ppt/notesSlides/notesSlide48.xml" Id="Rabf901455d094bab" /></Relationships>
</file>

<file path=ppt/slides/_rels/slide49.xml.rels>&#65279;<?xml version="1.0" encoding="utf-8"?><Relationships xmlns="http://schemas.openxmlformats.org/package/2006/relationships"><Relationship Type="http://schemas.openxmlformats.org/officeDocument/2006/relationships/slideLayout" Target="/ppt/slideLayouts/slideLayout12.xml" Id="R4ac222cd30c64435" /><Relationship Type="http://schemas.openxmlformats.org/officeDocument/2006/relationships/chart" Target="/ppt/slides/charts/chart49.xml" Id="rId3" /><Relationship Type="http://schemas.openxmlformats.org/officeDocument/2006/relationships/notesSlide" Target="/ppt/notesSlides/notesSlide49.xml" Id="R41e4c3fef3894e31" /></Relationships>
</file>

<file path=ppt/slides/_rels/slide4a.xml.rels>&#65279;<?xml version="1.0" encoding="utf-8"?><Relationships xmlns="http://schemas.openxmlformats.org/package/2006/relationships"><Relationship Type="http://schemas.openxmlformats.org/officeDocument/2006/relationships/slideLayout" Target="/ppt/slideLayouts/slideLayout12.xml" Id="R30f34cdf9bca454b" /><Relationship Type="http://schemas.openxmlformats.org/officeDocument/2006/relationships/chart" Target="/ppt/slides/charts/chart4a.xml" Id="rId3" /><Relationship Type="http://schemas.openxmlformats.org/officeDocument/2006/relationships/notesSlide" Target="/ppt/notesSlides/notesSlide4a.xml" Id="R6f7902423c6c4e95" /></Relationships>
</file>

<file path=ppt/slides/_rels/slide4b.xml.rels>&#65279;<?xml version="1.0" encoding="utf-8"?><Relationships xmlns="http://schemas.openxmlformats.org/package/2006/relationships"><Relationship Type="http://schemas.openxmlformats.org/officeDocument/2006/relationships/slideLayout" Target="/ppt/slideLayouts/slideLayout12.xml" Id="R78c61973a0a94210" /><Relationship Type="http://schemas.openxmlformats.org/officeDocument/2006/relationships/chart" Target="/ppt/slides/charts/chart4b.xml" Id="rId3" /><Relationship Type="http://schemas.openxmlformats.org/officeDocument/2006/relationships/notesSlide" Target="/ppt/notesSlides/notesSlide4b.xml" Id="Rf2b3ec53366d4ea9" /></Relationships>
</file>

<file path=ppt/slides/_rels/slide4c.xml.rels>&#65279;<?xml version="1.0" encoding="utf-8"?><Relationships xmlns="http://schemas.openxmlformats.org/package/2006/relationships"><Relationship Type="http://schemas.openxmlformats.org/officeDocument/2006/relationships/slideLayout" Target="/ppt/slideLayouts/slideLayout12.xml" Id="R3c08e95a3c7741ad" /><Relationship Type="http://schemas.openxmlformats.org/officeDocument/2006/relationships/chart" Target="/ppt/slides/charts/chart4c.xml" Id="rId3" /><Relationship Type="http://schemas.openxmlformats.org/officeDocument/2006/relationships/notesSlide" Target="/ppt/notesSlides/notesSlide4c.xml" Id="R3344e9b36b74479e" /></Relationships>
</file>

<file path=ppt/slides/_rels/slide4d.xml.rels>&#65279;<?xml version="1.0" encoding="utf-8"?><Relationships xmlns="http://schemas.openxmlformats.org/package/2006/relationships"><Relationship Type="http://schemas.openxmlformats.org/officeDocument/2006/relationships/slideLayout" Target="/ppt/slideLayouts/slideLayout12.xml" Id="Ra47eb8d07d4f42e7" /><Relationship Type="http://schemas.openxmlformats.org/officeDocument/2006/relationships/chart" Target="/ppt/slides/charts/chart4d.xml" Id="rId3" /><Relationship Type="http://schemas.openxmlformats.org/officeDocument/2006/relationships/notesSlide" Target="/ppt/notesSlides/notesSlide4d.xml" Id="R4c92e8267b4a4652" /></Relationships>
</file>

<file path=ppt/slides/_rels/slide4e.xml.rels>&#65279;<?xml version="1.0" encoding="utf-8"?><Relationships xmlns="http://schemas.openxmlformats.org/package/2006/relationships"><Relationship Type="http://schemas.openxmlformats.org/officeDocument/2006/relationships/slideLayout" Target="/ppt/slideLayouts/slideLayout12.xml" Id="R5c8231c1712d4684" /><Relationship Type="http://schemas.openxmlformats.org/officeDocument/2006/relationships/chart" Target="/ppt/slides/charts/chart4e.xml" Id="rId3" /><Relationship Type="http://schemas.openxmlformats.org/officeDocument/2006/relationships/notesSlide" Target="/ppt/notesSlides/notesSlide4e.xml" Id="R20a9093aa07a418b" /></Relationships>
</file>

<file path=ppt/slides/_rels/slide4f.xml.rels>&#65279;<?xml version="1.0" encoding="utf-8"?><Relationships xmlns="http://schemas.openxmlformats.org/package/2006/relationships"><Relationship Type="http://schemas.openxmlformats.org/officeDocument/2006/relationships/slideLayout" Target="/ppt/slideLayouts/slideLayout12.xml" Id="R37a987dbcecb4f71" /><Relationship Type="http://schemas.openxmlformats.org/officeDocument/2006/relationships/chart" Target="/ppt/slides/charts/chart4f.xml" Id="rId3" /><Relationship Type="http://schemas.openxmlformats.org/officeDocument/2006/relationships/notesSlide" Target="/ppt/notesSlides/notesSlide4f.xml" Id="Rfc1cc25a547649dc" /></Relationships>
</file>

<file path=ppt/slides/_rels/slide5.xml.rels>&#65279;<?xml version="1.0" encoding="utf-8"?><Relationships xmlns="http://schemas.openxmlformats.org/package/2006/relationships"><Relationship Type="http://schemas.openxmlformats.org/officeDocument/2006/relationships/slideLayout" Target="/ppt/slideLayouts/slideLayout12.xml" Id="R611890691ac4440d" /><Relationship Type="http://schemas.openxmlformats.org/officeDocument/2006/relationships/chart" Target="/ppt/slides/charts/chart5.xml" Id="rId3" /><Relationship Type="http://schemas.openxmlformats.org/officeDocument/2006/relationships/notesSlide" Target="/ppt/notesSlides/notesSlide5.xml" Id="Rac7b0d967f4c4269" /></Relationships>
</file>

<file path=ppt/slides/_rels/slide50.xml.rels>&#65279;<?xml version="1.0" encoding="utf-8"?><Relationships xmlns="http://schemas.openxmlformats.org/package/2006/relationships"><Relationship Type="http://schemas.openxmlformats.org/officeDocument/2006/relationships/slideLayout" Target="/ppt/slideLayouts/slideLayout12.xml" Id="Rb8064b6e63c34abe" /><Relationship Type="http://schemas.openxmlformats.org/officeDocument/2006/relationships/chart" Target="/ppt/slides/charts/chart50.xml" Id="rId3" /><Relationship Type="http://schemas.openxmlformats.org/officeDocument/2006/relationships/notesSlide" Target="/ppt/notesSlides/notesSlide50.xml" Id="R1900e429b803460f" /></Relationships>
</file>

<file path=ppt/slides/_rels/slide51.xml.rels>&#65279;<?xml version="1.0" encoding="utf-8"?><Relationships xmlns="http://schemas.openxmlformats.org/package/2006/relationships"><Relationship Type="http://schemas.openxmlformats.org/officeDocument/2006/relationships/slideLayout" Target="/ppt/slideLayouts/slideLayout12.xml" Id="Rb03461a5ea154768" /><Relationship Type="http://schemas.openxmlformats.org/officeDocument/2006/relationships/chart" Target="/ppt/slides/charts/chart51.xml" Id="rId3" /><Relationship Type="http://schemas.openxmlformats.org/officeDocument/2006/relationships/notesSlide" Target="/ppt/notesSlides/notesSlide51.xml" Id="Ref24b18ebe4d4b8b" /></Relationships>
</file>

<file path=ppt/slides/_rels/slide52.xml.rels>&#65279;<?xml version="1.0" encoding="utf-8"?><Relationships xmlns="http://schemas.openxmlformats.org/package/2006/relationships"><Relationship Type="http://schemas.openxmlformats.org/officeDocument/2006/relationships/slideLayout" Target="/ppt/slideLayouts/slideLayout12.xml" Id="R736a021abd9e4632" /><Relationship Type="http://schemas.openxmlformats.org/officeDocument/2006/relationships/chart" Target="/ppt/slides/charts/chart52.xml" Id="rId3" /><Relationship Type="http://schemas.openxmlformats.org/officeDocument/2006/relationships/notesSlide" Target="/ppt/notesSlides/notesSlide52.xml" Id="R7adb18fc22584d40" /></Relationships>
</file>

<file path=ppt/slides/_rels/slide53.xml.rels>&#65279;<?xml version="1.0" encoding="utf-8"?><Relationships xmlns="http://schemas.openxmlformats.org/package/2006/relationships"><Relationship Type="http://schemas.openxmlformats.org/officeDocument/2006/relationships/slideLayout" Target="/ppt/slideLayouts/slideLayout12.xml" Id="R0bfb40efad0c4aa5" /><Relationship Type="http://schemas.openxmlformats.org/officeDocument/2006/relationships/chart" Target="/ppt/slides/charts/chart53.xml" Id="rId3" /><Relationship Type="http://schemas.openxmlformats.org/officeDocument/2006/relationships/notesSlide" Target="/ppt/notesSlides/notesSlide53.xml" Id="Rbbf789b6b65e4413" /></Relationships>
</file>

<file path=ppt/slides/_rels/slide54.xml.rels>&#65279;<?xml version="1.0" encoding="utf-8"?><Relationships xmlns="http://schemas.openxmlformats.org/package/2006/relationships"><Relationship Type="http://schemas.openxmlformats.org/officeDocument/2006/relationships/slideLayout" Target="/ppt/slideLayouts/slideLayout12.xml" Id="R4a99bc25339f4050" /><Relationship Type="http://schemas.openxmlformats.org/officeDocument/2006/relationships/chart" Target="/ppt/slides/charts/chart54.xml" Id="rId3" /><Relationship Type="http://schemas.openxmlformats.org/officeDocument/2006/relationships/notesSlide" Target="/ppt/notesSlides/notesSlide54.xml" Id="R6cb30453506940f2" /></Relationships>
</file>

<file path=ppt/slides/_rels/slide55.xml.rels>&#65279;<?xml version="1.0" encoding="utf-8"?><Relationships xmlns="http://schemas.openxmlformats.org/package/2006/relationships"><Relationship Type="http://schemas.openxmlformats.org/officeDocument/2006/relationships/slideLayout" Target="/ppt/slideLayouts/slideLayout12.xml" Id="R9db662eeaa9f4c80" /><Relationship Type="http://schemas.openxmlformats.org/officeDocument/2006/relationships/chart" Target="/ppt/slides/charts/chart55.xml" Id="rId3" /><Relationship Type="http://schemas.openxmlformats.org/officeDocument/2006/relationships/notesSlide" Target="/ppt/notesSlides/notesSlide55.xml" Id="R1209760bd11d49e3" /></Relationships>
</file>

<file path=ppt/slides/_rels/slide56.xml.rels>&#65279;<?xml version="1.0" encoding="utf-8"?><Relationships xmlns="http://schemas.openxmlformats.org/package/2006/relationships"><Relationship Type="http://schemas.openxmlformats.org/officeDocument/2006/relationships/slideLayout" Target="/ppt/slideLayouts/slideLayout12.xml" Id="Rfffcecf4d8e84f1a" /><Relationship Type="http://schemas.openxmlformats.org/officeDocument/2006/relationships/chart" Target="/ppt/slides/charts/chart56.xml" Id="rId3" /><Relationship Type="http://schemas.openxmlformats.org/officeDocument/2006/relationships/notesSlide" Target="/ppt/notesSlides/notesSlide56.xml" Id="Rb8c1c8d7a08742e2" /></Relationships>
</file>

<file path=ppt/slides/_rels/slide57.xml.rels>&#65279;<?xml version="1.0" encoding="utf-8"?><Relationships xmlns="http://schemas.openxmlformats.org/package/2006/relationships"><Relationship Type="http://schemas.openxmlformats.org/officeDocument/2006/relationships/slideLayout" Target="/ppt/slideLayouts/slideLayout12.xml" Id="Rfc30bb1e59ed4ec4" /><Relationship Type="http://schemas.openxmlformats.org/officeDocument/2006/relationships/chart" Target="/ppt/slides/charts/chart57.xml" Id="rId3" /><Relationship Type="http://schemas.openxmlformats.org/officeDocument/2006/relationships/notesSlide" Target="/ppt/notesSlides/notesSlide57.xml" Id="R0987a90781e24201" /></Relationships>
</file>

<file path=ppt/slides/_rels/slide58.xml.rels>&#65279;<?xml version="1.0" encoding="utf-8"?><Relationships xmlns="http://schemas.openxmlformats.org/package/2006/relationships"><Relationship Type="http://schemas.openxmlformats.org/officeDocument/2006/relationships/slideLayout" Target="/ppt/slideLayouts/slideLayout12.xml" Id="R3e852111832745fa" /><Relationship Type="http://schemas.openxmlformats.org/officeDocument/2006/relationships/chart" Target="/ppt/slides/charts/chart58.xml" Id="rId3" /><Relationship Type="http://schemas.openxmlformats.org/officeDocument/2006/relationships/notesSlide" Target="/ppt/notesSlides/notesSlide58.xml" Id="R4c246630c18a46f6" /></Relationships>
</file>

<file path=ppt/slides/_rels/slide59.xml.rels>&#65279;<?xml version="1.0" encoding="utf-8"?><Relationships xmlns="http://schemas.openxmlformats.org/package/2006/relationships"><Relationship Type="http://schemas.openxmlformats.org/officeDocument/2006/relationships/slideLayout" Target="/ppt/slideLayouts/slideLayout12.xml" Id="Rf3963e48b08e4f1a" /><Relationship Type="http://schemas.openxmlformats.org/officeDocument/2006/relationships/chart" Target="/ppt/slides/charts/chart59.xml" Id="rId3" /><Relationship Type="http://schemas.openxmlformats.org/officeDocument/2006/relationships/notesSlide" Target="/ppt/notesSlides/notesSlide59.xml" Id="Re9c038f7da6045af" /></Relationships>
</file>

<file path=ppt/slides/_rels/slide5a.xml.rels>&#65279;<?xml version="1.0" encoding="utf-8"?><Relationships xmlns="http://schemas.openxmlformats.org/package/2006/relationships"><Relationship Type="http://schemas.openxmlformats.org/officeDocument/2006/relationships/slideLayout" Target="/ppt/slideLayouts/slideLayout12.xml" Id="R8096de529f8b4cdc" /><Relationship Type="http://schemas.openxmlformats.org/officeDocument/2006/relationships/chart" Target="/ppt/slides/charts/chart5a.xml" Id="rId3" /><Relationship Type="http://schemas.openxmlformats.org/officeDocument/2006/relationships/notesSlide" Target="/ppt/notesSlides/notesSlide5a.xml" Id="R13760b50b4794d78" /></Relationships>
</file>

<file path=ppt/slides/_rels/slide5b.xml.rels>&#65279;<?xml version="1.0" encoding="utf-8"?><Relationships xmlns="http://schemas.openxmlformats.org/package/2006/relationships"><Relationship Type="http://schemas.openxmlformats.org/officeDocument/2006/relationships/slideLayout" Target="/ppt/slideLayouts/slideLayout12.xml" Id="R3f1b559318354d67" /><Relationship Type="http://schemas.openxmlformats.org/officeDocument/2006/relationships/chart" Target="/ppt/slides/charts/chart5b.xml" Id="rId3" /><Relationship Type="http://schemas.openxmlformats.org/officeDocument/2006/relationships/notesSlide" Target="/ppt/notesSlides/notesSlide5b.xml" Id="R0b2cfa50d3014070" /></Relationships>
</file>

<file path=ppt/slides/_rels/slide5c.xml.rels>&#65279;<?xml version="1.0" encoding="utf-8"?><Relationships xmlns="http://schemas.openxmlformats.org/package/2006/relationships"><Relationship Type="http://schemas.openxmlformats.org/officeDocument/2006/relationships/slideLayout" Target="/ppt/slideLayouts/slideLayout12.xml" Id="R5b4dc3d47fd942db" /><Relationship Type="http://schemas.openxmlformats.org/officeDocument/2006/relationships/chart" Target="/ppt/slides/charts/chart5c.xml" Id="rId3" /><Relationship Type="http://schemas.openxmlformats.org/officeDocument/2006/relationships/notesSlide" Target="/ppt/notesSlides/notesSlide5c.xml" Id="Rb38e20b1c69c494b" /></Relationships>
</file>

<file path=ppt/slides/_rels/slide5d.xml.rels>&#65279;<?xml version="1.0" encoding="utf-8"?><Relationships xmlns="http://schemas.openxmlformats.org/package/2006/relationships"><Relationship Type="http://schemas.openxmlformats.org/officeDocument/2006/relationships/slideLayout" Target="/ppt/slideLayouts/slideLayout12.xml" Id="Rc0b9270aef4244cb" /><Relationship Type="http://schemas.openxmlformats.org/officeDocument/2006/relationships/chart" Target="/ppt/slides/charts/chart5d.xml" Id="rId3" /><Relationship Type="http://schemas.openxmlformats.org/officeDocument/2006/relationships/notesSlide" Target="/ppt/notesSlides/notesSlide5d.xml" Id="Ra9705ab9c13743d2" /></Relationships>
</file>

<file path=ppt/slides/_rels/slide6.xml.rels>&#65279;<?xml version="1.0" encoding="utf-8"?><Relationships xmlns="http://schemas.openxmlformats.org/package/2006/relationships"><Relationship Type="http://schemas.openxmlformats.org/officeDocument/2006/relationships/slideLayout" Target="/ppt/slideLayouts/slideLayout12.xml" Id="Rbc302654ddb44719" /><Relationship Type="http://schemas.openxmlformats.org/officeDocument/2006/relationships/chart" Target="/ppt/slides/charts/chart6.xml" Id="rId3" /><Relationship Type="http://schemas.openxmlformats.org/officeDocument/2006/relationships/notesSlide" Target="/ppt/notesSlides/notesSlide6.xml" Id="R7fd299b240a240ef" /></Relationships>
</file>

<file path=ppt/slides/_rels/slide7.xml.rels>&#65279;<?xml version="1.0" encoding="utf-8"?><Relationships xmlns="http://schemas.openxmlformats.org/package/2006/relationships"><Relationship Type="http://schemas.openxmlformats.org/officeDocument/2006/relationships/slideLayout" Target="/ppt/slideLayouts/slideLayout12.xml" Id="Ra7f425ee22d344c6" /><Relationship Type="http://schemas.openxmlformats.org/officeDocument/2006/relationships/chart" Target="/ppt/slides/charts/chart7.xml" Id="rId3" /><Relationship Type="http://schemas.openxmlformats.org/officeDocument/2006/relationships/notesSlide" Target="/ppt/notesSlides/notesSlide7.xml" Id="R351d9ed413404d89" /></Relationships>
</file>

<file path=ppt/slides/_rels/slide8.xml.rels>&#65279;<?xml version="1.0" encoding="utf-8"?><Relationships xmlns="http://schemas.openxmlformats.org/package/2006/relationships"><Relationship Type="http://schemas.openxmlformats.org/officeDocument/2006/relationships/slideLayout" Target="/ppt/slideLayouts/slideLayout12.xml" Id="R6988dbff37e74c2f" /><Relationship Type="http://schemas.openxmlformats.org/officeDocument/2006/relationships/chart" Target="/ppt/slides/charts/chart8.xml" Id="rId3" /><Relationship Type="http://schemas.openxmlformats.org/officeDocument/2006/relationships/notesSlide" Target="/ppt/notesSlides/notesSlide8.xml" Id="R75966a143fc842a5" /></Relationships>
</file>

<file path=ppt/slides/_rels/slide9.xml.rels>&#65279;<?xml version="1.0" encoding="utf-8"?><Relationships xmlns="http://schemas.openxmlformats.org/package/2006/relationships"><Relationship Type="http://schemas.openxmlformats.org/officeDocument/2006/relationships/slideLayout" Target="/ppt/slideLayouts/slideLayout12.xml" Id="R93ef226bc41d4037" /><Relationship Type="http://schemas.openxmlformats.org/officeDocument/2006/relationships/chart" Target="/ppt/slides/charts/chart9.xml" Id="rId3" /><Relationship Type="http://schemas.openxmlformats.org/officeDocument/2006/relationships/notesSlide" Target="/ppt/notesSlides/notesSlide9.xml" Id="R46aaee80949944dc" /></Relationships>
</file>

<file path=ppt/slides/_rels/slidea.xml.rels>&#65279;<?xml version="1.0" encoding="utf-8"?><Relationships xmlns="http://schemas.openxmlformats.org/package/2006/relationships"><Relationship Type="http://schemas.openxmlformats.org/officeDocument/2006/relationships/slideLayout" Target="/ppt/slideLayouts/slideLayout12.xml" Id="R7e9dfa44656943ed" /><Relationship Type="http://schemas.openxmlformats.org/officeDocument/2006/relationships/chart" Target="/ppt/slides/charts/charta.xml" Id="rId3" /><Relationship Type="http://schemas.openxmlformats.org/officeDocument/2006/relationships/notesSlide" Target="/ppt/notesSlides/notesSlidea.xml" Id="R37ebd05709d54b05" /></Relationships>
</file>

<file path=ppt/slides/_rels/slideb.xml.rels>&#65279;<?xml version="1.0" encoding="utf-8"?><Relationships xmlns="http://schemas.openxmlformats.org/package/2006/relationships"><Relationship Type="http://schemas.openxmlformats.org/officeDocument/2006/relationships/slideLayout" Target="/ppt/slideLayouts/slideLayout12.xml" Id="R918dbf01061c4a20" /><Relationship Type="http://schemas.openxmlformats.org/officeDocument/2006/relationships/chart" Target="/ppt/slides/charts/chartb.xml" Id="rId3" /><Relationship Type="http://schemas.openxmlformats.org/officeDocument/2006/relationships/notesSlide" Target="/ppt/notesSlides/notesSlideb.xml" Id="Reaa6f248c7754c91" /></Relationships>
</file>

<file path=ppt/slides/_rels/slidec.xml.rels>&#65279;<?xml version="1.0" encoding="utf-8"?><Relationships xmlns="http://schemas.openxmlformats.org/package/2006/relationships"><Relationship Type="http://schemas.openxmlformats.org/officeDocument/2006/relationships/slideLayout" Target="/ppt/slideLayouts/slideLayout12.xml" Id="Re6e72978271e4b15" /><Relationship Type="http://schemas.openxmlformats.org/officeDocument/2006/relationships/chart" Target="/ppt/slides/charts/chartc.xml" Id="rId3" /><Relationship Type="http://schemas.openxmlformats.org/officeDocument/2006/relationships/notesSlide" Target="/ppt/notesSlides/notesSlidec.xml" Id="R8bb81d89985942f9" /></Relationships>
</file>

<file path=ppt/slides/_rels/slided.xml.rels>&#65279;<?xml version="1.0" encoding="utf-8"?><Relationships xmlns="http://schemas.openxmlformats.org/package/2006/relationships"><Relationship Type="http://schemas.openxmlformats.org/officeDocument/2006/relationships/slideLayout" Target="/ppt/slideLayouts/slideLayout12.xml" Id="Re619594ecb854874" /><Relationship Type="http://schemas.openxmlformats.org/officeDocument/2006/relationships/chart" Target="/ppt/slides/charts/chartd.xml" Id="rId3" /><Relationship Type="http://schemas.openxmlformats.org/officeDocument/2006/relationships/notesSlide" Target="/ppt/notesSlides/notesSlided.xml" Id="R9d3ad882e24f4329" /></Relationships>
</file>

<file path=ppt/slides/_rels/slidee.xml.rels>&#65279;<?xml version="1.0" encoding="utf-8"?><Relationships xmlns="http://schemas.openxmlformats.org/package/2006/relationships"><Relationship Type="http://schemas.openxmlformats.org/officeDocument/2006/relationships/slideLayout" Target="/ppt/slideLayouts/slideLayout12.xml" Id="R036af929f23a43d5" /><Relationship Type="http://schemas.openxmlformats.org/officeDocument/2006/relationships/chart" Target="/ppt/slides/charts/charte.xml" Id="rId3" /><Relationship Type="http://schemas.openxmlformats.org/officeDocument/2006/relationships/notesSlide" Target="/ppt/notesSlides/notesSlidee.xml" Id="Rfe29db2895c148eb" /></Relationships>
</file>

<file path=ppt/slides/_rels/slidef.xml.rels>&#65279;<?xml version="1.0" encoding="utf-8"?><Relationships xmlns="http://schemas.openxmlformats.org/package/2006/relationships"><Relationship Type="http://schemas.openxmlformats.org/officeDocument/2006/relationships/slideLayout" Target="/ppt/slideLayouts/slideLayout12.xml" Id="R2b6257a3897346fe" /><Relationship Type="http://schemas.openxmlformats.org/officeDocument/2006/relationships/chart" Target="/ppt/slides/charts/chartf.xml" Id="rId3" /><Relationship Type="http://schemas.openxmlformats.org/officeDocument/2006/relationships/notesSlide" Target="/ppt/notesSlides/notesSlidef.xml" Id="R97fa9c2182d64077" /></Relationships>
</file>

<file path=ppt/slides/charts/_rels/chart10.xml.rels>&#65279;<?xml version="1.0" encoding="utf-8"?><Relationships xmlns="http://schemas.openxmlformats.org/package/2006/relationships"><Relationship Type="http://schemas.openxmlformats.org/officeDocument/2006/relationships/package" Target="/ppt/slides/charts/embeddings/package10.bin" Id="rId1" /></Relationships>
</file>

<file path=ppt/slides/charts/_rels/chart11.xml.rels>&#65279;<?xml version="1.0" encoding="utf-8"?><Relationships xmlns="http://schemas.openxmlformats.org/package/2006/relationships"><Relationship Type="http://schemas.openxmlformats.org/officeDocument/2006/relationships/package" Target="/ppt/slides/charts/embeddings/package11.bin" Id="rId1" /></Relationships>
</file>

<file path=ppt/slides/charts/_rels/chart12.xml.rels>&#65279;<?xml version="1.0" encoding="utf-8"?><Relationships xmlns="http://schemas.openxmlformats.org/package/2006/relationships"><Relationship Type="http://schemas.openxmlformats.org/officeDocument/2006/relationships/package" Target="/ppt/slides/charts/embeddings/package12.bin" Id="rId1" /></Relationships>
</file>

<file path=ppt/slides/charts/_rels/chart13.xml.rels>&#65279;<?xml version="1.0" encoding="utf-8"?><Relationships xmlns="http://schemas.openxmlformats.org/package/2006/relationships"><Relationship Type="http://schemas.openxmlformats.org/officeDocument/2006/relationships/package" Target="/ppt/slides/charts/embeddings/package13.bin" Id="rId1" /></Relationships>
</file>

<file path=ppt/slides/charts/_rels/chart14.xml.rels>&#65279;<?xml version="1.0" encoding="utf-8"?><Relationships xmlns="http://schemas.openxmlformats.org/package/2006/relationships"><Relationship Type="http://schemas.openxmlformats.org/officeDocument/2006/relationships/package" Target="/ppt/slides/charts/embeddings/package14.bin" Id="rId1" /></Relationships>
</file>

<file path=ppt/slides/charts/_rels/chart15.xml.rels>&#65279;<?xml version="1.0" encoding="utf-8"?><Relationships xmlns="http://schemas.openxmlformats.org/package/2006/relationships"><Relationship Type="http://schemas.openxmlformats.org/officeDocument/2006/relationships/package" Target="/ppt/slides/charts/embeddings/package15.bin" Id="rId1" /></Relationships>
</file>

<file path=ppt/slides/charts/_rels/chart16.xml.rels>&#65279;<?xml version="1.0" encoding="utf-8"?><Relationships xmlns="http://schemas.openxmlformats.org/package/2006/relationships"><Relationship Type="http://schemas.openxmlformats.org/officeDocument/2006/relationships/package" Target="/ppt/slides/charts/embeddings/package16.bin" Id="rId1" /></Relationships>
</file>

<file path=ppt/slides/charts/_rels/chart17.xml.rels>&#65279;<?xml version="1.0" encoding="utf-8"?><Relationships xmlns="http://schemas.openxmlformats.org/package/2006/relationships"><Relationship Type="http://schemas.openxmlformats.org/officeDocument/2006/relationships/package" Target="/ppt/slides/charts/embeddings/package17.bin" Id="rId1" /></Relationships>
</file>

<file path=ppt/slides/charts/_rels/chart18.xml.rels>&#65279;<?xml version="1.0" encoding="utf-8"?><Relationships xmlns="http://schemas.openxmlformats.org/package/2006/relationships"><Relationship Type="http://schemas.openxmlformats.org/officeDocument/2006/relationships/package" Target="/ppt/slides/charts/embeddings/package18.bin" Id="rId1" /></Relationships>
</file>

<file path=ppt/slides/charts/_rels/chart19.xml.rels>&#65279;<?xml version="1.0" encoding="utf-8"?><Relationships xmlns="http://schemas.openxmlformats.org/package/2006/relationships"><Relationship Type="http://schemas.openxmlformats.org/officeDocument/2006/relationships/package" Target="/ppt/slides/charts/embeddings/package19.bin" Id="rId1" /></Relationships>
</file>

<file path=ppt/slides/charts/_rels/chart1a.xml.rels>&#65279;<?xml version="1.0" encoding="utf-8"?><Relationships xmlns="http://schemas.openxmlformats.org/package/2006/relationships"><Relationship Type="http://schemas.openxmlformats.org/officeDocument/2006/relationships/package" Target="/ppt/slides/charts/embeddings/package1a.bin" Id="rId1" /></Relationships>
</file>

<file path=ppt/slides/charts/_rels/chart1b.xml.rels>&#65279;<?xml version="1.0" encoding="utf-8"?><Relationships xmlns="http://schemas.openxmlformats.org/package/2006/relationships"><Relationship Type="http://schemas.openxmlformats.org/officeDocument/2006/relationships/package" Target="/ppt/slides/charts/embeddings/package1b.bin" Id="rId1" /></Relationships>
</file>

<file path=ppt/slides/charts/_rels/chart1c.xml.rels>&#65279;<?xml version="1.0" encoding="utf-8"?><Relationships xmlns="http://schemas.openxmlformats.org/package/2006/relationships"><Relationship Type="http://schemas.openxmlformats.org/officeDocument/2006/relationships/package" Target="/ppt/slides/charts/embeddings/package1c.bin" Id="rId1" /></Relationships>
</file>

<file path=ppt/slides/charts/_rels/chart1d.xml.rels>&#65279;<?xml version="1.0" encoding="utf-8"?><Relationships xmlns="http://schemas.openxmlformats.org/package/2006/relationships"><Relationship Type="http://schemas.openxmlformats.org/officeDocument/2006/relationships/package" Target="/ppt/slides/charts/embeddings/package1d.bin" Id="rId1" /></Relationships>
</file>

<file path=ppt/slides/charts/_rels/chart1e.xml.rels>&#65279;<?xml version="1.0" encoding="utf-8"?><Relationships xmlns="http://schemas.openxmlformats.org/package/2006/relationships"><Relationship Type="http://schemas.openxmlformats.org/officeDocument/2006/relationships/package" Target="/ppt/slides/charts/embeddings/package1e.bin" Id="rId1" /></Relationships>
</file>

<file path=ppt/slides/charts/_rels/chart1f.xml.rels>&#65279;<?xml version="1.0" encoding="utf-8"?><Relationships xmlns="http://schemas.openxmlformats.org/package/2006/relationships"><Relationship Type="http://schemas.openxmlformats.org/officeDocument/2006/relationships/package" Target="/ppt/slides/charts/embeddings/package1f.bin" Id="rId1" /></Relationships>
</file>

<file path=ppt/slides/charts/_rels/chart20.xml.rels>&#65279;<?xml version="1.0" encoding="utf-8"?><Relationships xmlns="http://schemas.openxmlformats.org/package/2006/relationships"><Relationship Type="http://schemas.openxmlformats.org/officeDocument/2006/relationships/package" Target="/ppt/slides/charts/embeddings/package20.bin" Id="rId1" /></Relationships>
</file>

<file path=ppt/slides/charts/_rels/chart21.xml.rels>&#65279;<?xml version="1.0" encoding="utf-8"?><Relationships xmlns="http://schemas.openxmlformats.org/package/2006/relationships"><Relationship Type="http://schemas.openxmlformats.org/officeDocument/2006/relationships/package" Target="/ppt/slides/charts/embeddings/package21.bin" Id="rId1" /></Relationships>
</file>

<file path=ppt/slides/charts/_rels/chart22.xml.rels>&#65279;<?xml version="1.0" encoding="utf-8"?><Relationships xmlns="http://schemas.openxmlformats.org/package/2006/relationships"><Relationship Type="http://schemas.openxmlformats.org/officeDocument/2006/relationships/package" Target="/ppt/slides/charts/embeddings/package22.bin" Id="rId1" /></Relationships>
</file>

<file path=ppt/slides/charts/_rels/chart23.xml.rels>&#65279;<?xml version="1.0" encoding="utf-8"?><Relationships xmlns="http://schemas.openxmlformats.org/package/2006/relationships"><Relationship Type="http://schemas.openxmlformats.org/officeDocument/2006/relationships/package" Target="/ppt/slides/charts/embeddings/package23.bin" Id="rId1" /></Relationships>
</file>

<file path=ppt/slides/charts/_rels/chart24.xml.rels>&#65279;<?xml version="1.0" encoding="utf-8"?><Relationships xmlns="http://schemas.openxmlformats.org/package/2006/relationships"><Relationship Type="http://schemas.openxmlformats.org/officeDocument/2006/relationships/package" Target="/ppt/slides/charts/embeddings/package24.bin" Id="rId1" /></Relationships>
</file>

<file path=ppt/slides/charts/_rels/chart25.xml.rels>&#65279;<?xml version="1.0" encoding="utf-8"?><Relationships xmlns="http://schemas.openxmlformats.org/package/2006/relationships"><Relationship Type="http://schemas.openxmlformats.org/officeDocument/2006/relationships/package" Target="/ppt/slides/charts/embeddings/package25.bin" Id="rId1" /></Relationships>
</file>

<file path=ppt/slides/charts/_rels/chart26.xml.rels>&#65279;<?xml version="1.0" encoding="utf-8"?><Relationships xmlns="http://schemas.openxmlformats.org/package/2006/relationships"><Relationship Type="http://schemas.openxmlformats.org/officeDocument/2006/relationships/package" Target="/ppt/slides/charts/embeddings/package26.bin" Id="rId1" /></Relationships>
</file>

<file path=ppt/slides/charts/_rels/chart27.xml.rels>&#65279;<?xml version="1.0" encoding="utf-8"?><Relationships xmlns="http://schemas.openxmlformats.org/package/2006/relationships"><Relationship Type="http://schemas.openxmlformats.org/officeDocument/2006/relationships/package" Target="/ppt/slides/charts/embeddings/package27.bin" Id="rId1" /></Relationships>
</file>

<file path=ppt/slides/charts/_rels/chart28.xml.rels>&#65279;<?xml version="1.0" encoding="utf-8"?><Relationships xmlns="http://schemas.openxmlformats.org/package/2006/relationships"><Relationship Type="http://schemas.openxmlformats.org/officeDocument/2006/relationships/package" Target="/ppt/slides/charts/embeddings/package28.bin" Id="rId1" /></Relationships>
</file>

<file path=ppt/slides/charts/_rels/chart29.xml.rels>&#65279;<?xml version="1.0" encoding="utf-8"?><Relationships xmlns="http://schemas.openxmlformats.org/package/2006/relationships"><Relationship Type="http://schemas.openxmlformats.org/officeDocument/2006/relationships/package" Target="/ppt/slides/charts/embeddings/package29.bin" Id="rId1" /></Relationships>
</file>

<file path=ppt/slides/charts/_rels/chart2a.xml.rels>&#65279;<?xml version="1.0" encoding="utf-8"?><Relationships xmlns="http://schemas.openxmlformats.org/package/2006/relationships"><Relationship Type="http://schemas.openxmlformats.org/officeDocument/2006/relationships/package" Target="/ppt/slides/charts/embeddings/package2a.bin" Id="rId1" /></Relationships>
</file>

<file path=ppt/slides/charts/_rels/chart2b.xml.rels>&#65279;<?xml version="1.0" encoding="utf-8"?><Relationships xmlns="http://schemas.openxmlformats.org/package/2006/relationships"><Relationship Type="http://schemas.openxmlformats.org/officeDocument/2006/relationships/package" Target="/ppt/slides/charts/embeddings/package2b.bin" Id="rId1" /></Relationships>
</file>

<file path=ppt/slides/charts/_rels/chart2c.xml.rels>&#65279;<?xml version="1.0" encoding="utf-8"?><Relationships xmlns="http://schemas.openxmlformats.org/package/2006/relationships"><Relationship Type="http://schemas.openxmlformats.org/officeDocument/2006/relationships/package" Target="/ppt/slides/charts/embeddings/package2c.bin" Id="rId1" /></Relationships>
</file>

<file path=ppt/slides/charts/_rels/chart2d.xml.rels>&#65279;<?xml version="1.0" encoding="utf-8"?><Relationships xmlns="http://schemas.openxmlformats.org/package/2006/relationships"><Relationship Type="http://schemas.openxmlformats.org/officeDocument/2006/relationships/package" Target="/ppt/slides/charts/embeddings/package2d.bin" Id="rId1" /></Relationships>
</file>

<file path=ppt/slides/charts/_rels/chart2e.xml.rels>&#65279;<?xml version="1.0" encoding="utf-8"?><Relationships xmlns="http://schemas.openxmlformats.org/package/2006/relationships"><Relationship Type="http://schemas.openxmlformats.org/officeDocument/2006/relationships/package" Target="/ppt/slides/charts/embeddings/package2e.bin" Id="rId1" /></Relationships>
</file>

<file path=ppt/slides/charts/_rels/chart2f.xml.rels>&#65279;<?xml version="1.0" encoding="utf-8"?><Relationships xmlns="http://schemas.openxmlformats.org/package/2006/relationships"><Relationship Type="http://schemas.openxmlformats.org/officeDocument/2006/relationships/package" Target="/ppt/slides/charts/embeddings/package2f.bin" Id="rId1" /></Relationships>
</file>

<file path=ppt/slides/charts/_rels/chart3.xml.rels>&#65279;<?xml version="1.0" encoding="utf-8"?><Relationships xmlns="http://schemas.openxmlformats.org/package/2006/relationships"><Relationship Type="http://schemas.openxmlformats.org/officeDocument/2006/relationships/package" Target="/ppt/slides/charts/embeddings/package3.bin" Id="rId1" /></Relationships>
</file>

<file path=ppt/slides/charts/_rels/chart30.xml.rels>&#65279;<?xml version="1.0" encoding="utf-8"?><Relationships xmlns="http://schemas.openxmlformats.org/package/2006/relationships"><Relationship Type="http://schemas.openxmlformats.org/officeDocument/2006/relationships/package" Target="/ppt/slides/charts/embeddings/package30.bin" Id="rId1" /></Relationships>
</file>

<file path=ppt/slides/charts/_rels/chart31.xml.rels>&#65279;<?xml version="1.0" encoding="utf-8"?><Relationships xmlns="http://schemas.openxmlformats.org/package/2006/relationships"><Relationship Type="http://schemas.openxmlformats.org/officeDocument/2006/relationships/package" Target="/ppt/slides/charts/embeddings/package31.bin" Id="rId1" /></Relationships>
</file>

<file path=ppt/slides/charts/_rels/chart32.xml.rels>&#65279;<?xml version="1.0" encoding="utf-8"?><Relationships xmlns="http://schemas.openxmlformats.org/package/2006/relationships"><Relationship Type="http://schemas.openxmlformats.org/officeDocument/2006/relationships/package" Target="/ppt/slides/charts/embeddings/package32.bin" Id="rId1" /></Relationships>
</file>

<file path=ppt/slides/charts/_rels/chart33.xml.rels>&#65279;<?xml version="1.0" encoding="utf-8"?><Relationships xmlns="http://schemas.openxmlformats.org/package/2006/relationships"><Relationship Type="http://schemas.openxmlformats.org/officeDocument/2006/relationships/package" Target="/ppt/slides/charts/embeddings/package33.bin" Id="rId1" /></Relationships>
</file>

<file path=ppt/slides/charts/_rels/chart34.xml.rels>&#65279;<?xml version="1.0" encoding="utf-8"?><Relationships xmlns="http://schemas.openxmlformats.org/package/2006/relationships"><Relationship Type="http://schemas.openxmlformats.org/officeDocument/2006/relationships/package" Target="/ppt/slides/charts/embeddings/package34.bin" Id="rId1" /></Relationships>
</file>

<file path=ppt/slides/charts/_rels/chart35.xml.rels>&#65279;<?xml version="1.0" encoding="utf-8"?><Relationships xmlns="http://schemas.openxmlformats.org/package/2006/relationships"><Relationship Type="http://schemas.openxmlformats.org/officeDocument/2006/relationships/package" Target="/ppt/slides/charts/embeddings/package35.bin" Id="rId1" /></Relationships>
</file>

<file path=ppt/slides/charts/_rels/chart36.xml.rels>&#65279;<?xml version="1.0" encoding="utf-8"?><Relationships xmlns="http://schemas.openxmlformats.org/package/2006/relationships"><Relationship Type="http://schemas.openxmlformats.org/officeDocument/2006/relationships/package" Target="/ppt/slides/charts/embeddings/package36.bin" Id="rId1" /></Relationships>
</file>

<file path=ppt/slides/charts/_rels/chart37.xml.rels>&#65279;<?xml version="1.0" encoding="utf-8"?><Relationships xmlns="http://schemas.openxmlformats.org/package/2006/relationships"><Relationship Type="http://schemas.openxmlformats.org/officeDocument/2006/relationships/package" Target="/ppt/slides/charts/embeddings/package37.bin" Id="rId1" /></Relationships>
</file>

<file path=ppt/slides/charts/_rels/chart38.xml.rels>&#65279;<?xml version="1.0" encoding="utf-8"?><Relationships xmlns="http://schemas.openxmlformats.org/package/2006/relationships"><Relationship Type="http://schemas.openxmlformats.org/officeDocument/2006/relationships/package" Target="/ppt/slides/charts/embeddings/package38.bin" Id="rId1" /></Relationships>
</file>

<file path=ppt/slides/charts/_rels/chart39.xml.rels>&#65279;<?xml version="1.0" encoding="utf-8"?><Relationships xmlns="http://schemas.openxmlformats.org/package/2006/relationships"><Relationship Type="http://schemas.openxmlformats.org/officeDocument/2006/relationships/package" Target="/ppt/slides/charts/embeddings/package39.bin" Id="rId1" /></Relationships>
</file>

<file path=ppt/slides/charts/_rels/chart3a.xml.rels>&#65279;<?xml version="1.0" encoding="utf-8"?><Relationships xmlns="http://schemas.openxmlformats.org/package/2006/relationships"><Relationship Type="http://schemas.openxmlformats.org/officeDocument/2006/relationships/package" Target="/ppt/slides/charts/embeddings/package3a.bin" Id="rId1" /></Relationships>
</file>

<file path=ppt/slides/charts/_rels/chart3b.xml.rels>&#65279;<?xml version="1.0" encoding="utf-8"?><Relationships xmlns="http://schemas.openxmlformats.org/package/2006/relationships"><Relationship Type="http://schemas.openxmlformats.org/officeDocument/2006/relationships/package" Target="/ppt/slides/charts/embeddings/package3b.bin" Id="rId1" /></Relationships>
</file>

<file path=ppt/slides/charts/_rels/chart3c.xml.rels>&#65279;<?xml version="1.0" encoding="utf-8"?><Relationships xmlns="http://schemas.openxmlformats.org/package/2006/relationships"><Relationship Type="http://schemas.openxmlformats.org/officeDocument/2006/relationships/package" Target="/ppt/slides/charts/embeddings/package3c.bin" Id="rId1" /></Relationships>
</file>

<file path=ppt/slides/charts/_rels/chart3d.xml.rels>&#65279;<?xml version="1.0" encoding="utf-8"?><Relationships xmlns="http://schemas.openxmlformats.org/package/2006/relationships"><Relationship Type="http://schemas.openxmlformats.org/officeDocument/2006/relationships/package" Target="/ppt/slides/charts/embeddings/package3d.bin" Id="rId1" /></Relationships>
</file>

<file path=ppt/slides/charts/_rels/chart3e.xml.rels>&#65279;<?xml version="1.0" encoding="utf-8"?><Relationships xmlns="http://schemas.openxmlformats.org/package/2006/relationships"><Relationship Type="http://schemas.openxmlformats.org/officeDocument/2006/relationships/package" Target="/ppt/slides/charts/embeddings/package3e.bin" Id="rId1" /></Relationships>
</file>

<file path=ppt/slides/charts/_rels/chart3f.xml.rels>&#65279;<?xml version="1.0" encoding="utf-8"?><Relationships xmlns="http://schemas.openxmlformats.org/package/2006/relationships"><Relationship Type="http://schemas.openxmlformats.org/officeDocument/2006/relationships/package" Target="/ppt/slides/charts/embeddings/package3f.bin" Id="rId1" /></Relationships>
</file>

<file path=ppt/slides/charts/_rels/chart4.xml.rels>&#65279;<?xml version="1.0" encoding="utf-8"?><Relationships xmlns="http://schemas.openxmlformats.org/package/2006/relationships"><Relationship Type="http://schemas.openxmlformats.org/officeDocument/2006/relationships/package" Target="/ppt/slides/charts/embeddings/package4.bin" Id="rId1" /></Relationships>
</file>

<file path=ppt/slides/charts/_rels/chart40.xml.rels>&#65279;<?xml version="1.0" encoding="utf-8"?><Relationships xmlns="http://schemas.openxmlformats.org/package/2006/relationships"><Relationship Type="http://schemas.openxmlformats.org/officeDocument/2006/relationships/package" Target="/ppt/slides/charts/embeddings/package40.bin" Id="rId1" /></Relationships>
</file>

<file path=ppt/slides/charts/_rels/chart41.xml.rels>&#65279;<?xml version="1.0" encoding="utf-8"?><Relationships xmlns="http://schemas.openxmlformats.org/package/2006/relationships"><Relationship Type="http://schemas.openxmlformats.org/officeDocument/2006/relationships/package" Target="/ppt/slides/charts/embeddings/package41.bin" Id="rId1" /></Relationships>
</file>

<file path=ppt/slides/charts/_rels/chart42.xml.rels>&#65279;<?xml version="1.0" encoding="utf-8"?><Relationships xmlns="http://schemas.openxmlformats.org/package/2006/relationships"><Relationship Type="http://schemas.openxmlformats.org/officeDocument/2006/relationships/package" Target="/ppt/slides/charts/embeddings/package42.bin" Id="rId1" /></Relationships>
</file>

<file path=ppt/slides/charts/_rels/chart43.xml.rels>&#65279;<?xml version="1.0" encoding="utf-8"?><Relationships xmlns="http://schemas.openxmlformats.org/package/2006/relationships"><Relationship Type="http://schemas.openxmlformats.org/officeDocument/2006/relationships/package" Target="/ppt/slides/charts/embeddings/package43.bin" Id="rId1" /></Relationships>
</file>

<file path=ppt/slides/charts/_rels/chart44.xml.rels>&#65279;<?xml version="1.0" encoding="utf-8"?><Relationships xmlns="http://schemas.openxmlformats.org/package/2006/relationships"><Relationship Type="http://schemas.openxmlformats.org/officeDocument/2006/relationships/package" Target="/ppt/slides/charts/embeddings/package44.bin" Id="rId1" /></Relationships>
</file>

<file path=ppt/slides/charts/_rels/chart45.xml.rels>&#65279;<?xml version="1.0" encoding="utf-8"?><Relationships xmlns="http://schemas.openxmlformats.org/package/2006/relationships"><Relationship Type="http://schemas.openxmlformats.org/officeDocument/2006/relationships/package" Target="/ppt/slides/charts/embeddings/package45.bin" Id="rId1" /></Relationships>
</file>

<file path=ppt/slides/charts/_rels/chart46.xml.rels>&#65279;<?xml version="1.0" encoding="utf-8"?><Relationships xmlns="http://schemas.openxmlformats.org/package/2006/relationships"><Relationship Type="http://schemas.openxmlformats.org/officeDocument/2006/relationships/package" Target="/ppt/slides/charts/embeddings/package46.bin" Id="rId1" /></Relationships>
</file>

<file path=ppt/slides/charts/_rels/chart47.xml.rels>&#65279;<?xml version="1.0" encoding="utf-8"?><Relationships xmlns="http://schemas.openxmlformats.org/package/2006/relationships"><Relationship Type="http://schemas.openxmlformats.org/officeDocument/2006/relationships/package" Target="/ppt/slides/charts/embeddings/package47.bin" Id="rId1" /></Relationships>
</file>

<file path=ppt/slides/charts/_rels/chart48.xml.rels>&#65279;<?xml version="1.0" encoding="utf-8"?><Relationships xmlns="http://schemas.openxmlformats.org/package/2006/relationships"><Relationship Type="http://schemas.openxmlformats.org/officeDocument/2006/relationships/package" Target="/ppt/slides/charts/embeddings/package48.bin" Id="rId1" /></Relationships>
</file>

<file path=ppt/slides/charts/_rels/chart49.xml.rels>&#65279;<?xml version="1.0" encoding="utf-8"?><Relationships xmlns="http://schemas.openxmlformats.org/package/2006/relationships"><Relationship Type="http://schemas.openxmlformats.org/officeDocument/2006/relationships/package" Target="/ppt/slides/charts/embeddings/package49.bin" Id="rId1" /></Relationships>
</file>

<file path=ppt/slides/charts/_rels/chart4a.xml.rels>&#65279;<?xml version="1.0" encoding="utf-8"?><Relationships xmlns="http://schemas.openxmlformats.org/package/2006/relationships"><Relationship Type="http://schemas.openxmlformats.org/officeDocument/2006/relationships/package" Target="/ppt/slides/charts/embeddings/package4a.bin" Id="rId1" /></Relationships>
</file>

<file path=ppt/slides/charts/_rels/chart4b.xml.rels>&#65279;<?xml version="1.0" encoding="utf-8"?><Relationships xmlns="http://schemas.openxmlformats.org/package/2006/relationships"><Relationship Type="http://schemas.openxmlformats.org/officeDocument/2006/relationships/package" Target="/ppt/slides/charts/embeddings/package4b.bin" Id="rId1" /></Relationships>
</file>

<file path=ppt/slides/charts/_rels/chart4c.xml.rels>&#65279;<?xml version="1.0" encoding="utf-8"?><Relationships xmlns="http://schemas.openxmlformats.org/package/2006/relationships"><Relationship Type="http://schemas.openxmlformats.org/officeDocument/2006/relationships/package" Target="/ppt/slides/charts/embeddings/package4c.bin" Id="rId1" /></Relationships>
</file>

<file path=ppt/slides/charts/_rels/chart4d.xml.rels>&#65279;<?xml version="1.0" encoding="utf-8"?><Relationships xmlns="http://schemas.openxmlformats.org/package/2006/relationships"><Relationship Type="http://schemas.openxmlformats.org/officeDocument/2006/relationships/package" Target="/ppt/slides/charts/embeddings/package4d.bin" Id="rId1" /></Relationships>
</file>

<file path=ppt/slides/charts/_rels/chart4e.xml.rels>&#65279;<?xml version="1.0" encoding="utf-8"?><Relationships xmlns="http://schemas.openxmlformats.org/package/2006/relationships"><Relationship Type="http://schemas.openxmlformats.org/officeDocument/2006/relationships/package" Target="/ppt/slides/charts/embeddings/package4e.bin" Id="rId1" /></Relationships>
</file>

<file path=ppt/slides/charts/_rels/chart4f.xml.rels>&#65279;<?xml version="1.0" encoding="utf-8"?><Relationships xmlns="http://schemas.openxmlformats.org/package/2006/relationships"><Relationship Type="http://schemas.openxmlformats.org/officeDocument/2006/relationships/package" Target="/ppt/slides/charts/embeddings/package4f.bin" Id="rId1" /></Relationships>
</file>

<file path=ppt/slides/charts/_rels/chart5.xml.rels>&#65279;<?xml version="1.0" encoding="utf-8"?><Relationships xmlns="http://schemas.openxmlformats.org/package/2006/relationships"><Relationship Type="http://schemas.openxmlformats.org/officeDocument/2006/relationships/package" Target="/ppt/slides/charts/embeddings/package5.bin" Id="rId1" /></Relationships>
</file>

<file path=ppt/slides/charts/_rels/chart50.xml.rels>&#65279;<?xml version="1.0" encoding="utf-8"?><Relationships xmlns="http://schemas.openxmlformats.org/package/2006/relationships"><Relationship Type="http://schemas.openxmlformats.org/officeDocument/2006/relationships/package" Target="/ppt/slides/charts/embeddings/package50.bin" Id="rId1" /></Relationships>
</file>

<file path=ppt/slides/charts/_rels/chart51.xml.rels>&#65279;<?xml version="1.0" encoding="utf-8"?><Relationships xmlns="http://schemas.openxmlformats.org/package/2006/relationships"><Relationship Type="http://schemas.openxmlformats.org/officeDocument/2006/relationships/package" Target="/ppt/slides/charts/embeddings/package51.bin" Id="rId1" /></Relationships>
</file>

<file path=ppt/slides/charts/_rels/chart52.xml.rels>&#65279;<?xml version="1.0" encoding="utf-8"?><Relationships xmlns="http://schemas.openxmlformats.org/package/2006/relationships"><Relationship Type="http://schemas.openxmlformats.org/officeDocument/2006/relationships/package" Target="/ppt/slides/charts/embeddings/package52.bin" Id="rId1" /></Relationships>
</file>

<file path=ppt/slides/charts/_rels/chart53.xml.rels>&#65279;<?xml version="1.0" encoding="utf-8"?><Relationships xmlns="http://schemas.openxmlformats.org/package/2006/relationships"><Relationship Type="http://schemas.openxmlformats.org/officeDocument/2006/relationships/package" Target="/ppt/slides/charts/embeddings/package53.bin" Id="rId1" /></Relationships>
</file>

<file path=ppt/slides/charts/_rels/chart54.xml.rels>&#65279;<?xml version="1.0" encoding="utf-8"?><Relationships xmlns="http://schemas.openxmlformats.org/package/2006/relationships"><Relationship Type="http://schemas.openxmlformats.org/officeDocument/2006/relationships/package" Target="/ppt/slides/charts/embeddings/package54.bin" Id="rId1" /></Relationships>
</file>

<file path=ppt/slides/charts/_rels/chart55.xml.rels>&#65279;<?xml version="1.0" encoding="utf-8"?><Relationships xmlns="http://schemas.openxmlformats.org/package/2006/relationships"><Relationship Type="http://schemas.openxmlformats.org/officeDocument/2006/relationships/package" Target="/ppt/slides/charts/embeddings/package55.bin" Id="rId1" /></Relationships>
</file>

<file path=ppt/slides/charts/_rels/chart56.xml.rels>&#65279;<?xml version="1.0" encoding="utf-8"?><Relationships xmlns="http://schemas.openxmlformats.org/package/2006/relationships"><Relationship Type="http://schemas.openxmlformats.org/officeDocument/2006/relationships/package" Target="/ppt/slides/charts/embeddings/package56.bin" Id="rId1" /></Relationships>
</file>

<file path=ppt/slides/charts/_rels/chart57.xml.rels>&#65279;<?xml version="1.0" encoding="utf-8"?><Relationships xmlns="http://schemas.openxmlformats.org/package/2006/relationships"><Relationship Type="http://schemas.openxmlformats.org/officeDocument/2006/relationships/package" Target="/ppt/slides/charts/embeddings/package57.bin" Id="rId1" /></Relationships>
</file>

<file path=ppt/slides/charts/_rels/chart58.xml.rels>&#65279;<?xml version="1.0" encoding="utf-8"?><Relationships xmlns="http://schemas.openxmlformats.org/package/2006/relationships"><Relationship Type="http://schemas.openxmlformats.org/officeDocument/2006/relationships/package" Target="/ppt/slides/charts/embeddings/package58.bin" Id="rId1" /></Relationships>
</file>

<file path=ppt/slides/charts/_rels/chart59.xml.rels>&#65279;<?xml version="1.0" encoding="utf-8"?><Relationships xmlns="http://schemas.openxmlformats.org/package/2006/relationships"><Relationship Type="http://schemas.openxmlformats.org/officeDocument/2006/relationships/package" Target="/ppt/slides/charts/embeddings/package59.bin" Id="rId1" /></Relationships>
</file>

<file path=ppt/slides/charts/_rels/chart5a.xml.rels>&#65279;<?xml version="1.0" encoding="utf-8"?><Relationships xmlns="http://schemas.openxmlformats.org/package/2006/relationships"><Relationship Type="http://schemas.openxmlformats.org/officeDocument/2006/relationships/package" Target="/ppt/slides/charts/embeddings/package5a.bin" Id="rId1" /></Relationships>
</file>

<file path=ppt/slides/charts/_rels/chart5b.xml.rels>&#65279;<?xml version="1.0" encoding="utf-8"?><Relationships xmlns="http://schemas.openxmlformats.org/package/2006/relationships"><Relationship Type="http://schemas.openxmlformats.org/officeDocument/2006/relationships/package" Target="/ppt/slides/charts/embeddings/package5b.bin" Id="rId1" /></Relationships>
</file>

<file path=ppt/slides/charts/_rels/chart5c.xml.rels>&#65279;<?xml version="1.0" encoding="utf-8"?><Relationships xmlns="http://schemas.openxmlformats.org/package/2006/relationships"><Relationship Type="http://schemas.openxmlformats.org/officeDocument/2006/relationships/package" Target="/ppt/slides/charts/embeddings/package5c.bin" Id="rId1" /></Relationships>
</file>

<file path=ppt/slides/charts/_rels/chart5d.xml.rels>&#65279;<?xml version="1.0" encoding="utf-8"?><Relationships xmlns="http://schemas.openxmlformats.org/package/2006/relationships"><Relationship Type="http://schemas.openxmlformats.org/officeDocument/2006/relationships/package" Target="/ppt/slides/charts/embeddings/package5d.bin" Id="rId1" /></Relationships>
</file>

<file path=ppt/slides/charts/_rels/chart6.xml.rels>&#65279;<?xml version="1.0" encoding="utf-8"?><Relationships xmlns="http://schemas.openxmlformats.org/package/2006/relationships"><Relationship Type="http://schemas.openxmlformats.org/officeDocument/2006/relationships/package" Target="/ppt/slides/charts/embeddings/package6.bin" Id="rId1" /></Relationships>
</file>

<file path=ppt/slides/charts/_rels/chart7.xml.rels>&#65279;<?xml version="1.0" encoding="utf-8"?><Relationships xmlns="http://schemas.openxmlformats.org/package/2006/relationships"><Relationship Type="http://schemas.openxmlformats.org/officeDocument/2006/relationships/package" Target="/ppt/slides/charts/embeddings/package7.bin" Id="rId1" /></Relationships>
</file>

<file path=ppt/slides/charts/_rels/chart8.xml.rels>&#65279;<?xml version="1.0" encoding="utf-8"?><Relationships xmlns="http://schemas.openxmlformats.org/package/2006/relationships"><Relationship Type="http://schemas.openxmlformats.org/officeDocument/2006/relationships/package" Target="/ppt/slides/charts/embeddings/package8.bin" Id="rId1" /></Relationships>
</file>

<file path=ppt/slides/charts/_rels/chart9.xml.rels>&#65279;<?xml version="1.0" encoding="utf-8"?><Relationships xmlns="http://schemas.openxmlformats.org/package/2006/relationships"><Relationship Type="http://schemas.openxmlformats.org/officeDocument/2006/relationships/package" Target="/ppt/slides/charts/embeddings/package9.bin" Id="rId1" /></Relationships>
</file>

<file path=ppt/slides/charts/_rels/charta.xml.rels>&#65279;<?xml version="1.0" encoding="utf-8"?><Relationships xmlns="http://schemas.openxmlformats.org/package/2006/relationships"><Relationship Type="http://schemas.openxmlformats.org/officeDocument/2006/relationships/package" Target="/ppt/slides/charts/embeddings/packagea.bin" Id="rId1" /></Relationships>
</file>

<file path=ppt/slides/charts/_rels/chartb.xml.rels>&#65279;<?xml version="1.0" encoding="utf-8"?><Relationships xmlns="http://schemas.openxmlformats.org/package/2006/relationships"><Relationship Type="http://schemas.openxmlformats.org/officeDocument/2006/relationships/package" Target="/ppt/slides/charts/embeddings/packageb.bin" Id="rId1" /></Relationships>
</file>

<file path=ppt/slides/charts/_rels/chartc.xml.rels>&#65279;<?xml version="1.0" encoding="utf-8"?><Relationships xmlns="http://schemas.openxmlformats.org/package/2006/relationships"><Relationship Type="http://schemas.openxmlformats.org/officeDocument/2006/relationships/package" Target="/ppt/slides/charts/embeddings/packagec.bin" Id="rId1" /></Relationships>
</file>

<file path=ppt/slides/charts/_rels/chartd.xml.rels>&#65279;<?xml version="1.0" encoding="utf-8"?><Relationships xmlns="http://schemas.openxmlformats.org/package/2006/relationships"><Relationship Type="http://schemas.openxmlformats.org/officeDocument/2006/relationships/package" Target="/ppt/slides/charts/embeddings/packaged.bin" Id="rId1" /></Relationships>
</file>

<file path=ppt/slides/charts/_rels/charte.xml.rels>&#65279;<?xml version="1.0" encoding="utf-8"?><Relationships xmlns="http://schemas.openxmlformats.org/package/2006/relationships"><Relationship Type="http://schemas.openxmlformats.org/officeDocument/2006/relationships/package" Target="/ppt/slides/charts/embeddings/packagee.bin" Id="rId1" /></Relationships>
</file>

<file path=ppt/slides/charts/_rels/chartf.xml.rels>&#65279;<?xml version="1.0" encoding="utf-8"?><Relationships xmlns="http://schemas.openxmlformats.org/package/2006/relationships"><Relationship Type="http://schemas.openxmlformats.org/officeDocument/2006/relationships/package" Target="/ppt/slides/charts/embeddings/packagef.bin" Id="rId1" /></Relationships>
</file>

<file path=ppt/slides/charts/chart10.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Sheet1!$A$2:$A$6</c:f>
              <c:numCache>
                <c:formatCode>General</c:formatCode>
                <c:ptCount val="14"/>
                <c:pt idx="0">
                  <c:v>2009</c:v>
                </c:pt>
                <c:pt idx="1">
                  <c:v>2011</c:v>
                </c:pt>
                <c:pt idx="2">
                  <c:v>2013</c:v>
                </c:pt>
                <c:pt idx="3">
                  <c:v>2015</c:v>
                </c:pt>
                <c:pt idx="4">
                  <c:v>2017</c:v>
                </c:pt>
              </c:numCache>
            </c:numRef>
          </c:cat>
          <c:val>
            <c:numRef>
              <c:f>Sheet1!$B$2:$B$6</c:f>
              <c:numCache>
                <c:formatCode>General</c:formatCode>
                <c:ptCount val="14"/>
                <c:pt idx="0">
                  <c:v>46.6</c:v>
                </c:pt>
                <c:pt idx="1">
                  <c:v>47.8</c:v>
                </c:pt>
                <c:pt idx="2">
                  <c:v>52.1</c:v>
                </c:pt>
                <c:pt idx="3">
                  <c:v>52.4</c:v>
                </c:pt>
                <c:pt idx="4">
                  <c:v>45.4</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11.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27.0</c:v>
                </c:pt>
                <c:pt idx="1">
                  <c:v/>
                </c:pt>
                <c:pt idx="2">
                  <c:v>18.5</c:v>
                </c:pt>
                <c:pt idx="3">
                  <c:v>36.2</c:v>
                </c:pt>
                <c:pt idx="4">
                  <c:v/>
                </c:pt>
                <c:pt idx="5">
                  <c:v>19.7</c:v>
                </c:pt>
                <c:pt idx="6">
                  <c:v>30.7</c:v>
                </c:pt>
                <c:pt idx="7">
                  <c:v>31.0</c:v>
                </c:pt>
                <c:pt idx="8">
                  <c:v/>
                </c:pt>
                <c:pt idx="9">
                  <c:v>28.5</c:v>
                </c:pt>
                <c:pt idx="10">
                  <c:v>30.0</c:v>
                </c:pt>
                <c:pt idx="11">
                  <c:v>27.7</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12.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Sheet1!$A$2:$A$5</c:f>
              <c:numCache>
                <c:formatCode>General</c:formatCode>
                <c:ptCount val="14"/>
                <c:pt idx="0">
                  <c:v>2011</c:v>
                </c:pt>
                <c:pt idx="1">
                  <c:v>2013</c:v>
                </c:pt>
                <c:pt idx="2">
                  <c:v>2015</c:v>
                </c:pt>
                <c:pt idx="3">
                  <c:v>2017</c:v>
                </c:pt>
              </c:numCache>
            </c:numRef>
          </c:cat>
          <c:val>
            <c:numRef>
              <c:f>Sheet1!$B$2:$B$5</c:f>
              <c:numCache>
                <c:formatCode>General</c:formatCode>
                <c:ptCount val="14"/>
                <c:pt idx="0">
                  <c:v>24.9</c:v>
                </c:pt>
                <c:pt idx="1">
                  <c:v>27.3</c:v>
                </c:pt>
                <c:pt idx="2">
                  <c:v>28.8</c:v>
                </c:pt>
                <c:pt idx="3">
                  <c:v>27.0</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13.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20.7</c:v>
                </c:pt>
                <c:pt idx="1">
                  <c:v/>
                </c:pt>
                <c:pt idx="2">
                  <c:v>15.0</c:v>
                </c:pt>
                <c:pt idx="3">
                  <c:v>26.4</c:v>
                </c:pt>
                <c:pt idx="4">
                  <c:v/>
                </c:pt>
                <c:pt idx="5">
                  <c:v>15.7</c:v>
                </c:pt>
                <c:pt idx="6">
                  <c:v>23.8</c:v>
                </c:pt>
                <c:pt idx="7">
                  <c:v>22.4</c:v>
                </c:pt>
                <c:pt idx="8">
                  <c:v/>
                </c:pt>
                <c:pt idx="9">
                  <c:v>24.1</c:v>
                </c:pt>
                <c:pt idx="10">
                  <c:v>29.5</c:v>
                </c:pt>
                <c:pt idx="11">
                  <c:v>20.0</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14.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Sheet1!$A$2:$A$10</c:f>
              <c:numCache>
                <c:formatCode>General</c:formatCode>
                <c:ptCount val="14"/>
                <c:pt idx="0">
                  <c:v>2001</c:v>
                </c:pt>
                <c:pt idx="1">
                  <c:v>2003</c:v>
                </c:pt>
                <c:pt idx="2">
                  <c:v>2005</c:v>
                </c:pt>
                <c:pt idx="3">
                  <c:v>2007</c:v>
                </c:pt>
                <c:pt idx="4">
                  <c:v>2009</c:v>
                </c:pt>
                <c:pt idx="5">
                  <c:v>2011</c:v>
                </c:pt>
                <c:pt idx="6">
                  <c:v>2013</c:v>
                </c:pt>
                <c:pt idx="7">
                  <c:v>2015</c:v>
                </c:pt>
                <c:pt idx="8">
                  <c:v>2017</c:v>
                </c:pt>
              </c:numCache>
            </c:numRef>
          </c:cat>
          <c:val>
            <c:numRef>
              <c:f>Sheet1!$B$2:$B$10</c:f>
              <c:numCache>
                <c:formatCode>General</c:formatCode>
                <c:ptCount val="14"/>
                <c:pt idx="0">
                  <c:v>20.8</c:v>
                </c:pt>
                <c:pt idx="1">
                  <c:v/>
                </c:pt>
                <c:pt idx="2">
                  <c:v/>
                </c:pt>
                <c:pt idx="3">
                  <c:v>17.6</c:v>
                </c:pt>
                <c:pt idx="4">
                  <c:v>19.9</c:v>
                </c:pt>
                <c:pt idx="5">
                  <c:v>20.1</c:v>
                </c:pt>
                <c:pt idx="6">
                  <c:v>19.7</c:v>
                </c:pt>
                <c:pt idx="7">
                  <c:v>21.1</c:v>
                </c:pt>
                <c:pt idx="8">
                  <c:v>20.7</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15.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13.9</c:v>
                </c:pt>
                <c:pt idx="1">
                  <c:v/>
                </c:pt>
                <c:pt idx="2">
                  <c:v>11.2</c:v>
                </c:pt>
                <c:pt idx="3">
                  <c:v>16.5</c:v>
                </c:pt>
                <c:pt idx="4">
                  <c:v/>
                </c:pt>
                <c:pt idx="5">
                  <c:v>10.0</c:v>
                </c:pt>
                <c:pt idx="6">
                  <c:v>15.1</c:v>
                </c:pt>
                <c:pt idx="7">
                  <c:v>16.8</c:v>
                </c:pt>
                <c:pt idx="8">
                  <c:v/>
                </c:pt>
                <c:pt idx="9">
                  <c:v>17.9</c:v>
                </c:pt>
                <c:pt idx="10">
                  <c:v>19.3</c:v>
                </c:pt>
                <c:pt idx="11">
                  <c:v>13.2</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16.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Sheet1!$A$2:$A$10</c:f>
              <c:numCache>
                <c:formatCode>General</c:formatCode>
                <c:ptCount val="14"/>
                <c:pt idx="0">
                  <c:v>2001</c:v>
                </c:pt>
                <c:pt idx="1">
                  <c:v>2003</c:v>
                </c:pt>
                <c:pt idx="2">
                  <c:v>2005</c:v>
                </c:pt>
                <c:pt idx="3">
                  <c:v>2007</c:v>
                </c:pt>
                <c:pt idx="4">
                  <c:v>2009</c:v>
                </c:pt>
                <c:pt idx="5">
                  <c:v>2011</c:v>
                </c:pt>
                <c:pt idx="6">
                  <c:v>2013</c:v>
                </c:pt>
                <c:pt idx="7">
                  <c:v>2015</c:v>
                </c:pt>
                <c:pt idx="8">
                  <c:v>2017</c:v>
                </c:pt>
              </c:numCache>
            </c:numRef>
          </c:cat>
          <c:val>
            <c:numRef>
              <c:f>Sheet1!$B$2:$B$10</c:f>
              <c:numCache>
                <c:formatCode>General</c:formatCode>
                <c:ptCount val="14"/>
                <c:pt idx="0">
                  <c:v>12.2</c:v>
                </c:pt>
                <c:pt idx="1">
                  <c:v/>
                </c:pt>
                <c:pt idx="2">
                  <c:v/>
                </c:pt>
                <c:pt idx="3">
                  <c:v>12.6</c:v>
                </c:pt>
                <c:pt idx="4">
                  <c:v>12.9</c:v>
                </c:pt>
                <c:pt idx="5">
                  <c:v>12.2</c:v>
                </c:pt>
                <c:pt idx="6">
                  <c:v>14.2</c:v>
                </c:pt>
                <c:pt idx="7">
                  <c:v>15.5</c:v>
                </c:pt>
                <c:pt idx="8">
                  <c:v>13.9</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17.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8.8</c:v>
                </c:pt>
                <c:pt idx="1">
                  <c:v/>
                </c:pt>
                <c:pt idx="2">
                  <c:v>6.7</c:v>
                </c:pt>
                <c:pt idx="3">
                  <c:v>10.7</c:v>
                </c:pt>
                <c:pt idx="4">
                  <c:v/>
                </c:pt>
                <c:pt idx="5">
                  <c:v>6.3</c:v>
                </c:pt>
                <c:pt idx="6">
                  <c:v>9.7</c:v>
                </c:pt>
                <c:pt idx="7">
                  <c:v>10.2</c:v>
                </c:pt>
                <c:pt idx="8">
                  <c:v/>
                </c:pt>
                <c:pt idx="9">
                  <c:v>11.4</c:v>
                </c:pt>
                <c:pt idx="10">
                  <c:v>17.5</c:v>
                </c:pt>
                <c:pt idx="11">
                  <c:v>8.3</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18.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Sheet1!$A$2:$A$10</c:f>
              <c:numCache>
                <c:formatCode>General</c:formatCode>
                <c:ptCount val="14"/>
                <c:pt idx="0">
                  <c:v>2001</c:v>
                </c:pt>
                <c:pt idx="1">
                  <c:v>2003</c:v>
                </c:pt>
                <c:pt idx="2">
                  <c:v>2005</c:v>
                </c:pt>
                <c:pt idx="3">
                  <c:v>2007</c:v>
                </c:pt>
                <c:pt idx="4">
                  <c:v>2009</c:v>
                </c:pt>
                <c:pt idx="5">
                  <c:v>2011</c:v>
                </c:pt>
                <c:pt idx="6">
                  <c:v>2013</c:v>
                </c:pt>
                <c:pt idx="7">
                  <c:v>2015</c:v>
                </c:pt>
                <c:pt idx="8">
                  <c:v>2017</c:v>
                </c:pt>
              </c:numCache>
            </c:numRef>
          </c:cat>
          <c:val>
            <c:numRef>
              <c:f>Sheet1!$B$2:$B$10</c:f>
              <c:numCache>
                <c:formatCode>General</c:formatCode>
                <c:ptCount val="14"/>
                <c:pt idx="0">
                  <c:v>7.9</c:v>
                </c:pt>
                <c:pt idx="1">
                  <c:v/>
                </c:pt>
                <c:pt idx="2">
                  <c:v/>
                </c:pt>
                <c:pt idx="3">
                  <c:v>7.7</c:v>
                </c:pt>
                <c:pt idx="4">
                  <c:v>6.9</c:v>
                </c:pt>
                <c:pt idx="5">
                  <c:v>6.7</c:v>
                </c:pt>
                <c:pt idx="6">
                  <c:v>7.3</c:v>
                </c:pt>
                <c:pt idx="7">
                  <c:v>7.2</c:v>
                </c:pt>
                <c:pt idx="8">
                  <c:v>8.8</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19.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14.6</c:v>
                </c:pt>
                <c:pt idx="1">
                  <c:v/>
                </c:pt>
                <c:pt idx="2">
                  <c:v>16.5</c:v>
                </c:pt>
                <c:pt idx="3">
                  <c:v>12.3</c:v>
                </c:pt>
                <c:pt idx="4">
                  <c:v/>
                </c:pt>
                <c:pt idx="5">
                  <c:v>5.8</c:v>
                </c:pt>
                <c:pt idx="6">
                  <c:v>18.4</c:v>
                </c:pt>
                <c:pt idx="7">
                  <c:v>19.4</c:v>
                </c:pt>
                <c:pt idx="8">
                  <c:v/>
                </c:pt>
                <c:pt idx="9">
                  <c:v>15.2</c:v>
                </c:pt>
                <c:pt idx="10">
                  <c:v>17.4</c:v>
                </c:pt>
                <c:pt idx="11">
                  <c:v>14.7</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1a.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Sheet1!$A$2:$A$10</c:f>
              <c:numCache>
                <c:formatCode>General</c:formatCode>
                <c:ptCount val="14"/>
                <c:pt idx="0">
                  <c:v>2001</c:v>
                </c:pt>
                <c:pt idx="1">
                  <c:v>2003</c:v>
                </c:pt>
                <c:pt idx="2">
                  <c:v>2005</c:v>
                </c:pt>
                <c:pt idx="3">
                  <c:v>2007</c:v>
                </c:pt>
                <c:pt idx="4">
                  <c:v>2009</c:v>
                </c:pt>
                <c:pt idx="5">
                  <c:v>2011</c:v>
                </c:pt>
                <c:pt idx="6">
                  <c:v>2013</c:v>
                </c:pt>
                <c:pt idx="7">
                  <c:v>2015</c:v>
                </c:pt>
                <c:pt idx="8">
                  <c:v>2017</c:v>
                </c:pt>
              </c:numCache>
            </c:numRef>
          </c:cat>
          <c:val>
            <c:numRef>
              <c:f>Sheet1!$B$2:$B$10</c:f>
              <c:numCache>
                <c:formatCode>General</c:formatCode>
                <c:ptCount val="14"/>
                <c:pt idx="0">
                  <c:v>46.8</c:v>
                </c:pt>
                <c:pt idx="1">
                  <c:v/>
                </c:pt>
                <c:pt idx="2">
                  <c:v/>
                </c:pt>
                <c:pt idx="3">
                  <c:v>34.8</c:v>
                </c:pt>
                <c:pt idx="4">
                  <c:v>32.1</c:v>
                </c:pt>
                <c:pt idx="5">
                  <c:v>28.9</c:v>
                </c:pt>
                <c:pt idx="6">
                  <c:v>24.5</c:v>
                </c:pt>
                <c:pt idx="7">
                  <c:v>20.4</c:v>
                </c:pt>
                <c:pt idx="8">
                  <c:v>14.6</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1b.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5.5</c:v>
                </c:pt>
                <c:pt idx="1">
                  <c:v/>
                </c:pt>
                <c:pt idx="2">
                  <c:v>5.7</c:v>
                </c:pt>
                <c:pt idx="3">
                  <c:v>5.3</c:v>
                </c:pt>
                <c:pt idx="4">
                  <c:v/>
                </c:pt>
                <c:pt idx="5">
                  <c:v>2.9</c:v>
                </c:pt>
                <c:pt idx="6">
                  <c:v>6.6</c:v>
                </c:pt>
                <c:pt idx="7">
                  <c:v>6.6</c:v>
                </c:pt>
                <c:pt idx="8">
                  <c:v/>
                </c:pt>
                <c:pt idx="9">
                  <c:v/>
                </c:pt>
                <c:pt idx="10">
                  <c:v>10.6</c:v>
                </c:pt>
                <c:pt idx="11">
                  <c:v>5.5</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1c.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3.5</c:v>
                </c:pt>
                <c:pt idx="1">
                  <c:v/>
                </c:pt>
                <c:pt idx="2">
                  <c:v>4.1</c:v>
                </c:pt>
                <c:pt idx="3">
                  <c:v>2.6</c:v>
                </c:pt>
                <c:pt idx="4">
                  <c:v/>
                </c:pt>
                <c:pt idx="5">
                  <c:v>1.1</c:v>
                </c:pt>
                <c:pt idx="6">
                  <c:v>4.6</c:v>
                </c:pt>
                <c:pt idx="7">
                  <c:v>4.7</c:v>
                </c:pt>
                <c:pt idx="8">
                  <c:v/>
                </c:pt>
                <c:pt idx="9">
                  <c:v>3.9</c:v>
                </c:pt>
                <c:pt idx="10">
                  <c:v>3.7</c:v>
                </c:pt>
                <c:pt idx="11">
                  <c:v>3.6</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1d.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Sheet1!$A$2:$A$10</c:f>
              <c:numCache>
                <c:formatCode>General</c:formatCode>
                <c:ptCount val="14"/>
                <c:pt idx="0">
                  <c:v>2001</c:v>
                </c:pt>
                <c:pt idx="1">
                  <c:v>2003</c:v>
                </c:pt>
                <c:pt idx="2">
                  <c:v>2005</c:v>
                </c:pt>
                <c:pt idx="3">
                  <c:v>2007</c:v>
                </c:pt>
                <c:pt idx="4">
                  <c:v>2009</c:v>
                </c:pt>
                <c:pt idx="5">
                  <c:v>2011</c:v>
                </c:pt>
                <c:pt idx="6">
                  <c:v>2013</c:v>
                </c:pt>
                <c:pt idx="7">
                  <c:v>2015</c:v>
                </c:pt>
                <c:pt idx="8">
                  <c:v>2017</c:v>
                </c:pt>
              </c:numCache>
            </c:numRef>
          </c:cat>
          <c:val>
            <c:numRef>
              <c:f>Sheet1!$B$2:$B$10</c:f>
              <c:numCache>
                <c:formatCode>General</c:formatCode>
                <c:ptCount val="14"/>
                <c:pt idx="0">
                  <c:v>16.1</c:v>
                </c:pt>
                <c:pt idx="1">
                  <c:v/>
                </c:pt>
                <c:pt idx="2">
                  <c:v/>
                </c:pt>
                <c:pt idx="3">
                  <c:v>11.7</c:v>
                </c:pt>
                <c:pt idx="4">
                  <c:v>11.3</c:v>
                </c:pt>
                <c:pt idx="5">
                  <c:v>9.0</c:v>
                </c:pt>
                <c:pt idx="6">
                  <c:v>6.9</c:v>
                </c:pt>
                <c:pt idx="7">
                  <c:v>5.5</c:v>
                </c:pt>
                <c:pt idx="8">
                  <c:v>3.5</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1e.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0.8</c:v>
                </c:pt>
                <c:pt idx="1">
                  <c:v/>
                </c:pt>
                <c:pt idx="2">
                  <c:v>0.9</c:v>
                </c:pt>
                <c:pt idx="3">
                  <c:v>0.5</c:v>
                </c:pt>
                <c:pt idx="4">
                  <c:v/>
                </c:pt>
                <c:pt idx="5">
                  <c:v>0.4</c:v>
                </c:pt>
                <c:pt idx="6">
                  <c:v>0.7</c:v>
                </c:pt>
                <c:pt idx="7">
                  <c:v>1.1</c:v>
                </c:pt>
                <c:pt idx="8">
                  <c:v/>
                </c:pt>
                <c:pt idx="9">
                  <c:v>0.7</c:v>
                </c:pt>
                <c:pt idx="10">
                  <c:v>2.4</c:v>
                </c:pt>
                <c:pt idx="11">
                  <c:v>0.7</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1f.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Sheet1!$A$2:$A$10</c:f>
              <c:numCache>
                <c:formatCode>General</c:formatCode>
                <c:ptCount val="14"/>
                <c:pt idx="0">
                  <c:v>2001</c:v>
                </c:pt>
                <c:pt idx="1">
                  <c:v>2003</c:v>
                </c:pt>
                <c:pt idx="2">
                  <c:v>2005</c:v>
                </c:pt>
                <c:pt idx="3">
                  <c:v>2007</c:v>
                </c:pt>
                <c:pt idx="4">
                  <c:v>2009</c:v>
                </c:pt>
                <c:pt idx="5">
                  <c:v>2011</c:v>
                </c:pt>
                <c:pt idx="6">
                  <c:v>2013</c:v>
                </c:pt>
                <c:pt idx="7">
                  <c:v>2015</c:v>
                </c:pt>
                <c:pt idx="8">
                  <c:v>2017</c:v>
                </c:pt>
              </c:numCache>
            </c:numRef>
          </c:cat>
          <c:val>
            <c:numRef>
              <c:f>Sheet1!$B$2:$B$10</c:f>
              <c:numCache>
                <c:formatCode>General</c:formatCode>
                <c:ptCount val="14"/>
                <c:pt idx="0">
                  <c:v>5.8</c:v>
                </c:pt>
                <c:pt idx="1">
                  <c:v/>
                </c:pt>
                <c:pt idx="2">
                  <c:v/>
                </c:pt>
                <c:pt idx="3">
                  <c:v>3.9</c:v>
                </c:pt>
                <c:pt idx="4">
                  <c:v>3.2</c:v>
                </c:pt>
                <c:pt idx="5">
                  <c:v>2.5</c:v>
                </c:pt>
                <c:pt idx="6">
                  <c:v>1.8</c:v>
                </c:pt>
                <c:pt idx="7">
                  <c:v>1.7</c:v>
                </c:pt>
                <c:pt idx="8">
                  <c:v>0.8</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20.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0.6</c:v>
                </c:pt>
                <c:pt idx="1">
                  <c:v/>
                </c:pt>
                <c:pt idx="2">
                  <c:v>0.6</c:v>
                </c:pt>
                <c:pt idx="3">
                  <c:v>0.4</c:v>
                </c:pt>
                <c:pt idx="4">
                  <c:v/>
                </c:pt>
                <c:pt idx="5">
                  <c:v>0.4</c:v>
                </c:pt>
                <c:pt idx="6">
                  <c:v>0.1</c:v>
                </c:pt>
                <c:pt idx="7">
                  <c:v>1.0</c:v>
                </c:pt>
                <c:pt idx="8">
                  <c:v/>
                </c:pt>
                <c:pt idx="9">
                  <c:v>0.7</c:v>
                </c:pt>
                <c:pt idx="10">
                  <c:v>2.4</c:v>
                </c:pt>
                <c:pt idx="11">
                  <c:v>0.5</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21.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Sheet1!$A$2:$A$10</c:f>
              <c:numCache>
                <c:formatCode>General</c:formatCode>
                <c:ptCount val="14"/>
                <c:pt idx="0">
                  <c:v>2001</c:v>
                </c:pt>
                <c:pt idx="1">
                  <c:v>2003</c:v>
                </c:pt>
                <c:pt idx="2">
                  <c:v>2005</c:v>
                </c:pt>
                <c:pt idx="3">
                  <c:v>2007</c:v>
                </c:pt>
                <c:pt idx="4">
                  <c:v>2009</c:v>
                </c:pt>
                <c:pt idx="5">
                  <c:v>2011</c:v>
                </c:pt>
                <c:pt idx="6">
                  <c:v>2013</c:v>
                </c:pt>
                <c:pt idx="7">
                  <c:v>2015</c:v>
                </c:pt>
                <c:pt idx="8">
                  <c:v>2017</c:v>
                </c:pt>
              </c:numCache>
            </c:numRef>
          </c:cat>
          <c:val>
            <c:numRef>
              <c:f>Sheet1!$B$2:$B$10</c:f>
              <c:numCache>
                <c:formatCode>General</c:formatCode>
                <c:ptCount val="14"/>
                <c:pt idx="0">
                  <c:v>4.3</c:v>
                </c:pt>
                <c:pt idx="1">
                  <c:v/>
                </c:pt>
                <c:pt idx="2">
                  <c:v/>
                </c:pt>
                <c:pt idx="3">
                  <c:v>2.6</c:v>
                </c:pt>
                <c:pt idx="4">
                  <c:v>2.3</c:v>
                </c:pt>
                <c:pt idx="5">
                  <c:v>1.7</c:v>
                </c:pt>
                <c:pt idx="6">
                  <c:v>1.4</c:v>
                </c:pt>
                <c:pt idx="7">
                  <c:v>1.3</c:v>
                </c:pt>
                <c:pt idx="8">
                  <c:v>0.6</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22.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
                </c:pt>
                <c:pt idx="1">
                  <c:v/>
                </c:pt>
                <c:pt idx="2">
                  <c:v/>
                </c:pt>
                <c:pt idx="3">
                  <c:v/>
                </c:pt>
                <c:pt idx="4">
                  <c:v/>
                </c:pt>
                <c:pt idx="5">
                  <c:v/>
                </c:pt>
                <c:pt idx="6">
                  <c:v/>
                </c:pt>
                <c:pt idx="7">
                  <c:v/>
                </c:pt>
                <c:pt idx="8">
                  <c:v/>
                </c:pt>
                <c:pt idx="9">
                  <c:v/>
                </c:pt>
                <c:pt idx="10">
                  <c:v/>
                </c:pt>
                <c:pt idx="11">
                  <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23.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18.5</c:v>
                </c:pt>
                <c:pt idx="1">
                  <c:v/>
                </c:pt>
                <c:pt idx="2">
                  <c:v>21.8</c:v>
                </c:pt>
                <c:pt idx="3">
                  <c:v>14.8</c:v>
                </c:pt>
                <c:pt idx="4">
                  <c:v/>
                </c:pt>
                <c:pt idx="5">
                  <c:v>11.3</c:v>
                </c:pt>
                <c:pt idx="6">
                  <c:v>20.8</c:v>
                </c:pt>
                <c:pt idx="7">
                  <c:v>23.3</c:v>
                </c:pt>
                <c:pt idx="8">
                  <c:v/>
                </c:pt>
                <c:pt idx="9">
                  <c:v>24.2</c:v>
                </c:pt>
                <c:pt idx="10">
                  <c:v>21.8</c:v>
                </c:pt>
                <c:pt idx="11">
                  <c:v>17.9</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24.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Sheet1!$A$2:$A$3</c:f>
              <c:numCache>
                <c:formatCode>General</c:formatCode>
                <c:ptCount val="14"/>
                <c:pt idx="0">
                  <c:v>2015</c:v>
                </c:pt>
                <c:pt idx="1">
                  <c:v>2017</c:v>
                </c:pt>
              </c:numCache>
            </c:numRef>
          </c:cat>
          <c:val>
            <c:numRef>
              <c:f>Sheet1!$B$2:$B$3</c:f>
              <c:numCache>
                <c:formatCode>General</c:formatCode>
                <c:ptCount val="14"/>
                <c:pt idx="0">
                  <c:v>24.9</c:v>
                </c:pt>
                <c:pt idx="1">
                  <c:v>18.5</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25.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5.9</c:v>
                </c:pt>
                <c:pt idx="1">
                  <c:v/>
                </c:pt>
                <c:pt idx="2">
                  <c:v>6.4</c:v>
                </c:pt>
                <c:pt idx="3">
                  <c:v>5.2</c:v>
                </c:pt>
                <c:pt idx="4">
                  <c:v/>
                </c:pt>
                <c:pt idx="5">
                  <c:v>2.4</c:v>
                </c:pt>
                <c:pt idx="6">
                  <c:v>6.3</c:v>
                </c:pt>
                <c:pt idx="7">
                  <c:v>8.8</c:v>
                </c:pt>
                <c:pt idx="8">
                  <c:v/>
                </c:pt>
                <c:pt idx="9">
                  <c:v/>
                </c:pt>
                <c:pt idx="10">
                  <c:v>16.0</c:v>
                </c:pt>
                <c:pt idx="11">
                  <c:v>5.3</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26.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Sheet1!$A$2:$A$3</c:f>
              <c:numCache>
                <c:formatCode>General</c:formatCode>
                <c:ptCount val="14"/>
                <c:pt idx="0">
                  <c:v>2015</c:v>
                </c:pt>
                <c:pt idx="1">
                  <c:v>2017</c:v>
                </c:pt>
              </c:numCache>
            </c:numRef>
          </c:cat>
          <c:val>
            <c:numRef>
              <c:f>Sheet1!$B$2:$B$3</c:f>
              <c:numCache>
                <c:formatCode>General</c:formatCode>
                <c:ptCount val="14"/>
                <c:pt idx="0">
                  <c:v>11.0</c:v>
                </c:pt>
                <c:pt idx="1">
                  <c:v>5.9</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27.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5.1</c:v>
                </c:pt>
                <c:pt idx="1">
                  <c:v/>
                </c:pt>
                <c:pt idx="2">
                  <c:v/>
                </c:pt>
                <c:pt idx="3">
                  <c:v/>
                </c:pt>
                <c:pt idx="4">
                  <c:v/>
                </c:pt>
                <c:pt idx="5">
                  <c:v/>
                </c:pt>
                <c:pt idx="6">
                  <c:v/>
                </c:pt>
                <c:pt idx="7">
                  <c:v/>
                </c:pt>
                <c:pt idx="8">
                  <c:v/>
                </c:pt>
                <c:pt idx="9">
                  <c:v/>
                </c:pt>
                <c:pt idx="10">
                  <c:v/>
                </c:pt>
                <c:pt idx="11">
                  <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28.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4.2</c:v>
                </c:pt>
                <c:pt idx="1">
                  <c:v/>
                </c:pt>
                <c:pt idx="2">
                  <c:v>6.7</c:v>
                </c:pt>
                <c:pt idx="3">
                  <c:v>1.5</c:v>
                </c:pt>
                <c:pt idx="4">
                  <c:v/>
                </c:pt>
                <c:pt idx="5">
                  <c:v>2.0</c:v>
                </c:pt>
                <c:pt idx="6">
                  <c:v>4.6</c:v>
                </c:pt>
                <c:pt idx="7">
                  <c:v>5.7</c:v>
                </c:pt>
                <c:pt idx="8">
                  <c:v/>
                </c:pt>
                <c:pt idx="9">
                  <c:v>4.5</c:v>
                </c:pt>
                <c:pt idx="10">
                  <c:v>14.7</c:v>
                </c:pt>
                <c:pt idx="11">
                  <c:v>3.9</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29.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3.0</c:v>
                </c:pt>
                <c:pt idx="1">
                  <c:v/>
                </c:pt>
                <c:pt idx="2">
                  <c:v>3.9</c:v>
                </c:pt>
                <c:pt idx="3">
                  <c:v>1.9</c:v>
                </c:pt>
                <c:pt idx="4">
                  <c:v/>
                </c:pt>
                <c:pt idx="5">
                  <c:v>1.3</c:v>
                </c:pt>
                <c:pt idx="6">
                  <c:v>3.3</c:v>
                </c:pt>
                <c:pt idx="7">
                  <c:v>4.3</c:v>
                </c:pt>
                <c:pt idx="8">
                  <c:v/>
                </c:pt>
                <c:pt idx="9">
                  <c:v>3.7</c:v>
                </c:pt>
                <c:pt idx="10">
                  <c:v>9.6</c:v>
                </c:pt>
                <c:pt idx="11">
                  <c:v>2.7</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2a.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Sheet1!$A$2:$A$10</c:f>
              <c:numCache>
                <c:formatCode>General</c:formatCode>
                <c:ptCount val="14"/>
                <c:pt idx="0">
                  <c:v>2001</c:v>
                </c:pt>
                <c:pt idx="1">
                  <c:v>2003</c:v>
                </c:pt>
                <c:pt idx="2">
                  <c:v>2005</c:v>
                </c:pt>
                <c:pt idx="3">
                  <c:v>2007</c:v>
                </c:pt>
                <c:pt idx="4">
                  <c:v>2009</c:v>
                </c:pt>
                <c:pt idx="5">
                  <c:v>2011</c:v>
                </c:pt>
                <c:pt idx="6">
                  <c:v>2013</c:v>
                </c:pt>
                <c:pt idx="7">
                  <c:v>2015</c:v>
                </c:pt>
                <c:pt idx="8">
                  <c:v>2017</c:v>
                </c:pt>
              </c:numCache>
            </c:numRef>
          </c:cat>
          <c:val>
            <c:numRef>
              <c:f>Sheet1!$B$2:$B$10</c:f>
              <c:numCache>
                <c:formatCode>General</c:formatCode>
                <c:ptCount val="14"/>
                <c:pt idx="0">
                  <c:v>8.8</c:v>
                </c:pt>
                <c:pt idx="1">
                  <c:v/>
                </c:pt>
                <c:pt idx="2">
                  <c:v/>
                </c:pt>
                <c:pt idx="3">
                  <c:v>7.3</c:v>
                </c:pt>
                <c:pt idx="4">
                  <c:v>6.4</c:v>
                </c:pt>
                <c:pt idx="5">
                  <c:v>5.4</c:v>
                </c:pt>
                <c:pt idx="6">
                  <c:v>4.1</c:v>
                </c:pt>
                <c:pt idx="7">
                  <c:v>4.4</c:v>
                </c:pt>
                <c:pt idx="8">
                  <c:v>3.0</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2b.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5.0</c:v>
                </c:pt>
                <c:pt idx="1">
                  <c:v/>
                </c:pt>
                <c:pt idx="2">
                  <c:v>6.3</c:v>
                </c:pt>
                <c:pt idx="3">
                  <c:v>3.4</c:v>
                </c:pt>
                <c:pt idx="4">
                  <c:v/>
                </c:pt>
                <c:pt idx="5">
                  <c:v>2.0</c:v>
                </c:pt>
                <c:pt idx="6">
                  <c:v>5.9</c:v>
                </c:pt>
                <c:pt idx="7">
                  <c:v>6.8</c:v>
                </c:pt>
                <c:pt idx="8">
                  <c:v/>
                </c:pt>
                <c:pt idx="9">
                  <c:v>6.9</c:v>
                </c:pt>
                <c:pt idx="10">
                  <c:v>10.1</c:v>
                </c:pt>
                <c:pt idx="11">
                  <c:v>4.7</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2c.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7.4</c:v>
                </c:pt>
                <c:pt idx="1">
                  <c:v/>
                </c:pt>
                <c:pt idx="2">
                  <c:v>10.1</c:v>
                </c:pt>
                <c:pt idx="3">
                  <c:v>4.2</c:v>
                </c:pt>
                <c:pt idx="4">
                  <c:v/>
                </c:pt>
                <c:pt idx="5">
                  <c:v>3.2</c:v>
                </c:pt>
                <c:pt idx="6">
                  <c:v>8.5</c:v>
                </c:pt>
                <c:pt idx="7">
                  <c:v>10.1</c:v>
                </c:pt>
                <c:pt idx="8">
                  <c:v/>
                </c:pt>
                <c:pt idx="9">
                  <c:v>9.2</c:v>
                </c:pt>
                <c:pt idx="10">
                  <c:v>16.7</c:v>
                </c:pt>
                <c:pt idx="11">
                  <c:v>6.9</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2d.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10.7</c:v>
                </c:pt>
                <c:pt idx="1">
                  <c:v/>
                </c:pt>
                <c:pt idx="2">
                  <c:v>13.2</c:v>
                </c:pt>
                <c:pt idx="3">
                  <c:v>7.7</c:v>
                </c:pt>
                <c:pt idx="4">
                  <c:v/>
                </c:pt>
                <c:pt idx="5">
                  <c:v>4.9</c:v>
                </c:pt>
                <c:pt idx="6">
                  <c:v>12.0</c:v>
                </c:pt>
                <c:pt idx="7">
                  <c:v>15.0</c:v>
                </c:pt>
                <c:pt idx="8">
                  <c:v/>
                </c:pt>
                <c:pt idx="9">
                  <c:v/>
                </c:pt>
                <c:pt idx="10">
                  <c:v>22.5</c:v>
                </c:pt>
                <c:pt idx="11">
                  <c:v>10.0</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2e.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23.4</c:v>
                </c:pt>
                <c:pt idx="1">
                  <c:v/>
                </c:pt>
                <c:pt idx="2">
                  <c:v>24.6</c:v>
                </c:pt>
                <c:pt idx="3">
                  <c:v>21.9</c:v>
                </c:pt>
                <c:pt idx="4">
                  <c:v/>
                </c:pt>
                <c:pt idx="5">
                  <c:v>13.3</c:v>
                </c:pt>
                <c:pt idx="6">
                  <c:v>25.7</c:v>
                </c:pt>
                <c:pt idx="7">
                  <c:v>31.9</c:v>
                </c:pt>
                <c:pt idx="8">
                  <c:v/>
                </c:pt>
                <c:pt idx="9">
                  <c:v>27.7</c:v>
                </c:pt>
                <c:pt idx="10">
                  <c:v>31.5</c:v>
                </c:pt>
                <c:pt idx="11">
                  <c:v>23.2</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2f.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Sheet1!$A$2:$A$10</c:f>
              <c:numCache>
                <c:formatCode>General</c:formatCode>
                <c:ptCount val="14"/>
                <c:pt idx="0">
                  <c:v>2001</c:v>
                </c:pt>
                <c:pt idx="1">
                  <c:v>2003</c:v>
                </c:pt>
                <c:pt idx="2">
                  <c:v>2005</c:v>
                </c:pt>
                <c:pt idx="3">
                  <c:v>2007</c:v>
                </c:pt>
                <c:pt idx="4">
                  <c:v>2009</c:v>
                </c:pt>
                <c:pt idx="5">
                  <c:v>2011</c:v>
                </c:pt>
                <c:pt idx="6">
                  <c:v>2013</c:v>
                </c:pt>
                <c:pt idx="7">
                  <c:v>2015</c:v>
                </c:pt>
                <c:pt idx="8">
                  <c:v>2017</c:v>
                </c:pt>
              </c:numCache>
            </c:numRef>
          </c:cat>
          <c:val>
            <c:numRef>
              <c:f>Sheet1!$B$2:$B$10</c:f>
              <c:numCache>
                <c:formatCode>General</c:formatCode>
                <c:ptCount val="14"/>
                <c:pt idx="0">
                  <c:v>45.9</c:v>
                </c:pt>
                <c:pt idx="1">
                  <c:v/>
                </c:pt>
                <c:pt idx="2">
                  <c:v/>
                </c:pt>
                <c:pt idx="3">
                  <c:v>39.9</c:v>
                </c:pt>
                <c:pt idx="4">
                  <c:v>36.9</c:v>
                </c:pt>
                <c:pt idx="5">
                  <c:v>36.1</c:v>
                </c:pt>
                <c:pt idx="6">
                  <c:v>29.6</c:v>
                </c:pt>
                <c:pt idx="7">
                  <c:v>25.7</c:v>
                </c:pt>
                <c:pt idx="8">
                  <c:v>23.4</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3.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68.1</c:v>
                </c:pt>
                <c:pt idx="1">
                  <c:v/>
                </c:pt>
                <c:pt idx="2">
                  <c:v>71.5</c:v>
                </c:pt>
                <c:pt idx="3">
                  <c:v>64.6</c:v>
                </c:pt>
                <c:pt idx="4">
                  <c:v/>
                </c:pt>
                <c:pt idx="5">
                  <c:v>64.3</c:v>
                </c:pt>
                <c:pt idx="6">
                  <c:v>67.7</c:v>
                </c:pt>
                <c:pt idx="7">
                  <c:v>73.5</c:v>
                </c:pt>
                <c:pt idx="8">
                  <c:v/>
                </c:pt>
                <c:pt idx="9">
                  <c:v/>
                </c:pt>
                <c:pt idx="10">
                  <c:v/>
                </c:pt>
                <c:pt idx="11">
                  <c:v>68.2</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30.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9.5</c:v>
                </c:pt>
                <c:pt idx="1">
                  <c:v/>
                </c:pt>
                <c:pt idx="2">
                  <c:v>10.9</c:v>
                </c:pt>
                <c:pt idx="3">
                  <c:v>7.5</c:v>
                </c:pt>
                <c:pt idx="4">
                  <c:v/>
                </c:pt>
                <c:pt idx="5">
                  <c:v>7.0</c:v>
                </c:pt>
                <c:pt idx="6">
                  <c:v>10.3</c:v>
                </c:pt>
                <c:pt idx="7">
                  <c:v>10.5</c:v>
                </c:pt>
                <c:pt idx="8">
                  <c:v/>
                </c:pt>
                <c:pt idx="9">
                  <c:v/>
                </c:pt>
                <c:pt idx="10">
                  <c:v>17.2</c:v>
                </c:pt>
                <c:pt idx="11">
                  <c:v>9.0</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31.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Sheet1!$A$2:$A$7</c:f>
              <c:numCache>
                <c:formatCode>General</c:formatCode>
                <c:ptCount val="14"/>
                <c:pt idx="0">
                  <c:v>2007</c:v>
                </c:pt>
                <c:pt idx="1">
                  <c:v>2009</c:v>
                </c:pt>
                <c:pt idx="2">
                  <c:v>2011</c:v>
                </c:pt>
                <c:pt idx="3">
                  <c:v>2013</c:v>
                </c:pt>
                <c:pt idx="4">
                  <c:v>2015</c:v>
                </c:pt>
                <c:pt idx="5">
                  <c:v>2017</c:v>
                </c:pt>
              </c:numCache>
            </c:numRef>
          </c:cat>
          <c:val>
            <c:numRef>
              <c:f>Sheet1!$B$2:$B$7</c:f>
              <c:numCache>
                <c:formatCode>General</c:formatCode>
                <c:ptCount val="14"/>
                <c:pt idx="0">
                  <c:v>16.5</c:v>
                </c:pt>
                <c:pt idx="1">
                  <c:v>16.0</c:v>
                </c:pt>
                <c:pt idx="2">
                  <c:v>16.2</c:v>
                </c:pt>
                <c:pt idx="3">
                  <c:v>12.7</c:v>
                </c:pt>
                <c:pt idx="4">
                  <c:v>10.6</c:v>
                </c:pt>
                <c:pt idx="5">
                  <c:v>9.5</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32.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8.3</c:v>
                </c:pt>
                <c:pt idx="1">
                  <c:v/>
                </c:pt>
                <c:pt idx="2">
                  <c:v>10.0</c:v>
                </c:pt>
                <c:pt idx="3">
                  <c:v>6.2</c:v>
                </c:pt>
                <c:pt idx="4">
                  <c:v/>
                </c:pt>
                <c:pt idx="5">
                  <c:v>2.4</c:v>
                </c:pt>
                <c:pt idx="6">
                  <c:v>10.0</c:v>
                </c:pt>
                <c:pt idx="7">
                  <c:v>12.6</c:v>
                </c:pt>
                <c:pt idx="8">
                  <c:v/>
                </c:pt>
                <c:pt idx="9">
                  <c:v>18.7</c:v>
                </c:pt>
                <c:pt idx="10">
                  <c:v>12.5</c:v>
                </c:pt>
                <c:pt idx="11">
                  <c:v>7.7</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33.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Sheet1!$A$2:$A$10</c:f>
              <c:numCache>
                <c:formatCode>General</c:formatCode>
                <c:ptCount val="14"/>
                <c:pt idx="0">
                  <c:v>2001</c:v>
                </c:pt>
                <c:pt idx="1">
                  <c:v>2003</c:v>
                </c:pt>
                <c:pt idx="2">
                  <c:v>2005</c:v>
                </c:pt>
                <c:pt idx="3">
                  <c:v>2007</c:v>
                </c:pt>
                <c:pt idx="4">
                  <c:v>2009</c:v>
                </c:pt>
                <c:pt idx="5">
                  <c:v>2011</c:v>
                </c:pt>
                <c:pt idx="6">
                  <c:v>2013</c:v>
                </c:pt>
                <c:pt idx="7">
                  <c:v>2015</c:v>
                </c:pt>
                <c:pt idx="8">
                  <c:v>2017</c:v>
                </c:pt>
              </c:numCache>
            </c:numRef>
          </c:cat>
          <c:val>
            <c:numRef>
              <c:f>Sheet1!$B$2:$B$10</c:f>
              <c:numCache>
                <c:formatCode>General</c:formatCode>
                <c:ptCount val="14"/>
                <c:pt idx="0">
                  <c:v>15.7</c:v>
                </c:pt>
                <c:pt idx="1">
                  <c:v/>
                </c:pt>
                <c:pt idx="2">
                  <c:v/>
                </c:pt>
                <c:pt idx="3">
                  <c:v>11.5</c:v>
                </c:pt>
                <c:pt idx="4">
                  <c:v>12.0</c:v>
                </c:pt>
                <c:pt idx="5">
                  <c:v>11.7</c:v>
                </c:pt>
                <c:pt idx="6">
                  <c:v>12.2</c:v>
                </c:pt>
                <c:pt idx="7">
                  <c:v>10.2</c:v>
                </c:pt>
                <c:pt idx="8">
                  <c:v>8.3</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34.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2.3</c:v>
                </c:pt>
                <c:pt idx="1">
                  <c:v/>
                </c:pt>
                <c:pt idx="2">
                  <c:v>2.6</c:v>
                </c:pt>
                <c:pt idx="3">
                  <c:v>1.9</c:v>
                </c:pt>
                <c:pt idx="4">
                  <c:v/>
                </c:pt>
                <c:pt idx="5">
                  <c:v>1.6</c:v>
                </c:pt>
                <c:pt idx="6">
                  <c:v>2.7</c:v>
                </c:pt>
                <c:pt idx="7">
                  <c:v>2.4</c:v>
                </c:pt>
                <c:pt idx="8">
                  <c:v/>
                </c:pt>
                <c:pt idx="9">
                  <c:v>6.4</c:v>
                </c:pt>
                <c:pt idx="10">
                  <c:v>5.4</c:v>
                </c:pt>
                <c:pt idx="11">
                  <c:v>1.8</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35.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Sheet1!$A$2:$A$7</c:f>
              <c:numCache>
                <c:formatCode>General</c:formatCode>
                <c:ptCount val="14"/>
                <c:pt idx="0">
                  <c:v>2007</c:v>
                </c:pt>
                <c:pt idx="1">
                  <c:v>2009</c:v>
                </c:pt>
                <c:pt idx="2">
                  <c:v>2011</c:v>
                </c:pt>
                <c:pt idx="3">
                  <c:v>2013</c:v>
                </c:pt>
                <c:pt idx="4">
                  <c:v>2015</c:v>
                </c:pt>
                <c:pt idx="5">
                  <c:v>2017</c:v>
                </c:pt>
              </c:numCache>
            </c:numRef>
          </c:cat>
          <c:val>
            <c:numRef>
              <c:f>Sheet1!$B$2:$B$7</c:f>
              <c:numCache>
                <c:formatCode>General</c:formatCode>
                <c:ptCount val="14"/>
                <c:pt idx="0">
                  <c:v>2.9</c:v>
                </c:pt>
                <c:pt idx="1">
                  <c:v>3.6</c:v>
                </c:pt>
                <c:pt idx="2">
                  <c:v>3.1</c:v>
                </c:pt>
                <c:pt idx="3">
                  <c:v>3.1</c:v>
                </c:pt>
                <c:pt idx="4">
                  <c:v>3.4</c:v>
                </c:pt>
                <c:pt idx="5">
                  <c:v>2.3</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36.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2.2</c:v>
                </c:pt>
                <c:pt idx="1">
                  <c:v/>
                </c:pt>
                <c:pt idx="2">
                  <c:v>2.2</c:v>
                </c:pt>
                <c:pt idx="3">
                  <c:v>2.1</c:v>
                </c:pt>
                <c:pt idx="4">
                  <c:v/>
                </c:pt>
                <c:pt idx="5">
                  <c:v>1.5</c:v>
                </c:pt>
                <c:pt idx="6">
                  <c:v>1.8</c:v>
                </c:pt>
                <c:pt idx="7">
                  <c:v>2.9</c:v>
                </c:pt>
                <c:pt idx="8">
                  <c:v/>
                </c:pt>
                <c:pt idx="9">
                  <c:v>3.1</c:v>
                </c:pt>
                <c:pt idx="10">
                  <c:v>6.5</c:v>
                </c:pt>
                <c:pt idx="11">
                  <c:v>2.0</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37.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Sheet1!$A$2:$A$10</c:f>
              <c:numCache>
                <c:formatCode>General</c:formatCode>
                <c:ptCount val="14"/>
                <c:pt idx="0">
                  <c:v>2001</c:v>
                </c:pt>
                <c:pt idx="1">
                  <c:v>2003</c:v>
                </c:pt>
                <c:pt idx="2">
                  <c:v>2005</c:v>
                </c:pt>
                <c:pt idx="3">
                  <c:v>2007</c:v>
                </c:pt>
                <c:pt idx="4">
                  <c:v>2009</c:v>
                </c:pt>
                <c:pt idx="5">
                  <c:v>2011</c:v>
                </c:pt>
                <c:pt idx="6">
                  <c:v>2013</c:v>
                </c:pt>
                <c:pt idx="7">
                  <c:v>2015</c:v>
                </c:pt>
                <c:pt idx="8">
                  <c:v>2017</c:v>
                </c:pt>
              </c:numCache>
            </c:numRef>
          </c:cat>
          <c:val>
            <c:numRef>
              <c:f>Sheet1!$B$2:$B$10</c:f>
              <c:numCache>
                <c:formatCode>General</c:formatCode>
                <c:ptCount val="14"/>
                <c:pt idx="0">
                  <c:v>4.6</c:v>
                </c:pt>
                <c:pt idx="1">
                  <c:v/>
                </c:pt>
                <c:pt idx="2">
                  <c:v/>
                </c:pt>
                <c:pt idx="3">
                  <c:v>5.1</c:v>
                </c:pt>
                <c:pt idx="4">
                  <c:v>6.2</c:v>
                </c:pt>
                <c:pt idx="5">
                  <c:v>4.0</c:v>
                </c:pt>
                <c:pt idx="6">
                  <c:v>2.8</c:v>
                </c:pt>
                <c:pt idx="7">
                  <c:v>2.7</c:v>
                </c:pt>
                <c:pt idx="8">
                  <c:v>2.2</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38.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6.6</c:v>
                </c:pt>
                <c:pt idx="1">
                  <c:v/>
                </c:pt>
                <c:pt idx="2">
                  <c:v>6.5</c:v>
                </c:pt>
                <c:pt idx="3">
                  <c:v>6.6</c:v>
                </c:pt>
                <c:pt idx="4">
                  <c:v/>
                </c:pt>
                <c:pt idx="5">
                  <c:v>5.2</c:v>
                </c:pt>
                <c:pt idx="6">
                  <c:v>7.0</c:v>
                </c:pt>
                <c:pt idx="7">
                  <c:v>7.0</c:v>
                </c:pt>
                <c:pt idx="8">
                  <c:v/>
                </c:pt>
                <c:pt idx="9">
                  <c:v>8.4</c:v>
                </c:pt>
                <c:pt idx="10">
                  <c:v>12.7</c:v>
                </c:pt>
                <c:pt idx="11">
                  <c:v>6.4</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39.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Sheet1!$A$2:$A$5</c:f>
              <c:numCache>
                <c:formatCode>General</c:formatCode>
                <c:ptCount val="14"/>
                <c:pt idx="0">
                  <c:v>2011</c:v>
                </c:pt>
                <c:pt idx="1">
                  <c:v>2013</c:v>
                </c:pt>
                <c:pt idx="2">
                  <c:v>2015</c:v>
                </c:pt>
                <c:pt idx="3">
                  <c:v>2017</c:v>
                </c:pt>
              </c:numCache>
            </c:numRef>
          </c:cat>
          <c:val>
            <c:numRef>
              <c:f>Sheet1!$B$2:$B$5</c:f>
              <c:numCache>
                <c:formatCode>General</c:formatCode>
                <c:ptCount val="14"/>
                <c:pt idx="0">
                  <c:v>12.8</c:v>
                </c:pt>
                <c:pt idx="1">
                  <c:v>10.1</c:v>
                </c:pt>
                <c:pt idx="2">
                  <c:v>7.0</c:v>
                </c:pt>
                <c:pt idx="3">
                  <c:v>6.6</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3a.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1.6</c:v>
                </c:pt>
                <c:pt idx="1">
                  <c:v/>
                </c:pt>
                <c:pt idx="2">
                  <c:v>1.9</c:v>
                </c:pt>
                <c:pt idx="3">
                  <c:v>1.2</c:v>
                </c:pt>
                <c:pt idx="4">
                  <c:v/>
                </c:pt>
                <c:pt idx="5">
                  <c:v>1.5</c:v>
                </c:pt>
                <c:pt idx="6">
                  <c:v>1.2</c:v>
                </c:pt>
                <c:pt idx="7">
                  <c:v>1.7</c:v>
                </c:pt>
                <c:pt idx="8">
                  <c:v/>
                </c:pt>
                <c:pt idx="9">
                  <c:v>2.5</c:v>
                </c:pt>
                <c:pt idx="10">
                  <c:v>4.6</c:v>
                </c:pt>
                <c:pt idx="11">
                  <c:v>1.5</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3b.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Sheet1!$A$2:$A$5</c:f>
              <c:numCache>
                <c:formatCode>General</c:formatCode>
                <c:ptCount val="14"/>
                <c:pt idx="0">
                  <c:v>2011</c:v>
                </c:pt>
                <c:pt idx="1">
                  <c:v>2013</c:v>
                </c:pt>
                <c:pt idx="2">
                  <c:v>2015</c:v>
                </c:pt>
                <c:pt idx="3">
                  <c:v>2017</c:v>
                </c:pt>
              </c:numCache>
            </c:numRef>
          </c:cat>
          <c:val>
            <c:numRef>
              <c:f>Sheet1!$B$2:$B$5</c:f>
              <c:numCache>
                <c:formatCode>General</c:formatCode>
                <c:ptCount val="14"/>
                <c:pt idx="0">
                  <c:v>2.2</c:v>
                </c:pt>
                <c:pt idx="1">
                  <c:v>2.0</c:v>
                </c:pt>
                <c:pt idx="2">
                  <c:v>1.4</c:v>
                </c:pt>
                <c:pt idx="3">
                  <c:v>1.6</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3c.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3.6</c:v>
                </c:pt>
                <c:pt idx="1">
                  <c:v/>
                </c:pt>
                <c:pt idx="2">
                  <c:v>3.8</c:v>
                </c:pt>
                <c:pt idx="3">
                  <c:v>3.5</c:v>
                </c:pt>
                <c:pt idx="4">
                  <c:v/>
                </c:pt>
                <c:pt idx="5">
                  <c:v>1.5</c:v>
                </c:pt>
                <c:pt idx="6">
                  <c:v>3.4</c:v>
                </c:pt>
                <c:pt idx="7">
                  <c:v>5.8</c:v>
                </c:pt>
                <c:pt idx="8">
                  <c:v/>
                </c:pt>
                <c:pt idx="9">
                  <c:v>6.5</c:v>
                </c:pt>
                <c:pt idx="10">
                  <c:v>7.8</c:v>
                </c:pt>
                <c:pt idx="11">
                  <c:v>3.5</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3d.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28.1</c:v>
                </c:pt>
                <c:pt idx="1">
                  <c:v/>
                </c:pt>
                <c:pt idx="2">
                  <c:v>25.9</c:v>
                </c:pt>
                <c:pt idx="3">
                  <c:v>30.5</c:v>
                </c:pt>
                <c:pt idx="4">
                  <c:v/>
                </c:pt>
                <c:pt idx="5">
                  <c:v>24.3</c:v>
                </c:pt>
                <c:pt idx="6">
                  <c:v>28.2</c:v>
                </c:pt>
                <c:pt idx="7">
                  <c:v>31.8</c:v>
                </c:pt>
                <c:pt idx="8">
                  <c:v/>
                </c:pt>
                <c:pt idx="9">
                  <c:v>28.9</c:v>
                </c:pt>
                <c:pt idx="10">
                  <c:v>33.5</c:v>
                </c:pt>
                <c:pt idx="11">
                  <c:v>28.2</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3e.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Sheet1!$A$2:$A$10</c:f>
              <c:numCache>
                <c:formatCode>General</c:formatCode>
                <c:ptCount val="14"/>
                <c:pt idx="0">
                  <c:v>2001</c:v>
                </c:pt>
                <c:pt idx="1">
                  <c:v>2003</c:v>
                </c:pt>
                <c:pt idx="2">
                  <c:v>2005</c:v>
                </c:pt>
                <c:pt idx="3">
                  <c:v>2007</c:v>
                </c:pt>
                <c:pt idx="4">
                  <c:v>2009</c:v>
                </c:pt>
                <c:pt idx="5">
                  <c:v>2011</c:v>
                </c:pt>
                <c:pt idx="6">
                  <c:v>2013</c:v>
                </c:pt>
                <c:pt idx="7">
                  <c:v>2015</c:v>
                </c:pt>
                <c:pt idx="8">
                  <c:v>2017</c:v>
                </c:pt>
              </c:numCache>
            </c:numRef>
          </c:cat>
          <c:val>
            <c:numRef>
              <c:f>Sheet1!$B$2:$B$10</c:f>
              <c:numCache>
                <c:formatCode>General</c:formatCode>
                <c:ptCount val="14"/>
                <c:pt idx="0">
                  <c:v>29.6</c:v>
                </c:pt>
                <c:pt idx="1">
                  <c:v/>
                </c:pt>
                <c:pt idx="2">
                  <c:v/>
                </c:pt>
                <c:pt idx="3">
                  <c:v>27.6</c:v>
                </c:pt>
                <c:pt idx="4">
                  <c:v>26.4</c:v>
                </c:pt>
                <c:pt idx="5">
                  <c:v>28.9</c:v>
                </c:pt>
                <c:pt idx="6">
                  <c:v>27.4</c:v>
                </c:pt>
                <c:pt idx="7">
                  <c:v>25.5</c:v>
                </c:pt>
                <c:pt idx="8">
                  <c:v>28.1</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3f.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47.2</c:v>
                </c:pt>
                <c:pt idx="1">
                  <c:v/>
                </c:pt>
                <c:pt idx="2">
                  <c:v>40.3</c:v>
                </c:pt>
                <c:pt idx="3">
                  <c:v>54.6</c:v>
                </c:pt>
                <c:pt idx="4">
                  <c:v/>
                </c:pt>
                <c:pt idx="5">
                  <c:v>47.2</c:v>
                </c:pt>
                <c:pt idx="6">
                  <c:v>46.8</c:v>
                </c:pt>
                <c:pt idx="7">
                  <c:v>47.8</c:v>
                </c:pt>
                <c:pt idx="8">
                  <c:v/>
                </c:pt>
                <c:pt idx="9">
                  <c:v>48.6</c:v>
                </c:pt>
                <c:pt idx="10">
                  <c:v>46.9</c:v>
                </c:pt>
                <c:pt idx="11">
                  <c:v>48.0</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4.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Sheet1!$A$2:$A$10</c:f>
              <c:numCache>
                <c:formatCode>General</c:formatCode>
                <c:ptCount val="14"/>
                <c:pt idx="0">
                  <c:v>2001</c:v>
                </c:pt>
                <c:pt idx="1">
                  <c:v>2003</c:v>
                </c:pt>
                <c:pt idx="2">
                  <c:v>2005</c:v>
                </c:pt>
                <c:pt idx="3">
                  <c:v>2007</c:v>
                </c:pt>
                <c:pt idx="4">
                  <c:v>2009</c:v>
                </c:pt>
                <c:pt idx="5">
                  <c:v>2011</c:v>
                </c:pt>
                <c:pt idx="6">
                  <c:v>2013</c:v>
                </c:pt>
                <c:pt idx="7">
                  <c:v>2015</c:v>
                </c:pt>
                <c:pt idx="8">
                  <c:v>2017</c:v>
                </c:pt>
              </c:numCache>
            </c:numRef>
          </c:cat>
          <c:val>
            <c:numRef>
              <c:f>Sheet1!$B$2:$B$10</c:f>
              <c:numCache>
                <c:formatCode>General</c:formatCode>
                <c:ptCount val="14"/>
                <c:pt idx="0">
                  <c:v>64.4</c:v>
                </c:pt>
                <c:pt idx="1">
                  <c:v/>
                </c:pt>
                <c:pt idx="2">
                  <c:v/>
                </c:pt>
                <c:pt idx="3">
                  <c:v>73.7</c:v>
                </c:pt>
                <c:pt idx="4">
                  <c:v>77.8</c:v>
                </c:pt>
                <c:pt idx="5">
                  <c:v>74.4</c:v>
                </c:pt>
                <c:pt idx="6">
                  <c:v>70.9</c:v>
                </c:pt>
                <c:pt idx="7">
                  <c:v>73.2</c:v>
                </c:pt>
                <c:pt idx="8">
                  <c:v>68.1</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40.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Sheet1!$A$2:$A$10</c:f>
              <c:numCache>
                <c:formatCode>General</c:formatCode>
                <c:ptCount val="14"/>
                <c:pt idx="0">
                  <c:v>2001</c:v>
                </c:pt>
                <c:pt idx="1">
                  <c:v>2003</c:v>
                </c:pt>
                <c:pt idx="2">
                  <c:v>2005</c:v>
                </c:pt>
                <c:pt idx="3">
                  <c:v>2007</c:v>
                </c:pt>
                <c:pt idx="4">
                  <c:v>2009</c:v>
                </c:pt>
                <c:pt idx="5">
                  <c:v>2011</c:v>
                </c:pt>
                <c:pt idx="6">
                  <c:v>2013</c:v>
                </c:pt>
                <c:pt idx="7">
                  <c:v>2015</c:v>
                </c:pt>
                <c:pt idx="8">
                  <c:v>2017</c:v>
                </c:pt>
              </c:numCache>
            </c:numRef>
          </c:cat>
          <c:val>
            <c:numRef>
              <c:f>Sheet1!$B$2:$B$10</c:f>
              <c:numCache>
                <c:formatCode>General</c:formatCode>
                <c:ptCount val="14"/>
                <c:pt idx="0">
                  <c:v>47.6</c:v>
                </c:pt>
                <c:pt idx="1">
                  <c:v/>
                </c:pt>
                <c:pt idx="2">
                  <c:v/>
                </c:pt>
                <c:pt idx="3">
                  <c:v>51.3</c:v>
                </c:pt>
                <c:pt idx="4">
                  <c:v>47.6</c:v>
                </c:pt>
                <c:pt idx="5">
                  <c:v>48.1</c:v>
                </c:pt>
                <c:pt idx="6">
                  <c:v>50.6</c:v>
                </c:pt>
                <c:pt idx="7">
                  <c:v>45.1</c:v>
                </c:pt>
                <c:pt idx="8">
                  <c:v>47.2</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41.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9.0</c:v>
                </c:pt>
                <c:pt idx="1">
                  <c:v/>
                </c:pt>
                <c:pt idx="2">
                  <c:v>7.4</c:v>
                </c:pt>
                <c:pt idx="3">
                  <c:v>10.5</c:v>
                </c:pt>
                <c:pt idx="4">
                  <c:v/>
                </c:pt>
                <c:pt idx="5">
                  <c:v>6.7</c:v>
                </c:pt>
                <c:pt idx="6">
                  <c:v>10.1</c:v>
                </c:pt>
                <c:pt idx="7">
                  <c:v>10.4</c:v>
                </c:pt>
                <c:pt idx="8">
                  <c:v/>
                </c:pt>
                <c:pt idx="9">
                  <c:v>7.2</c:v>
                </c:pt>
                <c:pt idx="10">
                  <c:v>12.2</c:v>
                </c:pt>
                <c:pt idx="11">
                  <c:v>9.0</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42.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Sheet1!$A$2:$A$4</c:f>
              <c:numCache>
                <c:formatCode>General</c:formatCode>
                <c:ptCount val="14"/>
                <c:pt idx="0">
                  <c:v>2013</c:v>
                </c:pt>
                <c:pt idx="1">
                  <c:v>2015</c:v>
                </c:pt>
                <c:pt idx="2">
                  <c:v>2017</c:v>
                </c:pt>
              </c:numCache>
            </c:numRef>
          </c:cat>
          <c:val>
            <c:numRef>
              <c:f>Sheet1!$B$2:$B$4</c:f>
              <c:numCache>
                <c:formatCode>General</c:formatCode>
                <c:ptCount val="14"/>
                <c:pt idx="0">
                  <c:v>11.3</c:v>
                </c:pt>
                <c:pt idx="1">
                  <c:v>9.4</c:v>
                </c:pt>
                <c:pt idx="2">
                  <c:v>9.0</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43.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48.8</c:v>
                </c:pt>
                <c:pt idx="1">
                  <c:v/>
                </c:pt>
                <c:pt idx="2">
                  <c:v>53.8</c:v>
                </c:pt>
                <c:pt idx="3">
                  <c:v>43.6</c:v>
                </c:pt>
                <c:pt idx="4">
                  <c:v/>
                </c:pt>
                <c:pt idx="5">
                  <c:v>55.3</c:v>
                </c:pt>
                <c:pt idx="6">
                  <c:v>48.3</c:v>
                </c:pt>
                <c:pt idx="7">
                  <c:v>42.7</c:v>
                </c:pt>
                <c:pt idx="8">
                  <c:v/>
                </c:pt>
                <c:pt idx="9">
                  <c:v>57.2</c:v>
                </c:pt>
                <c:pt idx="10">
                  <c:v>61.8</c:v>
                </c:pt>
                <c:pt idx="11">
                  <c:v>48.3</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44.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Sheet1!$A$2:$A$4</c:f>
              <c:numCache>
                <c:formatCode>General</c:formatCode>
                <c:ptCount val="14"/>
                <c:pt idx="0">
                  <c:v>2013</c:v>
                </c:pt>
                <c:pt idx="1">
                  <c:v>2015</c:v>
                </c:pt>
                <c:pt idx="2">
                  <c:v>2017</c:v>
                </c:pt>
              </c:numCache>
            </c:numRef>
          </c:cat>
          <c:val>
            <c:numRef>
              <c:f>Sheet1!$B$2:$B$4</c:f>
              <c:numCache>
                <c:formatCode>General</c:formatCode>
                <c:ptCount val="14"/>
                <c:pt idx="0">
                  <c:v>42.9</c:v>
                </c:pt>
                <c:pt idx="1">
                  <c:v>48.6</c:v>
                </c:pt>
                <c:pt idx="2">
                  <c:v>48.8</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45.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64.4</c:v>
                </c:pt>
                <c:pt idx="1">
                  <c:v/>
                </c:pt>
                <c:pt idx="2">
                  <c:v>68.5</c:v>
                </c:pt>
                <c:pt idx="3">
                  <c:v>60.3</c:v>
                </c:pt>
                <c:pt idx="4">
                  <c:v/>
                </c:pt>
                <c:pt idx="5">
                  <c:v>71.1</c:v>
                </c:pt>
                <c:pt idx="6">
                  <c:v>63.9</c:v>
                </c:pt>
                <c:pt idx="7">
                  <c:v>57.6</c:v>
                </c:pt>
                <c:pt idx="8">
                  <c:v/>
                </c:pt>
                <c:pt idx="9">
                  <c:v>67.3</c:v>
                </c:pt>
                <c:pt idx="10">
                  <c:v>58.0</c:v>
                </c:pt>
                <c:pt idx="11">
                  <c:v>64.0</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46.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Sheet1!$A$2:$A$7</c:f>
              <c:numCache>
                <c:formatCode>General</c:formatCode>
                <c:ptCount val="14"/>
                <c:pt idx="0">
                  <c:v>2007</c:v>
                </c:pt>
                <c:pt idx="1">
                  <c:v>2009</c:v>
                </c:pt>
                <c:pt idx="2">
                  <c:v>2011</c:v>
                </c:pt>
                <c:pt idx="3">
                  <c:v>2013</c:v>
                </c:pt>
                <c:pt idx="4">
                  <c:v>2015</c:v>
                </c:pt>
                <c:pt idx="5">
                  <c:v>2017</c:v>
                </c:pt>
              </c:numCache>
            </c:numRef>
          </c:cat>
          <c:val>
            <c:numRef>
              <c:f>Sheet1!$B$2:$B$7</c:f>
              <c:numCache>
                <c:formatCode>General</c:formatCode>
                <c:ptCount val="14"/>
                <c:pt idx="0">
                  <c:v>65.1</c:v>
                </c:pt>
                <c:pt idx="1">
                  <c:v>57.6</c:v>
                </c:pt>
                <c:pt idx="2">
                  <c:v>56.2</c:v>
                </c:pt>
                <c:pt idx="3">
                  <c:v>64.0</c:v>
                </c:pt>
                <c:pt idx="4">
                  <c:v>67.8</c:v>
                </c:pt>
                <c:pt idx="5">
                  <c:v>64.4</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47.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9.9</c:v>
                </c:pt>
                <c:pt idx="1">
                  <c:v/>
                </c:pt>
                <c:pt idx="2">
                  <c:v>10.3</c:v>
                </c:pt>
                <c:pt idx="3">
                  <c:v>9.5</c:v>
                </c:pt>
                <c:pt idx="4">
                  <c:v/>
                </c:pt>
                <c:pt idx="5">
                  <c:v>9.6</c:v>
                </c:pt>
                <c:pt idx="6">
                  <c:v>10.3</c:v>
                </c:pt>
                <c:pt idx="7">
                  <c:v>10.1</c:v>
                </c:pt>
                <c:pt idx="8">
                  <c:v/>
                </c:pt>
                <c:pt idx="9">
                  <c:v>12.0</c:v>
                </c:pt>
                <c:pt idx="10">
                  <c:v>14.1</c:v>
                </c:pt>
                <c:pt idx="11">
                  <c:v>9.7</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48.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Sheet1!$A$2:$A$7</c:f>
              <c:numCache>
                <c:formatCode>General</c:formatCode>
                <c:ptCount val="14"/>
                <c:pt idx="0">
                  <c:v>2007</c:v>
                </c:pt>
                <c:pt idx="1">
                  <c:v>2009</c:v>
                </c:pt>
                <c:pt idx="2">
                  <c:v>2011</c:v>
                </c:pt>
                <c:pt idx="3">
                  <c:v>2013</c:v>
                </c:pt>
                <c:pt idx="4">
                  <c:v>2015</c:v>
                </c:pt>
                <c:pt idx="5">
                  <c:v>2017</c:v>
                </c:pt>
              </c:numCache>
            </c:numRef>
          </c:cat>
          <c:val>
            <c:numRef>
              <c:f>Sheet1!$B$2:$B$7</c:f>
              <c:numCache>
                <c:formatCode>General</c:formatCode>
                <c:ptCount val="14"/>
                <c:pt idx="0">
                  <c:v>8.4</c:v>
                </c:pt>
                <c:pt idx="1">
                  <c:v>10.4</c:v>
                </c:pt>
                <c:pt idx="2">
                  <c:v>10.5</c:v>
                </c:pt>
                <c:pt idx="3">
                  <c:v>8.6</c:v>
                </c:pt>
                <c:pt idx="4">
                  <c:v>7.0</c:v>
                </c:pt>
                <c:pt idx="5">
                  <c:v>9.9</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49.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43.8</c:v>
                </c:pt>
                <c:pt idx="1">
                  <c:v/>
                </c:pt>
                <c:pt idx="2">
                  <c:v>50.1</c:v>
                </c:pt>
                <c:pt idx="3">
                  <c:v>37.2</c:v>
                </c:pt>
                <c:pt idx="4">
                  <c:v/>
                </c:pt>
                <c:pt idx="5">
                  <c:v>50.9</c:v>
                </c:pt>
                <c:pt idx="6">
                  <c:v>42.9</c:v>
                </c:pt>
                <c:pt idx="7">
                  <c:v>37.3</c:v>
                </c:pt>
                <c:pt idx="8">
                  <c:v/>
                </c:pt>
                <c:pt idx="9">
                  <c:v>45.6</c:v>
                </c:pt>
                <c:pt idx="10">
                  <c:v>42.3</c:v>
                </c:pt>
                <c:pt idx="11">
                  <c:v>43.2</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4a.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Sheet1!$A$2:$A$7</c:f>
              <c:numCache>
                <c:formatCode>General</c:formatCode>
                <c:ptCount val="14"/>
                <c:pt idx="0">
                  <c:v>2007</c:v>
                </c:pt>
                <c:pt idx="1">
                  <c:v>2009</c:v>
                </c:pt>
                <c:pt idx="2">
                  <c:v>2011</c:v>
                </c:pt>
                <c:pt idx="3">
                  <c:v>2013</c:v>
                </c:pt>
                <c:pt idx="4">
                  <c:v>2015</c:v>
                </c:pt>
                <c:pt idx="5">
                  <c:v>2017</c:v>
                </c:pt>
              </c:numCache>
            </c:numRef>
          </c:cat>
          <c:val>
            <c:numRef>
              <c:f>Sheet1!$B$2:$B$7</c:f>
              <c:numCache>
                <c:formatCode>General</c:formatCode>
                <c:ptCount val="14"/>
                <c:pt idx="0">
                  <c:v>45.0</c:v>
                </c:pt>
                <c:pt idx="1">
                  <c:v>37.0</c:v>
                </c:pt>
                <c:pt idx="2">
                  <c:v>35.5</c:v>
                </c:pt>
                <c:pt idx="3">
                  <c:v>38.6</c:v>
                </c:pt>
                <c:pt idx="4">
                  <c:v>42.7</c:v>
                </c:pt>
                <c:pt idx="5">
                  <c:v>43.8</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4b.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26.2</c:v>
                </c:pt>
                <c:pt idx="1">
                  <c:v/>
                </c:pt>
                <c:pt idx="2">
                  <c:v>23.5</c:v>
                </c:pt>
                <c:pt idx="3">
                  <c:v>29.1</c:v>
                </c:pt>
                <c:pt idx="4">
                  <c:v/>
                </c:pt>
                <c:pt idx="5">
                  <c:v>27.7</c:v>
                </c:pt>
                <c:pt idx="6">
                  <c:v>27.4</c:v>
                </c:pt>
                <c:pt idx="7">
                  <c:v>24.0</c:v>
                </c:pt>
                <c:pt idx="8">
                  <c:v/>
                </c:pt>
                <c:pt idx="9">
                  <c:v>38.1</c:v>
                </c:pt>
                <c:pt idx="10">
                  <c:v>29.3</c:v>
                </c:pt>
                <c:pt idx="11">
                  <c:v>25.9</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4c.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Sheet1!$A$2:$A$10</c:f>
              <c:numCache>
                <c:formatCode>General</c:formatCode>
                <c:ptCount val="14"/>
                <c:pt idx="0">
                  <c:v>2001</c:v>
                </c:pt>
                <c:pt idx="1">
                  <c:v>2003</c:v>
                </c:pt>
                <c:pt idx="2">
                  <c:v>2005</c:v>
                </c:pt>
                <c:pt idx="3">
                  <c:v>2007</c:v>
                </c:pt>
                <c:pt idx="4">
                  <c:v>2009</c:v>
                </c:pt>
                <c:pt idx="5">
                  <c:v>2011</c:v>
                </c:pt>
                <c:pt idx="6">
                  <c:v>2013</c:v>
                </c:pt>
                <c:pt idx="7">
                  <c:v>2015</c:v>
                </c:pt>
                <c:pt idx="8">
                  <c:v>2017</c:v>
                </c:pt>
              </c:numCache>
            </c:numRef>
          </c:cat>
          <c:val>
            <c:numRef>
              <c:f>Sheet1!$B$2:$B$10</c:f>
              <c:numCache>
                <c:formatCode>General</c:formatCode>
                <c:ptCount val="14"/>
                <c:pt idx="0">
                  <c:v>41.5</c:v>
                </c:pt>
                <c:pt idx="1">
                  <c:v/>
                </c:pt>
                <c:pt idx="2">
                  <c:v/>
                </c:pt>
                <c:pt idx="3">
                  <c:v>34.6</c:v>
                </c:pt>
                <c:pt idx="4">
                  <c:v>35.1</c:v>
                </c:pt>
                <c:pt idx="5">
                  <c:v>33.7</c:v>
                </c:pt>
                <c:pt idx="6">
                  <c:v>34.8</c:v>
                </c:pt>
                <c:pt idx="7">
                  <c:v>28.4</c:v>
                </c:pt>
                <c:pt idx="8">
                  <c:v>26.2</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4d.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47.8</c:v>
                </c:pt>
                <c:pt idx="1">
                  <c:v/>
                </c:pt>
                <c:pt idx="2">
                  <c:v>47.1</c:v>
                </c:pt>
                <c:pt idx="3">
                  <c:v>48.6</c:v>
                </c:pt>
                <c:pt idx="4">
                  <c:v/>
                </c:pt>
                <c:pt idx="5">
                  <c:v>43.4</c:v>
                </c:pt>
                <c:pt idx="6">
                  <c:v>49.9</c:v>
                </c:pt>
                <c:pt idx="7">
                  <c:v>50.9</c:v>
                </c:pt>
                <c:pt idx="8">
                  <c:v/>
                </c:pt>
                <c:pt idx="9">
                  <c:v>47.8</c:v>
                </c:pt>
                <c:pt idx="10">
                  <c:v>49.0</c:v>
                </c:pt>
                <c:pt idx="11">
                  <c:v>48.9</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4e.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Sheet1!$A$2:$A$7</c:f>
              <c:numCache>
                <c:formatCode>General</c:formatCode>
                <c:ptCount val="14"/>
                <c:pt idx="0">
                  <c:v>2007</c:v>
                </c:pt>
                <c:pt idx="1">
                  <c:v>2009</c:v>
                </c:pt>
                <c:pt idx="2">
                  <c:v>2011</c:v>
                </c:pt>
                <c:pt idx="3">
                  <c:v>2013</c:v>
                </c:pt>
                <c:pt idx="4">
                  <c:v>2015</c:v>
                </c:pt>
                <c:pt idx="5">
                  <c:v>2017</c:v>
                </c:pt>
              </c:numCache>
            </c:numRef>
          </c:cat>
          <c:val>
            <c:numRef>
              <c:f>Sheet1!$B$2:$B$7</c:f>
              <c:numCache>
                <c:formatCode>General</c:formatCode>
                <c:ptCount val="14"/>
                <c:pt idx="0">
                  <c:v>25.9</c:v>
                </c:pt>
                <c:pt idx="1">
                  <c:v>28.0</c:v>
                </c:pt>
                <c:pt idx="2">
                  <c:v>32.3</c:v>
                </c:pt>
                <c:pt idx="3">
                  <c:v>43.1</c:v>
                </c:pt>
                <c:pt idx="4">
                  <c:v>46.6</c:v>
                </c:pt>
                <c:pt idx="5">
                  <c:v>47.8</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4f.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71.3</c:v>
                </c:pt>
                <c:pt idx="1">
                  <c:v/>
                </c:pt>
                <c:pt idx="2">
                  <c:v>70.8</c:v>
                </c:pt>
                <c:pt idx="3">
                  <c:v>72.2</c:v>
                </c:pt>
                <c:pt idx="4">
                  <c:v/>
                </c:pt>
                <c:pt idx="5">
                  <c:v>69.9</c:v>
                </c:pt>
                <c:pt idx="6">
                  <c:v>74.1</c:v>
                </c:pt>
                <c:pt idx="7">
                  <c:v>68.4</c:v>
                </c:pt>
                <c:pt idx="8">
                  <c:v/>
                </c:pt>
                <c:pt idx="9">
                  <c:v>80.7</c:v>
                </c:pt>
                <c:pt idx="10">
                  <c:v>73.2</c:v>
                </c:pt>
                <c:pt idx="11">
                  <c:v>70.5</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5.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80.0</c:v>
                </c:pt>
                <c:pt idx="1">
                  <c:v/>
                </c:pt>
                <c:pt idx="2">
                  <c:v>80.2</c:v>
                </c:pt>
                <c:pt idx="3">
                  <c:v>79.9</c:v>
                </c:pt>
                <c:pt idx="4">
                  <c:v/>
                </c:pt>
                <c:pt idx="5">
                  <c:v>79.7</c:v>
                </c:pt>
                <c:pt idx="6">
                  <c:v>75.8</c:v>
                </c:pt>
                <c:pt idx="7">
                  <c:v>86.3</c:v>
                </c:pt>
                <c:pt idx="8">
                  <c:v/>
                </c:pt>
                <c:pt idx="9">
                  <c:v/>
                </c:pt>
                <c:pt idx="10">
                  <c:v/>
                </c:pt>
                <c:pt idx="11">
                  <c:v>80.1</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50.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Sheet1!$A$2:$A$10</c:f>
              <c:numCache>
                <c:formatCode>General</c:formatCode>
                <c:ptCount val="14"/>
                <c:pt idx="0">
                  <c:v>2001</c:v>
                </c:pt>
                <c:pt idx="1">
                  <c:v>2003</c:v>
                </c:pt>
                <c:pt idx="2">
                  <c:v>2005</c:v>
                </c:pt>
                <c:pt idx="3">
                  <c:v>2007</c:v>
                </c:pt>
                <c:pt idx="4">
                  <c:v>2009</c:v>
                </c:pt>
                <c:pt idx="5">
                  <c:v>2011</c:v>
                </c:pt>
                <c:pt idx="6">
                  <c:v>2013</c:v>
                </c:pt>
                <c:pt idx="7">
                  <c:v>2015</c:v>
                </c:pt>
                <c:pt idx="8">
                  <c:v>2017</c:v>
                </c:pt>
              </c:numCache>
            </c:numRef>
          </c:cat>
          <c:val>
            <c:numRef>
              <c:f>Sheet1!$B$2:$B$10</c:f>
              <c:numCache>
                <c:formatCode>General</c:formatCode>
                <c:ptCount val="14"/>
                <c:pt idx="0">
                  <c:v>67.1</c:v>
                </c:pt>
                <c:pt idx="1">
                  <c:v/>
                </c:pt>
                <c:pt idx="2">
                  <c:v/>
                </c:pt>
                <c:pt idx="3">
                  <c:v>72.4</c:v>
                </c:pt>
                <c:pt idx="4">
                  <c:v>74.0</c:v>
                </c:pt>
                <c:pt idx="5">
                  <c:v>71.3</c:v>
                </c:pt>
                <c:pt idx="6">
                  <c:v>73.8</c:v>
                </c:pt>
                <c:pt idx="7">
                  <c:v>73.1</c:v>
                </c:pt>
                <c:pt idx="8">
                  <c:v>71.3</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51.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53.2</c:v>
                </c:pt>
                <c:pt idx="1">
                  <c:v/>
                </c:pt>
                <c:pt idx="2">
                  <c:v>52.6</c:v>
                </c:pt>
                <c:pt idx="3">
                  <c:v>54.1</c:v>
                </c:pt>
                <c:pt idx="4">
                  <c:v/>
                </c:pt>
                <c:pt idx="5">
                  <c:v>57.5</c:v>
                </c:pt>
                <c:pt idx="6">
                  <c:v>50.2</c:v>
                </c:pt>
                <c:pt idx="7">
                  <c:v>54.5</c:v>
                </c:pt>
                <c:pt idx="8">
                  <c:v/>
                </c:pt>
                <c:pt idx="9">
                  <c:v>65.2</c:v>
                </c:pt>
                <c:pt idx="10">
                  <c:v>55.9</c:v>
                </c:pt>
                <c:pt idx="11">
                  <c:v>53.0</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52.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Sheet1!$A$2:$A$10</c:f>
              <c:numCache>
                <c:formatCode>General</c:formatCode>
                <c:ptCount val="14"/>
                <c:pt idx="0">
                  <c:v>2001</c:v>
                </c:pt>
                <c:pt idx="1">
                  <c:v>2003</c:v>
                </c:pt>
                <c:pt idx="2">
                  <c:v>2005</c:v>
                </c:pt>
                <c:pt idx="3">
                  <c:v>2007</c:v>
                </c:pt>
                <c:pt idx="4">
                  <c:v>2009</c:v>
                </c:pt>
                <c:pt idx="5">
                  <c:v>2011</c:v>
                </c:pt>
                <c:pt idx="6">
                  <c:v>2013</c:v>
                </c:pt>
                <c:pt idx="7">
                  <c:v>2015</c:v>
                </c:pt>
                <c:pt idx="8">
                  <c:v>2017</c:v>
                </c:pt>
              </c:numCache>
            </c:numRef>
          </c:cat>
          <c:val>
            <c:numRef>
              <c:f>Sheet1!$B$2:$B$10</c:f>
              <c:numCache>
                <c:formatCode>General</c:formatCode>
                <c:ptCount val="14"/>
                <c:pt idx="0">
                  <c:v>41.1</c:v>
                </c:pt>
                <c:pt idx="1">
                  <c:v/>
                </c:pt>
                <c:pt idx="2">
                  <c:v/>
                </c:pt>
                <c:pt idx="3">
                  <c:v>52.6</c:v>
                </c:pt>
                <c:pt idx="4">
                  <c:v>48.6</c:v>
                </c:pt>
                <c:pt idx="5">
                  <c:v>46.9</c:v>
                </c:pt>
                <c:pt idx="6">
                  <c:v>56.0</c:v>
                </c:pt>
                <c:pt idx="7">
                  <c:v>48.5</c:v>
                </c:pt>
                <c:pt idx="8">
                  <c:v>53.2</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53.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60.5</c:v>
                </c:pt>
                <c:pt idx="1">
                  <c:v/>
                </c:pt>
                <c:pt idx="2">
                  <c:v>60.7</c:v>
                </c:pt>
                <c:pt idx="3">
                  <c:v>60.6</c:v>
                </c:pt>
                <c:pt idx="4">
                  <c:v/>
                </c:pt>
                <c:pt idx="5">
                  <c:v>61.8</c:v>
                </c:pt>
                <c:pt idx="6">
                  <c:v>59.9</c:v>
                </c:pt>
                <c:pt idx="7">
                  <c:v>59.4</c:v>
                </c:pt>
                <c:pt idx="8">
                  <c:v/>
                </c:pt>
                <c:pt idx="9">
                  <c:v/>
                </c:pt>
                <c:pt idx="10">
                  <c:v>61.6</c:v>
                </c:pt>
                <c:pt idx="11">
                  <c:v>60.4</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54.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Sheet1!$A$2:$A$7</c:f>
              <c:numCache>
                <c:formatCode>General</c:formatCode>
                <c:ptCount val="14"/>
                <c:pt idx="0">
                  <c:v>2007</c:v>
                </c:pt>
                <c:pt idx="1">
                  <c:v>2009</c:v>
                </c:pt>
                <c:pt idx="2">
                  <c:v>2011</c:v>
                </c:pt>
                <c:pt idx="3">
                  <c:v>2013</c:v>
                </c:pt>
                <c:pt idx="4">
                  <c:v>2015</c:v>
                </c:pt>
                <c:pt idx="5">
                  <c:v>2017</c:v>
                </c:pt>
              </c:numCache>
            </c:numRef>
          </c:cat>
          <c:val>
            <c:numRef>
              <c:f>Sheet1!$B$2:$B$7</c:f>
              <c:numCache>
                <c:formatCode>General</c:formatCode>
                <c:ptCount val="14"/>
                <c:pt idx="0">
                  <c:v>64.2</c:v>
                </c:pt>
                <c:pt idx="1">
                  <c:v>62.3</c:v>
                </c:pt>
                <c:pt idx="2">
                  <c:v>61.8</c:v>
                </c:pt>
                <c:pt idx="3">
                  <c:v>64.3</c:v>
                </c:pt>
                <c:pt idx="4">
                  <c:v>62.3</c:v>
                </c:pt>
                <c:pt idx="5">
                  <c:v>60.5</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55.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17.1</c:v>
                </c:pt>
                <c:pt idx="1">
                  <c:v/>
                </c:pt>
                <c:pt idx="2">
                  <c:v>18.6</c:v>
                </c:pt>
                <c:pt idx="3">
                  <c:v>14.9</c:v>
                </c:pt>
                <c:pt idx="4">
                  <c:v/>
                </c:pt>
                <c:pt idx="5">
                  <c:v>17.0</c:v>
                </c:pt>
                <c:pt idx="6">
                  <c:v>16.9</c:v>
                </c:pt>
                <c:pt idx="7">
                  <c:v>16.5</c:v>
                </c:pt>
                <c:pt idx="8">
                  <c:v/>
                </c:pt>
                <c:pt idx="9">
                  <c:v>16.5</c:v>
                </c:pt>
                <c:pt idx="10">
                  <c:v>29.2</c:v>
                </c:pt>
                <c:pt idx="11">
                  <c:v>16.1</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56.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19.9</c:v>
                </c:pt>
                <c:pt idx="1">
                  <c:v/>
                </c:pt>
                <c:pt idx="2">
                  <c:v>20.5</c:v>
                </c:pt>
                <c:pt idx="3">
                  <c:v>19.1</c:v>
                </c:pt>
                <c:pt idx="4">
                  <c:v/>
                </c:pt>
                <c:pt idx="5">
                  <c:v>17.8</c:v>
                </c:pt>
                <c:pt idx="6">
                  <c:v>20.3</c:v>
                </c:pt>
                <c:pt idx="7">
                  <c:v>21.3</c:v>
                </c:pt>
                <c:pt idx="8">
                  <c:v/>
                </c:pt>
                <c:pt idx="9">
                  <c:v>28.5</c:v>
                </c:pt>
                <c:pt idx="10">
                  <c:v>22.9</c:v>
                </c:pt>
                <c:pt idx="11">
                  <c:v>19.5</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57.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Sheet1!$A$2:$A$7</c:f>
              <c:numCache>
                <c:formatCode>General</c:formatCode>
                <c:ptCount val="14"/>
                <c:pt idx="0">
                  <c:v>2007</c:v>
                </c:pt>
                <c:pt idx="1">
                  <c:v>2009</c:v>
                </c:pt>
                <c:pt idx="2">
                  <c:v>2011</c:v>
                </c:pt>
                <c:pt idx="3">
                  <c:v>2013</c:v>
                </c:pt>
                <c:pt idx="4">
                  <c:v>2015</c:v>
                </c:pt>
                <c:pt idx="5">
                  <c:v>2017</c:v>
                </c:pt>
              </c:numCache>
            </c:numRef>
          </c:cat>
          <c:val>
            <c:numRef>
              <c:f>Sheet1!$B$2:$B$7</c:f>
              <c:numCache>
                <c:formatCode>General</c:formatCode>
                <c:ptCount val="14"/>
                <c:pt idx="0">
                  <c:v>20.8</c:v>
                </c:pt>
                <c:pt idx="1">
                  <c:v>21.2</c:v>
                </c:pt>
                <c:pt idx="2">
                  <c:v>22.9</c:v>
                </c:pt>
                <c:pt idx="3">
                  <c:v>21.1</c:v>
                </c:pt>
                <c:pt idx="4">
                  <c:v>20.7</c:v>
                </c:pt>
                <c:pt idx="5">
                  <c:v>19.9</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58.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51.0</c:v>
                </c:pt>
                <c:pt idx="1">
                  <c:v/>
                </c:pt>
                <c:pt idx="2">
                  <c:v>55.0</c:v>
                </c:pt>
                <c:pt idx="3">
                  <c:v>46.7</c:v>
                </c:pt>
                <c:pt idx="4">
                  <c:v/>
                </c:pt>
                <c:pt idx="5">
                  <c:v>57.4</c:v>
                </c:pt>
                <c:pt idx="6">
                  <c:v>50.1</c:v>
                </c:pt>
                <c:pt idx="7">
                  <c:v>44.3</c:v>
                </c:pt>
                <c:pt idx="8">
                  <c:v/>
                </c:pt>
                <c:pt idx="9">
                  <c:v>52.0</c:v>
                </c:pt>
                <c:pt idx="10">
                  <c:v>48.9</c:v>
                </c:pt>
                <c:pt idx="11">
                  <c:v>50.4</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59.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Sheet1!$A$2:$A$3</c:f>
              <c:numCache>
                <c:formatCode>General</c:formatCode>
                <c:ptCount val="14"/>
                <c:pt idx="0">
                  <c:v>2015</c:v>
                </c:pt>
                <c:pt idx="1">
                  <c:v>2017</c:v>
                </c:pt>
              </c:numCache>
            </c:numRef>
          </c:cat>
          <c:val>
            <c:numRef>
              <c:f>Sheet1!$B$2:$B$3</c:f>
              <c:numCache>
                <c:formatCode>General</c:formatCode>
                <c:ptCount val="14"/>
                <c:pt idx="0">
                  <c:v>47.1</c:v>
                </c:pt>
                <c:pt idx="1">
                  <c:v>51.0</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5a.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79.3</c:v>
                </c:pt>
                <c:pt idx="1">
                  <c:v/>
                </c:pt>
                <c:pt idx="2">
                  <c:v>75.8</c:v>
                </c:pt>
                <c:pt idx="3">
                  <c:v>83.3</c:v>
                </c:pt>
                <c:pt idx="4">
                  <c:v/>
                </c:pt>
                <c:pt idx="5">
                  <c:v>84.6</c:v>
                </c:pt>
                <c:pt idx="6">
                  <c:v>73.7</c:v>
                </c:pt>
                <c:pt idx="7">
                  <c:v>80.1</c:v>
                </c:pt>
                <c:pt idx="8">
                  <c:v/>
                </c:pt>
                <c:pt idx="9">
                  <c:v/>
                </c:pt>
                <c:pt idx="10">
                  <c:v>61.6</c:v>
                </c:pt>
                <c:pt idx="11">
                  <c:v>81.0</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5b.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Sheet1!$A$2:$A$3</c:f>
              <c:numCache>
                <c:formatCode>General</c:formatCode>
                <c:ptCount val="14"/>
                <c:pt idx="0">
                  <c:v>2015</c:v>
                </c:pt>
                <c:pt idx="1">
                  <c:v>2017</c:v>
                </c:pt>
              </c:numCache>
            </c:numRef>
          </c:cat>
          <c:val>
            <c:numRef>
              <c:f>Sheet1!$B$2:$B$3</c:f>
              <c:numCache>
                <c:formatCode>General</c:formatCode>
                <c:ptCount val="14"/>
                <c:pt idx="0">
                  <c:v>71.8</c:v>
                </c:pt>
                <c:pt idx="1">
                  <c:v>79.3</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5c.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60.1</c:v>
                </c:pt>
                <c:pt idx="1">
                  <c:v/>
                </c:pt>
                <c:pt idx="2">
                  <c:v>57.4</c:v>
                </c:pt>
                <c:pt idx="3">
                  <c:v>63.1</c:v>
                </c:pt>
                <c:pt idx="4">
                  <c:v/>
                </c:pt>
                <c:pt idx="5">
                  <c:v>56.2</c:v>
                </c:pt>
                <c:pt idx="6">
                  <c:v>61.5</c:v>
                </c:pt>
                <c:pt idx="7">
                  <c:v>64.1</c:v>
                </c:pt>
                <c:pt idx="8">
                  <c:v/>
                </c:pt>
                <c:pt idx="9">
                  <c:v>58.2</c:v>
                </c:pt>
                <c:pt idx="10">
                  <c:v>58.9</c:v>
                </c:pt>
                <c:pt idx="11">
                  <c:v>60.5</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5d.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82.0</c:v>
                </c:pt>
                <c:pt idx="1">
                  <c:v/>
                </c:pt>
                <c:pt idx="2">
                  <c:v>82.6</c:v>
                </c:pt>
                <c:pt idx="3">
                  <c:v>81.4</c:v>
                </c:pt>
                <c:pt idx="4">
                  <c:v/>
                </c:pt>
                <c:pt idx="5">
                  <c:v>82.5</c:v>
                </c:pt>
                <c:pt idx="6">
                  <c:v>81.2</c:v>
                </c:pt>
                <c:pt idx="7">
                  <c:v>82.6</c:v>
                </c:pt>
                <c:pt idx="8">
                  <c:v/>
                </c:pt>
                <c:pt idx="9">
                  <c:v>80.5</c:v>
                </c:pt>
                <c:pt idx="10">
                  <c:v>77.9</c:v>
                </c:pt>
                <c:pt idx="11">
                  <c:v>81.8</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6.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Sheet1!$A$2:$A$10</c:f>
              <c:numCache>
                <c:formatCode>General</c:formatCode>
                <c:ptCount val="14"/>
                <c:pt idx="0">
                  <c:v>2001</c:v>
                </c:pt>
                <c:pt idx="1">
                  <c:v>2003</c:v>
                </c:pt>
                <c:pt idx="2">
                  <c:v>2005</c:v>
                </c:pt>
                <c:pt idx="3">
                  <c:v>2007</c:v>
                </c:pt>
                <c:pt idx="4">
                  <c:v>2009</c:v>
                </c:pt>
                <c:pt idx="5">
                  <c:v>2011</c:v>
                </c:pt>
                <c:pt idx="6">
                  <c:v>2013</c:v>
                </c:pt>
                <c:pt idx="7">
                  <c:v>2015</c:v>
                </c:pt>
                <c:pt idx="8">
                  <c:v>2017</c:v>
                </c:pt>
              </c:numCache>
            </c:numRef>
          </c:cat>
          <c:val>
            <c:numRef>
              <c:f>Sheet1!$B$2:$B$10</c:f>
              <c:numCache>
                <c:formatCode>General</c:formatCode>
                <c:ptCount val="14"/>
                <c:pt idx="0">
                  <c:v>73.1</c:v>
                </c:pt>
                <c:pt idx="1">
                  <c:v/>
                </c:pt>
                <c:pt idx="2">
                  <c:v/>
                </c:pt>
                <c:pt idx="3">
                  <c:v>81.5</c:v>
                </c:pt>
                <c:pt idx="4">
                  <c:v>83.8</c:v>
                </c:pt>
                <c:pt idx="5">
                  <c:v>81.0</c:v>
                </c:pt>
                <c:pt idx="6">
                  <c:v>77.6</c:v>
                </c:pt>
                <c:pt idx="7">
                  <c:v>74.9</c:v>
                </c:pt>
                <c:pt idx="8">
                  <c:v>80.0</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7.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4.7</c:v>
                </c:pt>
                <c:pt idx="1">
                  <c:v/>
                </c:pt>
                <c:pt idx="2">
                  <c:v>5.5</c:v>
                </c:pt>
                <c:pt idx="3">
                  <c:v>3.8</c:v>
                </c:pt>
                <c:pt idx="4">
                  <c:v/>
                </c:pt>
                <c:pt idx="5">
                  <c:v>3.5</c:v>
                </c:pt>
                <c:pt idx="6">
                  <c:v>4.2</c:v>
                </c:pt>
                <c:pt idx="7">
                  <c:v>6.3</c:v>
                </c:pt>
                <c:pt idx="8">
                  <c:v/>
                </c:pt>
                <c:pt idx="9">
                  <c:v>5.8</c:v>
                </c:pt>
                <c:pt idx="10">
                  <c:v>10.3</c:v>
                </c:pt>
                <c:pt idx="11">
                  <c:v>4.2</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8.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Sheet1!$A$2:$A$10</c:f>
              <c:numCache>
                <c:formatCode>General</c:formatCode>
                <c:ptCount val="14"/>
                <c:pt idx="0">
                  <c:v>2001</c:v>
                </c:pt>
                <c:pt idx="1">
                  <c:v>2003</c:v>
                </c:pt>
                <c:pt idx="2">
                  <c:v>2005</c:v>
                </c:pt>
                <c:pt idx="3">
                  <c:v>2007</c:v>
                </c:pt>
                <c:pt idx="4">
                  <c:v>2009</c:v>
                </c:pt>
                <c:pt idx="5">
                  <c:v>2011</c:v>
                </c:pt>
                <c:pt idx="6">
                  <c:v>2013</c:v>
                </c:pt>
                <c:pt idx="7">
                  <c:v>2015</c:v>
                </c:pt>
                <c:pt idx="8">
                  <c:v>2017</c:v>
                </c:pt>
              </c:numCache>
            </c:numRef>
          </c:cat>
          <c:val>
            <c:numRef>
              <c:f>Sheet1!$B$2:$B$10</c:f>
              <c:numCache>
                <c:formatCode>General</c:formatCode>
                <c:ptCount val="14"/>
                <c:pt idx="0">
                  <c:v>17.1</c:v>
                </c:pt>
                <c:pt idx="1">
                  <c:v/>
                </c:pt>
                <c:pt idx="2">
                  <c:v/>
                </c:pt>
                <c:pt idx="3">
                  <c:v>11.9</c:v>
                </c:pt>
                <c:pt idx="4">
                  <c:v>11.4</c:v>
                </c:pt>
                <c:pt idx="5">
                  <c:v>11.5</c:v>
                </c:pt>
                <c:pt idx="6">
                  <c:v>10.0</c:v>
                </c:pt>
                <c:pt idx="7">
                  <c:v>6.9</c:v>
                </c:pt>
                <c:pt idx="8">
                  <c:v>4.7</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9.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14.7</c:v>
                </c:pt>
                <c:pt idx="1">
                  <c:v/>
                </c:pt>
                <c:pt idx="2">
                  <c:v>14.8</c:v>
                </c:pt>
                <c:pt idx="3">
                  <c:v>14.7</c:v>
                </c:pt>
                <c:pt idx="4">
                  <c:v/>
                </c:pt>
                <c:pt idx="5">
                  <c:v>9.0</c:v>
                </c:pt>
                <c:pt idx="6">
                  <c:v>16.0</c:v>
                </c:pt>
                <c:pt idx="7">
                  <c:v>19.5</c:v>
                </c:pt>
                <c:pt idx="8">
                  <c:v/>
                </c:pt>
                <c:pt idx="9">
                  <c:v>16.2</c:v>
                </c:pt>
                <c:pt idx="10">
                  <c:v>20.7</c:v>
                </c:pt>
                <c:pt idx="11">
                  <c:v>15.0</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a.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Sheet1!$A$2:$A$10</c:f>
              <c:numCache>
                <c:formatCode>General</c:formatCode>
                <c:ptCount val="14"/>
                <c:pt idx="0">
                  <c:v>2001</c:v>
                </c:pt>
                <c:pt idx="1">
                  <c:v>2003</c:v>
                </c:pt>
                <c:pt idx="2">
                  <c:v>2005</c:v>
                </c:pt>
                <c:pt idx="3">
                  <c:v>2007</c:v>
                </c:pt>
                <c:pt idx="4">
                  <c:v>2009</c:v>
                </c:pt>
                <c:pt idx="5">
                  <c:v>2011</c:v>
                </c:pt>
                <c:pt idx="6">
                  <c:v>2013</c:v>
                </c:pt>
                <c:pt idx="7">
                  <c:v>2015</c:v>
                </c:pt>
                <c:pt idx="8">
                  <c:v>2017</c:v>
                </c:pt>
              </c:numCache>
            </c:numRef>
          </c:cat>
          <c:val>
            <c:numRef>
              <c:f>Sheet1!$B$2:$B$10</c:f>
              <c:numCache>
                <c:formatCode>General</c:formatCode>
                <c:ptCount val="14"/>
                <c:pt idx="0">
                  <c:v>36.5</c:v>
                </c:pt>
                <c:pt idx="1">
                  <c:v/>
                </c:pt>
                <c:pt idx="2">
                  <c:v/>
                </c:pt>
                <c:pt idx="3">
                  <c:v>32.6</c:v>
                </c:pt>
                <c:pt idx="4">
                  <c:v>30.8</c:v>
                </c:pt>
                <c:pt idx="5">
                  <c:v>26.2</c:v>
                </c:pt>
                <c:pt idx="6">
                  <c:v>23.1</c:v>
                </c:pt>
                <c:pt idx="7">
                  <c:v>21.4</c:v>
                </c:pt>
                <c:pt idx="8">
                  <c:v>14.7</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b.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40.4</c:v>
                </c:pt>
                <c:pt idx="1">
                  <c:v/>
                </c:pt>
                <c:pt idx="2">
                  <c:v>56.4</c:v>
                </c:pt>
                <c:pt idx="3">
                  <c:v>23.5</c:v>
                </c:pt>
                <c:pt idx="4">
                  <c:v/>
                </c:pt>
                <c:pt idx="5">
                  <c:v>38.3</c:v>
                </c:pt>
                <c:pt idx="6">
                  <c:v>40.0</c:v>
                </c:pt>
                <c:pt idx="7">
                  <c:v>42.3</c:v>
                </c:pt>
                <c:pt idx="8">
                  <c:v/>
                </c:pt>
                <c:pt idx="9">
                  <c:v>31.0</c:v>
                </c:pt>
                <c:pt idx="10">
                  <c:v>43.0</c:v>
                </c:pt>
                <c:pt idx="11">
                  <c:v>40.2</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c.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Sheet1!$A$2:$A$10</c:f>
              <c:numCache>
                <c:formatCode>General</c:formatCode>
                <c:ptCount val="14"/>
                <c:pt idx="0">
                  <c:v>2001</c:v>
                </c:pt>
                <c:pt idx="1">
                  <c:v>2003</c:v>
                </c:pt>
                <c:pt idx="2">
                  <c:v>2005</c:v>
                </c:pt>
                <c:pt idx="3">
                  <c:v>2007</c:v>
                </c:pt>
                <c:pt idx="4">
                  <c:v>2009</c:v>
                </c:pt>
                <c:pt idx="5">
                  <c:v>2011</c:v>
                </c:pt>
                <c:pt idx="6">
                  <c:v>2013</c:v>
                </c:pt>
                <c:pt idx="7">
                  <c:v>2015</c:v>
                </c:pt>
                <c:pt idx="8">
                  <c:v>2017</c:v>
                </c:pt>
              </c:numCache>
            </c:numRef>
          </c:cat>
          <c:val>
            <c:numRef>
              <c:f>Sheet1!$B$2:$B$10</c:f>
              <c:numCache>
                <c:formatCode>General</c:formatCode>
                <c:ptCount val="14"/>
                <c:pt idx="0">
                  <c:v>41.2</c:v>
                </c:pt>
                <c:pt idx="1">
                  <c:v/>
                </c:pt>
                <c:pt idx="2">
                  <c:v/>
                </c:pt>
                <c:pt idx="3">
                  <c:v>43.8</c:v>
                </c:pt>
                <c:pt idx="4">
                  <c:v>41.5</c:v>
                </c:pt>
                <c:pt idx="5">
                  <c:v>39.7</c:v>
                </c:pt>
                <c:pt idx="6">
                  <c:v>40.6</c:v>
                </c:pt>
                <c:pt idx="7">
                  <c:v>46.1</c:v>
                </c:pt>
                <c:pt idx="8">
                  <c:v>40.4</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d.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42.3</c:v>
                </c:pt>
                <c:pt idx="1">
                  <c:v/>
                </c:pt>
                <c:pt idx="2">
                  <c:v>55.0</c:v>
                </c:pt>
                <c:pt idx="3">
                  <c:v>28.8</c:v>
                </c:pt>
                <c:pt idx="4">
                  <c:v/>
                </c:pt>
                <c:pt idx="5">
                  <c:v>37.5</c:v>
                </c:pt>
                <c:pt idx="6">
                  <c:v>43.5</c:v>
                </c:pt>
                <c:pt idx="7">
                  <c:v>45.7</c:v>
                </c:pt>
                <c:pt idx="8">
                  <c:v/>
                </c:pt>
                <c:pt idx="9">
                  <c:v>48.0</c:v>
                </c:pt>
                <c:pt idx="10">
                  <c:v>52.1</c:v>
                </c:pt>
                <c:pt idx="11">
                  <c:v>42.1</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e.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Sheet1!$A$2:$A$10</c:f>
              <c:numCache>
                <c:formatCode>General</c:formatCode>
                <c:ptCount val="14"/>
                <c:pt idx="0">
                  <c:v>2001</c:v>
                </c:pt>
                <c:pt idx="1">
                  <c:v>2003</c:v>
                </c:pt>
                <c:pt idx="2">
                  <c:v>2005</c:v>
                </c:pt>
                <c:pt idx="3">
                  <c:v>2007</c:v>
                </c:pt>
                <c:pt idx="4">
                  <c:v>2009</c:v>
                </c:pt>
                <c:pt idx="5">
                  <c:v>2011</c:v>
                </c:pt>
                <c:pt idx="6">
                  <c:v>2013</c:v>
                </c:pt>
                <c:pt idx="7">
                  <c:v>2015</c:v>
                </c:pt>
                <c:pt idx="8">
                  <c:v>2017</c:v>
                </c:pt>
              </c:numCache>
            </c:numRef>
          </c:cat>
          <c:val>
            <c:numRef>
              <c:f>Sheet1!$B$2:$B$10</c:f>
              <c:numCache>
                <c:formatCode>General</c:formatCode>
                <c:ptCount val="14"/>
                <c:pt idx="0">
                  <c:v>58.3</c:v>
                </c:pt>
                <c:pt idx="1">
                  <c:v/>
                </c:pt>
                <c:pt idx="2">
                  <c:v/>
                </c:pt>
                <c:pt idx="3">
                  <c:v>57.0</c:v>
                </c:pt>
                <c:pt idx="4">
                  <c:v>57.4</c:v>
                </c:pt>
                <c:pt idx="5">
                  <c:v>55.0</c:v>
                </c:pt>
                <c:pt idx="6">
                  <c:v>50.4</c:v>
                </c:pt>
                <c:pt idx="7">
                  <c:v>46.4</c:v>
                </c:pt>
                <c:pt idx="8">
                  <c:v>42.3</c:v>
                </c:pt>
              </c:numCache>
            </c:numRef>
          </c:val>
          <c:smooth val="0"/>
        </c:ser>
        <c:dLbls>
          <c:showLegendKey val="0"/>
          <c:showVal val="0"/>
          <c:showCatName val="0"/>
          <c:showSerName val="0"/>
          <c:showPercent val="0"/>
          <c:showBubbleSize val="0"/>
        </c:dLbls>
        <c:marker val="1"/>
        <c:smooth val="0"/>
        <c:axId val="137092544"/>
        <c:axId val="137092152"/>
      </c:lineChart>
      <c:catAx>
        <c:axId val="137092544"/>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137092152"/>
        <c:crosses val="autoZero"/>
        <c:auto val="1"/>
        <c:lblAlgn val="ctr"/>
        <c:lblOffset val="100"/>
        <c:noMultiLvlLbl val="0"/>
      </c:catAx>
      <c:valAx>
        <c:axId val="13709215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137092544"/>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f.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9"/>
            <c:invertIfNegative val="0"/>
            <c:bubble3D val="0"/>
            <c:spPr>
              <a:gradFill>
                <a:gsLst>
                  <a:gs pos="0">
                    <a:srgbClr val="00B0F0"/>
                  </a:gs>
                  <a:gs pos="100000">
                    <a:srgbClr val="0070C0"/>
                  </a:gs>
                </a:gsLst>
                <a:lin ang="5400000" scaled="1"/>
              </a:gradFill>
              <a:ln>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Sheet1!$A$2:$A$13</c:f>
              <c:strCache>
                <c:pt idx="0">
                  <c:v>Total</c:v>
                </c:pt>
                <c:pt idx="1">
                  <c:v/>
                </c:pt>
                <c:pt idx="2">
                  <c:v>Male</c:v>
                </c:pt>
                <c:pt idx="3">
                  <c:v>Female</c:v>
                </c:pt>
                <c:pt idx="4">
                  <c:v/>
                </c:pt>
                <c:pt idx="5">
                  <c:v>6th</c:v>
                </c:pt>
                <c:pt idx="6">
                  <c:v>7th</c:v>
                </c:pt>
                <c:pt idx="7">
                  <c:v>8th</c:v>
                </c:pt>
                <c:pt idx="8">
                  <c:v/>
                </c:pt>
                <c:pt idx="9">
                  <c:v>Black</c:v>
                </c:pt>
                <c:pt idx="10">
                  <c:v>Hispanic</c:v>
                </c:pt>
                <c:pt idx="11">
                  <c:v>White</c:v>
                </c:pt>
              </c:strCache>
            </c:strRef>
          </c:cat>
          <c:val>
            <c:numRef>
              <c:f>Sheet1!$B$2:$B$13</c:f>
              <c:numCache>
                <c:pt idx="0">
                  <c:v>45.4</c:v>
                </c:pt>
                <c:pt idx="1">
                  <c:v/>
                </c:pt>
                <c:pt idx="2">
                  <c:v>39.5</c:v>
                </c:pt>
                <c:pt idx="3">
                  <c:v>51.5</c:v>
                </c:pt>
                <c:pt idx="4">
                  <c:v/>
                </c:pt>
                <c:pt idx="5">
                  <c:v>45.3</c:v>
                </c:pt>
                <c:pt idx="6">
                  <c:v>45.9</c:v>
                </c:pt>
                <c:pt idx="7">
                  <c:v>45.0</c:v>
                </c:pt>
                <c:pt idx="8">
                  <c:v/>
                </c:pt>
                <c:pt idx="9">
                  <c:v>44.9</c:v>
                </c:pt>
                <c:pt idx="10">
                  <c:v>45.9</c:v>
                </c:pt>
                <c:pt idx="11">
                  <c:v>45.8</c:v>
                </c:pt>
              </c:numCache>
            </c:numRef>
          </c:val>
        </c:ser>
        <c:dLbls>
          <c:showLegendKey val="0"/>
          <c:showVal val="0"/>
          <c:showCatName val="0"/>
          <c:showSerName val="0"/>
          <c:showPercent val="0"/>
          <c:showBubbleSize val="0"/>
        </c:dLbls>
        <c:gapWidth val="34"/>
        <c:overlap val="100"/>
        <c:axId val="136612208"/>
        <c:axId val="136963032"/>
      </c:barChart>
      <c:catAx>
        <c:axId val="136612208"/>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136963032"/>
        <c:crosses val="autoZero"/>
        <c:auto val="1"/>
        <c:lblAlgn val="ctr"/>
        <c:lblOffset val="100"/>
        <c:noMultiLvlLbl val="0"/>
      </c:catAx>
      <c:valAx>
        <c:axId val="136963032"/>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136612208"/>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slide10.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Were Ever Bullied on School Property, 2009-2017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
            </a:r>
          </a:p>
          <a:p>
            <a:r>
              <a:rPr lang="en-US" sz="900" b="1" baseline="50000" dirty="0">
                <a:solidFill>
                  <a:srgbClr val="FFCC00"/>
                </a:solidFill>
              </a:rPr>
              <a:t>*</a:t>
            </a:r>
            <a:r>
              <a:rPr lang="en-US" sz="1100" dirty="0">
                <a:solidFill>
                  <a:srgbClr val="FFCC00"/>
                </a:solidFill>
              </a:rPr>
              <a:t>No change 2009-2017 [Based on linear trend analyses using logistic regression models controlling for sex, race/ethnicity, and grade (p &lt; 0.05).]</a:t>
            </a:r>
          </a:p>
          <a:p>
            <a:r>
              <a:rPr lang="en-US" sz="1100" dirty="0">
                <a:solidFill>
                  <a:srgbClr val="FFCC00"/>
                </a:solidFill>
              </a:rPr>
              <a:t>Note: This graph contains weighted results.</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2009-2017 - QN12</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1.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Were Ever Electronically Bullied,*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*Counting being bullied through texting, Instagram, Facebook, or other social media</a:t>
            </a:r>
          </a:p>
          <a:p>
            <a:r>
              <a:rPr lang="en-US" sz="900" b="1" baseline="50000" dirty="0">
                <a:solidFill>
                  <a:srgbClr val="FFCC00"/>
                </a:solidFill>
              </a:rPr>
              <a:t>†</a:t>
            </a:r>
            <a:r>
              <a:rPr lang="en-US" sz="1100" dirty="0">
                <a:solidFill>
                  <a:srgbClr val="FFCC00"/>
                </a:solidFill>
              </a:rPr>
              <a:t>F &gt; M; 7th &gt; 6th, 8th &gt; 6th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QN13</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2.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Were Ever Electronically Bullied,* 2011-2017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*Counting being bullied through texting, Instagram, Facebook, or other social media</a:t>
            </a:r>
          </a:p>
          <a:p>
            <a:r>
              <a:rPr lang="en-US" sz="900" b="1" baseline="50000" dirty="0">
                <a:solidFill>
                  <a:srgbClr val="FFCC00"/>
                </a:solidFill>
              </a:rPr>
              <a:t>†</a:t>
            </a:r>
            <a:r>
              <a:rPr lang="en-US" sz="1100" dirty="0">
                <a:solidFill>
                  <a:srgbClr val="FFCC00"/>
                </a:solidFill>
              </a:rPr>
              <a:t>No change 2011-2017 [Based on linear trend analyses using logistic regression models controlling for sex, race/ethnicity, and grade (p &lt; 0.05).]</a:t>
            </a:r>
          </a:p>
          <a:p>
            <a:r>
              <a:rPr lang="en-US" sz="1100" dirty="0">
                <a:solidFill>
                  <a:srgbClr val="FFCC00"/>
                </a:solidFill>
              </a:rPr>
              <a:t>Note: This graph contains weighted results.</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2011-2017 - QN13</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3.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Ever Seriously Thought About Killing Themselves, by Sex,</a:t>
            </a:r>
            <a:r>
              <a:rPr lang="en-US" sz="1800" b="1" dirty="0">
                <a:solidFill>
                  <a:srgbClr val="FFCC00"/>
                </a:solidFill>
              </a:rPr>
              <a:t>*</a:t>
            </a:r>
            <a:r>
              <a:rPr lang="en-US" sz="1800" b="1" dirty="0">
                <a:solidFill>
                  <a:srgbClr val="FFCC00"/>
                </a:solidFill>
              </a:rPr>
              <a:t> Grade,</a:t>
            </a:r>
            <a:r>
              <a:rPr lang="en-US" sz="1800" b="1"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
            </a:r>
          </a:p>
          <a:p>
            <a:r>
              <a:rPr lang="en-US" sz="900" b="1" baseline="50000" dirty="0">
                <a:solidFill>
                  <a:srgbClr val="FFCC00"/>
                </a:solidFill>
              </a:rPr>
              <a:t>*</a:t>
            </a:r>
            <a:r>
              <a:rPr lang="en-US" sz="1100" dirty="0">
                <a:solidFill>
                  <a:srgbClr val="FFCC00"/>
                </a:solidFill>
              </a:rPr>
              <a:t>F &gt; M; 7th &gt; 6th, 8th &gt; 6th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QN14</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4.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Ever Seriously Thought About Killing Themselves, 2001-2017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
            </a:r>
          </a:p>
          <a:p>
            <a:r>
              <a:rPr lang="en-US" sz="900" b="1" baseline="50000" dirty="0">
                <a:solidFill>
                  <a:srgbClr val="FFCC00"/>
                </a:solidFill>
              </a:rPr>
              <a:t>*</a:t>
            </a:r>
            <a:r>
              <a:rPr lang="en-US" sz="1100" dirty="0">
                <a:solidFill>
                  <a:srgbClr val="FFCC00"/>
                </a:solidFill>
              </a:rPr>
              <a:t>No change 2001-2017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2003, 2005.</a:t>
            </a:r>
          </a:p>
          <a:p>
            <a:r>
              <a:rPr lang="en-US" sz="1100" dirty="0">
                <a:solidFill>
                  <a:srgbClr val="FFCC00"/>
                </a:solidFill>
              </a:rPr>
              <a:t>Note: This graph contains weighted results.</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2001-2017 - QN14</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5.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Ever Made a Plan About How They Would Kill Themselves, by Sex,</a:t>
            </a:r>
            <a:r>
              <a:rPr lang="en-US" sz="1800" b="1" dirty="0">
                <a:solidFill>
                  <a:srgbClr val="FFCC00"/>
                </a:solidFill>
              </a:rPr>
              <a:t>*</a:t>
            </a:r>
            <a:r>
              <a:rPr lang="en-US" sz="1800" b="1" dirty="0">
                <a:solidFill>
                  <a:srgbClr val="FFCC00"/>
                </a:solidFill>
              </a:rPr>
              <a:t> Grade,</a:t>
            </a:r>
            <a:r>
              <a:rPr lang="en-US" sz="1800" b="1"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
            </a:r>
          </a:p>
          <a:p>
            <a:r>
              <a:rPr lang="en-US" sz="900" b="1" baseline="50000" dirty="0">
                <a:solidFill>
                  <a:srgbClr val="FFCC00"/>
                </a:solidFill>
              </a:rPr>
              <a:t>*</a:t>
            </a:r>
            <a:r>
              <a:rPr lang="en-US" sz="1100" dirty="0">
                <a:solidFill>
                  <a:srgbClr val="FFCC00"/>
                </a:solidFill>
              </a:rPr>
              <a:t>F &gt; M; 7th &gt; 6th, 8th &gt; 6th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QN15</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6.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Ever Made a Plan About How They Would Kill Themselves, 2001-2017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
            </a:r>
          </a:p>
          <a:p>
            <a:r>
              <a:rPr lang="en-US" sz="900" b="1" baseline="50000" dirty="0">
                <a:solidFill>
                  <a:srgbClr val="FFCC00"/>
                </a:solidFill>
              </a:rPr>
              <a:t>*</a:t>
            </a:r>
            <a:r>
              <a:rPr lang="en-US" sz="1100" dirty="0">
                <a:solidFill>
                  <a:srgbClr val="FFCC00"/>
                </a:solidFill>
              </a:rPr>
              <a:t>No change 2001-2017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2003, 2005.</a:t>
            </a:r>
          </a:p>
          <a:p>
            <a:r>
              <a:rPr lang="en-US" sz="1100" dirty="0">
                <a:solidFill>
                  <a:srgbClr val="FFCC00"/>
                </a:solidFill>
              </a:rPr>
              <a:t>Note: This graph contains weighted results.</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2001-2017 - QN15</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7.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Ever Tried to Kill Themselves, by Sex,</a:t>
            </a:r>
            <a:r>
              <a:rPr lang="en-US" sz="1800" b="1" dirty="0">
                <a:solidFill>
                  <a:srgbClr val="FFCC00"/>
                </a:solidFill>
              </a:rPr>
              <a:t>*</a:t>
            </a:r>
            <a:r>
              <a:rPr lang="en-US" sz="1800" b="1" dirty="0">
                <a:solidFill>
                  <a:srgbClr val="FFCC00"/>
                </a:solidFill>
              </a:rPr>
              <a:t> Grade,</a:t>
            </a:r>
            <a:r>
              <a:rPr lang="en-US" sz="1800" b="1" dirty="0">
                <a:solidFill>
                  <a:srgbClr val="FFCC00"/>
                </a:solidFill>
              </a:rPr>
              <a:t>*</a:t>
            </a:r>
            <a:r>
              <a:rPr lang="en-US" sz="1800" b="1" dirty="0">
                <a:solidFill>
                  <a:srgbClr val="FFCC00"/>
                </a:solidFill>
              </a:rPr>
              <a:t> and Race/Ethnicity,</a:t>
            </a:r>
            <a:r>
              <a:rPr lang="en-US" sz="1800" b="1" dirty="0">
                <a:solidFill>
                  <a:srgbClr val="FFCC00"/>
                </a:solidFill>
              </a:rPr>
              <a:t>*</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
            </a:r>
          </a:p>
          <a:p>
            <a:r>
              <a:rPr lang="en-US" sz="900" b="1" baseline="50000" dirty="0">
                <a:solidFill>
                  <a:srgbClr val="FFCC00"/>
                </a:solidFill>
              </a:rPr>
              <a:t>*</a:t>
            </a:r>
            <a:r>
              <a:rPr lang="en-US" sz="1100" dirty="0">
                <a:solidFill>
                  <a:srgbClr val="FFCC00"/>
                </a:solidFill>
              </a:rPr>
              <a:t>F &gt; M; 7th &gt; 6th, 8th &gt; 6th; H &gt; W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QN16</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8.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Ever Tried to Kill Themselves, 2001-2017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
            </a:r>
          </a:p>
          <a:p>
            <a:r>
              <a:rPr lang="en-US" sz="900" b="1" baseline="50000" dirty="0">
                <a:solidFill>
                  <a:srgbClr val="FFCC00"/>
                </a:solidFill>
              </a:rPr>
              <a:t>*</a:t>
            </a:r>
            <a:r>
              <a:rPr lang="en-US" sz="1100" dirty="0">
                <a:solidFill>
                  <a:srgbClr val="FFCC00"/>
                </a:solidFill>
              </a:rPr>
              <a:t>No change 2001-2017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2003, 2005.</a:t>
            </a:r>
          </a:p>
          <a:p>
            <a:r>
              <a:rPr lang="en-US" sz="1100" dirty="0">
                <a:solidFill>
                  <a:srgbClr val="FFCC00"/>
                </a:solidFill>
              </a:rPr>
              <a:t>Note: This graph contains weighted results.</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2001-2017 - QN16</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9.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Ever Tried Cigarette Smoking,*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*Even one or two puffs</a:t>
            </a:r>
          </a:p>
          <a:p>
            <a:r>
              <a:rPr lang="en-US" sz="900" b="1" baseline="50000" dirty="0">
                <a:solidFill>
                  <a:srgbClr val="FFCC00"/>
                </a:solidFill>
              </a:rPr>
              <a:t>†</a:t>
            </a:r>
            <a:r>
              <a:rPr lang="en-US" sz="1100" dirty="0">
                <a:solidFill>
                  <a:srgbClr val="FFCC00"/>
                </a:solidFill>
              </a:rPr>
              <a:t>M &gt; F; 7th &gt; 6th, 8th &gt; 6th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QN17</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a.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Ever Tried Cigarette Smoking,* 2001-2017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*Even one or two puffs</a:t>
            </a:r>
          </a:p>
          <a:p>
            <a:r>
              <a:rPr lang="en-US" sz="900" b="1" baseline="50000" dirty="0">
                <a:solidFill>
                  <a:srgbClr val="FFCC00"/>
                </a:solidFill>
              </a:rPr>
              <a:t>†</a:t>
            </a:r>
            <a:r>
              <a:rPr lang="en-US" sz="1100" dirty="0">
                <a:solidFill>
                  <a:srgbClr val="FFCC00"/>
                </a:solidFill>
              </a:rPr>
              <a:t>Decreased 2001-2017, decreased 2001-2013, decreased 2013-2017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2003, 2005.</a:t>
            </a:r>
          </a:p>
          <a:p>
            <a:r>
              <a:rPr lang="en-US" sz="1100" dirty="0">
                <a:solidFill>
                  <a:srgbClr val="FFCC00"/>
                </a:solidFill>
              </a:rPr>
              <a:t>Note: This graph contains weighted results.</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2001-2017 - QN17</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b.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Tried Cigarette Smoking for the First Time Before Age 11 Years,* by Sex,</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*Even one or two puffs</a:t>
            </a:r>
          </a:p>
          <a:p>
            <a:r>
              <a:rPr lang="en-US" sz="900" b="1" baseline="50000" dirty="0">
                <a:solidFill>
                  <a:srgbClr val="FFCC00"/>
                </a:solidFill>
              </a:rPr>
              <a:t>†</a:t>
            </a:r>
            <a:r>
              <a:rPr lang="en-US" sz="1100" dirty="0">
                <a:solidFill>
                  <a:srgbClr val="FFCC00"/>
                </a:solidFill>
              </a:rPr>
              <a:t>7th &gt; 6th, 8th &gt; 6th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QN18</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c.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Currently Smoked Cigarettes,* by Sex,</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*On at least 1 day during the 30 days before the survey</a:t>
            </a:r>
          </a:p>
          <a:p>
            <a:r>
              <a:rPr lang="en-US" sz="900" b="1" baseline="50000" dirty="0">
                <a:solidFill>
                  <a:srgbClr val="FFCC00"/>
                </a:solidFill>
              </a:rPr>
              <a:t>†</a:t>
            </a:r>
            <a:r>
              <a:rPr lang="en-US" sz="1100" dirty="0">
                <a:solidFill>
                  <a:srgbClr val="FFCC00"/>
                </a:solidFill>
              </a:rPr>
              <a:t>7th &gt; 6th, 8th &gt; 6th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QN19</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d.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Currently Smoked Cigarettes,* 2001-2017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*On at least 1 day during the 30 days before the survey</a:t>
            </a:r>
          </a:p>
          <a:p>
            <a:r>
              <a:rPr lang="en-US" sz="900" b="1" baseline="50000" dirty="0">
                <a:solidFill>
                  <a:srgbClr val="FFCC00"/>
                </a:solidFill>
              </a:rPr>
              <a:t>†</a:t>
            </a:r>
            <a:r>
              <a:rPr lang="en-US" sz="1100" dirty="0">
                <a:solidFill>
                  <a:srgbClr val="FFCC00"/>
                </a:solidFill>
              </a:rPr>
              <a:t>Decreased 2001-2017, decreased 2001-2011, decreased 2011-2017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2003, 2005.</a:t>
            </a:r>
          </a:p>
          <a:p>
            <a:r>
              <a:rPr lang="en-US" sz="1100" dirty="0">
                <a:solidFill>
                  <a:srgbClr val="FFCC00"/>
                </a:solidFill>
              </a:rPr>
              <a:t>Note: This graph contains weighted results.</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2001-2017 - QN19</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e.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Currently Smoked Cigarettes Frequently,*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*On 20 or more days during the 30 days before the survey</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QNFRCIG</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f.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Currently Smoked Cigarettes Frequently,* 2001-2017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*On 20 or more days during the 30 days before the survey</a:t>
            </a:r>
          </a:p>
          <a:p>
            <a:r>
              <a:rPr lang="en-US" sz="900" b="1" baseline="50000" dirty="0">
                <a:solidFill>
                  <a:srgbClr val="FFCC00"/>
                </a:solidFill>
              </a:rPr>
              <a:t>†</a:t>
            </a:r>
            <a:r>
              <a:rPr lang="en-US" sz="1100" dirty="0">
                <a:solidFill>
                  <a:srgbClr val="FFCC00"/>
                </a:solidFill>
              </a:rPr>
              <a:t>Decreased 2001-2017, decreased 2001-2011, decreased 2011-2017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2003, 2005.</a:t>
            </a:r>
          </a:p>
          <a:p>
            <a:r>
              <a:rPr lang="en-US" sz="1100" dirty="0">
                <a:solidFill>
                  <a:srgbClr val="FFCC00"/>
                </a:solidFill>
              </a:rPr>
              <a:t>Note: This graph contains weighted results.</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2001-2017 - QNFRCIG</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0.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Currently Smoked Cigarettes Daily,* by Sex,</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*On all 30 days during the 30 days before the survey</a:t>
            </a:r>
          </a:p>
          <a:p>
            <a:r>
              <a:rPr lang="en-US" sz="900" b="1" baseline="50000" dirty="0">
                <a:solidFill>
                  <a:srgbClr val="FFCC00"/>
                </a:solidFill>
              </a:rPr>
              <a:t>†</a:t>
            </a:r>
            <a:r>
              <a:rPr lang="en-US" sz="1100" dirty="0">
                <a:solidFill>
                  <a:srgbClr val="FFCC00"/>
                </a:solidFill>
              </a:rPr>
              <a:t>8th &gt; 7th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QNDAYCIG</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1.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Currently Smoked Cigarettes Daily,* 2001-2017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*On all 30 days during the 30 days before the survey</a:t>
            </a:r>
          </a:p>
          <a:p>
            <a:r>
              <a:rPr lang="en-US" sz="900" b="1" baseline="50000" dirty="0">
                <a:solidFill>
                  <a:srgbClr val="FFCC00"/>
                </a:solidFill>
              </a:rPr>
              <a:t>†</a:t>
            </a:r>
            <a:r>
              <a:rPr lang="en-US" sz="1100" dirty="0">
                <a:solidFill>
                  <a:srgbClr val="FFCC00"/>
                </a:solidFill>
              </a:rPr>
              <a:t>Decreased 2001-2017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2003, 2005.</a:t>
            </a:r>
          </a:p>
          <a:p>
            <a:r>
              <a:rPr lang="en-US" sz="1100" dirty="0">
                <a:solidFill>
                  <a:srgbClr val="FFCC00"/>
                </a:solidFill>
              </a:rPr>
              <a:t>Note: This graph contains weighted results.</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2001-2017 - QNDAYCIG</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2.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Smoked More Than 10 Cigarettes Per Day,*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*On the days they smoked during the 30 days before the survey, among students who currently smoked cigarettes</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QN20</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3.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Ever Used an Electronic Vapor Product,*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*Including e-cigarettes, e-cigars, e-pipes, vape pipes, vaping pens, e-hookahs, and hookah pens [such as blu, NJOY, Vuse, MarkTen, Logic, Vapin Plus, eGo, and Halo]</a:t>
            </a:r>
          </a:p>
          <a:p>
            <a:r>
              <a:rPr lang="en-US" sz="900" b="1" baseline="50000" dirty="0">
                <a:solidFill>
                  <a:srgbClr val="FFCC00"/>
                </a:solidFill>
              </a:rPr>
              <a:t>†</a:t>
            </a:r>
            <a:r>
              <a:rPr lang="en-US" sz="1100" dirty="0">
                <a:solidFill>
                  <a:srgbClr val="FFCC00"/>
                </a:solidFill>
              </a:rPr>
              <a:t>M &gt; F; 7th &gt; 6th, 8th &gt; 6th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QN21</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4.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Ever Used an Electronic Vapor Product,* 2015-2017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*Including e-cigarettes, e-cigars, e-pipes, vape pipes, vaping pens, e-hookahs, and hookah pens [such as blu, NJOY, Vuse, MarkTen, Logic, Vapin Plus, eGo, and Halo]</a:t>
            </a:r>
          </a:p>
          <a:p>
            <a:r>
              <a:rPr lang="en-US" sz="900" b="1" baseline="50000" dirty="0">
                <a:solidFill>
                  <a:srgbClr val="FFCC00"/>
                </a:solidFill>
              </a:rPr>
              <a:t>†</a:t>
            </a:r>
            <a:r>
              <a:rPr lang="en-US" sz="1100" dirty="0">
                <a:solidFill>
                  <a:srgbClr val="FFCC00"/>
                </a:solidFill>
              </a:rPr>
              <a:t>Decreased 2015-2017 [Based on linear trend analyses using logistic regression models controlling for sex, race/ethnicity, and grade (p &lt; 0.05).]</a:t>
            </a:r>
          </a:p>
          <a:p>
            <a:r>
              <a:rPr lang="en-US" sz="1100" dirty="0">
                <a:solidFill>
                  <a:srgbClr val="FFCC00"/>
                </a:solidFill>
              </a:rPr>
              <a:t>Note: This graph contains weighted results.</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2015-2017 - QN21</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5.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Currently Used an Electronic Vapor Product,* by Sex,</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700" b="1" baseline="40000" dirty="0">
                <a:solidFill>
                  <a:srgbClr val="FFCC00"/>
                </a:solidFill>
              </a:rPr>
              <a:t>†</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*Including e-cigarettes, e-cigars, e-pipes, vape pipes, vaping pens, e-hookahs, and hookah pens [such as blu, NJOY, Vuse, MarkTen, Logic, Vapin Plus, eGo, and Halo], on at least 1 day during the 30 days before the survey</a:t>
            </a:r>
          </a:p>
          <a:p>
            <a:r>
              <a:rPr lang="en-US" sz="900" b="1" baseline="50000" dirty="0">
                <a:solidFill>
                  <a:srgbClr val="FFCC00"/>
                </a:solidFill>
              </a:rPr>
              <a:t>†</a:t>
            </a:r>
            <a:r>
              <a:rPr lang="en-US" sz="1100" dirty="0">
                <a:solidFill>
                  <a:srgbClr val="FFCC00"/>
                </a:solidFill>
              </a:rPr>
              <a:t>7th &gt; 6th, 8th &gt; 6th; H &gt; W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QN22</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6.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Currently Used an Electronic Vapor Product,* 2015-2017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*Including e-cigarettes, e-cigars, e-pipes, vape pipes, vaping pens, e-hookahs, and hookah pens [such as blu, NJOY, Vuse, MarkTen, Logic, Vapin Plus, eGo, and Halo], on at least 1 day during the 30 days before the survey</a:t>
            </a:r>
          </a:p>
          <a:p>
            <a:r>
              <a:rPr lang="en-US" sz="900" b="1" baseline="50000" dirty="0">
                <a:solidFill>
                  <a:srgbClr val="FFCC00"/>
                </a:solidFill>
              </a:rPr>
              <a:t>†</a:t>
            </a:r>
            <a:r>
              <a:rPr lang="en-US" sz="1100" dirty="0">
                <a:solidFill>
                  <a:srgbClr val="FFCC00"/>
                </a:solidFill>
              </a:rPr>
              <a:t>Decreased 2015-2017 [Based on linear trend analyses using logistic regression models controlling for sex, race/ethnicity, and grade (p &lt; 0.05).]</a:t>
            </a:r>
          </a:p>
          <a:p>
            <a:r>
              <a:rPr lang="en-US" sz="1100" dirty="0">
                <a:solidFill>
                  <a:srgbClr val="FFCC00"/>
                </a:solidFill>
              </a:rPr>
              <a:t>Note: This graph contains weighted results.</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2015-2017 - QN22</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7.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Usually Got Their Own Electronic Vapor Products by Buying Them in a Store,*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*Such as a convenience store, supermarket, discount store, gas station, or vape store, during the 30 days before the survey, among students who currently used electronic vapor products</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QN23</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8.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Currently Used Smokeless Tobacco,*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700" b="1" baseline="40000" dirty="0">
                <a:solidFill>
                  <a:srgbClr val="FFCC00"/>
                </a:solidFill>
              </a:rPr>
              <a:t>†</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*Chewing tobacco, snuff, dip, snus, or dissolvable tobacco products [such as Redman, Levi Garrett, Beechnut, Skoal, Skoal Bandits, Copenhagen, Camel Snus, Marlboro Snus, General Snus, Ariva, Stonewall, or Camel Orbs], not counting any electronic vapor products, on at least 1 day during the 30 days before the survey</a:t>
            </a:r>
          </a:p>
          <a:p>
            <a:r>
              <a:rPr lang="en-US" sz="900" b="1" baseline="50000" dirty="0">
                <a:solidFill>
                  <a:srgbClr val="FFCC00"/>
                </a:solidFill>
              </a:rPr>
              <a:t>†</a:t>
            </a:r>
            <a:r>
              <a:rPr lang="en-US" sz="1100" dirty="0">
                <a:solidFill>
                  <a:srgbClr val="FFCC00"/>
                </a:solidFill>
              </a:rPr>
              <a:t>M &gt; F; 7th &gt; 6th, 8th &gt; 6th; H &gt; W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QN24</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9.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Currently Smoked Cigars,*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*Cigars, cigarillos, or little cigars, on at least 1 day during the 30 days before the survey</a:t>
            </a:r>
          </a:p>
          <a:p>
            <a:r>
              <a:rPr lang="en-US" sz="900" b="1" baseline="50000" dirty="0">
                <a:solidFill>
                  <a:srgbClr val="FFCC00"/>
                </a:solidFill>
              </a:rPr>
              <a:t>†</a:t>
            </a:r>
            <a:r>
              <a:rPr lang="en-US" sz="1100" dirty="0">
                <a:solidFill>
                  <a:srgbClr val="FFCC00"/>
                </a:solidFill>
              </a:rPr>
              <a:t>M &gt; F; 7th &gt; 6th, 8th &gt; 6th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QN25</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a.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Currently Smoked Cigars,* 2001-2017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*Cigars, cigarillos, or little cigars, on at least 1 day during the 30 days before the survey</a:t>
            </a:r>
          </a:p>
          <a:p>
            <a:r>
              <a:rPr lang="en-US" sz="900" b="1" baseline="50000" dirty="0">
                <a:solidFill>
                  <a:srgbClr val="FFCC00"/>
                </a:solidFill>
              </a:rPr>
              <a:t>†</a:t>
            </a:r>
            <a:r>
              <a:rPr lang="en-US" sz="1100" dirty="0">
                <a:solidFill>
                  <a:srgbClr val="FFCC00"/>
                </a:solidFill>
              </a:rPr>
              <a:t>Decreased 2001-2017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2003, 2005.</a:t>
            </a:r>
          </a:p>
          <a:p>
            <a:r>
              <a:rPr lang="en-US" sz="1100" dirty="0">
                <a:solidFill>
                  <a:srgbClr val="FFCC00"/>
                </a:solidFill>
              </a:rPr>
              <a:t>Note: This graph contains weighted results.</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2001-2017 - QN25</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b.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Currently Smoked Cigarettes or Cigars,*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*On at least 1 day during the 30 days before the survey</a:t>
            </a:r>
          </a:p>
          <a:p>
            <a:r>
              <a:rPr lang="en-US" sz="900" b="1" baseline="50000" dirty="0">
                <a:solidFill>
                  <a:srgbClr val="FFCC00"/>
                </a:solidFill>
              </a:rPr>
              <a:t>†</a:t>
            </a:r>
            <a:r>
              <a:rPr lang="en-US" sz="1100" dirty="0">
                <a:solidFill>
                  <a:srgbClr val="FFCC00"/>
                </a:solidFill>
              </a:rPr>
              <a:t>M &gt; F; 7th &gt; 6th, 8th &gt; 6th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QNTB2</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c.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Currently Smoked Cigarettes or Cigars or Used Smokeless Tobacco,*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700" b="1" baseline="40000" dirty="0">
                <a:solidFill>
                  <a:srgbClr val="FFCC00"/>
                </a:solidFill>
              </a:rPr>
              <a:t>†</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*On at least 1 day during the 30 days before the survey</a:t>
            </a:r>
          </a:p>
          <a:p>
            <a:r>
              <a:rPr lang="en-US" sz="900" b="1" baseline="50000" dirty="0">
                <a:solidFill>
                  <a:srgbClr val="FFCC00"/>
                </a:solidFill>
              </a:rPr>
              <a:t>†</a:t>
            </a:r>
            <a:r>
              <a:rPr lang="en-US" sz="1100" dirty="0">
                <a:solidFill>
                  <a:srgbClr val="FFCC00"/>
                </a:solidFill>
              </a:rPr>
              <a:t>M &gt; F; 7th &gt; 6th, 8th &gt; 6th; H &gt; W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QNTB3</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d.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Currently Smoked Cigarettes or Cigars or Used Smokeless Tobacco or Electronic Vapor Products,*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700" b="1" baseline="40000" dirty="0">
                <a:solidFill>
                  <a:srgbClr val="FFCC00"/>
                </a:solidFill>
              </a:rPr>
              <a:t>†</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*On at least 1 day during the 30 days before the survey</a:t>
            </a:r>
          </a:p>
          <a:p>
            <a:r>
              <a:rPr lang="en-US" sz="900" b="1" baseline="50000" dirty="0">
                <a:solidFill>
                  <a:srgbClr val="FFCC00"/>
                </a:solidFill>
              </a:rPr>
              <a:t>†</a:t>
            </a:r>
            <a:r>
              <a:rPr lang="en-US" sz="1100" dirty="0">
                <a:solidFill>
                  <a:srgbClr val="FFCC00"/>
                </a:solidFill>
              </a:rPr>
              <a:t>M &gt; F; 7th &gt; 6th, 8th &gt; 6th; H &gt; W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QNTB4</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e.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Ever Drank Alcohol,* by Sex,</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*Other than a few sips</a:t>
            </a:r>
          </a:p>
          <a:p>
            <a:r>
              <a:rPr lang="en-US" sz="900" b="1" baseline="50000" dirty="0">
                <a:solidFill>
                  <a:srgbClr val="FFCC00"/>
                </a:solidFill>
              </a:rPr>
              <a:t>†</a:t>
            </a:r>
            <a:r>
              <a:rPr lang="en-US" sz="1100" dirty="0">
                <a:solidFill>
                  <a:srgbClr val="FFCC00"/>
                </a:solidFill>
              </a:rPr>
              <a:t>7th &gt; 6th, 8th &gt; 6th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QN26</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f.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Ever Drank Alcohol,* 2001-2017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*Other than a few sips</a:t>
            </a:r>
          </a:p>
          <a:p>
            <a:r>
              <a:rPr lang="en-US" sz="900" b="1" baseline="50000" dirty="0">
                <a:solidFill>
                  <a:srgbClr val="FFCC00"/>
                </a:solidFill>
              </a:rPr>
              <a:t>†</a:t>
            </a:r>
            <a:r>
              <a:rPr lang="en-US" sz="1100" dirty="0">
                <a:solidFill>
                  <a:srgbClr val="FFCC00"/>
                </a:solidFill>
              </a:rPr>
              <a:t>Decreased 2001-2017, decreased 2001-2011, decreased 2011-2017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2003, 2005.</a:t>
            </a:r>
          </a:p>
          <a:p>
            <a:r>
              <a:rPr lang="en-US" sz="1100" dirty="0">
                <a:solidFill>
                  <a:srgbClr val="FFCC00"/>
                </a:solidFill>
              </a:rPr>
              <a:t>Note: This graph contains weighted results.</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2001-2017 - QN26</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Rarely or Never Wore a Bicycle Helmet,*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*Among students who had ridden a bicycle</a:t>
            </a:r>
          </a:p>
          <a:p>
            <a:r>
              <a:rPr lang="en-US" sz="900" b="1" baseline="50000" dirty="0">
                <a:solidFill>
                  <a:srgbClr val="FFCC00"/>
                </a:solidFill>
              </a:rPr>
              <a:t>†</a:t>
            </a:r>
            <a:r>
              <a:rPr lang="en-US" sz="1100" dirty="0">
                <a:solidFill>
                  <a:srgbClr val="FFCC00"/>
                </a:solidFill>
              </a:rPr>
              <a:t>M &gt; F; 8th &gt; 6th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QN6</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0.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Drank Alcohol for the First Time Before Age 11 Years,*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*Other than a few sips</a:t>
            </a:r>
          </a:p>
          <a:p>
            <a:r>
              <a:rPr lang="en-US" sz="900" b="1" baseline="50000" dirty="0">
                <a:solidFill>
                  <a:srgbClr val="FFCC00"/>
                </a:solidFill>
              </a:rPr>
              <a:t>†</a:t>
            </a:r>
            <a:r>
              <a:rPr lang="en-US" sz="1100" dirty="0">
                <a:solidFill>
                  <a:srgbClr val="FFCC00"/>
                </a:solidFill>
              </a:rPr>
              <a:t>M &gt; F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QN27</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1.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Drank Alcohol for the First Time Before Age 11 Years,* 2007-2017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*Other than a few sips</a:t>
            </a:r>
          </a:p>
          <a:p>
            <a:r>
              <a:rPr lang="en-US" sz="900" b="1" baseline="50000" dirty="0">
                <a:solidFill>
                  <a:srgbClr val="FFCC00"/>
                </a:solidFill>
              </a:rPr>
              <a:t>†</a:t>
            </a:r>
            <a:r>
              <a:rPr lang="en-US" sz="1100" dirty="0">
                <a:solidFill>
                  <a:srgbClr val="FFCC00"/>
                </a:solidFill>
              </a:rPr>
              <a:t>Decreased 2007-2017, no change 2007-2011, decreased 2011-2017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Note: This graph contains weighted results.</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2007-2017 - QN27</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2.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Ever Used Marijuana, by Sex,</a:t>
            </a:r>
            <a:r>
              <a:rPr lang="en-US" sz="1800" b="1" dirty="0">
                <a:solidFill>
                  <a:srgbClr val="FFCC00"/>
                </a:solidFill>
              </a:rPr>
              <a:t>*</a:t>
            </a:r>
            <a:r>
              <a:rPr lang="en-US" sz="1800" b="1" dirty="0">
                <a:solidFill>
                  <a:srgbClr val="FFCC00"/>
                </a:solidFill>
              </a:rPr>
              <a:t> Grade,</a:t>
            </a:r>
            <a:r>
              <a:rPr lang="en-US" sz="1800" b="1" dirty="0">
                <a:solidFill>
                  <a:srgbClr val="FFCC00"/>
                </a:solidFill>
              </a:rPr>
              <a:t>*</a:t>
            </a:r>
            <a:r>
              <a:rPr lang="en-US" sz="1800" b="1" dirty="0">
                <a:solidFill>
                  <a:srgbClr val="FFCC00"/>
                </a:solidFill>
              </a:rPr>
              <a:t> and Race/Ethnicity,</a:t>
            </a:r>
            <a:r>
              <a:rPr lang="en-US" sz="1800" b="1" dirty="0">
                <a:solidFill>
                  <a:srgbClr val="FFCC00"/>
                </a:solidFill>
              </a:rPr>
              <a:t>*</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
            </a:r>
          </a:p>
          <a:p>
            <a:r>
              <a:rPr lang="en-US" sz="900" b="1" baseline="50000" dirty="0">
                <a:solidFill>
                  <a:srgbClr val="FFCC00"/>
                </a:solidFill>
              </a:rPr>
              <a:t>*</a:t>
            </a:r>
            <a:r>
              <a:rPr lang="en-US" sz="1100" dirty="0">
                <a:solidFill>
                  <a:srgbClr val="FFCC00"/>
                </a:solidFill>
              </a:rPr>
              <a:t>M &gt; F; 7th &gt; 6th, 8th &gt; 6th; B &gt; W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QN28</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3.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Ever Used Marijuana, 2001-2017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
            </a:r>
          </a:p>
          <a:p>
            <a:r>
              <a:rPr lang="en-US" sz="900" b="1" baseline="50000" dirty="0">
                <a:solidFill>
                  <a:srgbClr val="FFCC00"/>
                </a:solidFill>
              </a:rPr>
              <a:t>*</a:t>
            </a:r>
            <a:r>
              <a:rPr lang="en-US" sz="1100" dirty="0">
                <a:solidFill>
                  <a:srgbClr val="FFCC00"/>
                </a:solidFill>
              </a:rPr>
              <a:t>Decreased 2001-2017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2003, 2005.</a:t>
            </a:r>
          </a:p>
          <a:p>
            <a:r>
              <a:rPr lang="en-US" sz="1100" dirty="0">
                <a:solidFill>
                  <a:srgbClr val="FFCC00"/>
                </a:solidFill>
              </a:rPr>
              <a:t>Note: This graph contains weighted results.</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2001-2017 - QN28</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4.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Tried Marijuana for the First Time Before Age 11 Years,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
            </a:r>
          </a:p>
          <a:p>
            <a:r>
              <a:rPr lang="en-US" sz="900" b="1" baseline="50000" dirty="0">
                <a:solidFill>
                  <a:srgbClr val="FFCC00"/>
                </a:solidFill>
              </a:rPr>
              <a:t>*</a:t>
            </a:r>
            <a:r>
              <a:rPr lang="en-US" sz="1100" dirty="0">
                <a:solidFill>
                  <a:srgbClr val="FFCC00"/>
                </a:solidFill>
              </a:rPr>
              <a:t>B &gt; W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QN29</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5.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Tried Marijuana for the First Time Before Age 11 Years, 2007-2017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
            </a:r>
          </a:p>
          <a:p>
            <a:r>
              <a:rPr lang="en-US" sz="900" b="1" baseline="50000" dirty="0">
                <a:solidFill>
                  <a:srgbClr val="FFCC00"/>
                </a:solidFill>
              </a:rPr>
              <a:t>*</a:t>
            </a:r>
            <a:r>
              <a:rPr lang="en-US" sz="1100" dirty="0">
                <a:solidFill>
                  <a:srgbClr val="FFCC00"/>
                </a:solidFill>
              </a:rPr>
              <a:t>No change 2007-2017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Note: This graph contains weighted results.</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2007-2017 - QN29</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6.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Ever Used Cocaine,*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*Any form of cocaine, including powder, crack, or freebase</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QN30</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7.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Ever Used Cocaine,* 2001-2017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*Any form of cocaine, including powder, crack, or freebase</a:t>
            </a:r>
          </a:p>
          <a:p>
            <a:r>
              <a:rPr lang="en-US" sz="900" b="1" baseline="50000" dirty="0">
                <a:solidFill>
                  <a:srgbClr val="FFCC00"/>
                </a:solidFill>
              </a:rPr>
              <a:t>†</a:t>
            </a:r>
            <a:r>
              <a:rPr lang="en-US" sz="1100" dirty="0">
                <a:solidFill>
                  <a:srgbClr val="FFCC00"/>
                </a:solidFill>
              </a:rPr>
              <a:t>Decreased 2001-2017, no change 2001-2009, decreased 2009-2017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2003, 2005.</a:t>
            </a:r>
          </a:p>
          <a:p>
            <a:r>
              <a:rPr lang="en-US" sz="1100" dirty="0">
                <a:solidFill>
                  <a:srgbClr val="FFCC00"/>
                </a:solidFill>
              </a:rPr>
              <a:t>Note: This graph contains weighted results.</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2001-2017 - QN30</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8.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Ever Used Inhalants,*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*Sniffed glue, breathed the contents of spray cans, or inhaled any paints or sprays to get high</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QN31</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9.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Ever Used Inhalants,* 2011-2017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*Sniffed glue, breathed the contents of spray cans, or inhaled any paints or sprays to get high</a:t>
            </a:r>
          </a:p>
          <a:p>
            <a:r>
              <a:rPr lang="en-US" sz="900" b="1" baseline="50000" dirty="0">
                <a:solidFill>
                  <a:srgbClr val="FFCC00"/>
                </a:solidFill>
              </a:rPr>
              <a:t>†</a:t>
            </a:r>
            <a:r>
              <a:rPr lang="en-US" sz="1100" dirty="0">
                <a:solidFill>
                  <a:srgbClr val="FFCC00"/>
                </a:solidFill>
              </a:rPr>
              <a:t>Decreased 2011-2017 [Based on linear trend analyses using logistic regression models controlling for sex, race/ethnicity, and grade (p &lt; 0.05).]</a:t>
            </a:r>
          </a:p>
          <a:p>
            <a:r>
              <a:rPr lang="en-US" sz="1100" dirty="0">
                <a:solidFill>
                  <a:srgbClr val="FFCC00"/>
                </a:solidFill>
              </a:rPr>
              <a:t>Note: This graph contains weighted results.</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2011-2017 - QN31</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a.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Ever Took Steroids Without a Doctor's Prescription,*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*Pills or shots</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QN32</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b.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Ever Took Steroids Without a Doctor's Prescription,* 2011-2017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*Pills or shots</a:t>
            </a:r>
          </a:p>
          <a:p>
            <a:r>
              <a:rPr lang="en-US" sz="900" b="1" baseline="50000" dirty="0">
                <a:solidFill>
                  <a:srgbClr val="FFCC00"/>
                </a:solidFill>
              </a:rPr>
              <a:t>†</a:t>
            </a:r>
            <a:r>
              <a:rPr lang="en-US" sz="1100" dirty="0">
                <a:solidFill>
                  <a:srgbClr val="FFCC00"/>
                </a:solidFill>
              </a:rPr>
              <a:t>No change 2011-2017 [Based on linear trend analyses using logistic regression models controlling for sex, race/ethnicity, and grade (p &lt; 0.05).]</a:t>
            </a:r>
          </a:p>
          <a:p>
            <a:r>
              <a:rPr lang="en-US" sz="1100" dirty="0">
                <a:solidFill>
                  <a:srgbClr val="FFCC00"/>
                </a:solidFill>
              </a:rPr>
              <a:t>Note: This graph contains weighted results.</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2011-2017 - QN32</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c.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Ever Took Prescription Pain Medicine Without a Doctor's Prescription or Differently Than How a Doctor Told Them to Use It,* by Sex,</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*Counting drugs such as codeine, Vicodin, Oxycontin, hydrocodone, and Percocet</a:t>
            </a:r>
          </a:p>
          <a:p>
            <a:r>
              <a:rPr lang="en-US" sz="900" b="1" baseline="50000" dirty="0">
                <a:solidFill>
                  <a:srgbClr val="FFCC00"/>
                </a:solidFill>
              </a:rPr>
              <a:t>†</a:t>
            </a:r>
            <a:r>
              <a:rPr lang="en-US" sz="1100" dirty="0">
                <a:solidFill>
                  <a:srgbClr val="FFCC00"/>
                </a:solidFill>
              </a:rPr>
              <a:t>8th &gt; 6th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QN33</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d.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Described Themselves As Slightly or Very Overweight, by Sex,</a:t>
            </a:r>
            <a:r>
              <a:rPr lang="en-US" sz="1800" b="1" dirty="0">
                <a:solidFill>
                  <a:srgbClr val="FFCC00"/>
                </a:solidFill>
              </a:rPr>
              <a:t>*</a:t>
            </a:r>
            <a:r>
              <a:rPr lang="en-US" sz="1800" b="1" dirty="0">
                <a:solidFill>
                  <a:srgbClr val="FFCC00"/>
                </a:solidFill>
              </a:rPr>
              <a:t> Grade,</a:t>
            </a:r>
            <a:r>
              <a:rPr lang="en-US" sz="1800" b="1"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
            </a:r>
          </a:p>
          <a:p>
            <a:r>
              <a:rPr lang="en-US" sz="900" b="1" baseline="50000" dirty="0">
                <a:solidFill>
                  <a:srgbClr val="FFCC00"/>
                </a:solidFill>
              </a:rPr>
              <a:t>*</a:t>
            </a:r>
            <a:r>
              <a:rPr lang="en-US" sz="1100" dirty="0">
                <a:solidFill>
                  <a:srgbClr val="FFCC00"/>
                </a:solidFill>
              </a:rPr>
              <a:t>F &gt; M; 8th &gt; 6th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QN38</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e.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Described Themselves As Slightly or Very Overweight, 2001-2017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
            </a:r>
          </a:p>
          <a:p>
            <a:r>
              <a:rPr lang="en-US" sz="900" b="1" baseline="50000" dirty="0">
                <a:solidFill>
                  <a:srgbClr val="FFCC00"/>
                </a:solidFill>
              </a:rPr>
              <a:t>*</a:t>
            </a:r>
            <a:r>
              <a:rPr lang="en-US" sz="1100" dirty="0">
                <a:solidFill>
                  <a:srgbClr val="FFCC00"/>
                </a:solidFill>
              </a:rPr>
              <a:t>No change 2001-2017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2003, 2005.</a:t>
            </a:r>
          </a:p>
          <a:p>
            <a:r>
              <a:rPr lang="en-US" sz="1100" dirty="0">
                <a:solidFill>
                  <a:srgbClr val="FFCC00"/>
                </a:solidFill>
              </a:rPr>
              <a:t>Note: This graph contains weighted results.</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2001-2017 - QN38</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f.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Were Trying to Lose Weight, by Sex,</a:t>
            </a:r>
            <a:r>
              <a:rPr lang="en-US" sz="1800" b="1"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
            </a:r>
          </a:p>
          <a:p>
            <a:r>
              <a:rPr lang="en-US" sz="900" b="1" baseline="50000" dirty="0">
                <a:solidFill>
                  <a:srgbClr val="FFCC00"/>
                </a:solidFill>
              </a:rPr>
              <a:t>*</a:t>
            </a:r>
            <a:r>
              <a:rPr lang="en-US" sz="1100" dirty="0">
                <a:solidFill>
                  <a:srgbClr val="FFCC00"/>
                </a:solidFill>
              </a:rPr>
              <a:t>F &gt; M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QN39</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Rarely or Never Wore a Bicycle Helmet,* 2001-2017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*Among students who had ridden a bicycle</a:t>
            </a:r>
          </a:p>
          <a:p>
            <a:r>
              <a:rPr lang="en-US" sz="900" b="1" baseline="50000" dirty="0">
                <a:solidFill>
                  <a:srgbClr val="FFCC00"/>
                </a:solidFill>
              </a:rPr>
              <a:t>†</a:t>
            </a:r>
            <a:r>
              <a:rPr lang="en-US" sz="1100" dirty="0">
                <a:solidFill>
                  <a:srgbClr val="FFCC00"/>
                </a:solidFill>
              </a:rPr>
              <a:t>Increased, 2001-2009, decreased, 2009-2017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2003, 2005.</a:t>
            </a:r>
          </a:p>
          <a:p>
            <a:r>
              <a:rPr lang="en-US" sz="1100" dirty="0">
                <a:solidFill>
                  <a:srgbClr val="FFCC00"/>
                </a:solidFill>
              </a:rPr>
              <a:t>Note: This graph contains weighted results.</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2001-2017 - QN6</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0.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Were Trying to Lose Weight, 2001-2017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
            </a:r>
          </a:p>
          <a:p>
            <a:r>
              <a:rPr lang="en-US" sz="900" b="1" baseline="50000" dirty="0">
                <a:solidFill>
                  <a:srgbClr val="FFCC00"/>
                </a:solidFill>
              </a:rPr>
              <a:t>*</a:t>
            </a:r>
            <a:r>
              <a:rPr lang="en-US" sz="1100" dirty="0">
                <a:solidFill>
                  <a:srgbClr val="FFCC00"/>
                </a:solidFill>
              </a:rPr>
              <a:t>No change 2001-2017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2003, 2005.</a:t>
            </a:r>
          </a:p>
          <a:p>
            <a:r>
              <a:rPr lang="en-US" sz="1100" dirty="0">
                <a:solidFill>
                  <a:srgbClr val="FFCC00"/>
                </a:solidFill>
              </a:rPr>
              <a:t>Note: This graph contains weighted results.</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2001-2017 - QN39</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1.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Did Not Eat Breakfast,*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*During the 7 days before the survey</a:t>
            </a:r>
          </a:p>
          <a:p>
            <a:r>
              <a:rPr lang="en-US" sz="900" b="1" baseline="50000" dirty="0">
                <a:solidFill>
                  <a:srgbClr val="FFCC00"/>
                </a:solidFill>
              </a:rPr>
              <a:t>†</a:t>
            </a:r>
            <a:r>
              <a:rPr lang="en-US" sz="1100" dirty="0">
                <a:solidFill>
                  <a:srgbClr val="FFCC00"/>
                </a:solidFill>
              </a:rPr>
              <a:t>F &gt; M; 8th &gt; 6th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QN40</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2.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Did Not Eat Breakfast,* 2013-2017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*During the 7 days before the survey</a:t>
            </a:r>
          </a:p>
          <a:p>
            <a:r>
              <a:rPr lang="en-US" sz="900" b="1" baseline="50000" dirty="0">
                <a:solidFill>
                  <a:srgbClr val="FFCC00"/>
                </a:solidFill>
              </a:rPr>
              <a:t>†</a:t>
            </a:r>
            <a:r>
              <a:rPr lang="en-US" sz="1100" dirty="0">
                <a:solidFill>
                  <a:srgbClr val="FFCC00"/>
                </a:solidFill>
              </a:rPr>
              <a:t>Decreased 2013-2017 [Based on linear trend analyses using logistic regression models controlling for sex, race/ethnicity, and grade (p &lt; 0.05).]</a:t>
            </a:r>
          </a:p>
          <a:p>
            <a:r>
              <a:rPr lang="en-US" sz="1100" dirty="0">
                <a:solidFill>
                  <a:srgbClr val="FFCC00"/>
                </a:solidFill>
              </a:rPr>
              <a:t>Note: This graph contains weighted results.</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2013-2017 - QN40</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3.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Ate Breakfast on All 7 Days,*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700" b="1" baseline="40000" dirty="0">
                <a:solidFill>
                  <a:srgbClr val="FFCC00"/>
                </a:solidFill>
              </a:rPr>
              <a:t>†</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*During the 7 days before the survey</a:t>
            </a:r>
          </a:p>
          <a:p>
            <a:r>
              <a:rPr lang="en-US" sz="900" b="1" baseline="50000" dirty="0">
                <a:solidFill>
                  <a:srgbClr val="FFCC00"/>
                </a:solidFill>
              </a:rPr>
              <a:t>†</a:t>
            </a:r>
            <a:r>
              <a:rPr lang="en-US" sz="1100" dirty="0">
                <a:solidFill>
                  <a:srgbClr val="FFCC00"/>
                </a:solidFill>
              </a:rPr>
              <a:t>M &gt; F; 6th &gt; 7th, 6th &gt; 8th; H &gt; W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QNBK7DAY</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4.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Ate Breakfast on All 7 Days,* 2013-2017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*During the 7 days before the survey</a:t>
            </a:r>
          </a:p>
          <a:p>
            <a:r>
              <a:rPr lang="en-US" sz="900" b="1" baseline="50000" dirty="0">
                <a:solidFill>
                  <a:srgbClr val="FFCC00"/>
                </a:solidFill>
              </a:rPr>
              <a:t>†</a:t>
            </a:r>
            <a:r>
              <a:rPr lang="en-US" sz="1100" dirty="0">
                <a:solidFill>
                  <a:srgbClr val="FFCC00"/>
                </a:solidFill>
              </a:rPr>
              <a:t>Increased 2013-2017 [Based on linear trend analyses using logistic regression models controlling for sex, race/ethnicity, and grade (p &lt; 0.05).]</a:t>
            </a:r>
          </a:p>
          <a:p>
            <a:r>
              <a:rPr lang="en-US" sz="1100" dirty="0">
                <a:solidFill>
                  <a:srgbClr val="FFCC00"/>
                </a:solidFill>
              </a:rPr>
              <a:t>Note: This graph contains weighted results.</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2013-2017 - QNBK7DAY</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5.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Were Physically Active at Least 60 Minutes Per Day on 5 or More Days,*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*In any kind of physical activity that increased their heart rate and made them breathe hard some of the time during the 7 days before the survey</a:t>
            </a:r>
          </a:p>
          <a:p>
            <a:r>
              <a:rPr lang="en-US" sz="900" b="1" baseline="50000" dirty="0">
                <a:solidFill>
                  <a:srgbClr val="FFCC00"/>
                </a:solidFill>
              </a:rPr>
              <a:t>†</a:t>
            </a:r>
            <a:r>
              <a:rPr lang="en-US" sz="1100" dirty="0">
                <a:solidFill>
                  <a:srgbClr val="FFCC00"/>
                </a:solidFill>
              </a:rPr>
              <a:t>M &gt; F; 6th &gt; 8th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QN41</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6.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Were Physically Active at Least 60 Minutes Per Day on 5 or More Days,* 2007-2017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*In any kind of physical activity that increased their heart rate and made them breathe hard some of the time during the 7 days before the survey</a:t>
            </a:r>
          </a:p>
          <a:p>
            <a:r>
              <a:rPr lang="en-US" sz="900" b="1" baseline="50000" dirty="0">
                <a:solidFill>
                  <a:srgbClr val="FFCC00"/>
                </a:solidFill>
              </a:rPr>
              <a:t>†</a:t>
            </a:r>
            <a:r>
              <a:rPr lang="en-US" sz="1100" dirty="0">
                <a:solidFill>
                  <a:srgbClr val="FFCC00"/>
                </a:solidFill>
              </a:rPr>
              <a:t>Increased 2007-2017, decreased 2007-2011, increased 2011-2017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Note: This graph contains weighted results.</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2007-2017 - QN41</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7.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Did Not Participate in at Least 60 Minutes of Physical Activity on at Least 1 Day,*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*In any kind of physical activity that increased their heart rate and made them breathe hard some of the time during the 7 days before the survey</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QNPA0DAY</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8.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Did Not Participate in at Least 60 Minutes of Physical Activity on at Least 1 Day,* 2007-2017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*In any kind of physical activity that increased their heart rate and made them breathe hard some of the time during the 7 days before the survey</a:t>
            </a:r>
          </a:p>
          <a:p>
            <a:r>
              <a:rPr lang="en-US" sz="900" b="1" baseline="50000" dirty="0">
                <a:solidFill>
                  <a:srgbClr val="FFCC00"/>
                </a:solidFill>
              </a:rPr>
              <a:t>†</a:t>
            </a:r>
            <a:r>
              <a:rPr lang="en-US" sz="1100" dirty="0">
                <a:solidFill>
                  <a:srgbClr val="FFCC00"/>
                </a:solidFill>
              </a:rPr>
              <a:t>No change 2007-2017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Note: This graph contains weighted results.</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2007-2017 - QNPA0DAY</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9.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Were Physically Active at Least 60 Minutes Per Day on All 7 Days,*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*In any kind of physical activity that increased their heart rate and made them breathe hard some of the time during the 7 days before the survey</a:t>
            </a:r>
          </a:p>
          <a:p>
            <a:r>
              <a:rPr lang="en-US" sz="900" b="1" baseline="50000" dirty="0">
                <a:solidFill>
                  <a:srgbClr val="FFCC00"/>
                </a:solidFill>
              </a:rPr>
              <a:t>†</a:t>
            </a:r>
            <a:r>
              <a:rPr lang="en-US" sz="1100" dirty="0">
                <a:solidFill>
                  <a:srgbClr val="FFCC00"/>
                </a:solidFill>
              </a:rPr>
              <a:t>M &gt; F; 6th &gt; 8th, 7th &gt; 8th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QNPA7DAY</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a.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Were Physically Active at Least 60 Minutes Per Day on All 7 Days,* 2007-2017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*In any kind of physical activity that increased their heart rate and made them breathe hard some of the time during the 7 days before the survey</a:t>
            </a:r>
          </a:p>
          <a:p>
            <a:r>
              <a:rPr lang="en-US" sz="900" b="1" baseline="50000" dirty="0">
                <a:solidFill>
                  <a:srgbClr val="FFCC00"/>
                </a:solidFill>
              </a:rPr>
              <a:t>†</a:t>
            </a:r>
            <a:r>
              <a:rPr lang="en-US" sz="1100" dirty="0">
                <a:solidFill>
                  <a:srgbClr val="FFCC00"/>
                </a:solidFill>
              </a:rPr>
              <a:t>Decreased, 2007-2011, increased, 2011-2017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Note: This graph contains weighted results.</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2007-2017 - QNPA7DAY</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b.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Watched Television 3 or More Hours Per Day,*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*On an average school day</a:t>
            </a:r>
          </a:p>
          <a:p>
            <a:r>
              <a:rPr lang="en-US" sz="900" b="1" baseline="50000" dirty="0">
                <a:solidFill>
                  <a:srgbClr val="FFCC00"/>
                </a:solidFill>
              </a:rPr>
              <a:t>†</a:t>
            </a:r>
            <a:r>
              <a:rPr lang="en-US" sz="1100" dirty="0">
                <a:solidFill>
                  <a:srgbClr val="FFCC00"/>
                </a:solidFill>
              </a:rPr>
              <a:t>F &gt; M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QN42</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c.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Watched Television 3 or More Hours Per Day,* 2001-2017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*On an average school day</a:t>
            </a:r>
          </a:p>
          <a:p>
            <a:r>
              <a:rPr lang="en-US" sz="900" b="1" baseline="50000" dirty="0">
                <a:solidFill>
                  <a:srgbClr val="FFCC00"/>
                </a:solidFill>
              </a:rPr>
              <a:t>†</a:t>
            </a:r>
            <a:r>
              <a:rPr lang="en-US" sz="1100" dirty="0">
                <a:solidFill>
                  <a:srgbClr val="FFCC00"/>
                </a:solidFill>
              </a:rPr>
              <a:t>Decreased 2001-2017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2003, 2005.</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2001-2017 - QN42</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d.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Played Video or Computer Games or Used a Computer 3 or More Hours Per Day,* by Sex,</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*Counting time spent on things such as Xbox, PlayStation, an iPad or other tablet, a smartphone, texting, YouTube, Instagram, Facebook, or other social media, for something that was not school work, on an average school day</a:t>
            </a:r>
          </a:p>
          <a:p>
            <a:r>
              <a:rPr lang="en-US" sz="900" b="1" baseline="50000" dirty="0">
                <a:solidFill>
                  <a:srgbClr val="FFCC00"/>
                </a:solidFill>
              </a:rPr>
              <a:t>†</a:t>
            </a:r>
            <a:r>
              <a:rPr lang="en-US" sz="1100" dirty="0">
                <a:solidFill>
                  <a:srgbClr val="FFCC00"/>
                </a:solidFill>
              </a:rPr>
              <a:t>7th &gt; 6th, 8th &gt; 6th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QN43</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e.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Played Video or Computer Games or Used a Computer 3 or More Hours Per Day,* 2007-2017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*Counting time spent on things such as Xbox, PlayStation, an iPad or other tablet, a smartphone, texting, YouTube, Instagram, Facebook, or other social media, for something that was not school work, on an average school day</a:t>
            </a:r>
          </a:p>
          <a:p>
            <a:r>
              <a:rPr lang="en-US" sz="900" b="1" baseline="50000" dirty="0">
                <a:solidFill>
                  <a:srgbClr val="FFCC00"/>
                </a:solidFill>
              </a:rPr>
              <a:t>†</a:t>
            </a:r>
            <a:r>
              <a:rPr lang="en-US" sz="1100" dirty="0">
                <a:solidFill>
                  <a:srgbClr val="FFCC00"/>
                </a:solidFill>
              </a:rPr>
              <a:t>Increased 2007-2017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2007-2017 - QN43</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f.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Attended Physical Education Classes (PE) on 1 or More Days,* by Sex,</a:t>
            </a:r>
            <a:r>
              <a:rPr lang="en-US" sz="1800" b="1" dirty="0">
                <a:solidFill>
                  <a:srgbClr val="FFCC00"/>
                </a:solidFill>
              </a:rPr>
              <a:t> Grade,</a:t>
            </a:r>
            <a:r>
              <a:rPr lang="en-US" sz="1800" b="1" dirty="0">
                <a:solidFill>
                  <a:srgbClr val="FFCC00"/>
                </a:solidFill>
              </a:rPr>
              <a:t> and Race/Ethnicity,</a:t>
            </a:r>
            <a:r>
              <a:rPr lang="en-US" sz="1700" b="1" baseline="40000" dirty="0">
                <a:solidFill>
                  <a:srgbClr val="FFCC00"/>
                </a:solidFill>
              </a:rPr>
              <a:t>†</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*In an average week when they were in school</a:t>
            </a:r>
          </a:p>
          <a:p>
            <a:r>
              <a:rPr lang="en-US" sz="900" b="1" baseline="50000" dirty="0">
                <a:solidFill>
                  <a:srgbClr val="FFCC00"/>
                </a:solidFill>
              </a:rPr>
              <a:t>†</a:t>
            </a:r>
            <a:r>
              <a:rPr lang="en-US" sz="1100" dirty="0">
                <a:solidFill>
                  <a:srgbClr val="FFCC00"/>
                </a:solidFill>
              </a:rPr>
              <a:t>B &gt; W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QN44</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Rarely or Never Wore a Helmet When Rollerblading or Skateboarding,* by Sex,</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*Among students who used rollerblades or rode a skateboard</a:t>
            </a:r>
          </a:p>
          <a:p>
            <a:r>
              <a:rPr lang="en-US" sz="900" b="1" baseline="50000" dirty="0">
                <a:solidFill>
                  <a:srgbClr val="FFCC00"/>
                </a:solidFill>
              </a:rPr>
              <a:t>†</a:t>
            </a:r>
            <a:r>
              <a:rPr lang="en-US" sz="1100" dirty="0">
                <a:solidFill>
                  <a:srgbClr val="FFCC00"/>
                </a:solidFill>
              </a:rPr>
              <a:t>8th &gt; 7th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QN7</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0.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Attended Physical Education Classes (PE) on 1 or More Days,* 2001-2017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*In an average week when they were in school</a:t>
            </a:r>
          </a:p>
          <a:p>
            <a:r>
              <a:rPr lang="en-US" sz="900" b="1" baseline="50000" dirty="0">
                <a:solidFill>
                  <a:srgbClr val="FFCC00"/>
                </a:solidFill>
              </a:rPr>
              <a:t>†</a:t>
            </a:r>
            <a:r>
              <a:rPr lang="en-US" sz="1100" dirty="0">
                <a:solidFill>
                  <a:srgbClr val="FFCC00"/>
                </a:solidFill>
              </a:rPr>
              <a:t>No change 2001-2017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2003, 2005.</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2001-2017 - QN44</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1.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Attended Physical Education Classes on All 5 Days,* by Sex,</a:t>
            </a:r>
            <a:r>
              <a:rPr lang="en-US" sz="1800" b="1" dirty="0">
                <a:solidFill>
                  <a:srgbClr val="FFCC00"/>
                </a:solidFill>
              </a:rPr>
              <a:t> Grade,</a:t>
            </a:r>
            <a:r>
              <a:rPr lang="en-US" sz="1800" b="1" dirty="0">
                <a:solidFill>
                  <a:srgbClr val="FFCC00"/>
                </a:solidFill>
              </a:rPr>
              <a:t> and Race/Ethnicity,</a:t>
            </a:r>
            <a:r>
              <a:rPr lang="en-US" sz="1700" b="1" baseline="40000" dirty="0">
                <a:solidFill>
                  <a:srgbClr val="FFCC00"/>
                </a:solidFill>
              </a:rPr>
              <a:t>†</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*In an average week when they were in school</a:t>
            </a:r>
          </a:p>
          <a:p>
            <a:r>
              <a:rPr lang="en-US" sz="900" b="1" baseline="50000" dirty="0">
                <a:solidFill>
                  <a:srgbClr val="FFCC00"/>
                </a:solidFill>
              </a:rPr>
              <a:t>†</a:t>
            </a:r>
            <a:r>
              <a:rPr lang="en-US" sz="1100" dirty="0">
                <a:solidFill>
                  <a:srgbClr val="FFCC00"/>
                </a:solidFill>
              </a:rPr>
              <a:t>B &gt; W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QNDLYPE</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2.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Attended Physical Education Classes on All 5 Days,* 2001-2017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*In an average week when they were in school</a:t>
            </a:r>
          </a:p>
          <a:p>
            <a:r>
              <a:rPr lang="en-US" sz="900" b="1" baseline="50000" dirty="0">
                <a:solidFill>
                  <a:srgbClr val="FFCC00"/>
                </a:solidFill>
              </a:rPr>
              <a:t>†</a:t>
            </a:r>
            <a:r>
              <a:rPr lang="en-US" sz="1100" dirty="0">
                <a:solidFill>
                  <a:srgbClr val="FFCC00"/>
                </a:solidFill>
              </a:rPr>
              <a:t>Increased 2001-2017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2003, 2005.</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2001-2017 - QNDLYPE</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3.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Played on at Least One Sports Team,*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*Counting any teams run by their school or community groups, during the past 12 months before the survey</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QN45</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4.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Played on at Least One Sports Team,* 2007-2017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*Counting any teams run by their school or community groups, during the past 12 months before the survey</a:t>
            </a:r>
          </a:p>
          <a:p>
            <a:r>
              <a:rPr lang="en-US" sz="900" b="1" baseline="50000" dirty="0">
                <a:solidFill>
                  <a:srgbClr val="FFCC00"/>
                </a:solidFill>
              </a:rPr>
              <a:t>†</a:t>
            </a:r>
            <a:r>
              <a:rPr lang="en-US" sz="1100" dirty="0">
                <a:solidFill>
                  <a:srgbClr val="FFCC00"/>
                </a:solidFill>
              </a:rPr>
              <a:t>No change 2007-2017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2007-2017 - QN45</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5.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Had a Concussion from Playing a Sport or Being Physically Active,* by Sex,</a:t>
            </a:r>
            <a:r>
              <a:rPr lang="en-US" sz="1800" b="1" dirty="0">
                <a:solidFill>
                  <a:srgbClr val="FFCC00"/>
                </a:solidFill>
              </a:rPr>
              <a:t> Grade,</a:t>
            </a:r>
            <a:r>
              <a:rPr lang="en-US" sz="1800" b="1" dirty="0">
                <a:solidFill>
                  <a:srgbClr val="FFCC00"/>
                </a:solidFill>
              </a:rPr>
              <a:t> and Race/Ethnicity,</a:t>
            </a:r>
            <a:r>
              <a:rPr lang="en-US" sz="1700" b="1" baseline="40000" dirty="0">
                <a:solidFill>
                  <a:srgbClr val="FFCC00"/>
                </a:solidFill>
              </a:rPr>
              <a:t>†</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*One or more times during the 12 months before the survey</a:t>
            </a:r>
          </a:p>
          <a:p>
            <a:r>
              <a:rPr lang="en-US" sz="900" b="1" baseline="50000" dirty="0">
                <a:solidFill>
                  <a:srgbClr val="FFCC00"/>
                </a:solidFill>
              </a:rPr>
              <a:t>†</a:t>
            </a:r>
            <a:r>
              <a:rPr lang="en-US" sz="1100" dirty="0">
                <a:solidFill>
                  <a:srgbClr val="FFCC00"/>
                </a:solidFill>
              </a:rPr>
              <a:t>H &gt; B, H &gt; W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QN46</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6.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Had Ever Been Told by a Doctor or Nurse That They Had Asthma,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
            </a:r>
          </a:p>
          <a:p>
            <a:r>
              <a:rPr lang="en-US" sz="900" b="1" baseline="50000" dirty="0">
                <a:solidFill>
                  <a:srgbClr val="FFCC00"/>
                </a:solidFill>
              </a:rPr>
              <a:t>*</a:t>
            </a:r>
            <a:r>
              <a:rPr lang="en-US" sz="1100" dirty="0">
                <a:solidFill>
                  <a:srgbClr val="FFCC00"/>
                </a:solidFill>
              </a:rPr>
              <a:t>B &gt; W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QN47</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7.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Had Ever Been Told by a Doctor or Nurse That They Had Asthma, 2007-2017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
            </a:r>
          </a:p>
          <a:p>
            <a:r>
              <a:rPr lang="en-US" sz="900" b="1" baseline="50000" dirty="0">
                <a:solidFill>
                  <a:srgbClr val="FFCC00"/>
                </a:solidFill>
              </a:rPr>
              <a:t>*</a:t>
            </a:r>
            <a:r>
              <a:rPr lang="en-US" sz="1100" dirty="0">
                <a:solidFill>
                  <a:srgbClr val="FFCC00"/>
                </a:solidFill>
              </a:rPr>
              <a:t>No change 2007-2017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2007-2017 - QN47</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8.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Got 8 or More Hours of Sleep,*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*On an average school night</a:t>
            </a:r>
          </a:p>
          <a:p>
            <a:r>
              <a:rPr lang="en-US" sz="900" b="1" baseline="50000" dirty="0">
                <a:solidFill>
                  <a:srgbClr val="FFCC00"/>
                </a:solidFill>
              </a:rPr>
              <a:t>†</a:t>
            </a:r>
            <a:r>
              <a:rPr lang="en-US" sz="1100" dirty="0">
                <a:solidFill>
                  <a:srgbClr val="FFCC00"/>
                </a:solidFill>
              </a:rPr>
              <a:t>M &gt; F; 6th &gt; 7th, 6th &gt; 8th, 7th &gt; 8th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QN48</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9.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Got 8 or More Hours of Sleep,* 2015-2017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*On an average school night</a:t>
            </a:r>
          </a:p>
          <a:p>
            <a:r>
              <a:rPr lang="en-US" sz="900" b="1" baseline="50000" dirty="0">
                <a:solidFill>
                  <a:srgbClr val="FFCC00"/>
                </a:solidFill>
              </a:rPr>
              <a:t>†</a:t>
            </a:r>
            <a:r>
              <a:rPr lang="en-US" sz="1100" dirty="0">
                <a:solidFill>
                  <a:srgbClr val="FFCC00"/>
                </a:solidFill>
              </a:rPr>
              <a:t>No change 2015-2017 [Based on linear trend analyses using logistic regression models controlling for sex, race/ethnicity, and grade (p &lt; 0.05).]</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2015-2017 - QN48</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a.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Described Their Grades in School As Mostly A's or B's,*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700" b="1" baseline="40000" dirty="0">
                <a:solidFill>
                  <a:srgbClr val="FFCC00"/>
                </a:solidFill>
              </a:rPr>
              <a:t>†</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*During the 12 months before the survey</a:t>
            </a:r>
          </a:p>
          <a:p>
            <a:r>
              <a:rPr lang="en-US" sz="900" b="1" baseline="50000" dirty="0">
                <a:solidFill>
                  <a:srgbClr val="FFCC00"/>
                </a:solidFill>
              </a:rPr>
              <a:t>†</a:t>
            </a:r>
            <a:r>
              <a:rPr lang="en-US" sz="1100" dirty="0">
                <a:solidFill>
                  <a:srgbClr val="FFCC00"/>
                </a:solidFill>
              </a:rPr>
              <a:t>F &gt; M; 6th &gt; 7th; W &gt; 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QN49</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b.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Described Their Grades in School As Mostly A's or B's,* 2015-2017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*During the 12 months before the survey</a:t>
            </a:r>
          </a:p>
          <a:p>
            <a:r>
              <a:rPr lang="en-US" sz="900" b="1" baseline="50000" dirty="0">
                <a:solidFill>
                  <a:srgbClr val="FFCC00"/>
                </a:solidFill>
              </a:rPr>
              <a:t>†</a:t>
            </a:r>
            <a:r>
              <a:rPr lang="en-US" sz="1100" dirty="0">
                <a:solidFill>
                  <a:srgbClr val="FFCC00"/>
                </a:solidFill>
              </a:rPr>
              <a:t>Increased 2015-2017 [Based on linear trend analyses using logistic regression models controlling for sex, race/ethnicity, and grade (p &lt; 0.05).]</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2015-2017 - QN49</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c.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Saw a Doctor or Nurse,* by Sex,</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*For a check-up or physical exam when they were not sick or injured during the 12 months before the survey</a:t>
            </a:r>
          </a:p>
          <a:p>
            <a:r>
              <a:rPr lang="en-US" sz="900" b="1" baseline="50000" dirty="0">
                <a:solidFill>
                  <a:srgbClr val="FFCC00"/>
                </a:solidFill>
              </a:rPr>
              <a:t>†</a:t>
            </a:r>
            <a:r>
              <a:rPr lang="en-US" sz="1100" dirty="0">
                <a:solidFill>
                  <a:srgbClr val="FFCC00"/>
                </a:solidFill>
              </a:rPr>
              <a:t>8th &gt; 6th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QN50</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d.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Would Feel Comfortable Seeking Help from One or More Adults Besides Their Parents If They Had an Important Question Affecting Their Life,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QN51</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6.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Rarely or Never Wore a Helmet When Rollerblading or Skateboarding,* 2001-2017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*Among students who used rollerblades or rode a skateboard</a:t>
            </a:r>
          </a:p>
          <a:p>
            <a:r>
              <a:rPr lang="en-US" sz="900" b="1" baseline="50000" dirty="0">
                <a:solidFill>
                  <a:srgbClr val="FFCC00"/>
                </a:solidFill>
              </a:rPr>
              <a:t>†</a:t>
            </a:r>
            <a:r>
              <a:rPr lang="en-US" sz="1100" dirty="0">
                <a:solidFill>
                  <a:srgbClr val="FFCC00"/>
                </a:solidFill>
              </a:rPr>
              <a:t>Increased 2001-2017, increased 2001-2009, decreased 2009-2017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2003, 2005.</a:t>
            </a:r>
          </a:p>
          <a:p>
            <a:r>
              <a:rPr lang="en-US" sz="1100" dirty="0">
                <a:solidFill>
                  <a:srgbClr val="FFCC00"/>
                </a:solidFill>
              </a:rPr>
              <a:t>Note: This graph contains weighted results.</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2001-2017 - QN7</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7.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Rarely or Never Wore a Seat Belt,* by Sex,</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*When riding in a car</a:t>
            </a:r>
          </a:p>
          <a:p>
            <a:r>
              <a:rPr lang="en-US" sz="900" b="1" baseline="50000" dirty="0">
                <a:solidFill>
                  <a:srgbClr val="FFCC00"/>
                </a:solidFill>
              </a:rPr>
              <a:t>†</a:t>
            </a:r>
            <a:r>
              <a:rPr lang="en-US" sz="1100" dirty="0">
                <a:solidFill>
                  <a:srgbClr val="FFCC00"/>
                </a:solidFill>
              </a:rPr>
              <a:t>8th &gt; 6th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QN8</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8.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Rarely or Never Wore a Seat Belt,* 2001-2017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*When riding in a car</a:t>
            </a:r>
          </a:p>
          <a:p>
            <a:r>
              <a:rPr lang="en-US" sz="900" b="1" baseline="50000" dirty="0">
                <a:solidFill>
                  <a:srgbClr val="FFCC00"/>
                </a:solidFill>
              </a:rPr>
              <a:t>†</a:t>
            </a:r>
            <a:r>
              <a:rPr lang="en-US" sz="1100" dirty="0">
                <a:solidFill>
                  <a:srgbClr val="FFCC00"/>
                </a:solidFill>
              </a:rPr>
              <a:t>Decreased 2001-2017, decreased 2001-2013, decreased 2013-2017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2003, 2005.</a:t>
            </a:r>
          </a:p>
          <a:p>
            <a:r>
              <a:rPr lang="en-US" sz="1100" dirty="0">
                <a:solidFill>
                  <a:srgbClr val="FFCC00"/>
                </a:solidFill>
              </a:rPr>
              <a:t>Note: This graph contains weighted results.</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2001-2017 - QN8</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9.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Ever Rode with a Driver Who Had Been Drinking Alcohol,* by Sex,</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*In a car</a:t>
            </a:r>
          </a:p>
          <a:p>
            <a:r>
              <a:rPr lang="en-US" sz="900" b="1" baseline="50000" dirty="0">
                <a:solidFill>
                  <a:srgbClr val="FFCC00"/>
                </a:solidFill>
              </a:rPr>
              <a:t>†</a:t>
            </a:r>
            <a:r>
              <a:rPr lang="en-US" sz="1100" dirty="0">
                <a:solidFill>
                  <a:srgbClr val="FFCC00"/>
                </a:solidFill>
              </a:rPr>
              <a:t>7th &gt; 6th, 8th &gt; 6th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QN9</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a.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Ever Rode with a Driver Who Had Been Drinking Alcohol,* 2001-2017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*In a car</a:t>
            </a:r>
          </a:p>
          <a:p>
            <a:r>
              <a:rPr lang="en-US" sz="900" b="1" baseline="50000" dirty="0">
                <a:solidFill>
                  <a:srgbClr val="FFCC00"/>
                </a:solidFill>
              </a:rPr>
              <a:t>†</a:t>
            </a:r>
            <a:r>
              <a:rPr lang="en-US" sz="1100" dirty="0">
                <a:solidFill>
                  <a:srgbClr val="FFCC00"/>
                </a:solidFill>
              </a:rPr>
              <a:t>Decreased 2001-2017, decreased 2001-2009, decreased 2009-2017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2003, 2005.</a:t>
            </a:r>
          </a:p>
          <a:p>
            <a:r>
              <a:rPr lang="en-US" sz="1100" dirty="0">
                <a:solidFill>
                  <a:srgbClr val="FFCC00"/>
                </a:solidFill>
              </a:rPr>
              <a:t>Note: This graph contains weighted results.</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2001-2017 - QN9</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b.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Ever Carried a Weapon,*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700" b="1" baseline="40000" dirty="0">
                <a:solidFill>
                  <a:srgbClr val="FFCC00"/>
                </a:solidFill>
              </a:rPr>
              <a:t>†</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*Such as a gun, knife, or club</a:t>
            </a:r>
          </a:p>
          <a:p>
            <a:r>
              <a:rPr lang="en-US" sz="900" b="1" baseline="50000" dirty="0">
                <a:solidFill>
                  <a:srgbClr val="FFCC00"/>
                </a:solidFill>
              </a:rPr>
              <a:t>†</a:t>
            </a:r>
            <a:r>
              <a:rPr lang="en-US" sz="1100" dirty="0">
                <a:solidFill>
                  <a:srgbClr val="FFCC00"/>
                </a:solidFill>
              </a:rPr>
              <a:t>M &gt; F; W &gt; B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QN10</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c.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Ever Carried a Weapon,* 2001-2017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*Such as a gun, knife, or club</a:t>
            </a:r>
          </a:p>
          <a:p>
            <a:r>
              <a:rPr lang="en-US" sz="900" b="1" baseline="50000" dirty="0">
                <a:solidFill>
                  <a:srgbClr val="FFCC00"/>
                </a:solidFill>
              </a:rPr>
              <a:t>†</a:t>
            </a:r>
            <a:r>
              <a:rPr lang="en-US" sz="1100" dirty="0">
                <a:solidFill>
                  <a:srgbClr val="FFCC00"/>
                </a:solidFill>
              </a:rPr>
              <a:t>No change 2001-2017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2003, 2005.</a:t>
            </a:r>
          </a:p>
          <a:p>
            <a:r>
              <a:rPr lang="en-US" sz="1100" dirty="0">
                <a:solidFill>
                  <a:srgbClr val="FFCC00"/>
                </a:solidFill>
              </a:rPr>
              <a:t>Note: This graph contains weighted results.</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2001-2017 - QN10</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d.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Were Ever in a Physical Fight, by Sex,</a:t>
            </a:r>
            <a:r>
              <a:rPr lang="en-US" sz="1800" b="1" dirty="0">
                <a:solidFill>
                  <a:srgbClr val="FFCC00"/>
                </a:solidFill>
              </a:rPr>
              <a:t>*</a:t>
            </a:r>
            <a:r>
              <a:rPr lang="en-US" sz="1800" b="1" dirty="0">
                <a:solidFill>
                  <a:srgbClr val="FFCC00"/>
                </a:solidFill>
              </a:rPr>
              <a:t> Grade,</a:t>
            </a:r>
            <a:r>
              <a:rPr lang="en-US" sz="1800" b="1" dirty="0">
                <a:solidFill>
                  <a:srgbClr val="FFCC00"/>
                </a:solidFill>
              </a:rPr>
              <a:t>*</a:t>
            </a:r>
            <a:r>
              <a:rPr lang="en-US" sz="1800" b="1" dirty="0">
                <a:solidFill>
                  <a:srgbClr val="FFCC00"/>
                </a:solidFill>
              </a:rPr>
              <a:t> and Race/Ethnicity,</a:t>
            </a:r>
            <a:r>
              <a:rPr lang="en-US" sz="1800" b="1" dirty="0">
                <a:solidFill>
                  <a:srgbClr val="FFCC00"/>
                </a:solidFill>
              </a:rPr>
              <a:t>*</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
            </a:r>
          </a:p>
          <a:p>
            <a:r>
              <a:rPr lang="en-US" sz="900" b="1" baseline="50000" dirty="0">
                <a:solidFill>
                  <a:srgbClr val="FFCC00"/>
                </a:solidFill>
              </a:rPr>
              <a:t>*</a:t>
            </a:r>
            <a:r>
              <a:rPr lang="en-US" sz="1100" dirty="0">
                <a:solidFill>
                  <a:srgbClr val="FFCC00"/>
                </a:solidFill>
              </a:rPr>
              <a:t>M &gt; F; 8th &gt; 6th; H &gt; W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QN11</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e.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Were Ever in a Physical Fight, 2001-2017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457200" y="6175766"/>
            <a:ext cx="8229600" cy="261610"/>
          </a:xfrm>
          <a:prstGeom prst="rect">
            <a:avLst/>
          </a:prstGeom>
          <a:noFill/>
        </p:spPr>
        <p:txBody>
          <a:bodyPr wrap="square" rtlCol="0" anchor="b" anchorCtr="0">
            <a:spAutoFit/>
          </a:bodyPr>
          <a:lstStyle/>
          <a:p>
            <a:r>
              <a:rPr lang="en-US" sz="1100" dirty="0" smtClean="0">
                <a:solidFill>
                  <a:srgbClr val="FFCC00"/>
                </a:solidFill>
              </a:rPr>
              <a:t/>
            </a:r>
          </a:p>
          <a:p>
            <a:r>
              <a:rPr lang="en-US" sz="900" b="1" baseline="50000" dirty="0">
                <a:solidFill>
                  <a:srgbClr val="FFCC00"/>
                </a:solidFill>
              </a:rPr>
              <a:t>*</a:t>
            </a:r>
            <a:r>
              <a:rPr lang="en-US" sz="1100" dirty="0">
                <a:solidFill>
                  <a:srgbClr val="FFCC00"/>
                </a:solidFill>
              </a:rPr>
              <a:t>Decreased 2001-2017, no change 2001-2011, decreased 2011-2017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2003, 2005.</a:t>
            </a:r>
          </a:p>
          <a:p>
            <a:r>
              <a:rPr lang="en-US" sz="1100" dirty="0">
                <a:solidFill>
                  <a:srgbClr val="FFCC00"/>
                </a:solidFill>
              </a:rPr>
              <a:t>Note: This graph contains weighted results.</a:t>
            </a:r>
          </a:p>
        </p:txBody>
      </p:sp>
      <p:sp>
        <p:nvSpPr>
          <p:cNvPr id="8" name="TrendFooter1"/>
          <p:cNvSpPr txBox="1"/>
          <p:nvPr/>
        </p:nvSpPr>
        <p:spPr>
          <a:xfrm>
            <a:off x="225760" y="6493566"/>
            <a:ext cx="8643257" cy="338554"/>
          </a:xfrm>
          <a:prstGeom prst="rect">
            <a:avLst/>
          </a:prstGeom>
          <a:noFill/>
        </p:spPr>
        <p:txBody>
          <a:bodyPr wrap="square" rtlCol="0">
            <a:spAutoFit/>
          </a:bodyPr>
          <a:lstStyle/>
          <a:p>
            <a:pPr algn="r"/>
            <a:r>
              <a:rPr lang="en-US" sz="1600" i="1" dirty="0" smtClean="0"/>
              <a:t>West Virginia - YRBS, 2001-2017 - QN11</a:t>
            </a:r>
            <a:endParaRPr lang="en-US" sz="1600" i="1" dirty="0"/>
          </a:p>
        </p:txBody>
      </p:sp>
      <p:graphicFrame>
        <p:nvGraphicFramePr>
          <p:cNvPr id="6" name="Chart 5"/>
          <p:cNvGraphicFramePr/>
          <p:nvPr>
            <p:extLst>
              <p:ext uri="{D42A27DB-BD31-4B8C-83A1-F6EECF244321}">
                <p14:modId xmlns:p14="http://schemas.microsoft.com/office/powerpoint/2010/main" val="612671405"/>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f.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Middle School Students Who Were Ever Bullied on School Property, by Sex,</a:t>
            </a:r>
            <a:r>
              <a:rPr lang="en-US" sz="1800" b="1"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457200" y="6167765"/>
            <a:ext cx="8229600" cy="261610"/>
          </a:xfrm>
          <a:prstGeom prst="rect">
            <a:avLst/>
          </a:prstGeom>
          <a:noFill/>
        </p:spPr>
        <p:txBody>
          <a:bodyPr wrap="square" rtlCol="0" anchor="b" anchorCtr="0">
            <a:spAutoFit/>
          </a:bodyPr>
          <a:lstStyle/>
          <a:p>
            <a:r>
              <a:rPr lang="en-US" sz="1100" dirty="0" smtClean="0">
                <a:solidFill>
                  <a:srgbClr val="FFCC00"/>
                </a:solidFill>
              </a:rPr>
              <a:t/>
            </a:r>
          </a:p>
          <a:p>
            <a:r>
              <a:rPr lang="en-US" sz="900" b="1" baseline="50000" dirty="0">
                <a:solidFill>
                  <a:srgbClr val="FFCC00"/>
                </a:solidFill>
              </a:rPr>
              <a:t>*</a:t>
            </a:r>
            <a:r>
              <a:rPr lang="en-US" sz="1100" dirty="0">
                <a:solidFill>
                  <a:srgbClr val="FFCC00"/>
                </a:solidFill>
              </a:rPr>
              <a:t>F &gt; M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QN12</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66153943"/>
              </p:ext>
            </p:extLst>
          </p:nvPr>
        </p:nvGraphicFramePr>
        <p:xfrm>
          <a:off x="228600" y="1527048"/>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Dashtem">
  <a:themeElements>
    <a:clrScheme name="">
      <a:dk1>
        <a:srgbClr val="00279F"/>
      </a:dk1>
      <a:lt1>
        <a:srgbClr val="FFFFFF"/>
      </a:lt1>
      <a:dk2>
        <a:srgbClr val="0000FF"/>
      </a:dk2>
      <a:lt2>
        <a:srgbClr val="FFFF00"/>
      </a:lt2>
      <a:accent1>
        <a:srgbClr val="26CA59"/>
      </a:accent1>
      <a:accent2>
        <a:srgbClr val="6E4EAE"/>
      </a:accent2>
      <a:accent3>
        <a:srgbClr val="AAAAFF"/>
      </a:accent3>
      <a:accent4>
        <a:srgbClr val="DADADA"/>
      </a:accent4>
      <a:accent5>
        <a:srgbClr val="ACE1B5"/>
      </a:accent5>
      <a:accent6>
        <a:srgbClr val="63469D"/>
      </a:accent6>
      <a:hlink>
        <a:srgbClr val="00FFFF"/>
      </a:hlink>
      <a:folHlink>
        <a:srgbClr val="EF3333"/>
      </a:folHlink>
    </a:clrScheme>
    <a:fontScheme name="Dashte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square" lIns="90488" tIns="44450" rIns="90488" bIns="44450" numCol="1" anchor="b"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000" b="1" i="0" u="none" strike="noStrike" cap="none" normalizeH="0" baseline="0" smtClean="0">
            <a:ln>
              <a:noFill/>
            </a:ln>
            <a:solidFill>
              <a:srgbClr val="FFCC00"/>
            </a:solidFill>
            <a:effectLst/>
            <a:latin typeface="Arial" charset="0"/>
          </a:defRPr>
        </a:defPPr>
      </a:lstStyle>
    </a:spDef>
    <a:ln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square" lIns="90488" tIns="44450" rIns="90488" bIns="44450" numCol="1" anchor="b"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000" b="1" i="0" u="none" strike="noStrike" cap="none" normalizeH="0" baseline="0" smtClean="0">
            <a:ln>
              <a:noFill/>
            </a:ln>
            <a:solidFill>
              <a:srgbClr val="FFCC00"/>
            </a:solidFill>
            <a:effectLst/>
            <a:latin typeface="Arial" charset="0"/>
          </a:defRPr>
        </a:defPPr>
      </a:lstStyle>
    </a:lnDef>
  </a:objectDefaults>
  <a:extraClrSchemeLst>
    <a:extraClrScheme>
      <a:clrScheme name="Dashtem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ashtem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ashtem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ashtem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ashtem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ashtem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ashtem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643</TotalTime>
  <Words>11</Words>
  <Application>Microsoft Office PowerPoint</Application>
  <PresentationFormat>On-screen Show (4:3)</PresentationFormat>
  <Paragraphs>11</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Monotype Sorts</vt:lpstr>
      <vt:lpstr>Times New Roman</vt:lpstr>
      <vt:lpstr>Dashtem</vt:lpstr>
      <vt:lpstr>PowerPoint Presentation</vt:lpstr>
      <vt:lpstr>PowerPoint Presentation</vt:lpstr>
    </vt:vector>
  </TitlesOfParts>
  <Company>Centers for Disease Control and Prevention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2011 YRBS Results Tobacco Use</dc:title>
  <dc:creator>CDC User</dc:creator>
  <cp:lastModifiedBy>Harris, William A. (CDC/OID/NCHHSTP) (CTR)-SU</cp:lastModifiedBy>
  <cp:revision>69</cp:revision>
  <dcterms:created xsi:type="dcterms:W3CDTF">2012-05-31T17:35:52Z</dcterms:created>
  <dcterms:modified xsi:type="dcterms:W3CDTF">2017-04-14T17:15:03Z</dcterms:modified>
</cp:coreProperties>
</file>