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bin"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3.xml" ContentType="application/vnd.openxmlformats-officedocument.presentationml.slide+xml"/>
  <Override PartName="/ppt/slides/charts/chart3.xml" ContentType="application/vnd.openxmlformats-officedocument.drawingml.chart+xml"/>
  <Override PartName="/ppt/notesSlides/notesSlide3.xml" ContentType="application/vnd.openxmlformats-officedocument.presentationml.notesSlide+xml"/>
  <Override PartName="/ppt/slides/slide4.xml" ContentType="application/vnd.openxmlformats-officedocument.presentationml.slide+xml"/>
  <Override PartName="/ppt/slides/charts/chart4.xml" ContentType="application/vnd.openxmlformats-officedocument.drawingml.chart+xml"/>
  <Override PartName="/ppt/notesSlides/notesSlide4.xml" ContentType="application/vnd.openxmlformats-officedocument.presentationml.notesSlide+xml"/>
  <Override PartName="/ppt/slides/slide5.xml" ContentType="application/vnd.openxmlformats-officedocument.presentationml.slide+xml"/>
  <Override PartName="/ppt/slides/charts/chart5.xml" ContentType="application/vnd.openxmlformats-officedocument.drawingml.chart+xml"/>
  <Override PartName="/ppt/notesSlides/notesSlide5.xml" ContentType="application/vnd.openxmlformats-officedocument.presentationml.notesSlide+xml"/>
  <Override PartName="/ppt/slides/slide6.xml" ContentType="application/vnd.openxmlformats-officedocument.presentationml.slide+xml"/>
  <Override PartName="/ppt/slides/charts/chart6.xml" ContentType="application/vnd.openxmlformats-officedocument.drawingml.chart+xml"/>
  <Override PartName="/ppt/notesSlides/notesSlide6.xml" ContentType="application/vnd.openxmlformats-officedocument.presentationml.notesSlide+xml"/>
  <Override PartName="/ppt/slides/slide7.xml" ContentType="application/vnd.openxmlformats-officedocument.presentationml.slide+xml"/>
  <Override PartName="/ppt/slides/charts/chart7.xml" ContentType="application/vnd.openxmlformats-officedocument.drawingml.chart+xml"/>
  <Override PartName="/ppt/notesSlides/notesSlide7.xml" ContentType="application/vnd.openxmlformats-officedocument.presentationml.notesSlide+xml"/>
  <Override PartName="/ppt/slides/slide8.xml" ContentType="application/vnd.openxmlformats-officedocument.presentationml.slide+xml"/>
  <Override PartName="/ppt/slides/charts/chart8.xml" ContentType="application/vnd.openxmlformats-officedocument.drawingml.chart+xml"/>
  <Override PartName="/ppt/notesSlides/notesSlide8.xml" ContentType="application/vnd.openxmlformats-officedocument.presentationml.notesSlide+xml"/>
  <Override PartName="/ppt/slides/slide9.xml" ContentType="application/vnd.openxmlformats-officedocument.presentationml.slide+xml"/>
  <Override PartName="/ppt/slides/charts/chart9.xml" ContentType="application/vnd.openxmlformats-officedocument.drawingml.chart+xml"/>
  <Override PartName="/ppt/notesSlides/notesSlide9.xml" ContentType="application/vnd.openxmlformats-officedocument.presentationml.notesSlide+xml"/>
  <Override PartName="/ppt/slides/slidea.xml" ContentType="application/vnd.openxmlformats-officedocument.presentationml.slide+xml"/>
  <Override PartName="/ppt/slides/charts/charta.xml" ContentType="application/vnd.openxmlformats-officedocument.drawingml.chart+xml"/>
  <Override PartName="/ppt/notesSlides/notesSlidea.xml" ContentType="application/vnd.openxmlformats-officedocument.presentationml.notesSlide+xml"/>
  <Override PartName="/ppt/slides/slideb.xml" ContentType="application/vnd.openxmlformats-officedocument.presentationml.slide+xml"/>
  <Override PartName="/ppt/slides/charts/chartb.xml" ContentType="application/vnd.openxmlformats-officedocument.drawingml.chart+xml"/>
  <Override PartName="/ppt/notesSlides/notesSlideb.xml" ContentType="application/vnd.openxmlformats-officedocument.presentationml.notesSlide+xml"/>
  <Override PartName="/ppt/slides/slidec.xml" ContentType="application/vnd.openxmlformats-officedocument.presentationml.slide+xml"/>
  <Override PartName="/ppt/slides/charts/chartc.xml" ContentType="application/vnd.openxmlformats-officedocument.drawingml.chart+xml"/>
  <Override PartName="/ppt/notesSlides/notesSlidec.xml" ContentType="application/vnd.openxmlformats-officedocument.presentationml.notesSlide+xml"/>
  <Override PartName="/ppt/slides/slided.xml" ContentType="application/vnd.openxmlformats-officedocument.presentationml.slide+xml"/>
  <Override PartName="/ppt/slides/charts/chartd.xml" ContentType="application/vnd.openxmlformats-officedocument.drawingml.chart+xml"/>
  <Override PartName="/ppt/notesSlides/notesSlided.xml" ContentType="application/vnd.openxmlformats-officedocument.presentationml.notesSlide+xml"/>
  <Override PartName="/ppt/slides/slidee.xml" ContentType="application/vnd.openxmlformats-officedocument.presentationml.slide+xml"/>
  <Override PartName="/ppt/slides/charts/charte.xml" ContentType="application/vnd.openxmlformats-officedocument.drawingml.chart+xml"/>
  <Override PartName="/ppt/notesSlides/notesSlidee.xml" ContentType="application/vnd.openxmlformats-officedocument.presentationml.notesSlide+xml"/>
  <Override PartName="/ppt/slides/slidef.xml" ContentType="application/vnd.openxmlformats-officedocument.presentationml.slide+xml"/>
  <Override PartName="/ppt/slides/charts/chartf.xml" ContentType="application/vnd.openxmlformats-officedocument.drawingml.chart+xml"/>
  <Override PartName="/ppt/notesSlides/notesSlidef.xml" ContentType="application/vnd.openxmlformats-officedocument.presentationml.notesSlide+xml"/>
  <Override PartName="/ppt/slides/slide10.xml" ContentType="application/vnd.openxmlformats-officedocument.presentationml.slide+xml"/>
  <Override PartName="/ppt/slides/charts/chart10.xml" ContentType="application/vnd.openxmlformats-officedocument.drawingml.chart+xml"/>
  <Override PartName="/ppt/notesSlides/notesSlide10.xml" ContentType="application/vnd.openxmlformats-officedocument.presentationml.notesSlide+xml"/>
  <Override PartName="/ppt/slides/slide11.xml" ContentType="application/vnd.openxmlformats-officedocument.presentationml.slide+xml"/>
  <Override PartName="/ppt/slides/charts/chart11.xml" ContentType="application/vnd.openxmlformats-officedocument.drawingml.chart+xml"/>
  <Override PartName="/ppt/notesSlides/notesSlide11.xml" ContentType="application/vnd.openxmlformats-officedocument.presentationml.notesSlide+xml"/>
  <Override PartName="/ppt/slides/slide12.xml" ContentType="application/vnd.openxmlformats-officedocument.presentationml.slide+xml"/>
  <Override PartName="/ppt/slides/charts/chart12.xml" ContentType="application/vnd.openxmlformats-officedocument.drawingml.chart+xml"/>
  <Override PartName="/ppt/notesSlides/notesSlide12.xml" ContentType="application/vnd.openxmlformats-officedocument.presentationml.notesSlide+xml"/>
  <Override PartName="/ppt/slides/slide13.xml" ContentType="application/vnd.openxmlformats-officedocument.presentationml.slide+xml"/>
  <Override PartName="/ppt/slides/charts/chart13.xml" ContentType="application/vnd.openxmlformats-officedocument.drawingml.chart+xml"/>
  <Override PartName="/ppt/notesSlides/notesSlide13.xml" ContentType="application/vnd.openxmlformats-officedocument.presentationml.notesSlide+xml"/>
  <Override PartName="/ppt/slides/slide14.xml" ContentType="application/vnd.openxmlformats-officedocument.presentationml.slide+xml"/>
  <Override PartName="/ppt/slides/charts/chart14.xml" ContentType="application/vnd.openxmlformats-officedocument.drawingml.chart+xml"/>
  <Override PartName="/ppt/notesSlides/notesSlide14.xml" ContentType="application/vnd.openxmlformats-officedocument.presentationml.notesSlide+xml"/>
  <Override PartName="/ppt/slides/slide15.xml" ContentType="application/vnd.openxmlformats-officedocument.presentationml.slide+xml"/>
  <Override PartName="/ppt/slides/charts/chart15.xml" ContentType="application/vnd.openxmlformats-officedocument.drawingml.chart+xml"/>
  <Override PartName="/ppt/notesSlides/notesSlide15.xml" ContentType="application/vnd.openxmlformats-officedocument.presentationml.notesSlide+xml"/>
  <Override PartName="/ppt/slides/slide16.xml" ContentType="application/vnd.openxmlformats-officedocument.presentationml.slide+xml"/>
  <Override PartName="/ppt/slides/charts/chart16.xml" ContentType="application/vnd.openxmlformats-officedocument.drawingml.chart+xml"/>
  <Override PartName="/ppt/notesSlides/notesSlide16.xml" ContentType="application/vnd.openxmlformats-officedocument.presentationml.notesSlide+xml"/>
  <Override PartName="/ppt/slides/slide17.xml" ContentType="application/vnd.openxmlformats-officedocument.presentationml.slide+xml"/>
  <Override PartName="/ppt/slides/charts/chart17.xml" ContentType="application/vnd.openxmlformats-officedocument.drawingml.chart+xml"/>
  <Override PartName="/ppt/notesSlides/notesSlide17.xml" ContentType="application/vnd.openxmlformats-officedocument.presentationml.notesSlide+xml"/>
  <Override PartName="/ppt/slides/slide18.xml" ContentType="application/vnd.openxmlformats-officedocument.presentationml.slide+xml"/>
  <Override PartName="/ppt/slides/charts/chart18.xml" ContentType="application/vnd.openxmlformats-officedocument.drawingml.chart+xml"/>
  <Override PartName="/ppt/notesSlides/notesSlide18.xml" ContentType="application/vnd.openxmlformats-officedocument.presentationml.notesSlide+xml"/>
  <Override PartName="/ppt/slides/slide19.xml" ContentType="application/vnd.openxmlformats-officedocument.presentationml.slide+xml"/>
  <Override PartName="/ppt/slides/charts/chart19.xml" ContentType="application/vnd.openxmlformats-officedocument.drawingml.chart+xml"/>
  <Override PartName="/ppt/notesSlides/notesSlide19.xml" ContentType="application/vnd.openxmlformats-officedocument.presentationml.notesSlide+xml"/>
  <Override PartName="/ppt/slides/slide1a.xml" ContentType="application/vnd.openxmlformats-officedocument.presentationml.slide+xml"/>
  <Override PartName="/ppt/slides/charts/chart1a.xml" ContentType="application/vnd.openxmlformats-officedocument.drawingml.chart+xml"/>
  <Override PartName="/ppt/notesSlides/notesSlide1a.xml" ContentType="application/vnd.openxmlformats-officedocument.presentationml.notesSlide+xml"/>
  <Override PartName="/ppt/slides/slide1b.xml" ContentType="application/vnd.openxmlformats-officedocument.presentationml.slide+xml"/>
  <Override PartName="/ppt/slides/charts/chart1b.xml" ContentType="application/vnd.openxmlformats-officedocument.drawingml.chart+xml"/>
  <Override PartName="/ppt/notesSlides/notesSlide1b.xml" ContentType="application/vnd.openxmlformats-officedocument.presentationml.notesSlide+xml"/>
  <Override PartName="/ppt/slides/slide1c.xml" ContentType="application/vnd.openxmlformats-officedocument.presentationml.slide+xml"/>
  <Override PartName="/ppt/slides/charts/chart1c.xml" ContentType="application/vnd.openxmlformats-officedocument.drawingml.chart+xml"/>
  <Override PartName="/ppt/notesSlides/notesSlide1c.xml" ContentType="application/vnd.openxmlformats-officedocument.presentationml.notesSlide+xml"/>
  <Override PartName="/ppt/slides/slide1d.xml" ContentType="application/vnd.openxmlformats-officedocument.presentationml.slide+xml"/>
  <Override PartName="/ppt/slides/charts/chart1d.xml" ContentType="application/vnd.openxmlformats-officedocument.drawingml.chart+xml"/>
  <Override PartName="/ppt/notesSlides/notesSlide1d.xml" ContentType="application/vnd.openxmlformats-officedocument.presentationml.notesSlide+xml"/>
  <Override PartName="/ppt/slides/slide1e.xml" ContentType="application/vnd.openxmlformats-officedocument.presentationml.slide+xml"/>
  <Override PartName="/ppt/slides/charts/chart1e.xml" ContentType="application/vnd.openxmlformats-officedocument.drawingml.chart+xml"/>
  <Override PartName="/ppt/notesSlides/notesSlide1e.xml" ContentType="application/vnd.openxmlformats-officedocument.presentationml.notesSlide+xml"/>
  <Override PartName="/ppt/slides/slide1f.xml" ContentType="application/vnd.openxmlformats-officedocument.presentationml.slide+xml"/>
  <Override PartName="/ppt/slides/charts/chart1f.xml" ContentType="application/vnd.openxmlformats-officedocument.drawingml.chart+xml"/>
  <Override PartName="/ppt/notesSlides/notesSlide1f.xml" ContentType="application/vnd.openxmlformats-officedocument.presentationml.notesSlide+xml"/>
  <Override PartName="/ppt/slides/slide20.xml" ContentType="application/vnd.openxmlformats-officedocument.presentationml.slide+xml"/>
  <Override PartName="/ppt/slides/charts/chart20.xml" ContentType="application/vnd.openxmlformats-officedocument.drawingml.chart+xml"/>
  <Override PartName="/ppt/notesSlides/notesSlide20.xml" ContentType="application/vnd.openxmlformats-officedocument.presentationml.notesSlide+xml"/>
  <Override PartName="/ppt/slides/slide21.xml" ContentType="application/vnd.openxmlformats-officedocument.presentationml.slide+xml"/>
  <Override PartName="/ppt/slides/charts/chart21.xml" ContentType="application/vnd.openxmlformats-officedocument.drawingml.chart+xml"/>
  <Override PartName="/ppt/notesSlides/notesSlide21.xml" ContentType="application/vnd.openxmlformats-officedocument.presentationml.notesSlide+xml"/>
  <Override PartName="/ppt/slides/slide22.xml" ContentType="application/vnd.openxmlformats-officedocument.presentationml.slide+xml"/>
  <Override PartName="/ppt/slides/charts/chart22.xml" ContentType="application/vnd.openxmlformats-officedocument.drawingml.chart+xml"/>
  <Override PartName="/ppt/notesSlides/notesSlide22.xml" ContentType="application/vnd.openxmlformats-officedocument.presentationml.notesSlide+xml"/>
  <Override PartName="/ppt/slides/slide23.xml" ContentType="application/vnd.openxmlformats-officedocument.presentationml.slide+xml"/>
  <Override PartName="/ppt/slides/charts/chart23.xml" ContentType="application/vnd.openxmlformats-officedocument.drawingml.chart+xml"/>
  <Override PartName="/ppt/notesSlides/notesSlide23.xml" ContentType="application/vnd.openxmlformats-officedocument.presentationml.notesSlide+xml"/>
  <Override PartName="/ppt/slides/slide24.xml" ContentType="application/vnd.openxmlformats-officedocument.presentationml.slide+xml"/>
  <Override PartName="/ppt/slides/charts/chart24.xml" ContentType="application/vnd.openxmlformats-officedocument.drawingml.chart+xml"/>
  <Override PartName="/ppt/notesSlides/notesSlide24.xml" ContentType="application/vnd.openxmlformats-officedocument.presentationml.notesSlide+xml"/>
  <Override PartName="/ppt/slides/slide25.xml" ContentType="application/vnd.openxmlformats-officedocument.presentationml.slide+xml"/>
  <Override PartName="/ppt/slides/charts/chart25.xml" ContentType="application/vnd.openxmlformats-officedocument.drawingml.chart+xml"/>
  <Override PartName="/ppt/notesSlides/notesSlide25.xml" ContentType="application/vnd.openxmlformats-officedocument.presentationml.notesSlide+xml"/>
  <Override PartName="/ppt/slides/slide26.xml" ContentType="application/vnd.openxmlformats-officedocument.presentationml.slide+xml"/>
  <Override PartName="/ppt/slides/charts/chart26.xml" ContentType="application/vnd.openxmlformats-officedocument.drawingml.chart+xml"/>
  <Override PartName="/ppt/notesSlides/notesSlide26.xml" ContentType="application/vnd.openxmlformats-officedocument.presentationml.notesSlide+xml"/>
  <Override PartName="/ppt/slides/slide27.xml" ContentType="application/vnd.openxmlformats-officedocument.presentationml.slide+xml"/>
  <Override PartName="/ppt/slides/charts/chart27.xml" ContentType="application/vnd.openxmlformats-officedocument.drawingml.chart+xml"/>
  <Override PartName="/ppt/notesSlides/notesSlide27.xml" ContentType="application/vnd.openxmlformats-officedocument.presentationml.notesSlide+xml"/>
  <Override PartName="/ppt/slides/slide28.xml" ContentType="application/vnd.openxmlformats-officedocument.presentationml.slide+xml"/>
  <Override PartName="/ppt/slides/charts/chart28.xml" ContentType="application/vnd.openxmlformats-officedocument.drawingml.chart+xml"/>
  <Override PartName="/ppt/notesSlides/notesSlide28.xml" ContentType="application/vnd.openxmlformats-officedocument.presentationml.notesSlide+xml"/>
  <Override PartName="/ppt/slides/slide29.xml" ContentType="application/vnd.openxmlformats-officedocument.presentationml.slide+xml"/>
  <Override PartName="/ppt/slides/charts/chart29.xml" ContentType="application/vnd.openxmlformats-officedocument.drawingml.chart+xml"/>
  <Override PartName="/ppt/notesSlides/notesSlide29.xml" ContentType="application/vnd.openxmlformats-officedocument.presentationml.notesSlide+xml"/>
  <Override PartName="/ppt/slides/slide2a.xml" ContentType="application/vnd.openxmlformats-officedocument.presentationml.slide+xml"/>
  <Override PartName="/ppt/slides/charts/chart2a.xml" ContentType="application/vnd.openxmlformats-officedocument.drawingml.chart+xml"/>
  <Override PartName="/ppt/notesSlides/notesSlide2a.xml" ContentType="application/vnd.openxmlformats-officedocument.presentationml.notesSlide+xml"/>
  <Override PartName="/ppt/slides/slide2b.xml" ContentType="application/vnd.openxmlformats-officedocument.presentationml.slide+xml"/>
  <Override PartName="/ppt/slides/charts/chart2b.xml" ContentType="application/vnd.openxmlformats-officedocument.drawingml.chart+xml"/>
  <Override PartName="/ppt/notesSlides/notesSlide2b.xml" ContentType="application/vnd.openxmlformats-officedocument.presentationml.notesSlide+xml"/>
  <Override PartName="/ppt/slides/slide2c.xml" ContentType="application/vnd.openxmlformats-officedocument.presentationml.slide+xml"/>
  <Override PartName="/ppt/slides/charts/chart2c.xml" ContentType="application/vnd.openxmlformats-officedocument.drawingml.chart+xml"/>
  <Override PartName="/ppt/notesSlides/notesSlide2c.xml" ContentType="application/vnd.openxmlformats-officedocument.presentationml.notesSlide+xml"/>
  <Override PartName="/ppt/slides/slide2d.xml" ContentType="application/vnd.openxmlformats-officedocument.presentationml.slide+xml"/>
  <Override PartName="/ppt/slides/charts/chart2d.xml" ContentType="application/vnd.openxmlformats-officedocument.drawingml.chart+xml"/>
  <Override PartName="/ppt/notesSlides/notesSlide2d.xml" ContentType="application/vnd.openxmlformats-officedocument.presentationml.notesSlide+xml"/>
  <Override PartName="/ppt/slides/slide2e.xml" ContentType="application/vnd.openxmlformats-officedocument.presentationml.slide+xml"/>
  <Override PartName="/ppt/slides/charts/chart2e.xml" ContentType="application/vnd.openxmlformats-officedocument.drawingml.chart+xml"/>
  <Override PartName="/ppt/notesSlides/notesSlide2e.xml" ContentType="application/vnd.openxmlformats-officedocument.presentationml.notesSlide+xml"/>
  <Override PartName="/ppt/slides/slide2f.xml" ContentType="application/vnd.openxmlformats-officedocument.presentationml.slide+xml"/>
  <Override PartName="/ppt/slides/charts/chart2f.xml" ContentType="application/vnd.openxmlformats-officedocument.drawingml.chart+xml"/>
  <Override PartName="/ppt/notesSlides/notesSlide2f.xml" ContentType="application/vnd.openxmlformats-officedocument.presentationml.notesSlide+xml"/>
  <Override PartName="/ppt/slides/slide30.xml" ContentType="application/vnd.openxmlformats-officedocument.presentationml.slide+xml"/>
  <Override PartName="/ppt/slides/charts/chart30.xml" ContentType="application/vnd.openxmlformats-officedocument.drawingml.chart+xml"/>
  <Override PartName="/ppt/notesSlides/notesSlide30.xml" ContentType="application/vnd.openxmlformats-officedocument.presentationml.notesSlide+xml"/>
  <Override PartName="/ppt/slides/slide31.xml" ContentType="application/vnd.openxmlformats-officedocument.presentationml.slide+xml"/>
  <Override PartName="/ppt/slides/charts/chart31.xml" ContentType="application/vnd.openxmlformats-officedocument.drawingml.chart+xml"/>
  <Override PartName="/ppt/notesSlides/notesSlide31.xml" ContentType="application/vnd.openxmlformats-officedocument.presentationml.notesSlide+xml"/>
  <Override PartName="/ppt/slides/slide32.xml" ContentType="application/vnd.openxmlformats-officedocument.presentationml.slide+xml"/>
  <Override PartName="/ppt/slides/charts/chart32.xml" ContentType="application/vnd.openxmlformats-officedocument.drawingml.chart+xml"/>
  <Override PartName="/ppt/notesSlides/notesSlide32.xml" ContentType="application/vnd.openxmlformats-officedocument.presentationml.notesSlide+xml"/>
  <Override PartName="/ppt/slides/slide33.xml" ContentType="application/vnd.openxmlformats-officedocument.presentationml.slide+xml"/>
  <Override PartName="/ppt/slides/charts/chart33.xml" ContentType="application/vnd.openxmlformats-officedocument.drawingml.chart+xml"/>
  <Override PartName="/ppt/notesSlides/notesSlide33.xml" ContentType="application/vnd.openxmlformats-officedocument.presentationml.notesSlide+xml"/>
  <Override PartName="/ppt/slides/slide34.xml" ContentType="application/vnd.openxmlformats-officedocument.presentationml.slide+xml"/>
  <Override PartName="/ppt/slides/charts/chart34.xml" ContentType="application/vnd.openxmlformats-officedocument.drawingml.chart+xml"/>
  <Override PartName="/ppt/notesSlides/notesSlide34.xml" ContentType="application/vnd.openxmlformats-officedocument.presentationml.notesSlide+xml"/>
  <Override PartName="/ppt/slides/slide35.xml" ContentType="application/vnd.openxmlformats-officedocument.presentationml.slide+xml"/>
  <Override PartName="/ppt/slides/charts/chart35.xml" ContentType="application/vnd.openxmlformats-officedocument.drawingml.chart+xml"/>
  <Override PartName="/ppt/notesSlides/notesSlide35.xml" ContentType="application/vnd.openxmlformats-officedocument.presentationml.notesSlide+xml"/>
  <Override PartName="/ppt/slides/slide36.xml" ContentType="application/vnd.openxmlformats-officedocument.presentationml.slide+xml"/>
  <Override PartName="/ppt/slides/charts/chart36.xml" ContentType="application/vnd.openxmlformats-officedocument.drawingml.chart+xml"/>
  <Override PartName="/ppt/notesSlides/notesSlide36.xml" ContentType="application/vnd.openxmlformats-officedocument.presentationml.notesSlide+xml"/>
  <Override PartName="/ppt/slides/slide37.xml" ContentType="application/vnd.openxmlformats-officedocument.presentationml.slide+xml"/>
  <Override PartName="/ppt/slides/charts/chart37.xml" ContentType="application/vnd.openxmlformats-officedocument.drawingml.chart+xml"/>
  <Override PartName="/ppt/notesSlides/notesSlide37.xml" ContentType="application/vnd.openxmlformats-officedocument.presentationml.notesSlide+xml"/>
  <Override PartName="/ppt/slides/slide38.xml" ContentType="application/vnd.openxmlformats-officedocument.presentationml.slide+xml"/>
  <Override PartName="/ppt/slides/charts/chart38.xml" ContentType="application/vnd.openxmlformats-officedocument.drawingml.chart+xml"/>
  <Override PartName="/ppt/notesSlides/notesSlide38.xml" ContentType="application/vnd.openxmlformats-officedocument.presentationml.notesSlide+xml"/>
  <Override PartName="/ppt/slides/slide39.xml" ContentType="application/vnd.openxmlformats-officedocument.presentationml.slide+xml"/>
  <Override PartName="/ppt/slides/charts/chart39.xml" ContentType="application/vnd.openxmlformats-officedocument.drawingml.chart+xml"/>
  <Override PartName="/ppt/notesSlides/notesSlide39.xml" ContentType="application/vnd.openxmlformats-officedocument.presentationml.notesSlide+xml"/>
  <Override PartName="/ppt/slides/slide3a.xml" ContentType="application/vnd.openxmlformats-officedocument.presentationml.slide+xml"/>
  <Override PartName="/ppt/slides/charts/chart3a.xml" ContentType="application/vnd.openxmlformats-officedocument.drawingml.chart+xml"/>
  <Override PartName="/ppt/notesSlides/notesSlide3a.xml" ContentType="application/vnd.openxmlformats-officedocument.presentationml.notesSlide+xml"/>
  <Override PartName="/ppt/slides/slide3b.xml" ContentType="application/vnd.openxmlformats-officedocument.presentationml.slide+xml"/>
  <Override PartName="/ppt/slides/charts/chart3b.xml" ContentType="application/vnd.openxmlformats-officedocument.drawingml.chart+xml"/>
  <Override PartName="/ppt/notesSlides/notesSlide3b.xml" ContentType="application/vnd.openxmlformats-officedocument.presentationml.notesSlide+xml"/>
  <Override PartName="/ppt/slides/slide3c.xml" ContentType="application/vnd.openxmlformats-officedocument.presentationml.slide+xml"/>
  <Override PartName="/ppt/slides/charts/chart3c.xml" ContentType="application/vnd.openxmlformats-officedocument.drawingml.chart+xml"/>
  <Override PartName="/ppt/notesSlides/notesSlide3c.xml" ContentType="application/vnd.openxmlformats-officedocument.presentationml.notesSlide+xml"/>
  <Override PartName="/ppt/slides/slide3d.xml" ContentType="application/vnd.openxmlformats-officedocument.presentationml.slide+xml"/>
  <Override PartName="/ppt/slides/charts/chart3d.xml" ContentType="application/vnd.openxmlformats-officedocument.drawingml.chart+xml"/>
  <Override PartName="/ppt/notesSlides/notesSlide3d.xml" ContentType="application/vnd.openxmlformats-officedocument.presentationml.notesSlide+xml"/>
  <Override PartName="/ppt/slides/slide3e.xml" ContentType="application/vnd.openxmlformats-officedocument.presentationml.slide+xml"/>
  <Override PartName="/ppt/slides/charts/chart3e.xml" ContentType="application/vnd.openxmlformats-officedocument.drawingml.chart+xml"/>
  <Override PartName="/ppt/notesSlides/notesSlide3e.xml" ContentType="application/vnd.openxmlformats-officedocument.presentationml.notesSlide+xml"/>
  <Override PartName="/ppt/slides/slide3f.xml" ContentType="application/vnd.openxmlformats-officedocument.presentationml.slide+xml"/>
  <Override PartName="/ppt/slides/charts/chart3f.xml" ContentType="application/vnd.openxmlformats-officedocument.drawingml.chart+xml"/>
  <Override PartName="/ppt/notesSlides/notesSlide3f.xml" ContentType="application/vnd.openxmlformats-officedocument.presentationml.notesSlide+xml"/>
  <Override PartName="/ppt/slides/slide40.xml" ContentType="application/vnd.openxmlformats-officedocument.presentationml.slide+xml"/>
  <Override PartName="/ppt/slides/charts/chart40.xml" ContentType="application/vnd.openxmlformats-officedocument.drawingml.chart+xml"/>
  <Override PartName="/ppt/notesSlides/notesSlide40.xml" ContentType="application/vnd.openxmlformats-officedocument.presentationml.notesSlide+xml"/>
  <Override PartName="/ppt/slides/slide41.xml" ContentType="application/vnd.openxmlformats-officedocument.presentationml.slide+xml"/>
  <Override PartName="/ppt/slides/charts/chart41.xml" ContentType="application/vnd.openxmlformats-officedocument.drawingml.chart+xml"/>
  <Override PartName="/ppt/notesSlides/notesSlide41.xml" ContentType="application/vnd.openxmlformats-officedocument.presentationml.notesSlide+xml"/>
  <Override PartName="/ppt/slides/slide42.xml" ContentType="application/vnd.openxmlformats-officedocument.presentationml.slide+xml"/>
  <Override PartName="/ppt/slides/charts/chart42.xml" ContentType="application/vnd.openxmlformats-officedocument.drawingml.chart+xml"/>
  <Override PartName="/ppt/notesSlides/notesSlide42.xml" ContentType="application/vnd.openxmlformats-officedocument.presentationml.notesSlide+xml"/>
  <Override PartName="/ppt/slides/slide43.xml" ContentType="application/vnd.openxmlformats-officedocument.presentationml.slide+xml"/>
  <Override PartName="/ppt/slides/charts/chart43.xml" ContentType="application/vnd.openxmlformats-officedocument.drawingml.chart+xml"/>
  <Override PartName="/ppt/notesSlides/notesSlide43.xml" ContentType="application/vnd.openxmlformats-officedocument.presentationml.notesSlide+xml"/>
  <Override PartName="/ppt/slides/slide44.xml" ContentType="application/vnd.openxmlformats-officedocument.presentationml.slide+xml"/>
  <Override PartName="/ppt/slides/charts/chart44.xml" ContentType="application/vnd.openxmlformats-officedocument.drawingml.chart+xml"/>
  <Override PartName="/ppt/notesSlides/notesSlide44.xml" ContentType="application/vnd.openxmlformats-officedocument.presentationml.notesSlide+xml"/>
  <Override PartName="/ppt/slides/slide45.xml" ContentType="application/vnd.openxmlformats-officedocument.presentationml.slide+xml"/>
  <Override PartName="/ppt/slides/charts/chart45.xml" ContentType="application/vnd.openxmlformats-officedocument.drawingml.chart+xml"/>
  <Override PartName="/ppt/notesSlides/notesSlide45.xml" ContentType="application/vnd.openxmlformats-officedocument.presentationml.notesSlide+xml"/>
  <Override PartName="/ppt/slides/slide46.xml" ContentType="application/vnd.openxmlformats-officedocument.presentationml.slide+xml"/>
  <Override PartName="/ppt/slides/charts/chart46.xml" ContentType="application/vnd.openxmlformats-officedocument.drawingml.chart+xml"/>
  <Override PartName="/ppt/notesSlides/notesSlide46.xml" ContentType="application/vnd.openxmlformats-officedocument.presentationml.notesSlide+xml"/>
  <Override PartName="/ppt/slides/slide47.xml" ContentType="application/vnd.openxmlformats-officedocument.presentationml.slide+xml"/>
  <Override PartName="/ppt/slides/charts/chart47.xml" ContentType="application/vnd.openxmlformats-officedocument.drawingml.chart+xml"/>
  <Override PartName="/ppt/notesSlides/notesSlide47.xml" ContentType="application/vnd.openxmlformats-officedocument.presentationml.notesSlide+xml"/>
  <Override PartName="/ppt/slides/slide48.xml" ContentType="application/vnd.openxmlformats-officedocument.presentationml.slide+xml"/>
  <Override PartName="/ppt/slides/charts/chart48.xml" ContentType="application/vnd.openxmlformats-officedocument.drawingml.chart+xml"/>
  <Override PartName="/ppt/notesSlides/notesSlide48.xml" ContentType="application/vnd.openxmlformats-officedocument.presentationml.notesSlide+xml"/>
  <Override PartName="/ppt/slides/slide49.xml" ContentType="application/vnd.openxmlformats-officedocument.presentationml.slide+xml"/>
  <Override PartName="/ppt/slides/charts/chart49.xml" ContentType="application/vnd.openxmlformats-officedocument.drawingml.chart+xml"/>
  <Override PartName="/ppt/notesSlides/notesSlide49.xml" ContentType="application/vnd.openxmlformats-officedocument.presentationml.notesSlide+xml"/>
  <Override PartName="/ppt/slides/slide4a.xml" ContentType="application/vnd.openxmlformats-officedocument.presentationml.slide+xml"/>
  <Override PartName="/ppt/slides/charts/chart4a.xml" ContentType="application/vnd.openxmlformats-officedocument.drawingml.chart+xml"/>
  <Override PartName="/ppt/notesSlides/notesSlide4a.xml" ContentType="application/vnd.openxmlformats-officedocument.presentationml.notesSlide+xml"/>
  <Override PartName="/ppt/slides/slide4b.xml" ContentType="application/vnd.openxmlformats-officedocument.presentationml.slide+xml"/>
  <Override PartName="/ppt/slides/charts/chart4b.xml" ContentType="application/vnd.openxmlformats-officedocument.drawingml.chart+xml"/>
  <Override PartName="/ppt/notesSlides/notesSlide4b.xml" ContentType="application/vnd.openxmlformats-officedocument.presentationml.notesSlide+xml"/>
  <Override PartName="/ppt/slides/slide4c.xml" ContentType="application/vnd.openxmlformats-officedocument.presentationml.slide+xml"/>
  <Override PartName="/ppt/slides/charts/chart4c.xml" ContentType="application/vnd.openxmlformats-officedocument.drawingml.chart+xml"/>
  <Override PartName="/ppt/notesSlides/notesSlide4c.xml" ContentType="application/vnd.openxmlformats-officedocument.presentationml.notesSlide+xml"/>
  <Override PartName="/ppt/slides/slide4d.xml" ContentType="application/vnd.openxmlformats-officedocument.presentationml.slide+xml"/>
  <Override PartName="/ppt/slides/charts/chart4d.xml" ContentType="application/vnd.openxmlformats-officedocument.drawingml.chart+xml"/>
  <Override PartName="/ppt/notesSlides/notesSlide4d.xml" ContentType="application/vnd.openxmlformats-officedocument.presentationml.notesSlide+xml"/>
  <Override PartName="/ppt/slides/slide4e.xml" ContentType="application/vnd.openxmlformats-officedocument.presentationml.slide+xml"/>
  <Override PartName="/ppt/slides/charts/chart4e.xml" ContentType="application/vnd.openxmlformats-officedocument.drawingml.chart+xml"/>
  <Override PartName="/ppt/notesSlides/notesSlide4e.xml" ContentType="application/vnd.openxmlformats-officedocument.presentationml.notesSlide+xml"/>
  <Override PartName="/ppt/slides/slide4f.xml" ContentType="application/vnd.openxmlformats-officedocument.presentationml.slide+xml"/>
  <Override PartName="/ppt/slides/charts/chart4f.xml" ContentType="application/vnd.openxmlformats-officedocument.drawingml.chart+xml"/>
  <Override PartName="/ppt/notesSlides/notesSlide4f.xml" ContentType="application/vnd.openxmlformats-officedocument.presentationml.notesSlide+xml"/>
  <Override PartName="/ppt/slides/slide50.xml" ContentType="application/vnd.openxmlformats-officedocument.presentationml.slide+xml"/>
  <Override PartName="/ppt/slides/charts/chart50.xml" ContentType="application/vnd.openxmlformats-officedocument.drawingml.chart+xml"/>
  <Override PartName="/ppt/notesSlides/notesSlide50.xml" ContentType="application/vnd.openxmlformats-officedocument.presentationml.notesSlide+xml"/>
  <Override PartName="/ppt/slides/slide51.xml" ContentType="application/vnd.openxmlformats-officedocument.presentationml.slide+xml"/>
  <Override PartName="/ppt/slides/charts/chart51.xml" ContentType="application/vnd.openxmlformats-officedocument.drawingml.chart+xml"/>
  <Override PartName="/ppt/notesSlides/notesSlide51.xml" ContentType="application/vnd.openxmlformats-officedocument.presentationml.notesSlide+xml"/>
  <Override PartName="/ppt/slides/slide52.xml" ContentType="application/vnd.openxmlformats-officedocument.presentationml.slide+xml"/>
  <Override PartName="/ppt/slides/charts/chart52.xml" ContentType="application/vnd.openxmlformats-officedocument.drawingml.chart+xml"/>
  <Override PartName="/ppt/notesSlides/notesSlide52.xml" ContentType="application/vnd.openxmlformats-officedocument.presentationml.notesSlide+xml"/>
  <Override PartName="/ppt/slides/slide53.xml" ContentType="application/vnd.openxmlformats-officedocument.presentationml.slide+xml"/>
  <Override PartName="/ppt/slides/charts/chart53.xml" ContentType="application/vnd.openxmlformats-officedocument.drawingml.chart+xml"/>
  <Override PartName="/ppt/notesSlides/notesSlide53.xml" ContentType="application/vnd.openxmlformats-officedocument.presentationml.notesSlide+xml"/>
  <Override PartName="/ppt/slides/slide54.xml" ContentType="application/vnd.openxmlformats-officedocument.presentationml.slide+xml"/>
  <Override PartName="/ppt/slides/charts/chart54.xml" ContentType="application/vnd.openxmlformats-officedocument.drawingml.chart+xml"/>
  <Override PartName="/ppt/notesSlides/notesSlide54.xml" ContentType="application/vnd.openxmlformats-officedocument.presentationml.notesSlide+xml"/>
  <Override PartName="/ppt/slides/slide55.xml" ContentType="application/vnd.openxmlformats-officedocument.presentationml.slide+xml"/>
  <Override PartName="/ppt/slides/charts/chart55.xml" ContentType="application/vnd.openxmlformats-officedocument.drawingml.chart+xml"/>
  <Override PartName="/ppt/notesSlides/notesSlide55.xml" ContentType="application/vnd.openxmlformats-officedocument.presentationml.notesSlide+xml"/>
  <Override PartName="/ppt/slides/slide56.xml" ContentType="application/vnd.openxmlformats-officedocument.presentationml.slide+xml"/>
  <Override PartName="/ppt/slides/charts/chart56.xml" ContentType="application/vnd.openxmlformats-officedocument.drawingml.chart+xml"/>
  <Override PartName="/ppt/notesSlides/notesSlide56.xml" ContentType="application/vnd.openxmlformats-officedocument.presentationml.notesSlide+xml"/>
  <Override PartName="/ppt/slides/slide57.xml" ContentType="application/vnd.openxmlformats-officedocument.presentationml.slide+xml"/>
  <Override PartName="/ppt/slides/charts/chart57.xml" ContentType="application/vnd.openxmlformats-officedocument.drawingml.chart+xml"/>
  <Override PartName="/ppt/notesSlides/notesSlide57.xml" ContentType="application/vnd.openxmlformats-officedocument.presentationml.notesSlide+xml"/>
  <Override PartName="/ppt/slides/slide58.xml" ContentType="application/vnd.openxmlformats-officedocument.presentationml.slide+xml"/>
  <Override PartName="/ppt/slides/charts/chart58.xml" ContentType="application/vnd.openxmlformats-officedocument.drawingml.chart+xml"/>
  <Override PartName="/ppt/notesSlides/notesSlide58.xml" ContentType="application/vnd.openxmlformats-officedocument.presentationml.notesSlide+xml"/>
  <Override PartName="/ppt/slides/slide59.xml" ContentType="application/vnd.openxmlformats-officedocument.presentationml.slide+xml"/>
  <Override PartName="/ppt/slides/charts/chart59.xml" ContentType="application/vnd.openxmlformats-officedocument.drawingml.chart+xml"/>
  <Override PartName="/ppt/notesSlides/notesSlide59.xml" ContentType="application/vnd.openxmlformats-officedocument.presentationml.notesSlide+xml"/>
  <Override PartName="/ppt/slides/slide5a.xml" ContentType="application/vnd.openxmlformats-officedocument.presentationml.slide+xml"/>
  <Override PartName="/ppt/slides/charts/chart5a.xml" ContentType="application/vnd.openxmlformats-officedocument.drawingml.chart+xml"/>
  <Override PartName="/ppt/notesSlides/notesSlide5a.xml" ContentType="application/vnd.openxmlformats-officedocument.presentationml.notesSlide+xml"/>
  <Override PartName="/ppt/slides/slide5b.xml" ContentType="application/vnd.openxmlformats-officedocument.presentationml.slide+xml"/>
  <Override PartName="/ppt/slides/charts/chart5b.xml" ContentType="application/vnd.openxmlformats-officedocument.drawingml.chart+xml"/>
  <Override PartName="/ppt/notesSlides/notesSlide5b.xml" ContentType="application/vnd.openxmlformats-officedocument.presentationml.notesSlide+xml"/>
  <Override PartName="/ppt/slides/slide5c.xml" ContentType="application/vnd.openxmlformats-officedocument.presentationml.slide+xml"/>
  <Override PartName="/ppt/slides/charts/chart5c.xml" ContentType="application/vnd.openxmlformats-officedocument.drawingml.chart+xml"/>
  <Override PartName="/ppt/notesSlides/notesSlide5c.xml" ContentType="application/vnd.openxmlformats-officedocument.presentationml.notesSlide+xml"/>
  <Override PartName="/ppt/slides/slide5d.xml" ContentType="application/vnd.openxmlformats-officedocument.presentationml.slide+xml"/>
  <Override PartName="/ppt/slides/charts/chart5d.xml" ContentType="application/vnd.openxmlformats-officedocument.drawingml.chart+xml"/>
  <Override PartName="/ppt/notesSlides/notesSlide5d.xml" ContentType="application/vnd.openxmlformats-officedocument.presentationml.notesSlide+xml"/>
  <Override PartName="/ppt/slides/slide5e.xml" ContentType="application/vnd.openxmlformats-officedocument.presentationml.slide+xml"/>
  <Override PartName="/ppt/slides/charts/chart5e.xml" ContentType="application/vnd.openxmlformats-officedocument.drawingml.chart+xml"/>
  <Override PartName="/ppt/notesSlides/notesSlide5e.xml" ContentType="application/vnd.openxmlformats-officedocument.presentationml.notesSlide+xml"/>
  <Override PartName="/ppt/slides/slide5f.xml" ContentType="application/vnd.openxmlformats-officedocument.presentationml.slide+xml"/>
  <Override PartName="/ppt/slides/charts/chart5f.xml" ContentType="application/vnd.openxmlformats-officedocument.drawingml.chart+xml"/>
  <Override PartName="/ppt/notesSlides/notesSlide5f.xml" ContentType="application/vnd.openxmlformats-officedocument.presentationml.notesSlide+xml"/>
  <Override PartName="/ppt/slides/slide60.xml" ContentType="application/vnd.openxmlformats-officedocument.presentationml.slide+xml"/>
  <Override PartName="/ppt/slides/charts/chart60.xml" ContentType="application/vnd.openxmlformats-officedocument.drawingml.chart+xml"/>
  <Override PartName="/ppt/notesSlides/notesSlide60.xml" ContentType="application/vnd.openxmlformats-officedocument.presentationml.notesSlide+xml"/>
  <Override PartName="/ppt/slides/slide61.xml" ContentType="application/vnd.openxmlformats-officedocument.presentationml.slide+xml"/>
  <Override PartName="/ppt/slides/charts/chart61.xml" ContentType="application/vnd.openxmlformats-officedocument.drawingml.chart+xml"/>
  <Override PartName="/ppt/notesSlides/notesSlide61.xml" ContentType="application/vnd.openxmlformats-officedocument.presentationml.notesSlide+xml"/>
  <Override PartName="/ppt/slides/slide62.xml" ContentType="application/vnd.openxmlformats-officedocument.presentationml.slide+xml"/>
  <Override PartName="/ppt/slides/charts/chart62.xml" ContentType="application/vnd.openxmlformats-officedocument.drawingml.chart+xml"/>
  <Override PartName="/ppt/notesSlides/notesSlide62.xml" ContentType="application/vnd.openxmlformats-officedocument.presentationml.notesSlide+xml"/>
  <Override PartName="/ppt/slides/slide63.xml" ContentType="application/vnd.openxmlformats-officedocument.presentationml.slide+xml"/>
  <Override PartName="/ppt/slides/charts/chart63.xml" ContentType="application/vnd.openxmlformats-officedocument.drawingml.chart+xml"/>
  <Override PartName="/ppt/notesSlides/notesSlide63.xml" ContentType="application/vnd.openxmlformats-officedocument.presentationml.notesSlide+xml"/>
  <Override PartName="/ppt/slides/slide64.xml" ContentType="application/vnd.openxmlformats-officedocument.presentationml.slide+xml"/>
  <Override PartName="/ppt/slides/charts/chart64.xml" ContentType="application/vnd.openxmlformats-officedocument.drawingml.chart+xml"/>
  <Override PartName="/ppt/notesSlides/notesSlide64.xml" ContentType="application/vnd.openxmlformats-officedocument.presentationml.notesSlide+xml"/>
  <Override PartName="/ppt/slides/slide65.xml" ContentType="application/vnd.openxmlformats-officedocument.presentationml.slide+xml"/>
  <Override PartName="/ppt/slides/charts/chart65.xml" ContentType="application/vnd.openxmlformats-officedocument.drawingml.chart+xml"/>
  <Override PartName="/ppt/notesSlides/notesSlide65.xml" ContentType="application/vnd.openxmlformats-officedocument.presentationml.notesSlide+xml"/>
  <Override PartName="/ppt/slides/slide66.xml" ContentType="application/vnd.openxmlformats-officedocument.presentationml.slide+xml"/>
  <Override PartName="/ppt/slides/charts/chart66.xml" ContentType="application/vnd.openxmlformats-officedocument.drawingml.chart+xml"/>
  <Override PartName="/ppt/notesSlides/notesSlide66.xml" ContentType="application/vnd.openxmlformats-officedocument.presentationml.notesSlide+xml"/>
  <Override PartName="/ppt/slides/slide67.xml" ContentType="application/vnd.openxmlformats-officedocument.presentationml.slide+xml"/>
  <Override PartName="/ppt/slides/charts/chart67.xml" ContentType="application/vnd.openxmlformats-officedocument.drawingml.chart+xml"/>
  <Override PartName="/ppt/notesSlides/notesSlide67.xml" ContentType="application/vnd.openxmlformats-officedocument.presentationml.notesSlide+xml"/>
  <Override PartName="/ppt/slides/slide68.xml" ContentType="application/vnd.openxmlformats-officedocument.presentationml.slide+xml"/>
  <Override PartName="/ppt/slides/charts/chart68.xml" ContentType="application/vnd.openxmlformats-officedocument.drawingml.chart+xml"/>
  <Override PartName="/ppt/notesSlides/notesSlide68.xml" ContentType="application/vnd.openxmlformats-officedocument.presentationml.notesSlide+xml"/>
  <Override PartName="/ppt/slides/slide69.xml" ContentType="application/vnd.openxmlformats-officedocument.presentationml.slide+xml"/>
  <Override PartName="/ppt/slides/charts/chart69.xml" ContentType="application/vnd.openxmlformats-officedocument.drawingml.chart+xml"/>
  <Override PartName="/ppt/notesSlides/notesSlide69.xml" ContentType="application/vnd.openxmlformats-officedocument.presentationml.notesSlide+xml"/>
  <Override PartName="/ppt/slides/slide6a.xml" ContentType="application/vnd.openxmlformats-officedocument.presentationml.slide+xml"/>
  <Override PartName="/ppt/slides/charts/chart6a.xml" ContentType="application/vnd.openxmlformats-officedocument.drawingml.chart+xml"/>
  <Override PartName="/ppt/notesSlides/notesSlide6a.xml" ContentType="application/vnd.openxmlformats-officedocument.presentationml.notesSlide+xml"/>
  <Override PartName="/ppt/slides/slide6b.xml" ContentType="application/vnd.openxmlformats-officedocument.presentationml.slide+xml"/>
  <Override PartName="/ppt/slides/charts/chart6b.xml" ContentType="application/vnd.openxmlformats-officedocument.drawingml.chart+xml"/>
  <Override PartName="/ppt/notesSlides/notesSlide6b.xml" ContentType="application/vnd.openxmlformats-officedocument.presentationml.notesSlide+xml"/>
  <Override PartName="/ppt/slides/slide6c.xml" ContentType="application/vnd.openxmlformats-officedocument.presentationml.slide+xml"/>
  <Override PartName="/ppt/slides/charts/chart6c.xml" ContentType="application/vnd.openxmlformats-officedocument.drawingml.chart+xml"/>
  <Override PartName="/ppt/notesSlides/notesSlide6c.xml" ContentType="application/vnd.openxmlformats-officedocument.presentationml.notesSlide+xml"/>
  <Override PartName="/ppt/slides/slide6d.xml" ContentType="application/vnd.openxmlformats-officedocument.presentationml.slide+xml"/>
  <Override PartName="/ppt/slides/charts/chart6d.xml" ContentType="application/vnd.openxmlformats-officedocument.drawingml.chart+xml"/>
  <Override PartName="/ppt/notesSlides/notesSlide6d.xml" ContentType="application/vnd.openxmlformats-officedocument.presentationml.notesSlide+xml"/>
  <Override PartName="/ppt/slides/slide6e.xml" ContentType="application/vnd.openxmlformats-officedocument.presentationml.slide+xml"/>
  <Override PartName="/ppt/slides/charts/chart6e.xml" ContentType="application/vnd.openxmlformats-officedocument.drawingml.chart+xml"/>
  <Override PartName="/ppt/notesSlides/notesSlide6e.xml" ContentType="application/vnd.openxmlformats-officedocument.presentationml.notesSlide+xml"/>
  <Override PartName="/ppt/slides/slide6f.xml" ContentType="application/vnd.openxmlformats-officedocument.presentationml.slide+xml"/>
  <Override PartName="/ppt/slides/charts/chart6f.xml" ContentType="application/vnd.openxmlformats-officedocument.drawingml.chart+xml"/>
  <Override PartName="/ppt/notesSlides/notesSlide6f.xml" ContentType="application/vnd.openxmlformats-officedocument.presentationml.notesSlide+xml"/>
  <Override PartName="/ppt/slides/slide70.xml" ContentType="application/vnd.openxmlformats-officedocument.presentationml.slide+xml"/>
  <Override PartName="/ppt/slides/charts/chart70.xml" ContentType="application/vnd.openxmlformats-officedocument.drawingml.chart+xml"/>
  <Override PartName="/ppt/notesSlides/notesSlide70.xml" ContentType="application/vnd.openxmlformats-officedocument.presentationml.notesSlide+xml"/>
  <Override PartName="/ppt/slides/slide71.xml" ContentType="application/vnd.openxmlformats-officedocument.presentationml.slide+xml"/>
  <Override PartName="/ppt/slides/charts/chart71.xml" ContentType="application/vnd.openxmlformats-officedocument.drawingml.chart+xml"/>
  <Override PartName="/ppt/notesSlides/notesSlide71.xml" ContentType="application/vnd.openxmlformats-officedocument.presentationml.notesSlide+xml"/>
  <Override PartName="/ppt/slides/slide72.xml" ContentType="application/vnd.openxmlformats-officedocument.presentationml.slide+xml"/>
  <Override PartName="/ppt/slides/charts/chart72.xml" ContentType="application/vnd.openxmlformats-officedocument.drawingml.chart+xml"/>
  <Override PartName="/ppt/notesSlides/notesSlide72.xml" ContentType="application/vnd.openxmlformats-officedocument.presentationml.notesSlide+xml"/>
  <Override PartName="/ppt/slides/slide73.xml" ContentType="application/vnd.openxmlformats-officedocument.presentationml.slide+xml"/>
  <Override PartName="/ppt/slides/charts/chart73.xml" ContentType="application/vnd.openxmlformats-officedocument.drawingml.chart+xml"/>
  <Override PartName="/ppt/notesSlides/notesSlide73.xml" ContentType="application/vnd.openxmlformats-officedocument.presentationml.notesSlide+xml"/>
  <Override PartName="/ppt/slides/slide74.xml" ContentType="application/vnd.openxmlformats-officedocument.presentationml.slide+xml"/>
  <Override PartName="/ppt/slides/charts/chart74.xml" ContentType="application/vnd.openxmlformats-officedocument.drawingml.chart+xml"/>
  <Override PartName="/ppt/notesSlides/notesSlide74.xml" ContentType="application/vnd.openxmlformats-officedocument.presentationml.notesSlide+xml"/>
  <Override PartName="/ppt/slides/slide75.xml" ContentType="application/vnd.openxmlformats-officedocument.presentationml.slide+xml"/>
  <Override PartName="/ppt/slides/charts/chart75.xml" ContentType="application/vnd.openxmlformats-officedocument.drawingml.chart+xml"/>
  <Override PartName="/ppt/notesSlides/notesSlide75.xml" ContentType="application/vnd.openxmlformats-officedocument.presentationml.notesSlide+xml"/>
  <Override PartName="/ppt/slides/slide76.xml" ContentType="application/vnd.openxmlformats-officedocument.presentationml.slide+xml"/>
  <Override PartName="/ppt/slides/charts/chart76.xml" ContentType="application/vnd.openxmlformats-officedocument.drawingml.chart+xml"/>
  <Override PartName="/ppt/notesSlides/notesSlide76.xml" ContentType="application/vnd.openxmlformats-officedocument.presentationml.notesSlide+xml"/>
  <Override PartName="/ppt/slides/slide77.xml" ContentType="application/vnd.openxmlformats-officedocument.presentationml.slide+xml"/>
  <Override PartName="/ppt/slides/charts/chart77.xml" ContentType="application/vnd.openxmlformats-officedocument.drawingml.chart+xml"/>
  <Override PartName="/ppt/notesSlides/notesSlide77.xml" ContentType="application/vnd.openxmlformats-officedocument.presentationml.notesSlide+xml"/>
  <Override PartName="/ppt/slides/slide78.xml" ContentType="application/vnd.openxmlformats-officedocument.presentationml.slide+xml"/>
  <Override PartName="/ppt/slides/charts/chart78.xml" ContentType="application/vnd.openxmlformats-officedocument.drawingml.chart+xml"/>
  <Override PartName="/ppt/notesSlides/notesSlide78.xml" ContentType="application/vnd.openxmlformats-officedocument.presentationml.notesSlide+xml"/>
  <Override PartName="/ppt/slides/slide79.xml" ContentType="application/vnd.openxmlformats-officedocument.presentationml.slide+xml"/>
  <Override PartName="/ppt/slides/charts/chart79.xml" ContentType="application/vnd.openxmlformats-officedocument.drawingml.chart+xml"/>
  <Override PartName="/ppt/notesSlides/notesSlide79.xml" ContentType="application/vnd.openxmlformats-officedocument.presentationml.notesSlide+xml"/>
  <Override PartName="/ppt/slides/slide7a.xml" ContentType="application/vnd.openxmlformats-officedocument.presentationml.slide+xml"/>
  <Override PartName="/ppt/slides/charts/chart7a.xml" ContentType="application/vnd.openxmlformats-officedocument.drawingml.chart+xml"/>
  <Override PartName="/ppt/notesSlides/notesSlide7a.xml" ContentType="application/vnd.openxmlformats-officedocument.presentationml.notesSlide+xml"/>
  <Override PartName="/ppt/slides/slide7b.xml" ContentType="application/vnd.openxmlformats-officedocument.presentationml.slide+xml"/>
  <Override PartName="/ppt/slides/charts/chart7b.xml" ContentType="application/vnd.openxmlformats-officedocument.drawingml.chart+xml"/>
  <Override PartName="/ppt/notesSlides/notesSlide7b.xml" ContentType="application/vnd.openxmlformats-officedocument.presentationml.notesSlide+xml"/>
  <Override PartName="/ppt/slides/slide7c.xml" ContentType="application/vnd.openxmlformats-officedocument.presentationml.slide+xml"/>
  <Override PartName="/ppt/slides/charts/chart7c.xml" ContentType="application/vnd.openxmlformats-officedocument.drawingml.chart+xml"/>
  <Override PartName="/ppt/notesSlides/notesSlide7c.xml" ContentType="application/vnd.openxmlformats-officedocument.presentationml.notesSlide+xml"/>
  <Override PartName="/ppt/slides/slide7d.xml" ContentType="application/vnd.openxmlformats-officedocument.presentationml.slide+xml"/>
  <Override PartName="/ppt/slides/charts/chart7d.xml" ContentType="application/vnd.openxmlformats-officedocument.drawingml.chart+xml"/>
  <Override PartName="/ppt/notesSlides/notesSlide7d.xml" ContentType="application/vnd.openxmlformats-officedocument.presentationml.notesSlide+xml"/>
  <Override PartName="/ppt/slides/slide7e.xml" ContentType="application/vnd.openxmlformats-officedocument.presentationml.slide+xml"/>
  <Override PartName="/ppt/slides/charts/chart7e.xml" ContentType="application/vnd.openxmlformats-officedocument.drawingml.chart+xml"/>
  <Override PartName="/ppt/notesSlides/notesSlide7e.xml" ContentType="application/vnd.openxmlformats-officedocument.presentationml.notesSlide+xml"/>
  <Override PartName="/ppt/slides/slide7f.xml" ContentType="application/vnd.openxmlformats-officedocument.presentationml.slide+xml"/>
  <Override PartName="/ppt/slides/charts/chart7f.xml" ContentType="application/vnd.openxmlformats-officedocument.drawingml.chart+xml"/>
  <Override PartName="/ppt/notesSlides/notesSlide7f.xml" ContentType="application/vnd.openxmlformats-officedocument.presentationml.notesSlide+xml"/>
  <Override PartName="/ppt/slides/slide80.xml" ContentType="application/vnd.openxmlformats-officedocument.presentationml.slide+xml"/>
  <Override PartName="/ppt/slides/charts/chart80.xml" ContentType="application/vnd.openxmlformats-officedocument.drawingml.chart+xml"/>
  <Override PartName="/ppt/notesSlides/notesSlide80.xml" ContentType="application/vnd.openxmlformats-officedocument.presentationml.notesSlide+xml"/>
  <Override PartName="/ppt/slides/slide81.xml" ContentType="application/vnd.openxmlformats-officedocument.presentationml.slide+xml"/>
  <Override PartName="/ppt/slides/charts/chart81.xml" ContentType="application/vnd.openxmlformats-officedocument.drawingml.chart+xml"/>
  <Override PartName="/ppt/notesSlides/notesSlide81.xml" ContentType="application/vnd.openxmlformats-officedocument.presentationml.notesSlide+xml"/>
  <Override PartName="/ppt/slides/slide82.xml" ContentType="application/vnd.openxmlformats-officedocument.presentationml.slide+xml"/>
  <Override PartName="/ppt/slides/charts/chart82.xml" ContentType="application/vnd.openxmlformats-officedocument.drawingml.chart+xml"/>
  <Override PartName="/ppt/notesSlides/notesSlide82.xml" ContentType="application/vnd.openxmlformats-officedocument.presentationml.notesSlide+xml"/>
  <Override PartName="/ppt/slides/slide83.xml" ContentType="application/vnd.openxmlformats-officedocument.presentationml.slide+xml"/>
  <Override PartName="/ppt/slides/charts/chart83.xml" ContentType="application/vnd.openxmlformats-officedocument.drawingml.chart+xml"/>
  <Override PartName="/ppt/notesSlides/notesSlide83.xml" ContentType="application/vnd.openxmlformats-officedocument.presentationml.notesSlide+xml"/>
  <Override PartName="/ppt/slides/slide84.xml" ContentType="application/vnd.openxmlformats-officedocument.presentationml.slide+xml"/>
  <Override PartName="/ppt/slides/charts/chart84.xml" ContentType="application/vnd.openxmlformats-officedocument.drawingml.chart+xml"/>
  <Override PartName="/ppt/notesSlides/notesSlide84.xml" ContentType="application/vnd.openxmlformats-officedocument.presentationml.notesSlide+xml"/>
  <Override PartName="/ppt/slides/slide85.xml" ContentType="application/vnd.openxmlformats-officedocument.presentationml.slide+xml"/>
  <Override PartName="/ppt/slides/charts/chart85.xml" ContentType="application/vnd.openxmlformats-officedocument.drawingml.chart+xml"/>
  <Override PartName="/ppt/notesSlides/notesSlide85.xml" ContentType="application/vnd.openxmlformats-officedocument.presentationml.notesSlide+xml"/>
  <Override PartName="/ppt/slides/slide86.xml" ContentType="application/vnd.openxmlformats-officedocument.presentationml.slide+xml"/>
  <Override PartName="/ppt/slides/charts/chart86.xml" ContentType="application/vnd.openxmlformats-officedocument.drawingml.chart+xml"/>
  <Override PartName="/ppt/notesSlides/notesSlide86.xml" ContentType="application/vnd.openxmlformats-officedocument.presentationml.notesSlide+xml"/>
  <Override PartName="/ppt/slides/slide87.xml" ContentType="application/vnd.openxmlformats-officedocument.presentationml.slide+xml"/>
  <Override PartName="/ppt/slides/charts/chart87.xml" ContentType="application/vnd.openxmlformats-officedocument.drawingml.chart+xml"/>
  <Override PartName="/ppt/notesSlides/notesSlide87.xml" ContentType="application/vnd.openxmlformats-officedocument.presentationml.notesSlide+xml"/>
  <Override PartName="/ppt/slides/slide88.xml" ContentType="application/vnd.openxmlformats-officedocument.presentationml.slide+xml"/>
  <Override PartName="/ppt/slides/charts/chart88.xml" ContentType="application/vnd.openxmlformats-officedocument.drawingml.chart+xml"/>
  <Override PartName="/ppt/notesSlides/notesSlide88.xml" ContentType="application/vnd.openxmlformats-officedocument.presentationml.notesSlide+xml"/>
  <Override PartName="/ppt/slides/slide89.xml" ContentType="application/vnd.openxmlformats-officedocument.presentationml.slide+xml"/>
  <Override PartName="/ppt/slides/charts/chart89.xml" ContentType="application/vnd.openxmlformats-officedocument.drawingml.chart+xml"/>
  <Override PartName="/ppt/notesSlides/notesSlide89.xml" ContentType="application/vnd.openxmlformats-officedocument.presentationml.notesSlide+xml"/>
  <Override PartName="/ppt/slides/slide8a.xml" ContentType="application/vnd.openxmlformats-officedocument.presentationml.slide+xml"/>
  <Override PartName="/ppt/slides/charts/chart8a.xml" ContentType="application/vnd.openxmlformats-officedocument.drawingml.chart+xml"/>
  <Override PartName="/ppt/notesSlides/notesSlide8a.xml" ContentType="application/vnd.openxmlformats-officedocument.presentationml.notesSlide+xml"/>
  <Override PartName="/ppt/slides/slide8b.xml" ContentType="application/vnd.openxmlformats-officedocument.presentationml.slide+xml"/>
  <Override PartName="/ppt/slides/charts/chart8b.xml" ContentType="application/vnd.openxmlformats-officedocument.drawingml.chart+xml"/>
  <Override PartName="/ppt/notesSlides/notesSlide8b.xml" ContentType="application/vnd.openxmlformats-officedocument.presentationml.notesSlide+xml"/>
  <Override PartName="/ppt/slides/slide8c.xml" ContentType="application/vnd.openxmlformats-officedocument.presentationml.slide+xml"/>
  <Override PartName="/ppt/slides/charts/chart8c.xml" ContentType="application/vnd.openxmlformats-officedocument.drawingml.chart+xml"/>
  <Override PartName="/ppt/notesSlides/notesSlide8c.xml" ContentType="application/vnd.openxmlformats-officedocument.presentationml.notesSlide+xml"/>
  <Override PartName="/ppt/slides/slide8d.xml" ContentType="application/vnd.openxmlformats-officedocument.presentationml.slide+xml"/>
  <Override PartName="/ppt/slides/charts/chart8d.xml" ContentType="application/vnd.openxmlformats-officedocument.drawingml.chart+xml"/>
  <Override PartName="/ppt/notesSlides/notesSlide8d.xml" ContentType="application/vnd.openxmlformats-officedocument.presentationml.notesSlide+xml"/>
  <Override PartName="/ppt/slides/slide8e.xml" ContentType="application/vnd.openxmlformats-officedocument.presentationml.slide+xml"/>
  <Override PartName="/ppt/slides/charts/chart8e.xml" ContentType="application/vnd.openxmlformats-officedocument.drawingml.chart+xml"/>
  <Override PartName="/ppt/notesSlides/notesSlide8e.xml" ContentType="application/vnd.openxmlformats-officedocument.presentationml.notesSlide+xml"/>
  <Override PartName="/ppt/slides/slide8f.xml" ContentType="application/vnd.openxmlformats-officedocument.presentationml.slide+xml"/>
  <Override PartName="/ppt/slides/charts/chart8f.xml" ContentType="application/vnd.openxmlformats-officedocument.drawingml.chart+xml"/>
  <Override PartName="/ppt/notesSlides/notesSlide8f.xml" ContentType="application/vnd.openxmlformats-officedocument.presentationml.notesSlide+xml"/>
  <Override PartName="/ppt/slides/slide90.xml" ContentType="application/vnd.openxmlformats-officedocument.presentationml.slide+xml"/>
  <Override PartName="/ppt/slides/charts/chart90.xml" ContentType="application/vnd.openxmlformats-officedocument.drawingml.chart+xml"/>
  <Override PartName="/ppt/notesSlides/notesSlide90.xml" ContentType="application/vnd.openxmlformats-officedocument.presentationml.notesSlide+xml"/>
  <Override PartName="/ppt/slides/slide91.xml" ContentType="application/vnd.openxmlformats-officedocument.presentationml.slide+xml"/>
  <Override PartName="/ppt/slides/charts/chart91.xml" ContentType="application/vnd.openxmlformats-officedocument.drawingml.chart+xml"/>
  <Override PartName="/ppt/notesSlides/notesSlide91.xml" ContentType="application/vnd.openxmlformats-officedocument.presentationml.notesSlide+xml"/>
  <Override PartName="/ppt/slides/slide92.xml" ContentType="application/vnd.openxmlformats-officedocument.presentationml.slide+xml"/>
  <Override PartName="/ppt/slides/charts/chart92.xml" ContentType="application/vnd.openxmlformats-officedocument.drawingml.chart+xml"/>
  <Override PartName="/ppt/notesSlides/notesSlide92.xml" ContentType="application/vnd.openxmlformats-officedocument.presentationml.notesSlide+xml"/>
  <Override PartName="/ppt/slides/slide93.xml" ContentType="application/vnd.openxmlformats-officedocument.presentationml.slide+xml"/>
  <Override PartName="/ppt/slides/charts/chart93.xml" ContentType="application/vnd.openxmlformats-officedocument.drawingml.chart+xml"/>
  <Override PartName="/ppt/notesSlides/notesSlide93.xml" ContentType="application/vnd.openxmlformats-officedocument.presentationml.notesSlide+xml"/>
  <Override PartName="/ppt/slides/slide94.xml" ContentType="application/vnd.openxmlformats-officedocument.presentationml.slide+xml"/>
  <Override PartName="/ppt/slides/charts/chart94.xml" ContentType="application/vnd.openxmlformats-officedocument.drawingml.chart+xml"/>
  <Override PartName="/ppt/notesSlides/notesSlide94.xml" ContentType="application/vnd.openxmlformats-officedocument.presentationml.notesSlide+xml"/>
  <Override PartName="/ppt/slides/slide95.xml" ContentType="application/vnd.openxmlformats-officedocument.presentationml.slide+xml"/>
  <Override PartName="/ppt/slides/charts/chart95.xml" ContentType="application/vnd.openxmlformats-officedocument.drawingml.chart+xml"/>
  <Override PartName="/ppt/notesSlides/notesSlide95.xml" ContentType="application/vnd.openxmlformats-officedocument.presentationml.notesSlide+xml"/>
  <Override PartName="/ppt/slides/slide96.xml" ContentType="application/vnd.openxmlformats-officedocument.presentationml.slide+xml"/>
  <Override PartName="/ppt/slides/charts/chart96.xml" ContentType="application/vnd.openxmlformats-officedocument.drawingml.chart+xml"/>
  <Override PartName="/ppt/notesSlides/notesSlide96.xml" ContentType="application/vnd.openxmlformats-officedocument.presentationml.notesSlide+xml"/>
  <Override PartName="/ppt/slides/slide97.xml" ContentType="application/vnd.openxmlformats-officedocument.presentationml.slide+xml"/>
  <Override PartName="/ppt/slides/charts/chart97.xml" ContentType="application/vnd.openxmlformats-officedocument.drawingml.chart+xml"/>
  <Override PartName="/ppt/notesSlides/notesSlide97.xml" ContentType="application/vnd.openxmlformats-officedocument.presentationml.notesSlide+xml"/>
  <Override PartName="/ppt/slides/slide98.xml" ContentType="application/vnd.openxmlformats-officedocument.presentationml.slide+xml"/>
  <Override PartName="/ppt/slides/charts/chart98.xml" ContentType="application/vnd.openxmlformats-officedocument.drawingml.chart+xml"/>
  <Override PartName="/ppt/notesSlides/notesSlide98.xml" ContentType="application/vnd.openxmlformats-officedocument.presentationml.notesSlide+xml"/>
  <Override PartName="/ppt/slides/slide99.xml" ContentType="application/vnd.openxmlformats-officedocument.presentationml.slide+xml"/>
  <Override PartName="/ppt/slides/charts/chart99.xml" ContentType="application/vnd.openxmlformats-officedocument.drawingml.chart+xml"/>
  <Override PartName="/ppt/notesSlides/notesSlide99.xml" ContentType="application/vnd.openxmlformats-officedocument.presentationml.notesSlide+xml"/>
  <Override PartName="/ppt/slides/slide9a.xml" ContentType="application/vnd.openxmlformats-officedocument.presentationml.slide+xml"/>
  <Override PartName="/ppt/slides/charts/chart9a.xml" ContentType="application/vnd.openxmlformats-officedocument.drawingml.chart+xml"/>
  <Override PartName="/ppt/notesSlides/notesSlide9a.xml" ContentType="application/vnd.openxmlformats-officedocument.presentationml.notesSlide+xml"/>
  <Override PartName="/ppt/slides/slide9b.xml" ContentType="application/vnd.openxmlformats-officedocument.presentationml.slide+xml"/>
  <Override PartName="/ppt/slides/charts/chart9b.xml" ContentType="application/vnd.openxmlformats-officedocument.drawingml.chart+xml"/>
  <Override PartName="/ppt/notesSlides/notesSlide9b.xml" ContentType="application/vnd.openxmlformats-officedocument.presentationml.notesSlide+xml"/>
  <Override PartName="/ppt/slides/slide9c.xml" ContentType="application/vnd.openxmlformats-officedocument.presentationml.slide+xml"/>
  <Override PartName="/ppt/slides/charts/chart9c.xml" ContentType="application/vnd.openxmlformats-officedocument.drawingml.chart+xml"/>
  <Override PartName="/ppt/notesSlides/notesSlide9c.xml" ContentType="application/vnd.openxmlformats-officedocument.presentationml.notesSlide+xml"/>
  <Override PartName="/ppt/slides/slide9d.xml" ContentType="application/vnd.openxmlformats-officedocument.presentationml.slide+xml"/>
  <Override PartName="/ppt/slides/charts/chart9d.xml" ContentType="application/vnd.openxmlformats-officedocument.drawingml.chart+xml"/>
  <Override PartName="/ppt/notesSlides/notesSlide9d.xml" ContentType="application/vnd.openxmlformats-officedocument.presentationml.notesSlide+xml"/>
  <Override PartName="/ppt/slides/slide9e.xml" ContentType="application/vnd.openxmlformats-officedocument.presentationml.slide+xml"/>
  <Override PartName="/ppt/slides/charts/chart9e.xml" ContentType="application/vnd.openxmlformats-officedocument.drawingml.chart+xml"/>
  <Override PartName="/ppt/notesSlides/notesSlide9e.xml" ContentType="application/vnd.openxmlformats-officedocument.presentationml.notesSlide+xml"/>
  <Override PartName="/ppt/slides/slide9f.xml" ContentType="application/vnd.openxmlformats-officedocument.presentationml.slide+xml"/>
  <Override PartName="/ppt/slides/charts/chart9f.xml" ContentType="application/vnd.openxmlformats-officedocument.drawingml.chart+xml"/>
  <Override PartName="/ppt/notesSlides/notesSlide9f.xml" ContentType="application/vnd.openxmlformats-officedocument.presentationml.notesSlide+xml"/>
  <Override PartName="/ppt/slides/slidea0.xml" ContentType="application/vnd.openxmlformats-officedocument.presentationml.slide+xml"/>
  <Override PartName="/ppt/slides/charts/charta0.xml" ContentType="application/vnd.openxmlformats-officedocument.drawingml.chart+xml"/>
  <Override PartName="/ppt/notesSlides/notesSlidea0.xml" ContentType="application/vnd.openxmlformats-officedocument.presentationml.notesSlide+xml"/>
  <Override PartName="/ppt/slides/slidea1.xml" ContentType="application/vnd.openxmlformats-officedocument.presentationml.slide+xml"/>
  <Override PartName="/ppt/slides/charts/charta1.xml" ContentType="application/vnd.openxmlformats-officedocument.drawingml.chart+xml"/>
  <Override PartName="/ppt/notesSlides/notesSlidea1.xml" ContentType="application/vnd.openxmlformats-officedocument.presentationml.notesSlide+xml"/>
  <Override PartName="/ppt/slides/slidea2.xml" ContentType="application/vnd.openxmlformats-officedocument.presentationml.slide+xml"/>
  <Override PartName="/ppt/slides/charts/charta2.xml" ContentType="application/vnd.openxmlformats-officedocument.drawingml.chart+xml"/>
  <Override PartName="/ppt/notesSlides/notesSlidea2.xml" ContentType="application/vnd.openxmlformats-officedocument.presentationml.notesSlide+xml"/>
  <Override PartName="/ppt/slides/slidea3.xml" ContentType="application/vnd.openxmlformats-officedocument.presentationml.slide+xml"/>
  <Override PartName="/ppt/slides/charts/charta3.xml" ContentType="application/vnd.openxmlformats-officedocument.drawingml.chart+xml"/>
  <Override PartName="/ppt/notesSlides/notesSlidea3.xml" ContentType="application/vnd.openxmlformats-officedocument.presentationml.notesSlide+xml"/>
  <Override PartName="/ppt/slides/slidea4.xml" ContentType="application/vnd.openxmlformats-officedocument.presentationml.slide+xml"/>
  <Override PartName="/ppt/slides/charts/charta4.xml" ContentType="application/vnd.openxmlformats-officedocument.drawingml.chart+xml"/>
  <Override PartName="/ppt/notesSlides/notesSlidea4.xml" ContentType="application/vnd.openxmlformats-officedocument.presentationml.notesSlide+xml"/>
  <Override PartName="/ppt/slides/slidea5.xml" ContentType="application/vnd.openxmlformats-officedocument.presentationml.slide+xml"/>
  <Override PartName="/ppt/slides/charts/charta5.xml" ContentType="application/vnd.openxmlformats-officedocument.drawingml.chart+xml"/>
  <Override PartName="/ppt/notesSlides/notesSlidea5.xml" ContentType="application/vnd.openxmlformats-officedocument.presentationml.notesSlide+xml"/>
  <Override PartName="/ppt/slides/slidea6.xml" ContentType="application/vnd.openxmlformats-officedocument.presentationml.slide+xml"/>
  <Override PartName="/ppt/slides/charts/charta6.xml" ContentType="application/vnd.openxmlformats-officedocument.drawingml.chart+xml"/>
  <Override PartName="/ppt/notesSlides/notesSlidea6.xml" ContentType="application/vnd.openxmlformats-officedocument.presentationml.notesSlide+xml"/>
  <Override PartName="/ppt/slides/slidea7.xml" ContentType="application/vnd.openxmlformats-officedocument.presentationml.slide+xml"/>
  <Override PartName="/ppt/slides/charts/charta7.xml" ContentType="application/vnd.openxmlformats-officedocument.drawingml.chart+xml"/>
  <Override PartName="/ppt/notesSlides/notesSlidea7.xml" ContentType="application/vnd.openxmlformats-officedocument.presentationml.notesSlide+xml"/>
  <Override PartName="/ppt/slides/slidea8.xml" ContentType="application/vnd.openxmlformats-officedocument.presentationml.slide+xml"/>
  <Override PartName="/ppt/slides/charts/charta8.xml" ContentType="application/vnd.openxmlformats-officedocument.drawingml.chart+xml"/>
  <Override PartName="/ppt/notesSlides/notesSlidea8.xml" ContentType="application/vnd.openxmlformats-officedocument.presentationml.notesSlide+xml"/>
  <Override PartName="/ppt/slides/slidea9.xml" ContentType="application/vnd.openxmlformats-officedocument.presentationml.slide+xml"/>
  <Override PartName="/ppt/slides/charts/charta9.xml" ContentType="application/vnd.openxmlformats-officedocument.drawingml.chart+xml"/>
  <Override PartName="/ppt/notesSlides/notesSlidea9.xml" ContentType="application/vnd.openxmlformats-officedocument.presentationml.notesSlide+xml"/>
  <Override PartName="/ppt/slides/slideaa.xml" ContentType="application/vnd.openxmlformats-officedocument.presentationml.slide+xml"/>
  <Override PartName="/ppt/slides/charts/chartaa.xml" ContentType="application/vnd.openxmlformats-officedocument.drawingml.chart+xml"/>
  <Override PartName="/ppt/notesSlides/notesSlideaa.xml" ContentType="application/vnd.openxmlformats-officedocument.presentationml.notesSlide+xml"/>
  <Override PartName="/ppt/slides/slideab.xml" ContentType="application/vnd.openxmlformats-officedocument.presentationml.slide+xml"/>
  <Override PartName="/ppt/slides/charts/chartab.xml" ContentType="application/vnd.openxmlformats-officedocument.drawingml.chart+xml"/>
  <Override PartName="/ppt/notesSlides/notesSlideab.xml" ContentType="application/vnd.openxmlformats-officedocument.presentationml.notesSlide+xml"/>
  <Override PartName="/ppt/slides/slideac.xml" ContentType="application/vnd.openxmlformats-officedocument.presentationml.slide+xml"/>
  <Override PartName="/ppt/slides/charts/chartac.xml" ContentType="application/vnd.openxmlformats-officedocument.drawingml.chart+xml"/>
  <Override PartName="/ppt/notesSlides/notesSlideac.xml" ContentType="application/vnd.openxmlformats-officedocument.presentationml.notesSlide+xml"/>
  <Override PartName="/ppt/slides/slidead.xml" ContentType="application/vnd.openxmlformats-officedocument.presentationml.slide+xml"/>
  <Override PartName="/ppt/slides/charts/chartad.xml" ContentType="application/vnd.openxmlformats-officedocument.drawingml.chart+xml"/>
  <Override PartName="/ppt/notesSlides/notesSlidead.xml" ContentType="application/vnd.openxmlformats-officedocument.presentationml.notesSlide+xml"/>
  <Override PartName="/ppt/slides/slideae.xml" ContentType="application/vnd.openxmlformats-officedocument.presentationml.slide+xml"/>
  <Override PartName="/ppt/slides/charts/chartae.xml" ContentType="application/vnd.openxmlformats-officedocument.drawingml.chart+xml"/>
  <Override PartName="/ppt/notesSlides/notesSlideae.xml" ContentType="application/vnd.openxmlformats-officedocument.presentationml.notesSlide+xml"/>
  <Override PartName="/ppt/slides/slideaf.xml" ContentType="application/vnd.openxmlformats-officedocument.presentationml.slide+xml"/>
  <Override PartName="/ppt/slides/charts/chartaf.xml" ContentType="application/vnd.openxmlformats-officedocument.drawingml.chart+xml"/>
  <Override PartName="/ppt/notesSlides/notesSlideaf.xml" ContentType="application/vnd.openxmlformats-officedocument.presentationml.notesSlide+xml"/>
  <Override PartName="/ppt/slides/slideb0.xml" ContentType="application/vnd.openxmlformats-officedocument.presentationml.slide+xml"/>
  <Override PartName="/ppt/slides/charts/chartb0.xml" ContentType="application/vnd.openxmlformats-officedocument.drawingml.chart+xml"/>
  <Override PartName="/ppt/notesSlides/notesSlideb0.xml" ContentType="application/vnd.openxmlformats-officedocument.presentationml.notesSlide+xml"/>
  <Override PartName="/ppt/slides/slideb1.xml" ContentType="application/vnd.openxmlformats-officedocument.presentationml.slide+xml"/>
  <Override PartName="/ppt/slides/charts/chartb1.xml" ContentType="application/vnd.openxmlformats-officedocument.drawingml.chart+xml"/>
  <Override PartName="/ppt/notesSlides/notesSlideb1.xml" ContentType="application/vnd.openxmlformats-officedocument.presentationml.notesSlide+xml"/>
  <Override PartName="/ppt/slides/slideb2.xml" ContentType="application/vnd.openxmlformats-officedocument.presentationml.slide+xml"/>
  <Override PartName="/ppt/slides/charts/chartb2.xml" ContentType="application/vnd.openxmlformats-officedocument.drawingml.chart+xml"/>
  <Override PartName="/ppt/notesSlides/notesSlideb2.xml" ContentType="application/vnd.openxmlformats-officedocument.presentationml.notesSlide+xml"/>
  <Override PartName="/ppt/slides/slideb3.xml" ContentType="application/vnd.openxmlformats-officedocument.presentationml.slide+xml"/>
  <Override PartName="/ppt/slides/charts/chartb3.xml" ContentType="application/vnd.openxmlformats-officedocument.drawingml.chart+xml"/>
  <Override PartName="/ppt/notesSlides/notesSlideb3.xml" ContentType="application/vnd.openxmlformats-officedocument.presentationml.notesSlide+xml"/>
  <Override PartName="/ppt/slides/slideb4.xml" ContentType="application/vnd.openxmlformats-officedocument.presentationml.slide+xml"/>
  <Override PartName="/ppt/slides/charts/chartb4.xml" ContentType="application/vnd.openxmlformats-officedocument.drawingml.chart+xml"/>
  <Override PartName="/ppt/notesSlides/notesSlideb4.xml" ContentType="application/vnd.openxmlformats-officedocument.presentationml.notesSlide+xml"/>
  <Override PartName="/ppt/slides/slideb5.xml" ContentType="application/vnd.openxmlformats-officedocument.presentationml.slide+xml"/>
  <Override PartName="/ppt/slides/charts/chartb5.xml" ContentType="application/vnd.openxmlformats-officedocument.drawingml.chart+xml"/>
  <Override PartName="/ppt/notesSlides/notesSlideb5.xml" ContentType="application/vnd.openxmlformats-officedocument.presentationml.notesSlide+xml"/>
  <Override PartName="/ppt/slides/slideb6.xml" ContentType="application/vnd.openxmlformats-officedocument.presentationml.slide+xml"/>
  <Override PartName="/ppt/slides/charts/chartb6.xml" ContentType="application/vnd.openxmlformats-officedocument.drawingml.chart+xml"/>
  <Override PartName="/ppt/notesSlides/notesSlideb6.xml" ContentType="application/vnd.openxmlformats-officedocument.presentationml.notesSlide+xml"/>
  <Override PartName="/ppt/slides/slideb7.xml" ContentType="application/vnd.openxmlformats-officedocument.presentationml.slide+xml"/>
  <Override PartName="/ppt/slides/charts/chartb7.xml" ContentType="application/vnd.openxmlformats-officedocument.drawingml.chart+xml"/>
  <Override PartName="/ppt/notesSlides/notesSlideb7.xml" ContentType="application/vnd.openxmlformats-officedocument.presentationml.notesSlide+xml"/>
  <Override PartName="/ppt/slides/slideb8.xml" ContentType="application/vnd.openxmlformats-officedocument.presentationml.slide+xml"/>
  <Override PartName="/ppt/slides/charts/chartb8.xml" ContentType="application/vnd.openxmlformats-officedocument.drawingml.chart+xml"/>
  <Override PartName="/ppt/notesSlides/notesSlideb8.xml" ContentType="application/vnd.openxmlformats-officedocument.presentationml.notesSlide+xml"/>
  <Override PartName="/ppt/slides/slideb9.xml" ContentType="application/vnd.openxmlformats-officedocument.presentationml.slide+xml"/>
  <Override PartName="/ppt/slides/charts/chartb9.xml" ContentType="application/vnd.openxmlformats-officedocument.drawingml.chart+xml"/>
  <Override PartName="/ppt/notesSlides/notesSlideb9.xml" ContentType="application/vnd.openxmlformats-officedocument.presentationml.notesSlide+xml"/>
  <Override PartName="/ppt/slides/slideba.xml" ContentType="application/vnd.openxmlformats-officedocument.presentationml.slide+xml"/>
  <Override PartName="/ppt/slides/charts/chartba.xml" ContentType="application/vnd.openxmlformats-officedocument.drawingml.chart+xml"/>
  <Override PartName="/ppt/notesSlides/notesSlideba.xml" ContentType="application/vnd.openxmlformats-officedocument.presentationml.notesSlide+xml"/>
  <Override PartName="/ppt/slides/slidebb.xml" ContentType="application/vnd.openxmlformats-officedocument.presentationml.slide+xml"/>
  <Override PartName="/ppt/slides/charts/chartbb.xml" ContentType="application/vnd.openxmlformats-officedocument.drawingml.chart+xml"/>
  <Override PartName="/ppt/notesSlides/notesSlidebb.xml" ContentType="application/vnd.openxmlformats-officedocument.presentationml.notesSlide+xml"/>
  <Override PartName="/ppt/slides/slidebc.xml" ContentType="application/vnd.openxmlformats-officedocument.presentationml.slide+xml"/>
  <Override PartName="/ppt/slides/charts/chartbc.xml" ContentType="application/vnd.openxmlformats-officedocument.drawingml.chart+xml"/>
  <Override PartName="/ppt/notesSlides/notesSlidebc.xml" ContentType="application/vnd.openxmlformats-officedocument.presentationml.notesSlide+xml"/>
  <Override PartName="/ppt/slides/slidebd.xml" ContentType="application/vnd.openxmlformats-officedocument.presentationml.slide+xml"/>
  <Override PartName="/ppt/slides/charts/chartbd.xml" ContentType="application/vnd.openxmlformats-officedocument.drawingml.chart+xml"/>
  <Override PartName="/ppt/notesSlides/notesSlidebd.xml" ContentType="application/vnd.openxmlformats-officedocument.presentationml.notesSlide+xml"/>
  <Override PartName="/ppt/slides/slidebe.xml" ContentType="application/vnd.openxmlformats-officedocument.presentationml.slide+xml"/>
  <Override PartName="/ppt/slides/charts/chartbe.xml" ContentType="application/vnd.openxmlformats-officedocument.drawingml.chart+xml"/>
  <Override PartName="/ppt/notesSlides/notesSlidebe.xml" ContentType="application/vnd.openxmlformats-officedocument.presentationml.notesSlide+xml"/>
  <Override PartName="/ppt/slides/slidebf.xml" ContentType="application/vnd.openxmlformats-officedocument.presentationml.slide+xml"/>
  <Override PartName="/ppt/slides/charts/chartbf.xml" ContentType="application/vnd.openxmlformats-officedocument.drawingml.chart+xml"/>
  <Override PartName="/ppt/notesSlides/notesSlidebf.xml" ContentType="application/vnd.openxmlformats-officedocument.presentationml.notesSlide+xml"/>
  <Override PartName="/ppt/slides/slidec0.xml" ContentType="application/vnd.openxmlformats-officedocument.presentationml.slide+xml"/>
  <Override PartName="/ppt/slides/charts/chartc0.xml" ContentType="application/vnd.openxmlformats-officedocument.drawingml.chart+xml"/>
  <Override PartName="/ppt/notesSlides/notesSlidec0.xml" ContentType="application/vnd.openxmlformats-officedocument.presentationml.notesSlide+xml"/>
  <Override PartName="/ppt/slides/slidec1.xml" ContentType="application/vnd.openxmlformats-officedocument.presentationml.slide+xml"/>
  <Override PartName="/ppt/slides/charts/chartc1.xml" ContentType="application/vnd.openxmlformats-officedocument.drawingml.chart+xml"/>
  <Override PartName="/ppt/notesSlides/notesSlidec1.xml" ContentType="application/vnd.openxmlformats-officedocument.presentationml.notesSlide+xml"/>
  <Override PartName="/ppt/slides/slidec2.xml" ContentType="application/vnd.openxmlformats-officedocument.presentationml.slide+xml"/>
  <Override PartName="/ppt/slides/charts/chartc2.xml" ContentType="application/vnd.openxmlformats-officedocument.drawingml.chart+xml"/>
  <Override PartName="/ppt/notesSlides/notesSlidec2.xml" ContentType="application/vnd.openxmlformats-officedocument.presentationml.notesSlide+xml"/>
  <Override PartName="/ppt/slides/slidec3.xml" ContentType="application/vnd.openxmlformats-officedocument.presentationml.slide+xml"/>
  <Override PartName="/ppt/slides/charts/chartc3.xml" ContentType="application/vnd.openxmlformats-officedocument.drawingml.chart+xml"/>
  <Override PartName="/ppt/notesSlides/notesSlidec3.xml" ContentType="application/vnd.openxmlformats-officedocument.presentationml.notesSlide+xml"/>
  <Override PartName="/ppt/slides/slidec4.xml" ContentType="application/vnd.openxmlformats-officedocument.presentationml.slide+xml"/>
  <Override PartName="/ppt/slides/charts/chartc4.xml" ContentType="application/vnd.openxmlformats-officedocument.drawingml.chart+xml"/>
  <Override PartName="/ppt/notesSlides/notesSlidec4.xml" ContentType="application/vnd.openxmlformats-officedocument.presentationml.notesSlide+xml"/>
  <Override PartName="/ppt/slides/slidec5.xml" ContentType="application/vnd.openxmlformats-officedocument.presentationml.slide+xml"/>
  <Override PartName="/ppt/slides/charts/chartc5.xml" ContentType="application/vnd.openxmlformats-officedocument.drawingml.chart+xml"/>
  <Override PartName="/ppt/notesSlides/notesSlidec5.xml" ContentType="application/vnd.openxmlformats-officedocument.presentationml.notesSlide+xml"/>
  <Override PartName="/ppt/slides/slidec6.xml" ContentType="application/vnd.openxmlformats-officedocument.presentationml.slide+xml"/>
  <Override PartName="/ppt/slides/charts/chartc6.xml" ContentType="application/vnd.openxmlformats-officedocument.drawingml.chart+xml"/>
  <Override PartName="/ppt/notesSlides/notesSlidec6.xml" ContentType="application/vnd.openxmlformats-officedocument.presentationml.notesSlide+xml"/>
  <Override PartName="/ppt/slides/slidec7.xml" ContentType="application/vnd.openxmlformats-officedocument.presentationml.slide+xml"/>
  <Override PartName="/ppt/slides/charts/chartc7.xml" ContentType="application/vnd.openxmlformats-officedocument.drawingml.chart+xml"/>
  <Override PartName="/ppt/notesSlides/notesSlidec7.xml" ContentType="application/vnd.openxmlformats-officedocument.presentationml.notesSlide+xml"/>
  <Override PartName="/ppt/slides/slidec8.xml" ContentType="application/vnd.openxmlformats-officedocument.presentationml.slide+xml"/>
  <Override PartName="/ppt/slides/charts/chartc8.xml" ContentType="application/vnd.openxmlformats-officedocument.drawingml.chart+xml"/>
  <Override PartName="/ppt/notesSlides/notesSlidec8.xml" ContentType="application/vnd.openxmlformats-officedocument.presentationml.notesSlide+xml"/>
  <Override PartName="/ppt/slides/slidec9.xml" ContentType="application/vnd.openxmlformats-officedocument.presentationml.slide+xml"/>
  <Override PartName="/ppt/slides/charts/chartc9.xml" ContentType="application/vnd.openxmlformats-officedocument.drawingml.chart+xml"/>
  <Override PartName="/ppt/notesSlides/notesSlidec9.xml" ContentType="application/vnd.openxmlformats-officedocument.presentationml.notesSlide+xml"/>
  <Override PartName="/ppt/slides/slideca.xml" ContentType="application/vnd.openxmlformats-officedocument.presentationml.slide+xml"/>
  <Override PartName="/ppt/slides/charts/chartca.xml" ContentType="application/vnd.openxmlformats-officedocument.drawingml.chart+xml"/>
  <Override PartName="/ppt/notesSlides/notesSlideca.xml" ContentType="application/vnd.openxmlformats-officedocument.presentationml.notesSlide+xml"/>
  <Override PartName="/ppt/slides/slidecb.xml" ContentType="application/vnd.openxmlformats-officedocument.presentationml.slide+xml"/>
  <Override PartName="/ppt/slides/charts/chartcb.xml" ContentType="application/vnd.openxmlformats-officedocument.drawingml.chart+xml"/>
  <Override PartName="/ppt/notesSlides/notesSlidecb.xml" ContentType="application/vnd.openxmlformats-officedocument.presentationml.notesSlide+xml"/>
  <Override PartName="/ppt/slides/slidecc.xml" ContentType="application/vnd.openxmlformats-officedocument.presentationml.slide+xml"/>
  <Override PartName="/ppt/slides/charts/chartcc.xml" ContentType="application/vnd.openxmlformats-officedocument.drawingml.chart+xml"/>
  <Override PartName="/ppt/notesSlides/notesSlidecc.xml" ContentType="application/vnd.openxmlformats-officedocument.presentationml.notesSlide+xml"/>
  <Override PartName="/ppt/slides/slidecd.xml" ContentType="application/vnd.openxmlformats-officedocument.presentationml.slide+xml"/>
  <Override PartName="/ppt/slides/charts/chartcd.xml" ContentType="application/vnd.openxmlformats-officedocument.drawingml.chart+xml"/>
  <Override PartName="/ppt/notesSlides/notesSlidecd.xml" ContentType="application/vnd.openxmlformats-officedocument.presentationml.notesSlide+xml"/>
  <Override PartName="/ppt/slides/slidece.xml" ContentType="application/vnd.openxmlformats-officedocument.presentationml.slide+xml"/>
  <Override PartName="/ppt/slides/charts/chartce.xml" ContentType="application/vnd.openxmlformats-officedocument.drawingml.chart+xml"/>
  <Override PartName="/ppt/notesSlides/notesSlidece.xml" ContentType="application/vnd.openxmlformats-officedocument.presentationml.notesSlide+xml"/>
  <Override PartName="/ppt/slides/slidecf.xml" ContentType="application/vnd.openxmlformats-officedocument.presentationml.slide+xml"/>
  <Override PartName="/ppt/slides/charts/chartcf.xml" ContentType="application/vnd.openxmlformats-officedocument.drawingml.chart+xml"/>
  <Override PartName="/ppt/notesSlides/notesSlidecf.xml" ContentType="application/vnd.openxmlformats-officedocument.presentationml.notesSlide+xml"/>
  <Override PartName="/ppt/slides/slided0.xml" ContentType="application/vnd.openxmlformats-officedocument.presentationml.slide+xml"/>
  <Override PartName="/ppt/slides/charts/chartd0.xml" ContentType="application/vnd.openxmlformats-officedocument.drawingml.chart+xml"/>
  <Override PartName="/ppt/notesSlides/notesSlided0.xml" ContentType="application/vnd.openxmlformats-officedocument.presentationml.notesSlide+xml"/>
  <Override PartName="/ppt/slides/slided1.xml" ContentType="application/vnd.openxmlformats-officedocument.presentationml.slide+xml"/>
  <Override PartName="/ppt/slides/charts/chartd1.xml" ContentType="application/vnd.openxmlformats-officedocument.drawingml.chart+xml"/>
  <Override PartName="/ppt/notesSlides/notesSlided1.xml" ContentType="application/vnd.openxmlformats-officedocument.presentationml.notesSlide+xml"/>
  <Override PartName="/ppt/slides/slided2.xml" ContentType="application/vnd.openxmlformats-officedocument.presentationml.slide+xml"/>
  <Override PartName="/ppt/slides/charts/chartd2.xml" ContentType="application/vnd.openxmlformats-officedocument.drawingml.chart+xml"/>
  <Override PartName="/ppt/notesSlides/notesSlided2.xml" ContentType="application/vnd.openxmlformats-officedocument.presentationml.notesSlide+xml"/>
  <Override PartName="/ppt/slides/slided3.xml" ContentType="application/vnd.openxmlformats-officedocument.presentationml.slide+xml"/>
  <Override PartName="/ppt/slides/charts/chartd3.xml" ContentType="application/vnd.openxmlformats-officedocument.drawingml.chart+xml"/>
  <Override PartName="/ppt/notesSlides/notesSlided3.xml" ContentType="application/vnd.openxmlformats-officedocument.presentationml.notesSlide+xml"/>
  <Override PartName="/ppt/slides/slided4.xml" ContentType="application/vnd.openxmlformats-officedocument.presentationml.slide+xml"/>
  <Override PartName="/ppt/slides/charts/chartd4.xml" ContentType="application/vnd.openxmlformats-officedocument.drawingml.chart+xml"/>
  <Override PartName="/ppt/notesSlides/notesSlided4.xml" ContentType="application/vnd.openxmlformats-officedocument.presentationml.notesSlide+xml"/>
  <Override PartName="/ppt/slides/slided5.xml" ContentType="application/vnd.openxmlformats-officedocument.presentationml.slide+xml"/>
  <Override PartName="/ppt/slides/charts/chartd5.xml" ContentType="application/vnd.openxmlformats-officedocument.drawingml.chart+xml"/>
  <Override PartName="/ppt/notesSlides/notesSlided5.xml" ContentType="application/vnd.openxmlformats-officedocument.presentationml.notesSlide+xml"/>
  <Override PartName="/ppt/slides/slided6.xml" ContentType="application/vnd.openxmlformats-officedocument.presentationml.slide+xml"/>
  <Override PartName="/ppt/slides/charts/chartd6.xml" ContentType="application/vnd.openxmlformats-officedocument.drawingml.chart+xml"/>
  <Override PartName="/ppt/notesSlides/notesSlided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0" r:id="R337f97aac67d4cc9"/>
    <p:sldId id="261" r:id="Rd07ad61924b540a3"/>
    <p:sldId id="262" r:id="Re6aa4dd9705a44f4"/>
    <p:sldId id="263" r:id="Recbb29abb9c043c5"/>
    <p:sldId id="264" r:id="Re8da5fd766074d84"/>
    <p:sldId id="265" r:id="R0607ccf514dc4612"/>
    <p:sldId id="266" r:id="Rda70c058435f4f0d"/>
    <p:sldId id="267" r:id="Re6efc0014f5c4f96"/>
    <p:sldId id="268" r:id="Rbebed866600d49bb"/>
    <p:sldId id="269" r:id="R174840fc9d974311"/>
    <p:sldId id="270" r:id="R8f843168a6074e27"/>
    <p:sldId id="271" r:id="Rf673751c9eb84e0a"/>
    <p:sldId id="272" r:id="Rb35989fdeace46e1"/>
    <p:sldId id="273" r:id="Rdaa82763f56341cd"/>
    <p:sldId id="274" r:id="R9524826a41f94161"/>
    <p:sldId id="275" r:id="R4cb10fe8c036479c"/>
    <p:sldId id="276" r:id="R802bf935e86a4277"/>
    <p:sldId id="277" r:id="R8db51c68e243406c"/>
    <p:sldId id="278" r:id="R67e6d27ff27d40ed"/>
    <p:sldId id="279" r:id="Rff700c7517974004"/>
    <p:sldId id="280" r:id="R3d3a9dcb7cf843fa"/>
    <p:sldId id="281" r:id="R57959c0f80554c5c"/>
    <p:sldId id="282" r:id="Re1f2baa7633d4a46"/>
    <p:sldId id="283" r:id="R04be01f8a55a4aaf"/>
    <p:sldId id="284" r:id="R5cf6066f3dd240bc"/>
    <p:sldId id="285" r:id="Radefff6fa16a42a9"/>
    <p:sldId id="286" r:id="Rdeb19855a9cf4f0a"/>
    <p:sldId id="287" r:id="R3d2c68f8cb454309"/>
    <p:sldId id="288" r:id="R0ad874959bb84527"/>
    <p:sldId id="289" r:id="Rb7832e1e3bb842ce"/>
    <p:sldId id="290" r:id="Rae077b14c1b34ab4"/>
    <p:sldId id="291" r:id="Rea0abe98cf004427"/>
    <p:sldId id="292" r:id="R2f72cac5c5a747a7"/>
    <p:sldId id="293" r:id="R28e9730a72f1420a"/>
    <p:sldId id="294" r:id="R653afe973bb54273"/>
    <p:sldId id="295" r:id="R01478120a6fe4e57"/>
    <p:sldId id="296" r:id="R390bfe27ff93458b"/>
    <p:sldId id="297" r:id="Ra60ee499c1a24378"/>
    <p:sldId id="298" r:id="Rf1ebd3c2b9714baf"/>
    <p:sldId id="299" r:id="R88778dc398924657"/>
    <p:sldId id="300" r:id="R7f4093eec49e4cec"/>
    <p:sldId id="301" r:id="R4f2f47143a46447d"/>
    <p:sldId id="302" r:id="R9a68bb793eaf4468"/>
    <p:sldId id="303" r:id="R2d8702d44b4b4435"/>
    <p:sldId id="304" r:id="R0e75f6f8d7564f6f"/>
    <p:sldId id="305" r:id="R2f07691f52e4422c"/>
    <p:sldId id="306" r:id="R37a226876a4a458a"/>
    <p:sldId id="307" r:id="Rd425b44c367046c2"/>
    <p:sldId id="308" r:id="Rdfd06b8bdb864709"/>
    <p:sldId id="309" r:id="R3abfda086b404c35"/>
    <p:sldId id="310" r:id="R125ab79b0fed47ea"/>
    <p:sldId id="311" r:id="R93b93afe43374d6c"/>
    <p:sldId id="312" r:id="Rd01136000a664a3e"/>
    <p:sldId id="313" r:id="R2e6e09d6b6844224"/>
    <p:sldId id="314" r:id="Rd8dba3c0f4f84436"/>
    <p:sldId id="315" r:id="Rbbca8a5e48194083"/>
    <p:sldId id="316" r:id="Rcb1c29992c654ba6"/>
    <p:sldId id="317" r:id="Radcd84838b074eed"/>
    <p:sldId id="318" r:id="Rb1ac72e5673042f9"/>
    <p:sldId id="319" r:id="Ra2b0cc80cdad40ab"/>
    <p:sldId id="320" r:id="Rec220860d30e43c2"/>
    <p:sldId id="321" r:id="R76bf527a2759417b"/>
    <p:sldId id="322" r:id="Rc42ed300a13944a6"/>
    <p:sldId id="323" r:id="Rfe780617c6fd4c67"/>
    <p:sldId id="324" r:id="R2e90436570cb4e0e"/>
    <p:sldId id="325" r:id="R4eb29c739da84045"/>
    <p:sldId id="326" r:id="R57319d051b7444b5"/>
    <p:sldId id="327" r:id="Re2ce6487b7604fb0"/>
    <p:sldId id="328" r:id="R2b1c39e3da7e440b"/>
    <p:sldId id="329" r:id="Rf450d488ea074347"/>
    <p:sldId id="330" r:id="Rb2838689cb8c4b53"/>
    <p:sldId id="331" r:id="Rc788556ca34e4c25"/>
    <p:sldId id="332" r:id="R74ea4d18dcdb4bee"/>
    <p:sldId id="333" r:id="R3c10b6c3fd6a4314"/>
    <p:sldId id="334" r:id="Rfb3b4a5fc8484dd5"/>
    <p:sldId id="335" r:id="Ra830a999a6174085"/>
    <p:sldId id="336" r:id="R01c5cc0735434b09"/>
    <p:sldId id="337" r:id="Re274cba7b404406a"/>
    <p:sldId id="338" r:id="Radbbd3070cec479b"/>
    <p:sldId id="339" r:id="R21850100b27f4109"/>
    <p:sldId id="340" r:id="Rf9f853a019db44d4"/>
    <p:sldId id="341" r:id="R17dd257910fe4256"/>
    <p:sldId id="342" r:id="R2dcbe5a4af70479e"/>
    <p:sldId id="343" r:id="R72b72792a23a4ef9"/>
    <p:sldId id="344" r:id="Rfad1e06fcde64c4e"/>
    <p:sldId id="345" r:id="R48250f9b15fc4c14"/>
    <p:sldId id="346" r:id="R4546d5a175b34355"/>
    <p:sldId id="347" r:id="R0e14fbaaf60e4eea"/>
    <p:sldId id="348" r:id="R7d34a2de1c6e463e"/>
    <p:sldId id="349" r:id="R651ae7e578e540a8"/>
    <p:sldId id="350" r:id="Rc740d9e16b7b424c"/>
    <p:sldId id="351" r:id="R524cb7db6d8d474c"/>
    <p:sldId id="352" r:id="Reabf3da6dce5475f"/>
    <p:sldId id="353" r:id="Rece41963e8f5401d"/>
    <p:sldId id="354" r:id="Rfb6a4535d80c4625"/>
    <p:sldId id="355" r:id="R54ee93a7b79f4d44"/>
    <p:sldId id="356" r:id="R58b6e7c5e67c48d7"/>
    <p:sldId id="357" r:id="R36d41e0ed3ec4af6"/>
    <p:sldId id="358" r:id="R00cdcf2cbe9a44ea"/>
    <p:sldId id="359" r:id="Rc3a279a1024a43d5"/>
    <p:sldId id="360" r:id="Ra442d381b4db4cac"/>
    <p:sldId id="361" r:id="Re23ee81206344741"/>
    <p:sldId id="362" r:id="R17bf98f04d6d44a0"/>
    <p:sldId id="363" r:id="R605548f6c86b45e2"/>
    <p:sldId id="364" r:id="R934b5eee895e4caa"/>
    <p:sldId id="365" r:id="R4ec8208cb895485f"/>
    <p:sldId id="366" r:id="R824bfc432418447f"/>
    <p:sldId id="367" r:id="Rcd07522a8ddc4168"/>
    <p:sldId id="368" r:id="R0c3837eed8a345c8"/>
    <p:sldId id="369" r:id="R41c0fd470a6e4ee9"/>
    <p:sldId id="370" r:id="R52d146e580d34d12"/>
    <p:sldId id="371" r:id="Rf60db6a73f0043e9"/>
    <p:sldId id="372" r:id="Refae5ca34cbb4fe0"/>
    <p:sldId id="373" r:id="R1347bcf9a2da43b7"/>
    <p:sldId id="374" r:id="R98d0d435f59d4acb"/>
    <p:sldId id="375" r:id="R1286f028e0b64e21"/>
    <p:sldId id="376" r:id="R88681deaccf04197"/>
    <p:sldId id="377" r:id="Rd45c819c26bd4322"/>
    <p:sldId id="378" r:id="Raf8628e9b9784a69"/>
    <p:sldId id="379" r:id="Ra8e1026bb9644205"/>
    <p:sldId id="380" r:id="Rb7f136e8ebc54640"/>
    <p:sldId id="381" r:id="R9d4b3cc55f014f53"/>
    <p:sldId id="382" r:id="Rade0b8c7f5964cc8"/>
    <p:sldId id="383" r:id="Rbb12aac39a2946c4"/>
    <p:sldId id="384" r:id="R198860e501f54470"/>
    <p:sldId id="385" r:id="Rf75acfcbdcd54634"/>
    <p:sldId id="386" r:id="Rad7c973b89a74a9a"/>
    <p:sldId id="387" r:id="R30bbc2e2201740bc"/>
    <p:sldId id="388" r:id="Rf60f0f4ed3e3404d"/>
    <p:sldId id="389" r:id="R1501432676ba4a90"/>
    <p:sldId id="390" r:id="R007aca2d987c4ee7"/>
    <p:sldId id="391" r:id="R3530b2b60b2447eb"/>
    <p:sldId id="392" r:id="R08924e3c27bc413c"/>
    <p:sldId id="393" r:id="R7427f04748764e46"/>
    <p:sldId id="394" r:id="R215ba6a157954229"/>
    <p:sldId id="395" r:id="Rd6ffee4bf2b54fe4"/>
    <p:sldId id="396" r:id="R8a44b9026e4845bc"/>
    <p:sldId id="397" r:id="R58be7247cbb547d7"/>
    <p:sldId id="398" r:id="R5e46a308173f410d"/>
    <p:sldId id="399" r:id="R25ace3684dd245d4"/>
    <p:sldId id="400" r:id="R864c3c1b02774d19"/>
    <p:sldId id="401" r:id="Rdb31284cf0034ec8"/>
    <p:sldId id="402" r:id="R8b86179e8273435e"/>
    <p:sldId id="403" r:id="R07d5c36c70344437"/>
    <p:sldId id="404" r:id="Rc8e7f965140044c9"/>
    <p:sldId id="405" r:id="R47b220994f794399"/>
    <p:sldId id="406" r:id="R2c55867207fe44b0"/>
    <p:sldId id="407" r:id="R543c8d2ab8504164"/>
    <p:sldId id="408" r:id="R71455e10b79c476b"/>
    <p:sldId id="409" r:id="Re5971ba462e34c9f"/>
    <p:sldId id="410" r:id="R64c164f340174543"/>
    <p:sldId id="411" r:id="Rb588ddbb0ff54bbb"/>
    <p:sldId id="412" r:id="R93cf10e95727439d"/>
    <p:sldId id="413" r:id="R290fd4356ba544cd"/>
    <p:sldId id="414" r:id="R685c5145f9414d19"/>
    <p:sldId id="415" r:id="R3cffc3dfa40c426e"/>
    <p:sldId id="416" r:id="Rb50fa075b1504f27"/>
    <p:sldId id="417" r:id="R073a3ca5437947bf"/>
    <p:sldId id="418" r:id="R029a942113a441e8"/>
    <p:sldId id="419" r:id="Rad06a1f0211f475c"/>
    <p:sldId id="420" r:id="R8f8e31ef1a4a423c"/>
    <p:sldId id="421" r:id="Rddaceb4aee0f4f7f"/>
    <p:sldId id="422" r:id="Radce32d37d814c77"/>
    <p:sldId id="423" r:id="Rd5bbd60e9e7e4c80"/>
    <p:sldId id="424" r:id="Rce1aeac6d3da44f3"/>
    <p:sldId id="425" r:id="R7a36323e7c2147b4"/>
    <p:sldId id="426" r:id="Rc1009ef11a324521"/>
    <p:sldId id="427" r:id="Rc5c6fafe63f04915"/>
    <p:sldId id="428" r:id="R713a9070ee634c46"/>
    <p:sldId id="429" r:id="R4f53dd67bc5a47e7"/>
    <p:sldId id="430" r:id="R6ce87bb0841c4113"/>
    <p:sldId id="431" r:id="Rd33b7d5f661b4e4e"/>
    <p:sldId id="432" r:id="Rf5d89c99c13245a3"/>
    <p:sldId id="433" r:id="Rad5b7399e0464491"/>
    <p:sldId id="434" r:id="R66c29ef213eb4070"/>
    <p:sldId id="435" r:id="Rd80421fdf74d43e0"/>
    <p:sldId id="436" r:id="Reaa4a4f3eabe4a4f"/>
    <p:sldId id="437" r:id="R6b61abc9d6bd4469"/>
    <p:sldId id="438" r:id="R81d7463dc7d343de"/>
    <p:sldId id="439" r:id="Ra568d93260474759"/>
    <p:sldId id="440" r:id="R689e4afaf76b487c"/>
    <p:sldId id="441" r:id="Rc21054bd928d475b"/>
    <p:sldId id="442" r:id="Rabbd0d21edd24395"/>
    <p:sldId id="443" r:id="Rf1c1366b2d6b4236"/>
    <p:sldId id="444" r:id="R1291f8045a57452a"/>
    <p:sldId id="445" r:id="R1e6ff97908654fce"/>
    <p:sldId id="446" r:id="Rf50e2a96daa04236"/>
    <p:sldId id="447" r:id="R2b223fd3d57445df"/>
    <p:sldId id="448" r:id="R7bb7b432722348b2"/>
    <p:sldId id="449" r:id="Ra5468274b8464e5f"/>
    <p:sldId id="450" r:id="R9f8e18213c344c6c"/>
    <p:sldId id="451" r:id="R181e27e3c28c42a7"/>
    <p:sldId id="452" r:id="R89e58c6d31e741d6"/>
    <p:sldId id="453" r:id="R9d9e6b054dca480b"/>
    <p:sldId id="454" r:id="R2eb476c92b4d4541"/>
    <p:sldId id="455" r:id="R0efd828d43754502"/>
    <p:sldId id="456" r:id="R5d04b38c86bd4979"/>
    <p:sldId id="457" r:id="R97e7934e461641ba"/>
    <p:sldId id="458" r:id="Rc93fdf58f337420a"/>
    <p:sldId id="459" r:id="Rede2596d09d44cfa"/>
    <p:sldId id="460" r:id="R40fd4b12c8b74ff4"/>
    <p:sldId id="461" r:id="R95cfd083da584401"/>
    <p:sldId id="462" r:id="Rd60902c241ee4588"/>
    <p:sldId id="463" r:id="R16060f5ae60b4624"/>
    <p:sldId id="464" r:id="R47ef6cf8a0884d20"/>
    <p:sldId id="465" r:id="R5daf61acdb674c4e"/>
    <p:sldId id="466" r:id="R2b1f7091fe06477c"/>
    <p:sldId id="467" r:id="Rdc07359629d14c83"/>
    <p:sldId id="468" r:id="R5743c3f67cd34035"/>
    <p:sldId id="469" r:id="Ra477ab5cbcd14bb7"/>
    <p:sldId id="470" r:id="R62665a4b0d8b4fd1"/>
    <p:sldId id="471" r:id="Rea02ea6e176341bb"/>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472F"/>
    <a:srgbClr val="339966"/>
    <a:srgbClr val="1D4D6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00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tableStyles" Target="tableStyles.xml" Id="rId8" /><Relationship Type="http://schemas.openxmlformats.org/officeDocument/2006/relationships/theme" Target="theme/theme1.xml" Id="rId7" /><Relationship Type="http://schemas.openxmlformats.org/officeDocument/2006/relationships/slideMaster" Target="slideMasters/slideMaster1.xml" Id="rId1" /><Relationship Type="http://schemas.openxmlformats.org/officeDocument/2006/relationships/viewProps" Target="viewProps.xml" Id="rId6" /><Relationship Type="http://schemas.openxmlformats.org/officeDocument/2006/relationships/presProps" Target="presProps.xml" Id="rId5" /><Relationship Type="http://schemas.openxmlformats.org/officeDocument/2006/relationships/notesMaster" Target="notesMasters/notesMaster1.xml" Id="rId4" /><Relationship Type="http://schemas.openxmlformats.org/officeDocument/2006/relationships/slide" Target="/ppt/slides/slide3.xml" Id="R337f97aac67d4cc9" /><Relationship Type="http://schemas.openxmlformats.org/officeDocument/2006/relationships/slide" Target="/ppt/slides/slide4.xml" Id="Rd07ad61924b540a3" /><Relationship Type="http://schemas.openxmlformats.org/officeDocument/2006/relationships/slide" Target="/ppt/slides/slide5.xml" Id="Re6aa4dd9705a44f4" /><Relationship Type="http://schemas.openxmlformats.org/officeDocument/2006/relationships/slide" Target="/ppt/slides/slide6.xml" Id="Recbb29abb9c043c5" /><Relationship Type="http://schemas.openxmlformats.org/officeDocument/2006/relationships/slide" Target="/ppt/slides/slide7.xml" Id="Re8da5fd766074d84" /><Relationship Type="http://schemas.openxmlformats.org/officeDocument/2006/relationships/slide" Target="/ppt/slides/slide8.xml" Id="R0607ccf514dc4612" /><Relationship Type="http://schemas.openxmlformats.org/officeDocument/2006/relationships/slide" Target="/ppt/slides/slide9.xml" Id="Rda70c058435f4f0d" /><Relationship Type="http://schemas.openxmlformats.org/officeDocument/2006/relationships/slide" Target="/ppt/slides/slidea.xml" Id="Re6efc0014f5c4f96" /><Relationship Type="http://schemas.openxmlformats.org/officeDocument/2006/relationships/slide" Target="/ppt/slides/slideb.xml" Id="Rbebed866600d49bb" /><Relationship Type="http://schemas.openxmlformats.org/officeDocument/2006/relationships/slide" Target="/ppt/slides/slidec.xml" Id="R174840fc9d974311" /><Relationship Type="http://schemas.openxmlformats.org/officeDocument/2006/relationships/slide" Target="/ppt/slides/slided.xml" Id="R8f843168a6074e27" /><Relationship Type="http://schemas.openxmlformats.org/officeDocument/2006/relationships/slide" Target="/ppt/slides/slidee.xml" Id="Rf673751c9eb84e0a" /><Relationship Type="http://schemas.openxmlformats.org/officeDocument/2006/relationships/slide" Target="/ppt/slides/slidef.xml" Id="Rb35989fdeace46e1" /><Relationship Type="http://schemas.openxmlformats.org/officeDocument/2006/relationships/slide" Target="/ppt/slides/slide10.xml" Id="Rdaa82763f56341cd" /><Relationship Type="http://schemas.openxmlformats.org/officeDocument/2006/relationships/slide" Target="/ppt/slides/slide11.xml" Id="R9524826a41f94161" /><Relationship Type="http://schemas.openxmlformats.org/officeDocument/2006/relationships/slide" Target="/ppt/slides/slide12.xml" Id="R4cb10fe8c036479c" /><Relationship Type="http://schemas.openxmlformats.org/officeDocument/2006/relationships/slide" Target="/ppt/slides/slide13.xml" Id="R802bf935e86a4277" /><Relationship Type="http://schemas.openxmlformats.org/officeDocument/2006/relationships/slide" Target="/ppt/slides/slide14.xml" Id="R8db51c68e243406c" /><Relationship Type="http://schemas.openxmlformats.org/officeDocument/2006/relationships/slide" Target="/ppt/slides/slide15.xml" Id="R67e6d27ff27d40ed" /><Relationship Type="http://schemas.openxmlformats.org/officeDocument/2006/relationships/slide" Target="/ppt/slides/slide16.xml" Id="Rff700c7517974004" /><Relationship Type="http://schemas.openxmlformats.org/officeDocument/2006/relationships/slide" Target="/ppt/slides/slide17.xml" Id="R3d3a9dcb7cf843fa" /><Relationship Type="http://schemas.openxmlformats.org/officeDocument/2006/relationships/slide" Target="/ppt/slides/slide18.xml" Id="R57959c0f80554c5c" /><Relationship Type="http://schemas.openxmlformats.org/officeDocument/2006/relationships/slide" Target="/ppt/slides/slide19.xml" Id="Re1f2baa7633d4a46" /><Relationship Type="http://schemas.openxmlformats.org/officeDocument/2006/relationships/slide" Target="/ppt/slides/slide1a.xml" Id="R04be01f8a55a4aaf" /><Relationship Type="http://schemas.openxmlformats.org/officeDocument/2006/relationships/slide" Target="/ppt/slides/slide1b.xml" Id="R5cf6066f3dd240bc" /><Relationship Type="http://schemas.openxmlformats.org/officeDocument/2006/relationships/slide" Target="/ppt/slides/slide1c.xml" Id="Radefff6fa16a42a9" /><Relationship Type="http://schemas.openxmlformats.org/officeDocument/2006/relationships/slide" Target="/ppt/slides/slide1d.xml" Id="Rdeb19855a9cf4f0a" /><Relationship Type="http://schemas.openxmlformats.org/officeDocument/2006/relationships/slide" Target="/ppt/slides/slide1e.xml" Id="R3d2c68f8cb454309" /><Relationship Type="http://schemas.openxmlformats.org/officeDocument/2006/relationships/slide" Target="/ppt/slides/slide1f.xml" Id="R0ad874959bb84527" /><Relationship Type="http://schemas.openxmlformats.org/officeDocument/2006/relationships/slide" Target="/ppt/slides/slide20.xml" Id="Rb7832e1e3bb842ce" /><Relationship Type="http://schemas.openxmlformats.org/officeDocument/2006/relationships/slide" Target="/ppt/slides/slide21.xml" Id="Rae077b14c1b34ab4" /><Relationship Type="http://schemas.openxmlformats.org/officeDocument/2006/relationships/slide" Target="/ppt/slides/slide22.xml" Id="Rea0abe98cf004427" /><Relationship Type="http://schemas.openxmlformats.org/officeDocument/2006/relationships/slide" Target="/ppt/slides/slide23.xml" Id="R2f72cac5c5a747a7" /><Relationship Type="http://schemas.openxmlformats.org/officeDocument/2006/relationships/slide" Target="/ppt/slides/slide24.xml" Id="R28e9730a72f1420a" /><Relationship Type="http://schemas.openxmlformats.org/officeDocument/2006/relationships/slide" Target="/ppt/slides/slide25.xml" Id="R653afe973bb54273" /><Relationship Type="http://schemas.openxmlformats.org/officeDocument/2006/relationships/slide" Target="/ppt/slides/slide26.xml" Id="R01478120a6fe4e57" /><Relationship Type="http://schemas.openxmlformats.org/officeDocument/2006/relationships/slide" Target="/ppt/slides/slide27.xml" Id="R390bfe27ff93458b" /><Relationship Type="http://schemas.openxmlformats.org/officeDocument/2006/relationships/slide" Target="/ppt/slides/slide28.xml" Id="Ra60ee499c1a24378" /><Relationship Type="http://schemas.openxmlformats.org/officeDocument/2006/relationships/slide" Target="/ppt/slides/slide29.xml" Id="Rf1ebd3c2b9714baf" /><Relationship Type="http://schemas.openxmlformats.org/officeDocument/2006/relationships/slide" Target="/ppt/slides/slide2a.xml" Id="R88778dc398924657" /><Relationship Type="http://schemas.openxmlformats.org/officeDocument/2006/relationships/slide" Target="/ppt/slides/slide2b.xml" Id="R7f4093eec49e4cec" /><Relationship Type="http://schemas.openxmlformats.org/officeDocument/2006/relationships/slide" Target="/ppt/slides/slide2c.xml" Id="R4f2f47143a46447d" /><Relationship Type="http://schemas.openxmlformats.org/officeDocument/2006/relationships/slide" Target="/ppt/slides/slide2d.xml" Id="R9a68bb793eaf4468" /><Relationship Type="http://schemas.openxmlformats.org/officeDocument/2006/relationships/slide" Target="/ppt/slides/slide2e.xml" Id="R2d8702d44b4b4435" /><Relationship Type="http://schemas.openxmlformats.org/officeDocument/2006/relationships/slide" Target="/ppt/slides/slide2f.xml" Id="R0e75f6f8d7564f6f" /><Relationship Type="http://schemas.openxmlformats.org/officeDocument/2006/relationships/slide" Target="/ppt/slides/slide30.xml" Id="R2f07691f52e4422c" /><Relationship Type="http://schemas.openxmlformats.org/officeDocument/2006/relationships/slide" Target="/ppt/slides/slide31.xml" Id="R37a226876a4a458a" /><Relationship Type="http://schemas.openxmlformats.org/officeDocument/2006/relationships/slide" Target="/ppt/slides/slide32.xml" Id="Rd425b44c367046c2" /><Relationship Type="http://schemas.openxmlformats.org/officeDocument/2006/relationships/slide" Target="/ppt/slides/slide33.xml" Id="Rdfd06b8bdb864709" /><Relationship Type="http://schemas.openxmlformats.org/officeDocument/2006/relationships/slide" Target="/ppt/slides/slide34.xml" Id="R3abfda086b404c35" /><Relationship Type="http://schemas.openxmlformats.org/officeDocument/2006/relationships/slide" Target="/ppt/slides/slide35.xml" Id="R125ab79b0fed47ea" /><Relationship Type="http://schemas.openxmlformats.org/officeDocument/2006/relationships/slide" Target="/ppt/slides/slide36.xml" Id="R93b93afe43374d6c" /><Relationship Type="http://schemas.openxmlformats.org/officeDocument/2006/relationships/slide" Target="/ppt/slides/slide37.xml" Id="Rd01136000a664a3e" /><Relationship Type="http://schemas.openxmlformats.org/officeDocument/2006/relationships/slide" Target="/ppt/slides/slide38.xml" Id="R2e6e09d6b6844224" /><Relationship Type="http://schemas.openxmlformats.org/officeDocument/2006/relationships/slide" Target="/ppt/slides/slide39.xml" Id="Rd8dba3c0f4f84436" /><Relationship Type="http://schemas.openxmlformats.org/officeDocument/2006/relationships/slide" Target="/ppt/slides/slide3a.xml" Id="Rbbca8a5e48194083" /><Relationship Type="http://schemas.openxmlformats.org/officeDocument/2006/relationships/slide" Target="/ppt/slides/slide3b.xml" Id="Rcb1c29992c654ba6" /><Relationship Type="http://schemas.openxmlformats.org/officeDocument/2006/relationships/slide" Target="/ppt/slides/slide3c.xml" Id="Radcd84838b074eed" /><Relationship Type="http://schemas.openxmlformats.org/officeDocument/2006/relationships/slide" Target="/ppt/slides/slide3d.xml" Id="Rb1ac72e5673042f9" /><Relationship Type="http://schemas.openxmlformats.org/officeDocument/2006/relationships/slide" Target="/ppt/slides/slide3e.xml" Id="Ra2b0cc80cdad40ab" /><Relationship Type="http://schemas.openxmlformats.org/officeDocument/2006/relationships/slide" Target="/ppt/slides/slide3f.xml" Id="Rec220860d30e43c2" /><Relationship Type="http://schemas.openxmlformats.org/officeDocument/2006/relationships/slide" Target="/ppt/slides/slide40.xml" Id="R76bf527a2759417b" /><Relationship Type="http://schemas.openxmlformats.org/officeDocument/2006/relationships/slide" Target="/ppt/slides/slide41.xml" Id="Rc42ed300a13944a6" /><Relationship Type="http://schemas.openxmlformats.org/officeDocument/2006/relationships/slide" Target="/ppt/slides/slide42.xml" Id="Rfe780617c6fd4c67" /><Relationship Type="http://schemas.openxmlformats.org/officeDocument/2006/relationships/slide" Target="/ppt/slides/slide43.xml" Id="R2e90436570cb4e0e" /><Relationship Type="http://schemas.openxmlformats.org/officeDocument/2006/relationships/slide" Target="/ppt/slides/slide44.xml" Id="R4eb29c739da84045" /><Relationship Type="http://schemas.openxmlformats.org/officeDocument/2006/relationships/slide" Target="/ppt/slides/slide45.xml" Id="R57319d051b7444b5" /><Relationship Type="http://schemas.openxmlformats.org/officeDocument/2006/relationships/slide" Target="/ppt/slides/slide46.xml" Id="Re2ce6487b7604fb0" /><Relationship Type="http://schemas.openxmlformats.org/officeDocument/2006/relationships/slide" Target="/ppt/slides/slide47.xml" Id="R2b1c39e3da7e440b" /><Relationship Type="http://schemas.openxmlformats.org/officeDocument/2006/relationships/slide" Target="/ppt/slides/slide48.xml" Id="Rf450d488ea074347" /><Relationship Type="http://schemas.openxmlformats.org/officeDocument/2006/relationships/slide" Target="/ppt/slides/slide49.xml" Id="Rb2838689cb8c4b53" /><Relationship Type="http://schemas.openxmlformats.org/officeDocument/2006/relationships/slide" Target="/ppt/slides/slide4a.xml" Id="Rc788556ca34e4c25" /><Relationship Type="http://schemas.openxmlformats.org/officeDocument/2006/relationships/slide" Target="/ppt/slides/slide4b.xml" Id="R74ea4d18dcdb4bee" /><Relationship Type="http://schemas.openxmlformats.org/officeDocument/2006/relationships/slide" Target="/ppt/slides/slide4c.xml" Id="R3c10b6c3fd6a4314" /><Relationship Type="http://schemas.openxmlformats.org/officeDocument/2006/relationships/slide" Target="/ppt/slides/slide4d.xml" Id="Rfb3b4a5fc8484dd5" /><Relationship Type="http://schemas.openxmlformats.org/officeDocument/2006/relationships/slide" Target="/ppt/slides/slide4e.xml" Id="Ra830a999a6174085" /><Relationship Type="http://schemas.openxmlformats.org/officeDocument/2006/relationships/slide" Target="/ppt/slides/slide4f.xml" Id="R01c5cc0735434b09" /><Relationship Type="http://schemas.openxmlformats.org/officeDocument/2006/relationships/slide" Target="/ppt/slides/slide50.xml" Id="Re274cba7b404406a" /><Relationship Type="http://schemas.openxmlformats.org/officeDocument/2006/relationships/slide" Target="/ppt/slides/slide51.xml" Id="Radbbd3070cec479b" /><Relationship Type="http://schemas.openxmlformats.org/officeDocument/2006/relationships/slide" Target="/ppt/slides/slide52.xml" Id="R21850100b27f4109" /><Relationship Type="http://schemas.openxmlformats.org/officeDocument/2006/relationships/slide" Target="/ppt/slides/slide53.xml" Id="Rf9f853a019db44d4" /><Relationship Type="http://schemas.openxmlformats.org/officeDocument/2006/relationships/slide" Target="/ppt/slides/slide54.xml" Id="R17dd257910fe4256" /><Relationship Type="http://schemas.openxmlformats.org/officeDocument/2006/relationships/slide" Target="/ppt/slides/slide55.xml" Id="R2dcbe5a4af70479e" /><Relationship Type="http://schemas.openxmlformats.org/officeDocument/2006/relationships/slide" Target="/ppt/slides/slide56.xml" Id="R72b72792a23a4ef9" /><Relationship Type="http://schemas.openxmlformats.org/officeDocument/2006/relationships/slide" Target="/ppt/slides/slide57.xml" Id="Rfad1e06fcde64c4e" /><Relationship Type="http://schemas.openxmlformats.org/officeDocument/2006/relationships/slide" Target="/ppt/slides/slide58.xml" Id="R48250f9b15fc4c14" /><Relationship Type="http://schemas.openxmlformats.org/officeDocument/2006/relationships/slide" Target="/ppt/slides/slide59.xml" Id="R4546d5a175b34355" /><Relationship Type="http://schemas.openxmlformats.org/officeDocument/2006/relationships/slide" Target="/ppt/slides/slide5a.xml" Id="R0e14fbaaf60e4eea" /><Relationship Type="http://schemas.openxmlformats.org/officeDocument/2006/relationships/slide" Target="/ppt/slides/slide5b.xml" Id="R7d34a2de1c6e463e" /><Relationship Type="http://schemas.openxmlformats.org/officeDocument/2006/relationships/slide" Target="/ppt/slides/slide5c.xml" Id="R651ae7e578e540a8" /><Relationship Type="http://schemas.openxmlformats.org/officeDocument/2006/relationships/slide" Target="/ppt/slides/slide5d.xml" Id="Rc740d9e16b7b424c" /><Relationship Type="http://schemas.openxmlformats.org/officeDocument/2006/relationships/slide" Target="/ppt/slides/slide5e.xml" Id="R524cb7db6d8d474c" /><Relationship Type="http://schemas.openxmlformats.org/officeDocument/2006/relationships/slide" Target="/ppt/slides/slide5f.xml" Id="Reabf3da6dce5475f" /><Relationship Type="http://schemas.openxmlformats.org/officeDocument/2006/relationships/slide" Target="/ppt/slides/slide60.xml" Id="Rece41963e8f5401d" /><Relationship Type="http://schemas.openxmlformats.org/officeDocument/2006/relationships/slide" Target="/ppt/slides/slide61.xml" Id="Rfb6a4535d80c4625" /><Relationship Type="http://schemas.openxmlformats.org/officeDocument/2006/relationships/slide" Target="/ppt/slides/slide62.xml" Id="R54ee93a7b79f4d44" /><Relationship Type="http://schemas.openxmlformats.org/officeDocument/2006/relationships/slide" Target="/ppt/slides/slide63.xml" Id="R58b6e7c5e67c48d7" /><Relationship Type="http://schemas.openxmlformats.org/officeDocument/2006/relationships/slide" Target="/ppt/slides/slide64.xml" Id="R36d41e0ed3ec4af6" /><Relationship Type="http://schemas.openxmlformats.org/officeDocument/2006/relationships/slide" Target="/ppt/slides/slide65.xml" Id="R00cdcf2cbe9a44ea" /><Relationship Type="http://schemas.openxmlformats.org/officeDocument/2006/relationships/slide" Target="/ppt/slides/slide66.xml" Id="Rc3a279a1024a43d5" /><Relationship Type="http://schemas.openxmlformats.org/officeDocument/2006/relationships/slide" Target="/ppt/slides/slide67.xml" Id="Ra442d381b4db4cac" /><Relationship Type="http://schemas.openxmlformats.org/officeDocument/2006/relationships/slide" Target="/ppt/slides/slide68.xml" Id="Re23ee81206344741" /><Relationship Type="http://schemas.openxmlformats.org/officeDocument/2006/relationships/slide" Target="/ppt/slides/slide69.xml" Id="R17bf98f04d6d44a0" /><Relationship Type="http://schemas.openxmlformats.org/officeDocument/2006/relationships/slide" Target="/ppt/slides/slide6a.xml" Id="R605548f6c86b45e2" /><Relationship Type="http://schemas.openxmlformats.org/officeDocument/2006/relationships/slide" Target="/ppt/slides/slide6b.xml" Id="R934b5eee895e4caa" /><Relationship Type="http://schemas.openxmlformats.org/officeDocument/2006/relationships/slide" Target="/ppt/slides/slide6c.xml" Id="R4ec8208cb895485f" /><Relationship Type="http://schemas.openxmlformats.org/officeDocument/2006/relationships/slide" Target="/ppt/slides/slide6d.xml" Id="R824bfc432418447f" /><Relationship Type="http://schemas.openxmlformats.org/officeDocument/2006/relationships/slide" Target="/ppt/slides/slide6e.xml" Id="Rcd07522a8ddc4168" /><Relationship Type="http://schemas.openxmlformats.org/officeDocument/2006/relationships/slide" Target="/ppt/slides/slide6f.xml" Id="R0c3837eed8a345c8" /><Relationship Type="http://schemas.openxmlformats.org/officeDocument/2006/relationships/slide" Target="/ppt/slides/slide70.xml" Id="R41c0fd470a6e4ee9" /><Relationship Type="http://schemas.openxmlformats.org/officeDocument/2006/relationships/slide" Target="/ppt/slides/slide71.xml" Id="R52d146e580d34d12" /><Relationship Type="http://schemas.openxmlformats.org/officeDocument/2006/relationships/slide" Target="/ppt/slides/slide72.xml" Id="Rf60db6a73f0043e9" /><Relationship Type="http://schemas.openxmlformats.org/officeDocument/2006/relationships/slide" Target="/ppt/slides/slide73.xml" Id="Refae5ca34cbb4fe0" /><Relationship Type="http://schemas.openxmlformats.org/officeDocument/2006/relationships/slide" Target="/ppt/slides/slide74.xml" Id="R1347bcf9a2da43b7" /><Relationship Type="http://schemas.openxmlformats.org/officeDocument/2006/relationships/slide" Target="/ppt/slides/slide75.xml" Id="R98d0d435f59d4acb" /><Relationship Type="http://schemas.openxmlformats.org/officeDocument/2006/relationships/slide" Target="/ppt/slides/slide76.xml" Id="R1286f028e0b64e21" /><Relationship Type="http://schemas.openxmlformats.org/officeDocument/2006/relationships/slide" Target="/ppt/slides/slide77.xml" Id="R88681deaccf04197" /><Relationship Type="http://schemas.openxmlformats.org/officeDocument/2006/relationships/slide" Target="/ppt/slides/slide78.xml" Id="Rd45c819c26bd4322" /><Relationship Type="http://schemas.openxmlformats.org/officeDocument/2006/relationships/slide" Target="/ppt/slides/slide79.xml" Id="Raf8628e9b9784a69" /><Relationship Type="http://schemas.openxmlformats.org/officeDocument/2006/relationships/slide" Target="/ppt/slides/slide7a.xml" Id="Ra8e1026bb9644205" /><Relationship Type="http://schemas.openxmlformats.org/officeDocument/2006/relationships/slide" Target="/ppt/slides/slide7b.xml" Id="Rb7f136e8ebc54640" /><Relationship Type="http://schemas.openxmlformats.org/officeDocument/2006/relationships/slide" Target="/ppt/slides/slide7c.xml" Id="R9d4b3cc55f014f53" /><Relationship Type="http://schemas.openxmlformats.org/officeDocument/2006/relationships/slide" Target="/ppt/slides/slide7d.xml" Id="Rade0b8c7f5964cc8" /><Relationship Type="http://schemas.openxmlformats.org/officeDocument/2006/relationships/slide" Target="/ppt/slides/slide7e.xml" Id="Rbb12aac39a2946c4" /><Relationship Type="http://schemas.openxmlformats.org/officeDocument/2006/relationships/slide" Target="/ppt/slides/slide7f.xml" Id="R198860e501f54470" /><Relationship Type="http://schemas.openxmlformats.org/officeDocument/2006/relationships/slide" Target="/ppt/slides/slide80.xml" Id="Rf75acfcbdcd54634" /><Relationship Type="http://schemas.openxmlformats.org/officeDocument/2006/relationships/slide" Target="/ppt/slides/slide81.xml" Id="Rad7c973b89a74a9a" /><Relationship Type="http://schemas.openxmlformats.org/officeDocument/2006/relationships/slide" Target="/ppt/slides/slide82.xml" Id="R30bbc2e2201740bc" /><Relationship Type="http://schemas.openxmlformats.org/officeDocument/2006/relationships/slide" Target="/ppt/slides/slide83.xml" Id="Rf60f0f4ed3e3404d" /><Relationship Type="http://schemas.openxmlformats.org/officeDocument/2006/relationships/slide" Target="/ppt/slides/slide84.xml" Id="R1501432676ba4a90" /><Relationship Type="http://schemas.openxmlformats.org/officeDocument/2006/relationships/slide" Target="/ppt/slides/slide85.xml" Id="R007aca2d987c4ee7" /><Relationship Type="http://schemas.openxmlformats.org/officeDocument/2006/relationships/slide" Target="/ppt/slides/slide86.xml" Id="R3530b2b60b2447eb" /><Relationship Type="http://schemas.openxmlformats.org/officeDocument/2006/relationships/slide" Target="/ppt/slides/slide87.xml" Id="R08924e3c27bc413c" /><Relationship Type="http://schemas.openxmlformats.org/officeDocument/2006/relationships/slide" Target="/ppt/slides/slide88.xml" Id="R7427f04748764e46" /><Relationship Type="http://schemas.openxmlformats.org/officeDocument/2006/relationships/slide" Target="/ppt/slides/slide89.xml" Id="R215ba6a157954229" /><Relationship Type="http://schemas.openxmlformats.org/officeDocument/2006/relationships/slide" Target="/ppt/slides/slide8a.xml" Id="Rd6ffee4bf2b54fe4" /><Relationship Type="http://schemas.openxmlformats.org/officeDocument/2006/relationships/slide" Target="/ppt/slides/slide8b.xml" Id="R8a44b9026e4845bc" /><Relationship Type="http://schemas.openxmlformats.org/officeDocument/2006/relationships/slide" Target="/ppt/slides/slide8c.xml" Id="R58be7247cbb547d7" /><Relationship Type="http://schemas.openxmlformats.org/officeDocument/2006/relationships/slide" Target="/ppt/slides/slide8d.xml" Id="R5e46a308173f410d" /><Relationship Type="http://schemas.openxmlformats.org/officeDocument/2006/relationships/slide" Target="/ppt/slides/slide8e.xml" Id="R25ace3684dd245d4" /><Relationship Type="http://schemas.openxmlformats.org/officeDocument/2006/relationships/slide" Target="/ppt/slides/slide8f.xml" Id="R864c3c1b02774d19" /><Relationship Type="http://schemas.openxmlformats.org/officeDocument/2006/relationships/slide" Target="/ppt/slides/slide90.xml" Id="Rdb31284cf0034ec8" /><Relationship Type="http://schemas.openxmlformats.org/officeDocument/2006/relationships/slide" Target="/ppt/slides/slide91.xml" Id="R8b86179e8273435e" /><Relationship Type="http://schemas.openxmlformats.org/officeDocument/2006/relationships/slide" Target="/ppt/slides/slide92.xml" Id="R07d5c36c70344437" /><Relationship Type="http://schemas.openxmlformats.org/officeDocument/2006/relationships/slide" Target="/ppt/slides/slide93.xml" Id="Rc8e7f965140044c9" /><Relationship Type="http://schemas.openxmlformats.org/officeDocument/2006/relationships/slide" Target="/ppt/slides/slide94.xml" Id="R47b220994f794399" /><Relationship Type="http://schemas.openxmlformats.org/officeDocument/2006/relationships/slide" Target="/ppt/slides/slide95.xml" Id="R2c55867207fe44b0" /><Relationship Type="http://schemas.openxmlformats.org/officeDocument/2006/relationships/slide" Target="/ppt/slides/slide96.xml" Id="R543c8d2ab8504164" /><Relationship Type="http://schemas.openxmlformats.org/officeDocument/2006/relationships/slide" Target="/ppt/slides/slide97.xml" Id="R71455e10b79c476b" /><Relationship Type="http://schemas.openxmlformats.org/officeDocument/2006/relationships/slide" Target="/ppt/slides/slide98.xml" Id="Re5971ba462e34c9f" /><Relationship Type="http://schemas.openxmlformats.org/officeDocument/2006/relationships/slide" Target="/ppt/slides/slide99.xml" Id="R64c164f340174543" /><Relationship Type="http://schemas.openxmlformats.org/officeDocument/2006/relationships/slide" Target="/ppt/slides/slide9a.xml" Id="Rb588ddbb0ff54bbb" /><Relationship Type="http://schemas.openxmlformats.org/officeDocument/2006/relationships/slide" Target="/ppt/slides/slide9b.xml" Id="R93cf10e95727439d" /><Relationship Type="http://schemas.openxmlformats.org/officeDocument/2006/relationships/slide" Target="/ppt/slides/slide9c.xml" Id="R290fd4356ba544cd" /><Relationship Type="http://schemas.openxmlformats.org/officeDocument/2006/relationships/slide" Target="/ppt/slides/slide9d.xml" Id="R685c5145f9414d19" /><Relationship Type="http://schemas.openxmlformats.org/officeDocument/2006/relationships/slide" Target="/ppt/slides/slide9e.xml" Id="R3cffc3dfa40c426e" /><Relationship Type="http://schemas.openxmlformats.org/officeDocument/2006/relationships/slide" Target="/ppt/slides/slide9f.xml" Id="Rb50fa075b1504f27" /><Relationship Type="http://schemas.openxmlformats.org/officeDocument/2006/relationships/slide" Target="/ppt/slides/slidea0.xml" Id="R073a3ca5437947bf" /><Relationship Type="http://schemas.openxmlformats.org/officeDocument/2006/relationships/slide" Target="/ppt/slides/slidea1.xml" Id="R029a942113a441e8" /><Relationship Type="http://schemas.openxmlformats.org/officeDocument/2006/relationships/slide" Target="/ppt/slides/slidea2.xml" Id="Rad06a1f0211f475c" /><Relationship Type="http://schemas.openxmlformats.org/officeDocument/2006/relationships/slide" Target="/ppt/slides/slidea3.xml" Id="R8f8e31ef1a4a423c" /><Relationship Type="http://schemas.openxmlformats.org/officeDocument/2006/relationships/slide" Target="/ppt/slides/slidea4.xml" Id="Rddaceb4aee0f4f7f" /><Relationship Type="http://schemas.openxmlformats.org/officeDocument/2006/relationships/slide" Target="/ppt/slides/slidea5.xml" Id="Radce32d37d814c77" /><Relationship Type="http://schemas.openxmlformats.org/officeDocument/2006/relationships/slide" Target="/ppt/slides/slidea6.xml" Id="Rd5bbd60e9e7e4c80" /><Relationship Type="http://schemas.openxmlformats.org/officeDocument/2006/relationships/slide" Target="/ppt/slides/slidea7.xml" Id="Rce1aeac6d3da44f3" /><Relationship Type="http://schemas.openxmlformats.org/officeDocument/2006/relationships/slide" Target="/ppt/slides/slidea8.xml" Id="R7a36323e7c2147b4" /><Relationship Type="http://schemas.openxmlformats.org/officeDocument/2006/relationships/slide" Target="/ppt/slides/slidea9.xml" Id="Rc1009ef11a324521" /><Relationship Type="http://schemas.openxmlformats.org/officeDocument/2006/relationships/slide" Target="/ppt/slides/slideaa.xml" Id="Rc5c6fafe63f04915" /><Relationship Type="http://schemas.openxmlformats.org/officeDocument/2006/relationships/slide" Target="/ppt/slides/slideab.xml" Id="R713a9070ee634c46" /><Relationship Type="http://schemas.openxmlformats.org/officeDocument/2006/relationships/slide" Target="/ppt/slides/slideac.xml" Id="R4f53dd67bc5a47e7" /><Relationship Type="http://schemas.openxmlformats.org/officeDocument/2006/relationships/slide" Target="/ppt/slides/slidead.xml" Id="R6ce87bb0841c4113" /><Relationship Type="http://schemas.openxmlformats.org/officeDocument/2006/relationships/slide" Target="/ppt/slides/slideae.xml" Id="Rd33b7d5f661b4e4e" /><Relationship Type="http://schemas.openxmlformats.org/officeDocument/2006/relationships/slide" Target="/ppt/slides/slideaf.xml" Id="Rf5d89c99c13245a3" /><Relationship Type="http://schemas.openxmlformats.org/officeDocument/2006/relationships/slide" Target="/ppt/slides/slideb0.xml" Id="Rad5b7399e0464491" /><Relationship Type="http://schemas.openxmlformats.org/officeDocument/2006/relationships/slide" Target="/ppt/slides/slideb1.xml" Id="R66c29ef213eb4070" /><Relationship Type="http://schemas.openxmlformats.org/officeDocument/2006/relationships/slide" Target="/ppt/slides/slideb2.xml" Id="Rd80421fdf74d43e0" /><Relationship Type="http://schemas.openxmlformats.org/officeDocument/2006/relationships/slide" Target="/ppt/slides/slideb3.xml" Id="Reaa4a4f3eabe4a4f" /><Relationship Type="http://schemas.openxmlformats.org/officeDocument/2006/relationships/slide" Target="/ppt/slides/slideb4.xml" Id="R6b61abc9d6bd4469" /><Relationship Type="http://schemas.openxmlformats.org/officeDocument/2006/relationships/slide" Target="/ppt/slides/slideb5.xml" Id="R81d7463dc7d343de" /><Relationship Type="http://schemas.openxmlformats.org/officeDocument/2006/relationships/slide" Target="/ppt/slides/slideb6.xml" Id="Ra568d93260474759" /><Relationship Type="http://schemas.openxmlformats.org/officeDocument/2006/relationships/slide" Target="/ppt/slides/slideb7.xml" Id="R689e4afaf76b487c" /><Relationship Type="http://schemas.openxmlformats.org/officeDocument/2006/relationships/slide" Target="/ppt/slides/slideb8.xml" Id="Rc21054bd928d475b" /><Relationship Type="http://schemas.openxmlformats.org/officeDocument/2006/relationships/slide" Target="/ppt/slides/slideb9.xml" Id="Rabbd0d21edd24395" /><Relationship Type="http://schemas.openxmlformats.org/officeDocument/2006/relationships/slide" Target="/ppt/slides/slideba.xml" Id="Rf1c1366b2d6b4236" /><Relationship Type="http://schemas.openxmlformats.org/officeDocument/2006/relationships/slide" Target="/ppt/slides/slidebb.xml" Id="R1291f8045a57452a" /><Relationship Type="http://schemas.openxmlformats.org/officeDocument/2006/relationships/slide" Target="/ppt/slides/slidebc.xml" Id="R1e6ff97908654fce" /><Relationship Type="http://schemas.openxmlformats.org/officeDocument/2006/relationships/slide" Target="/ppt/slides/slidebd.xml" Id="Rf50e2a96daa04236" /><Relationship Type="http://schemas.openxmlformats.org/officeDocument/2006/relationships/slide" Target="/ppt/slides/slidebe.xml" Id="R2b223fd3d57445df" /><Relationship Type="http://schemas.openxmlformats.org/officeDocument/2006/relationships/slide" Target="/ppt/slides/slidebf.xml" Id="R7bb7b432722348b2" /><Relationship Type="http://schemas.openxmlformats.org/officeDocument/2006/relationships/slide" Target="/ppt/slides/slidec0.xml" Id="Ra5468274b8464e5f" /><Relationship Type="http://schemas.openxmlformats.org/officeDocument/2006/relationships/slide" Target="/ppt/slides/slidec1.xml" Id="R9f8e18213c344c6c" /><Relationship Type="http://schemas.openxmlformats.org/officeDocument/2006/relationships/slide" Target="/ppt/slides/slidec2.xml" Id="R181e27e3c28c42a7" /><Relationship Type="http://schemas.openxmlformats.org/officeDocument/2006/relationships/slide" Target="/ppt/slides/slidec3.xml" Id="R89e58c6d31e741d6" /><Relationship Type="http://schemas.openxmlformats.org/officeDocument/2006/relationships/slide" Target="/ppt/slides/slidec4.xml" Id="R9d9e6b054dca480b" /><Relationship Type="http://schemas.openxmlformats.org/officeDocument/2006/relationships/slide" Target="/ppt/slides/slidec5.xml" Id="R2eb476c92b4d4541" /><Relationship Type="http://schemas.openxmlformats.org/officeDocument/2006/relationships/slide" Target="/ppt/slides/slidec6.xml" Id="R0efd828d43754502" /><Relationship Type="http://schemas.openxmlformats.org/officeDocument/2006/relationships/slide" Target="/ppt/slides/slidec7.xml" Id="R5d04b38c86bd4979" /><Relationship Type="http://schemas.openxmlformats.org/officeDocument/2006/relationships/slide" Target="/ppt/slides/slidec8.xml" Id="R97e7934e461641ba" /><Relationship Type="http://schemas.openxmlformats.org/officeDocument/2006/relationships/slide" Target="/ppt/slides/slidec9.xml" Id="Rc93fdf58f337420a" /><Relationship Type="http://schemas.openxmlformats.org/officeDocument/2006/relationships/slide" Target="/ppt/slides/slideca.xml" Id="Rede2596d09d44cfa" /><Relationship Type="http://schemas.openxmlformats.org/officeDocument/2006/relationships/slide" Target="/ppt/slides/slidecb.xml" Id="R40fd4b12c8b74ff4" /><Relationship Type="http://schemas.openxmlformats.org/officeDocument/2006/relationships/slide" Target="/ppt/slides/slidecc.xml" Id="R95cfd083da584401" /><Relationship Type="http://schemas.openxmlformats.org/officeDocument/2006/relationships/slide" Target="/ppt/slides/slidecd.xml" Id="Rd60902c241ee4588" /><Relationship Type="http://schemas.openxmlformats.org/officeDocument/2006/relationships/slide" Target="/ppt/slides/slidece.xml" Id="R16060f5ae60b4624" /><Relationship Type="http://schemas.openxmlformats.org/officeDocument/2006/relationships/slide" Target="/ppt/slides/slidecf.xml" Id="R47ef6cf8a0884d20" /><Relationship Type="http://schemas.openxmlformats.org/officeDocument/2006/relationships/slide" Target="/ppt/slides/slided0.xml" Id="R5daf61acdb674c4e" /><Relationship Type="http://schemas.openxmlformats.org/officeDocument/2006/relationships/slide" Target="/ppt/slides/slided1.xml" Id="R2b1f7091fe06477c" /><Relationship Type="http://schemas.openxmlformats.org/officeDocument/2006/relationships/slide" Target="/ppt/slides/slided2.xml" Id="Rdc07359629d14c83" /><Relationship Type="http://schemas.openxmlformats.org/officeDocument/2006/relationships/slide" Target="/ppt/slides/slided3.xml" Id="R5743c3f67cd34035" /><Relationship Type="http://schemas.openxmlformats.org/officeDocument/2006/relationships/slide" Target="/ppt/slides/slided4.xml" Id="Ra477ab5cbcd14bb7" /><Relationship Type="http://schemas.openxmlformats.org/officeDocument/2006/relationships/slide" Target="/ppt/slides/slided5.xml" Id="R62665a4b0d8b4fd1" /><Relationship Type="http://schemas.openxmlformats.org/officeDocument/2006/relationships/slide" Target="/ppt/slides/slided6.xml" Id="Rea02ea6e176341bb"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6A1CA51-2527-47EE-98B7-50903CB557B5}" type="datetimeFigureOut">
              <a:rPr lang="en-US"/>
              <a:pPr>
                <a:defRPr/>
              </a:pPr>
              <a:t>4/26/2017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357B3D8-D94B-43BD-BD5D-DB0C895CAD9B}" type="slidenum">
              <a:rPr lang="en-US"/>
              <a:pPr>
                <a:defRPr/>
              </a:pPr>
              <a:t>‹#›</a:t>
            </a:fld>
            <a:endParaRPr lang="en-US"/>
          </a:p>
        </p:txBody>
      </p:sp>
    </p:spTree>
    <p:extLst>
      <p:ext uri="{BB962C8B-B14F-4D97-AF65-F5344CB8AC3E}">
        <p14:creationId xmlns:p14="http://schemas.microsoft.com/office/powerpoint/2010/main" val="354026555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go to school because they felt unsafe at school or on their way to or from school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7.1. The percentage for Male students is 6.1. The percentage for Female students is 7.0. The percentage for 9th grade students is 6.1. The percentage for 10th grade students is 7.6. The percentage for 11th grade students is 7.1. The percentage for 12th grade students is 6.6. The percentage for White students is 6.3.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did not go to school because they felt unsafe at school or on their way to or from school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4.2.  The percentage for 1995 is 4.6.  The percentage for 1997 is 5.7.  The percentage for 1999 is 4.4.  The percentage for 2003 is 5.9.  The percentage for 2005 is 6.4.  The percentage for 2007 is 6.8.  The percentage for 2009 is 7.8.  The percentage for 2011 is 4.9.  The percentage for 2013 is 6.7.  The percentage for 2015 is 8.9.  The percentage for 2017 is 7.1.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threatened or injured with a weapon on school property  (such as a gun, knife, or club,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6.5. The percentage for Male students is 7.3. The percentage for Female students is 5.0. The percentage for 9th grade students is 7.6. The percentage for 10th grade students is 9.1. The percentage for 11th grade students is 5.2. The percentage for 12th grade students is 2.9. The percentage for White students is 6.1.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were threatened or injured with a weapon on school property  (such as a gun, knife, or club,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7.6.  The percentage for 1995 is 7.4.  The percentage for 1997 is 7.8.  The percentage for 1999 is 7.7.  The percentage for 2003 is 8.5.  The percentage for 2005 is 8.0.  The percentage for 2007 is 9.7.  The percentage for 2009 is 9.2.  The percentage for 2011 is 6.5.  The percentage for 2013 is 5.5.  The percentage for 2015 is 6.9.  The percentage for 2017 is 6.5.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1993 to 2007 and decreased from 2007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in a physical fight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19.3. The percentage for Male students is 26.8. The percentage for Female students is 10.4. The percentage for 9th grade students is 20.5. The percentage for 10th grade students is 24.3. The percentage for 11th grade students is 16.9. The percentage for 12th grade students is 13.7. The percentage for White students is 18.4.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10th grade students is higher than for 11th grade students. The prevalence for 10th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were in a physical fight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41.7.  The percentage for 1995 is 34.7.  The percentage for 1997 is 32.1.  The percentage for 1999 is 33.1.  The percentage for 2003 is 26.5.  The percentage for 2005 is 29.1.  The percentage for 2007 is 29.9.  The percentage for 2009 is 31.7.  The percentage for 2011 is 25.7.  The percentage for 2013 is 25.2.  The percentage for 2015 is 20.5.  The percentage for 2017 is 19.3.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in a physical fight on school property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6.2. The percentage for Male students is 8.6. The percentage for Female students is 3.1. The percentage for 9th grade students is 6.9. The percentage for 10th grade students is 7.0. The percentage for 11th grade students is 5.0. The percentage for 12th grade students is 4.6. The percentage for White students is 5.7.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were in a physical fight on school property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16.9.  The percentage for 1995 is 13.7.  The percentage for 1997 is 13.1.  The percentage for 1999 is 13.1.  The percentage for 2003 is 10.3.  The percentage for 2005 is 12.1.  The percentage for 2007 is 12.9.  The percentage for 2009 is 11.3.  The percentage for 2011 is 10.3.  The percentage for 2013 is 9.1.  The percentage for 2015 is 7.2.  The percentage for 2017 is 6.2.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ever physically forced to have sexual intercourse (when they did not want to).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8.9. The percentage for Male students is 4.9. The percentage for Female students is 12.7. The percentage for 9th grade students is 5.0. The percentage for 10th grade students is 8.5. The percentage for 11th grade students is 10.6. The percentage for 12th grade students is 12.4. The percentage for White students is 8.3.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2003-2017. This slide shows percentages from 2003 through 2017 for high school students who were ever physically forced to have sexual intercourse (when they did not want to).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2003 is 9.6.  The percentage for 2005 is 6.9.  The percentage for 2007 is 9.5.  The percentage for 2009 is 11.2.  The percentage for 2011 is 8.5.  The percentage for 2013 is 7.7.  The percentage for 2015 is 10.0.  The percentage for 2017 is 8.9.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experienced sexual violence (being forced by anyone to do sexual things [counting such things as kissing, touching, or being physically forced to have sexual intercourse] that they did not want to,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10.8. The percentage for Male students is 5.6. The percentage for Female students is 15.4. The percentage for 9th grade students is 10.3. The percentage for 10th grade students is 11.8. The percentage for 11th grade students is 12.0. The percentage for 12th grade students is 8.5. The percentage for White students is 10.0.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experienced sexual dating violence (being forced by someone they were dating or going out with to do sexual things [counting such things as kissing, touching, or being physically forced to have sexual intercourse] that they did not want to, one or more times during the 12 months before the survey, among students who dated or went out with someone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6.8. The percentage for Male students is 3.0. The percentage for Female students is 10.0. The percentage for 9th grade students is 7.4. The percentage for 10th grade students is 6.8. The percentage for 11th grade students is 5.5. The percentage for 12th grade students is 6.6. The percentage for White students is 6.1.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experienced sexual dating violence (being forced by someone they were dating or going out with to do sexual things [counting such things as kissing, touching, or being physically forced to have sexual intercourse] that they did not want to, one or more times during the 12 months before the survey, among students who dated or went out with someone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8.7.  The percentage for 2015 is 9.0.  The percentage for 2017 is 6.8.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experienced physical dating violence (being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9.0. The percentage for Male students is 5.9. The percentage for Female students is 10.8. The percentage for 9th grade students is 8.1. The percentage for 10th grade students is 9.6. The percentage for 11th grade students is 9.0. The percentage for 12th grade students is 8.4. The percentage for White students is 8.3.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experienced physical dating violence (being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10.8.  The percentage for 2015 is 10.1.  The percentage for 2017 is 9.0.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bullied on school property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23.7. The percentage for Male students is 20.4. The percentage for Female students is 26.2. The percentage for 9th grade students is 27.2. The percentage for 10th grade students is 26.8. The percentage for 11th grade students is 23.0. The percentage for 12th grade students is 15.3. The percentage for White students is 23.4.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9th grade students is higher than for 12th grade students. The prevalence for 10th grade students is higher than for 12th grade students. The prevalence for 11th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2009-2017. This slide shows percentages from 2009 through 2017 for high school students who were bullied on school property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2009 is 23.5.  The percentage for 2011 is 18.6.  The percentage for 2013 is 22.1.  The percentage for 2015 is 24.4.  The percentage for 2017 is 23.7.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2009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electronically bullied (counting being bullied through texting, Instagram, Facebook, or other social media,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19.3. The percentage for Male students is 12.9. The percentage for Female students is 25.3. The percentage for 9th grade students is 20.4. The percentage for 10th grade students is 19.2. The percentage for 11th grade students is 19.9. The percentage for 12th grade students is 17.4. The percentage for White students is 18.6.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high school students who were electronically bullied (counting being bullied through texting, Instagram, Facebook, or other social media,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15.5.  The percentage for 2013 is 17.2.  The percentage for 2015 is 20.2.  The percentage for 2017 is 19.3.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increased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felt sad or hopeless (almost every day for &gt;=2 weeks in a row so that they stopped doing some usual activities,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32.0. The percentage for Male students is 24.2. The percentage for Female students is 39.2. The percentage for 9th grade students is 29.0. The percentage for 10th grade students is 35.9. The percentage for 11th grade students is 33.4. The percentage for 12th grade students is 29.9. The percentage for White students is 32.1.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felt sad or hopeless (almost every day for &gt;=2 weeks in a row so that they stopped doing some usual activities,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29.6.  The percentage for 2003 is 31.9.  The percentage for 2005 is 29.6.  The percentage for 2007 is 30.7.  The percentage for 2009 is 29.7.  The percentage for 2011 is 24.5.  The percentage for 2013 is 27.5.  The percentage for 2015 is 32.9.  The percentage for 2017 is 32.0.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seriously considered attempting suicide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18.5. The percentage for Male students is 15.4. The percentage for Female students is 20.7. The percentage for 9th grade students is 16.8. The percentage for 10th grade students is 20.4. The percentage for 11th grade students is 18.0. The percentage for 12th grade students is 18.1. The percentage for White students is 18.0.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seriously considered attempting suicide (ever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26.6.  The percentage for 1995 is 25.6.  The percentage for 1997 is 23.2.  The percentage for 1999 is 19.0.  The percentage for 2003 is 17.8.  The percentage for 2005 is 16.9.  The percentage for 2007 is 16.0.  The percentage for 2009 is 18.0.  The percentage for 2011 is 13.0.  The percentage for 2013 is 15.4.  The percentage for 2015 is 18.7.  The percentage for 2017 is 18.5.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decreased from 1993 to 2011, and increased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made a plan about how they would attempt suicide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14.8. The percentage for Male students is 13.4. The percentage for Female students is 15.2. The percentage for 9th grade students is 13.1. The percentage for 10th grade students is 15.6. The percentage for 11th grade students is 15.5. The percentage for 12th grade students is 14.9. The percentage for White students is 14.6.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made a plan about how they would attempt suicide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20.3.  The percentage for 1995 is 20.5.  The percentage for 1997 is 18.5.  The percentage for 1999 is 16.6.  The percentage for 2003 is 14.8.  The percentage for 2005 is 12.4.  The percentage for 2007 is 12.2.  The percentage for 2009 is 13.9.  The percentage for 2011 is 10.1.  The percentage for 2013 is 12.8.  The percentage for 2015 is 15.4.  The percentage for 2017 is 14.8.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decreased from 1993 to 2011, and increased from 2011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attempted suicide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9.4. The percentage for Male students is 10.3. The percentage for Female students is 8.3. The percentage for 9th grade students is 9.0. The percentage for 10th grade students is 9.0. The percentage for 11th grade students is 9.5. The percentage for 12th grade students is 9.4. The percentage for White students is 9.0.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attempted suicide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10.9.  The percentage for 1995 is 9.9.  The percentage for 1997 is 9.7.  The percentage for 1999 is 7.9.  The percentage for 2003 is 9.3.  The percentage for 2005 is 8.8.  The percentage for 2007 is 9.1.  The percentage for 2009 is 10.7.  The percentage for 2011 is 5.5.  The percentage for 2013 is 7.5.  The percentage for 2015 is 9.9.  The percentage for 2017 is 9.4.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had a suicide attempt that resulted in an injury, poisoning, or overdose that had to be treated by a doctor or nurse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4.1. The percentage for Male students is 4.4. The percentage for Female students is 3.6. The percentage for 9th grade students is 4.3. The percentage for 10th grade students is 3.3. The percentage for 11th grade students is 4.4. The percentage for 12th grade students is 3.8. The percentage for White students is 3.4.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had a suicide attempt that resulted in an injury, poisoning, or overdose that had to be treated by a doctor or nurse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3.8.  The percentage for 1995 is 3.4.  The percentage for 1997 is 3.0.  The percentage for 1999 is 3.7.  The percentage for 2003 is 2.5.  The percentage for 2005 is 2.5.  The percentage for 2007 is 3.4.  The percentage for 2009 is 4.6.  The percentage for 2011 is 1.9.  The percentage for 2013 is 2.5.  The percentage for 2015 is 3.2.  The percentage for 2017 is 4.1.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tried cigarette smoking (even one or two puffs).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39.5. The percentage for Male students is 41.8. The percentage for Female students is 37.1. The percentage for 9th grade students is 28.1. The percentage for 10th grade students is 40.1. The percentage for 11th grade students is 41.2. The percentage for 12th grade students is 50.9. The percentage for White students is 39.3.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The prevalence for 12th grade students is higher than for 10th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ever tried cigarette smoking (even one or two puffs).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76.8.  The percentage for 1995 is 76.4.  The percentage for 1997 is 75.4.  The percentage for 1999 is 74.7.  The percentage for 2003 is 62.8.  The percentage for 2005 is 60.7.  The percentage for 2007 is 59.3.  The percentage for 2009 is 55.2.  The percentage for 2011 is 47.1.  The percentage for 2013 is 47.0.  The percentage for 2015 is 47.3.  The percentage for 2017 is 39.5.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first tried cigarette smoking before age 13 years (even one or two puffs).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15.0. The percentage for Male students is 16.7. The percentage for Female students is 12.8. The percentage for 9th grade students is 12.1. The percentage for 10th grade students is 19.0. The percentage for 11th grade students is 16.1. The percentage for 12th grade students is 11.9. The percentage for White students is 14.3.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10th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rarely or never wore a seat belt (when riding in a car driven by someone else).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8.9. The percentage for Male students is 10.3. The percentage for Female students is 6.8. The percentage for 9th grade students is 7.2. The percentage for 10th grade students is 10.3. The percentage for 11th grade students is 9.5. The percentage for 12th grade students is 7.6. The percentage for White students is 7.9.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cigarettes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14.4. The percentage for Male students is 17.7. The percentage for Female students is 10.3. The percentage for 9th grade students is 8.9. The percentage for 10th grade students is 15.5. The percentage for 11th grade students is 14.8. The percentage for 12th grade students is 19.5. The percentage for White students is 14.3.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currently smoked cigarettes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38.9.  The percentage for 1995 is 43.0.  The percentage for 1997 is 41.9.  The percentage for 1999 is 42.2.  The percentage for 2003 is 28.5.  The percentage for 2005 is 25.3.  The percentage for 2007 is 27.6.  The percentage for 2009 is 21.8.  The percentage for 2011 is 19.1.  The percentage for 2013 is 19.6.  The percentage for 2015 is 18.8.  The percentage for 2017 is 14.4.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cigarettes frequently  (on 20 or more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5.5. The percentage for Male students is 6.6. The percentage for Female students is 4.3. The percentage for 9th grade students is 3.6. The percentage for 10th grade students is 4.9. The percentage for 11th grade students is 5.6. The percentage for 12th grade students is 8.5. The percentage for White students is 5.7.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currently smoked cigarettes frequently  (on 20 or more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19.9.  The percentage for 1995 is 24.6.  The percentage for 1997 is 24.1.  The percentage for 1999 is 24.0.  The percentage for 2003 is 17.7.  The percentage for 2005 is 13.6.  The percentage for 2007 is 14.4.  The percentage for 2009 is 11.4.  The percentage for 2011 is 8.3.  The percentage for 2013 is 8.9.  The percentage for 2015 is 7.4.  The percentage for 2017 is 5.5.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did not change from 1993 to 1997, and decreased from 1997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cigarettes daily (on all 30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4.5. The percentage for Male students is 5.6. The percentage for Female students is 3.3. The percentage for 9th grade students is 2.9. The percentage for 10th grade students is 3.2. The percentage for 11th grade students is 4.3. The percentage for 12th grade students is 8.1. The percentage for White students is 4.6.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currently smoked cigarettes daily (on all 30 days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15.8.  The percentage for 1995 is 20.5.  The percentage for 1997 is 19.1.  The percentage for 1999 is 19.5.  The percentage for 2003 is 14.6.  The percentage for 2005 is 11.1.  The percentage for 2007 is 11.9.  The percentage for 2009 is 9.2.  The percentage for 2011 is 6.7.  The percentage for 2013 is 6.7.  The percentage for 2015 is 5.4.  The percentage for 2017 is 4.5.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did not change from 1993 to 1999, and decreased from 1999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smoked more than 10 cigarettes per day (on the days they smoked during the 30 days before the survey, among students who currently smoked cigarettes).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9.5. The percentage for Male students is 10.8. The percentage for White students is 9.3.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smoked more than 10 cigarettes per day (on the days they smoked during the 30 days before the survey, among students who currently smoked cigarettes).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19.7.  The percentage for 1995 is 24.4.  The percentage for 1997 is 22.0.  The percentage for 1999 is 25.9.  The percentage for 2003 is 20.2.  The percentage for 2005 is 18.0.  The percentage for 2007 is 20.3.  The percentage for 2009 is 12.9.  The percentage for 2011 is 10.6.  The percentage for 2013 is 8.9.  The percentage for 2015 is 10.1.  The percentage for 2017 is 9.5.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1999, and decreased from 1999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an electronic vapor product (including e-cigarettes, e-cigars, e-pipes, vape pipes, vaping pens, e-hookahs, and hookah pens [such as blu, NJOY, Vuse, MarkTen, Logic, Vapin Plus, eGo, and Halo]).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44.4. The percentage for Male students is 49.7. The percentage for Female students is 38.9. The percentage for 9th grade students is 32.9. The percentage for 10th grade students is 47.7. The percentage for 11th grade students is 48.4. The percentage for 12th grade students is 51.3. The percentage for White students is 43.3.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10th grade students is higher than for 9th grade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ever used an electronic vapor product (including e-cigarettes, e-cigars, e-pipes, vape pipes, vaping pens, e-hookahs, and hookah pens [such as blu, NJOY, Vuse, MarkTen, Logic, Vapin Plus, eGo, and Halo]).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49.1.  The percentage for 2017 is 44.4.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used an electronic vapor product (including e-cigarettes, e-cigars, e-pipes, vape pipes, vaping pens, e-hookahs, and hookah pens [such as blu, NJOY, Vuse, MarkTen, Logic, Vapin Plus, eGo, and Halo],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14.3. The percentage for Male students is 19.1. The percentage for Female students is 8.9. The percentage for 9th grade students is 9.1. The percentage for 10th grade students is 16.7. The percentage for 11th grade students is 15.6. The percentage for 12th grade students is 16.6. The percentage for White students is 14.4.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10th grade students is higher than for 9th grade students. The prevalence for 11th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currently used an electronic vapor product (including e-cigarettes, e-cigars, e-pipes, vape pipes, vaping pens, e-hookahs, and hookah pens [such as blu, NJOY, Vuse, MarkTen, Logic, Vapin Plus, eGo, and Halo],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31.2.  The percentage for 2017 is 14.3.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usually got their own electronic vapor products by buying them in a store (such as a convenience store, supermarket, discount store, gas station, or vape store, during the 30 days before the survey, among students who currently used electronic vapor products and who were aged &lt;18 years).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10.1. The percentage for Male students is 13.8. The percentage for White students is 8.8.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used smokeless tobacco (chewing tobacco, snuff, dip, snus, or dissolvable tobacco products [such as Redman, Levi Garrett, Beechnut, Skoal, Skoal Bandits, Copenhagen, Camel Snus, Marlboro Snus, General Snus, Ariva, Stonewall, or Camel Orbs], not counting any electronic vapor products,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11.5. The percentage for Male students is 19.3. The percentage for Female students is 2.8. The percentage for 9th grade students is 10.4. The percentage for 10th grade students is 9.2. The percentage for 11th grade students is 12.3. The percentage for 12th grade students is 14.1. The percentage for White students is 11.4.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cigars (cigars, cigarillos, or little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11.4. The percentage for Male students is 15.5. The percentage for Female students is 6.5. The percentage for 9th grade students is 9.3. The percentage for 10th grade students is 12.8. The percentage for 11th grade students is 12.4. The percentage for 12th grade students is 11.0. The percentage for White students is 10.8.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currently smoked cigars (cigars, cigarillos, or little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19.0.  The percentage for 2003 is 13.3.  The percentage for 2005 is 15.6.  The percentage for 2007 is 14.5.  The percentage for 2009 is 14.3.  The percentage for 2011 is 11.7.  The percentage for 2013 is 13.4.  The percentage for 2015 is 13.9.  The percentage for 2017 is 11.4.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rarely or never wore a seat belt (when riding in a car driven by someone else).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34.1.  The percentage for 1995 is 20.3.  The percentage for 1997 is 21.6.  The percentage for 1999 is 20.7.  The percentage for 2003 is 15.2.  The percentage for 2005 is 15.2.  The percentage for 2007 is 16.6.  The percentage for 2009 is 14.0.  The percentage for 2011 is 13.8.  The percentage for 2013 is 11.5.  The percentage for 2015 is 11.2.  The percentage for 2017 is 8.9.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decreased from 1993 to 1997, and decreased from 1997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cigarettes or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17.9. The percentage for Male students is 22.2. The percentage for Female students is 12.7. The percentage for 9th grade students is 12.7. The percentage for 10th grade students is 19.0. The percentage for 11th grade students is 18.2. The percentage for 12th grade students is 22.8. The percentage for White students is 17.5.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currently smoked cigarettes or cigars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46.3.  The percentage for 2003 is 32.0.  The percentage for 2005 is 29.8.  The percentage for 2007 is 31.6.  The percentage for 2009 is 27.0.  The percentage for 2011 is 23.6.  The percentage for 2013 is 24.3.  The percentage for 2015 is 24.2.  The percentage for 2017 is 17.9.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cigarettes or cigars or used smokeless tobacco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22.7. The percentage for Male students is 30.5. The percentage for Female students is 13.8. The percentage for 9th grade students is 16.7. The percentage for 10th grade students is 23.4. The percentage for 11th grade students is 24.0. The percentage for 12th grade students is 27.6. The percentage for White students is 22.3.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smoked cigarettes or cigars or used smokeless tobacco or electronic vapor products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26.6. The percentage for Male students is 34.8. The percentage for Female students is 17.4. The percentage for 9th grade students is 19.2. The percentage for 10th grade students is 29.0. The percentage for 11th grade students is 27.6. The percentage for 12th grade students is 32.1. The percentage for White students is 26.2.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10th grade students is higher than for 9th grade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tried to quit using all tobacco products (including cigarettes, cigars, smokeless tobacco, shisha or hookah tobacco, and electronic vapor products, ever during the 12 months before the survey, among students who used any tobacco products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47.4. The percentage for Male students is 46.9. The percentage for Female students is 49.3. The percentage for 10th grade students is 42.8. The percentage for 11th grade students is 45.4. The percentage for White students is 48.6.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drank alcohol  (at least one drink of alcohol, on at least 1 day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64.4. The percentage for Male students is 62.1. The percentage for Female students is 66.5. The percentage for 9th grade students is 47.4. The percentage for 10th grade students is 63.6. The percentage for 11th grade students is 68.7. The percentage for 12th grade students is 81.4. The percentage for White students is 64.1.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The prevalence for 12th grade students is higher than for 10th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ever drank alcohol  (at least one drink of alcohol, on at least 1 day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82.8.  The percentage for 1995 is 81.1.  The percentage for 1997 is 81.2.  The percentage for 1999 is 81.5.  The percentage for 2003 is 76.1.  The percentage for 2005 is 74.1.  The percentage for 2007 is 75.4.  The percentage for 2009 is 73.4.  The percentage for 2011 is 68.5.  The percentage for 2013 is 69.6.  The percentage for 2015 is 65.1.  The percentage for 2017 is 64.4.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had their first drink of alcohol before age 13 years (other than a few sips).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19.4. The percentage for Male students is 23.9. The percentage for Female students is 14.5. The percentage for 9th grade students is 21.8. The percentage for 10th grade students is 23.9. The percentage for 11th grade students is 16.5. The percentage for 12th grade students is 13.6. The percentage for White students is 18.9.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12th grade students. The prevalence for 10th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had their first drink of alcohol before age 13 years (other than a few sips).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37.7.  The percentage for 1995 is 37.3.  The percentage for 1997 is 34.1.  The percentage for 1999 is 32.5.  The percentage for 2003 is 27.4.  The percentage for 2005 is 30.9.  The percentage for 2007 is 27.6.  The percentage for 2009 is 22.7.  The percentage for 2011 is 19.2.  The percentage for 2013 is 20.6.  The percentage for 2015 is 18.4.  The percentage for 2017 is 19.4.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drank alcohol (at least one drink of alcohol,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27.9. The percentage for Male students is 29.6. The percentage for Female students is 26.0. The percentage for 9th grade students is 16.2. The percentage for 10th grade students is 27.7. The percentage for 11th grade students is 28.6. The percentage for 12th grade students is 41.4. The percentage for White students is 27.3.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The prevalence for 12th grade students is higher than for 10th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currently drank alcohol (at least one drink of alcohol,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52.7.  The percentage for 1995 is 51.6.  The percentage for 1997 is 51.5.  The percentage for 1999 is 48.6.  The percentage for 2003 is 44.4.  The percentage for 2005 is 41.5.  The percentage for 2007 is 43.5.  The percentage for 2009 is 40.4.  The percentage for 2011 is 34.3.  The percentage for 2013 is 37.1.  The percentage for 2015 is 31.1.  The percentage for 2017 is 27.9.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decreased from 1993 to 2013, and decreased from 2013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usually got the alcohol they drank by someone giving it to them (during the 30 days before the survey, among students who currently drank alcohol).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39.8. The percentage for Male students is 34.8. The percentage for Female students is 46.3. The percentage for 10th grade students is 38.4. The percentage for 11th grade students is 41.0. The percentage for White students is 39.8.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high school students who usually got the alcohol they drank by someone giving it to them (during the 30 days before the survey, among students who currently drank alcohol).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40.2.  The percentage for 2009 is 38.6.  The percentage for 2011 is 44.0.  The percentage for 2013 is 38.9.  The percentage for 2015 is 39.7.  The percentage for 2017 is 39.8.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were binge drinking (had four or more drinks of alcohol in a row for female students or five or more drinks of alcohol in a row for male students, within a couple of hours,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14.3. The percentage for Male students is 16.4. The percentage for Female students is 11.9. The percentage for 9th grade students is 6.5. The percentage for 10th grade students is 13.8. The percentage for 11th grade students is 16.1. The percentage for 12th grade students is 22.8. The percentage for White students is 14.3.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reported that the largest number of drinks they had in a row was 10 or more (within a couple of hours,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6.9. The percentage for Male students is 9.3. The percentage for Female students is 3.9. The percentage for 9th grade students is 3.3. The percentage for 10th grade students is 8.3. The percentage for 11th grade students is 6.3. The percentage for 12th grade students is 10.0. The percentage for White students is 6.8.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10th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marijuana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35.1. The percentage for Male students is 36.1. The percentage for Female students is 33.4. The percentage for 9th grade students is 21.3. The percentage for 10th grade students is 35.9. The percentage for 11th grade students is 44.3. The percentage for 12th grade students is 41.5. The percentage for White students is 33.6.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rode with a driver who had been drinking alcohol (in a car or other vehicle, one or more times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12.8. The percentage for Male students is 13.0. The percentage for Female students is 12.0. The percentage for 9th grade students is 10.3. The percentage for 10th grade students is 13.8. The percentage for 11th grade students is 11.8. The percentage for 12th grade students is 15.4. The percentage for White students is 12.3.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ever used marijuana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34.3.  The percentage for 1995 is 42.5.  The percentage for 1997 is 47.7.  The percentage for 1999 is 48.3.  The percentage for 2003 is 43.7.  The percentage for 2005 is 38.7.  The percentage for 2007 is 40.9.  The percentage for 2009 is 38.9.  The percentage for 2011 is 36.9.  The percentage for 2013 is 39.0.  The percentage for 2015 is 34.7.  The percentage for 2017 is 35.1.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1997, and decreased from 1997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tried marijuana for the first time before age 13 years.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8.8. The percentage for Male students is 9.7. The percentage for Female students is 7.0. The percentage for 9th grade students is 10.0. The percentage for 10th grade students is 8.1. The percentage for 11th grade students is 8.6. The percentage for 12th grade students is 7.6. The percentage for White students is 8.0.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tried marijuana for the first time before age 13 years.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7.4.  The percentage for 1995 is 10.3.  The percentage for 1997 is 11.0.  The percentage for 1999 is 13.5.  The percentage for 2003 is 12.3.  The percentage for 2005 is 9.9.  The percentage for 2007 is 11.3.  The percentage for 2009 is 9.0.  The percentage for 2011 is 7.5.  The percentage for 2013 is 9.1.  The percentage for 2015 is 8.4.  The percentage for 2017 is 8.8.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1999, and decreased from 1999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currently used marijuana  (one or more times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18.5. The percentage for Male students is 18.8. The percentage for Female students is 17.6. The percentage for 9th grade students is 13.8. The percentage for 10th grade students is 20.2. The percentage for 11th grade students is 19.2. The percentage for 12th grade students is 21.8. The percentage for White students is 17.7.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currently used marijuana  (one or more times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17.5.  The percentage for 1995 is 25.9.  The percentage for 1997 is 28.5.  The percentage for 1999 is 29.3.  The percentage for 2003 is 23.1.  The percentage for 2005 is 19.6.  The percentage for 2007 is 23.5.  The percentage for 2009 is 20.3.  The percentage for 2011 is 19.7.  The percentage for 2013 is 18.9.  The percentage for 2015 is 16.5.  The percentage for 2017 is 18.5.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1997, and decreased from 1997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cocaine  (any form of cocaine, including powder, crack, or freebase,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6.0. The percentage for Male students is 7.1. The percentage for Female students is 3.8. The percentage for 9th grade students is 5.2. The percentage for 10th grade students is 5.5. The percentage for 11th grade students is 5.9. The percentage for 12th grade students is 5.9. The percentage for White students is 5.1.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ever used cocaine  (any form of cocaine, including powder, crack, or freebase,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5.1.  The percentage for 1995 is 8.8.  The percentage for 1997 is 9.5.  The percentage for 1999 is 10.5.  The percentage for 2003 is 10.9.  The percentage for 2005 is 11.3.  The percentage for 2007 is 11.1.  The percentage for 2009 is 8.3.  The percentage for 2011 is 5.1.  The percentage for 2013 is 5.2.  The percentage for 2015 is 4.6.  The percentage for 2017 is 6.0.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2003, and decreased from 2003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inhalants (sniffed glue, breathed the contents of aerosol spray cans, or inhaled any paints or sprays to get high,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7.0. The percentage for Male students is 7.8. The percentage for Female students is 5.5. The percentage for 9th grade students is 7.3. The percentage for 10th grade students is 6.1. The percentage for 11th grade students is 6.6. The percentage for 12th grade students is 6.8. The percentage for White students is 6.1.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1995-2017. This slide shows percentages from 1995 through 2017 for high school students who ever used inhalants (sniffed glue, breathed the contents of aerosol spray cans, or inhaled any paints or sprays to get high,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1995 is 28.3.  The percentage for 1997 is 28.4.  The percentage for 1999 is 20.4.  The percentage for 2003 is 15.1.  The percentage for 2005 is 16.0.  The percentage for 2007 is 19.2.  The percentage for 2009 is 15.3.  The percentage for 2011 is 9.8.  The percentage for 2013 is 9.2.  The percentage for 2015 is 9.4.  The percentage for 2017 is 7.0.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heroin  (also called "smack," "junk," or "China White,"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3.4. The percentage for Male students is 4.7. The percentage for Female students is 1.1. The percentage for 9th grade students is 3.2. The percentage for 10th grade students is 2.7. The percentage for 11th grade students is 3.9. The percentage for 12th grade students is 2.1. The percentage for White students is 2.4.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ever used heroin  (also called "smack," "junk," or "China White,"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3.1.  The percentage for 2003 is 3.6.  The percentage for 2005 is 3.6.  The percentage for 2007 is 3.7.  The percentage for 2009 is 4.4.  The percentage for 2011 is 3.0.  The percentage for 2013 is 2.1.  The percentage for 2015 is 3.5.  The percentage for 2017 is 3.4.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methamphetamines  (also called "speed," "crystal," "crank," or "ice,"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4.6. The percentage for Male students is 6.2. The percentage for Female students is 2.4. The percentage for 9th grade students is 3.4. The percentage for 10th grade students is 2.7. The percentage for 11th grade students is 6.1. The percentage for 12th grade students is 5.2. The percentage for White students is 3.8.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12th grade students is higher than for 10th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ever used methamphetamines  (also called "speed," "crystal," "crank," or "ice,"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14.3.  The percentage for 2003 is 11.3.  The percentage for 2005 is 8.4.  The percentage for 2007 is 8.1.  The percentage for 2009 is 6.5.  The percentage for 2011 is 3.7.  The percentage for 2013 is 3.6.  The percentage for 2015 is 4.7.  The percentage for 2017 is 4.6.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ecstasy  (also called "MDMA,"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4.3. The percentage for Male students is 4.5. The percentage for Female students is 3.1. The percentage for 9th grade students is 2.9. The percentage for 10th grade students is 3.6. The percentage for 11th grade students is 4.5. The percentage for 12th grade students is 5.1. The percentage for White students is 3.6.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2003-2017. This slide shows percentages from 2003 through 2017 for high school students who ever used ecstasy  (also called "MDMA,"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2003 is 8.4.  The percentage for 2005 is 6.9.  The percentage for 2007 is 6.3.  The percentage for 2009 is 6.8.  The percentage for 2011 is 4.5.  The percentage for 2013 is 4.9.  The percentage for 2015 is 6.7.  The percentage for 2017 is 4.3.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used synthetic marijuana (also called "K2," "Spice," "fake weed," "King Kong," "Yucatan Fire," "Skunk," or "Moon Rocks,"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8.3. The percentage for Male students is 10.0. The percentage for Female students is 5.7. The percentage for 9th grade students is 5.6. The percentage for 10th grade students is 7.1. The percentage for 11th grade students is 10.3. The percentage for 12th grade students is 9.9. The percentage for White students is 7.6.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11th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rode with a driver who had been drinking alcohol (in a car or other vehicle, one or more times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38.7.  The percentage for 1995 is 36.3.  The percentage for 1997 is 35.0.  The percentage for 1999 is 31.3.  The percentage for 2003 is 24.3.  The percentage for 2005 is 24.8.  The percentage for 2007 is 23.8.  The percentage for 2009 is 25.6.  The percentage for 2011 is 18.7.  The percentage for 2013 is 17.8.  The percentage for 2015 is 16.7.  The percentage for 2017 is 12.8.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ever used synthetic marijuana (also called "K2," "Spice," "fake weed," "King Kong," "Yucatan Fire," "Skunk," or "Moon Rocks,"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14.6.  The percentage for 2017 is 8.3.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took steroids without a doctor's prescription  (pills or shots,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3.7. The percentage for Male students is 5.3. The percentage for Female students is 1.5. The percentage for 9th grade students is 3.3. The percentage for 10th grade students is 4.0. The percentage for 11th grade students is 3.8. The percentage for 12th grade students is 2.8. The percentage for White students is 3.3.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ever took steroids without a doctor's prescription  (pills or shots,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4.2.  The percentage for 1995 is 6.5.  The percentage for 1997 is 6.7.  The percentage for 1999 is 5.3.  The percentage for 2003 is 5.6.  The percentage for 2005 is 5.6.  The percentage for 2007 is 5.0.  The percentage for 2009 is 6.0.  The percentage for 2011 is 3.8.  The percentage for 2013 is 3.6.  The percentage for 2015 is 4.6.  The percentage for 2017 is 3.7.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1997, and decreased from 1997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took prescription pain medicine without a doctor's prescription or differently than how a doctor told them to use it (counting drugs such as codeine, Vicodin, OxyContin, Hydrocodone, and Percocet,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12.5. The percentage for Male students is 13.4. The percentage for Female students is 10.8. The percentage for 9th grade students is 7.4. The percentage for 10th grade students is 11.8. The percentage for 11th grade students is 13.2. The percentage for 12th grade students is 17.3. The percentage for White students is 11.9.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ever injected any illegal drug  (used a needle to inject any illegal drug into their body,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2.5. The percentage for Male students is 3.6. The percentage for Female students is 0.9. The percentage for 9th grade students is 2.7. The percentage for 10th grade students is 2.7. The percentage for 11th grade students is 2.1. The percentage for 12th grade students is 1.1. The percentage for White students is 1.9.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1995-2017. This slide shows percentages from 1995 through 2017 for high school students who ever injected any illegal drug  (used a needle to inject any illegal drug into their body, one or more times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1995 is 3.5.  The percentage for 1997 is 3.4.  The percentage for 1999 is 3.2.  The percentage for 2003 is 2.3.  The percentage for 2005 is 2.7.  The percentage for 2007 is 2.8.  The percentage for 2009 is 4.0.  The percentage for 2011 is 2.2.  The percentage for 2013 is 2.1.  The percentage for 2015 is 3.5.  The percentage for 2017 is 2.5.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offered, sold, or given an illegal drug on school property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24.0. The percentage for Male students is 26.9. The percentage for Female students is 20.5. The percentage for 9th grade students is 25.2. The percentage for 10th grade students is 24.0. The percentage for 11th grade students is 23.4. The percentage for 12th grade students is 22.8. The percentage for White students is 23.4.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were offered, sold, or given an illegal drug on school property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25.5.  The percentage for 1995 is 32.6.  The percentage for 1997 is 34.0.  The percentage for 1999 is 27.8.  The percentage for 2003 is 26.5.  The percentage for 2005 is 24.8.  The percentage for 2007 is 28.6.  The percentage for 2009 is 28.0.  The percentage for 2011 is 17.3.  The percentage for 2013 is 17.1.  The percentage for 2015 is 25.9.  The percentage for 2017 is 24.0.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ever had sexual intercourse.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45.9. The percentage for Male students is 47.7. The percentage for Female students is 44.2. The percentage for 9th grade students is 21.9. The percentage for 10th grade students is 45.3. The percentage for 11th grade students is 54.4. The percentage for 12th grade students is 68.3. The percentage for White students is 45.1.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The prevalence for 12th grade students is higher than for 10th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ever had sexual intercourse.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63.1.  The percentage for 1995 is 60.9.  The percentage for 1997 is 55.5.  The percentage for 1999 is 54.8.  The percentage for 2003 is 52.0.  The percentage for 2005 is 52.5.  The percentage for 2007 is 53.7.  The percentage for 2009 is 54.1.  The percentage for 2011 is 50.9.  The percentage for 2013 is 53.7.  The percentage for 2015 is 46.7.  The percentage for 2017 is 45.9.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had sexual intercourse for the first time before age 13 years.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3.8. The percentage for Male students is 4.7. The percentage for Female students is 2.6. The percentage for 9th grade students is 3.2. The percentage for 10th grade students is 2.6. The percentage for 11th grade students is 3.0. The percentage for 12th grade students is 6.2. The percentage for White students is 3.3.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had sexual intercourse for the first time before age 13 years.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12.2.  The percentage for 1995 is 11.0.  The percentage for 1997 is 7.4.  The percentage for 1999 is 8.9.  The percentage for 2003 is 7.3.  The percentage for 2005 is 7.3.  The percentage for 2007 is 6.5.  The percentage for 2009 is 6.0.  The percentage for 2011 is 4.9.  The percentage for 2013 is 5.1.  The percentage for 2015 is 5.1.  The percentage for 2017 is 3.8.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had sexual intercourse with four or more persons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11.5. The percentage for Male students is 12.6. The percentage for Female students is 10.2. The percentage for 9th grade students is 4.1. The percentage for 10th grade students is 10.4. The percentage for 11th grade students is 13.9. The percentage for 12th grade students is 18.7. The percentage for White students is 10.5.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had sexual intercourse with four or more persons during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22.4.  The percentage for 1995 is 19.6.  The percentage for 1997 is 17.0.  The percentage for 1999 is 18.6.  The percentage for 2003 is 16.5.  The percentage for 2005 is 14.8.  The percentage for 2007 is 16.5.  The percentage for 2009 is 15.5.  The percentage for 2011 is 12.4.  The percentage for 2013 is 16.1.  The percentage for 2015 is 13.4.  The percentage for 2017 is 11.5.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currently sexually active (had sexual intercourse with at least one person, during the 3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33.5. The percentage for Male students is 32.5. The percentage for Female students is 34.6. The percentage for 9th grade students is 15.9. The percentage for 10th grade students is 31.5. The percentage for 11th grade students is 42.2. The percentage for 12th grade students is 49.1. The percentage for White students is 33.1.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9th grade students. The prevalence for 11th grade students is higher than for 9th grade students. The prevalence for 11th grade students is higher than for 10th grade students. The prevalence for 12th grade students is higher than for 9th grade students. The prevalence for 12th grade students is higher than for 10th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were currently sexually active (had sexual intercourse with at least one person, during the 3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45.6.  The percentage for 1995 is 45.3.  The percentage for 1997 is 40.4.  The percentage for 1999 is 40.4.  The percentage for 2003 is 38.8.  The percentage for 2005 is 39.3.  The percentage for 2007 is 41.4.  The percentage for 2009 is 40.3.  The percentage for 2011 is 37.6.  The percentage for 2013 is 40.2.  The percentage for 2015 is 35.5.  The percentage for 2017 is 33.5.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drove a car or other vehicle when they had been drinking alcohol (one or more times during the 30 days before the survey, among students who had driven a car or other vehicle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5.4. The percentage for Male students is 7.6. The percentage for Female students is 2.6. The percentage for 9th grade students is 5.2. The percentage for 10th grade students is 3.9. The percentage for 11th grade students is 5.2. The percentage for 12th grade students is 6.7. The percentage for White students is 5.4.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alcohol or used drugs before last sexual intercourse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15.1. The percentage for Male students is 17.5. The percentage for Female students is 12.8. The percentage for 10th grade students is 17.4. The percentage for 11th grade students is 10.3. The percentage for 12th grade students is 14.3. The percentage for White students is 14.4.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drank alcohol or used drugs before last sexual intercourse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23.3.  The percentage for 1995 is 25.6.  The percentage for 1997 is 27.4.  The percentage for 1999 is 29.2.  The percentage for 2003 is 24.6.  The percentage for 2005 is 20.7.  The percentage for 2007 is 22.3.  The percentage for 2009 is 22.3.  The percentage for 2011 is 19.8.  The percentage for 2013 is 18.3.  The percentage for 2015 is 18.5.  The percentage for 2017 is 15.1.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increased from 1993 to 1999, and decreased from 1999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used a condom during last sexual intercourse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50.7. The percentage for Male students is 53.8. The percentage for Female students is 48.1. The percentage for 10th grade students is 53.9. The percentage for 11th grade students is 44.8. The percentage for 12th grade students is 47.7. The percentage for White students is 51.3.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used a condom during last sexual intercourse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50.3.  The percentage for 1995 is 51.3.  The percentage for 1997 is 58.9.  The percentage for 1999 is 57.3.  The percentage for 2003 is 64.7.  The percentage for 2005 is 61.4.  The percentage for 2007 is 61.0.  The percentage for 2009 is 54.4.  The percentage for 2011 is 60.3.  The percentage for 2013 is 53.4.  The percentage for 2015 is 51.5.  The percentage for 2017 is 50.7.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1993 to 2003 and decreased from 2003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used birth control pills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25.4. The percentage for Male students is 19.1. The percentage for Female students is 30.9. The percentage for 10th grade students is 22.4. The percentage for 11th grade students is 30.6. The percentage for 12th grade students is 26.2. The percentage for White students is 26.5.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used birth control pills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20.5.  The percentage for 1995 is 19.6.  The percentage for 1997 is 20.4.  The percentage for 1999 is 19.6.  The percentage for 2003 is 24.6.  The percentage for 2005 is 24.0.  The percentage for 2007 is 25.0.  The percentage for 2009 is 23.1.  The percentage for 2011 is 25.5.  The percentage for 2013 is 25.9.  The percentage for 2015 is 28.2.  The percentage for 2017 is 25.4.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used an IUD (e.g., Mirena or ParaGard) or implant (e.g., Implanon or Nexplanon)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3.6. The percentage for Male students is 2.0. The percentage for Female students is 4.9. The percentage for 10th grade students is 3.2. The percentage for 11th grade students is 3.1. The percentage for 12th grade students is 5.6. The percentage for White students is 3.8.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used an IUD (e.g., Mirena or ParaGard) or implant (e.g., Implanon or Nexplanon)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1.1.  The percentage for 2015 is 3.4.  The percentage for 2017 is 3.6.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increased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used a shot (e.g., Depo-Provera), patch (e.g., OrthoEvra), or birth control ring (e.g., NuvaRing)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5.9. The percentage for Male students is 3.3. The percentage for Female students is 8.4. The percentage for 10th grade students is 7.6. The percentage for 11th grade students is 7.8. The percentage for 12th grade students is 3.6. The percentage for White students is 5.9.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used a shot (e.g., Depo-Provera), patch (e.g., OrthoEvra), or birth control ring (e.g., NuvaRing)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4.9.  The percentage for 2015 is 5.0.  The percentage for 2017 is 5.9.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used birth control pills; an IUD or implant; or a shot, patch, or birth control ring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34.9. The percentage for Male students is 24.4. The percentage for Female students is 44.2. The percentage for 10th grade students is 33.1. The percentage for 11th grade students is 41.5. The percentage for 12th grade students is 35.4. The percentage for White students is 36.1.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used birth control pills; an IUD or implant; or a shot, patch, or birth control ring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32.0.  The percentage for 2015 is 36.6.  The percentage for 2017 is 34.9.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used both a condom during and birth control pills; an IUD or implant; or a shot, patch, or birth control ring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11.9. The percentage for Male students is 9.0. The percentage for Female students is 14.7. The percentage for 10th grade students is 13.9. The percentage for 11th grade students is 12.5. The percentage for 12th grade students is 12.3. The percentage for White students is 12.4.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used both a condom during and birth control pills; an IUD or implant; or a shot, patch, or birth control ring before last sexual intercourse (to prevent pregnancy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11.0.  The percentage for 2015 is 11.6.  The percentage for 2017 is 11.9.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use any method to prevent pregnancy  (during last sexual intercourse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14.2. The percentage for Male students is 15.8. The percentage for Female students is 12.9. The percentage for 10th grade students is 11.3. The percentage for 11th grade students is 14.5. The percentage for 12th grade students is 17.4. The percentage for White students is 12.5.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did not use any method to prevent pregnancy  (during last sexual intercourse among students who were currently sexually active).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16.0.  The percentage for 1995 is 14.3.  The percentage for 1997 is 9.4.  The percentage for 1999 is 12.5.  The percentage for 2003 is 9.9.  The percentage for 2005 is 9.7.  The percentage for 2007 is 10.7.  The percentage for 2009 is 12.7.  The percentage for 2011 is 7.5.  The percentage for 2013 is 13.2.  The percentage for 2015 is 12.0.  The percentage for 2017 is 14.2.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1997 and did not change from 1997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drove a car or other vehicle when they had been drinking alcohol (one or more times during the 30 days before the survey, among students who had driven a car or other vehicle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7.6.  The percentage for 2015 is 6.3.  The percentage for 2017 is 5.4.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had obesity ( ≥ 95th percentile for body mass index, based on sex- and age-specific reference data from the 2000 CDC growth charts. In 2017, new, slightly different ranges were used to calculate biologically implausible responses to height and weight questions.).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19.5. The percentage for Male students is 23.4. The percentage for Female students is 15.4. The percentage for 9th grade students is 16.4. The percentage for 10th grade students is 22.1. The percentage for 11th grade students is 16.7. The percentage for 12th grade students is 22.3. The percentage for White students is 19.6.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12th grade students is higher than for 9th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had obesity ( ≥ 95th percentile for body mass index, based on sex- and age-specific reference data from the 2000 CDC growth charts. In 2017, new, slightly different ranges were used to calculate biologically implausible responses to height and weight questions.).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13.2.  The percentage for 2003 is 13.6.  The percentage for 2005 is 14.5.  The percentage for 2007 is 14.5.  The percentage for 2009 is 14.1.  The percentage for 2011 is 14.6.  The percentage for 2013 is 15.6.  The percentage for 2015 is 17.9.  The percentage for 2017 is 19.5.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Overweight ( ≥ 85th percentile but &lt;95th percentile for body mass index, based on sex- and age-specific reference data from the 2000 CDC growth charts. In 2017, new, slightly different ranges were used to calculate biologically implausible responses to height and weight questions.).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16.0. The percentage for Male students is 13.9. The percentage for Female students is 18.2. The percentage for 9th grade students is 16.3. The percentage for 10th grade students is 15.7. The percentage for 11th grade students is 17.3. The percentage for 12th grade students is 14.7. The percentage for White students is 16.1.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were Overweight ( ≥ 85th percentile but &lt;95th percentile for body mass index, based on sex- and age-specific reference data from the 2000 CDC growth charts. In 2017, new, slightly different ranges were used to calculate biologically implausible responses to height and weight questions.).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13.9.  The percentage for 2003 is 15.0.  The percentage for 2005 is 15.9.  The percentage for 2007 is 16.8.  The percentage for 2009 is 14.3.  The percentage for 2011 is 15.7.  The percentage for 2013 is 15.5.  The percentage for 2015 is 17.0.  The percentage for 2017 is 16.0.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described themselves as slightly or very overweight.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30.5. The percentage for Male students is 25.7. The percentage for Female students is 35.5. The percentage for 9th grade students is 27.6. The percentage for 10th grade students is 30.5. The percentage for 11th grade students is 29.3. The percentage for 12th grade students is 35.2. The percentage for White students is 30.8.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described themselves as slightly or very overweight.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40.0.  The percentage for 1995 is 32.8.  The percentage for 1997 is 32.8.  The percentage for 1999 is 34.7.  The percentage for 2003 is 34.9.  The percentage for 2005 is 33.7.  The percentage for 2007 is 31.0.  The percentage for 2009 is 30.6.  The percentage for 2011 is 32.7.  The percentage for 2013 is 35.6.  The percentage for 2015 is 32.7.  The percentage for 2017 is 30.5.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were trying to lose 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44.7. The percentage for Male students is 32.2. The percentage for Female students is 57.9. The percentage for 9th grade students is 42.4. The percentage for 10th grade students is 42.9. The percentage for 11th grade students is 46.3. The percentage for 12th grade students is 48.7. The percentage for White students is 44.9.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were trying to lose weight.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47.3.  The percentage for 1995 is 43.3.  The percentage for 1997 is 46.8.  The percentage for 1999 is 47.0.  The percentage for 2003 is 51.0.  The percentage for 2005 is 49.4.  The percentage for 2007 is 45.4.  The percentage for 2009 is 48.4.  The percentage for 2011 is 46.8.  The percentage for 2013 is 50.1.  The percentage for 2015 is 49.5.  The percentage for 2017 is 44.7.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drink fruit juice (100% fruit juices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29.2. The percentage for Male students is 31.3. The percentage for Female students is 27.1. The percentage for 9th grade students is 28.4. The percentage for 10th grade students is 27.9. The percentage for 11th grade students is 27.2. The percentage for 12th grade students is 34.2. The percentage for White students is 29.3.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drink fruit juice (100% fruit juices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22.1.  The percentage for 2003 is 20.9.  The percentage for 2005 is 18.9.  The percentage for 2007 is 24.2.  The percentage for 2009 is 22.3.  The percentage for 2011 is 24.0.  The percentage for 2013 is 24.9.  The percentage for 2015 is 29.1.  The percentage for 2017 is 29.2.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did not change from 1999 to 2005, and increased from 2005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fruit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14.8. The percentage for Male students is 17.7. The percentage for Female students is 11.6. The percentage for 9th grade students is 16.6. The percentage for 10th grade students is 13.6. The percentage for 11th grade students is 13.1. The percentage for 12th grade students is 15.3. The percentage for White students is 13.5.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fruit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14.2.  The percentage for 2003 is 13.4.  The percentage for 2005 is 14.0.  The percentage for 2007 is 14.6.  The percentage for 2009 is 13.3.  The percentage for 2011 is 13.8.  The percentage for 2013 is 11.9.  The percentage for 2015 is 14.5.  The percentage for 2017 is 14.8.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fruit or drink 100% fruit juices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7.9. The percentage for Male students is 9.4. The percentage for Female students is 6.4. The percentage for 9th grade students is 9.1. The percentage for 10th grade students is 7.2. The percentage for 11th grade students is 7.5. The percentage for 12th grade students is 7.9. The percentage for White students is 7.2.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fruit or drink 100% fruit juices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6.7.  The percentage for 2003 is 6.6.  The percentage for 2005 is 6.0.  The percentage for 2007 is 7.4.  The percentage for 2009 is 6.7.  The percentage for 2011 is 6.9.  The percentage for 2013 is 6.3.  The percentage for 2015 is 8.1.  The percentage for 2017 is 7.9.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fruit or drank 100% fruit juices one or more times per day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54.2. The percentage for Male students is 55.4. The percentage for Female students is 53.1. The percentage for 9th grade students is 54.8. The percentage for 10th grade students is 58.1. The percentage for 11th grade students is 55.1. The percentage for 12th grade students is 49.1. The percentage for White students is 54.3.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10th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ate fruit or drank 100% fruit juices one or more times per day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57.9.  The percentage for 2003 is 56.0.  The percentage for 2005 is 59.2.  The percentage for 2007 is 56.1.  The percentage for 2009 is 58.4.  The percentage for 2011 is 62.2.  The percentage for 2013 is 60.6.  The percentage for 2015 is 55.1.  The percentage for 2017 is 54.2.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texted or e-mailed while driving a car or other vehicle (on at least 1 day during the 30 days before the survey, among students who had driven a car or other vehicle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34.0. The percentage for Male students is 33.7. The percentage for Female students is 34.2. The percentage for 9th grade students is 13.7. The percentage for 10th grade students is 19.4. The percentage for 11th grade students is 39.9. The percentage for 12th grade students is 49.6. The percentage for White students is 34.6.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11th grade students is higher than for 9th grade students. The prevalence for 11th grade students is higher than for 10th grade students. The prevalence for 12th grade students is higher than for 9th grade students. The prevalence for 12th grade students is higher than for 10th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fruit or drank 100% fruit juices two or more times per day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26.1. The percentage for Male students is 27.8. The percentage for Female students is 24.1. The percentage for 9th grade students is 25.7. The percentage for 10th grade students is 28.2. The percentage for 11th grade students is 26.8. The percentage for 12th grade students is 23.8. The percentage for White students is 25.5.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ate fruit or drank 100% fruit juices two or more times per day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28.1.  The percentage for 2003 is 28.4.  The percentage for 2005 is 31.1.  The percentage for 2007 is 27.7.  The percentage for 2009 is 28.1.  The percentage for 2011 is 33.0.  The percentage for 2013 is 31.2.  The percentage for 2015 is 27.9.  The percentage for 2017 is 26.1.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fruit or drank 100% fruit juices three or more times per day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16.6. The percentage for Male students is 18.5. The percentage for Female students is 14.3. The percentage for 9th grade students is 18.2. The percentage for 10th grade students is 16.5. The percentage for 11th grade students is 17.2. The percentage for 12th grade students is 13.9. The percentage for White students is 15.9.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ate fruit or drank 100% fruit juices three or more times per day (such as orange juice, apple juice, or grape juice,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18.3.  The percentage for 2003 is 18.3.  The percentage for 2005 is 20.8.  The percentage for 2007 is 19.1.  The percentage for 2009 is 17.6.  The percentage for 2011 is 20.6.  The percentage for 2013 is 20.4.  The percentage for 2015 is 18.2.  The percentage for 2017 is 16.6.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2013 and decreased from 2013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green salad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43.3. The percentage for Male students is 51.0. The percentage for Female students is 35.9. The percentage for 9th grade students is 48.3. The percentage for 10th grade students is 42.9. The percentage for 11th grade students is 42.7. The percentage for 12th grade students is 37.4. The percentage for White students is 43.7.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green salad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33.3.  The percentage for 2003 is 32.0.  The percentage for 2005 is 35.8.  The percentage for 2007 is 38.9.  The percentage for 2009 is 36.5.  The percentage for 2011 is 37.1.  The percentage for 2013 is 37.6.  The percentage for 2015 is 42.3.  The percentage for 2017 is 43.3.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potatoes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29.8. The percentage for Male students is 29.8. The percentage for Female students is 29.9. The percentage for 9th grade students is 32.6. The percentage for 10th grade students is 29.6. The percentage for 11th grade students is 26.1. The percentage for 12th grade students is 30.8. The percentage for White students is 29.2.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9th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potatoes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19.5.  The percentage for 2003 is 21.2.  The percentage for 2005 is 24.4.  The percentage for 2007 is 25.1.  The percentage for 2009 is 26.3.  The percentage for 2011 is 23.5.  The percentage for 2013 is 26.5.  The percentage for 2015 is 30.8.  The percentage for 2017 is 29.8.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carrots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59.7. The percentage for Male students is 61.3. The percentage for Female students is 58.4. The percentage for 9th grade students is 62.1. The percentage for 10th grade students is 56.8. The percentage for 11th grade students is 55.7. The percentage for 12th grade students is 63.8. The percentage for White students is 59.2.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carrots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53.2.  The percentage for 2003 is 53.8.  The percentage for 2005 is 52.6.  The percentage for 2007 is 55.3.  The percentage for 2009 is 52.9.  The percentage for 2011 is 56.7.  The percentage for 2013 is 52.8.  The percentage for 2015 is 58.6.  The percentage for 2017 is 59.7.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other vegetables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22.9. The percentage for Male students is 27.9. The percentage for Female students is 17.6. The percentage for 9th grade students is 21.9. The percentage for 10th grade students is 20.4. The percentage for 11th grade students is 23.0. The percentage for 12th grade students is 27.1. The percentage for White students is 22.0.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other vegetables (one or more times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14.6.  The percentage for 2003 is 16.9.  The percentage for 2005 is 16.8.  The percentage for 2007 is 18.3.  The percentage for 2009 is 19.9.  The percentage for 2011 is 18.0.  The percentage for 2013 is 19.0.  The percentage for 2015 is 23.9.  The percentage for 2017 is 22.9.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vegetables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8.5. The percentage for Male students is 11.1. The percentage for Female students is 5.9. The percentage for 9th grade students is 8.7. The percentage for 10th grade students is 7.0. The percentage for 11th grade students is 8.7. The percentage for 12th grade students is 9.6. The percentage for White students is 8.2.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did not eat vegetables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3.8.  The percentage for 2003 is 4.1.  The percentage for 2005 is 5.1.  The percentage for 2007 is 5.5.  The percentage for 2009 is 6.0.  The percentage for 2011 is 5.6.  The percentage for 2013 is 6.5.  The percentage for 2015 is 8.3.  The percentage for 2017 is 8.5.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vegetables one or more times per day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55.4. The percentage for Male students is 52.7. The percentage for Female students is 57.4. The percentage for 9th grade students is 52.1. The percentage for 10th grade students is 58.8. The percentage for 11th grade students is 58.9. The percentage for 12th grade students is 51.9. The percentage for White students is 55.5.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11th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ate vegetables one or more times per day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65.8.  The percentage for 2003 is 65.8.  The percentage for 2005 is 65.7.  The percentage for 2007 is 60.1.  The percentage for 2009 is 62.2.  The percentage for 2011 is 65.1.  The percentage for 2013 is 62.5.  The percentage for 2015 is 55.8.  The percentage for 2017 is 55.4.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texted or e-mailed while driving a car or other vehicle (on at least 1 day during the 30 days before the survey, among students who had driven a car or other vehicle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35.5.  The percentage for 2015 is 35.1.  The percentage for 2017 is 34.0.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vegetables two or more times per day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22.5. The percentage for Male students is 23.4. The percentage for Female students is 20.3. The percentage for 9th grade students is 20.1. The percentage for 10th grade students is 23.2. The percentage for 11th grade students is 25.6. The percentage for 12th grade students is 20.7. The percentage for White students is 22.4.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11th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ate vegetables two or more times per day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30.7.  The percentage for 2003 is 29.9.  The percentage for 2005 is 27.2.  The percentage for 2007 is 26.1.  The percentage for 2009 is 28.3.  The percentage for 2011 is 33.0.  The percentage for 2013 is 28.6.  The percentage for 2015 is 23.8.  The percentage for 2017 is 22.5.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vegetables three or more times per day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11.0. The percentage for Male students is 11.5. The percentage for Female students is 9.6. The percentage for 9th grade students is 9.9. The percentage for 10th grade students is 11.9. The percentage for 11th grade students is 14.6. The percentage for 12th grade students is 6.9. The percentage for White students is 10.7.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11th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ate vegetables three or more times per day (green salad, potatoes [excluding French fries, fried potatoes, or potato chips], carrots, or other vegetables,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14.5.  The percentage for 2003 is 16.3.  The percentage for 2005 is 14.5.  The percentage for 2007 is 14.0.  The percentage for 2009 is 14.5.  The percentage for 2011 is 18.7.  The percentage for 2013 is 15.3.  The percentage for 2015 is 12.9.  The percentage for 2017 is 11.0.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did not change from 1999 to 2013, and decreased from 2013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drink a can, bottle, or glass of soda or pop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23.1. The percentage for Male students is 21.1. The percentage for Female students is 25.3. The percentage for 9th grade students is 22.0. The percentage for 10th grade students is 22.7. The percentage for 11th grade students is 24.4. The percentage for 12th grade students is 23.8. The percentage for White students is 23.0.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high school students who did not drink a can, bottle, or glass of soda or pop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15.8.  The percentage for 2009 is 18.6.  The percentage for 2011 is 19.8.  The percentage for 2013 is 20.1.  The percentage for 2015 is 21.8.  The percentage for 2017 is 23.1.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a can, bottle, or glass of soda or pop one or more times per day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26.2. The percentage for Male students is 30.1. The percentage for Female students is 21.4. The percentage for 9th grade students is 23.9. The percentage for 10th grade students is 23.2. The percentage for 11th grade students is 27.9. The percentage for 12th grade students is 29.8. The percentage for White students is 26.4.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high school students who drank a can, bottle, or glass of soda or pop one or more times per day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45.9.  The percentage for 2009 is 34.5.  The percentage for 2011 is 39.1.  The percentage for 2013 is 38.0.  The percentage for 2015 is 30.1.  The percentage for 2017 is 26.2.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a can, bottle, or glass of soda or pop two or more times per day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18.1. The percentage for Male students is 22.3. The percentage for Female students is 13.1. The percentage for 9th grade students is 16.2. The percentage for 10th grade students is 17.7. The percentage for 11th grade students is 19.9. The percentage for 12th grade students is 18.3. The percentage for White students is 18.1.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high school students who drank a can, bottle, or glass of soda or pop two or more times per day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35.2.  The percentage for 2009 is 24.4.  The percentage for 2011 is 28.2.  The percentage for 2013 is 29.5.  The percentage for 2015 is 22.1.  The percentage for 2017 is 18.1.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a can, bottle, or glass of soda or pop three or more times per day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10.5. The percentage for Male students is 13.4. The percentage for Female students is 7.2. The percentage for 9th grade students is 8.3. The percentage for 10th grade students is 10.8. The percentage for 11th grade students is 12.2. The percentage for 12th grade students is 11.1. The percentage for White students is 10.6.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high school students who drank a can, bottle, or glass of soda or pop three or more times per day (such as Coke, Pepsi, or Sprite, not counting diet soda or diet pop,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21.9.  The percentage for 2009 is 14.7.  The percentage for 2011 is 15.6.  The percentage for 2013 is 18.7.  The percentage for 2015 is 13.5.  The percentage for 2017 is 10.5.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drink milk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23.1. The percentage for Male students is 18.1. The percentage for Female students is 28.1. The percentage for 9th grade students is 17.9. The percentage for 10th grade students is 25.8. The percentage for 11th grade students is 22.1. The percentage for 12th grade students is 27.4. The percentage for White students is 21.8.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10th grade students is higher than for 9th grade students. The prevalence for 12th grade students is higher than for 9th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did not drink milk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17.1.  The percentage for 2015 is 21.2.  The percentage for 2017 is 23.1.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increased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one or more glasses per day of milk (counting the milk they drank in a glass or cup, from a carton, or with cereal and counting the half pint of milk served at school as equal to one glass,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32.6. The percentage for Male students is 38.8. The percentage for Female students is 26.3. The percentage for 9th grade students is 37.2. The percentage for 10th grade students is 30.3. The percentage for 11th grade students is 35.7. The percentage for 12th grade students is 26.1. The percentage for White students is 33.4.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10th grade students. The prevalence for 9th grade students is higher than for 12th grade students. The prevalence for 11th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a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drank one or more glasses per day of milk (counting the milk they drank in a glass or cup, from a carton, or with cereal and counting the half pint of milk served at school as equal to one glass,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44.2.  The percentage for 2015 is 33.8.  The percentage for 2017 is 32.6.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carried a weapon (such as a gun, knife, or club,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23.8. The percentage for Male students is 36.9. The percentage for Female students is 9.7. The percentage for 9th grade students is 22.4. The percentage for 10th grade students is 23.0. The percentage for 11th grade students is 24.9. The percentage for 12th grade students is 23.9. The percentage for White students is 23.4.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two or more glasses per day of milk (counting the milk they drank in a glass or cup, from a carton, or with cereal and counting the half pint of milk served at school as equal to one glass,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22.9. The percentage for Male students is 28.9. The percentage for Female students is 16.7. The percentage for 9th grade students is 27.0. The percentage for 10th grade students is 20.5. The percentage for 11th grade students is 24.3. The percentage for 12th grade students is 18.7. The percentage for White students is 23.7.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drank two or more glasses per day of milk (counting the milk they drank in a glass or cup, from a carton, or with cereal and counting the half pint of milk served at school as equal to one glass,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27.5.  The percentage for 2015 is 20.8.  The percentage for 2017 is 22.9.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drank three or more glasses per day of milk (counting the milk they drank in a glass or cup, from a carton, or with cereal and counting the half pint of milk served at school as equal to one glass,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11.9. The percentage for Male students is 14.8. The percentage for Female students is 8.8. The percentage for 9th grade students is 14.2. The percentage for 10th grade students is 10.1. The percentage for 11th grade students is 12.8. The percentage for 12th grade students is 9.7. The percentage for White students is 12.4.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drank three or more glasses per day of milk (counting the milk they drank in a glass or cup, from a carton, or with cereal and counting the half pint of milk served at school as equal to one glass,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14.2.  The percentage for 2015 is 9.9.  The percentage for 2017 is 11.9.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eat breakfast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14.0. The percentage for Male students is 16.0. The percentage for Female students is 11.9. The percentage for 9th grade students is 12.8. The percentage for 10th grade students is 15.4. The percentage for 11th grade students is 14.1. The percentage for 12th grade students is 13.7. The percentage for White students is 13.5.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did not eat breakfast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12.4.  The percentage for 2015 is 14.8.  The percentage for 2017 is 14.0.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ate breakfast on all 7 days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34.6. The percentage for Male students is 37.4. The percentage for Female students is 31.9. The percentage for 9th grade students is 36.1. The percentage for 10th grade students is 33.6. The percentage for 11th grade students is 34.1. The percentage for 12th grade students is 34.5. The percentage for White students is 34.6.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2013-2017. This slide shows percentages from 2013 through 2017 for high school students who ate breakfast on all 7 days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2013 is 38.7.  The percentage for 2015 is 34.3.  The percentage for 2017 is 34.6.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physically active at least 60 minutes per day on 5 or more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44.4. The percentage for Male students is 53.3. The percentage for Female students is 35.4. The percentage for 9th grade students is 53.6. The percentage for 10th grade students is 43.8. The percentage for 11th grade students is 41.2. The percentage for 12th grade students is 38.0. The percentage for White students is 44.2.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10th grade students. The prevalence for 9th grade students is higher than for 11th grade students. The prevalence for 9th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high school students who were physically active at least 60 minutes per day on 5 or more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52.4.  The percentage for 2013 is 48.5.  The percentage for 2015 is 44.9.  The percentage for 2017 is 44.4.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did not participate in at least 60 minutes of physical activity on at least 1 day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16.5. The percentage for Male students is 16.1. The percentage for Female students is 17.0. The percentage for 9th grade students is 12.7. The percentage for 10th grade students is 16.3. The percentage for 11th grade students is 14.7. The percentage for 12th grade students is 23.2. The percentage for White students is 16.1.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12th grade students is higher than for 9th grade students. The prevalence for 12th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high school students who did not participate in at least 60 minutes of physical activity on at least 1 day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13.3.  The percentage for 2013 is 15.0.  The percentage for 2015 is 17.2.  The percentage for 2017 is 16.5.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physically active at least 60 minutes per day on all 7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23.4. The percentage for Male students is 30.4. The percentage for Female students is 16.1. The percentage for 9th grade students is 29.9. The percentage for 10th grade students is 23.0. The percentage for 11th grade students is 21.7. The percentage for 12th grade students is 17.6. The percentage for White students is 23.3.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10th grade students. The prevalence for 9th grade students is higher than for 11th grade students. The prevalence for 9th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2011-2017. This slide shows percentages from 2011 through 2017 for high school students who were physically active at least 60 minutes per day on all 7 days (in any kind of physical activity that increased their heart rate and made them breathe hard some of the time during the 7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2011 is 29.0.  The percentage for 2013 is 31.0.  The percentage for 2015 is 25.8.  The percentage for 2017 is 23.4.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decreased from 2011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watched television 3 or more hours per day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23.9. The percentage for Male students is 23.7. The percentage for Female students is 23.7. The percentage for 9th grade students is 25.1. The percentage for 10th grade students is 24.4. The percentage for 11th grade students is 20.1. The percentage for 12th grade students is 25.2. The percentage for White students is 22.9.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b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watched television 3 or more hours per day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42.2.  The percentage for 2003 is 33.9.  The percentage for 2005 is 38.5.  The percentage for 2007 is 32.0.  The percentage for 2009 is 31.5.  The percentage for 2011 is 31.2.  The percentage for 2013 is 32.9.  The percentage for 2015 is 26.8.  The percentage for 2017 is 23.9.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carried a weapon (such as a gun, knife, or club,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28.7.  The percentage for 1995 is 25.6.  The percentage for 1997 is 25.5.  The percentage for 1999 is 21.5.  The percentage for 2003 is 20.7.  The percentage for 2005 is 22.3.  The percentage for 2007 is 21.3.  The percentage for 2009 is 24.4.  The percentage for 2011 is 20.7.  The percentage for 2013 is 24.3.  The percentage for 2015 is 26.1.  The percentage for 2017 is 23.8.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decreased from 1993 to 1999, and increased from 1999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played video or computer games or used a computer 3 or more hours per day (counting time spent on things such as Xbox, PlayStation, an iPad or other tablet, a smartphone, texting, YouTube, Instagram, Facebook, or other social media, for something that was not school work,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40.8. The percentage for Male students is 39.8. The percentage for Female students is 41.7. The percentage for 9th grade students is 44.3. The percentage for 10th grade students is 42.9. The percentage for 11th grade students is 40.1. The percentage for 12th grade students is 36.4. The percentage for White students is 41.4.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2007-2017. This slide shows percentages from 2007 through 2017 for high school students who played video or computer games or used a computer 3 or more hours per day (counting time spent on things such as Xbox, PlayStation, an iPad or other tablet, a smartphone, texting, YouTube, Instagram, Facebook, or other social media, for something that was not school work, on an average school day).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2007 is 27.7.  The percentage for 2009 is 24.1.  The percentage for 2011 is 32.2.  The percentage for 2013 is 41.6.  The percentage for 2015 is 43.4.  The percentage for 2017 is 40.8.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attended physical education (PE) classes on 1 or more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38.5. The percentage for Male students is 46.2. The percentage for Female students is 30.5. The percentage for 9th grade students is 66.0. The percentage for 10th grade students is 34.6. The percentage for 11th grade students is 24.9. The percentage for 12th grade students is 23.3. The percentage for White students is 38.3.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10th grade students. The prevalence for 9th grade students is higher than for 11th grade students. The prevalence for 9th grade students is higher than for 12th grade students. The prevalence for 10th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attended physical education (PE) classes on 1 or more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41.0.  The percentage for 1995 is 38.0.  The percentage for 1997 is 35.4.  The percentage for 1999 is 38.2.  The percentage for 2003 is 33.2.  The percentage for 2005 is 36.2.  The percentage for 2007 is 33.2.  The percentage for 2009 is 32.6.  The percentage for 2011 is 35.7.  The percentage for 2013 is 38.2.  The percentage for 2015 is 36.8.  The percentage for 2017 is 38.5.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2009 and did not change from 2009 to 2017.</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attended physical education classes on all 5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26.9. The percentage for Male students is 30.8. The percentage for Female students is 23.3. The percentage for 9th grade students is 50.8. The percentage for 10th grade students is 24.2. The percentage for 11th grade students is 13.0. The percentage for 12th grade students is 15.4. The percentage for White students is 26.8.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9th grade students is higher than for 10th grade students. The prevalence for 9th grade students is higher than for 11th grade students. The prevalence for 9th grade students is higher than for 12th grade students. The prevalence for 10th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attended physical education classes on all 5 days (in an average week when they were in school).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36.3.  The percentage for 1995 is 32.5.  The percentage for 1997 is 26.5.  The percentage for 1999 is 30.7.  The percentage for 2003 is 28.6.  The percentage for 2005 is 31.7.  The percentage for 2007 is 25.5.  The percentage for 2009 is 24.0.  The percentage for 2011 is 27.7.  The percentage for 2013 is 30.7.  The percentage for 2015 is 25.2.  The percentage for 2017 is 26.9.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played on at least one sports team (counting any teams run by their school or community groups,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50.5. The percentage for Male students is 54.3. The percentage for Female students is 46.8. The percentage for 9th grade students is 57.5. The percentage for 10th grade students is 50.2. The percentage for 11th grade students is 47.9. The percentage for 12th grade students is 44.8. The percentage for White students is 50.7.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9th grade students is higher than for 11th grade students. The prevalence for 9th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1999-2017. This slide shows percentages from 1999 through 2017 for high school students who played on at least one sports team (counting any teams run by their school or community groups,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1999 is 49.5.  The percentage for 2003 is 52.7.  The percentage for 2005 is 51.9.  The percentage for 2007 is 51.8.  The percentage for 2009 is 52.2.  The percentage for 2011 is 56.9.  The percentage for 2013 is 52.1.  The percentage for 2015 is 51.7.  The percentage for 2017 is 50.5.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1999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had a concussion from playing a sport or being physically active (one or more times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15.2. The percentage for Male students is 18.4. The percentage for Female students is 10.8. The percentage for 9th grade students is 17.1. The percentage for 10th grade students is 15.0. The percentage for 11th grade students is 16.1. The percentage for 12th grade students is 10.7. The percentage for White students is 14.3.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The prevalence for 11th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were ever tested for human immunodeficiency virus (HIV) (not counting tests done if they donated blood).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12.3. The percentage for Male students is 13.0. The percentage for Female students is 10.9. The percentage for 9th grade students is 10.5. The percentage for 10th grade students is 10.4. The percentage for 11th grade students is 13.6. The percentage for 12th grade students is 15.5. The percentage for White students is 11.7.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12th grade students is higher than for 10th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a.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were ever tested for human immunodeficiency virus (HIV) (not counting tests done if they donated blood).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13.1.  The percentage for 2017 is 12.3.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b.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saw a dentist (for a check-up, exam, teeth cleaning, or other dental work,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77.1. The percentage for Male students is 74.9. The percentage for Female students is 79.4. The percentage for 9th grade students is 78.8. The percentage for 10th grade students is 72.9. The percentage for 11th grade students is 78.7. The percentage for 12th grade students is 78.3. The percentage for White students is 78.1.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c.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saw a dentist (for a check-up, exam, teeth cleaning, or other dental work,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73.3.  The percentage for 2017 is 77.1.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never saw a dentist (for a check-up, exam, teeth cleaning, or other dental work).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1.8. The percentage for Male students is 2.5. The percentage for Female students is 0.9. The percentage for 9th grade students is 2.7. The percentage for 10th grade students is 2.3. The percentage for 11th grade students is 1.0. The percentage for 12th grade students is 0.4. The percentage for White students is 1.3.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9th grade students is higher than for 12th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never saw a dentist (for a check-up, exam, teeth cleaning, or other dental work).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1.4.  The percentage for 2017 is 1.8.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c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had ever been told by a doctor or nurse that they had asthma.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23.8. The percentage for Male students is 24.2. The percentage for Female students is 23.3. The percentage for 9th grade students is 22.6. The percentage for 10th grade students is 23.9. The percentage for 11th grade students is 27.6. The percentage for 12th grade students is 22.1. The percentage for White students is 22.7.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carried a weapon on school property  (such as a gun, knife, or club,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4.8. The percentage for Male students is 7.6. The percentage for Female students is 1.5. The percentage for 9th grade students is 3.5. The percentage for 10th grade students is 5.3. The percentage for 11th grade students is 5.8. The percentage for 12th grade students is 4.1. The percentage for White students is 4.7.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2005-2017. This slide shows percentages from 2005 through 2017 for high school students who had ever been told by a doctor or nurse that they had asthma.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2005 is 23.7.  The percentage for 2007 is 24.6.  The percentage for 2009 is 25.7.  The percentage for 2011 is 22.7.  The percentage for 2013 is 20.9.  The percentage for 2015 is 25.9.  The percentage for 2017 is 23.8.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2005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got 8 or more hours of sleep (on an average school night).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21.6. The percentage for Male students is 23.0. The percentage for Female students is 20.3. The percentage for 9th grade students is 30.5. The percentage for 10th grade students is 20.9. The percentage for 11th grade students is 14.3. The percentage for 12th grade students is 17.9. The percentage for White students is 21.5.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9th grade students is higher than for 10th grade students. The prevalence for 9th grade students is higher than for 11th grade students. The prevalence for 9th grade students is higher than for 12th grade students. The prevalence for 10th grade students is higher than for 11th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got 8 or more hours of sleep (on an average school night).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17.5.  The percentage for 2017 is 21.6.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described their grades in school as mostly A's or B's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79.0. The percentage for Male students is 74.4. The percentage for Female students is 84.5. The percentage for 9th grade students is 77.9. The percentage for 10th grade students is 76.3. The percentage for 11th grade students is 78.1. The percentage for 12th grade students is 84.4. The percentage for White students is 79.3.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female students is higher than for male students. The prevalence for 12th grade students is higher than for 10th grade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2015-2017. This slide shows percentages from 2015 through 2017 for high school students who described their grades in school as mostly A's or B's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2015 is 75.7.  The percentage for 2017 is 79.0.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based on linear trend analyses using logistic regression models controlling for sex, race/ethnicity, and grade (p &lt; 0.05), the prevalence did not change from 2015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saw a doctor or nurse (for a check-up or physical exam when they were not sick or injured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71.8. The percentage for Male students is 71.3. The percentage for Female students is 72.7. The percentage for 9th grade students is 73.8. The percentage for 10th grade students is 70.9. The percentage for 11th grade students is 73.2. The percentage for 12th grade students is 70.1. The percentage for White students is 72.2.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d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percentages of high school students who would feel comfortable seeking help from one or more adults besides their parents if they had an important question affecting their life.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83.6. The percentage for Male students is 81.2. The percentage for Female students is 85.8. The percentage for 9th grade students is 85.3. The percentage for 10th grade students is 82.7. The percentage for 11th grade students is 82.3. The percentage for 12th grade students is 84.5. The percentage for White students is 84.5.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e.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These are results from the West Virginia Youth Risk Behavior Surveys, 1993-2017. This slide shows percentages from 1993 through 2017 for high school students who carried a weapon on school property  (such as a gun, knife, or club, on at least 1 day during the 30 days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 The percentage for 1993 is 14.1.  The percentage for 1995 is 12.2.  The percentage for 1997 is 10.8.  The percentage for 1999 is 9.8.  The percentage for 2003 is 6.6.  The percentage for 2005 is 8.5.  The percentage for 2007 is 6.9.  The percentage for 2009 is 6.5.  The percentage for 2011 is 5.5.  The percentage for 2013 is 5.5.  The percentage for 2015 is 6.5.  The percentage for 2017 is 4.8. </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1993 to 2017. </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f.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Arial" panose="020B0604020202020204" pitchFamily="34" charset="0"/>
              </a:rPr>
              <a:t>Data for this slide are from the 2017 West Virginia Youth Risk Behavior Survey. This slide shows the percentage of high school students who carried a gun  (not counting the days when they carried a gun only for hunting or for a sport such as target shooting, on at least 1 day during the 12 months before the survey). </a:t>
            </a:r>
            <a:endParaRPr lang="en-US"/>
          </a:p>
          <a:p>
            <a:pPr>
              <a:spcBef>
                <a:spcPct val="0"/>
              </a:spcBef>
            </a:pPr>
            <a:endParaRPr lang="en-US" baseline="0" dirty="0">
              <a:latin typeface="Arial" pitchFamily="34" charset="0"/>
            </a:endParaRPr>
          </a:p>
          <a:p>
            <a:pPr>
              <a:spcBef>
                <a:spcPct val="0"/>
              </a:spcBef>
            </a:pPr>
            <a:r>
              <a:rPr lang="en-US" sz="1000" baseline="0" dirty="0">
                <a:latin typeface="Arial" pitchFamily="34" charset="0"/>
              </a:rPr>
              <a:t>The percentage for all students is 7.4. The percentage for Male students is 12.0. The percentage for Female students is 2.3. The percentage for 9th grade students is 6.4. The percentage for 10th grade students is 6.2. The percentage for 11th grade students is 6.2. The percentage for 12th grade students is 9.9. The percentage for White students is 6.5. All Hispanic students are included in the Hispanic category.  All other races are non-Hispanic. Note: This graph contains weighted results. Missing bar indicates fewer than 100 students in this subgroup.</a:t>
            </a:r>
            <a:endParaRPr lang="en-US" dirty="0">
              <a:latin typeface="Arial" pitchFamily="34" charset="0"/>
            </a:endParaRPr>
          </a:p>
          <a:p>
            <a:pPr>
              <a:spcBef>
                <a:spcPct val="0"/>
              </a:spcBef>
            </a:pPr>
            <a:endParaRPr lang="en-US" baseline="0" dirty="0">
              <a:latin typeface="Arial" pitchFamily="34" charset="0"/>
            </a:endParaRPr>
          </a:p>
          <a:p>
            <a:pPr>
              <a:spcBef>
                <a:spcPct val="0"/>
              </a:spcBef>
            </a:pPr>
            <a:r>
              <a:rPr lang="en-US" sz="1000" baseline="0" dirty="0">
                <a:latin typeface="Arial" pitchFamily="34" charset="0"/>
              </a:rPr>
              <a:t>For this behavior, the prevalence for male students is higher than for female students. (Based on t-test analysis, p &lt; 0.05.)</a:t>
            </a:r>
            <a:endParaRPr lang="en-US" dirty="0">
              <a:latin typeface="Arial"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a:t>
            </a:fld>
            <a:endParaRPr lang="en-US"/>
          </a:p>
        </p:txBody>
      </p:sp>
    </p:spTree>
    <p:extLst>
      <p:ext uri="{BB962C8B-B14F-4D97-AF65-F5344CB8AC3E}">
        <p14:creationId xmlns:p14="http://schemas.microsoft.com/office/powerpoint/2010/main" val="1054960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4275" name="Rectangle 3"/>
          <p:cNvSpPr>
            <a:spLocks noGrp="1" noChangeArrowheads="1"/>
          </p:cNvSpPr>
          <p:nvPr>
            <p:ph type="ctrTitle"/>
          </p:nvPr>
        </p:nvSpPr>
        <p:spPr>
          <a:xfrm>
            <a:off x="677863" y="2286000"/>
            <a:ext cx="7788275" cy="1143000"/>
          </a:xfrm>
          <a:prstGeom prst="rect">
            <a:avLst/>
          </a:prstGeom>
        </p:spPr>
        <p:txBody>
          <a:bodyPr anchor="b"/>
          <a:lstStyle>
            <a:lvl1pPr>
              <a:defRPr/>
            </a:lvl1pPr>
          </a:lstStyle>
          <a:p>
            <a:r>
              <a:rPr lang="en-US"/>
              <a:t>Click to edit Master title style</a:t>
            </a:r>
          </a:p>
        </p:txBody>
      </p:sp>
      <p:sp>
        <p:nvSpPr>
          <p:cNvPr id="54276" name="Rectangle 4"/>
          <p:cNvSpPr>
            <a:spLocks noGrp="1" noChangeArrowheads="1"/>
          </p:cNvSpPr>
          <p:nvPr>
            <p:ph type="subTitle" idx="1"/>
          </p:nvPr>
        </p:nvSpPr>
        <p:spPr>
          <a:xfrm>
            <a:off x="1354138" y="3886200"/>
            <a:ext cx="6435725" cy="1752600"/>
          </a:xfrm>
          <a:prstGeom prst="rect">
            <a:avLst/>
          </a:prstGeom>
        </p:spPr>
        <p:txBody>
          <a:bodyPr/>
          <a:lstStyle>
            <a:lvl1pPr marL="0" indent="0" algn="ctr">
              <a:buFont typeface="Monotype Sorts" pitchFamily="2" charset="2"/>
              <a:buNone/>
              <a:defRPr/>
            </a:lvl1pPr>
          </a:lstStyle>
          <a:p>
            <a:r>
              <a:rPr lang="en-US"/>
              <a:t>Click to edit Master subtitle style</a:t>
            </a:r>
          </a:p>
        </p:txBody>
      </p:sp>
    </p:spTree>
    <p:extLst>
      <p:ext uri="{BB962C8B-B14F-4D97-AF65-F5344CB8AC3E}">
        <p14:creationId xmlns:p14="http://schemas.microsoft.com/office/powerpoint/2010/main" val="315658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104900"/>
          </a:xfrm>
          <a:prstGeom prst="rect">
            <a:avLst/>
          </a:prstGeo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09600" y="1524000"/>
            <a:ext cx="8059738" cy="41148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6636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3225" y="342900"/>
            <a:ext cx="2052638" cy="52959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3725" y="342900"/>
            <a:ext cx="6007100" cy="52959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9536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104900"/>
          </a:xfrm>
          <a:prstGeom prst="rect">
            <a:avLst/>
          </a:prstGeom>
        </p:spPr>
        <p:txBody>
          <a:bodyPr/>
          <a:lstStyle/>
          <a:p>
            <a:r>
              <a:rPr lang="en-US" dirty="0" smtClean="0"/>
              <a:t>Click to edit Master title style</a:t>
            </a:r>
            <a:endParaRPr lang="en-US" dirty="0"/>
          </a:p>
        </p:txBody>
      </p:sp>
      <p:sp>
        <p:nvSpPr>
          <p:cNvPr id="3" name="Chart Placeholder 2"/>
          <p:cNvSpPr>
            <a:spLocks noGrp="1"/>
          </p:cNvSpPr>
          <p:nvPr>
            <p:ph type="chart" idx="1"/>
          </p:nvPr>
        </p:nvSpPr>
        <p:spPr>
          <a:xfrm>
            <a:off x="609600" y="1524000"/>
            <a:ext cx="8059738" cy="4114800"/>
          </a:xfrm>
          <a:prstGeom prst="rect">
            <a:avLst/>
          </a:prstGeom>
        </p:spPr>
        <p:txBody>
          <a:bodyPr/>
          <a:lstStyle/>
          <a:p>
            <a:pPr lvl="0"/>
            <a:endParaRPr lang="en-US" noProof="0" smtClean="0"/>
          </a:p>
        </p:txBody>
      </p:sp>
    </p:spTree>
    <p:extLst>
      <p:ext uri="{BB962C8B-B14F-4D97-AF65-F5344CB8AC3E}">
        <p14:creationId xmlns:p14="http://schemas.microsoft.com/office/powerpoint/2010/main" val="119772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1049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609600" y="1524000"/>
            <a:ext cx="8059738"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717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67254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342900"/>
            <a:ext cx="8212138" cy="11049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24000"/>
            <a:ext cx="3952875"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4875" y="1524000"/>
            <a:ext cx="3954463"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0278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8269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42900"/>
            <a:ext cx="8212138" cy="11049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607435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162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7272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24495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8" name="Text Box 11"/>
          <p:cNvSpPr txBox="1">
            <a:spLocks noChangeArrowheads="1"/>
          </p:cNvSpPr>
          <p:nvPr/>
        </p:nvSpPr>
        <p:spPr bwMode="auto">
          <a:xfrm>
            <a:off x="3305175" y="6310313"/>
            <a:ext cx="4619625" cy="336550"/>
          </a:xfrm>
          <a:prstGeom prst="rect">
            <a:avLst/>
          </a:prstGeom>
          <a:noFill/>
          <a:ln>
            <a:noFill/>
          </a:ln>
          <a:extLst/>
        </p:spPr>
        <p:txBody>
          <a:bodyPr>
            <a:spAutoFit/>
          </a:bodyPr>
          <a:lstStyle>
            <a:lvl1pPr algn="ctr" eaLnBrk="0" hangingPunct="0">
              <a:defRPr sz="2000" b="1">
                <a:solidFill>
                  <a:srgbClr val="FFCC00"/>
                </a:solidFill>
                <a:latin typeface="Arial" pitchFamily="34" charset="0"/>
              </a:defRPr>
            </a:lvl1pPr>
            <a:lvl2pPr marL="742950" indent="-285750" algn="ctr" eaLnBrk="0" hangingPunct="0">
              <a:defRPr sz="2000" b="1">
                <a:solidFill>
                  <a:srgbClr val="FFCC00"/>
                </a:solidFill>
                <a:latin typeface="Arial" pitchFamily="34" charset="0"/>
              </a:defRPr>
            </a:lvl2pPr>
            <a:lvl3pPr marL="1143000" indent="-228600" algn="ctr" eaLnBrk="0" hangingPunct="0">
              <a:defRPr sz="2000" b="1">
                <a:solidFill>
                  <a:srgbClr val="FFCC00"/>
                </a:solidFill>
                <a:latin typeface="Arial" pitchFamily="34" charset="0"/>
              </a:defRPr>
            </a:lvl3pPr>
            <a:lvl4pPr marL="1600200" indent="-228600" algn="ctr" eaLnBrk="0" hangingPunct="0">
              <a:defRPr sz="2000" b="1">
                <a:solidFill>
                  <a:srgbClr val="FFCC00"/>
                </a:solidFill>
                <a:latin typeface="Arial" pitchFamily="34" charset="0"/>
              </a:defRPr>
            </a:lvl4pPr>
            <a:lvl5pPr marL="2057400" indent="-228600" algn="ctr" eaLnBrk="0" hangingPunct="0">
              <a:defRPr sz="2000" b="1">
                <a:solidFill>
                  <a:srgbClr val="FFCC00"/>
                </a:solidFill>
                <a:latin typeface="Arial" pitchFamily="34" charset="0"/>
              </a:defRPr>
            </a:lvl5pPr>
            <a:lvl6pPr marL="2514600" indent="-228600" algn="ctr" eaLnBrk="0" fontAlgn="base" hangingPunct="0">
              <a:spcBef>
                <a:spcPct val="0"/>
              </a:spcBef>
              <a:spcAft>
                <a:spcPct val="0"/>
              </a:spcAft>
              <a:defRPr sz="2000" b="1">
                <a:solidFill>
                  <a:srgbClr val="FFCC00"/>
                </a:solidFill>
                <a:latin typeface="Arial" pitchFamily="34" charset="0"/>
              </a:defRPr>
            </a:lvl6pPr>
            <a:lvl7pPr marL="2971800" indent="-228600" algn="ctr" eaLnBrk="0" fontAlgn="base" hangingPunct="0">
              <a:spcBef>
                <a:spcPct val="0"/>
              </a:spcBef>
              <a:spcAft>
                <a:spcPct val="0"/>
              </a:spcAft>
              <a:defRPr sz="2000" b="1">
                <a:solidFill>
                  <a:srgbClr val="FFCC00"/>
                </a:solidFill>
                <a:latin typeface="Arial" pitchFamily="34" charset="0"/>
              </a:defRPr>
            </a:lvl7pPr>
            <a:lvl8pPr marL="3429000" indent="-228600" algn="ctr" eaLnBrk="0" fontAlgn="base" hangingPunct="0">
              <a:spcBef>
                <a:spcPct val="0"/>
              </a:spcBef>
              <a:spcAft>
                <a:spcPct val="0"/>
              </a:spcAft>
              <a:defRPr sz="2000" b="1">
                <a:solidFill>
                  <a:srgbClr val="FFCC00"/>
                </a:solidFill>
                <a:latin typeface="Arial" pitchFamily="34" charset="0"/>
              </a:defRPr>
            </a:lvl8pPr>
            <a:lvl9pPr marL="3886200" indent="-228600" algn="ctr" eaLnBrk="0" fontAlgn="base" hangingPunct="0">
              <a:spcBef>
                <a:spcPct val="0"/>
              </a:spcBef>
              <a:spcAft>
                <a:spcPct val="0"/>
              </a:spcAft>
              <a:defRPr sz="2000" b="1">
                <a:solidFill>
                  <a:srgbClr val="FFCC00"/>
                </a:solidFill>
                <a:latin typeface="Arial" pitchFamily="34" charset="0"/>
              </a:defRPr>
            </a:lvl9pPr>
          </a:lstStyle>
          <a:p>
            <a:pPr algn="l">
              <a:defRPr/>
            </a:pPr>
            <a:endParaRPr lang="en-US" sz="1600" b="0" smtClean="0">
              <a:solidFill>
                <a:srgbClr val="FFFFFF"/>
              </a:solidFill>
              <a:latin typeface="Times New Roman" pitchFamily="18" charset="0"/>
            </a:endParaRPr>
          </a:p>
        </p:txBody>
      </p:sp>
      <p:sp>
        <p:nvSpPr>
          <p:cNvPr id="1029" name="Text Box 12"/>
          <p:cNvSpPr txBox="1">
            <a:spLocks noChangeArrowheads="1"/>
          </p:cNvSpPr>
          <p:nvPr/>
        </p:nvSpPr>
        <p:spPr bwMode="auto">
          <a:xfrm>
            <a:off x="5283200" y="6172200"/>
            <a:ext cx="1911350" cy="336550"/>
          </a:xfrm>
          <a:prstGeom prst="rect">
            <a:avLst/>
          </a:prstGeom>
          <a:noFill/>
          <a:ln>
            <a:noFill/>
          </a:ln>
          <a:extLst/>
        </p:spPr>
        <p:txBody>
          <a:bodyPr>
            <a:spAutoFit/>
          </a:bodyPr>
          <a:lstStyle>
            <a:lvl1pPr algn="ctr" eaLnBrk="0" hangingPunct="0">
              <a:defRPr sz="2000" b="1">
                <a:solidFill>
                  <a:srgbClr val="FFCC00"/>
                </a:solidFill>
                <a:latin typeface="Arial" pitchFamily="34" charset="0"/>
              </a:defRPr>
            </a:lvl1pPr>
            <a:lvl2pPr marL="742950" indent="-285750" algn="ctr" eaLnBrk="0" hangingPunct="0">
              <a:defRPr sz="2000" b="1">
                <a:solidFill>
                  <a:srgbClr val="FFCC00"/>
                </a:solidFill>
                <a:latin typeface="Arial" pitchFamily="34" charset="0"/>
              </a:defRPr>
            </a:lvl2pPr>
            <a:lvl3pPr marL="1143000" indent="-228600" algn="ctr" eaLnBrk="0" hangingPunct="0">
              <a:defRPr sz="2000" b="1">
                <a:solidFill>
                  <a:srgbClr val="FFCC00"/>
                </a:solidFill>
                <a:latin typeface="Arial" pitchFamily="34" charset="0"/>
              </a:defRPr>
            </a:lvl3pPr>
            <a:lvl4pPr marL="1600200" indent="-228600" algn="ctr" eaLnBrk="0" hangingPunct="0">
              <a:defRPr sz="2000" b="1">
                <a:solidFill>
                  <a:srgbClr val="FFCC00"/>
                </a:solidFill>
                <a:latin typeface="Arial" pitchFamily="34" charset="0"/>
              </a:defRPr>
            </a:lvl4pPr>
            <a:lvl5pPr marL="2057400" indent="-228600" algn="ctr" eaLnBrk="0" hangingPunct="0">
              <a:defRPr sz="2000" b="1">
                <a:solidFill>
                  <a:srgbClr val="FFCC00"/>
                </a:solidFill>
                <a:latin typeface="Arial" pitchFamily="34" charset="0"/>
              </a:defRPr>
            </a:lvl5pPr>
            <a:lvl6pPr marL="2514600" indent="-228600" algn="ctr" eaLnBrk="0" fontAlgn="base" hangingPunct="0">
              <a:spcBef>
                <a:spcPct val="0"/>
              </a:spcBef>
              <a:spcAft>
                <a:spcPct val="0"/>
              </a:spcAft>
              <a:defRPr sz="2000" b="1">
                <a:solidFill>
                  <a:srgbClr val="FFCC00"/>
                </a:solidFill>
                <a:latin typeface="Arial" pitchFamily="34" charset="0"/>
              </a:defRPr>
            </a:lvl6pPr>
            <a:lvl7pPr marL="2971800" indent="-228600" algn="ctr" eaLnBrk="0" fontAlgn="base" hangingPunct="0">
              <a:spcBef>
                <a:spcPct val="0"/>
              </a:spcBef>
              <a:spcAft>
                <a:spcPct val="0"/>
              </a:spcAft>
              <a:defRPr sz="2000" b="1">
                <a:solidFill>
                  <a:srgbClr val="FFCC00"/>
                </a:solidFill>
                <a:latin typeface="Arial" pitchFamily="34" charset="0"/>
              </a:defRPr>
            </a:lvl7pPr>
            <a:lvl8pPr marL="3429000" indent="-228600" algn="ctr" eaLnBrk="0" fontAlgn="base" hangingPunct="0">
              <a:spcBef>
                <a:spcPct val="0"/>
              </a:spcBef>
              <a:spcAft>
                <a:spcPct val="0"/>
              </a:spcAft>
              <a:defRPr sz="2000" b="1">
                <a:solidFill>
                  <a:srgbClr val="FFCC00"/>
                </a:solidFill>
                <a:latin typeface="Arial" pitchFamily="34" charset="0"/>
              </a:defRPr>
            </a:lvl8pPr>
            <a:lvl9pPr marL="3886200" indent="-228600" algn="ctr" eaLnBrk="0" fontAlgn="base" hangingPunct="0">
              <a:spcBef>
                <a:spcPct val="0"/>
              </a:spcBef>
              <a:spcAft>
                <a:spcPct val="0"/>
              </a:spcAft>
              <a:defRPr sz="2000" b="1">
                <a:solidFill>
                  <a:srgbClr val="FFCC00"/>
                </a:solidFill>
                <a:latin typeface="Arial" pitchFamily="34" charset="0"/>
              </a:defRPr>
            </a:lvl9pPr>
          </a:lstStyle>
          <a:p>
            <a:pPr algn="l">
              <a:defRPr/>
            </a:pPr>
            <a:endParaRPr lang="en-US" sz="1600" b="0" smtClean="0">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90"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ctr" rtl="0" eaLnBrk="0" fontAlgn="base" hangingPunct="0">
        <a:spcBef>
          <a:spcPct val="0"/>
        </a:spcBef>
        <a:spcAft>
          <a:spcPct val="0"/>
        </a:spcAft>
        <a:defRPr sz="2000" b="1">
          <a:solidFill>
            <a:srgbClr val="FFCC00"/>
          </a:solidFill>
          <a:latin typeface="+mj-lt"/>
          <a:ea typeface="+mj-ea"/>
          <a:cs typeface="+mj-cs"/>
        </a:defRPr>
      </a:lvl1pPr>
      <a:lvl2pPr algn="ctr" rtl="0" eaLnBrk="0" fontAlgn="base" hangingPunct="0">
        <a:spcBef>
          <a:spcPct val="0"/>
        </a:spcBef>
        <a:spcAft>
          <a:spcPct val="0"/>
        </a:spcAft>
        <a:defRPr sz="2000" b="1">
          <a:solidFill>
            <a:srgbClr val="FFCC00"/>
          </a:solidFill>
          <a:latin typeface="Arial" charset="0"/>
        </a:defRPr>
      </a:lvl2pPr>
      <a:lvl3pPr algn="ctr" rtl="0" eaLnBrk="0" fontAlgn="base" hangingPunct="0">
        <a:spcBef>
          <a:spcPct val="0"/>
        </a:spcBef>
        <a:spcAft>
          <a:spcPct val="0"/>
        </a:spcAft>
        <a:defRPr sz="2000" b="1">
          <a:solidFill>
            <a:srgbClr val="FFCC00"/>
          </a:solidFill>
          <a:latin typeface="Arial" charset="0"/>
        </a:defRPr>
      </a:lvl3pPr>
      <a:lvl4pPr algn="ctr" rtl="0" eaLnBrk="0" fontAlgn="base" hangingPunct="0">
        <a:spcBef>
          <a:spcPct val="0"/>
        </a:spcBef>
        <a:spcAft>
          <a:spcPct val="0"/>
        </a:spcAft>
        <a:defRPr sz="2000" b="1">
          <a:solidFill>
            <a:srgbClr val="FFCC00"/>
          </a:solidFill>
          <a:latin typeface="Arial" charset="0"/>
        </a:defRPr>
      </a:lvl4pPr>
      <a:lvl5pPr algn="ctr" rtl="0" eaLnBrk="0" fontAlgn="base" hangingPunct="0">
        <a:spcBef>
          <a:spcPct val="0"/>
        </a:spcBef>
        <a:spcAft>
          <a:spcPct val="0"/>
        </a:spcAft>
        <a:defRPr sz="2000" b="1">
          <a:solidFill>
            <a:srgbClr val="FFCC00"/>
          </a:solidFill>
          <a:latin typeface="Arial" charset="0"/>
        </a:defRPr>
      </a:lvl5pPr>
      <a:lvl6pPr marL="457200" algn="ctr" rtl="0" eaLnBrk="0" fontAlgn="base" hangingPunct="0">
        <a:spcBef>
          <a:spcPct val="0"/>
        </a:spcBef>
        <a:spcAft>
          <a:spcPct val="0"/>
        </a:spcAft>
        <a:defRPr sz="2000" b="1">
          <a:solidFill>
            <a:srgbClr val="FFCC00"/>
          </a:solidFill>
          <a:latin typeface="Arial" charset="0"/>
        </a:defRPr>
      </a:lvl6pPr>
      <a:lvl7pPr marL="914400" algn="ctr" rtl="0" eaLnBrk="0" fontAlgn="base" hangingPunct="0">
        <a:spcBef>
          <a:spcPct val="0"/>
        </a:spcBef>
        <a:spcAft>
          <a:spcPct val="0"/>
        </a:spcAft>
        <a:defRPr sz="2000" b="1">
          <a:solidFill>
            <a:srgbClr val="FFCC00"/>
          </a:solidFill>
          <a:latin typeface="Arial" charset="0"/>
        </a:defRPr>
      </a:lvl7pPr>
      <a:lvl8pPr marL="1371600" algn="ctr" rtl="0" eaLnBrk="0" fontAlgn="base" hangingPunct="0">
        <a:spcBef>
          <a:spcPct val="0"/>
        </a:spcBef>
        <a:spcAft>
          <a:spcPct val="0"/>
        </a:spcAft>
        <a:defRPr sz="2000" b="1">
          <a:solidFill>
            <a:srgbClr val="FFCC00"/>
          </a:solidFill>
          <a:latin typeface="Arial" charset="0"/>
        </a:defRPr>
      </a:lvl8pPr>
      <a:lvl9pPr marL="1828800" algn="ctr" rtl="0" eaLnBrk="0" fontAlgn="base" hangingPunct="0">
        <a:spcBef>
          <a:spcPct val="0"/>
        </a:spcBef>
        <a:spcAft>
          <a:spcPct val="0"/>
        </a:spcAft>
        <a:defRPr sz="2000" b="1">
          <a:solidFill>
            <a:srgbClr val="FFCC00"/>
          </a:solidFill>
          <a:latin typeface="Arial" charset="0"/>
        </a:defRPr>
      </a:lvl9pPr>
    </p:titleStyle>
    <p:bodyStyle>
      <a:lvl1pPr marL="342900" indent="-3429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ea typeface="+mn-ea"/>
          <a:cs typeface="+mn-cs"/>
        </a:defRPr>
      </a:lvl1pPr>
      <a:lvl2pPr marL="742950" indent="-285750" algn="l" rtl="0" eaLnBrk="0" fontAlgn="base" hangingPunct="0">
        <a:spcBef>
          <a:spcPct val="0"/>
        </a:spcBef>
        <a:spcAft>
          <a:spcPct val="50000"/>
        </a:spcAft>
        <a:buClr>
          <a:schemeClr val="tx2"/>
        </a:buClr>
        <a:buSzPct val="70000"/>
        <a:buFont typeface="Monotype Sorts" pitchFamily="2" charset="2"/>
        <a:buChar char="l"/>
        <a:defRPr sz="2000">
          <a:solidFill>
            <a:schemeClr val="tx1"/>
          </a:solidFill>
          <a:latin typeface="+mn-lt"/>
        </a:defRPr>
      </a:lvl2pPr>
      <a:lvl3pPr marL="1143000" indent="-228600" algn="l" rtl="0" eaLnBrk="0" fontAlgn="base" hangingPunct="0">
        <a:spcBef>
          <a:spcPct val="0"/>
        </a:spcBef>
        <a:spcAft>
          <a:spcPct val="50000"/>
        </a:spcAft>
        <a:buClr>
          <a:schemeClr val="tx2"/>
        </a:buClr>
        <a:buSzPct val="70000"/>
        <a:buFont typeface="Monotype Sorts" pitchFamily="2" charset="2"/>
        <a:buChar char="ä"/>
        <a:defRPr sz="2000">
          <a:solidFill>
            <a:schemeClr val="tx1"/>
          </a:solidFill>
          <a:latin typeface="+mn-lt"/>
        </a:defRPr>
      </a:lvl3pPr>
      <a:lvl4pPr marL="1600200" indent="-228600" algn="l" rtl="0" eaLnBrk="0" fontAlgn="base" hangingPunct="0">
        <a:spcBef>
          <a:spcPct val="0"/>
        </a:spcBef>
        <a:spcAft>
          <a:spcPct val="50000"/>
        </a:spcAft>
        <a:buClr>
          <a:schemeClr val="tx2"/>
        </a:buClr>
        <a:buSzPct val="70000"/>
        <a:buFont typeface="Monotype Sorts" pitchFamily="2" charset="2"/>
        <a:buChar char="n"/>
        <a:defRPr sz="2000">
          <a:solidFill>
            <a:schemeClr val="tx1"/>
          </a:solidFill>
          <a:latin typeface="+mn-lt"/>
        </a:defRPr>
      </a:lvl4pPr>
      <a:lvl5pPr marL="20574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5pPr>
      <a:lvl6pPr marL="25146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6pPr>
      <a:lvl7pPr marL="29718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7pPr>
      <a:lvl8pPr marL="34290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8pPr>
      <a:lvl9pPr marL="38862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0.xml.rels>&#65279;<?xml version="1.0" encoding="utf-8"?><Relationships xmlns="http://schemas.openxmlformats.org/package/2006/relationships"><Relationship Type="http://schemas.openxmlformats.org/officeDocument/2006/relationships/slideLayout" Target="/ppt/slideLayouts/slideLayout12.xml" Id="R5340b2b4f621413f" /><Relationship Type="http://schemas.openxmlformats.org/officeDocument/2006/relationships/chart" Target="/ppt/slides/charts/chart10.xml" Id="rId3" /><Relationship Type="http://schemas.openxmlformats.org/officeDocument/2006/relationships/notesSlide" Target="/ppt/notesSlides/notesSlide10.xml" Id="Rba893a0cab624b5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b23b82ae90dc4750" /><Relationship Type="http://schemas.openxmlformats.org/officeDocument/2006/relationships/chart" Target="/ppt/slides/charts/chart11.xml" Id="rId3" /><Relationship Type="http://schemas.openxmlformats.org/officeDocument/2006/relationships/notesSlide" Target="/ppt/notesSlides/notesSlide11.xml" Id="R47ad006b9c9749f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2.xml" Id="Rf19a6f2e36d94781" /><Relationship Type="http://schemas.openxmlformats.org/officeDocument/2006/relationships/chart" Target="/ppt/slides/charts/chart12.xml" Id="rId3" /><Relationship Type="http://schemas.openxmlformats.org/officeDocument/2006/relationships/notesSlide" Target="/ppt/notesSlides/notesSlide12.xml" Id="Rd46eb0453fff444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2.xml" Id="R394fac5a8dee45e2" /><Relationship Type="http://schemas.openxmlformats.org/officeDocument/2006/relationships/chart" Target="/ppt/slides/charts/chart13.xml" Id="rId3" /><Relationship Type="http://schemas.openxmlformats.org/officeDocument/2006/relationships/notesSlide" Target="/ppt/notesSlides/notesSlide13.xml" Id="Rbffefd4be3d44525"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2.xml" Id="Rd5fccd97624f4e22" /><Relationship Type="http://schemas.openxmlformats.org/officeDocument/2006/relationships/chart" Target="/ppt/slides/charts/chart14.xml" Id="rId3" /><Relationship Type="http://schemas.openxmlformats.org/officeDocument/2006/relationships/notesSlide" Target="/ppt/notesSlides/notesSlide14.xml" Id="Rb4fb31f1bff440bc"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2.xml" Id="R70f09774410b4dce" /><Relationship Type="http://schemas.openxmlformats.org/officeDocument/2006/relationships/chart" Target="/ppt/slides/charts/chart15.xml" Id="rId3" /><Relationship Type="http://schemas.openxmlformats.org/officeDocument/2006/relationships/notesSlide" Target="/ppt/notesSlides/notesSlide15.xml" Id="R98b50a9d3afc4bc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2.xml" Id="Rbea28e375c3a4720" /><Relationship Type="http://schemas.openxmlformats.org/officeDocument/2006/relationships/chart" Target="/ppt/slides/charts/chart16.xml" Id="rId3" /><Relationship Type="http://schemas.openxmlformats.org/officeDocument/2006/relationships/notesSlide" Target="/ppt/notesSlides/notesSlide16.xml" Id="R0d4d0c8aca0c4df7"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2.xml" Id="R8e6bc058825048fd" /><Relationship Type="http://schemas.openxmlformats.org/officeDocument/2006/relationships/chart" Target="/ppt/slides/charts/chart17.xml" Id="rId3" /><Relationship Type="http://schemas.openxmlformats.org/officeDocument/2006/relationships/notesSlide" Target="/ppt/notesSlides/notesSlide17.xml" Id="R88d6a256d0804fb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2.xml" Id="R1030d94180ba4c34" /><Relationship Type="http://schemas.openxmlformats.org/officeDocument/2006/relationships/chart" Target="/ppt/slides/charts/chart18.xml" Id="rId3" /><Relationship Type="http://schemas.openxmlformats.org/officeDocument/2006/relationships/notesSlide" Target="/ppt/notesSlides/notesSlide18.xml" Id="Rc0c6a08d5fc44e43"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2.xml" Id="Rd312e9ac85b643ea" /><Relationship Type="http://schemas.openxmlformats.org/officeDocument/2006/relationships/chart" Target="/ppt/slides/charts/chart19.xml" Id="rId3" /><Relationship Type="http://schemas.openxmlformats.org/officeDocument/2006/relationships/notesSlide" Target="/ppt/notesSlides/notesSlide19.xml" Id="Rdd2f8a3a72c7464a" /></Relationships>
</file>

<file path=ppt/slides/_rels/slide1a.xml.rels>&#65279;<?xml version="1.0" encoding="utf-8"?><Relationships xmlns="http://schemas.openxmlformats.org/package/2006/relationships"><Relationship Type="http://schemas.openxmlformats.org/officeDocument/2006/relationships/slideLayout" Target="/ppt/slideLayouts/slideLayout12.xml" Id="R0263be63d9a44c25" /><Relationship Type="http://schemas.openxmlformats.org/officeDocument/2006/relationships/chart" Target="/ppt/slides/charts/chart1a.xml" Id="rId3" /><Relationship Type="http://schemas.openxmlformats.org/officeDocument/2006/relationships/notesSlide" Target="/ppt/notesSlides/notesSlide1a.xml" Id="R463d1a83b4884e6f" /></Relationships>
</file>

<file path=ppt/slides/_rels/slide1b.xml.rels>&#65279;<?xml version="1.0" encoding="utf-8"?><Relationships xmlns="http://schemas.openxmlformats.org/package/2006/relationships"><Relationship Type="http://schemas.openxmlformats.org/officeDocument/2006/relationships/slideLayout" Target="/ppt/slideLayouts/slideLayout12.xml" Id="R24ea108cc57c4c50" /><Relationship Type="http://schemas.openxmlformats.org/officeDocument/2006/relationships/chart" Target="/ppt/slides/charts/chart1b.xml" Id="rId3" /><Relationship Type="http://schemas.openxmlformats.org/officeDocument/2006/relationships/notesSlide" Target="/ppt/notesSlides/notesSlide1b.xml" Id="Rb16c949578984406" /></Relationships>
</file>

<file path=ppt/slides/_rels/slide1c.xml.rels>&#65279;<?xml version="1.0" encoding="utf-8"?><Relationships xmlns="http://schemas.openxmlformats.org/package/2006/relationships"><Relationship Type="http://schemas.openxmlformats.org/officeDocument/2006/relationships/slideLayout" Target="/ppt/slideLayouts/slideLayout12.xml" Id="R776af678da634148" /><Relationship Type="http://schemas.openxmlformats.org/officeDocument/2006/relationships/chart" Target="/ppt/slides/charts/chart1c.xml" Id="rId3" /><Relationship Type="http://schemas.openxmlformats.org/officeDocument/2006/relationships/notesSlide" Target="/ppt/notesSlides/notesSlide1c.xml" Id="Ra476aff441da459f" /></Relationships>
</file>

<file path=ppt/slides/_rels/slide1d.xml.rels>&#65279;<?xml version="1.0" encoding="utf-8"?><Relationships xmlns="http://schemas.openxmlformats.org/package/2006/relationships"><Relationship Type="http://schemas.openxmlformats.org/officeDocument/2006/relationships/slideLayout" Target="/ppt/slideLayouts/slideLayout12.xml" Id="R278e58b8d3de4c53" /><Relationship Type="http://schemas.openxmlformats.org/officeDocument/2006/relationships/chart" Target="/ppt/slides/charts/chart1d.xml" Id="rId3" /><Relationship Type="http://schemas.openxmlformats.org/officeDocument/2006/relationships/notesSlide" Target="/ppt/notesSlides/notesSlide1d.xml" Id="Rf69eeda2cb8b4760" /></Relationships>
</file>

<file path=ppt/slides/_rels/slide1e.xml.rels>&#65279;<?xml version="1.0" encoding="utf-8"?><Relationships xmlns="http://schemas.openxmlformats.org/package/2006/relationships"><Relationship Type="http://schemas.openxmlformats.org/officeDocument/2006/relationships/slideLayout" Target="/ppt/slideLayouts/slideLayout12.xml" Id="Rdfcee2989c184ac3" /><Relationship Type="http://schemas.openxmlformats.org/officeDocument/2006/relationships/chart" Target="/ppt/slides/charts/chart1e.xml" Id="rId3" /><Relationship Type="http://schemas.openxmlformats.org/officeDocument/2006/relationships/notesSlide" Target="/ppt/notesSlides/notesSlide1e.xml" Id="R5dfb0962d0a04d10" /></Relationships>
</file>

<file path=ppt/slides/_rels/slide1f.xml.rels>&#65279;<?xml version="1.0" encoding="utf-8"?><Relationships xmlns="http://schemas.openxmlformats.org/package/2006/relationships"><Relationship Type="http://schemas.openxmlformats.org/officeDocument/2006/relationships/slideLayout" Target="/ppt/slideLayouts/slideLayout12.xml" Id="R40b1fd4462ce42c7" /><Relationship Type="http://schemas.openxmlformats.org/officeDocument/2006/relationships/chart" Target="/ppt/slides/charts/chart1f.xml" Id="rId3" /><Relationship Type="http://schemas.openxmlformats.org/officeDocument/2006/relationships/notesSlide" Target="/ppt/notesSlides/notesSlide1f.xml" Id="Rf27ab6f1ee02478b"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2.xml" Id="R0246f0e1f7ca4984" /><Relationship Type="http://schemas.openxmlformats.org/officeDocument/2006/relationships/chart" Target="/ppt/slides/charts/chart20.xml" Id="rId3" /><Relationship Type="http://schemas.openxmlformats.org/officeDocument/2006/relationships/notesSlide" Target="/ppt/notesSlides/notesSlide20.xml" Id="R7a887e7d2d764967"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2.xml" Id="Rb6e7b7d05083449b" /><Relationship Type="http://schemas.openxmlformats.org/officeDocument/2006/relationships/chart" Target="/ppt/slides/charts/chart21.xml" Id="rId3" /><Relationship Type="http://schemas.openxmlformats.org/officeDocument/2006/relationships/notesSlide" Target="/ppt/notesSlides/notesSlide21.xml" Id="R4fb17b6bb6ba4bfb"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2.xml" Id="R5d721692428f4df0" /><Relationship Type="http://schemas.openxmlformats.org/officeDocument/2006/relationships/chart" Target="/ppt/slides/charts/chart22.xml" Id="rId3" /><Relationship Type="http://schemas.openxmlformats.org/officeDocument/2006/relationships/notesSlide" Target="/ppt/notesSlides/notesSlide22.xml" Id="Rb40ca921d5484088"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2.xml" Id="R1b2ec25cc648480f" /><Relationship Type="http://schemas.openxmlformats.org/officeDocument/2006/relationships/chart" Target="/ppt/slides/charts/chart23.xml" Id="rId3" /><Relationship Type="http://schemas.openxmlformats.org/officeDocument/2006/relationships/notesSlide" Target="/ppt/notesSlides/notesSlide23.xml" Id="R9fc98172685f4158"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2.xml" Id="Rf20803a39bdd42cb" /><Relationship Type="http://schemas.openxmlformats.org/officeDocument/2006/relationships/chart" Target="/ppt/slides/charts/chart24.xml" Id="rId3" /><Relationship Type="http://schemas.openxmlformats.org/officeDocument/2006/relationships/notesSlide" Target="/ppt/notesSlides/notesSlide24.xml" Id="Rf73e78218b9b482c"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2.xml" Id="R882be10977e94621" /><Relationship Type="http://schemas.openxmlformats.org/officeDocument/2006/relationships/chart" Target="/ppt/slides/charts/chart25.xml" Id="rId3" /><Relationship Type="http://schemas.openxmlformats.org/officeDocument/2006/relationships/notesSlide" Target="/ppt/notesSlides/notesSlide25.xml" Id="Rd3bc803230804ced"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2.xml" Id="Reec46ae6237a4049" /><Relationship Type="http://schemas.openxmlformats.org/officeDocument/2006/relationships/chart" Target="/ppt/slides/charts/chart26.xml" Id="rId3" /><Relationship Type="http://schemas.openxmlformats.org/officeDocument/2006/relationships/notesSlide" Target="/ppt/notesSlides/notesSlide26.xml" Id="Rd0231bf9f688436c"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2.xml" Id="Rf7feba3f916d46a6" /><Relationship Type="http://schemas.openxmlformats.org/officeDocument/2006/relationships/chart" Target="/ppt/slides/charts/chart27.xml" Id="rId3" /><Relationship Type="http://schemas.openxmlformats.org/officeDocument/2006/relationships/notesSlide" Target="/ppt/notesSlides/notesSlide27.xml" Id="R1141e0836c6749df"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2.xml" Id="R55af23d6230848a9" /><Relationship Type="http://schemas.openxmlformats.org/officeDocument/2006/relationships/chart" Target="/ppt/slides/charts/chart28.xml" Id="rId3" /><Relationship Type="http://schemas.openxmlformats.org/officeDocument/2006/relationships/notesSlide" Target="/ppt/notesSlides/notesSlide28.xml" Id="Rcf8703c83f4a4b2a"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2.xml" Id="Rd6b9338803934099" /><Relationship Type="http://schemas.openxmlformats.org/officeDocument/2006/relationships/chart" Target="/ppt/slides/charts/chart29.xml" Id="rId3" /><Relationship Type="http://schemas.openxmlformats.org/officeDocument/2006/relationships/notesSlide" Target="/ppt/notesSlides/notesSlide29.xml" Id="R2fe958cfe1f14275" /></Relationships>
</file>

<file path=ppt/slides/_rels/slide2a.xml.rels>&#65279;<?xml version="1.0" encoding="utf-8"?><Relationships xmlns="http://schemas.openxmlformats.org/package/2006/relationships"><Relationship Type="http://schemas.openxmlformats.org/officeDocument/2006/relationships/slideLayout" Target="/ppt/slideLayouts/slideLayout12.xml" Id="R4981680c3cbc46f7" /><Relationship Type="http://schemas.openxmlformats.org/officeDocument/2006/relationships/chart" Target="/ppt/slides/charts/chart2a.xml" Id="rId3" /><Relationship Type="http://schemas.openxmlformats.org/officeDocument/2006/relationships/notesSlide" Target="/ppt/notesSlides/notesSlide2a.xml" Id="R04ba11b08f1c42fb" /></Relationships>
</file>

<file path=ppt/slides/_rels/slide2b.xml.rels>&#65279;<?xml version="1.0" encoding="utf-8"?><Relationships xmlns="http://schemas.openxmlformats.org/package/2006/relationships"><Relationship Type="http://schemas.openxmlformats.org/officeDocument/2006/relationships/slideLayout" Target="/ppt/slideLayouts/slideLayout12.xml" Id="R2b0870bdbcef43b6" /><Relationship Type="http://schemas.openxmlformats.org/officeDocument/2006/relationships/chart" Target="/ppt/slides/charts/chart2b.xml" Id="rId3" /><Relationship Type="http://schemas.openxmlformats.org/officeDocument/2006/relationships/notesSlide" Target="/ppt/notesSlides/notesSlide2b.xml" Id="Rc2b99b2dd3774a84" /></Relationships>
</file>

<file path=ppt/slides/_rels/slide2c.xml.rels>&#65279;<?xml version="1.0" encoding="utf-8"?><Relationships xmlns="http://schemas.openxmlformats.org/package/2006/relationships"><Relationship Type="http://schemas.openxmlformats.org/officeDocument/2006/relationships/slideLayout" Target="/ppt/slideLayouts/slideLayout12.xml" Id="Ra2a4d44b11e24c04" /><Relationship Type="http://schemas.openxmlformats.org/officeDocument/2006/relationships/chart" Target="/ppt/slides/charts/chart2c.xml" Id="rId3" /><Relationship Type="http://schemas.openxmlformats.org/officeDocument/2006/relationships/notesSlide" Target="/ppt/notesSlides/notesSlide2c.xml" Id="Rf2483687ac784c9a" /></Relationships>
</file>

<file path=ppt/slides/_rels/slide2d.xml.rels>&#65279;<?xml version="1.0" encoding="utf-8"?><Relationships xmlns="http://schemas.openxmlformats.org/package/2006/relationships"><Relationship Type="http://schemas.openxmlformats.org/officeDocument/2006/relationships/slideLayout" Target="/ppt/slideLayouts/slideLayout12.xml" Id="R43143ebd9f0e4cc6" /><Relationship Type="http://schemas.openxmlformats.org/officeDocument/2006/relationships/chart" Target="/ppt/slides/charts/chart2d.xml" Id="rId3" /><Relationship Type="http://schemas.openxmlformats.org/officeDocument/2006/relationships/notesSlide" Target="/ppt/notesSlides/notesSlide2d.xml" Id="R3e686cd0b858408b" /></Relationships>
</file>

<file path=ppt/slides/_rels/slide2e.xml.rels>&#65279;<?xml version="1.0" encoding="utf-8"?><Relationships xmlns="http://schemas.openxmlformats.org/package/2006/relationships"><Relationship Type="http://schemas.openxmlformats.org/officeDocument/2006/relationships/slideLayout" Target="/ppt/slideLayouts/slideLayout12.xml" Id="R37305b143ea946db" /><Relationship Type="http://schemas.openxmlformats.org/officeDocument/2006/relationships/chart" Target="/ppt/slides/charts/chart2e.xml" Id="rId3" /><Relationship Type="http://schemas.openxmlformats.org/officeDocument/2006/relationships/notesSlide" Target="/ppt/notesSlides/notesSlide2e.xml" Id="R95f584c0bc3b48c4" /></Relationships>
</file>

<file path=ppt/slides/_rels/slide2f.xml.rels>&#65279;<?xml version="1.0" encoding="utf-8"?><Relationships xmlns="http://schemas.openxmlformats.org/package/2006/relationships"><Relationship Type="http://schemas.openxmlformats.org/officeDocument/2006/relationships/slideLayout" Target="/ppt/slideLayouts/slideLayout12.xml" Id="R40b2e891d5ab4bca" /><Relationship Type="http://schemas.openxmlformats.org/officeDocument/2006/relationships/chart" Target="/ppt/slides/charts/chart2f.xml" Id="rId3" /><Relationship Type="http://schemas.openxmlformats.org/officeDocument/2006/relationships/notesSlide" Target="/ppt/notesSlides/notesSlide2f.xml" Id="R311fc5ec7b9e460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2.xml" Id="Ra5c4933081184a36" /><Relationship Type="http://schemas.openxmlformats.org/officeDocument/2006/relationships/chart" Target="/ppt/slides/charts/chart3.xml" Id="rId3" /><Relationship Type="http://schemas.openxmlformats.org/officeDocument/2006/relationships/notesSlide" Target="/ppt/notesSlides/notesSlide3.xml" Id="R68b94fc7fe524098"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2.xml" Id="R525932d9960e4b86" /><Relationship Type="http://schemas.openxmlformats.org/officeDocument/2006/relationships/chart" Target="/ppt/slides/charts/chart30.xml" Id="rId3" /><Relationship Type="http://schemas.openxmlformats.org/officeDocument/2006/relationships/notesSlide" Target="/ppt/notesSlides/notesSlide30.xml" Id="R364ea247e56d4ff4"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2.xml" Id="Rda5d12f2340b44e7" /><Relationship Type="http://schemas.openxmlformats.org/officeDocument/2006/relationships/chart" Target="/ppt/slides/charts/chart31.xml" Id="rId3" /><Relationship Type="http://schemas.openxmlformats.org/officeDocument/2006/relationships/notesSlide" Target="/ppt/notesSlides/notesSlide31.xml" Id="R6ad68248e57f4c58"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2.xml" Id="R5071ecc900f74a54" /><Relationship Type="http://schemas.openxmlformats.org/officeDocument/2006/relationships/chart" Target="/ppt/slides/charts/chart32.xml" Id="rId3" /><Relationship Type="http://schemas.openxmlformats.org/officeDocument/2006/relationships/notesSlide" Target="/ppt/notesSlides/notesSlide32.xml" Id="R1946882c1f654c36"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2.xml" Id="R86f358af0eff46de" /><Relationship Type="http://schemas.openxmlformats.org/officeDocument/2006/relationships/chart" Target="/ppt/slides/charts/chart33.xml" Id="rId3" /><Relationship Type="http://schemas.openxmlformats.org/officeDocument/2006/relationships/notesSlide" Target="/ppt/notesSlides/notesSlide33.xml" Id="R403e3e0231104d89"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2.xml" Id="R3849d459a2ce4462" /><Relationship Type="http://schemas.openxmlformats.org/officeDocument/2006/relationships/chart" Target="/ppt/slides/charts/chart34.xml" Id="rId3" /><Relationship Type="http://schemas.openxmlformats.org/officeDocument/2006/relationships/notesSlide" Target="/ppt/notesSlides/notesSlide34.xml" Id="R6608a309e3044115"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2.xml" Id="R69f5276a3cb14663" /><Relationship Type="http://schemas.openxmlformats.org/officeDocument/2006/relationships/chart" Target="/ppt/slides/charts/chart35.xml" Id="rId3" /><Relationship Type="http://schemas.openxmlformats.org/officeDocument/2006/relationships/notesSlide" Target="/ppt/notesSlides/notesSlide35.xml" Id="R4fab95d865034188"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2.xml" Id="R5ef8b27448324835" /><Relationship Type="http://schemas.openxmlformats.org/officeDocument/2006/relationships/chart" Target="/ppt/slides/charts/chart36.xml" Id="rId3" /><Relationship Type="http://schemas.openxmlformats.org/officeDocument/2006/relationships/notesSlide" Target="/ppt/notesSlides/notesSlide36.xml" Id="Rfad3a80fdaf84359"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2.xml" Id="Refb8827f5c5541ce" /><Relationship Type="http://schemas.openxmlformats.org/officeDocument/2006/relationships/chart" Target="/ppt/slides/charts/chart37.xml" Id="rId3" /><Relationship Type="http://schemas.openxmlformats.org/officeDocument/2006/relationships/notesSlide" Target="/ppt/notesSlides/notesSlide37.xml" Id="Rcbcdf55916f740a3"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2.xml" Id="R587cfcb80d2a4e3c" /><Relationship Type="http://schemas.openxmlformats.org/officeDocument/2006/relationships/chart" Target="/ppt/slides/charts/chart38.xml" Id="rId3" /><Relationship Type="http://schemas.openxmlformats.org/officeDocument/2006/relationships/notesSlide" Target="/ppt/notesSlides/notesSlide38.xml" Id="R17b104431f17470e"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2.xml" Id="R04cdee87c53c4b04" /><Relationship Type="http://schemas.openxmlformats.org/officeDocument/2006/relationships/chart" Target="/ppt/slides/charts/chart39.xml" Id="rId3" /><Relationship Type="http://schemas.openxmlformats.org/officeDocument/2006/relationships/notesSlide" Target="/ppt/notesSlides/notesSlide39.xml" Id="R15887f348a01454a" /></Relationships>
</file>

<file path=ppt/slides/_rels/slide3a.xml.rels>&#65279;<?xml version="1.0" encoding="utf-8"?><Relationships xmlns="http://schemas.openxmlformats.org/package/2006/relationships"><Relationship Type="http://schemas.openxmlformats.org/officeDocument/2006/relationships/slideLayout" Target="/ppt/slideLayouts/slideLayout12.xml" Id="Rd9d6b6a6eb5b4c1d" /><Relationship Type="http://schemas.openxmlformats.org/officeDocument/2006/relationships/chart" Target="/ppt/slides/charts/chart3a.xml" Id="rId3" /><Relationship Type="http://schemas.openxmlformats.org/officeDocument/2006/relationships/notesSlide" Target="/ppt/notesSlides/notesSlide3a.xml" Id="R26c709ba9ba74c53" /></Relationships>
</file>

<file path=ppt/slides/_rels/slide3b.xml.rels>&#65279;<?xml version="1.0" encoding="utf-8"?><Relationships xmlns="http://schemas.openxmlformats.org/package/2006/relationships"><Relationship Type="http://schemas.openxmlformats.org/officeDocument/2006/relationships/slideLayout" Target="/ppt/slideLayouts/slideLayout12.xml" Id="Rb0fbcd0922854c24" /><Relationship Type="http://schemas.openxmlformats.org/officeDocument/2006/relationships/chart" Target="/ppt/slides/charts/chart3b.xml" Id="rId3" /><Relationship Type="http://schemas.openxmlformats.org/officeDocument/2006/relationships/notesSlide" Target="/ppt/notesSlides/notesSlide3b.xml" Id="R0293d8dbe978445c" /></Relationships>
</file>

<file path=ppt/slides/_rels/slide3c.xml.rels>&#65279;<?xml version="1.0" encoding="utf-8"?><Relationships xmlns="http://schemas.openxmlformats.org/package/2006/relationships"><Relationship Type="http://schemas.openxmlformats.org/officeDocument/2006/relationships/slideLayout" Target="/ppt/slideLayouts/slideLayout12.xml" Id="R498f88485e384b93" /><Relationship Type="http://schemas.openxmlformats.org/officeDocument/2006/relationships/chart" Target="/ppt/slides/charts/chart3c.xml" Id="rId3" /><Relationship Type="http://schemas.openxmlformats.org/officeDocument/2006/relationships/notesSlide" Target="/ppt/notesSlides/notesSlide3c.xml" Id="R60bce651703d40a0" /></Relationships>
</file>

<file path=ppt/slides/_rels/slide3d.xml.rels>&#65279;<?xml version="1.0" encoding="utf-8"?><Relationships xmlns="http://schemas.openxmlformats.org/package/2006/relationships"><Relationship Type="http://schemas.openxmlformats.org/officeDocument/2006/relationships/slideLayout" Target="/ppt/slideLayouts/slideLayout12.xml" Id="R79c676550cff450a" /><Relationship Type="http://schemas.openxmlformats.org/officeDocument/2006/relationships/chart" Target="/ppt/slides/charts/chart3d.xml" Id="rId3" /><Relationship Type="http://schemas.openxmlformats.org/officeDocument/2006/relationships/notesSlide" Target="/ppt/notesSlides/notesSlide3d.xml" Id="Rd7a39a70444244ed" /></Relationships>
</file>

<file path=ppt/slides/_rels/slide3e.xml.rels>&#65279;<?xml version="1.0" encoding="utf-8"?><Relationships xmlns="http://schemas.openxmlformats.org/package/2006/relationships"><Relationship Type="http://schemas.openxmlformats.org/officeDocument/2006/relationships/slideLayout" Target="/ppt/slideLayouts/slideLayout12.xml" Id="R42043c04116b460c" /><Relationship Type="http://schemas.openxmlformats.org/officeDocument/2006/relationships/chart" Target="/ppt/slides/charts/chart3e.xml" Id="rId3" /><Relationship Type="http://schemas.openxmlformats.org/officeDocument/2006/relationships/notesSlide" Target="/ppt/notesSlides/notesSlide3e.xml" Id="Rd4900586cb00451c" /></Relationships>
</file>

<file path=ppt/slides/_rels/slide3f.xml.rels>&#65279;<?xml version="1.0" encoding="utf-8"?><Relationships xmlns="http://schemas.openxmlformats.org/package/2006/relationships"><Relationship Type="http://schemas.openxmlformats.org/officeDocument/2006/relationships/slideLayout" Target="/ppt/slideLayouts/slideLayout12.xml" Id="R0cf5d38822464b9c" /><Relationship Type="http://schemas.openxmlformats.org/officeDocument/2006/relationships/chart" Target="/ppt/slides/charts/chart3f.xml" Id="rId3" /><Relationship Type="http://schemas.openxmlformats.org/officeDocument/2006/relationships/notesSlide" Target="/ppt/notesSlides/notesSlide3f.xml" Id="R0e4906637c5c439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2.xml" Id="Rca576b15931d401e" /><Relationship Type="http://schemas.openxmlformats.org/officeDocument/2006/relationships/chart" Target="/ppt/slides/charts/chart4.xml" Id="rId3" /><Relationship Type="http://schemas.openxmlformats.org/officeDocument/2006/relationships/notesSlide" Target="/ppt/notesSlides/notesSlide4.xml" Id="R8ef7922dbb034cda"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2.xml" Id="Ra7cd90692b31481c" /><Relationship Type="http://schemas.openxmlformats.org/officeDocument/2006/relationships/chart" Target="/ppt/slides/charts/chart40.xml" Id="rId3" /><Relationship Type="http://schemas.openxmlformats.org/officeDocument/2006/relationships/notesSlide" Target="/ppt/notesSlides/notesSlide40.xml" Id="R49e3c31267c24203"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2.xml" Id="R219f332872324ffd" /><Relationship Type="http://schemas.openxmlformats.org/officeDocument/2006/relationships/chart" Target="/ppt/slides/charts/chart41.xml" Id="rId3" /><Relationship Type="http://schemas.openxmlformats.org/officeDocument/2006/relationships/notesSlide" Target="/ppt/notesSlides/notesSlide41.xml" Id="Rec3fdbb215d345b6"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2.xml" Id="R456bc8aeb7344495" /><Relationship Type="http://schemas.openxmlformats.org/officeDocument/2006/relationships/chart" Target="/ppt/slides/charts/chart42.xml" Id="rId3" /><Relationship Type="http://schemas.openxmlformats.org/officeDocument/2006/relationships/notesSlide" Target="/ppt/notesSlides/notesSlide42.xml" Id="R65265fc1adea4fdb"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2.xml" Id="R378891f64e714a0a" /><Relationship Type="http://schemas.openxmlformats.org/officeDocument/2006/relationships/chart" Target="/ppt/slides/charts/chart43.xml" Id="rId3" /><Relationship Type="http://schemas.openxmlformats.org/officeDocument/2006/relationships/notesSlide" Target="/ppt/notesSlides/notesSlide43.xml" Id="Rc26e65c0ad644005"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2.xml" Id="R8a070c1ba0b44da7" /><Relationship Type="http://schemas.openxmlformats.org/officeDocument/2006/relationships/chart" Target="/ppt/slides/charts/chart44.xml" Id="rId3" /><Relationship Type="http://schemas.openxmlformats.org/officeDocument/2006/relationships/notesSlide" Target="/ppt/notesSlides/notesSlide44.xml" Id="R37882f92fa0c43d8"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2.xml" Id="Re60153b794a64327" /><Relationship Type="http://schemas.openxmlformats.org/officeDocument/2006/relationships/chart" Target="/ppt/slides/charts/chart45.xml" Id="rId3" /><Relationship Type="http://schemas.openxmlformats.org/officeDocument/2006/relationships/notesSlide" Target="/ppt/notesSlides/notesSlide45.xml" Id="R5edb0bb78a984b53"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2.xml" Id="Rca4ff64ffe684138" /><Relationship Type="http://schemas.openxmlformats.org/officeDocument/2006/relationships/chart" Target="/ppt/slides/charts/chart46.xml" Id="rId3" /><Relationship Type="http://schemas.openxmlformats.org/officeDocument/2006/relationships/notesSlide" Target="/ppt/notesSlides/notesSlide46.xml" Id="Rdc537c51c22747da"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2.xml" Id="R02b25ba00d9a4350" /><Relationship Type="http://schemas.openxmlformats.org/officeDocument/2006/relationships/chart" Target="/ppt/slides/charts/chart47.xml" Id="rId3" /><Relationship Type="http://schemas.openxmlformats.org/officeDocument/2006/relationships/notesSlide" Target="/ppt/notesSlides/notesSlide47.xml" Id="R5fb05b0bf0384566"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2.xml" Id="R0b08b442ea504399" /><Relationship Type="http://schemas.openxmlformats.org/officeDocument/2006/relationships/chart" Target="/ppt/slides/charts/chart48.xml" Id="rId3" /><Relationship Type="http://schemas.openxmlformats.org/officeDocument/2006/relationships/notesSlide" Target="/ppt/notesSlides/notesSlide48.xml" Id="Rc42d927122e74704"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2.xml" Id="R11c0579bd53b4982" /><Relationship Type="http://schemas.openxmlformats.org/officeDocument/2006/relationships/chart" Target="/ppt/slides/charts/chart49.xml" Id="rId3" /><Relationship Type="http://schemas.openxmlformats.org/officeDocument/2006/relationships/notesSlide" Target="/ppt/notesSlides/notesSlide49.xml" Id="Ra72c851df4ee426f" /></Relationships>
</file>

<file path=ppt/slides/_rels/slide4a.xml.rels>&#65279;<?xml version="1.0" encoding="utf-8"?><Relationships xmlns="http://schemas.openxmlformats.org/package/2006/relationships"><Relationship Type="http://schemas.openxmlformats.org/officeDocument/2006/relationships/slideLayout" Target="/ppt/slideLayouts/slideLayout12.xml" Id="R2be5e4b14d994b92" /><Relationship Type="http://schemas.openxmlformats.org/officeDocument/2006/relationships/chart" Target="/ppt/slides/charts/chart4a.xml" Id="rId3" /><Relationship Type="http://schemas.openxmlformats.org/officeDocument/2006/relationships/notesSlide" Target="/ppt/notesSlides/notesSlide4a.xml" Id="Rb52e2decd68c47a9" /></Relationships>
</file>

<file path=ppt/slides/_rels/slide4b.xml.rels>&#65279;<?xml version="1.0" encoding="utf-8"?><Relationships xmlns="http://schemas.openxmlformats.org/package/2006/relationships"><Relationship Type="http://schemas.openxmlformats.org/officeDocument/2006/relationships/slideLayout" Target="/ppt/slideLayouts/slideLayout12.xml" Id="R715ba7b1456947ff" /><Relationship Type="http://schemas.openxmlformats.org/officeDocument/2006/relationships/chart" Target="/ppt/slides/charts/chart4b.xml" Id="rId3" /><Relationship Type="http://schemas.openxmlformats.org/officeDocument/2006/relationships/notesSlide" Target="/ppt/notesSlides/notesSlide4b.xml" Id="R933980276d4d4ebe" /></Relationships>
</file>

<file path=ppt/slides/_rels/slide4c.xml.rels>&#65279;<?xml version="1.0" encoding="utf-8"?><Relationships xmlns="http://schemas.openxmlformats.org/package/2006/relationships"><Relationship Type="http://schemas.openxmlformats.org/officeDocument/2006/relationships/slideLayout" Target="/ppt/slideLayouts/slideLayout12.xml" Id="R454443ac99c84a44" /><Relationship Type="http://schemas.openxmlformats.org/officeDocument/2006/relationships/chart" Target="/ppt/slides/charts/chart4c.xml" Id="rId3" /><Relationship Type="http://schemas.openxmlformats.org/officeDocument/2006/relationships/notesSlide" Target="/ppt/notesSlides/notesSlide4c.xml" Id="R5ba3e02730f04937" /></Relationships>
</file>

<file path=ppt/slides/_rels/slide4d.xml.rels>&#65279;<?xml version="1.0" encoding="utf-8"?><Relationships xmlns="http://schemas.openxmlformats.org/package/2006/relationships"><Relationship Type="http://schemas.openxmlformats.org/officeDocument/2006/relationships/slideLayout" Target="/ppt/slideLayouts/slideLayout12.xml" Id="R58d960150ea846c3" /><Relationship Type="http://schemas.openxmlformats.org/officeDocument/2006/relationships/chart" Target="/ppt/slides/charts/chart4d.xml" Id="rId3" /><Relationship Type="http://schemas.openxmlformats.org/officeDocument/2006/relationships/notesSlide" Target="/ppt/notesSlides/notesSlide4d.xml" Id="Rdee2017a42c44c79" /></Relationships>
</file>

<file path=ppt/slides/_rels/slide4e.xml.rels>&#65279;<?xml version="1.0" encoding="utf-8"?><Relationships xmlns="http://schemas.openxmlformats.org/package/2006/relationships"><Relationship Type="http://schemas.openxmlformats.org/officeDocument/2006/relationships/slideLayout" Target="/ppt/slideLayouts/slideLayout12.xml" Id="Rd91a9b278b594c5e" /><Relationship Type="http://schemas.openxmlformats.org/officeDocument/2006/relationships/chart" Target="/ppt/slides/charts/chart4e.xml" Id="rId3" /><Relationship Type="http://schemas.openxmlformats.org/officeDocument/2006/relationships/notesSlide" Target="/ppt/notesSlides/notesSlide4e.xml" Id="Rbe1d303e8fc2495b" /></Relationships>
</file>

<file path=ppt/slides/_rels/slide4f.xml.rels>&#65279;<?xml version="1.0" encoding="utf-8"?><Relationships xmlns="http://schemas.openxmlformats.org/package/2006/relationships"><Relationship Type="http://schemas.openxmlformats.org/officeDocument/2006/relationships/slideLayout" Target="/ppt/slideLayouts/slideLayout12.xml" Id="R89d345815157489b" /><Relationship Type="http://schemas.openxmlformats.org/officeDocument/2006/relationships/chart" Target="/ppt/slides/charts/chart4f.xml" Id="rId3" /><Relationship Type="http://schemas.openxmlformats.org/officeDocument/2006/relationships/notesSlide" Target="/ppt/notesSlides/notesSlide4f.xml" Id="Re21cc65d93f8471a" /></Relationships>
</file>

<file path=ppt/slides/_rels/slide5.xml.rels>&#65279;<?xml version="1.0" encoding="utf-8"?><Relationships xmlns="http://schemas.openxmlformats.org/package/2006/relationships"><Relationship Type="http://schemas.openxmlformats.org/officeDocument/2006/relationships/slideLayout" Target="/ppt/slideLayouts/slideLayout12.xml" Id="Rbd55bb887c52423b" /><Relationship Type="http://schemas.openxmlformats.org/officeDocument/2006/relationships/chart" Target="/ppt/slides/charts/chart5.xml" Id="rId3" /><Relationship Type="http://schemas.openxmlformats.org/officeDocument/2006/relationships/notesSlide" Target="/ppt/notesSlides/notesSlide5.xml" Id="Ra04e51ac9b134454"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2.xml" Id="R417561e0e4e04195" /><Relationship Type="http://schemas.openxmlformats.org/officeDocument/2006/relationships/chart" Target="/ppt/slides/charts/chart50.xml" Id="rId3" /><Relationship Type="http://schemas.openxmlformats.org/officeDocument/2006/relationships/notesSlide" Target="/ppt/notesSlides/notesSlide50.xml" Id="R995a5fec80314adb"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2.xml" Id="Rb6f25c844fd749ae" /><Relationship Type="http://schemas.openxmlformats.org/officeDocument/2006/relationships/chart" Target="/ppt/slides/charts/chart51.xml" Id="rId3" /><Relationship Type="http://schemas.openxmlformats.org/officeDocument/2006/relationships/notesSlide" Target="/ppt/notesSlides/notesSlide51.xml" Id="Rdf4c50c2e947469c"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2.xml" Id="Raee3769a221147cb" /><Relationship Type="http://schemas.openxmlformats.org/officeDocument/2006/relationships/chart" Target="/ppt/slides/charts/chart52.xml" Id="rId3" /><Relationship Type="http://schemas.openxmlformats.org/officeDocument/2006/relationships/notesSlide" Target="/ppt/notesSlides/notesSlide52.xml" Id="R849c7121d5a1410b"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2.xml" Id="Rf63641b538104d88" /><Relationship Type="http://schemas.openxmlformats.org/officeDocument/2006/relationships/chart" Target="/ppt/slides/charts/chart53.xml" Id="rId3" /><Relationship Type="http://schemas.openxmlformats.org/officeDocument/2006/relationships/notesSlide" Target="/ppt/notesSlides/notesSlide53.xml" Id="R3cdc27b3c4bf4fe9"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2.xml" Id="R0a16829659df4e7b" /><Relationship Type="http://schemas.openxmlformats.org/officeDocument/2006/relationships/chart" Target="/ppt/slides/charts/chart54.xml" Id="rId3" /><Relationship Type="http://schemas.openxmlformats.org/officeDocument/2006/relationships/notesSlide" Target="/ppt/notesSlides/notesSlide54.xml" Id="Rde56d6598e5246f3"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2.xml" Id="Rc6efd44eb35441b3" /><Relationship Type="http://schemas.openxmlformats.org/officeDocument/2006/relationships/chart" Target="/ppt/slides/charts/chart55.xml" Id="rId3" /><Relationship Type="http://schemas.openxmlformats.org/officeDocument/2006/relationships/notesSlide" Target="/ppt/notesSlides/notesSlide55.xml" Id="Rb67c3db658324dde"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2.xml" Id="R425de924e74e4f1e" /><Relationship Type="http://schemas.openxmlformats.org/officeDocument/2006/relationships/chart" Target="/ppt/slides/charts/chart56.xml" Id="rId3" /><Relationship Type="http://schemas.openxmlformats.org/officeDocument/2006/relationships/notesSlide" Target="/ppt/notesSlides/notesSlide56.xml" Id="Rae8bab38da744dba"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2.xml" Id="R01e61578cc3d4144" /><Relationship Type="http://schemas.openxmlformats.org/officeDocument/2006/relationships/chart" Target="/ppt/slides/charts/chart57.xml" Id="rId3" /><Relationship Type="http://schemas.openxmlformats.org/officeDocument/2006/relationships/notesSlide" Target="/ppt/notesSlides/notesSlide57.xml" Id="Rbcb1b79b1b29458a"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2.xml" Id="R58344c6efeeb4ca3" /><Relationship Type="http://schemas.openxmlformats.org/officeDocument/2006/relationships/chart" Target="/ppt/slides/charts/chart58.xml" Id="rId3" /><Relationship Type="http://schemas.openxmlformats.org/officeDocument/2006/relationships/notesSlide" Target="/ppt/notesSlides/notesSlide58.xml" Id="Rab6d17d0c25c4434"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2.xml" Id="R37e1611748734eaf" /><Relationship Type="http://schemas.openxmlformats.org/officeDocument/2006/relationships/chart" Target="/ppt/slides/charts/chart59.xml" Id="rId3" /><Relationship Type="http://schemas.openxmlformats.org/officeDocument/2006/relationships/notesSlide" Target="/ppt/notesSlides/notesSlide59.xml" Id="R89245022385d4fbf" /></Relationships>
</file>

<file path=ppt/slides/_rels/slide5a.xml.rels>&#65279;<?xml version="1.0" encoding="utf-8"?><Relationships xmlns="http://schemas.openxmlformats.org/package/2006/relationships"><Relationship Type="http://schemas.openxmlformats.org/officeDocument/2006/relationships/slideLayout" Target="/ppt/slideLayouts/slideLayout12.xml" Id="Rdb1aba8294fb4b1b" /><Relationship Type="http://schemas.openxmlformats.org/officeDocument/2006/relationships/chart" Target="/ppt/slides/charts/chart5a.xml" Id="rId3" /><Relationship Type="http://schemas.openxmlformats.org/officeDocument/2006/relationships/notesSlide" Target="/ppt/notesSlides/notesSlide5a.xml" Id="R2816b1ea43424386" /></Relationships>
</file>

<file path=ppt/slides/_rels/slide5b.xml.rels>&#65279;<?xml version="1.0" encoding="utf-8"?><Relationships xmlns="http://schemas.openxmlformats.org/package/2006/relationships"><Relationship Type="http://schemas.openxmlformats.org/officeDocument/2006/relationships/slideLayout" Target="/ppt/slideLayouts/slideLayout12.xml" Id="R509f85aa2e134bd8" /><Relationship Type="http://schemas.openxmlformats.org/officeDocument/2006/relationships/chart" Target="/ppt/slides/charts/chart5b.xml" Id="rId3" /><Relationship Type="http://schemas.openxmlformats.org/officeDocument/2006/relationships/notesSlide" Target="/ppt/notesSlides/notesSlide5b.xml" Id="R081edbb1fa924a82" /></Relationships>
</file>

<file path=ppt/slides/_rels/slide5c.xml.rels>&#65279;<?xml version="1.0" encoding="utf-8"?><Relationships xmlns="http://schemas.openxmlformats.org/package/2006/relationships"><Relationship Type="http://schemas.openxmlformats.org/officeDocument/2006/relationships/slideLayout" Target="/ppt/slideLayouts/slideLayout12.xml" Id="R06becfff06744fdd" /><Relationship Type="http://schemas.openxmlformats.org/officeDocument/2006/relationships/chart" Target="/ppt/slides/charts/chart5c.xml" Id="rId3" /><Relationship Type="http://schemas.openxmlformats.org/officeDocument/2006/relationships/notesSlide" Target="/ppt/notesSlides/notesSlide5c.xml" Id="R1969c55398814252" /></Relationships>
</file>

<file path=ppt/slides/_rels/slide5d.xml.rels>&#65279;<?xml version="1.0" encoding="utf-8"?><Relationships xmlns="http://schemas.openxmlformats.org/package/2006/relationships"><Relationship Type="http://schemas.openxmlformats.org/officeDocument/2006/relationships/slideLayout" Target="/ppt/slideLayouts/slideLayout12.xml" Id="Re86b134106874c5a" /><Relationship Type="http://schemas.openxmlformats.org/officeDocument/2006/relationships/chart" Target="/ppt/slides/charts/chart5d.xml" Id="rId3" /><Relationship Type="http://schemas.openxmlformats.org/officeDocument/2006/relationships/notesSlide" Target="/ppt/notesSlides/notesSlide5d.xml" Id="Re9eb593c31ff4d87" /></Relationships>
</file>

<file path=ppt/slides/_rels/slide5e.xml.rels>&#65279;<?xml version="1.0" encoding="utf-8"?><Relationships xmlns="http://schemas.openxmlformats.org/package/2006/relationships"><Relationship Type="http://schemas.openxmlformats.org/officeDocument/2006/relationships/slideLayout" Target="/ppt/slideLayouts/slideLayout12.xml" Id="R570e1461fd784e2e" /><Relationship Type="http://schemas.openxmlformats.org/officeDocument/2006/relationships/chart" Target="/ppt/slides/charts/chart5e.xml" Id="rId3" /><Relationship Type="http://schemas.openxmlformats.org/officeDocument/2006/relationships/notesSlide" Target="/ppt/notesSlides/notesSlide5e.xml" Id="Rae6a78c0ac504641" /></Relationships>
</file>

<file path=ppt/slides/_rels/slide5f.xml.rels>&#65279;<?xml version="1.0" encoding="utf-8"?><Relationships xmlns="http://schemas.openxmlformats.org/package/2006/relationships"><Relationship Type="http://schemas.openxmlformats.org/officeDocument/2006/relationships/slideLayout" Target="/ppt/slideLayouts/slideLayout12.xml" Id="Rb8c73adb676e4773" /><Relationship Type="http://schemas.openxmlformats.org/officeDocument/2006/relationships/chart" Target="/ppt/slides/charts/chart5f.xml" Id="rId3" /><Relationship Type="http://schemas.openxmlformats.org/officeDocument/2006/relationships/notesSlide" Target="/ppt/notesSlides/notesSlide5f.xml" Id="R67a71ddb4f334ac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2.xml" Id="Rb08638423c8d4b40" /><Relationship Type="http://schemas.openxmlformats.org/officeDocument/2006/relationships/chart" Target="/ppt/slides/charts/chart6.xml" Id="rId3" /><Relationship Type="http://schemas.openxmlformats.org/officeDocument/2006/relationships/notesSlide" Target="/ppt/notesSlides/notesSlide6.xml" Id="R931a7327a2fb4202"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2.xml" Id="Rc11e2e9a1a724ad3" /><Relationship Type="http://schemas.openxmlformats.org/officeDocument/2006/relationships/chart" Target="/ppt/slides/charts/chart60.xml" Id="rId3" /><Relationship Type="http://schemas.openxmlformats.org/officeDocument/2006/relationships/notesSlide" Target="/ppt/notesSlides/notesSlide60.xml" Id="Rbdf4ca17e23e42a8"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2.xml" Id="R2476c2cf7fa54c7e" /><Relationship Type="http://schemas.openxmlformats.org/officeDocument/2006/relationships/chart" Target="/ppt/slides/charts/chart61.xml" Id="rId3" /><Relationship Type="http://schemas.openxmlformats.org/officeDocument/2006/relationships/notesSlide" Target="/ppt/notesSlides/notesSlide61.xml" Id="Rcf7dbb2e8f694b19"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2.xml" Id="R5739f078637b41f4" /><Relationship Type="http://schemas.openxmlformats.org/officeDocument/2006/relationships/chart" Target="/ppt/slides/charts/chart62.xml" Id="rId3" /><Relationship Type="http://schemas.openxmlformats.org/officeDocument/2006/relationships/notesSlide" Target="/ppt/notesSlides/notesSlide62.xml" Id="Rb78b996232134b4d" /></Relationships>
</file>

<file path=ppt/slides/_rels/slide63.xml.rels>&#65279;<?xml version="1.0" encoding="utf-8"?><Relationships xmlns="http://schemas.openxmlformats.org/package/2006/relationships"><Relationship Type="http://schemas.openxmlformats.org/officeDocument/2006/relationships/slideLayout" Target="/ppt/slideLayouts/slideLayout12.xml" Id="R765e447edace4186" /><Relationship Type="http://schemas.openxmlformats.org/officeDocument/2006/relationships/chart" Target="/ppt/slides/charts/chart63.xml" Id="rId3" /><Relationship Type="http://schemas.openxmlformats.org/officeDocument/2006/relationships/notesSlide" Target="/ppt/notesSlides/notesSlide63.xml" Id="R783b2836ce1e4140" /></Relationships>
</file>

<file path=ppt/slides/_rels/slide64.xml.rels>&#65279;<?xml version="1.0" encoding="utf-8"?><Relationships xmlns="http://schemas.openxmlformats.org/package/2006/relationships"><Relationship Type="http://schemas.openxmlformats.org/officeDocument/2006/relationships/slideLayout" Target="/ppt/slideLayouts/slideLayout12.xml" Id="R0f50a8b46f54499b" /><Relationship Type="http://schemas.openxmlformats.org/officeDocument/2006/relationships/chart" Target="/ppt/slides/charts/chart64.xml" Id="rId3" /><Relationship Type="http://schemas.openxmlformats.org/officeDocument/2006/relationships/notesSlide" Target="/ppt/notesSlides/notesSlide64.xml" Id="R2bd287778d074d8f" /></Relationships>
</file>

<file path=ppt/slides/_rels/slide65.xml.rels>&#65279;<?xml version="1.0" encoding="utf-8"?><Relationships xmlns="http://schemas.openxmlformats.org/package/2006/relationships"><Relationship Type="http://schemas.openxmlformats.org/officeDocument/2006/relationships/slideLayout" Target="/ppt/slideLayouts/slideLayout12.xml" Id="R9abb0e82cb394e1e" /><Relationship Type="http://schemas.openxmlformats.org/officeDocument/2006/relationships/chart" Target="/ppt/slides/charts/chart65.xml" Id="rId3" /><Relationship Type="http://schemas.openxmlformats.org/officeDocument/2006/relationships/notesSlide" Target="/ppt/notesSlides/notesSlide65.xml" Id="Rba0568f347ba4950" /></Relationships>
</file>

<file path=ppt/slides/_rels/slide66.xml.rels>&#65279;<?xml version="1.0" encoding="utf-8"?><Relationships xmlns="http://schemas.openxmlformats.org/package/2006/relationships"><Relationship Type="http://schemas.openxmlformats.org/officeDocument/2006/relationships/slideLayout" Target="/ppt/slideLayouts/slideLayout12.xml" Id="Rbce899ce5ad949cf" /><Relationship Type="http://schemas.openxmlformats.org/officeDocument/2006/relationships/chart" Target="/ppt/slides/charts/chart66.xml" Id="rId3" /><Relationship Type="http://schemas.openxmlformats.org/officeDocument/2006/relationships/notesSlide" Target="/ppt/notesSlides/notesSlide66.xml" Id="R99bdc217c2c840cc" /></Relationships>
</file>

<file path=ppt/slides/_rels/slide67.xml.rels>&#65279;<?xml version="1.0" encoding="utf-8"?><Relationships xmlns="http://schemas.openxmlformats.org/package/2006/relationships"><Relationship Type="http://schemas.openxmlformats.org/officeDocument/2006/relationships/slideLayout" Target="/ppt/slideLayouts/slideLayout12.xml" Id="R128cdece9ed040af" /><Relationship Type="http://schemas.openxmlformats.org/officeDocument/2006/relationships/chart" Target="/ppt/slides/charts/chart67.xml" Id="rId3" /><Relationship Type="http://schemas.openxmlformats.org/officeDocument/2006/relationships/notesSlide" Target="/ppt/notesSlides/notesSlide67.xml" Id="R3a3dab26cbb94aa1"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2.xml" Id="Ra5e4e047490a4806" /><Relationship Type="http://schemas.openxmlformats.org/officeDocument/2006/relationships/chart" Target="/ppt/slides/charts/chart68.xml" Id="rId3" /><Relationship Type="http://schemas.openxmlformats.org/officeDocument/2006/relationships/notesSlide" Target="/ppt/notesSlides/notesSlide68.xml" Id="R23d42a8dcd5a4361" /></Relationships>
</file>

<file path=ppt/slides/_rels/slide69.xml.rels>&#65279;<?xml version="1.0" encoding="utf-8"?><Relationships xmlns="http://schemas.openxmlformats.org/package/2006/relationships"><Relationship Type="http://schemas.openxmlformats.org/officeDocument/2006/relationships/slideLayout" Target="/ppt/slideLayouts/slideLayout12.xml" Id="R5bb25ae74e754dcb" /><Relationship Type="http://schemas.openxmlformats.org/officeDocument/2006/relationships/chart" Target="/ppt/slides/charts/chart69.xml" Id="rId3" /><Relationship Type="http://schemas.openxmlformats.org/officeDocument/2006/relationships/notesSlide" Target="/ppt/notesSlides/notesSlide69.xml" Id="R3e525c778f594ec3" /></Relationships>
</file>

<file path=ppt/slides/_rels/slide6a.xml.rels>&#65279;<?xml version="1.0" encoding="utf-8"?><Relationships xmlns="http://schemas.openxmlformats.org/package/2006/relationships"><Relationship Type="http://schemas.openxmlformats.org/officeDocument/2006/relationships/slideLayout" Target="/ppt/slideLayouts/slideLayout12.xml" Id="R1904d758b17a49bd" /><Relationship Type="http://schemas.openxmlformats.org/officeDocument/2006/relationships/chart" Target="/ppt/slides/charts/chart6a.xml" Id="rId3" /><Relationship Type="http://schemas.openxmlformats.org/officeDocument/2006/relationships/notesSlide" Target="/ppt/notesSlides/notesSlide6a.xml" Id="R2769e49d21134a69" /></Relationships>
</file>

<file path=ppt/slides/_rels/slide6b.xml.rels>&#65279;<?xml version="1.0" encoding="utf-8"?><Relationships xmlns="http://schemas.openxmlformats.org/package/2006/relationships"><Relationship Type="http://schemas.openxmlformats.org/officeDocument/2006/relationships/slideLayout" Target="/ppt/slideLayouts/slideLayout12.xml" Id="R50cc5b667a5f4241" /><Relationship Type="http://schemas.openxmlformats.org/officeDocument/2006/relationships/chart" Target="/ppt/slides/charts/chart6b.xml" Id="rId3" /><Relationship Type="http://schemas.openxmlformats.org/officeDocument/2006/relationships/notesSlide" Target="/ppt/notesSlides/notesSlide6b.xml" Id="Refc94a01b2904ca8" /></Relationships>
</file>

<file path=ppt/slides/_rels/slide6c.xml.rels>&#65279;<?xml version="1.0" encoding="utf-8"?><Relationships xmlns="http://schemas.openxmlformats.org/package/2006/relationships"><Relationship Type="http://schemas.openxmlformats.org/officeDocument/2006/relationships/slideLayout" Target="/ppt/slideLayouts/slideLayout12.xml" Id="R000db217d9e84015" /><Relationship Type="http://schemas.openxmlformats.org/officeDocument/2006/relationships/chart" Target="/ppt/slides/charts/chart6c.xml" Id="rId3" /><Relationship Type="http://schemas.openxmlformats.org/officeDocument/2006/relationships/notesSlide" Target="/ppt/notesSlides/notesSlide6c.xml" Id="Rec64c3c5e4f7414a" /></Relationships>
</file>

<file path=ppt/slides/_rels/slide6d.xml.rels>&#65279;<?xml version="1.0" encoding="utf-8"?><Relationships xmlns="http://schemas.openxmlformats.org/package/2006/relationships"><Relationship Type="http://schemas.openxmlformats.org/officeDocument/2006/relationships/slideLayout" Target="/ppt/slideLayouts/slideLayout12.xml" Id="R6740a9c5cd4f41f8" /><Relationship Type="http://schemas.openxmlformats.org/officeDocument/2006/relationships/chart" Target="/ppt/slides/charts/chart6d.xml" Id="rId3" /><Relationship Type="http://schemas.openxmlformats.org/officeDocument/2006/relationships/notesSlide" Target="/ppt/notesSlides/notesSlide6d.xml" Id="Re9bf65a40c264cfc" /></Relationships>
</file>

<file path=ppt/slides/_rels/slide6e.xml.rels>&#65279;<?xml version="1.0" encoding="utf-8"?><Relationships xmlns="http://schemas.openxmlformats.org/package/2006/relationships"><Relationship Type="http://schemas.openxmlformats.org/officeDocument/2006/relationships/slideLayout" Target="/ppt/slideLayouts/slideLayout12.xml" Id="Rd0bdf1091cac4b83" /><Relationship Type="http://schemas.openxmlformats.org/officeDocument/2006/relationships/chart" Target="/ppt/slides/charts/chart6e.xml" Id="rId3" /><Relationship Type="http://schemas.openxmlformats.org/officeDocument/2006/relationships/notesSlide" Target="/ppt/notesSlides/notesSlide6e.xml" Id="R358066228ab24b53" /></Relationships>
</file>

<file path=ppt/slides/_rels/slide6f.xml.rels>&#65279;<?xml version="1.0" encoding="utf-8"?><Relationships xmlns="http://schemas.openxmlformats.org/package/2006/relationships"><Relationship Type="http://schemas.openxmlformats.org/officeDocument/2006/relationships/slideLayout" Target="/ppt/slideLayouts/slideLayout12.xml" Id="R801efd8e27be455d" /><Relationship Type="http://schemas.openxmlformats.org/officeDocument/2006/relationships/chart" Target="/ppt/slides/charts/chart6f.xml" Id="rId3" /><Relationship Type="http://schemas.openxmlformats.org/officeDocument/2006/relationships/notesSlide" Target="/ppt/notesSlides/notesSlide6f.xml" Id="R05473e525a23455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2.xml" Id="R505fe6491e8a41bf" /><Relationship Type="http://schemas.openxmlformats.org/officeDocument/2006/relationships/chart" Target="/ppt/slides/charts/chart7.xml" Id="rId3" /><Relationship Type="http://schemas.openxmlformats.org/officeDocument/2006/relationships/notesSlide" Target="/ppt/notesSlides/notesSlide7.xml" Id="R0af55594190648f8"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2.xml" Id="R01b9b9ad0f064557" /><Relationship Type="http://schemas.openxmlformats.org/officeDocument/2006/relationships/chart" Target="/ppt/slides/charts/chart70.xml" Id="rId3" /><Relationship Type="http://schemas.openxmlformats.org/officeDocument/2006/relationships/notesSlide" Target="/ppt/notesSlides/notesSlide70.xml" Id="R9f307e18a6ae492e" /></Relationships>
</file>

<file path=ppt/slides/_rels/slide71.xml.rels>&#65279;<?xml version="1.0" encoding="utf-8"?><Relationships xmlns="http://schemas.openxmlformats.org/package/2006/relationships"><Relationship Type="http://schemas.openxmlformats.org/officeDocument/2006/relationships/slideLayout" Target="/ppt/slideLayouts/slideLayout12.xml" Id="Rdc6800adcc2749f0" /><Relationship Type="http://schemas.openxmlformats.org/officeDocument/2006/relationships/chart" Target="/ppt/slides/charts/chart71.xml" Id="rId3" /><Relationship Type="http://schemas.openxmlformats.org/officeDocument/2006/relationships/notesSlide" Target="/ppt/notesSlides/notesSlide71.xml" Id="Rf9b4680d5acf4e30" /></Relationships>
</file>

<file path=ppt/slides/_rels/slide72.xml.rels>&#65279;<?xml version="1.0" encoding="utf-8"?><Relationships xmlns="http://schemas.openxmlformats.org/package/2006/relationships"><Relationship Type="http://schemas.openxmlformats.org/officeDocument/2006/relationships/slideLayout" Target="/ppt/slideLayouts/slideLayout12.xml" Id="R564fcd6caf19484d" /><Relationship Type="http://schemas.openxmlformats.org/officeDocument/2006/relationships/chart" Target="/ppt/slides/charts/chart72.xml" Id="rId3" /><Relationship Type="http://schemas.openxmlformats.org/officeDocument/2006/relationships/notesSlide" Target="/ppt/notesSlides/notesSlide72.xml" Id="R2d068a22189d4996"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2.xml" Id="R70e6bf1d42ec48af" /><Relationship Type="http://schemas.openxmlformats.org/officeDocument/2006/relationships/chart" Target="/ppt/slides/charts/chart73.xml" Id="rId3" /><Relationship Type="http://schemas.openxmlformats.org/officeDocument/2006/relationships/notesSlide" Target="/ppt/notesSlides/notesSlide73.xml" Id="R7f6dd34ceef349de" /></Relationships>
</file>

<file path=ppt/slides/_rels/slide74.xml.rels>&#65279;<?xml version="1.0" encoding="utf-8"?><Relationships xmlns="http://schemas.openxmlformats.org/package/2006/relationships"><Relationship Type="http://schemas.openxmlformats.org/officeDocument/2006/relationships/slideLayout" Target="/ppt/slideLayouts/slideLayout12.xml" Id="R166d0862656d4e28" /><Relationship Type="http://schemas.openxmlformats.org/officeDocument/2006/relationships/chart" Target="/ppt/slides/charts/chart74.xml" Id="rId3" /><Relationship Type="http://schemas.openxmlformats.org/officeDocument/2006/relationships/notesSlide" Target="/ppt/notesSlides/notesSlide74.xml" Id="Rb1144303d598499b" /></Relationships>
</file>

<file path=ppt/slides/_rels/slide75.xml.rels>&#65279;<?xml version="1.0" encoding="utf-8"?><Relationships xmlns="http://schemas.openxmlformats.org/package/2006/relationships"><Relationship Type="http://schemas.openxmlformats.org/officeDocument/2006/relationships/slideLayout" Target="/ppt/slideLayouts/slideLayout12.xml" Id="R68b7dacdd89e4702" /><Relationship Type="http://schemas.openxmlformats.org/officeDocument/2006/relationships/chart" Target="/ppt/slides/charts/chart75.xml" Id="rId3" /><Relationship Type="http://schemas.openxmlformats.org/officeDocument/2006/relationships/notesSlide" Target="/ppt/notesSlides/notesSlide75.xml" Id="Ra5d35d7fc384475e"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2.xml" Id="R3826c949f1c4487a" /><Relationship Type="http://schemas.openxmlformats.org/officeDocument/2006/relationships/chart" Target="/ppt/slides/charts/chart76.xml" Id="rId3" /><Relationship Type="http://schemas.openxmlformats.org/officeDocument/2006/relationships/notesSlide" Target="/ppt/notesSlides/notesSlide76.xml" Id="R001a0656f4944ade"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2.xml" Id="Rd6a6c1ff475c4a11" /><Relationship Type="http://schemas.openxmlformats.org/officeDocument/2006/relationships/chart" Target="/ppt/slides/charts/chart77.xml" Id="rId3" /><Relationship Type="http://schemas.openxmlformats.org/officeDocument/2006/relationships/notesSlide" Target="/ppt/notesSlides/notesSlide77.xml" Id="Ra1bbbef003674224" /></Relationships>
</file>

<file path=ppt/slides/_rels/slide78.xml.rels>&#65279;<?xml version="1.0" encoding="utf-8"?><Relationships xmlns="http://schemas.openxmlformats.org/package/2006/relationships"><Relationship Type="http://schemas.openxmlformats.org/officeDocument/2006/relationships/slideLayout" Target="/ppt/slideLayouts/slideLayout12.xml" Id="R19cbbb88669e467a" /><Relationship Type="http://schemas.openxmlformats.org/officeDocument/2006/relationships/chart" Target="/ppt/slides/charts/chart78.xml" Id="rId3" /><Relationship Type="http://schemas.openxmlformats.org/officeDocument/2006/relationships/notesSlide" Target="/ppt/notesSlides/notesSlide78.xml" Id="R36d3504f3f694059" /></Relationships>
</file>

<file path=ppt/slides/_rels/slide79.xml.rels>&#65279;<?xml version="1.0" encoding="utf-8"?><Relationships xmlns="http://schemas.openxmlformats.org/package/2006/relationships"><Relationship Type="http://schemas.openxmlformats.org/officeDocument/2006/relationships/slideLayout" Target="/ppt/slideLayouts/slideLayout12.xml" Id="Ra516d13a74ea4646" /><Relationship Type="http://schemas.openxmlformats.org/officeDocument/2006/relationships/chart" Target="/ppt/slides/charts/chart79.xml" Id="rId3" /><Relationship Type="http://schemas.openxmlformats.org/officeDocument/2006/relationships/notesSlide" Target="/ppt/notesSlides/notesSlide79.xml" Id="R4d754239e1bc44d0" /></Relationships>
</file>

<file path=ppt/slides/_rels/slide7a.xml.rels>&#65279;<?xml version="1.0" encoding="utf-8"?><Relationships xmlns="http://schemas.openxmlformats.org/package/2006/relationships"><Relationship Type="http://schemas.openxmlformats.org/officeDocument/2006/relationships/slideLayout" Target="/ppt/slideLayouts/slideLayout12.xml" Id="R70266c27995d42d0" /><Relationship Type="http://schemas.openxmlformats.org/officeDocument/2006/relationships/chart" Target="/ppt/slides/charts/chart7a.xml" Id="rId3" /><Relationship Type="http://schemas.openxmlformats.org/officeDocument/2006/relationships/notesSlide" Target="/ppt/notesSlides/notesSlide7a.xml" Id="R4019926373e04b55" /></Relationships>
</file>

<file path=ppt/slides/_rels/slide7b.xml.rels>&#65279;<?xml version="1.0" encoding="utf-8"?><Relationships xmlns="http://schemas.openxmlformats.org/package/2006/relationships"><Relationship Type="http://schemas.openxmlformats.org/officeDocument/2006/relationships/slideLayout" Target="/ppt/slideLayouts/slideLayout12.xml" Id="R1b1e49dc27c44a2c" /><Relationship Type="http://schemas.openxmlformats.org/officeDocument/2006/relationships/chart" Target="/ppt/slides/charts/chart7b.xml" Id="rId3" /><Relationship Type="http://schemas.openxmlformats.org/officeDocument/2006/relationships/notesSlide" Target="/ppt/notesSlides/notesSlide7b.xml" Id="Re2173aa4b31e4cc1" /></Relationships>
</file>

<file path=ppt/slides/_rels/slide7c.xml.rels>&#65279;<?xml version="1.0" encoding="utf-8"?><Relationships xmlns="http://schemas.openxmlformats.org/package/2006/relationships"><Relationship Type="http://schemas.openxmlformats.org/officeDocument/2006/relationships/slideLayout" Target="/ppt/slideLayouts/slideLayout12.xml" Id="Rb2fc666481d64e78" /><Relationship Type="http://schemas.openxmlformats.org/officeDocument/2006/relationships/chart" Target="/ppt/slides/charts/chart7c.xml" Id="rId3" /><Relationship Type="http://schemas.openxmlformats.org/officeDocument/2006/relationships/notesSlide" Target="/ppt/notesSlides/notesSlide7c.xml" Id="R2269b1bcfa364484" /></Relationships>
</file>

<file path=ppt/slides/_rels/slide7d.xml.rels>&#65279;<?xml version="1.0" encoding="utf-8"?><Relationships xmlns="http://schemas.openxmlformats.org/package/2006/relationships"><Relationship Type="http://schemas.openxmlformats.org/officeDocument/2006/relationships/slideLayout" Target="/ppt/slideLayouts/slideLayout12.xml" Id="R40936065332842b1" /><Relationship Type="http://schemas.openxmlformats.org/officeDocument/2006/relationships/chart" Target="/ppt/slides/charts/chart7d.xml" Id="rId3" /><Relationship Type="http://schemas.openxmlformats.org/officeDocument/2006/relationships/notesSlide" Target="/ppt/notesSlides/notesSlide7d.xml" Id="R08499393f4ff4a20" /></Relationships>
</file>

<file path=ppt/slides/_rels/slide7e.xml.rels>&#65279;<?xml version="1.0" encoding="utf-8"?><Relationships xmlns="http://schemas.openxmlformats.org/package/2006/relationships"><Relationship Type="http://schemas.openxmlformats.org/officeDocument/2006/relationships/slideLayout" Target="/ppt/slideLayouts/slideLayout12.xml" Id="R31d62e5735ee4093" /><Relationship Type="http://schemas.openxmlformats.org/officeDocument/2006/relationships/chart" Target="/ppt/slides/charts/chart7e.xml" Id="rId3" /><Relationship Type="http://schemas.openxmlformats.org/officeDocument/2006/relationships/notesSlide" Target="/ppt/notesSlides/notesSlide7e.xml" Id="R4b65e4f6e3d6443b" /></Relationships>
</file>

<file path=ppt/slides/_rels/slide7f.xml.rels>&#65279;<?xml version="1.0" encoding="utf-8"?><Relationships xmlns="http://schemas.openxmlformats.org/package/2006/relationships"><Relationship Type="http://schemas.openxmlformats.org/officeDocument/2006/relationships/slideLayout" Target="/ppt/slideLayouts/slideLayout12.xml" Id="R9fdb08273727476e" /><Relationship Type="http://schemas.openxmlformats.org/officeDocument/2006/relationships/chart" Target="/ppt/slides/charts/chart7f.xml" Id="rId3" /><Relationship Type="http://schemas.openxmlformats.org/officeDocument/2006/relationships/notesSlide" Target="/ppt/notesSlides/notesSlide7f.xml" Id="R01620255242b482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2.xml" Id="Rc619a30671624173" /><Relationship Type="http://schemas.openxmlformats.org/officeDocument/2006/relationships/chart" Target="/ppt/slides/charts/chart8.xml" Id="rId3" /><Relationship Type="http://schemas.openxmlformats.org/officeDocument/2006/relationships/notesSlide" Target="/ppt/notesSlides/notesSlide8.xml" Id="Rd131d70b10434c1d" /></Relationships>
</file>

<file path=ppt/slides/_rels/slide80.xml.rels>&#65279;<?xml version="1.0" encoding="utf-8"?><Relationships xmlns="http://schemas.openxmlformats.org/package/2006/relationships"><Relationship Type="http://schemas.openxmlformats.org/officeDocument/2006/relationships/slideLayout" Target="/ppt/slideLayouts/slideLayout12.xml" Id="Rc11849b3735245a3" /><Relationship Type="http://schemas.openxmlformats.org/officeDocument/2006/relationships/chart" Target="/ppt/slides/charts/chart80.xml" Id="rId3" /><Relationship Type="http://schemas.openxmlformats.org/officeDocument/2006/relationships/notesSlide" Target="/ppt/notesSlides/notesSlide80.xml" Id="Ra0c0cb92f95b4d94" /></Relationships>
</file>

<file path=ppt/slides/_rels/slide81.xml.rels>&#65279;<?xml version="1.0" encoding="utf-8"?><Relationships xmlns="http://schemas.openxmlformats.org/package/2006/relationships"><Relationship Type="http://schemas.openxmlformats.org/officeDocument/2006/relationships/slideLayout" Target="/ppt/slideLayouts/slideLayout12.xml" Id="R71b699dd7eca4b81" /><Relationship Type="http://schemas.openxmlformats.org/officeDocument/2006/relationships/chart" Target="/ppt/slides/charts/chart81.xml" Id="rId3" /><Relationship Type="http://schemas.openxmlformats.org/officeDocument/2006/relationships/notesSlide" Target="/ppt/notesSlides/notesSlide81.xml" Id="R490810340b0142b3" /></Relationships>
</file>

<file path=ppt/slides/_rels/slide82.xml.rels>&#65279;<?xml version="1.0" encoding="utf-8"?><Relationships xmlns="http://schemas.openxmlformats.org/package/2006/relationships"><Relationship Type="http://schemas.openxmlformats.org/officeDocument/2006/relationships/slideLayout" Target="/ppt/slideLayouts/slideLayout12.xml" Id="Re626a170d9ca4787" /><Relationship Type="http://schemas.openxmlformats.org/officeDocument/2006/relationships/chart" Target="/ppt/slides/charts/chart82.xml" Id="rId3" /><Relationship Type="http://schemas.openxmlformats.org/officeDocument/2006/relationships/notesSlide" Target="/ppt/notesSlides/notesSlide82.xml" Id="Rfd16bab500d54c26"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2.xml" Id="Re017a9d054554350" /><Relationship Type="http://schemas.openxmlformats.org/officeDocument/2006/relationships/chart" Target="/ppt/slides/charts/chart83.xml" Id="rId3" /><Relationship Type="http://schemas.openxmlformats.org/officeDocument/2006/relationships/notesSlide" Target="/ppt/notesSlides/notesSlide83.xml" Id="R176c36efb5724ed4" /></Relationships>
</file>

<file path=ppt/slides/_rels/slide84.xml.rels>&#65279;<?xml version="1.0" encoding="utf-8"?><Relationships xmlns="http://schemas.openxmlformats.org/package/2006/relationships"><Relationship Type="http://schemas.openxmlformats.org/officeDocument/2006/relationships/slideLayout" Target="/ppt/slideLayouts/slideLayout12.xml" Id="Rd0d9b1bcda4e4bee" /><Relationship Type="http://schemas.openxmlformats.org/officeDocument/2006/relationships/chart" Target="/ppt/slides/charts/chart84.xml" Id="rId3" /><Relationship Type="http://schemas.openxmlformats.org/officeDocument/2006/relationships/notesSlide" Target="/ppt/notesSlides/notesSlide84.xml" Id="R28ccae12851046d8" /></Relationships>
</file>

<file path=ppt/slides/_rels/slide85.xml.rels>&#65279;<?xml version="1.0" encoding="utf-8"?><Relationships xmlns="http://schemas.openxmlformats.org/package/2006/relationships"><Relationship Type="http://schemas.openxmlformats.org/officeDocument/2006/relationships/slideLayout" Target="/ppt/slideLayouts/slideLayout12.xml" Id="R072412089f8c4df8" /><Relationship Type="http://schemas.openxmlformats.org/officeDocument/2006/relationships/chart" Target="/ppt/slides/charts/chart85.xml" Id="rId3" /><Relationship Type="http://schemas.openxmlformats.org/officeDocument/2006/relationships/notesSlide" Target="/ppt/notesSlides/notesSlide85.xml" Id="R80ecfae3041646d1" /></Relationships>
</file>

<file path=ppt/slides/_rels/slide86.xml.rels>&#65279;<?xml version="1.0" encoding="utf-8"?><Relationships xmlns="http://schemas.openxmlformats.org/package/2006/relationships"><Relationship Type="http://schemas.openxmlformats.org/officeDocument/2006/relationships/slideLayout" Target="/ppt/slideLayouts/slideLayout12.xml" Id="R86fb1d8b0fd74058" /><Relationship Type="http://schemas.openxmlformats.org/officeDocument/2006/relationships/chart" Target="/ppt/slides/charts/chart86.xml" Id="rId3" /><Relationship Type="http://schemas.openxmlformats.org/officeDocument/2006/relationships/notesSlide" Target="/ppt/notesSlides/notesSlide86.xml" Id="R379f9766b39942c1" /></Relationships>
</file>

<file path=ppt/slides/_rels/slide87.xml.rels>&#65279;<?xml version="1.0" encoding="utf-8"?><Relationships xmlns="http://schemas.openxmlformats.org/package/2006/relationships"><Relationship Type="http://schemas.openxmlformats.org/officeDocument/2006/relationships/slideLayout" Target="/ppt/slideLayouts/slideLayout12.xml" Id="Rb78dca07ac214cfe" /><Relationship Type="http://schemas.openxmlformats.org/officeDocument/2006/relationships/chart" Target="/ppt/slides/charts/chart87.xml" Id="rId3" /><Relationship Type="http://schemas.openxmlformats.org/officeDocument/2006/relationships/notesSlide" Target="/ppt/notesSlides/notesSlide87.xml" Id="R47c86de4855c4c37" /></Relationships>
</file>

<file path=ppt/slides/_rels/slide88.xml.rels>&#65279;<?xml version="1.0" encoding="utf-8"?><Relationships xmlns="http://schemas.openxmlformats.org/package/2006/relationships"><Relationship Type="http://schemas.openxmlformats.org/officeDocument/2006/relationships/slideLayout" Target="/ppt/slideLayouts/slideLayout12.xml" Id="R3e4541835d6347ad" /><Relationship Type="http://schemas.openxmlformats.org/officeDocument/2006/relationships/chart" Target="/ppt/slides/charts/chart88.xml" Id="rId3" /><Relationship Type="http://schemas.openxmlformats.org/officeDocument/2006/relationships/notesSlide" Target="/ppt/notesSlides/notesSlide88.xml" Id="R5e0ce2395dde4cab" /></Relationships>
</file>

<file path=ppt/slides/_rels/slide89.xml.rels>&#65279;<?xml version="1.0" encoding="utf-8"?><Relationships xmlns="http://schemas.openxmlformats.org/package/2006/relationships"><Relationship Type="http://schemas.openxmlformats.org/officeDocument/2006/relationships/slideLayout" Target="/ppt/slideLayouts/slideLayout12.xml" Id="Re38514dff7734adf" /><Relationship Type="http://schemas.openxmlformats.org/officeDocument/2006/relationships/chart" Target="/ppt/slides/charts/chart89.xml" Id="rId3" /><Relationship Type="http://schemas.openxmlformats.org/officeDocument/2006/relationships/notesSlide" Target="/ppt/notesSlides/notesSlide89.xml" Id="R424416336eec438c" /></Relationships>
</file>

<file path=ppt/slides/_rels/slide8a.xml.rels>&#65279;<?xml version="1.0" encoding="utf-8"?><Relationships xmlns="http://schemas.openxmlformats.org/package/2006/relationships"><Relationship Type="http://schemas.openxmlformats.org/officeDocument/2006/relationships/slideLayout" Target="/ppt/slideLayouts/slideLayout12.xml" Id="Rf02cd1028232461e" /><Relationship Type="http://schemas.openxmlformats.org/officeDocument/2006/relationships/chart" Target="/ppt/slides/charts/chart8a.xml" Id="rId3" /><Relationship Type="http://schemas.openxmlformats.org/officeDocument/2006/relationships/notesSlide" Target="/ppt/notesSlides/notesSlide8a.xml" Id="Re530d2a50def46dd" /></Relationships>
</file>

<file path=ppt/slides/_rels/slide8b.xml.rels>&#65279;<?xml version="1.0" encoding="utf-8"?><Relationships xmlns="http://schemas.openxmlformats.org/package/2006/relationships"><Relationship Type="http://schemas.openxmlformats.org/officeDocument/2006/relationships/slideLayout" Target="/ppt/slideLayouts/slideLayout12.xml" Id="Re5525b60acb24d5e" /><Relationship Type="http://schemas.openxmlformats.org/officeDocument/2006/relationships/chart" Target="/ppt/slides/charts/chart8b.xml" Id="rId3" /><Relationship Type="http://schemas.openxmlformats.org/officeDocument/2006/relationships/notesSlide" Target="/ppt/notesSlides/notesSlide8b.xml" Id="R49454ae05047426b" /></Relationships>
</file>

<file path=ppt/slides/_rels/slide8c.xml.rels>&#65279;<?xml version="1.0" encoding="utf-8"?><Relationships xmlns="http://schemas.openxmlformats.org/package/2006/relationships"><Relationship Type="http://schemas.openxmlformats.org/officeDocument/2006/relationships/slideLayout" Target="/ppt/slideLayouts/slideLayout12.xml" Id="Re5faf291e7cc4ad2" /><Relationship Type="http://schemas.openxmlformats.org/officeDocument/2006/relationships/chart" Target="/ppt/slides/charts/chart8c.xml" Id="rId3" /><Relationship Type="http://schemas.openxmlformats.org/officeDocument/2006/relationships/notesSlide" Target="/ppt/notesSlides/notesSlide8c.xml" Id="Rc9af534dab284a84" /></Relationships>
</file>

<file path=ppt/slides/_rels/slide8d.xml.rels>&#65279;<?xml version="1.0" encoding="utf-8"?><Relationships xmlns="http://schemas.openxmlformats.org/package/2006/relationships"><Relationship Type="http://schemas.openxmlformats.org/officeDocument/2006/relationships/slideLayout" Target="/ppt/slideLayouts/slideLayout12.xml" Id="R93fea10ff8e34efe" /><Relationship Type="http://schemas.openxmlformats.org/officeDocument/2006/relationships/chart" Target="/ppt/slides/charts/chart8d.xml" Id="rId3" /><Relationship Type="http://schemas.openxmlformats.org/officeDocument/2006/relationships/notesSlide" Target="/ppt/notesSlides/notesSlide8d.xml" Id="R410c3f3b299948cc" /></Relationships>
</file>

<file path=ppt/slides/_rels/slide8e.xml.rels>&#65279;<?xml version="1.0" encoding="utf-8"?><Relationships xmlns="http://schemas.openxmlformats.org/package/2006/relationships"><Relationship Type="http://schemas.openxmlformats.org/officeDocument/2006/relationships/slideLayout" Target="/ppt/slideLayouts/slideLayout12.xml" Id="R187b0f5d7fff4dcc" /><Relationship Type="http://schemas.openxmlformats.org/officeDocument/2006/relationships/chart" Target="/ppt/slides/charts/chart8e.xml" Id="rId3" /><Relationship Type="http://schemas.openxmlformats.org/officeDocument/2006/relationships/notesSlide" Target="/ppt/notesSlides/notesSlide8e.xml" Id="R93c0fc63da424138" /></Relationships>
</file>

<file path=ppt/slides/_rels/slide8f.xml.rels>&#65279;<?xml version="1.0" encoding="utf-8"?><Relationships xmlns="http://schemas.openxmlformats.org/package/2006/relationships"><Relationship Type="http://schemas.openxmlformats.org/officeDocument/2006/relationships/slideLayout" Target="/ppt/slideLayouts/slideLayout12.xml" Id="Ra72058dd04994692" /><Relationship Type="http://schemas.openxmlformats.org/officeDocument/2006/relationships/chart" Target="/ppt/slides/charts/chart8f.xml" Id="rId3" /><Relationship Type="http://schemas.openxmlformats.org/officeDocument/2006/relationships/notesSlide" Target="/ppt/notesSlides/notesSlide8f.xml" Id="Rbfb5fd3933004c9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2.xml" Id="R665ded397a374e39" /><Relationship Type="http://schemas.openxmlformats.org/officeDocument/2006/relationships/chart" Target="/ppt/slides/charts/chart9.xml" Id="rId3" /><Relationship Type="http://schemas.openxmlformats.org/officeDocument/2006/relationships/notesSlide" Target="/ppt/notesSlides/notesSlide9.xml" Id="Rd8c282e0e02d4f2f" /></Relationships>
</file>

<file path=ppt/slides/_rels/slide90.xml.rels>&#65279;<?xml version="1.0" encoding="utf-8"?><Relationships xmlns="http://schemas.openxmlformats.org/package/2006/relationships"><Relationship Type="http://schemas.openxmlformats.org/officeDocument/2006/relationships/slideLayout" Target="/ppt/slideLayouts/slideLayout12.xml" Id="Rf04122269f94441a" /><Relationship Type="http://schemas.openxmlformats.org/officeDocument/2006/relationships/chart" Target="/ppt/slides/charts/chart90.xml" Id="rId3" /><Relationship Type="http://schemas.openxmlformats.org/officeDocument/2006/relationships/notesSlide" Target="/ppt/notesSlides/notesSlide90.xml" Id="Rc473992218964711" /></Relationships>
</file>

<file path=ppt/slides/_rels/slide91.xml.rels>&#65279;<?xml version="1.0" encoding="utf-8"?><Relationships xmlns="http://schemas.openxmlformats.org/package/2006/relationships"><Relationship Type="http://schemas.openxmlformats.org/officeDocument/2006/relationships/slideLayout" Target="/ppt/slideLayouts/slideLayout12.xml" Id="R25f3577093554777" /><Relationship Type="http://schemas.openxmlformats.org/officeDocument/2006/relationships/chart" Target="/ppt/slides/charts/chart91.xml" Id="rId3" /><Relationship Type="http://schemas.openxmlformats.org/officeDocument/2006/relationships/notesSlide" Target="/ppt/notesSlides/notesSlide91.xml" Id="Re0bd2b3714904927" /></Relationships>
</file>

<file path=ppt/slides/_rels/slide92.xml.rels>&#65279;<?xml version="1.0" encoding="utf-8"?><Relationships xmlns="http://schemas.openxmlformats.org/package/2006/relationships"><Relationship Type="http://schemas.openxmlformats.org/officeDocument/2006/relationships/slideLayout" Target="/ppt/slideLayouts/slideLayout12.xml" Id="R9d4be2e4c46e4a5d" /><Relationship Type="http://schemas.openxmlformats.org/officeDocument/2006/relationships/chart" Target="/ppt/slides/charts/chart92.xml" Id="rId3" /><Relationship Type="http://schemas.openxmlformats.org/officeDocument/2006/relationships/notesSlide" Target="/ppt/notesSlides/notesSlide92.xml" Id="R166ce1b406de41b3" /></Relationships>
</file>

<file path=ppt/slides/_rels/slide93.xml.rels>&#65279;<?xml version="1.0" encoding="utf-8"?><Relationships xmlns="http://schemas.openxmlformats.org/package/2006/relationships"><Relationship Type="http://schemas.openxmlformats.org/officeDocument/2006/relationships/slideLayout" Target="/ppt/slideLayouts/slideLayout12.xml" Id="R642ad25c1723416d" /><Relationship Type="http://schemas.openxmlformats.org/officeDocument/2006/relationships/chart" Target="/ppt/slides/charts/chart93.xml" Id="rId3" /><Relationship Type="http://schemas.openxmlformats.org/officeDocument/2006/relationships/notesSlide" Target="/ppt/notesSlides/notesSlide93.xml" Id="R40b84ef869864650" /></Relationships>
</file>

<file path=ppt/slides/_rels/slide94.xml.rels>&#65279;<?xml version="1.0" encoding="utf-8"?><Relationships xmlns="http://schemas.openxmlformats.org/package/2006/relationships"><Relationship Type="http://schemas.openxmlformats.org/officeDocument/2006/relationships/slideLayout" Target="/ppt/slideLayouts/slideLayout12.xml" Id="R3758b1953d5e4a66" /><Relationship Type="http://schemas.openxmlformats.org/officeDocument/2006/relationships/chart" Target="/ppt/slides/charts/chart94.xml" Id="rId3" /><Relationship Type="http://schemas.openxmlformats.org/officeDocument/2006/relationships/notesSlide" Target="/ppt/notesSlides/notesSlide94.xml" Id="Rfd0acf7e91834cd8" /></Relationships>
</file>

<file path=ppt/slides/_rels/slide95.xml.rels>&#65279;<?xml version="1.0" encoding="utf-8"?><Relationships xmlns="http://schemas.openxmlformats.org/package/2006/relationships"><Relationship Type="http://schemas.openxmlformats.org/officeDocument/2006/relationships/slideLayout" Target="/ppt/slideLayouts/slideLayout12.xml" Id="R4b7f39d9d9ad42de" /><Relationship Type="http://schemas.openxmlformats.org/officeDocument/2006/relationships/chart" Target="/ppt/slides/charts/chart95.xml" Id="rId3" /><Relationship Type="http://schemas.openxmlformats.org/officeDocument/2006/relationships/notesSlide" Target="/ppt/notesSlides/notesSlide95.xml" Id="R1181a3877c5a4fc5" /></Relationships>
</file>

<file path=ppt/slides/_rels/slide96.xml.rels>&#65279;<?xml version="1.0" encoding="utf-8"?><Relationships xmlns="http://schemas.openxmlformats.org/package/2006/relationships"><Relationship Type="http://schemas.openxmlformats.org/officeDocument/2006/relationships/slideLayout" Target="/ppt/slideLayouts/slideLayout12.xml" Id="Re8c82f977b8d465a" /><Relationship Type="http://schemas.openxmlformats.org/officeDocument/2006/relationships/chart" Target="/ppt/slides/charts/chart96.xml" Id="rId3" /><Relationship Type="http://schemas.openxmlformats.org/officeDocument/2006/relationships/notesSlide" Target="/ppt/notesSlides/notesSlide96.xml" Id="Refef2ccfd20c4fb3" /></Relationships>
</file>

<file path=ppt/slides/_rels/slide97.xml.rels>&#65279;<?xml version="1.0" encoding="utf-8"?><Relationships xmlns="http://schemas.openxmlformats.org/package/2006/relationships"><Relationship Type="http://schemas.openxmlformats.org/officeDocument/2006/relationships/slideLayout" Target="/ppt/slideLayouts/slideLayout12.xml" Id="R2ddf68a91a3d4a18" /><Relationship Type="http://schemas.openxmlformats.org/officeDocument/2006/relationships/chart" Target="/ppt/slides/charts/chart97.xml" Id="rId3" /><Relationship Type="http://schemas.openxmlformats.org/officeDocument/2006/relationships/notesSlide" Target="/ppt/notesSlides/notesSlide97.xml" Id="Rf402d36c5fbd432d" /></Relationships>
</file>

<file path=ppt/slides/_rels/slide98.xml.rels>&#65279;<?xml version="1.0" encoding="utf-8"?><Relationships xmlns="http://schemas.openxmlformats.org/package/2006/relationships"><Relationship Type="http://schemas.openxmlformats.org/officeDocument/2006/relationships/slideLayout" Target="/ppt/slideLayouts/slideLayout12.xml" Id="R6945a1dd8e9c4f9a" /><Relationship Type="http://schemas.openxmlformats.org/officeDocument/2006/relationships/chart" Target="/ppt/slides/charts/chart98.xml" Id="rId3" /><Relationship Type="http://schemas.openxmlformats.org/officeDocument/2006/relationships/notesSlide" Target="/ppt/notesSlides/notesSlide98.xml" Id="R71a73ac9c12047bf" /></Relationships>
</file>

<file path=ppt/slides/_rels/slide99.xml.rels>&#65279;<?xml version="1.0" encoding="utf-8"?><Relationships xmlns="http://schemas.openxmlformats.org/package/2006/relationships"><Relationship Type="http://schemas.openxmlformats.org/officeDocument/2006/relationships/slideLayout" Target="/ppt/slideLayouts/slideLayout12.xml" Id="R4a187af3888e42e9" /><Relationship Type="http://schemas.openxmlformats.org/officeDocument/2006/relationships/chart" Target="/ppt/slides/charts/chart99.xml" Id="rId3" /><Relationship Type="http://schemas.openxmlformats.org/officeDocument/2006/relationships/notesSlide" Target="/ppt/notesSlides/notesSlide99.xml" Id="R7d8620d722634561" /></Relationships>
</file>

<file path=ppt/slides/_rels/slide9a.xml.rels>&#65279;<?xml version="1.0" encoding="utf-8"?><Relationships xmlns="http://schemas.openxmlformats.org/package/2006/relationships"><Relationship Type="http://schemas.openxmlformats.org/officeDocument/2006/relationships/slideLayout" Target="/ppt/slideLayouts/slideLayout12.xml" Id="R385c8dc4fc16481c" /><Relationship Type="http://schemas.openxmlformats.org/officeDocument/2006/relationships/chart" Target="/ppt/slides/charts/chart9a.xml" Id="rId3" /><Relationship Type="http://schemas.openxmlformats.org/officeDocument/2006/relationships/notesSlide" Target="/ppt/notesSlides/notesSlide9a.xml" Id="Rc9fb53fbc4084bd3" /></Relationships>
</file>

<file path=ppt/slides/_rels/slide9b.xml.rels>&#65279;<?xml version="1.0" encoding="utf-8"?><Relationships xmlns="http://schemas.openxmlformats.org/package/2006/relationships"><Relationship Type="http://schemas.openxmlformats.org/officeDocument/2006/relationships/slideLayout" Target="/ppt/slideLayouts/slideLayout12.xml" Id="R78a96175ba3b4f9a" /><Relationship Type="http://schemas.openxmlformats.org/officeDocument/2006/relationships/chart" Target="/ppt/slides/charts/chart9b.xml" Id="rId3" /><Relationship Type="http://schemas.openxmlformats.org/officeDocument/2006/relationships/notesSlide" Target="/ppt/notesSlides/notesSlide9b.xml" Id="R91d5712ee0d84b28" /></Relationships>
</file>

<file path=ppt/slides/_rels/slide9c.xml.rels>&#65279;<?xml version="1.0" encoding="utf-8"?><Relationships xmlns="http://schemas.openxmlformats.org/package/2006/relationships"><Relationship Type="http://schemas.openxmlformats.org/officeDocument/2006/relationships/slideLayout" Target="/ppt/slideLayouts/slideLayout12.xml" Id="Raa3f63a86f1f4c44" /><Relationship Type="http://schemas.openxmlformats.org/officeDocument/2006/relationships/chart" Target="/ppt/slides/charts/chart9c.xml" Id="rId3" /><Relationship Type="http://schemas.openxmlformats.org/officeDocument/2006/relationships/notesSlide" Target="/ppt/notesSlides/notesSlide9c.xml" Id="R6d670a8a7afa40e4" /></Relationships>
</file>

<file path=ppt/slides/_rels/slide9d.xml.rels>&#65279;<?xml version="1.0" encoding="utf-8"?><Relationships xmlns="http://schemas.openxmlformats.org/package/2006/relationships"><Relationship Type="http://schemas.openxmlformats.org/officeDocument/2006/relationships/slideLayout" Target="/ppt/slideLayouts/slideLayout12.xml" Id="Rd8d6232b202148a0" /><Relationship Type="http://schemas.openxmlformats.org/officeDocument/2006/relationships/chart" Target="/ppt/slides/charts/chart9d.xml" Id="rId3" /><Relationship Type="http://schemas.openxmlformats.org/officeDocument/2006/relationships/notesSlide" Target="/ppt/notesSlides/notesSlide9d.xml" Id="Refc04c0fa8344b96" /></Relationships>
</file>

<file path=ppt/slides/_rels/slide9e.xml.rels>&#65279;<?xml version="1.0" encoding="utf-8"?><Relationships xmlns="http://schemas.openxmlformats.org/package/2006/relationships"><Relationship Type="http://schemas.openxmlformats.org/officeDocument/2006/relationships/slideLayout" Target="/ppt/slideLayouts/slideLayout12.xml" Id="Red09b27f85ed4a40" /><Relationship Type="http://schemas.openxmlformats.org/officeDocument/2006/relationships/chart" Target="/ppt/slides/charts/chart9e.xml" Id="rId3" /><Relationship Type="http://schemas.openxmlformats.org/officeDocument/2006/relationships/notesSlide" Target="/ppt/notesSlides/notesSlide9e.xml" Id="R78a9f09cb7834006" /></Relationships>
</file>

<file path=ppt/slides/_rels/slide9f.xml.rels>&#65279;<?xml version="1.0" encoding="utf-8"?><Relationships xmlns="http://schemas.openxmlformats.org/package/2006/relationships"><Relationship Type="http://schemas.openxmlformats.org/officeDocument/2006/relationships/slideLayout" Target="/ppt/slideLayouts/slideLayout12.xml" Id="Rca50736824a44780" /><Relationship Type="http://schemas.openxmlformats.org/officeDocument/2006/relationships/chart" Target="/ppt/slides/charts/chart9f.xml" Id="rId3" /><Relationship Type="http://schemas.openxmlformats.org/officeDocument/2006/relationships/notesSlide" Target="/ppt/notesSlides/notesSlide9f.xml" Id="Rc6320fe5fb334f33" /></Relationships>
</file>

<file path=ppt/slides/_rels/slidea.xml.rels>&#65279;<?xml version="1.0" encoding="utf-8"?><Relationships xmlns="http://schemas.openxmlformats.org/package/2006/relationships"><Relationship Type="http://schemas.openxmlformats.org/officeDocument/2006/relationships/slideLayout" Target="/ppt/slideLayouts/slideLayout12.xml" Id="Rfef57fa6dc574662" /><Relationship Type="http://schemas.openxmlformats.org/officeDocument/2006/relationships/chart" Target="/ppt/slides/charts/charta.xml" Id="rId3" /><Relationship Type="http://schemas.openxmlformats.org/officeDocument/2006/relationships/notesSlide" Target="/ppt/notesSlides/notesSlidea.xml" Id="R441c010d3ac44b03" /></Relationships>
</file>

<file path=ppt/slides/_rels/slidea0.xml.rels>&#65279;<?xml version="1.0" encoding="utf-8"?><Relationships xmlns="http://schemas.openxmlformats.org/package/2006/relationships"><Relationship Type="http://schemas.openxmlformats.org/officeDocument/2006/relationships/slideLayout" Target="/ppt/slideLayouts/slideLayout12.xml" Id="R73bfa931e48a4d55" /><Relationship Type="http://schemas.openxmlformats.org/officeDocument/2006/relationships/chart" Target="/ppt/slides/charts/charta0.xml" Id="rId3" /><Relationship Type="http://schemas.openxmlformats.org/officeDocument/2006/relationships/notesSlide" Target="/ppt/notesSlides/notesSlidea0.xml" Id="R613d950775974e24" /></Relationships>
</file>

<file path=ppt/slides/_rels/slidea1.xml.rels>&#65279;<?xml version="1.0" encoding="utf-8"?><Relationships xmlns="http://schemas.openxmlformats.org/package/2006/relationships"><Relationship Type="http://schemas.openxmlformats.org/officeDocument/2006/relationships/slideLayout" Target="/ppt/slideLayouts/slideLayout12.xml" Id="Rca651c18937148c4" /><Relationship Type="http://schemas.openxmlformats.org/officeDocument/2006/relationships/chart" Target="/ppt/slides/charts/charta1.xml" Id="rId3" /><Relationship Type="http://schemas.openxmlformats.org/officeDocument/2006/relationships/notesSlide" Target="/ppt/notesSlides/notesSlidea1.xml" Id="R5ecec8b8a1fa40e4" /></Relationships>
</file>

<file path=ppt/slides/_rels/slidea2.xml.rels>&#65279;<?xml version="1.0" encoding="utf-8"?><Relationships xmlns="http://schemas.openxmlformats.org/package/2006/relationships"><Relationship Type="http://schemas.openxmlformats.org/officeDocument/2006/relationships/slideLayout" Target="/ppt/slideLayouts/slideLayout12.xml" Id="R2d79d6feaa554b44" /><Relationship Type="http://schemas.openxmlformats.org/officeDocument/2006/relationships/chart" Target="/ppt/slides/charts/charta2.xml" Id="rId3" /><Relationship Type="http://schemas.openxmlformats.org/officeDocument/2006/relationships/notesSlide" Target="/ppt/notesSlides/notesSlidea2.xml" Id="Rda544093d9464ca6" /></Relationships>
</file>

<file path=ppt/slides/_rels/slidea3.xml.rels>&#65279;<?xml version="1.0" encoding="utf-8"?><Relationships xmlns="http://schemas.openxmlformats.org/package/2006/relationships"><Relationship Type="http://schemas.openxmlformats.org/officeDocument/2006/relationships/slideLayout" Target="/ppt/slideLayouts/slideLayout12.xml" Id="R27d9110497824ba0" /><Relationship Type="http://schemas.openxmlformats.org/officeDocument/2006/relationships/chart" Target="/ppt/slides/charts/charta3.xml" Id="rId3" /><Relationship Type="http://schemas.openxmlformats.org/officeDocument/2006/relationships/notesSlide" Target="/ppt/notesSlides/notesSlidea3.xml" Id="R3a2466f9535142f3" /></Relationships>
</file>

<file path=ppt/slides/_rels/slidea4.xml.rels>&#65279;<?xml version="1.0" encoding="utf-8"?><Relationships xmlns="http://schemas.openxmlformats.org/package/2006/relationships"><Relationship Type="http://schemas.openxmlformats.org/officeDocument/2006/relationships/slideLayout" Target="/ppt/slideLayouts/slideLayout12.xml" Id="Rc22c035de2e84dc7" /><Relationship Type="http://schemas.openxmlformats.org/officeDocument/2006/relationships/chart" Target="/ppt/slides/charts/charta4.xml" Id="rId3" /><Relationship Type="http://schemas.openxmlformats.org/officeDocument/2006/relationships/notesSlide" Target="/ppt/notesSlides/notesSlidea4.xml" Id="Rd00f3ba1673e4dc9" /></Relationships>
</file>

<file path=ppt/slides/_rels/slidea5.xml.rels>&#65279;<?xml version="1.0" encoding="utf-8"?><Relationships xmlns="http://schemas.openxmlformats.org/package/2006/relationships"><Relationship Type="http://schemas.openxmlformats.org/officeDocument/2006/relationships/slideLayout" Target="/ppt/slideLayouts/slideLayout12.xml" Id="Rc9d6d9b6259246b6" /><Relationship Type="http://schemas.openxmlformats.org/officeDocument/2006/relationships/chart" Target="/ppt/slides/charts/charta5.xml" Id="rId3" /><Relationship Type="http://schemas.openxmlformats.org/officeDocument/2006/relationships/notesSlide" Target="/ppt/notesSlides/notesSlidea5.xml" Id="R6322a43975e142ff" /></Relationships>
</file>

<file path=ppt/slides/_rels/slidea6.xml.rels>&#65279;<?xml version="1.0" encoding="utf-8"?><Relationships xmlns="http://schemas.openxmlformats.org/package/2006/relationships"><Relationship Type="http://schemas.openxmlformats.org/officeDocument/2006/relationships/slideLayout" Target="/ppt/slideLayouts/slideLayout12.xml" Id="R6ed3eaddb6a043b6" /><Relationship Type="http://schemas.openxmlformats.org/officeDocument/2006/relationships/chart" Target="/ppt/slides/charts/charta6.xml" Id="rId3" /><Relationship Type="http://schemas.openxmlformats.org/officeDocument/2006/relationships/notesSlide" Target="/ppt/notesSlides/notesSlidea6.xml" Id="R95e39dd0152340e4" /></Relationships>
</file>

<file path=ppt/slides/_rels/slidea7.xml.rels>&#65279;<?xml version="1.0" encoding="utf-8"?><Relationships xmlns="http://schemas.openxmlformats.org/package/2006/relationships"><Relationship Type="http://schemas.openxmlformats.org/officeDocument/2006/relationships/slideLayout" Target="/ppt/slideLayouts/slideLayout12.xml" Id="R83515aa460ea4bbb" /><Relationship Type="http://schemas.openxmlformats.org/officeDocument/2006/relationships/chart" Target="/ppt/slides/charts/charta7.xml" Id="rId3" /><Relationship Type="http://schemas.openxmlformats.org/officeDocument/2006/relationships/notesSlide" Target="/ppt/notesSlides/notesSlidea7.xml" Id="Rad013b4a64c34843" /></Relationships>
</file>

<file path=ppt/slides/_rels/slidea8.xml.rels>&#65279;<?xml version="1.0" encoding="utf-8"?><Relationships xmlns="http://schemas.openxmlformats.org/package/2006/relationships"><Relationship Type="http://schemas.openxmlformats.org/officeDocument/2006/relationships/slideLayout" Target="/ppt/slideLayouts/slideLayout12.xml" Id="R25705332f48848b6" /><Relationship Type="http://schemas.openxmlformats.org/officeDocument/2006/relationships/chart" Target="/ppt/slides/charts/charta8.xml" Id="rId3" /><Relationship Type="http://schemas.openxmlformats.org/officeDocument/2006/relationships/notesSlide" Target="/ppt/notesSlides/notesSlidea8.xml" Id="R9745609894a44a4f" /></Relationships>
</file>

<file path=ppt/slides/_rels/slidea9.xml.rels>&#65279;<?xml version="1.0" encoding="utf-8"?><Relationships xmlns="http://schemas.openxmlformats.org/package/2006/relationships"><Relationship Type="http://schemas.openxmlformats.org/officeDocument/2006/relationships/slideLayout" Target="/ppt/slideLayouts/slideLayout12.xml" Id="Rfcca54b2412f4f1c" /><Relationship Type="http://schemas.openxmlformats.org/officeDocument/2006/relationships/chart" Target="/ppt/slides/charts/charta9.xml" Id="rId3" /><Relationship Type="http://schemas.openxmlformats.org/officeDocument/2006/relationships/notesSlide" Target="/ppt/notesSlides/notesSlidea9.xml" Id="R355e78b9a44e4763" /></Relationships>
</file>

<file path=ppt/slides/_rels/slideaa.xml.rels>&#65279;<?xml version="1.0" encoding="utf-8"?><Relationships xmlns="http://schemas.openxmlformats.org/package/2006/relationships"><Relationship Type="http://schemas.openxmlformats.org/officeDocument/2006/relationships/slideLayout" Target="/ppt/slideLayouts/slideLayout12.xml" Id="R7a3c3c3ea21745d6" /><Relationship Type="http://schemas.openxmlformats.org/officeDocument/2006/relationships/chart" Target="/ppt/slides/charts/chartaa.xml" Id="rId3" /><Relationship Type="http://schemas.openxmlformats.org/officeDocument/2006/relationships/notesSlide" Target="/ppt/notesSlides/notesSlideaa.xml" Id="Rb5b284bb31b44d77" /></Relationships>
</file>

<file path=ppt/slides/_rels/slideab.xml.rels>&#65279;<?xml version="1.0" encoding="utf-8"?><Relationships xmlns="http://schemas.openxmlformats.org/package/2006/relationships"><Relationship Type="http://schemas.openxmlformats.org/officeDocument/2006/relationships/slideLayout" Target="/ppt/slideLayouts/slideLayout12.xml" Id="Rf33de704b65248ef" /><Relationship Type="http://schemas.openxmlformats.org/officeDocument/2006/relationships/chart" Target="/ppt/slides/charts/chartab.xml" Id="rId3" /><Relationship Type="http://schemas.openxmlformats.org/officeDocument/2006/relationships/notesSlide" Target="/ppt/notesSlides/notesSlideab.xml" Id="R6712693dab634089" /></Relationships>
</file>

<file path=ppt/slides/_rels/slideac.xml.rels>&#65279;<?xml version="1.0" encoding="utf-8"?><Relationships xmlns="http://schemas.openxmlformats.org/package/2006/relationships"><Relationship Type="http://schemas.openxmlformats.org/officeDocument/2006/relationships/slideLayout" Target="/ppt/slideLayouts/slideLayout12.xml" Id="R0f3bf49eaff44414" /><Relationship Type="http://schemas.openxmlformats.org/officeDocument/2006/relationships/chart" Target="/ppt/slides/charts/chartac.xml" Id="rId3" /><Relationship Type="http://schemas.openxmlformats.org/officeDocument/2006/relationships/notesSlide" Target="/ppt/notesSlides/notesSlideac.xml" Id="R8062e98388d7459e" /></Relationships>
</file>

<file path=ppt/slides/_rels/slidead.xml.rels>&#65279;<?xml version="1.0" encoding="utf-8"?><Relationships xmlns="http://schemas.openxmlformats.org/package/2006/relationships"><Relationship Type="http://schemas.openxmlformats.org/officeDocument/2006/relationships/slideLayout" Target="/ppt/slideLayouts/slideLayout12.xml" Id="R072374e1c0df493b" /><Relationship Type="http://schemas.openxmlformats.org/officeDocument/2006/relationships/chart" Target="/ppt/slides/charts/chartad.xml" Id="rId3" /><Relationship Type="http://schemas.openxmlformats.org/officeDocument/2006/relationships/notesSlide" Target="/ppt/notesSlides/notesSlidead.xml" Id="R503ad83352ea44f4" /></Relationships>
</file>

<file path=ppt/slides/_rels/slideae.xml.rels>&#65279;<?xml version="1.0" encoding="utf-8"?><Relationships xmlns="http://schemas.openxmlformats.org/package/2006/relationships"><Relationship Type="http://schemas.openxmlformats.org/officeDocument/2006/relationships/slideLayout" Target="/ppt/slideLayouts/slideLayout12.xml" Id="R143adc63ec0b40a1" /><Relationship Type="http://schemas.openxmlformats.org/officeDocument/2006/relationships/chart" Target="/ppt/slides/charts/chartae.xml" Id="rId3" /><Relationship Type="http://schemas.openxmlformats.org/officeDocument/2006/relationships/notesSlide" Target="/ppt/notesSlides/notesSlideae.xml" Id="R29cbbe703cf04a67" /></Relationships>
</file>

<file path=ppt/slides/_rels/slideaf.xml.rels>&#65279;<?xml version="1.0" encoding="utf-8"?><Relationships xmlns="http://schemas.openxmlformats.org/package/2006/relationships"><Relationship Type="http://schemas.openxmlformats.org/officeDocument/2006/relationships/slideLayout" Target="/ppt/slideLayouts/slideLayout12.xml" Id="Rbcc170b6f0bc4c50" /><Relationship Type="http://schemas.openxmlformats.org/officeDocument/2006/relationships/chart" Target="/ppt/slides/charts/chartaf.xml" Id="rId3" /><Relationship Type="http://schemas.openxmlformats.org/officeDocument/2006/relationships/notesSlide" Target="/ppt/notesSlides/notesSlideaf.xml" Id="Rf9ac0eb78ffe466e" /></Relationships>
</file>

<file path=ppt/slides/_rels/slideb.xml.rels>&#65279;<?xml version="1.0" encoding="utf-8"?><Relationships xmlns="http://schemas.openxmlformats.org/package/2006/relationships"><Relationship Type="http://schemas.openxmlformats.org/officeDocument/2006/relationships/slideLayout" Target="/ppt/slideLayouts/slideLayout12.xml" Id="R0c5d5356cd7746db" /><Relationship Type="http://schemas.openxmlformats.org/officeDocument/2006/relationships/chart" Target="/ppt/slides/charts/chartb.xml" Id="rId3" /><Relationship Type="http://schemas.openxmlformats.org/officeDocument/2006/relationships/notesSlide" Target="/ppt/notesSlides/notesSlideb.xml" Id="R5d16dc6049724039" /></Relationships>
</file>

<file path=ppt/slides/_rels/slideb0.xml.rels>&#65279;<?xml version="1.0" encoding="utf-8"?><Relationships xmlns="http://schemas.openxmlformats.org/package/2006/relationships"><Relationship Type="http://schemas.openxmlformats.org/officeDocument/2006/relationships/slideLayout" Target="/ppt/slideLayouts/slideLayout12.xml" Id="R45c3b69ec4aa41a8" /><Relationship Type="http://schemas.openxmlformats.org/officeDocument/2006/relationships/chart" Target="/ppt/slides/charts/chartb0.xml" Id="rId3" /><Relationship Type="http://schemas.openxmlformats.org/officeDocument/2006/relationships/notesSlide" Target="/ppt/notesSlides/notesSlideb0.xml" Id="R1bb0304dd43247e2" /></Relationships>
</file>

<file path=ppt/slides/_rels/slideb1.xml.rels>&#65279;<?xml version="1.0" encoding="utf-8"?><Relationships xmlns="http://schemas.openxmlformats.org/package/2006/relationships"><Relationship Type="http://schemas.openxmlformats.org/officeDocument/2006/relationships/slideLayout" Target="/ppt/slideLayouts/slideLayout12.xml" Id="Rd1ce38fd8bff4623" /><Relationship Type="http://schemas.openxmlformats.org/officeDocument/2006/relationships/chart" Target="/ppt/slides/charts/chartb1.xml" Id="rId3" /><Relationship Type="http://schemas.openxmlformats.org/officeDocument/2006/relationships/notesSlide" Target="/ppt/notesSlides/notesSlideb1.xml" Id="Red91ac9189784be5" /></Relationships>
</file>

<file path=ppt/slides/_rels/slideb2.xml.rels>&#65279;<?xml version="1.0" encoding="utf-8"?><Relationships xmlns="http://schemas.openxmlformats.org/package/2006/relationships"><Relationship Type="http://schemas.openxmlformats.org/officeDocument/2006/relationships/slideLayout" Target="/ppt/slideLayouts/slideLayout12.xml" Id="R2bef474fddfb4108" /><Relationship Type="http://schemas.openxmlformats.org/officeDocument/2006/relationships/chart" Target="/ppt/slides/charts/chartb2.xml" Id="rId3" /><Relationship Type="http://schemas.openxmlformats.org/officeDocument/2006/relationships/notesSlide" Target="/ppt/notesSlides/notesSlideb2.xml" Id="Rad47fda1296740fb" /></Relationships>
</file>

<file path=ppt/slides/_rels/slideb3.xml.rels>&#65279;<?xml version="1.0" encoding="utf-8"?><Relationships xmlns="http://schemas.openxmlformats.org/package/2006/relationships"><Relationship Type="http://schemas.openxmlformats.org/officeDocument/2006/relationships/slideLayout" Target="/ppt/slideLayouts/slideLayout12.xml" Id="R06a0117e8a704def" /><Relationship Type="http://schemas.openxmlformats.org/officeDocument/2006/relationships/chart" Target="/ppt/slides/charts/chartb3.xml" Id="rId3" /><Relationship Type="http://schemas.openxmlformats.org/officeDocument/2006/relationships/notesSlide" Target="/ppt/notesSlides/notesSlideb3.xml" Id="R155748394c854374" /></Relationships>
</file>

<file path=ppt/slides/_rels/slideb4.xml.rels>&#65279;<?xml version="1.0" encoding="utf-8"?><Relationships xmlns="http://schemas.openxmlformats.org/package/2006/relationships"><Relationship Type="http://schemas.openxmlformats.org/officeDocument/2006/relationships/slideLayout" Target="/ppt/slideLayouts/slideLayout12.xml" Id="R85d83faa4c514dbd" /><Relationship Type="http://schemas.openxmlformats.org/officeDocument/2006/relationships/chart" Target="/ppt/slides/charts/chartb4.xml" Id="rId3" /><Relationship Type="http://schemas.openxmlformats.org/officeDocument/2006/relationships/notesSlide" Target="/ppt/notesSlides/notesSlideb4.xml" Id="R69575254373d4c23" /></Relationships>
</file>

<file path=ppt/slides/_rels/slideb5.xml.rels>&#65279;<?xml version="1.0" encoding="utf-8"?><Relationships xmlns="http://schemas.openxmlformats.org/package/2006/relationships"><Relationship Type="http://schemas.openxmlformats.org/officeDocument/2006/relationships/slideLayout" Target="/ppt/slideLayouts/slideLayout12.xml" Id="R085d91f02e694501" /><Relationship Type="http://schemas.openxmlformats.org/officeDocument/2006/relationships/chart" Target="/ppt/slides/charts/chartb5.xml" Id="rId3" /><Relationship Type="http://schemas.openxmlformats.org/officeDocument/2006/relationships/notesSlide" Target="/ppt/notesSlides/notesSlideb5.xml" Id="Rfa120feeb8af4197" /></Relationships>
</file>

<file path=ppt/slides/_rels/slideb6.xml.rels>&#65279;<?xml version="1.0" encoding="utf-8"?><Relationships xmlns="http://schemas.openxmlformats.org/package/2006/relationships"><Relationship Type="http://schemas.openxmlformats.org/officeDocument/2006/relationships/slideLayout" Target="/ppt/slideLayouts/slideLayout12.xml" Id="R27934ec8ed6b4eb8" /><Relationship Type="http://schemas.openxmlformats.org/officeDocument/2006/relationships/chart" Target="/ppt/slides/charts/chartb6.xml" Id="rId3" /><Relationship Type="http://schemas.openxmlformats.org/officeDocument/2006/relationships/notesSlide" Target="/ppt/notesSlides/notesSlideb6.xml" Id="Rad0504f3e412429f" /></Relationships>
</file>

<file path=ppt/slides/_rels/slideb7.xml.rels>&#65279;<?xml version="1.0" encoding="utf-8"?><Relationships xmlns="http://schemas.openxmlformats.org/package/2006/relationships"><Relationship Type="http://schemas.openxmlformats.org/officeDocument/2006/relationships/slideLayout" Target="/ppt/slideLayouts/slideLayout12.xml" Id="Rf57f761214964a3d" /><Relationship Type="http://schemas.openxmlformats.org/officeDocument/2006/relationships/chart" Target="/ppt/slides/charts/chartb7.xml" Id="rId3" /><Relationship Type="http://schemas.openxmlformats.org/officeDocument/2006/relationships/notesSlide" Target="/ppt/notesSlides/notesSlideb7.xml" Id="R54a5eb785f5640ce" /></Relationships>
</file>

<file path=ppt/slides/_rels/slideb8.xml.rels>&#65279;<?xml version="1.0" encoding="utf-8"?><Relationships xmlns="http://schemas.openxmlformats.org/package/2006/relationships"><Relationship Type="http://schemas.openxmlformats.org/officeDocument/2006/relationships/slideLayout" Target="/ppt/slideLayouts/slideLayout12.xml" Id="R916193c6d0cd4d3d" /><Relationship Type="http://schemas.openxmlformats.org/officeDocument/2006/relationships/chart" Target="/ppt/slides/charts/chartb8.xml" Id="rId3" /><Relationship Type="http://schemas.openxmlformats.org/officeDocument/2006/relationships/notesSlide" Target="/ppt/notesSlides/notesSlideb8.xml" Id="Rc31f6ce5b4694fa3" /></Relationships>
</file>

<file path=ppt/slides/_rels/slideb9.xml.rels>&#65279;<?xml version="1.0" encoding="utf-8"?><Relationships xmlns="http://schemas.openxmlformats.org/package/2006/relationships"><Relationship Type="http://schemas.openxmlformats.org/officeDocument/2006/relationships/slideLayout" Target="/ppt/slideLayouts/slideLayout12.xml" Id="Rb2135d4e31164153" /><Relationship Type="http://schemas.openxmlformats.org/officeDocument/2006/relationships/chart" Target="/ppt/slides/charts/chartb9.xml" Id="rId3" /><Relationship Type="http://schemas.openxmlformats.org/officeDocument/2006/relationships/notesSlide" Target="/ppt/notesSlides/notesSlideb9.xml" Id="R0756e898afde4a89" /></Relationships>
</file>

<file path=ppt/slides/_rels/slideba.xml.rels>&#65279;<?xml version="1.0" encoding="utf-8"?><Relationships xmlns="http://schemas.openxmlformats.org/package/2006/relationships"><Relationship Type="http://schemas.openxmlformats.org/officeDocument/2006/relationships/slideLayout" Target="/ppt/slideLayouts/slideLayout12.xml" Id="R3e9a8463e0f64c11" /><Relationship Type="http://schemas.openxmlformats.org/officeDocument/2006/relationships/chart" Target="/ppt/slides/charts/chartba.xml" Id="rId3" /><Relationship Type="http://schemas.openxmlformats.org/officeDocument/2006/relationships/notesSlide" Target="/ppt/notesSlides/notesSlideba.xml" Id="Rbd080341b9704a33" /></Relationships>
</file>

<file path=ppt/slides/_rels/slidebb.xml.rels>&#65279;<?xml version="1.0" encoding="utf-8"?><Relationships xmlns="http://schemas.openxmlformats.org/package/2006/relationships"><Relationship Type="http://schemas.openxmlformats.org/officeDocument/2006/relationships/slideLayout" Target="/ppt/slideLayouts/slideLayout12.xml" Id="R6ecaba105a824550" /><Relationship Type="http://schemas.openxmlformats.org/officeDocument/2006/relationships/chart" Target="/ppt/slides/charts/chartbb.xml" Id="rId3" /><Relationship Type="http://schemas.openxmlformats.org/officeDocument/2006/relationships/notesSlide" Target="/ppt/notesSlides/notesSlidebb.xml" Id="Rdb18531c01864fbd" /></Relationships>
</file>

<file path=ppt/slides/_rels/slidebc.xml.rels>&#65279;<?xml version="1.0" encoding="utf-8"?><Relationships xmlns="http://schemas.openxmlformats.org/package/2006/relationships"><Relationship Type="http://schemas.openxmlformats.org/officeDocument/2006/relationships/slideLayout" Target="/ppt/slideLayouts/slideLayout12.xml" Id="Ra86aa8935dc445ad" /><Relationship Type="http://schemas.openxmlformats.org/officeDocument/2006/relationships/chart" Target="/ppt/slides/charts/chartbc.xml" Id="rId3" /><Relationship Type="http://schemas.openxmlformats.org/officeDocument/2006/relationships/notesSlide" Target="/ppt/notesSlides/notesSlidebc.xml" Id="Ra3ec90cc0d894140" /></Relationships>
</file>

<file path=ppt/slides/_rels/slidebd.xml.rels>&#65279;<?xml version="1.0" encoding="utf-8"?><Relationships xmlns="http://schemas.openxmlformats.org/package/2006/relationships"><Relationship Type="http://schemas.openxmlformats.org/officeDocument/2006/relationships/slideLayout" Target="/ppt/slideLayouts/slideLayout12.xml" Id="R8ae8c50c71ac42a1" /><Relationship Type="http://schemas.openxmlformats.org/officeDocument/2006/relationships/chart" Target="/ppt/slides/charts/chartbd.xml" Id="rId3" /><Relationship Type="http://schemas.openxmlformats.org/officeDocument/2006/relationships/notesSlide" Target="/ppt/notesSlides/notesSlidebd.xml" Id="Rcd8d95e5d8a14675" /></Relationships>
</file>

<file path=ppt/slides/_rels/slidebe.xml.rels>&#65279;<?xml version="1.0" encoding="utf-8"?><Relationships xmlns="http://schemas.openxmlformats.org/package/2006/relationships"><Relationship Type="http://schemas.openxmlformats.org/officeDocument/2006/relationships/slideLayout" Target="/ppt/slideLayouts/slideLayout12.xml" Id="R47c76b9ba2a04ea8" /><Relationship Type="http://schemas.openxmlformats.org/officeDocument/2006/relationships/chart" Target="/ppt/slides/charts/chartbe.xml" Id="rId3" /><Relationship Type="http://schemas.openxmlformats.org/officeDocument/2006/relationships/notesSlide" Target="/ppt/notesSlides/notesSlidebe.xml" Id="R5dc8797e60c34ac5" /></Relationships>
</file>

<file path=ppt/slides/_rels/slidebf.xml.rels>&#65279;<?xml version="1.0" encoding="utf-8"?><Relationships xmlns="http://schemas.openxmlformats.org/package/2006/relationships"><Relationship Type="http://schemas.openxmlformats.org/officeDocument/2006/relationships/slideLayout" Target="/ppt/slideLayouts/slideLayout12.xml" Id="R09a1722cb71d44e4" /><Relationship Type="http://schemas.openxmlformats.org/officeDocument/2006/relationships/chart" Target="/ppt/slides/charts/chartbf.xml" Id="rId3" /><Relationship Type="http://schemas.openxmlformats.org/officeDocument/2006/relationships/notesSlide" Target="/ppt/notesSlides/notesSlidebf.xml" Id="Rb59e6b234f514fbf" /></Relationships>
</file>

<file path=ppt/slides/_rels/slidec.xml.rels>&#65279;<?xml version="1.0" encoding="utf-8"?><Relationships xmlns="http://schemas.openxmlformats.org/package/2006/relationships"><Relationship Type="http://schemas.openxmlformats.org/officeDocument/2006/relationships/slideLayout" Target="/ppt/slideLayouts/slideLayout12.xml" Id="R0eeb7c2b64d44b74" /><Relationship Type="http://schemas.openxmlformats.org/officeDocument/2006/relationships/chart" Target="/ppt/slides/charts/chartc.xml" Id="rId3" /><Relationship Type="http://schemas.openxmlformats.org/officeDocument/2006/relationships/notesSlide" Target="/ppt/notesSlides/notesSlidec.xml" Id="Rb4ba38726a1a4e56" /></Relationships>
</file>

<file path=ppt/slides/_rels/slidec0.xml.rels>&#65279;<?xml version="1.0" encoding="utf-8"?><Relationships xmlns="http://schemas.openxmlformats.org/package/2006/relationships"><Relationship Type="http://schemas.openxmlformats.org/officeDocument/2006/relationships/slideLayout" Target="/ppt/slideLayouts/slideLayout12.xml" Id="R7d963fb56ff24d10" /><Relationship Type="http://schemas.openxmlformats.org/officeDocument/2006/relationships/chart" Target="/ppt/slides/charts/chartc0.xml" Id="rId3" /><Relationship Type="http://schemas.openxmlformats.org/officeDocument/2006/relationships/notesSlide" Target="/ppt/notesSlides/notesSlidec0.xml" Id="Rda9ae21db7584d49" /></Relationships>
</file>

<file path=ppt/slides/_rels/slidec1.xml.rels>&#65279;<?xml version="1.0" encoding="utf-8"?><Relationships xmlns="http://schemas.openxmlformats.org/package/2006/relationships"><Relationship Type="http://schemas.openxmlformats.org/officeDocument/2006/relationships/slideLayout" Target="/ppt/slideLayouts/slideLayout12.xml" Id="Rfa3b3e6f6e534a33" /><Relationship Type="http://schemas.openxmlformats.org/officeDocument/2006/relationships/chart" Target="/ppt/slides/charts/chartc1.xml" Id="rId3" /><Relationship Type="http://schemas.openxmlformats.org/officeDocument/2006/relationships/notesSlide" Target="/ppt/notesSlides/notesSlidec1.xml" Id="Rae2b438434544421" /></Relationships>
</file>

<file path=ppt/slides/_rels/slidec2.xml.rels>&#65279;<?xml version="1.0" encoding="utf-8"?><Relationships xmlns="http://schemas.openxmlformats.org/package/2006/relationships"><Relationship Type="http://schemas.openxmlformats.org/officeDocument/2006/relationships/slideLayout" Target="/ppt/slideLayouts/slideLayout12.xml" Id="Rd4c8c5d476d04807" /><Relationship Type="http://schemas.openxmlformats.org/officeDocument/2006/relationships/chart" Target="/ppt/slides/charts/chartc2.xml" Id="rId3" /><Relationship Type="http://schemas.openxmlformats.org/officeDocument/2006/relationships/notesSlide" Target="/ppt/notesSlides/notesSlidec2.xml" Id="R96254d320bef4260" /></Relationships>
</file>

<file path=ppt/slides/_rels/slidec3.xml.rels>&#65279;<?xml version="1.0" encoding="utf-8"?><Relationships xmlns="http://schemas.openxmlformats.org/package/2006/relationships"><Relationship Type="http://schemas.openxmlformats.org/officeDocument/2006/relationships/slideLayout" Target="/ppt/slideLayouts/slideLayout12.xml" Id="R613fd1c4680f4ddc" /><Relationship Type="http://schemas.openxmlformats.org/officeDocument/2006/relationships/chart" Target="/ppt/slides/charts/chartc3.xml" Id="rId3" /><Relationship Type="http://schemas.openxmlformats.org/officeDocument/2006/relationships/notesSlide" Target="/ppt/notesSlides/notesSlidec3.xml" Id="Rd300d73e20fe427f" /></Relationships>
</file>

<file path=ppt/slides/_rels/slidec4.xml.rels>&#65279;<?xml version="1.0" encoding="utf-8"?><Relationships xmlns="http://schemas.openxmlformats.org/package/2006/relationships"><Relationship Type="http://schemas.openxmlformats.org/officeDocument/2006/relationships/slideLayout" Target="/ppt/slideLayouts/slideLayout12.xml" Id="Re15a2316088f4b01" /><Relationship Type="http://schemas.openxmlformats.org/officeDocument/2006/relationships/chart" Target="/ppt/slides/charts/chartc4.xml" Id="rId3" /><Relationship Type="http://schemas.openxmlformats.org/officeDocument/2006/relationships/notesSlide" Target="/ppt/notesSlides/notesSlidec4.xml" Id="R0be0c6ee966c434c" /></Relationships>
</file>

<file path=ppt/slides/_rels/slidec5.xml.rels>&#65279;<?xml version="1.0" encoding="utf-8"?><Relationships xmlns="http://schemas.openxmlformats.org/package/2006/relationships"><Relationship Type="http://schemas.openxmlformats.org/officeDocument/2006/relationships/slideLayout" Target="/ppt/slideLayouts/slideLayout12.xml" Id="Rdf096291dd444bde" /><Relationship Type="http://schemas.openxmlformats.org/officeDocument/2006/relationships/chart" Target="/ppt/slides/charts/chartc5.xml" Id="rId3" /><Relationship Type="http://schemas.openxmlformats.org/officeDocument/2006/relationships/notesSlide" Target="/ppt/notesSlides/notesSlidec5.xml" Id="R44a3aab27c8e4345" /></Relationships>
</file>

<file path=ppt/slides/_rels/slidec6.xml.rels>&#65279;<?xml version="1.0" encoding="utf-8"?><Relationships xmlns="http://schemas.openxmlformats.org/package/2006/relationships"><Relationship Type="http://schemas.openxmlformats.org/officeDocument/2006/relationships/slideLayout" Target="/ppt/slideLayouts/slideLayout12.xml" Id="Rcbe2dc0ecc794f6c" /><Relationship Type="http://schemas.openxmlformats.org/officeDocument/2006/relationships/chart" Target="/ppt/slides/charts/chartc6.xml" Id="rId3" /><Relationship Type="http://schemas.openxmlformats.org/officeDocument/2006/relationships/notesSlide" Target="/ppt/notesSlides/notesSlidec6.xml" Id="R4c1046e749704d04" /></Relationships>
</file>

<file path=ppt/slides/_rels/slidec7.xml.rels>&#65279;<?xml version="1.0" encoding="utf-8"?><Relationships xmlns="http://schemas.openxmlformats.org/package/2006/relationships"><Relationship Type="http://schemas.openxmlformats.org/officeDocument/2006/relationships/slideLayout" Target="/ppt/slideLayouts/slideLayout12.xml" Id="R891c169b8bb548cb" /><Relationship Type="http://schemas.openxmlformats.org/officeDocument/2006/relationships/chart" Target="/ppt/slides/charts/chartc7.xml" Id="rId3" /><Relationship Type="http://schemas.openxmlformats.org/officeDocument/2006/relationships/notesSlide" Target="/ppt/notesSlides/notesSlidec7.xml" Id="Raa6cf88852474404" /></Relationships>
</file>

<file path=ppt/slides/_rels/slidec8.xml.rels>&#65279;<?xml version="1.0" encoding="utf-8"?><Relationships xmlns="http://schemas.openxmlformats.org/package/2006/relationships"><Relationship Type="http://schemas.openxmlformats.org/officeDocument/2006/relationships/slideLayout" Target="/ppt/slideLayouts/slideLayout12.xml" Id="R8982e4fcdfef4233" /><Relationship Type="http://schemas.openxmlformats.org/officeDocument/2006/relationships/chart" Target="/ppt/slides/charts/chartc8.xml" Id="rId3" /><Relationship Type="http://schemas.openxmlformats.org/officeDocument/2006/relationships/notesSlide" Target="/ppt/notesSlides/notesSlidec8.xml" Id="R6eae34fa851b45d9" /></Relationships>
</file>

<file path=ppt/slides/_rels/slidec9.xml.rels>&#65279;<?xml version="1.0" encoding="utf-8"?><Relationships xmlns="http://schemas.openxmlformats.org/package/2006/relationships"><Relationship Type="http://schemas.openxmlformats.org/officeDocument/2006/relationships/slideLayout" Target="/ppt/slideLayouts/slideLayout12.xml" Id="R4b9fbde5ade74825" /><Relationship Type="http://schemas.openxmlformats.org/officeDocument/2006/relationships/chart" Target="/ppt/slides/charts/chartc9.xml" Id="rId3" /><Relationship Type="http://schemas.openxmlformats.org/officeDocument/2006/relationships/notesSlide" Target="/ppt/notesSlides/notesSlidec9.xml" Id="Rb3f5270cfce44ae6" /></Relationships>
</file>

<file path=ppt/slides/_rels/slideca.xml.rels>&#65279;<?xml version="1.0" encoding="utf-8"?><Relationships xmlns="http://schemas.openxmlformats.org/package/2006/relationships"><Relationship Type="http://schemas.openxmlformats.org/officeDocument/2006/relationships/slideLayout" Target="/ppt/slideLayouts/slideLayout12.xml" Id="Rafc99b928eb0432f" /><Relationship Type="http://schemas.openxmlformats.org/officeDocument/2006/relationships/chart" Target="/ppt/slides/charts/chartca.xml" Id="rId3" /><Relationship Type="http://schemas.openxmlformats.org/officeDocument/2006/relationships/notesSlide" Target="/ppt/notesSlides/notesSlideca.xml" Id="R9ed11faba5784133" /></Relationships>
</file>

<file path=ppt/slides/_rels/slidecb.xml.rels>&#65279;<?xml version="1.0" encoding="utf-8"?><Relationships xmlns="http://schemas.openxmlformats.org/package/2006/relationships"><Relationship Type="http://schemas.openxmlformats.org/officeDocument/2006/relationships/slideLayout" Target="/ppt/slideLayouts/slideLayout12.xml" Id="Rd23be897288642d0" /><Relationship Type="http://schemas.openxmlformats.org/officeDocument/2006/relationships/chart" Target="/ppt/slides/charts/chartcb.xml" Id="rId3" /><Relationship Type="http://schemas.openxmlformats.org/officeDocument/2006/relationships/notesSlide" Target="/ppt/notesSlides/notesSlidecb.xml" Id="Re8839cf6e4b64b1d" /></Relationships>
</file>

<file path=ppt/slides/_rels/slidecc.xml.rels>&#65279;<?xml version="1.0" encoding="utf-8"?><Relationships xmlns="http://schemas.openxmlformats.org/package/2006/relationships"><Relationship Type="http://schemas.openxmlformats.org/officeDocument/2006/relationships/slideLayout" Target="/ppt/slideLayouts/slideLayout12.xml" Id="R119fe2672fee41ee" /><Relationship Type="http://schemas.openxmlformats.org/officeDocument/2006/relationships/chart" Target="/ppt/slides/charts/chartcc.xml" Id="rId3" /><Relationship Type="http://schemas.openxmlformats.org/officeDocument/2006/relationships/notesSlide" Target="/ppt/notesSlides/notesSlidecc.xml" Id="R1996a6f8a1f14461" /></Relationships>
</file>

<file path=ppt/slides/_rels/slidecd.xml.rels>&#65279;<?xml version="1.0" encoding="utf-8"?><Relationships xmlns="http://schemas.openxmlformats.org/package/2006/relationships"><Relationship Type="http://schemas.openxmlformats.org/officeDocument/2006/relationships/slideLayout" Target="/ppt/slideLayouts/slideLayout12.xml" Id="R7c5da03f8f894811" /><Relationship Type="http://schemas.openxmlformats.org/officeDocument/2006/relationships/chart" Target="/ppt/slides/charts/chartcd.xml" Id="rId3" /><Relationship Type="http://schemas.openxmlformats.org/officeDocument/2006/relationships/notesSlide" Target="/ppt/notesSlides/notesSlidecd.xml" Id="Rf8dd19ef687b4337" /></Relationships>
</file>

<file path=ppt/slides/_rels/slidece.xml.rels>&#65279;<?xml version="1.0" encoding="utf-8"?><Relationships xmlns="http://schemas.openxmlformats.org/package/2006/relationships"><Relationship Type="http://schemas.openxmlformats.org/officeDocument/2006/relationships/slideLayout" Target="/ppt/slideLayouts/slideLayout12.xml" Id="Rf4f4808fd608495e" /><Relationship Type="http://schemas.openxmlformats.org/officeDocument/2006/relationships/chart" Target="/ppt/slides/charts/chartce.xml" Id="rId3" /><Relationship Type="http://schemas.openxmlformats.org/officeDocument/2006/relationships/notesSlide" Target="/ppt/notesSlides/notesSlidece.xml" Id="R245e92ecc306412b" /></Relationships>
</file>

<file path=ppt/slides/_rels/slidecf.xml.rels>&#65279;<?xml version="1.0" encoding="utf-8"?><Relationships xmlns="http://schemas.openxmlformats.org/package/2006/relationships"><Relationship Type="http://schemas.openxmlformats.org/officeDocument/2006/relationships/slideLayout" Target="/ppt/slideLayouts/slideLayout12.xml" Id="Rd0decf3a18b94ad9" /><Relationship Type="http://schemas.openxmlformats.org/officeDocument/2006/relationships/chart" Target="/ppt/slides/charts/chartcf.xml" Id="rId3" /><Relationship Type="http://schemas.openxmlformats.org/officeDocument/2006/relationships/notesSlide" Target="/ppt/notesSlides/notesSlidecf.xml" Id="Rb018b989014b4793" /></Relationships>
</file>

<file path=ppt/slides/_rels/slided.xml.rels>&#65279;<?xml version="1.0" encoding="utf-8"?><Relationships xmlns="http://schemas.openxmlformats.org/package/2006/relationships"><Relationship Type="http://schemas.openxmlformats.org/officeDocument/2006/relationships/slideLayout" Target="/ppt/slideLayouts/slideLayout12.xml" Id="R83cac0b614b34d5e" /><Relationship Type="http://schemas.openxmlformats.org/officeDocument/2006/relationships/chart" Target="/ppt/slides/charts/chartd.xml" Id="rId3" /><Relationship Type="http://schemas.openxmlformats.org/officeDocument/2006/relationships/notesSlide" Target="/ppt/notesSlides/notesSlided.xml" Id="R5f195ef437444436" /></Relationships>
</file>

<file path=ppt/slides/_rels/slided0.xml.rels>&#65279;<?xml version="1.0" encoding="utf-8"?><Relationships xmlns="http://schemas.openxmlformats.org/package/2006/relationships"><Relationship Type="http://schemas.openxmlformats.org/officeDocument/2006/relationships/slideLayout" Target="/ppt/slideLayouts/slideLayout12.xml" Id="Rb57d61bdcd454598" /><Relationship Type="http://schemas.openxmlformats.org/officeDocument/2006/relationships/chart" Target="/ppt/slides/charts/chartd0.xml" Id="rId3" /><Relationship Type="http://schemas.openxmlformats.org/officeDocument/2006/relationships/notesSlide" Target="/ppt/notesSlides/notesSlided0.xml" Id="Reb7c7bcf9cd540b6" /></Relationships>
</file>

<file path=ppt/slides/_rels/slided1.xml.rels>&#65279;<?xml version="1.0" encoding="utf-8"?><Relationships xmlns="http://schemas.openxmlformats.org/package/2006/relationships"><Relationship Type="http://schemas.openxmlformats.org/officeDocument/2006/relationships/slideLayout" Target="/ppt/slideLayouts/slideLayout12.xml" Id="R3e58f40efde44a07" /><Relationship Type="http://schemas.openxmlformats.org/officeDocument/2006/relationships/chart" Target="/ppt/slides/charts/chartd1.xml" Id="rId3" /><Relationship Type="http://schemas.openxmlformats.org/officeDocument/2006/relationships/notesSlide" Target="/ppt/notesSlides/notesSlided1.xml" Id="R0f88343bda8a43f1" /></Relationships>
</file>

<file path=ppt/slides/_rels/slided2.xml.rels>&#65279;<?xml version="1.0" encoding="utf-8"?><Relationships xmlns="http://schemas.openxmlformats.org/package/2006/relationships"><Relationship Type="http://schemas.openxmlformats.org/officeDocument/2006/relationships/slideLayout" Target="/ppt/slideLayouts/slideLayout12.xml" Id="R077ac73d9a034494" /><Relationship Type="http://schemas.openxmlformats.org/officeDocument/2006/relationships/chart" Target="/ppt/slides/charts/chartd2.xml" Id="rId3" /><Relationship Type="http://schemas.openxmlformats.org/officeDocument/2006/relationships/notesSlide" Target="/ppt/notesSlides/notesSlided2.xml" Id="Rc885b586e29f4d14" /></Relationships>
</file>

<file path=ppt/slides/_rels/slided3.xml.rels>&#65279;<?xml version="1.0" encoding="utf-8"?><Relationships xmlns="http://schemas.openxmlformats.org/package/2006/relationships"><Relationship Type="http://schemas.openxmlformats.org/officeDocument/2006/relationships/slideLayout" Target="/ppt/slideLayouts/slideLayout12.xml" Id="R3046fa34d39847a8" /><Relationship Type="http://schemas.openxmlformats.org/officeDocument/2006/relationships/chart" Target="/ppt/slides/charts/chartd3.xml" Id="rId3" /><Relationship Type="http://schemas.openxmlformats.org/officeDocument/2006/relationships/notesSlide" Target="/ppt/notesSlides/notesSlided3.xml" Id="Rb05a42cf0d6c4856" /></Relationships>
</file>

<file path=ppt/slides/_rels/slided4.xml.rels>&#65279;<?xml version="1.0" encoding="utf-8"?><Relationships xmlns="http://schemas.openxmlformats.org/package/2006/relationships"><Relationship Type="http://schemas.openxmlformats.org/officeDocument/2006/relationships/slideLayout" Target="/ppt/slideLayouts/slideLayout12.xml" Id="R6dd76f9a02f14819" /><Relationship Type="http://schemas.openxmlformats.org/officeDocument/2006/relationships/chart" Target="/ppt/slides/charts/chartd4.xml" Id="rId3" /><Relationship Type="http://schemas.openxmlformats.org/officeDocument/2006/relationships/notesSlide" Target="/ppt/notesSlides/notesSlided4.xml" Id="R726549df68c24167" /></Relationships>
</file>

<file path=ppt/slides/_rels/slided5.xml.rels>&#65279;<?xml version="1.0" encoding="utf-8"?><Relationships xmlns="http://schemas.openxmlformats.org/package/2006/relationships"><Relationship Type="http://schemas.openxmlformats.org/officeDocument/2006/relationships/slideLayout" Target="/ppt/slideLayouts/slideLayout12.xml" Id="R02a2d315e0084e10" /><Relationship Type="http://schemas.openxmlformats.org/officeDocument/2006/relationships/chart" Target="/ppt/slides/charts/chartd5.xml" Id="rId3" /><Relationship Type="http://schemas.openxmlformats.org/officeDocument/2006/relationships/notesSlide" Target="/ppt/notesSlides/notesSlided5.xml" Id="R022ccd7457e248a8" /></Relationships>
</file>

<file path=ppt/slides/_rels/slided6.xml.rels>&#65279;<?xml version="1.0" encoding="utf-8"?><Relationships xmlns="http://schemas.openxmlformats.org/package/2006/relationships"><Relationship Type="http://schemas.openxmlformats.org/officeDocument/2006/relationships/slideLayout" Target="/ppt/slideLayouts/slideLayout12.xml" Id="Rede59c2404394671" /><Relationship Type="http://schemas.openxmlformats.org/officeDocument/2006/relationships/chart" Target="/ppt/slides/charts/chartd6.xml" Id="rId3" /><Relationship Type="http://schemas.openxmlformats.org/officeDocument/2006/relationships/notesSlide" Target="/ppt/notesSlides/notesSlided6.xml" Id="R29351771f69c4b6e" /></Relationships>
</file>

<file path=ppt/slides/_rels/slidee.xml.rels>&#65279;<?xml version="1.0" encoding="utf-8"?><Relationships xmlns="http://schemas.openxmlformats.org/package/2006/relationships"><Relationship Type="http://schemas.openxmlformats.org/officeDocument/2006/relationships/slideLayout" Target="/ppt/slideLayouts/slideLayout12.xml" Id="R2acd0beacd8c4e77" /><Relationship Type="http://schemas.openxmlformats.org/officeDocument/2006/relationships/chart" Target="/ppt/slides/charts/charte.xml" Id="rId3" /><Relationship Type="http://schemas.openxmlformats.org/officeDocument/2006/relationships/notesSlide" Target="/ppt/notesSlides/notesSlidee.xml" Id="R10aad775eee74c5c" /></Relationships>
</file>

<file path=ppt/slides/_rels/slidef.xml.rels>&#65279;<?xml version="1.0" encoding="utf-8"?><Relationships xmlns="http://schemas.openxmlformats.org/package/2006/relationships"><Relationship Type="http://schemas.openxmlformats.org/officeDocument/2006/relationships/slideLayout" Target="/ppt/slideLayouts/slideLayout12.xml" Id="Reb4f79f21f9f496d" /><Relationship Type="http://schemas.openxmlformats.org/officeDocument/2006/relationships/chart" Target="/ppt/slides/charts/chartf.xml" Id="rId3" /><Relationship Type="http://schemas.openxmlformats.org/officeDocument/2006/relationships/notesSlide" Target="/ppt/notesSlides/notesSlidef.xml" Id="R31ac7aee9d3045f2" /></Relationships>
</file>

<file path=ppt/slides/charts/_rels/chart10.xml.rels>&#65279;<?xml version="1.0" encoding="utf-8"?><Relationships xmlns="http://schemas.openxmlformats.org/package/2006/relationships"><Relationship Type="http://schemas.openxmlformats.org/officeDocument/2006/relationships/package" Target="/ppt/slides/charts/embeddings/package10.bin" Id="rId1" /></Relationships>
</file>

<file path=ppt/slides/charts/_rels/chart11.xml.rels>&#65279;<?xml version="1.0" encoding="utf-8"?><Relationships xmlns="http://schemas.openxmlformats.org/package/2006/relationships"><Relationship Type="http://schemas.openxmlformats.org/officeDocument/2006/relationships/package" Target="/ppt/slides/charts/embeddings/package11.bin" Id="rId1" /></Relationships>
</file>

<file path=ppt/slides/charts/_rels/chart12.xml.rels>&#65279;<?xml version="1.0" encoding="utf-8"?><Relationships xmlns="http://schemas.openxmlformats.org/package/2006/relationships"><Relationship Type="http://schemas.openxmlformats.org/officeDocument/2006/relationships/package" Target="/ppt/slides/charts/embeddings/package12.bin" Id="rId1" /></Relationships>
</file>

<file path=ppt/slides/charts/_rels/chart13.xml.rels>&#65279;<?xml version="1.0" encoding="utf-8"?><Relationships xmlns="http://schemas.openxmlformats.org/package/2006/relationships"><Relationship Type="http://schemas.openxmlformats.org/officeDocument/2006/relationships/package" Target="/ppt/slides/charts/embeddings/package13.bin" Id="rId1" /></Relationships>
</file>

<file path=ppt/slides/charts/_rels/chart14.xml.rels>&#65279;<?xml version="1.0" encoding="utf-8"?><Relationships xmlns="http://schemas.openxmlformats.org/package/2006/relationships"><Relationship Type="http://schemas.openxmlformats.org/officeDocument/2006/relationships/package" Target="/ppt/slides/charts/embeddings/package14.bin" Id="rId1" /></Relationships>
</file>

<file path=ppt/slides/charts/_rels/chart15.xml.rels>&#65279;<?xml version="1.0" encoding="utf-8"?><Relationships xmlns="http://schemas.openxmlformats.org/package/2006/relationships"><Relationship Type="http://schemas.openxmlformats.org/officeDocument/2006/relationships/package" Target="/ppt/slides/charts/embeddings/package15.bin" Id="rId1" /></Relationships>
</file>

<file path=ppt/slides/charts/_rels/chart16.xml.rels>&#65279;<?xml version="1.0" encoding="utf-8"?><Relationships xmlns="http://schemas.openxmlformats.org/package/2006/relationships"><Relationship Type="http://schemas.openxmlformats.org/officeDocument/2006/relationships/package" Target="/ppt/slides/charts/embeddings/package16.bin" Id="rId1" /></Relationships>
</file>

<file path=ppt/slides/charts/_rels/chart17.xml.rels>&#65279;<?xml version="1.0" encoding="utf-8"?><Relationships xmlns="http://schemas.openxmlformats.org/package/2006/relationships"><Relationship Type="http://schemas.openxmlformats.org/officeDocument/2006/relationships/package" Target="/ppt/slides/charts/embeddings/package17.bin" Id="rId1" /></Relationships>
</file>

<file path=ppt/slides/charts/_rels/chart18.xml.rels>&#65279;<?xml version="1.0" encoding="utf-8"?><Relationships xmlns="http://schemas.openxmlformats.org/package/2006/relationships"><Relationship Type="http://schemas.openxmlformats.org/officeDocument/2006/relationships/package" Target="/ppt/slides/charts/embeddings/package18.bin" Id="rId1" /></Relationships>
</file>

<file path=ppt/slides/charts/_rels/chart19.xml.rels>&#65279;<?xml version="1.0" encoding="utf-8"?><Relationships xmlns="http://schemas.openxmlformats.org/package/2006/relationships"><Relationship Type="http://schemas.openxmlformats.org/officeDocument/2006/relationships/package" Target="/ppt/slides/charts/embeddings/package19.bin" Id="rId1" /></Relationships>
</file>

<file path=ppt/slides/charts/_rels/chart1a.xml.rels>&#65279;<?xml version="1.0" encoding="utf-8"?><Relationships xmlns="http://schemas.openxmlformats.org/package/2006/relationships"><Relationship Type="http://schemas.openxmlformats.org/officeDocument/2006/relationships/package" Target="/ppt/slides/charts/embeddings/package1a.bin" Id="rId1" /></Relationships>
</file>

<file path=ppt/slides/charts/_rels/chart1b.xml.rels>&#65279;<?xml version="1.0" encoding="utf-8"?><Relationships xmlns="http://schemas.openxmlformats.org/package/2006/relationships"><Relationship Type="http://schemas.openxmlformats.org/officeDocument/2006/relationships/package" Target="/ppt/slides/charts/embeddings/package1b.bin" Id="rId1" /></Relationships>
</file>

<file path=ppt/slides/charts/_rels/chart1c.xml.rels>&#65279;<?xml version="1.0" encoding="utf-8"?><Relationships xmlns="http://schemas.openxmlformats.org/package/2006/relationships"><Relationship Type="http://schemas.openxmlformats.org/officeDocument/2006/relationships/package" Target="/ppt/slides/charts/embeddings/package1c.bin" Id="rId1" /></Relationships>
</file>

<file path=ppt/slides/charts/_rels/chart1d.xml.rels>&#65279;<?xml version="1.0" encoding="utf-8"?><Relationships xmlns="http://schemas.openxmlformats.org/package/2006/relationships"><Relationship Type="http://schemas.openxmlformats.org/officeDocument/2006/relationships/package" Target="/ppt/slides/charts/embeddings/package1d.bin" Id="rId1" /></Relationships>
</file>

<file path=ppt/slides/charts/_rels/chart1e.xml.rels>&#65279;<?xml version="1.0" encoding="utf-8"?><Relationships xmlns="http://schemas.openxmlformats.org/package/2006/relationships"><Relationship Type="http://schemas.openxmlformats.org/officeDocument/2006/relationships/package" Target="/ppt/slides/charts/embeddings/package1e.bin" Id="rId1" /></Relationships>
</file>

<file path=ppt/slides/charts/_rels/chart1f.xml.rels>&#65279;<?xml version="1.0" encoding="utf-8"?><Relationships xmlns="http://schemas.openxmlformats.org/package/2006/relationships"><Relationship Type="http://schemas.openxmlformats.org/officeDocument/2006/relationships/package" Target="/ppt/slides/charts/embeddings/package1f.bin" Id="rId1" /></Relationships>
</file>

<file path=ppt/slides/charts/_rels/chart20.xml.rels>&#65279;<?xml version="1.0" encoding="utf-8"?><Relationships xmlns="http://schemas.openxmlformats.org/package/2006/relationships"><Relationship Type="http://schemas.openxmlformats.org/officeDocument/2006/relationships/package" Target="/ppt/slides/charts/embeddings/package20.bin" Id="rId1" /></Relationships>
</file>

<file path=ppt/slides/charts/_rels/chart21.xml.rels>&#65279;<?xml version="1.0" encoding="utf-8"?><Relationships xmlns="http://schemas.openxmlformats.org/package/2006/relationships"><Relationship Type="http://schemas.openxmlformats.org/officeDocument/2006/relationships/package" Target="/ppt/slides/charts/embeddings/package21.bin" Id="rId1" /></Relationships>
</file>

<file path=ppt/slides/charts/_rels/chart22.xml.rels>&#65279;<?xml version="1.0" encoding="utf-8"?><Relationships xmlns="http://schemas.openxmlformats.org/package/2006/relationships"><Relationship Type="http://schemas.openxmlformats.org/officeDocument/2006/relationships/package" Target="/ppt/slides/charts/embeddings/package22.bin" Id="rId1" /></Relationships>
</file>

<file path=ppt/slides/charts/_rels/chart23.xml.rels>&#65279;<?xml version="1.0" encoding="utf-8"?><Relationships xmlns="http://schemas.openxmlformats.org/package/2006/relationships"><Relationship Type="http://schemas.openxmlformats.org/officeDocument/2006/relationships/package" Target="/ppt/slides/charts/embeddings/package23.bin" Id="rId1" /></Relationships>
</file>

<file path=ppt/slides/charts/_rels/chart24.xml.rels>&#65279;<?xml version="1.0" encoding="utf-8"?><Relationships xmlns="http://schemas.openxmlformats.org/package/2006/relationships"><Relationship Type="http://schemas.openxmlformats.org/officeDocument/2006/relationships/package" Target="/ppt/slides/charts/embeddings/package24.bin" Id="rId1" /></Relationships>
</file>

<file path=ppt/slides/charts/_rels/chart25.xml.rels>&#65279;<?xml version="1.0" encoding="utf-8"?><Relationships xmlns="http://schemas.openxmlformats.org/package/2006/relationships"><Relationship Type="http://schemas.openxmlformats.org/officeDocument/2006/relationships/package" Target="/ppt/slides/charts/embeddings/package25.bin" Id="rId1" /></Relationships>
</file>

<file path=ppt/slides/charts/_rels/chart26.xml.rels>&#65279;<?xml version="1.0" encoding="utf-8"?><Relationships xmlns="http://schemas.openxmlformats.org/package/2006/relationships"><Relationship Type="http://schemas.openxmlformats.org/officeDocument/2006/relationships/package" Target="/ppt/slides/charts/embeddings/package26.bin" Id="rId1" /></Relationships>
</file>

<file path=ppt/slides/charts/_rels/chart27.xml.rels>&#65279;<?xml version="1.0" encoding="utf-8"?><Relationships xmlns="http://schemas.openxmlformats.org/package/2006/relationships"><Relationship Type="http://schemas.openxmlformats.org/officeDocument/2006/relationships/package" Target="/ppt/slides/charts/embeddings/package27.bin" Id="rId1" /></Relationships>
</file>

<file path=ppt/slides/charts/_rels/chart28.xml.rels>&#65279;<?xml version="1.0" encoding="utf-8"?><Relationships xmlns="http://schemas.openxmlformats.org/package/2006/relationships"><Relationship Type="http://schemas.openxmlformats.org/officeDocument/2006/relationships/package" Target="/ppt/slides/charts/embeddings/package28.bin" Id="rId1" /></Relationships>
</file>

<file path=ppt/slides/charts/_rels/chart29.xml.rels>&#65279;<?xml version="1.0" encoding="utf-8"?><Relationships xmlns="http://schemas.openxmlformats.org/package/2006/relationships"><Relationship Type="http://schemas.openxmlformats.org/officeDocument/2006/relationships/package" Target="/ppt/slides/charts/embeddings/package29.bin" Id="rId1" /></Relationships>
</file>

<file path=ppt/slides/charts/_rels/chart2a.xml.rels>&#65279;<?xml version="1.0" encoding="utf-8"?><Relationships xmlns="http://schemas.openxmlformats.org/package/2006/relationships"><Relationship Type="http://schemas.openxmlformats.org/officeDocument/2006/relationships/package" Target="/ppt/slides/charts/embeddings/package2a.bin" Id="rId1" /></Relationships>
</file>

<file path=ppt/slides/charts/_rels/chart2b.xml.rels>&#65279;<?xml version="1.0" encoding="utf-8"?><Relationships xmlns="http://schemas.openxmlformats.org/package/2006/relationships"><Relationship Type="http://schemas.openxmlformats.org/officeDocument/2006/relationships/package" Target="/ppt/slides/charts/embeddings/package2b.bin" Id="rId1" /></Relationships>
</file>

<file path=ppt/slides/charts/_rels/chart2c.xml.rels>&#65279;<?xml version="1.0" encoding="utf-8"?><Relationships xmlns="http://schemas.openxmlformats.org/package/2006/relationships"><Relationship Type="http://schemas.openxmlformats.org/officeDocument/2006/relationships/package" Target="/ppt/slides/charts/embeddings/package2c.bin" Id="rId1" /></Relationships>
</file>

<file path=ppt/slides/charts/_rels/chart2d.xml.rels>&#65279;<?xml version="1.0" encoding="utf-8"?><Relationships xmlns="http://schemas.openxmlformats.org/package/2006/relationships"><Relationship Type="http://schemas.openxmlformats.org/officeDocument/2006/relationships/package" Target="/ppt/slides/charts/embeddings/package2d.bin" Id="rId1" /></Relationships>
</file>

<file path=ppt/slides/charts/_rels/chart2e.xml.rels>&#65279;<?xml version="1.0" encoding="utf-8"?><Relationships xmlns="http://schemas.openxmlformats.org/package/2006/relationships"><Relationship Type="http://schemas.openxmlformats.org/officeDocument/2006/relationships/package" Target="/ppt/slides/charts/embeddings/package2e.bin" Id="rId1" /></Relationships>
</file>

<file path=ppt/slides/charts/_rels/chart2f.xml.rels>&#65279;<?xml version="1.0" encoding="utf-8"?><Relationships xmlns="http://schemas.openxmlformats.org/package/2006/relationships"><Relationship Type="http://schemas.openxmlformats.org/officeDocument/2006/relationships/package" Target="/ppt/slides/charts/embeddings/package2f.bin" Id="rId1" /></Relationships>
</file>

<file path=ppt/slides/charts/_rels/chart3.xml.rels>&#65279;<?xml version="1.0" encoding="utf-8"?><Relationships xmlns="http://schemas.openxmlformats.org/package/2006/relationships"><Relationship Type="http://schemas.openxmlformats.org/officeDocument/2006/relationships/package" Target="/ppt/slides/charts/embeddings/package3.bin" Id="rId1" /></Relationships>
</file>

<file path=ppt/slides/charts/_rels/chart30.xml.rels>&#65279;<?xml version="1.0" encoding="utf-8"?><Relationships xmlns="http://schemas.openxmlformats.org/package/2006/relationships"><Relationship Type="http://schemas.openxmlformats.org/officeDocument/2006/relationships/package" Target="/ppt/slides/charts/embeddings/package30.bin" Id="rId1" /></Relationships>
</file>

<file path=ppt/slides/charts/_rels/chart31.xml.rels>&#65279;<?xml version="1.0" encoding="utf-8"?><Relationships xmlns="http://schemas.openxmlformats.org/package/2006/relationships"><Relationship Type="http://schemas.openxmlformats.org/officeDocument/2006/relationships/package" Target="/ppt/slides/charts/embeddings/package31.bin" Id="rId1" /></Relationships>
</file>

<file path=ppt/slides/charts/_rels/chart32.xml.rels>&#65279;<?xml version="1.0" encoding="utf-8"?><Relationships xmlns="http://schemas.openxmlformats.org/package/2006/relationships"><Relationship Type="http://schemas.openxmlformats.org/officeDocument/2006/relationships/package" Target="/ppt/slides/charts/embeddings/package32.bin" Id="rId1" /></Relationships>
</file>

<file path=ppt/slides/charts/_rels/chart33.xml.rels>&#65279;<?xml version="1.0" encoding="utf-8"?><Relationships xmlns="http://schemas.openxmlformats.org/package/2006/relationships"><Relationship Type="http://schemas.openxmlformats.org/officeDocument/2006/relationships/package" Target="/ppt/slides/charts/embeddings/package33.bin" Id="rId1" /></Relationships>
</file>

<file path=ppt/slides/charts/_rels/chart34.xml.rels>&#65279;<?xml version="1.0" encoding="utf-8"?><Relationships xmlns="http://schemas.openxmlformats.org/package/2006/relationships"><Relationship Type="http://schemas.openxmlformats.org/officeDocument/2006/relationships/package" Target="/ppt/slides/charts/embeddings/package34.bin" Id="rId1" /></Relationships>
</file>

<file path=ppt/slides/charts/_rels/chart35.xml.rels>&#65279;<?xml version="1.0" encoding="utf-8"?><Relationships xmlns="http://schemas.openxmlformats.org/package/2006/relationships"><Relationship Type="http://schemas.openxmlformats.org/officeDocument/2006/relationships/package" Target="/ppt/slides/charts/embeddings/package35.bin" Id="rId1" /></Relationships>
</file>

<file path=ppt/slides/charts/_rels/chart36.xml.rels>&#65279;<?xml version="1.0" encoding="utf-8"?><Relationships xmlns="http://schemas.openxmlformats.org/package/2006/relationships"><Relationship Type="http://schemas.openxmlformats.org/officeDocument/2006/relationships/package" Target="/ppt/slides/charts/embeddings/package36.bin" Id="rId1" /></Relationships>
</file>

<file path=ppt/slides/charts/_rels/chart37.xml.rels>&#65279;<?xml version="1.0" encoding="utf-8"?><Relationships xmlns="http://schemas.openxmlformats.org/package/2006/relationships"><Relationship Type="http://schemas.openxmlformats.org/officeDocument/2006/relationships/package" Target="/ppt/slides/charts/embeddings/package37.bin" Id="rId1" /></Relationships>
</file>

<file path=ppt/slides/charts/_rels/chart38.xml.rels>&#65279;<?xml version="1.0" encoding="utf-8"?><Relationships xmlns="http://schemas.openxmlformats.org/package/2006/relationships"><Relationship Type="http://schemas.openxmlformats.org/officeDocument/2006/relationships/package" Target="/ppt/slides/charts/embeddings/package38.bin" Id="rId1" /></Relationships>
</file>

<file path=ppt/slides/charts/_rels/chart39.xml.rels>&#65279;<?xml version="1.0" encoding="utf-8"?><Relationships xmlns="http://schemas.openxmlformats.org/package/2006/relationships"><Relationship Type="http://schemas.openxmlformats.org/officeDocument/2006/relationships/package" Target="/ppt/slides/charts/embeddings/package39.bin" Id="rId1" /></Relationships>
</file>

<file path=ppt/slides/charts/_rels/chart3a.xml.rels>&#65279;<?xml version="1.0" encoding="utf-8"?><Relationships xmlns="http://schemas.openxmlformats.org/package/2006/relationships"><Relationship Type="http://schemas.openxmlformats.org/officeDocument/2006/relationships/package" Target="/ppt/slides/charts/embeddings/package3a.bin" Id="rId1" /></Relationships>
</file>

<file path=ppt/slides/charts/_rels/chart3b.xml.rels>&#65279;<?xml version="1.0" encoding="utf-8"?><Relationships xmlns="http://schemas.openxmlformats.org/package/2006/relationships"><Relationship Type="http://schemas.openxmlformats.org/officeDocument/2006/relationships/package" Target="/ppt/slides/charts/embeddings/package3b.bin" Id="rId1" /></Relationships>
</file>

<file path=ppt/slides/charts/_rels/chart3c.xml.rels>&#65279;<?xml version="1.0" encoding="utf-8"?><Relationships xmlns="http://schemas.openxmlformats.org/package/2006/relationships"><Relationship Type="http://schemas.openxmlformats.org/officeDocument/2006/relationships/package" Target="/ppt/slides/charts/embeddings/package3c.bin" Id="rId1" /></Relationships>
</file>

<file path=ppt/slides/charts/_rels/chart3d.xml.rels>&#65279;<?xml version="1.0" encoding="utf-8"?><Relationships xmlns="http://schemas.openxmlformats.org/package/2006/relationships"><Relationship Type="http://schemas.openxmlformats.org/officeDocument/2006/relationships/package" Target="/ppt/slides/charts/embeddings/package3d.bin" Id="rId1" /></Relationships>
</file>

<file path=ppt/slides/charts/_rels/chart3e.xml.rels>&#65279;<?xml version="1.0" encoding="utf-8"?><Relationships xmlns="http://schemas.openxmlformats.org/package/2006/relationships"><Relationship Type="http://schemas.openxmlformats.org/officeDocument/2006/relationships/package" Target="/ppt/slides/charts/embeddings/package3e.bin" Id="rId1" /></Relationships>
</file>

<file path=ppt/slides/charts/_rels/chart3f.xml.rels>&#65279;<?xml version="1.0" encoding="utf-8"?><Relationships xmlns="http://schemas.openxmlformats.org/package/2006/relationships"><Relationship Type="http://schemas.openxmlformats.org/officeDocument/2006/relationships/package" Target="/ppt/slides/charts/embeddings/package3f.bin" Id="rId1" /></Relationships>
</file>

<file path=ppt/slides/charts/_rels/chart4.xml.rels>&#65279;<?xml version="1.0" encoding="utf-8"?><Relationships xmlns="http://schemas.openxmlformats.org/package/2006/relationships"><Relationship Type="http://schemas.openxmlformats.org/officeDocument/2006/relationships/package" Target="/ppt/slides/charts/embeddings/package4.bin" Id="rId1" /></Relationships>
</file>

<file path=ppt/slides/charts/_rels/chart40.xml.rels>&#65279;<?xml version="1.0" encoding="utf-8"?><Relationships xmlns="http://schemas.openxmlformats.org/package/2006/relationships"><Relationship Type="http://schemas.openxmlformats.org/officeDocument/2006/relationships/package" Target="/ppt/slides/charts/embeddings/package40.bin" Id="rId1" /></Relationships>
</file>

<file path=ppt/slides/charts/_rels/chart41.xml.rels>&#65279;<?xml version="1.0" encoding="utf-8"?><Relationships xmlns="http://schemas.openxmlformats.org/package/2006/relationships"><Relationship Type="http://schemas.openxmlformats.org/officeDocument/2006/relationships/package" Target="/ppt/slides/charts/embeddings/package41.bin" Id="rId1" /></Relationships>
</file>

<file path=ppt/slides/charts/_rels/chart42.xml.rels>&#65279;<?xml version="1.0" encoding="utf-8"?><Relationships xmlns="http://schemas.openxmlformats.org/package/2006/relationships"><Relationship Type="http://schemas.openxmlformats.org/officeDocument/2006/relationships/package" Target="/ppt/slides/charts/embeddings/package42.bin" Id="rId1" /></Relationships>
</file>

<file path=ppt/slides/charts/_rels/chart43.xml.rels>&#65279;<?xml version="1.0" encoding="utf-8"?><Relationships xmlns="http://schemas.openxmlformats.org/package/2006/relationships"><Relationship Type="http://schemas.openxmlformats.org/officeDocument/2006/relationships/package" Target="/ppt/slides/charts/embeddings/package43.bin" Id="rId1" /></Relationships>
</file>

<file path=ppt/slides/charts/_rels/chart44.xml.rels>&#65279;<?xml version="1.0" encoding="utf-8"?><Relationships xmlns="http://schemas.openxmlformats.org/package/2006/relationships"><Relationship Type="http://schemas.openxmlformats.org/officeDocument/2006/relationships/package" Target="/ppt/slides/charts/embeddings/package44.bin" Id="rId1" /></Relationships>
</file>

<file path=ppt/slides/charts/_rels/chart45.xml.rels>&#65279;<?xml version="1.0" encoding="utf-8"?><Relationships xmlns="http://schemas.openxmlformats.org/package/2006/relationships"><Relationship Type="http://schemas.openxmlformats.org/officeDocument/2006/relationships/package" Target="/ppt/slides/charts/embeddings/package45.bin" Id="rId1" /></Relationships>
</file>

<file path=ppt/slides/charts/_rels/chart46.xml.rels>&#65279;<?xml version="1.0" encoding="utf-8"?><Relationships xmlns="http://schemas.openxmlformats.org/package/2006/relationships"><Relationship Type="http://schemas.openxmlformats.org/officeDocument/2006/relationships/package" Target="/ppt/slides/charts/embeddings/package46.bin" Id="rId1" /></Relationships>
</file>

<file path=ppt/slides/charts/_rels/chart47.xml.rels>&#65279;<?xml version="1.0" encoding="utf-8"?><Relationships xmlns="http://schemas.openxmlformats.org/package/2006/relationships"><Relationship Type="http://schemas.openxmlformats.org/officeDocument/2006/relationships/package" Target="/ppt/slides/charts/embeddings/package47.bin" Id="rId1" /></Relationships>
</file>

<file path=ppt/slides/charts/_rels/chart48.xml.rels>&#65279;<?xml version="1.0" encoding="utf-8"?><Relationships xmlns="http://schemas.openxmlformats.org/package/2006/relationships"><Relationship Type="http://schemas.openxmlformats.org/officeDocument/2006/relationships/package" Target="/ppt/slides/charts/embeddings/package48.bin" Id="rId1" /></Relationships>
</file>

<file path=ppt/slides/charts/_rels/chart49.xml.rels>&#65279;<?xml version="1.0" encoding="utf-8"?><Relationships xmlns="http://schemas.openxmlformats.org/package/2006/relationships"><Relationship Type="http://schemas.openxmlformats.org/officeDocument/2006/relationships/package" Target="/ppt/slides/charts/embeddings/package49.bin" Id="rId1" /></Relationships>
</file>

<file path=ppt/slides/charts/_rels/chart4a.xml.rels>&#65279;<?xml version="1.0" encoding="utf-8"?><Relationships xmlns="http://schemas.openxmlformats.org/package/2006/relationships"><Relationship Type="http://schemas.openxmlformats.org/officeDocument/2006/relationships/package" Target="/ppt/slides/charts/embeddings/package4a.bin" Id="rId1" /></Relationships>
</file>

<file path=ppt/slides/charts/_rels/chart4b.xml.rels>&#65279;<?xml version="1.0" encoding="utf-8"?><Relationships xmlns="http://schemas.openxmlformats.org/package/2006/relationships"><Relationship Type="http://schemas.openxmlformats.org/officeDocument/2006/relationships/package" Target="/ppt/slides/charts/embeddings/package4b.bin" Id="rId1" /></Relationships>
</file>

<file path=ppt/slides/charts/_rels/chart4c.xml.rels>&#65279;<?xml version="1.0" encoding="utf-8"?><Relationships xmlns="http://schemas.openxmlformats.org/package/2006/relationships"><Relationship Type="http://schemas.openxmlformats.org/officeDocument/2006/relationships/package" Target="/ppt/slides/charts/embeddings/package4c.bin" Id="rId1" /></Relationships>
</file>

<file path=ppt/slides/charts/_rels/chart4d.xml.rels>&#65279;<?xml version="1.0" encoding="utf-8"?><Relationships xmlns="http://schemas.openxmlformats.org/package/2006/relationships"><Relationship Type="http://schemas.openxmlformats.org/officeDocument/2006/relationships/package" Target="/ppt/slides/charts/embeddings/package4d.bin" Id="rId1" /></Relationships>
</file>

<file path=ppt/slides/charts/_rels/chart4e.xml.rels>&#65279;<?xml version="1.0" encoding="utf-8"?><Relationships xmlns="http://schemas.openxmlformats.org/package/2006/relationships"><Relationship Type="http://schemas.openxmlformats.org/officeDocument/2006/relationships/package" Target="/ppt/slides/charts/embeddings/package4e.bin" Id="rId1" /></Relationships>
</file>

<file path=ppt/slides/charts/_rels/chart4f.xml.rels>&#65279;<?xml version="1.0" encoding="utf-8"?><Relationships xmlns="http://schemas.openxmlformats.org/package/2006/relationships"><Relationship Type="http://schemas.openxmlformats.org/officeDocument/2006/relationships/package" Target="/ppt/slides/charts/embeddings/package4f.bin" Id="rId1" /></Relationships>
</file>

<file path=ppt/slides/charts/_rels/chart5.xml.rels>&#65279;<?xml version="1.0" encoding="utf-8"?><Relationships xmlns="http://schemas.openxmlformats.org/package/2006/relationships"><Relationship Type="http://schemas.openxmlformats.org/officeDocument/2006/relationships/package" Target="/ppt/slides/charts/embeddings/package5.bin" Id="rId1" /></Relationships>
</file>

<file path=ppt/slides/charts/_rels/chart50.xml.rels>&#65279;<?xml version="1.0" encoding="utf-8"?><Relationships xmlns="http://schemas.openxmlformats.org/package/2006/relationships"><Relationship Type="http://schemas.openxmlformats.org/officeDocument/2006/relationships/package" Target="/ppt/slides/charts/embeddings/package50.bin" Id="rId1" /></Relationships>
</file>

<file path=ppt/slides/charts/_rels/chart51.xml.rels>&#65279;<?xml version="1.0" encoding="utf-8"?><Relationships xmlns="http://schemas.openxmlformats.org/package/2006/relationships"><Relationship Type="http://schemas.openxmlformats.org/officeDocument/2006/relationships/package" Target="/ppt/slides/charts/embeddings/package51.bin" Id="rId1" /></Relationships>
</file>

<file path=ppt/slides/charts/_rels/chart52.xml.rels>&#65279;<?xml version="1.0" encoding="utf-8"?><Relationships xmlns="http://schemas.openxmlformats.org/package/2006/relationships"><Relationship Type="http://schemas.openxmlformats.org/officeDocument/2006/relationships/package" Target="/ppt/slides/charts/embeddings/package52.bin" Id="rId1" /></Relationships>
</file>

<file path=ppt/slides/charts/_rels/chart53.xml.rels>&#65279;<?xml version="1.0" encoding="utf-8"?><Relationships xmlns="http://schemas.openxmlformats.org/package/2006/relationships"><Relationship Type="http://schemas.openxmlformats.org/officeDocument/2006/relationships/package" Target="/ppt/slides/charts/embeddings/package53.bin" Id="rId1" /></Relationships>
</file>

<file path=ppt/slides/charts/_rels/chart54.xml.rels>&#65279;<?xml version="1.0" encoding="utf-8"?><Relationships xmlns="http://schemas.openxmlformats.org/package/2006/relationships"><Relationship Type="http://schemas.openxmlformats.org/officeDocument/2006/relationships/package" Target="/ppt/slides/charts/embeddings/package54.bin" Id="rId1" /></Relationships>
</file>

<file path=ppt/slides/charts/_rels/chart55.xml.rels>&#65279;<?xml version="1.0" encoding="utf-8"?><Relationships xmlns="http://schemas.openxmlformats.org/package/2006/relationships"><Relationship Type="http://schemas.openxmlformats.org/officeDocument/2006/relationships/package" Target="/ppt/slides/charts/embeddings/package55.bin" Id="rId1" /></Relationships>
</file>

<file path=ppt/slides/charts/_rels/chart56.xml.rels>&#65279;<?xml version="1.0" encoding="utf-8"?><Relationships xmlns="http://schemas.openxmlformats.org/package/2006/relationships"><Relationship Type="http://schemas.openxmlformats.org/officeDocument/2006/relationships/package" Target="/ppt/slides/charts/embeddings/package56.bin" Id="rId1" /></Relationships>
</file>

<file path=ppt/slides/charts/_rels/chart57.xml.rels>&#65279;<?xml version="1.0" encoding="utf-8"?><Relationships xmlns="http://schemas.openxmlformats.org/package/2006/relationships"><Relationship Type="http://schemas.openxmlformats.org/officeDocument/2006/relationships/package" Target="/ppt/slides/charts/embeddings/package57.bin" Id="rId1" /></Relationships>
</file>

<file path=ppt/slides/charts/_rels/chart58.xml.rels>&#65279;<?xml version="1.0" encoding="utf-8"?><Relationships xmlns="http://schemas.openxmlformats.org/package/2006/relationships"><Relationship Type="http://schemas.openxmlformats.org/officeDocument/2006/relationships/package" Target="/ppt/slides/charts/embeddings/package58.bin" Id="rId1" /></Relationships>
</file>

<file path=ppt/slides/charts/_rels/chart59.xml.rels>&#65279;<?xml version="1.0" encoding="utf-8"?><Relationships xmlns="http://schemas.openxmlformats.org/package/2006/relationships"><Relationship Type="http://schemas.openxmlformats.org/officeDocument/2006/relationships/package" Target="/ppt/slides/charts/embeddings/package59.bin" Id="rId1" /></Relationships>
</file>

<file path=ppt/slides/charts/_rels/chart5a.xml.rels>&#65279;<?xml version="1.0" encoding="utf-8"?><Relationships xmlns="http://schemas.openxmlformats.org/package/2006/relationships"><Relationship Type="http://schemas.openxmlformats.org/officeDocument/2006/relationships/package" Target="/ppt/slides/charts/embeddings/package5a.bin" Id="rId1" /></Relationships>
</file>

<file path=ppt/slides/charts/_rels/chart5b.xml.rels>&#65279;<?xml version="1.0" encoding="utf-8"?><Relationships xmlns="http://schemas.openxmlformats.org/package/2006/relationships"><Relationship Type="http://schemas.openxmlformats.org/officeDocument/2006/relationships/package" Target="/ppt/slides/charts/embeddings/package5b.bin" Id="rId1" /></Relationships>
</file>

<file path=ppt/slides/charts/_rels/chart5c.xml.rels>&#65279;<?xml version="1.0" encoding="utf-8"?><Relationships xmlns="http://schemas.openxmlformats.org/package/2006/relationships"><Relationship Type="http://schemas.openxmlformats.org/officeDocument/2006/relationships/package" Target="/ppt/slides/charts/embeddings/package5c.bin" Id="rId1" /></Relationships>
</file>

<file path=ppt/slides/charts/_rels/chart5d.xml.rels>&#65279;<?xml version="1.0" encoding="utf-8"?><Relationships xmlns="http://schemas.openxmlformats.org/package/2006/relationships"><Relationship Type="http://schemas.openxmlformats.org/officeDocument/2006/relationships/package" Target="/ppt/slides/charts/embeddings/package5d.bin" Id="rId1" /></Relationships>
</file>

<file path=ppt/slides/charts/_rels/chart5e.xml.rels>&#65279;<?xml version="1.0" encoding="utf-8"?><Relationships xmlns="http://schemas.openxmlformats.org/package/2006/relationships"><Relationship Type="http://schemas.openxmlformats.org/officeDocument/2006/relationships/package" Target="/ppt/slides/charts/embeddings/package5e.bin" Id="rId1" /></Relationships>
</file>

<file path=ppt/slides/charts/_rels/chart5f.xml.rels>&#65279;<?xml version="1.0" encoding="utf-8"?><Relationships xmlns="http://schemas.openxmlformats.org/package/2006/relationships"><Relationship Type="http://schemas.openxmlformats.org/officeDocument/2006/relationships/package" Target="/ppt/slides/charts/embeddings/package5f.bin" Id="rId1" /></Relationships>
</file>

<file path=ppt/slides/charts/_rels/chart6.xml.rels>&#65279;<?xml version="1.0" encoding="utf-8"?><Relationships xmlns="http://schemas.openxmlformats.org/package/2006/relationships"><Relationship Type="http://schemas.openxmlformats.org/officeDocument/2006/relationships/package" Target="/ppt/slides/charts/embeddings/package6.bin" Id="rId1" /></Relationships>
</file>

<file path=ppt/slides/charts/_rels/chart60.xml.rels>&#65279;<?xml version="1.0" encoding="utf-8"?><Relationships xmlns="http://schemas.openxmlformats.org/package/2006/relationships"><Relationship Type="http://schemas.openxmlformats.org/officeDocument/2006/relationships/package" Target="/ppt/slides/charts/embeddings/package60.bin" Id="rId1" /></Relationships>
</file>

<file path=ppt/slides/charts/_rels/chart61.xml.rels>&#65279;<?xml version="1.0" encoding="utf-8"?><Relationships xmlns="http://schemas.openxmlformats.org/package/2006/relationships"><Relationship Type="http://schemas.openxmlformats.org/officeDocument/2006/relationships/package" Target="/ppt/slides/charts/embeddings/package61.bin" Id="rId1" /></Relationships>
</file>

<file path=ppt/slides/charts/_rels/chart62.xml.rels>&#65279;<?xml version="1.0" encoding="utf-8"?><Relationships xmlns="http://schemas.openxmlformats.org/package/2006/relationships"><Relationship Type="http://schemas.openxmlformats.org/officeDocument/2006/relationships/package" Target="/ppt/slides/charts/embeddings/package62.bin" Id="rId1" /></Relationships>
</file>

<file path=ppt/slides/charts/_rels/chart63.xml.rels>&#65279;<?xml version="1.0" encoding="utf-8"?><Relationships xmlns="http://schemas.openxmlformats.org/package/2006/relationships"><Relationship Type="http://schemas.openxmlformats.org/officeDocument/2006/relationships/package" Target="/ppt/slides/charts/embeddings/package63.bin" Id="rId1" /></Relationships>
</file>

<file path=ppt/slides/charts/_rels/chart64.xml.rels>&#65279;<?xml version="1.0" encoding="utf-8"?><Relationships xmlns="http://schemas.openxmlformats.org/package/2006/relationships"><Relationship Type="http://schemas.openxmlformats.org/officeDocument/2006/relationships/package" Target="/ppt/slides/charts/embeddings/package64.bin" Id="rId1" /></Relationships>
</file>

<file path=ppt/slides/charts/_rels/chart65.xml.rels>&#65279;<?xml version="1.0" encoding="utf-8"?><Relationships xmlns="http://schemas.openxmlformats.org/package/2006/relationships"><Relationship Type="http://schemas.openxmlformats.org/officeDocument/2006/relationships/package" Target="/ppt/slides/charts/embeddings/package65.bin" Id="rId1" /></Relationships>
</file>

<file path=ppt/slides/charts/_rels/chart66.xml.rels>&#65279;<?xml version="1.0" encoding="utf-8"?><Relationships xmlns="http://schemas.openxmlformats.org/package/2006/relationships"><Relationship Type="http://schemas.openxmlformats.org/officeDocument/2006/relationships/package" Target="/ppt/slides/charts/embeddings/package66.bin" Id="rId1" /></Relationships>
</file>

<file path=ppt/slides/charts/_rels/chart67.xml.rels>&#65279;<?xml version="1.0" encoding="utf-8"?><Relationships xmlns="http://schemas.openxmlformats.org/package/2006/relationships"><Relationship Type="http://schemas.openxmlformats.org/officeDocument/2006/relationships/package" Target="/ppt/slides/charts/embeddings/package67.bin" Id="rId1" /></Relationships>
</file>

<file path=ppt/slides/charts/_rels/chart68.xml.rels>&#65279;<?xml version="1.0" encoding="utf-8"?><Relationships xmlns="http://schemas.openxmlformats.org/package/2006/relationships"><Relationship Type="http://schemas.openxmlformats.org/officeDocument/2006/relationships/package" Target="/ppt/slides/charts/embeddings/package68.bin" Id="rId1" /></Relationships>
</file>

<file path=ppt/slides/charts/_rels/chart69.xml.rels>&#65279;<?xml version="1.0" encoding="utf-8"?><Relationships xmlns="http://schemas.openxmlformats.org/package/2006/relationships"><Relationship Type="http://schemas.openxmlformats.org/officeDocument/2006/relationships/package" Target="/ppt/slides/charts/embeddings/package69.bin" Id="rId1" /></Relationships>
</file>

<file path=ppt/slides/charts/_rels/chart6a.xml.rels>&#65279;<?xml version="1.0" encoding="utf-8"?><Relationships xmlns="http://schemas.openxmlformats.org/package/2006/relationships"><Relationship Type="http://schemas.openxmlformats.org/officeDocument/2006/relationships/package" Target="/ppt/slides/charts/embeddings/package6a.bin" Id="rId1" /></Relationships>
</file>

<file path=ppt/slides/charts/_rels/chart6b.xml.rels>&#65279;<?xml version="1.0" encoding="utf-8"?><Relationships xmlns="http://schemas.openxmlformats.org/package/2006/relationships"><Relationship Type="http://schemas.openxmlformats.org/officeDocument/2006/relationships/package" Target="/ppt/slides/charts/embeddings/package6b.bin" Id="rId1" /></Relationships>
</file>

<file path=ppt/slides/charts/_rels/chart6c.xml.rels>&#65279;<?xml version="1.0" encoding="utf-8"?><Relationships xmlns="http://schemas.openxmlformats.org/package/2006/relationships"><Relationship Type="http://schemas.openxmlformats.org/officeDocument/2006/relationships/package" Target="/ppt/slides/charts/embeddings/package6c.bin" Id="rId1" /></Relationships>
</file>

<file path=ppt/slides/charts/_rels/chart6d.xml.rels>&#65279;<?xml version="1.0" encoding="utf-8"?><Relationships xmlns="http://schemas.openxmlformats.org/package/2006/relationships"><Relationship Type="http://schemas.openxmlformats.org/officeDocument/2006/relationships/package" Target="/ppt/slides/charts/embeddings/package6d.bin" Id="rId1" /></Relationships>
</file>

<file path=ppt/slides/charts/_rels/chart6e.xml.rels>&#65279;<?xml version="1.0" encoding="utf-8"?><Relationships xmlns="http://schemas.openxmlformats.org/package/2006/relationships"><Relationship Type="http://schemas.openxmlformats.org/officeDocument/2006/relationships/package" Target="/ppt/slides/charts/embeddings/package6e.bin" Id="rId1" /></Relationships>
</file>

<file path=ppt/slides/charts/_rels/chart6f.xml.rels>&#65279;<?xml version="1.0" encoding="utf-8"?><Relationships xmlns="http://schemas.openxmlformats.org/package/2006/relationships"><Relationship Type="http://schemas.openxmlformats.org/officeDocument/2006/relationships/package" Target="/ppt/slides/charts/embeddings/package6f.bin" Id="rId1" /></Relationships>
</file>

<file path=ppt/slides/charts/_rels/chart7.xml.rels>&#65279;<?xml version="1.0" encoding="utf-8"?><Relationships xmlns="http://schemas.openxmlformats.org/package/2006/relationships"><Relationship Type="http://schemas.openxmlformats.org/officeDocument/2006/relationships/package" Target="/ppt/slides/charts/embeddings/package7.bin" Id="rId1" /></Relationships>
</file>

<file path=ppt/slides/charts/_rels/chart70.xml.rels>&#65279;<?xml version="1.0" encoding="utf-8"?><Relationships xmlns="http://schemas.openxmlformats.org/package/2006/relationships"><Relationship Type="http://schemas.openxmlformats.org/officeDocument/2006/relationships/package" Target="/ppt/slides/charts/embeddings/package70.bin" Id="rId1" /></Relationships>
</file>

<file path=ppt/slides/charts/_rels/chart71.xml.rels>&#65279;<?xml version="1.0" encoding="utf-8"?><Relationships xmlns="http://schemas.openxmlformats.org/package/2006/relationships"><Relationship Type="http://schemas.openxmlformats.org/officeDocument/2006/relationships/package" Target="/ppt/slides/charts/embeddings/package71.bin" Id="rId1" /></Relationships>
</file>

<file path=ppt/slides/charts/_rels/chart72.xml.rels>&#65279;<?xml version="1.0" encoding="utf-8"?><Relationships xmlns="http://schemas.openxmlformats.org/package/2006/relationships"><Relationship Type="http://schemas.openxmlformats.org/officeDocument/2006/relationships/package" Target="/ppt/slides/charts/embeddings/package72.bin" Id="rId1" /></Relationships>
</file>

<file path=ppt/slides/charts/_rels/chart73.xml.rels>&#65279;<?xml version="1.0" encoding="utf-8"?><Relationships xmlns="http://schemas.openxmlformats.org/package/2006/relationships"><Relationship Type="http://schemas.openxmlformats.org/officeDocument/2006/relationships/package" Target="/ppt/slides/charts/embeddings/package73.bin" Id="rId1" /></Relationships>
</file>

<file path=ppt/slides/charts/_rels/chart74.xml.rels>&#65279;<?xml version="1.0" encoding="utf-8"?><Relationships xmlns="http://schemas.openxmlformats.org/package/2006/relationships"><Relationship Type="http://schemas.openxmlformats.org/officeDocument/2006/relationships/package" Target="/ppt/slides/charts/embeddings/package74.bin" Id="rId1" /></Relationships>
</file>

<file path=ppt/slides/charts/_rels/chart75.xml.rels>&#65279;<?xml version="1.0" encoding="utf-8"?><Relationships xmlns="http://schemas.openxmlformats.org/package/2006/relationships"><Relationship Type="http://schemas.openxmlformats.org/officeDocument/2006/relationships/package" Target="/ppt/slides/charts/embeddings/package75.bin" Id="rId1" /></Relationships>
</file>

<file path=ppt/slides/charts/_rels/chart76.xml.rels>&#65279;<?xml version="1.0" encoding="utf-8"?><Relationships xmlns="http://schemas.openxmlformats.org/package/2006/relationships"><Relationship Type="http://schemas.openxmlformats.org/officeDocument/2006/relationships/package" Target="/ppt/slides/charts/embeddings/package76.bin" Id="rId1" /></Relationships>
</file>

<file path=ppt/slides/charts/_rels/chart77.xml.rels>&#65279;<?xml version="1.0" encoding="utf-8"?><Relationships xmlns="http://schemas.openxmlformats.org/package/2006/relationships"><Relationship Type="http://schemas.openxmlformats.org/officeDocument/2006/relationships/package" Target="/ppt/slides/charts/embeddings/package77.bin" Id="rId1" /></Relationships>
</file>

<file path=ppt/slides/charts/_rels/chart78.xml.rels>&#65279;<?xml version="1.0" encoding="utf-8"?><Relationships xmlns="http://schemas.openxmlformats.org/package/2006/relationships"><Relationship Type="http://schemas.openxmlformats.org/officeDocument/2006/relationships/package" Target="/ppt/slides/charts/embeddings/package78.bin" Id="rId1" /></Relationships>
</file>

<file path=ppt/slides/charts/_rels/chart79.xml.rels>&#65279;<?xml version="1.0" encoding="utf-8"?><Relationships xmlns="http://schemas.openxmlformats.org/package/2006/relationships"><Relationship Type="http://schemas.openxmlformats.org/officeDocument/2006/relationships/package" Target="/ppt/slides/charts/embeddings/package79.bin" Id="rId1" /></Relationships>
</file>

<file path=ppt/slides/charts/_rels/chart7a.xml.rels>&#65279;<?xml version="1.0" encoding="utf-8"?><Relationships xmlns="http://schemas.openxmlformats.org/package/2006/relationships"><Relationship Type="http://schemas.openxmlformats.org/officeDocument/2006/relationships/package" Target="/ppt/slides/charts/embeddings/package7a.bin" Id="rId1" /></Relationships>
</file>

<file path=ppt/slides/charts/_rels/chart7b.xml.rels>&#65279;<?xml version="1.0" encoding="utf-8"?><Relationships xmlns="http://schemas.openxmlformats.org/package/2006/relationships"><Relationship Type="http://schemas.openxmlformats.org/officeDocument/2006/relationships/package" Target="/ppt/slides/charts/embeddings/package7b.bin" Id="rId1" /></Relationships>
</file>

<file path=ppt/slides/charts/_rels/chart7c.xml.rels>&#65279;<?xml version="1.0" encoding="utf-8"?><Relationships xmlns="http://schemas.openxmlformats.org/package/2006/relationships"><Relationship Type="http://schemas.openxmlformats.org/officeDocument/2006/relationships/package" Target="/ppt/slides/charts/embeddings/package7c.bin" Id="rId1" /></Relationships>
</file>

<file path=ppt/slides/charts/_rels/chart7d.xml.rels>&#65279;<?xml version="1.0" encoding="utf-8"?><Relationships xmlns="http://schemas.openxmlformats.org/package/2006/relationships"><Relationship Type="http://schemas.openxmlformats.org/officeDocument/2006/relationships/package" Target="/ppt/slides/charts/embeddings/package7d.bin" Id="rId1" /></Relationships>
</file>

<file path=ppt/slides/charts/_rels/chart7e.xml.rels>&#65279;<?xml version="1.0" encoding="utf-8"?><Relationships xmlns="http://schemas.openxmlformats.org/package/2006/relationships"><Relationship Type="http://schemas.openxmlformats.org/officeDocument/2006/relationships/package" Target="/ppt/slides/charts/embeddings/package7e.bin" Id="rId1" /></Relationships>
</file>

<file path=ppt/slides/charts/_rels/chart7f.xml.rels>&#65279;<?xml version="1.0" encoding="utf-8"?><Relationships xmlns="http://schemas.openxmlformats.org/package/2006/relationships"><Relationship Type="http://schemas.openxmlformats.org/officeDocument/2006/relationships/package" Target="/ppt/slides/charts/embeddings/package7f.bin" Id="rId1" /></Relationships>
</file>

<file path=ppt/slides/charts/_rels/chart8.xml.rels>&#65279;<?xml version="1.0" encoding="utf-8"?><Relationships xmlns="http://schemas.openxmlformats.org/package/2006/relationships"><Relationship Type="http://schemas.openxmlformats.org/officeDocument/2006/relationships/package" Target="/ppt/slides/charts/embeddings/package8.bin" Id="rId1" /></Relationships>
</file>

<file path=ppt/slides/charts/_rels/chart80.xml.rels>&#65279;<?xml version="1.0" encoding="utf-8"?><Relationships xmlns="http://schemas.openxmlformats.org/package/2006/relationships"><Relationship Type="http://schemas.openxmlformats.org/officeDocument/2006/relationships/package" Target="/ppt/slides/charts/embeddings/package80.bin" Id="rId1" /></Relationships>
</file>

<file path=ppt/slides/charts/_rels/chart81.xml.rels>&#65279;<?xml version="1.0" encoding="utf-8"?><Relationships xmlns="http://schemas.openxmlformats.org/package/2006/relationships"><Relationship Type="http://schemas.openxmlformats.org/officeDocument/2006/relationships/package" Target="/ppt/slides/charts/embeddings/package81.bin" Id="rId1" /></Relationships>
</file>

<file path=ppt/slides/charts/_rels/chart82.xml.rels>&#65279;<?xml version="1.0" encoding="utf-8"?><Relationships xmlns="http://schemas.openxmlformats.org/package/2006/relationships"><Relationship Type="http://schemas.openxmlformats.org/officeDocument/2006/relationships/package" Target="/ppt/slides/charts/embeddings/package82.bin" Id="rId1" /></Relationships>
</file>

<file path=ppt/slides/charts/_rels/chart83.xml.rels>&#65279;<?xml version="1.0" encoding="utf-8"?><Relationships xmlns="http://schemas.openxmlformats.org/package/2006/relationships"><Relationship Type="http://schemas.openxmlformats.org/officeDocument/2006/relationships/package" Target="/ppt/slides/charts/embeddings/package83.bin" Id="rId1" /></Relationships>
</file>

<file path=ppt/slides/charts/_rels/chart84.xml.rels>&#65279;<?xml version="1.0" encoding="utf-8"?><Relationships xmlns="http://schemas.openxmlformats.org/package/2006/relationships"><Relationship Type="http://schemas.openxmlformats.org/officeDocument/2006/relationships/package" Target="/ppt/slides/charts/embeddings/package84.bin" Id="rId1" /></Relationships>
</file>

<file path=ppt/slides/charts/_rels/chart85.xml.rels>&#65279;<?xml version="1.0" encoding="utf-8"?><Relationships xmlns="http://schemas.openxmlformats.org/package/2006/relationships"><Relationship Type="http://schemas.openxmlformats.org/officeDocument/2006/relationships/package" Target="/ppt/slides/charts/embeddings/package85.bin" Id="rId1" /></Relationships>
</file>

<file path=ppt/slides/charts/_rels/chart86.xml.rels>&#65279;<?xml version="1.0" encoding="utf-8"?><Relationships xmlns="http://schemas.openxmlformats.org/package/2006/relationships"><Relationship Type="http://schemas.openxmlformats.org/officeDocument/2006/relationships/package" Target="/ppt/slides/charts/embeddings/package86.bin" Id="rId1" /></Relationships>
</file>

<file path=ppt/slides/charts/_rels/chart87.xml.rels>&#65279;<?xml version="1.0" encoding="utf-8"?><Relationships xmlns="http://schemas.openxmlformats.org/package/2006/relationships"><Relationship Type="http://schemas.openxmlformats.org/officeDocument/2006/relationships/package" Target="/ppt/slides/charts/embeddings/package87.bin" Id="rId1" /></Relationships>
</file>

<file path=ppt/slides/charts/_rels/chart88.xml.rels>&#65279;<?xml version="1.0" encoding="utf-8"?><Relationships xmlns="http://schemas.openxmlformats.org/package/2006/relationships"><Relationship Type="http://schemas.openxmlformats.org/officeDocument/2006/relationships/package" Target="/ppt/slides/charts/embeddings/package88.bin" Id="rId1" /></Relationships>
</file>

<file path=ppt/slides/charts/_rels/chart89.xml.rels>&#65279;<?xml version="1.0" encoding="utf-8"?><Relationships xmlns="http://schemas.openxmlformats.org/package/2006/relationships"><Relationship Type="http://schemas.openxmlformats.org/officeDocument/2006/relationships/package" Target="/ppt/slides/charts/embeddings/package89.bin" Id="rId1" /></Relationships>
</file>

<file path=ppt/slides/charts/_rels/chart8a.xml.rels>&#65279;<?xml version="1.0" encoding="utf-8"?><Relationships xmlns="http://schemas.openxmlformats.org/package/2006/relationships"><Relationship Type="http://schemas.openxmlformats.org/officeDocument/2006/relationships/package" Target="/ppt/slides/charts/embeddings/package8a.bin" Id="rId1" /></Relationships>
</file>

<file path=ppt/slides/charts/_rels/chart8b.xml.rels>&#65279;<?xml version="1.0" encoding="utf-8"?><Relationships xmlns="http://schemas.openxmlformats.org/package/2006/relationships"><Relationship Type="http://schemas.openxmlformats.org/officeDocument/2006/relationships/package" Target="/ppt/slides/charts/embeddings/package8b.bin" Id="rId1" /></Relationships>
</file>

<file path=ppt/slides/charts/_rels/chart8c.xml.rels>&#65279;<?xml version="1.0" encoding="utf-8"?><Relationships xmlns="http://schemas.openxmlformats.org/package/2006/relationships"><Relationship Type="http://schemas.openxmlformats.org/officeDocument/2006/relationships/package" Target="/ppt/slides/charts/embeddings/package8c.bin" Id="rId1" /></Relationships>
</file>

<file path=ppt/slides/charts/_rels/chart8d.xml.rels>&#65279;<?xml version="1.0" encoding="utf-8"?><Relationships xmlns="http://schemas.openxmlformats.org/package/2006/relationships"><Relationship Type="http://schemas.openxmlformats.org/officeDocument/2006/relationships/package" Target="/ppt/slides/charts/embeddings/package8d.bin" Id="rId1" /></Relationships>
</file>

<file path=ppt/slides/charts/_rels/chart8e.xml.rels>&#65279;<?xml version="1.0" encoding="utf-8"?><Relationships xmlns="http://schemas.openxmlformats.org/package/2006/relationships"><Relationship Type="http://schemas.openxmlformats.org/officeDocument/2006/relationships/package" Target="/ppt/slides/charts/embeddings/package8e.bin" Id="rId1" /></Relationships>
</file>

<file path=ppt/slides/charts/_rels/chart8f.xml.rels>&#65279;<?xml version="1.0" encoding="utf-8"?><Relationships xmlns="http://schemas.openxmlformats.org/package/2006/relationships"><Relationship Type="http://schemas.openxmlformats.org/officeDocument/2006/relationships/package" Target="/ppt/slides/charts/embeddings/package8f.bin" Id="rId1" /></Relationships>
</file>

<file path=ppt/slides/charts/_rels/chart9.xml.rels>&#65279;<?xml version="1.0" encoding="utf-8"?><Relationships xmlns="http://schemas.openxmlformats.org/package/2006/relationships"><Relationship Type="http://schemas.openxmlformats.org/officeDocument/2006/relationships/package" Target="/ppt/slides/charts/embeddings/package9.bin" Id="rId1" /></Relationships>
</file>

<file path=ppt/slides/charts/_rels/chart90.xml.rels>&#65279;<?xml version="1.0" encoding="utf-8"?><Relationships xmlns="http://schemas.openxmlformats.org/package/2006/relationships"><Relationship Type="http://schemas.openxmlformats.org/officeDocument/2006/relationships/package" Target="/ppt/slides/charts/embeddings/package90.bin" Id="rId1" /></Relationships>
</file>

<file path=ppt/slides/charts/_rels/chart91.xml.rels>&#65279;<?xml version="1.0" encoding="utf-8"?><Relationships xmlns="http://schemas.openxmlformats.org/package/2006/relationships"><Relationship Type="http://schemas.openxmlformats.org/officeDocument/2006/relationships/package" Target="/ppt/slides/charts/embeddings/package91.bin" Id="rId1" /></Relationships>
</file>

<file path=ppt/slides/charts/_rels/chart92.xml.rels>&#65279;<?xml version="1.0" encoding="utf-8"?><Relationships xmlns="http://schemas.openxmlformats.org/package/2006/relationships"><Relationship Type="http://schemas.openxmlformats.org/officeDocument/2006/relationships/package" Target="/ppt/slides/charts/embeddings/package92.bin" Id="rId1" /></Relationships>
</file>

<file path=ppt/slides/charts/_rels/chart93.xml.rels>&#65279;<?xml version="1.0" encoding="utf-8"?><Relationships xmlns="http://schemas.openxmlformats.org/package/2006/relationships"><Relationship Type="http://schemas.openxmlformats.org/officeDocument/2006/relationships/package" Target="/ppt/slides/charts/embeddings/package93.bin" Id="rId1" /></Relationships>
</file>

<file path=ppt/slides/charts/_rels/chart94.xml.rels>&#65279;<?xml version="1.0" encoding="utf-8"?><Relationships xmlns="http://schemas.openxmlformats.org/package/2006/relationships"><Relationship Type="http://schemas.openxmlformats.org/officeDocument/2006/relationships/package" Target="/ppt/slides/charts/embeddings/package94.bin" Id="rId1" /></Relationships>
</file>

<file path=ppt/slides/charts/_rels/chart95.xml.rels>&#65279;<?xml version="1.0" encoding="utf-8"?><Relationships xmlns="http://schemas.openxmlformats.org/package/2006/relationships"><Relationship Type="http://schemas.openxmlformats.org/officeDocument/2006/relationships/package" Target="/ppt/slides/charts/embeddings/package95.bin" Id="rId1" /></Relationships>
</file>

<file path=ppt/slides/charts/_rels/chart96.xml.rels>&#65279;<?xml version="1.0" encoding="utf-8"?><Relationships xmlns="http://schemas.openxmlformats.org/package/2006/relationships"><Relationship Type="http://schemas.openxmlformats.org/officeDocument/2006/relationships/package" Target="/ppt/slides/charts/embeddings/package96.bin" Id="rId1" /></Relationships>
</file>

<file path=ppt/slides/charts/_rels/chart97.xml.rels>&#65279;<?xml version="1.0" encoding="utf-8"?><Relationships xmlns="http://schemas.openxmlformats.org/package/2006/relationships"><Relationship Type="http://schemas.openxmlformats.org/officeDocument/2006/relationships/package" Target="/ppt/slides/charts/embeddings/package97.bin" Id="rId1" /></Relationships>
</file>

<file path=ppt/slides/charts/_rels/chart98.xml.rels>&#65279;<?xml version="1.0" encoding="utf-8"?><Relationships xmlns="http://schemas.openxmlformats.org/package/2006/relationships"><Relationship Type="http://schemas.openxmlformats.org/officeDocument/2006/relationships/package" Target="/ppt/slides/charts/embeddings/package98.bin" Id="rId1" /></Relationships>
</file>

<file path=ppt/slides/charts/_rels/chart99.xml.rels>&#65279;<?xml version="1.0" encoding="utf-8"?><Relationships xmlns="http://schemas.openxmlformats.org/package/2006/relationships"><Relationship Type="http://schemas.openxmlformats.org/officeDocument/2006/relationships/package" Target="/ppt/slides/charts/embeddings/package99.bin" Id="rId1" /></Relationships>
</file>

<file path=ppt/slides/charts/_rels/chart9a.xml.rels>&#65279;<?xml version="1.0" encoding="utf-8"?><Relationships xmlns="http://schemas.openxmlformats.org/package/2006/relationships"><Relationship Type="http://schemas.openxmlformats.org/officeDocument/2006/relationships/package" Target="/ppt/slides/charts/embeddings/package9a.bin" Id="rId1" /></Relationships>
</file>

<file path=ppt/slides/charts/_rels/chart9b.xml.rels>&#65279;<?xml version="1.0" encoding="utf-8"?><Relationships xmlns="http://schemas.openxmlformats.org/package/2006/relationships"><Relationship Type="http://schemas.openxmlformats.org/officeDocument/2006/relationships/package" Target="/ppt/slides/charts/embeddings/package9b.bin" Id="rId1" /></Relationships>
</file>

<file path=ppt/slides/charts/_rels/chart9c.xml.rels>&#65279;<?xml version="1.0" encoding="utf-8"?><Relationships xmlns="http://schemas.openxmlformats.org/package/2006/relationships"><Relationship Type="http://schemas.openxmlformats.org/officeDocument/2006/relationships/package" Target="/ppt/slides/charts/embeddings/package9c.bin" Id="rId1" /></Relationships>
</file>

<file path=ppt/slides/charts/_rels/chart9d.xml.rels>&#65279;<?xml version="1.0" encoding="utf-8"?><Relationships xmlns="http://schemas.openxmlformats.org/package/2006/relationships"><Relationship Type="http://schemas.openxmlformats.org/officeDocument/2006/relationships/package" Target="/ppt/slides/charts/embeddings/package9d.bin" Id="rId1" /></Relationships>
</file>

<file path=ppt/slides/charts/_rels/chart9e.xml.rels>&#65279;<?xml version="1.0" encoding="utf-8"?><Relationships xmlns="http://schemas.openxmlformats.org/package/2006/relationships"><Relationship Type="http://schemas.openxmlformats.org/officeDocument/2006/relationships/package" Target="/ppt/slides/charts/embeddings/package9e.bin" Id="rId1" /></Relationships>
</file>

<file path=ppt/slides/charts/_rels/chart9f.xml.rels>&#65279;<?xml version="1.0" encoding="utf-8"?><Relationships xmlns="http://schemas.openxmlformats.org/package/2006/relationships"><Relationship Type="http://schemas.openxmlformats.org/officeDocument/2006/relationships/package" Target="/ppt/slides/charts/embeddings/package9f.bin" Id="rId1" /></Relationships>
</file>

<file path=ppt/slides/charts/_rels/charta.xml.rels>&#65279;<?xml version="1.0" encoding="utf-8"?><Relationships xmlns="http://schemas.openxmlformats.org/package/2006/relationships"><Relationship Type="http://schemas.openxmlformats.org/officeDocument/2006/relationships/package" Target="/ppt/slides/charts/embeddings/packagea.bin" Id="rId1" /></Relationships>
</file>

<file path=ppt/slides/charts/_rels/charta0.xml.rels>&#65279;<?xml version="1.0" encoding="utf-8"?><Relationships xmlns="http://schemas.openxmlformats.org/package/2006/relationships"><Relationship Type="http://schemas.openxmlformats.org/officeDocument/2006/relationships/package" Target="/ppt/slides/charts/embeddings/packagea0.bin" Id="rId1" /></Relationships>
</file>

<file path=ppt/slides/charts/_rels/charta1.xml.rels>&#65279;<?xml version="1.0" encoding="utf-8"?><Relationships xmlns="http://schemas.openxmlformats.org/package/2006/relationships"><Relationship Type="http://schemas.openxmlformats.org/officeDocument/2006/relationships/package" Target="/ppt/slides/charts/embeddings/packagea1.bin" Id="rId1" /></Relationships>
</file>

<file path=ppt/slides/charts/_rels/charta2.xml.rels>&#65279;<?xml version="1.0" encoding="utf-8"?><Relationships xmlns="http://schemas.openxmlformats.org/package/2006/relationships"><Relationship Type="http://schemas.openxmlformats.org/officeDocument/2006/relationships/package" Target="/ppt/slides/charts/embeddings/packagea2.bin" Id="rId1" /></Relationships>
</file>

<file path=ppt/slides/charts/_rels/charta3.xml.rels>&#65279;<?xml version="1.0" encoding="utf-8"?><Relationships xmlns="http://schemas.openxmlformats.org/package/2006/relationships"><Relationship Type="http://schemas.openxmlformats.org/officeDocument/2006/relationships/package" Target="/ppt/slides/charts/embeddings/packagea3.bin" Id="rId1" /></Relationships>
</file>

<file path=ppt/slides/charts/_rels/charta4.xml.rels>&#65279;<?xml version="1.0" encoding="utf-8"?><Relationships xmlns="http://schemas.openxmlformats.org/package/2006/relationships"><Relationship Type="http://schemas.openxmlformats.org/officeDocument/2006/relationships/package" Target="/ppt/slides/charts/embeddings/packagea4.bin" Id="rId1" /></Relationships>
</file>

<file path=ppt/slides/charts/_rels/charta5.xml.rels>&#65279;<?xml version="1.0" encoding="utf-8"?><Relationships xmlns="http://schemas.openxmlformats.org/package/2006/relationships"><Relationship Type="http://schemas.openxmlformats.org/officeDocument/2006/relationships/package" Target="/ppt/slides/charts/embeddings/packagea5.bin" Id="rId1" /></Relationships>
</file>

<file path=ppt/slides/charts/_rels/charta6.xml.rels>&#65279;<?xml version="1.0" encoding="utf-8"?><Relationships xmlns="http://schemas.openxmlformats.org/package/2006/relationships"><Relationship Type="http://schemas.openxmlformats.org/officeDocument/2006/relationships/package" Target="/ppt/slides/charts/embeddings/packagea6.bin" Id="rId1" /></Relationships>
</file>

<file path=ppt/slides/charts/_rels/charta7.xml.rels>&#65279;<?xml version="1.0" encoding="utf-8"?><Relationships xmlns="http://schemas.openxmlformats.org/package/2006/relationships"><Relationship Type="http://schemas.openxmlformats.org/officeDocument/2006/relationships/package" Target="/ppt/slides/charts/embeddings/packagea7.bin" Id="rId1" /></Relationships>
</file>

<file path=ppt/slides/charts/_rels/charta8.xml.rels>&#65279;<?xml version="1.0" encoding="utf-8"?><Relationships xmlns="http://schemas.openxmlformats.org/package/2006/relationships"><Relationship Type="http://schemas.openxmlformats.org/officeDocument/2006/relationships/package" Target="/ppt/slides/charts/embeddings/packagea8.bin" Id="rId1" /></Relationships>
</file>

<file path=ppt/slides/charts/_rels/charta9.xml.rels>&#65279;<?xml version="1.0" encoding="utf-8"?><Relationships xmlns="http://schemas.openxmlformats.org/package/2006/relationships"><Relationship Type="http://schemas.openxmlformats.org/officeDocument/2006/relationships/package" Target="/ppt/slides/charts/embeddings/packagea9.bin" Id="rId1" /></Relationships>
</file>

<file path=ppt/slides/charts/_rels/chartaa.xml.rels>&#65279;<?xml version="1.0" encoding="utf-8"?><Relationships xmlns="http://schemas.openxmlformats.org/package/2006/relationships"><Relationship Type="http://schemas.openxmlformats.org/officeDocument/2006/relationships/package" Target="/ppt/slides/charts/embeddings/packageaa.bin" Id="rId1" /></Relationships>
</file>

<file path=ppt/slides/charts/_rels/chartab.xml.rels>&#65279;<?xml version="1.0" encoding="utf-8"?><Relationships xmlns="http://schemas.openxmlformats.org/package/2006/relationships"><Relationship Type="http://schemas.openxmlformats.org/officeDocument/2006/relationships/package" Target="/ppt/slides/charts/embeddings/packageab.bin" Id="rId1" /></Relationships>
</file>

<file path=ppt/slides/charts/_rels/chartac.xml.rels>&#65279;<?xml version="1.0" encoding="utf-8"?><Relationships xmlns="http://schemas.openxmlformats.org/package/2006/relationships"><Relationship Type="http://schemas.openxmlformats.org/officeDocument/2006/relationships/package" Target="/ppt/slides/charts/embeddings/packageac.bin" Id="rId1" /></Relationships>
</file>

<file path=ppt/slides/charts/_rels/chartad.xml.rels>&#65279;<?xml version="1.0" encoding="utf-8"?><Relationships xmlns="http://schemas.openxmlformats.org/package/2006/relationships"><Relationship Type="http://schemas.openxmlformats.org/officeDocument/2006/relationships/package" Target="/ppt/slides/charts/embeddings/packagead.bin" Id="rId1" /></Relationships>
</file>

<file path=ppt/slides/charts/_rels/chartae.xml.rels>&#65279;<?xml version="1.0" encoding="utf-8"?><Relationships xmlns="http://schemas.openxmlformats.org/package/2006/relationships"><Relationship Type="http://schemas.openxmlformats.org/officeDocument/2006/relationships/package" Target="/ppt/slides/charts/embeddings/packageae.bin" Id="rId1" /></Relationships>
</file>

<file path=ppt/slides/charts/_rels/chartaf.xml.rels>&#65279;<?xml version="1.0" encoding="utf-8"?><Relationships xmlns="http://schemas.openxmlformats.org/package/2006/relationships"><Relationship Type="http://schemas.openxmlformats.org/officeDocument/2006/relationships/package" Target="/ppt/slides/charts/embeddings/packageaf.bin" Id="rId1" /></Relationships>
</file>

<file path=ppt/slides/charts/_rels/chartb.xml.rels>&#65279;<?xml version="1.0" encoding="utf-8"?><Relationships xmlns="http://schemas.openxmlformats.org/package/2006/relationships"><Relationship Type="http://schemas.openxmlformats.org/officeDocument/2006/relationships/package" Target="/ppt/slides/charts/embeddings/packageb.bin" Id="rId1" /></Relationships>
</file>

<file path=ppt/slides/charts/_rels/chartb0.xml.rels>&#65279;<?xml version="1.0" encoding="utf-8"?><Relationships xmlns="http://schemas.openxmlformats.org/package/2006/relationships"><Relationship Type="http://schemas.openxmlformats.org/officeDocument/2006/relationships/package" Target="/ppt/slides/charts/embeddings/packageb0.bin" Id="rId1" /></Relationships>
</file>

<file path=ppt/slides/charts/_rels/chartb1.xml.rels>&#65279;<?xml version="1.0" encoding="utf-8"?><Relationships xmlns="http://schemas.openxmlformats.org/package/2006/relationships"><Relationship Type="http://schemas.openxmlformats.org/officeDocument/2006/relationships/package" Target="/ppt/slides/charts/embeddings/packageb1.bin" Id="rId1" /></Relationships>
</file>

<file path=ppt/slides/charts/_rels/chartb2.xml.rels>&#65279;<?xml version="1.0" encoding="utf-8"?><Relationships xmlns="http://schemas.openxmlformats.org/package/2006/relationships"><Relationship Type="http://schemas.openxmlformats.org/officeDocument/2006/relationships/package" Target="/ppt/slides/charts/embeddings/packageb2.bin" Id="rId1" /></Relationships>
</file>

<file path=ppt/slides/charts/_rels/chartb3.xml.rels>&#65279;<?xml version="1.0" encoding="utf-8"?><Relationships xmlns="http://schemas.openxmlformats.org/package/2006/relationships"><Relationship Type="http://schemas.openxmlformats.org/officeDocument/2006/relationships/package" Target="/ppt/slides/charts/embeddings/packageb3.bin" Id="rId1" /></Relationships>
</file>

<file path=ppt/slides/charts/_rels/chartb4.xml.rels>&#65279;<?xml version="1.0" encoding="utf-8"?><Relationships xmlns="http://schemas.openxmlformats.org/package/2006/relationships"><Relationship Type="http://schemas.openxmlformats.org/officeDocument/2006/relationships/package" Target="/ppt/slides/charts/embeddings/packageb4.bin" Id="rId1" /></Relationships>
</file>

<file path=ppt/slides/charts/_rels/chartb5.xml.rels>&#65279;<?xml version="1.0" encoding="utf-8"?><Relationships xmlns="http://schemas.openxmlformats.org/package/2006/relationships"><Relationship Type="http://schemas.openxmlformats.org/officeDocument/2006/relationships/package" Target="/ppt/slides/charts/embeddings/packageb5.bin" Id="rId1" /></Relationships>
</file>

<file path=ppt/slides/charts/_rels/chartb6.xml.rels>&#65279;<?xml version="1.0" encoding="utf-8"?><Relationships xmlns="http://schemas.openxmlformats.org/package/2006/relationships"><Relationship Type="http://schemas.openxmlformats.org/officeDocument/2006/relationships/package" Target="/ppt/slides/charts/embeddings/packageb6.bin" Id="rId1" /></Relationships>
</file>

<file path=ppt/slides/charts/_rels/chartb7.xml.rels>&#65279;<?xml version="1.0" encoding="utf-8"?><Relationships xmlns="http://schemas.openxmlformats.org/package/2006/relationships"><Relationship Type="http://schemas.openxmlformats.org/officeDocument/2006/relationships/package" Target="/ppt/slides/charts/embeddings/packageb7.bin" Id="rId1" /></Relationships>
</file>

<file path=ppt/slides/charts/_rels/chartb8.xml.rels>&#65279;<?xml version="1.0" encoding="utf-8"?><Relationships xmlns="http://schemas.openxmlformats.org/package/2006/relationships"><Relationship Type="http://schemas.openxmlformats.org/officeDocument/2006/relationships/package" Target="/ppt/slides/charts/embeddings/packageb8.bin" Id="rId1" /></Relationships>
</file>

<file path=ppt/slides/charts/_rels/chartb9.xml.rels>&#65279;<?xml version="1.0" encoding="utf-8"?><Relationships xmlns="http://schemas.openxmlformats.org/package/2006/relationships"><Relationship Type="http://schemas.openxmlformats.org/officeDocument/2006/relationships/package" Target="/ppt/slides/charts/embeddings/packageb9.bin" Id="rId1" /></Relationships>
</file>

<file path=ppt/slides/charts/_rels/chartba.xml.rels>&#65279;<?xml version="1.0" encoding="utf-8"?><Relationships xmlns="http://schemas.openxmlformats.org/package/2006/relationships"><Relationship Type="http://schemas.openxmlformats.org/officeDocument/2006/relationships/package" Target="/ppt/slides/charts/embeddings/packageba.bin" Id="rId1" /></Relationships>
</file>

<file path=ppt/slides/charts/_rels/chartbb.xml.rels>&#65279;<?xml version="1.0" encoding="utf-8"?><Relationships xmlns="http://schemas.openxmlformats.org/package/2006/relationships"><Relationship Type="http://schemas.openxmlformats.org/officeDocument/2006/relationships/package" Target="/ppt/slides/charts/embeddings/packagebb.bin" Id="rId1" /></Relationships>
</file>

<file path=ppt/slides/charts/_rels/chartbc.xml.rels>&#65279;<?xml version="1.0" encoding="utf-8"?><Relationships xmlns="http://schemas.openxmlformats.org/package/2006/relationships"><Relationship Type="http://schemas.openxmlformats.org/officeDocument/2006/relationships/package" Target="/ppt/slides/charts/embeddings/packagebc.bin" Id="rId1" /></Relationships>
</file>

<file path=ppt/slides/charts/_rels/chartbd.xml.rels>&#65279;<?xml version="1.0" encoding="utf-8"?><Relationships xmlns="http://schemas.openxmlformats.org/package/2006/relationships"><Relationship Type="http://schemas.openxmlformats.org/officeDocument/2006/relationships/package" Target="/ppt/slides/charts/embeddings/packagebd.bin" Id="rId1" /></Relationships>
</file>

<file path=ppt/slides/charts/_rels/chartbe.xml.rels>&#65279;<?xml version="1.0" encoding="utf-8"?><Relationships xmlns="http://schemas.openxmlformats.org/package/2006/relationships"><Relationship Type="http://schemas.openxmlformats.org/officeDocument/2006/relationships/package" Target="/ppt/slides/charts/embeddings/packagebe.bin" Id="rId1" /></Relationships>
</file>

<file path=ppt/slides/charts/_rels/chartbf.xml.rels>&#65279;<?xml version="1.0" encoding="utf-8"?><Relationships xmlns="http://schemas.openxmlformats.org/package/2006/relationships"><Relationship Type="http://schemas.openxmlformats.org/officeDocument/2006/relationships/package" Target="/ppt/slides/charts/embeddings/packagebf.bin" Id="rId1" /></Relationships>
</file>

<file path=ppt/slides/charts/_rels/chartc.xml.rels>&#65279;<?xml version="1.0" encoding="utf-8"?><Relationships xmlns="http://schemas.openxmlformats.org/package/2006/relationships"><Relationship Type="http://schemas.openxmlformats.org/officeDocument/2006/relationships/package" Target="/ppt/slides/charts/embeddings/packagec.bin" Id="rId1" /></Relationships>
</file>

<file path=ppt/slides/charts/_rels/chartc0.xml.rels>&#65279;<?xml version="1.0" encoding="utf-8"?><Relationships xmlns="http://schemas.openxmlformats.org/package/2006/relationships"><Relationship Type="http://schemas.openxmlformats.org/officeDocument/2006/relationships/package" Target="/ppt/slides/charts/embeddings/packagec0.bin" Id="rId1" /></Relationships>
</file>

<file path=ppt/slides/charts/_rels/chartc1.xml.rels>&#65279;<?xml version="1.0" encoding="utf-8"?><Relationships xmlns="http://schemas.openxmlformats.org/package/2006/relationships"><Relationship Type="http://schemas.openxmlformats.org/officeDocument/2006/relationships/package" Target="/ppt/slides/charts/embeddings/packagec1.bin" Id="rId1" /></Relationships>
</file>

<file path=ppt/slides/charts/_rels/chartc2.xml.rels>&#65279;<?xml version="1.0" encoding="utf-8"?><Relationships xmlns="http://schemas.openxmlformats.org/package/2006/relationships"><Relationship Type="http://schemas.openxmlformats.org/officeDocument/2006/relationships/package" Target="/ppt/slides/charts/embeddings/packagec2.bin" Id="rId1" /></Relationships>
</file>

<file path=ppt/slides/charts/_rels/chartc3.xml.rels>&#65279;<?xml version="1.0" encoding="utf-8"?><Relationships xmlns="http://schemas.openxmlformats.org/package/2006/relationships"><Relationship Type="http://schemas.openxmlformats.org/officeDocument/2006/relationships/package" Target="/ppt/slides/charts/embeddings/packagec3.bin" Id="rId1" /></Relationships>
</file>

<file path=ppt/slides/charts/_rels/chartc4.xml.rels>&#65279;<?xml version="1.0" encoding="utf-8"?><Relationships xmlns="http://schemas.openxmlformats.org/package/2006/relationships"><Relationship Type="http://schemas.openxmlformats.org/officeDocument/2006/relationships/package" Target="/ppt/slides/charts/embeddings/packagec4.bin" Id="rId1" /></Relationships>
</file>

<file path=ppt/slides/charts/_rels/chartc5.xml.rels>&#65279;<?xml version="1.0" encoding="utf-8"?><Relationships xmlns="http://schemas.openxmlformats.org/package/2006/relationships"><Relationship Type="http://schemas.openxmlformats.org/officeDocument/2006/relationships/package" Target="/ppt/slides/charts/embeddings/packagec5.bin" Id="rId1" /></Relationships>
</file>

<file path=ppt/slides/charts/_rels/chartc6.xml.rels>&#65279;<?xml version="1.0" encoding="utf-8"?><Relationships xmlns="http://schemas.openxmlformats.org/package/2006/relationships"><Relationship Type="http://schemas.openxmlformats.org/officeDocument/2006/relationships/package" Target="/ppt/slides/charts/embeddings/packagec6.bin" Id="rId1" /></Relationships>
</file>

<file path=ppt/slides/charts/_rels/chartc7.xml.rels>&#65279;<?xml version="1.0" encoding="utf-8"?><Relationships xmlns="http://schemas.openxmlformats.org/package/2006/relationships"><Relationship Type="http://schemas.openxmlformats.org/officeDocument/2006/relationships/package" Target="/ppt/slides/charts/embeddings/packagec7.bin" Id="rId1" /></Relationships>
</file>

<file path=ppt/slides/charts/_rels/chartc8.xml.rels>&#65279;<?xml version="1.0" encoding="utf-8"?><Relationships xmlns="http://schemas.openxmlformats.org/package/2006/relationships"><Relationship Type="http://schemas.openxmlformats.org/officeDocument/2006/relationships/package" Target="/ppt/slides/charts/embeddings/packagec8.bin" Id="rId1" /></Relationships>
</file>

<file path=ppt/slides/charts/_rels/chartc9.xml.rels>&#65279;<?xml version="1.0" encoding="utf-8"?><Relationships xmlns="http://schemas.openxmlformats.org/package/2006/relationships"><Relationship Type="http://schemas.openxmlformats.org/officeDocument/2006/relationships/package" Target="/ppt/slides/charts/embeddings/packagec9.bin" Id="rId1" /></Relationships>
</file>

<file path=ppt/slides/charts/_rels/chartca.xml.rels>&#65279;<?xml version="1.0" encoding="utf-8"?><Relationships xmlns="http://schemas.openxmlformats.org/package/2006/relationships"><Relationship Type="http://schemas.openxmlformats.org/officeDocument/2006/relationships/package" Target="/ppt/slides/charts/embeddings/packageca.bin" Id="rId1" /></Relationships>
</file>

<file path=ppt/slides/charts/_rels/chartcb.xml.rels>&#65279;<?xml version="1.0" encoding="utf-8"?><Relationships xmlns="http://schemas.openxmlformats.org/package/2006/relationships"><Relationship Type="http://schemas.openxmlformats.org/officeDocument/2006/relationships/package" Target="/ppt/slides/charts/embeddings/packagecb.bin" Id="rId1" /></Relationships>
</file>

<file path=ppt/slides/charts/_rels/chartcc.xml.rels>&#65279;<?xml version="1.0" encoding="utf-8"?><Relationships xmlns="http://schemas.openxmlformats.org/package/2006/relationships"><Relationship Type="http://schemas.openxmlformats.org/officeDocument/2006/relationships/package" Target="/ppt/slides/charts/embeddings/packagecc.bin" Id="rId1" /></Relationships>
</file>

<file path=ppt/slides/charts/_rels/chartcd.xml.rels>&#65279;<?xml version="1.0" encoding="utf-8"?><Relationships xmlns="http://schemas.openxmlformats.org/package/2006/relationships"><Relationship Type="http://schemas.openxmlformats.org/officeDocument/2006/relationships/package" Target="/ppt/slides/charts/embeddings/packagecd.bin" Id="rId1" /></Relationships>
</file>

<file path=ppt/slides/charts/_rels/chartce.xml.rels>&#65279;<?xml version="1.0" encoding="utf-8"?><Relationships xmlns="http://schemas.openxmlformats.org/package/2006/relationships"><Relationship Type="http://schemas.openxmlformats.org/officeDocument/2006/relationships/package" Target="/ppt/slides/charts/embeddings/packagece.bin" Id="rId1" /></Relationships>
</file>

<file path=ppt/slides/charts/_rels/chartcf.xml.rels>&#65279;<?xml version="1.0" encoding="utf-8"?><Relationships xmlns="http://schemas.openxmlformats.org/package/2006/relationships"><Relationship Type="http://schemas.openxmlformats.org/officeDocument/2006/relationships/package" Target="/ppt/slides/charts/embeddings/packagecf.bin" Id="rId1" /></Relationships>
</file>

<file path=ppt/slides/charts/_rels/chartd.xml.rels>&#65279;<?xml version="1.0" encoding="utf-8"?><Relationships xmlns="http://schemas.openxmlformats.org/package/2006/relationships"><Relationship Type="http://schemas.openxmlformats.org/officeDocument/2006/relationships/package" Target="/ppt/slides/charts/embeddings/packaged.bin" Id="rId1" /></Relationships>
</file>

<file path=ppt/slides/charts/_rels/chartd0.xml.rels>&#65279;<?xml version="1.0" encoding="utf-8"?><Relationships xmlns="http://schemas.openxmlformats.org/package/2006/relationships"><Relationship Type="http://schemas.openxmlformats.org/officeDocument/2006/relationships/package" Target="/ppt/slides/charts/embeddings/packaged0.bin" Id="rId1" /></Relationships>
</file>

<file path=ppt/slides/charts/_rels/chartd1.xml.rels>&#65279;<?xml version="1.0" encoding="utf-8"?><Relationships xmlns="http://schemas.openxmlformats.org/package/2006/relationships"><Relationship Type="http://schemas.openxmlformats.org/officeDocument/2006/relationships/package" Target="/ppt/slides/charts/embeddings/packaged1.bin" Id="rId1" /></Relationships>
</file>

<file path=ppt/slides/charts/_rels/chartd2.xml.rels>&#65279;<?xml version="1.0" encoding="utf-8"?><Relationships xmlns="http://schemas.openxmlformats.org/package/2006/relationships"><Relationship Type="http://schemas.openxmlformats.org/officeDocument/2006/relationships/package" Target="/ppt/slides/charts/embeddings/packaged2.bin" Id="rId1" /></Relationships>
</file>

<file path=ppt/slides/charts/_rels/chartd3.xml.rels>&#65279;<?xml version="1.0" encoding="utf-8"?><Relationships xmlns="http://schemas.openxmlformats.org/package/2006/relationships"><Relationship Type="http://schemas.openxmlformats.org/officeDocument/2006/relationships/package" Target="/ppt/slides/charts/embeddings/packaged3.bin" Id="rId1" /></Relationships>
</file>

<file path=ppt/slides/charts/_rels/chartd4.xml.rels>&#65279;<?xml version="1.0" encoding="utf-8"?><Relationships xmlns="http://schemas.openxmlformats.org/package/2006/relationships"><Relationship Type="http://schemas.openxmlformats.org/officeDocument/2006/relationships/package" Target="/ppt/slides/charts/embeddings/packaged4.bin" Id="rId1" /></Relationships>
</file>

<file path=ppt/slides/charts/_rels/chartd5.xml.rels>&#65279;<?xml version="1.0" encoding="utf-8"?><Relationships xmlns="http://schemas.openxmlformats.org/package/2006/relationships"><Relationship Type="http://schemas.openxmlformats.org/officeDocument/2006/relationships/package" Target="/ppt/slides/charts/embeddings/packaged5.bin" Id="rId1" /></Relationships>
</file>

<file path=ppt/slides/charts/_rels/chartd6.xml.rels>&#65279;<?xml version="1.0" encoding="utf-8"?><Relationships xmlns="http://schemas.openxmlformats.org/package/2006/relationships"><Relationship Type="http://schemas.openxmlformats.org/officeDocument/2006/relationships/package" Target="/ppt/slides/charts/embeddings/packaged6.bin" Id="rId1" /></Relationships>
</file>

<file path=ppt/slides/charts/_rels/charte.xml.rels>&#65279;<?xml version="1.0" encoding="utf-8"?><Relationships xmlns="http://schemas.openxmlformats.org/package/2006/relationships"><Relationship Type="http://schemas.openxmlformats.org/officeDocument/2006/relationships/package" Target="/ppt/slides/charts/embeddings/packagee.bin" Id="rId1" /></Relationships>
</file>

<file path=ppt/slides/charts/_rels/chartf.xml.rels>&#65279;<?xml version="1.0" encoding="utf-8"?><Relationships xmlns="http://schemas.openxmlformats.org/package/2006/relationships"><Relationship Type="http://schemas.openxmlformats.org/officeDocument/2006/relationships/package" Target="/ppt/slides/charts/embeddings/packagef.bin" Id="rId1" /></Relationships>
</file>

<file path=ppt/slides/charts/chart1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7.1</c:v>
                </c:pt>
                <c:pt idx="1">
                  <c:v/>
                </c:pt>
                <c:pt idx="2">
                  <c:v>6.1</c:v>
                </c:pt>
                <c:pt idx="3">
                  <c:v>7.0</c:v>
                </c:pt>
                <c:pt idx="4">
                  <c:v/>
                </c:pt>
                <c:pt idx="5">
                  <c:v>6.1</c:v>
                </c:pt>
                <c:pt idx="6">
                  <c:v>7.6</c:v>
                </c:pt>
                <c:pt idx="7">
                  <c:v>7.1</c:v>
                </c:pt>
                <c:pt idx="8">
                  <c:v>6.6</c:v>
                </c:pt>
                <c:pt idx="9">
                  <c:v/>
                </c:pt>
                <c:pt idx="10">
                  <c:v/>
                </c:pt>
                <c:pt idx="11">
                  <c:v/>
                </c:pt>
                <c:pt idx="12">
                  <c:v>6.3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4.2</c:v>
                </c:pt>
                <c:pt idx="1">
                  <c:v>4.6</c:v>
                </c:pt>
                <c:pt idx="2">
                  <c:v>5.7</c:v>
                </c:pt>
                <c:pt idx="3">
                  <c:v>4.4</c:v>
                </c:pt>
                <c:pt idx="4">
                  <c:v/>
                </c:pt>
                <c:pt idx="5">
                  <c:v>5.9</c:v>
                </c:pt>
                <c:pt idx="6">
                  <c:v>6.4</c:v>
                </c:pt>
                <c:pt idx="7">
                  <c:v>6.8</c:v>
                </c:pt>
                <c:pt idx="8">
                  <c:v>7.8</c:v>
                </c:pt>
                <c:pt idx="9">
                  <c:v>4.9</c:v>
                </c:pt>
                <c:pt idx="10">
                  <c:v>6.7</c:v>
                </c:pt>
                <c:pt idx="11">
                  <c:v>8.9</c:v>
                </c:pt>
                <c:pt idx="12">
                  <c:v>7.1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6.5</c:v>
                </c:pt>
                <c:pt idx="1">
                  <c:v/>
                </c:pt>
                <c:pt idx="2">
                  <c:v>7.3</c:v>
                </c:pt>
                <c:pt idx="3">
                  <c:v>5.0</c:v>
                </c:pt>
                <c:pt idx="4">
                  <c:v/>
                </c:pt>
                <c:pt idx="5">
                  <c:v>7.6</c:v>
                </c:pt>
                <c:pt idx="6">
                  <c:v>9.1</c:v>
                </c:pt>
                <c:pt idx="7">
                  <c:v>5.2</c:v>
                </c:pt>
                <c:pt idx="8">
                  <c:v>2.9</c:v>
                </c:pt>
                <c:pt idx="9">
                  <c:v/>
                </c:pt>
                <c:pt idx="10">
                  <c:v/>
                </c:pt>
                <c:pt idx="11">
                  <c:v/>
                </c:pt>
                <c:pt idx="12">
                  <c:v>6.1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7.6</c:v>
                </c:pt>
                <c:pt idx="1">
                  <c:v>7.4</c:v>
                </c:pt>
                <c:pt idx="2">
                  <c:v>7.8</c:v>
                </c:pt>
                <c:pt idx="3">
                  <c:v>7.7</c:v>
                </c:pt>
                <c:pt idx="4">
                  <c:v/>
                </c:pt>
                <c:pt idx="5">
                  <c:v>8.5</c:v>
                </c:pt>
                <c:pt idx="6">
                  <c:v>8.0</c:v>
                </c:pt>
                <c:pt idx="7">
                  <c:v>9.7</c:v>
                </c:pt>
                <c:pt idx="8">
                  <c:v>9.2</c:v>
                </c:pt>
                <c:pt idx="9">
                  <c:v>6.5</c:v>
                </c:pt>
                <c:pt idx="10">
                  <c:v>5.5</c:v>
                </c:pt>
                <c:pt idx="11">
                  <c:v>6.9</c:v>
                </c:pt>
                <c:pt idx="12">
                  <c:v>6.5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19.3</c:v>
                </c:pt>
                <c:pt idx="1">
                  <c:v/>
                </c:pt>
                <c:pt idx="2">
                  <c:v>26.8</c:v>
                </c:pt>
                <c:pt idx="3">
                  <c:v>10.4</c:v>
                </c:pt>
                <c:pt idx="4">
                  <c:v/>
                </c:pt>
                <c:pt idx="5">
                  <c:v>20.5</c:v>
                </c:pt>
                <c:pt idx="6">
                  <c:v>24.3</c:v>
                </c:pt>
                <c:pt idx="7">
                  <c:v>16.9</c:v>
                </c:pt>
                <c:pt idx="8">
                  <c:v>13.7</c:v>
                </c:pt>
                <c:pt idx="9">
                  <c:v/>
                </c:pt>
                <c:pt idx="10">
                  <c:v/>
                </c:pt>
                <c:pt idx="11">
                  <c:v/>
                </c:pt>
                <c:pt idx="12">
                  <c:v>18.4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41.7</c:v>
                </c:pt>
                <c:pt idx="1">
                  <c:v>34.7</c:v>
                </c:pt>
                <c:pt idx="2">
                  <c:v>32.1</c:v>
                </c:pt>
                <c:pt idx="3">
                  <c:v>33.1</c:v>
                </c:pt>
                <c:pt idx="4">
                  <c:v/>
                </c:pt>
                <c:pt idx="5">
                  <c:v>26.5</c:v>
                </c:pt>
                <c:pt idx="6">
                  <c:v>29.1</c:v>
                </c:pt>
                <c:pt idx="7">
                  <c:v>29.9</c:v>
                </c:pt>
                <c:pt idx="8">
                  <c:v>31.7</c:v>
                </c:pt>
                <c:pt idx="9">
                  <c:v>25.7</c:v>
                </c:pt>
                <c:pt idx="10">
                  <c:v>25.2</c:v>
                </c:pt>
                <c:pt idx="11">
                  <c:v>20.5</c:v>
                </c:pt>
                <c:pt idx="12">
                  <c:v>19.3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6.2</c:v>
                </c:pt>
                <c:pt idx="1">
                  <c:v/>
                </c:pt>
                <c:pt idx="2">
                  <c:v>8.6</c:v>
                </c:pt>
                <c:pt idx="3">
                  <c:v>3.1</c:v>
                </c:pt>
                <c:pt idx="4">
                  <c:v/>
                </c:pt>
                <c:pt idx="5">
                  <c:v>6.9</c:v>
                </c:pt>
                <c:pt idx="6">
                  <c:v>7.0</c:v>
                </c:pt>
                <c:pt idx="7">
                  <c:v>5.0</c:v>
                </c:pt>
                <c:pt idx="8">
                  <c:v>4.6</c:v>
                </c:pt>
                <c:pt idx="9">
                  <c:v/>
                </c:pt>
                <c:pt idx="10">
                  <c:v/>
                </c:pt>
                <c:pt idx="11">
                  <c:v/>
                </c:pt>
                <c:pt idx="12">
                  <c:v>5.7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16.9</c:v>
                </c:pt>
                <c:pt idx="1">
                  <c:v>13.7</c:v>
                </c:pt>
                <c:pt idx="2">
                  <c:v>13.1</c:v>
                </c:pt>
                <c:pt idx="3">
                  <c:v>13.1</c:v>
                </c:pt>
                <c:pt idx="4">
                  <c:v/>
                </c:pt>
                <c:pt idx="5">
                  <c:v>10.3</c:v>
                </c:pt>
                <c:pt idx="6">
                  <c:v>12.1</c:v>
                </c:pt>
                <c:pt idx="7">
                  <c:v>12.9</c:v>
                </c:pt>
                <c:pt idx="8">
                  <c:v>11.3</c:v>
                </c:pt>
                <c:pt idx="9">
                  <c:v>10.3</c:v>
                </c:pt>
                <c:pt idx="10">
                  <c:v>9.1</c:v>
                </c:pt>
                <c:pt idx="11">
                  <c:v>7.2</c:v>
                </c:pt>
                <c:pt idx="12">
                  <c:v>6.2</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8.9</c:v>
                </c:pt>
                <c:pt idx="1">
                  <c:v/>
                </c:pt>
                <c:pt idx="2">
                  <c:v>4.9</c:v>
                </c:pt>
                <c:pt idx="3">
                  <c:v>12.7</c:v>
                </c:pt>
                <c:pt idx="4">
                  <c:v/>
                </c:pt>
                <c:pt idx="5">
                  <c:v>5.0</c:v>
                </c:pt>
                <c:pt idx="6">
                  <c:v>8.5</c:v>
                </c:pt>
                <c:pt idx="7">
                  <c:v>10.6</c:v>
                </c:pt>
                <c:pt idx="8">
                  <c:v>12.4</c:v>
                </c:pt>
                <c:pt idx="9">
                  <c:v/>
                </c:pt>
                <c:pt idx="10">
                  <c:v/>
                </c:pt>
                <c:pt idx="11">
                  <c:v/>
                </c:pt>
                <c:pt idx="12">
                  <c:v>8.3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14"/>
                <c:pt idx="0">
                  <c:v>2003</c:v>
                </c:pt>
                <c:pt idx="1">
                  <c:v>2005</c:v>
                </c:pt>
                <c:pt idx="2">
                  <c:v>2007</c:v>
                </c:pt>
                <c:pt idx="3">
                  <c:v>2009</c:v>
                </c:pt>
                <c:pt idx="4">
                  <c:v>2011</c:v>
                </c:pt>
                <c:pt idx="5">
                  <c:v>2013</c:v>
                </c:pt>
                <c:pt idx="6">
                  <c:v>2015</c:v>
                </c:pt>
                <c:pt idx="7">
                  <c:v>2017</c:v>
                </c:pt>
              </c:numCache>
            </c:numRef>
          </c:cat>
          <c:val>
            <c:numRef>
              <c:f>Sheet1!$B$2:$B$9</c:f>
              <c:numCache>
                <c:formatCode>General</c:formatCode>
                <c:ptCount val="14"/>
                <c:pt idx="0">
                  <c:v>9.6</c:v>
                </c:pt>
                <c:pt idx="1">
                  <c:v>6.9</c:v>
                </c:pt>
                <c:pt idx="2">
                  <c:v>9.5</c:v>
                </c:pt>
                <c:pt idx="3">
                  <c:v>11.2</c:v>
                </c:pt>
                <c:pt idx="4">
                  <c:v>8.5</c:v>
                </c:pt>
                <c:pt idx="5">
                  <c:v>7.7</c:v>
                </c:pt>
                <c:pt idx="6">
                  <c:v>10.0</c:v>
                </c:pt>
                <c:pt idx="7">
                  <c:v>8.9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10.8</c:v>
                </c:pt>
                <c:pt idx="1">
                  <c:v/>
                </c:pt>
                <c:pt idx="2">
                  <c:v>5.6</c:v>
                </c:pt>
                <c:pt idx="3">
                  <c:v>15.4</c:v>
                </c:pt>
                <c:pt idx="4">
                  <c:v/>
                </c:pt>
                <c:pt idx="5">
                  <c:v>10.3</c:v>
                </c:pt>
                <c:pt idx="6">
                  <c:v>11.8</c:v>
                </c:pt>
                <c:pt idx="7">
                  <c:v>12.0</c:v>
                </c:pt>
                <c:pt idx="8">
                  <c:v>8.5</c:v>
                </c:pt>
                <c:pt idx="9">
                  <c:v/>
                </c:pt>
                <c:pt idx="10">
                  <c:v/>
                </c:pt>
                <c:pt idx="11">
                  <c:v/>
                </c:pt>
                <c:pt idx="12">
                  <c:v>10.0</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6.8</c:v>
                </c:pt>
                <c:pt idx="1">
                  <c:v/>
                </c:pt>
                <c:pt idx="2">
                  <c:v>3.0</c:v>
                </c:pt>
                <c:pt idx="3">
                  <c:v>10.0</c:v>
                </c:pt>
                <c:pt idx="4">
                  <c:v/>
                </c:pt>
                <c:pt idx="5">
                  <c:v>7.4</c:v>
                </c:pt>
                <c:pt idx="6">
                  <c:v>6.8</c:v>
                </c:pt>
                <c:pt idx="7">
                  <c:v>5.5</c:v>
                </c:pt>
                <c:pt idx="8">
                  <c:v>6.6</c:v>
                </c:pt>
                <c:pt idx="9">
                  <c:v/>
                </c:pt>
                <c:pt idx="10">
                  <c:v/>
                </c:pt>
                <c:pt idx="11">
                  <c:v/>
                </c:pt>
                <c:pt idx="12">
                  <c:v>6.1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8.7</c:v>
                </c:pt>
                <c:pt idx="1">
                  <c:v>9.0</c:v>
                </c:pt>
                <c:pt idx="2">
                  <c:v>6.8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9.0</c:v>
                </c:pt>
                <c:pt idx="1">
                  <c:v/>
                </c:pt>
                <c:pt idx="2">
                  <c:v>5.9</c:v>
                </c:pt>
                <c:pt idx="3">
                  <c:v>10.8</c:v>
                </c:pt>
                <c:pt idx="4">
                  <c:v/>
                </c:pt>
                <c:pt idx="5">
                  <c:v>8.1</c:v>
                </c:pt>
                <c:pt idx="6">
                  <c:v>9.6</c:v>
                </c:pt>
                <c:pt idx="7">
                  <c:v>9.0</c:v>
                </c:pt>
                <c:pt idx="8">
                  <c:v>8.4</c:v>
                </c:pt>
                <c:pt idx="9">
                  <c:v/>
                </c:pt>
                <c:pt idx="10">
                  <c:v/>
                </c:pt>
                <c:pt idx="11">
                  <c:v/>
                </c:pt>
                <c:pt idx="12">
                  <c:v>8.3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1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10.8</c:v>
                </c:pt>
                <c:pt idx="1">
                  <c:v>10.1</c:v>
                </c:pt>
                <c:pt idx="2">
                  <c:v>9.0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1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23.7</c:v>
                </c:pt>
                <c:pt idx="1">
                  <c:v/>
                </c:pt>
                <c:pt idx="2">
                  <c:v>20.4</c:v>
                </c:pt>
                <c:pt idx="3">
                  <c:v>26.2</c:v>
                </c:pt>
                <c:pt idx="4">
                  <c:v/>
                </c:pt>
                <c:pt idx="5">
                  <c:v>27.2</c:v>
                </c:pt>
                <c:pt idx="6">
                  <c:v>26.8</c:v>
                </c:pt>
                <c:pt idx="7">
                  <c:v>23.0</c:v>
                </c:pt>
                <c:pt idx="8">
                  <c:v>15.3</c:v>
                </c:pt>
                <c:pt idx="9">
                  <c:v/>
                </c:pt>
                <c:pt idx="10">
                  <c:v/>
                </c:pt>
                <c:pt idx="11">
                  <c:v/>
                </c:pt>
                <c:pt idx="12">
                  <c:v>23.4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14"/>
                <c:pt idx="0">
                  <c:v>2009</c:v>
                </c:pt>
                <c:pt idx="1">
                  <c:v>2011</c:v>
                </c:pt>
                <c:pt idx="2">
                  <c:v>2013</c:v>
                </c:pt>
                <c:pt idx="3">
                  <c:v>2015</c:v>
                </c:pt>
                <c:pt idx="4">
                  <c:v>2017</c:v>
                </c:pt>
              </c:numCache>
            </c:numRef>
          </c:cat>
          <c:val>
            <c:numRef>
              <c:f>Sheet1!$B$2:$B$6</c:f>
              <c:numCache>
                <c:formatCode>General</c:formatCode>
                <c:ptCount val="14"/>
                <c:pt idx="0">
                  <c:v>23.5</c:v>
                </c:pt>
                <c:pt idx="1">
                  <c:v>18.6</c:v>
                </c:pt>
                <c:pt idx="2">
                  <c:v>22.1</c:v>
                </c:pt>
                <c:pt idx="3">
                  <c:v>24.4</c:v>
                </c:pt>
                <c:pt idx="4">
                  <c:v>23.7</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19.3</c:v>
                </c:pt>
                <c:pt idx="1">
                  <c:v/>
                </c:pt>
                <c:pt idx="2">
                  <c:v>12.9</c:v>
                </c:pt>
                <c:pt idx="3">
                  <c:v>25.3</c:v>
                </c:pt>
                <c:pt idx="4">
                  <c:v/>
                </c:pt>
                <c:pt idx="5">
                  <c:v>20.4</c:v>
                </c:pt>
                <c:pt idx="6">
                  <c:v>19.2</c:v>
                </c:pt>
                <c:pt idx="7">
                  <c:v>19.9</c:v>
                </c:pt>
                <c:pt idx="8">
                  <c:v>17.4</c:v>
                </c:pt>
                <c:pt idx="9">
                  <c:v/>
                </c:pt>
                <c:pt idx="10">
                  <c:v/>
                </c:pt>
                <c:pt idx="11">
                  <c:v/>
                </c:pt>
                <c:pt idx="12">
                  <c:v>18.6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15.5</c:v>
                </c:pt>
                <c:pt idx="1">
                  <c:v>17.2</c:v>
                </c:pt>
                <c:pt idx="2">
                  <c:v>20.2</c:v>
                </c:pt>
                <c:pt idx="3">
                  <c:v>19.3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32.0</c:v>
                </c:pt>
                <c:pt idx="1">
                  <c:v/>
                </c:pt>
                <c:pt idx="2">
                  <c:v>24.2</c:v>
                </c:pt>
                <c:pt idx="3">
                  <c:v>39.2</c:v>
                </c:pt>
                <c:pt idx="4">
                  <c:v/>
                </c:pt>
                <c:pt idx="5">
                  <c:v>29.0</c:v>
                </c:pt>
                <c:pt idx="6">
                  <c:v>35.9</c:v>
                </c:pt>
                <c:pt idx="7">
                  <c:v>33.4</c:v>
                </c:pt>
                <c:pt idx="8">
                  <c:v>29.9</c:v>
                </c:pt>
                <c:pt idx="9">
                  <c:v/>
                </c:pt>
                <c:pt idx="10">
                  <c:v/>
                </c:pt>
                <c:pt idx="11">
                  <c:v/>
                </c:pt>
                <c:pt idx="12">
                  <c:v>32.1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29.6</c:v>
                </c:pt>
                <c:pt idx="1">
                  <c:v/>
                </c:pt>
                <c:pt idx="2">
                  <c:v>31.9</c:v>
                </c:pt>
                <c:pt idx="3">
                  <c:v>29.6</c:v>
                </c:pt>
                <c:pt idx="4">
                  <c:v>30.7</c:v>
                </c:pt>
                <c:pt idx="5">
                  <c:v>29.7</c:v>
                </c:pt>
                <c:pt idx="6">
                  <c:v>24.5</c:v>
                </c:pt>
                <c:pt idx="7">
                  <c:v>27.5</c:v>
                </c:pt>
                <c:pt idx="8">
                  <c:v>32.9</c:v>
                </c:pt>
                <c:pt idx="9">
                  <c:v>32.0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18.5</c:v>
                </c:pt>
                <c:pt idx="1">
                  <c:v/>
                </c:pt>
                <c:pt idx="2">
                  <c:v>15.4</c:v>
                </c:pt>
                <c:pt idx="3">
                  <c:v>20.7</c:v>
                </c:pt>
                <c:pt idx="4">
                  <c:v/>
                </c:pt>
                <c:pt idx="5">
                  <c:v>16.8</c:v>
                </c:pt>
                <c:pt idx="6">
                  <c:v>20.4</c:v>
                </c:pt>
                <c:pt idx="7">
                  <c:v>18.0</c:v>
                </c:pt>
                <c:pt idx="8">
                  <c:v>18.1</c:v>
                </c:pt>
                <c:pt idx="9">
                  <c:v/>
                </c:pt>
                <c:pt idx="10">
                  <c:v/>
                </c:pt>
                <c:pt idx="11">
                  <c:v/>
                </c:pt>
                <c:pt idx="12">
                  <c:v>18.0</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26.6</c:v>
                </c:pt>
                <c:pt idx="1">
                  <c:v>25.6</c:v>
                </c:pt>
                <c:pt idx="2">
                  <c:v>23.2</c:v>
                </c:pt>
                <c:pt idx="3">
                  <c:v>19.0</c:v>
                </c:pt>
                <c:pt idx="4">
                  <c:v/>
                </c:pt>
                <c:pt idx="5">
                  <c:v>17.8</c:v>
                </c:pt>
                <c:pt idx="6">
                  <c:v>16.9</c:v>
                </c:pt>
                <c:pt idx="7">
                  <c:v>16.0</c:v>
                </c:pt>
                <c:pt idx="8">
                  <c:v>18.0</c:v>
                </c:pt>
                <c:pt idx="9">
                  <c:v>13.0</c:v>
                </c:pt>
                <c:pt idx="10">
                  <c:v>15.4</c:v>
                </c:pt>
                <c:pt idx="11">
                  <c:v>18.7</c:v>
                </c:pt>
                <c:pt idx="12">
                  <c:v>18.5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14.8</c:v>
                </c:pt>
                <c:pt idx="1">
                  <c:v/>
                </c:pt>
                <c:pt idx="2">
                  <c:v>13.4</c:v>
                </c:pt>
                <c:pt idx="3">
                  <c:v>15.2</c:v>
                </c:pt>
                <c:pt idx="4">
                  <c:v/>
                </c:pt>
                <c:pt idx="5">
                  <c:v>13.1</c:v>
                </c:pt>
                <c:pt idx="6">
                  <c:v>15.6</c:v>
                </c:pt>
                <c:pt idx="7">
                  <c:v>15.5</c:v>
                </c:pt>
                <c:pt idx="8">
                  <c:v>14.9</c:v>
                </c:pt>
                <c:pt idx="9">
                  <c:v/>
                </c:pt>
                <c:pt idx="10">
                  <c:v/>
                </c:pt>
                <c:pt idx="11">
                  <c:v/>
                </c:pt>
                <c:pt idx="12">
                  <c:v>14.6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20.3</c:v>
                </c:pt>
                <c:pt idx="1">
                  <c:v>20.5</c:v>
                </c:pt>
                <c:pt idx="2">
                  <c:v>18.5</c:v>
                </c:pt>
                <c:pt idx="3">
                  <c:v>16.6</c:v>
                </c:pt>
                <c:pt idx="4">
                  <c:v/>
                </c:pt>
                <c:pt idx="5">
                  <c:v>14.8</c:v>
                </c:pt>
                <c:pt idx="6">
                  <c:v>12.4</c:v>
                </c:pt>
                <c:pt idx="7">
                  <c:v>12.2</c:v>
                </c:pt>
                <c:pt idx="8">
                  <c:v>13.9</c:v>
                </c:pt>
                <c:pt idx="9">
                  <c:v>10.1</c:v>
                </c:pt>
                <c:pt idx="10">
                  <c:v>12.8</c:v>
                </c:pt>
                <c:pt idx="11">
                  <c:v>15.4</c:v>
                </c:pt>
                <c:pt idx="12">
                  <c:v>14.8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9.4</c:v>
                </c:pt>
                <c:pt idx="1">
                  <c:v/>
                </c:pt>
                <c:pt idx="2">
                  <c:v>10.3</c:v>
                </c:pt>
                <c:pt idx="3">
                  <c:v>8.3</c:v>
                </c:pt>
                <c:pt idx="4">
                  <c:v/>
                </c:pt>
                <c:pt idx="5">
                  <c:v>9.0</c:v>
                </c:pt>
                <c:pt idx="6">
                  <c:v>9.0</c:v>
                </c:pt>
                <c:pt idx="7">
                  <c:v>9.5</c:v>
                </c:pt>
                <c:pt idx="8">
                  <c:v>9.4</c:v>
                </c:pt>
                <c:pt idx="9">
                  <c:v/>
                </c:pt>
                <c:pt idx="10">
                  <c:v/>
                </c:pt>
                <c:pt idx="11">
                  <c:v/>
                </c:pt>
                <c:pt idx="12">
                  <c:v>9.0</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10.9</c:v>
                </c:pt>
                <c:pt idx="1">
                  <c:v>9.9</c:v>
                </c:pt>
                <c:pt idx="2">
                  <c:v>9.7</c:v>
                </c:pt>
                <c:pt idx="3">
                  <c:v>7.9</c:v>
                </c:pt>
                <c:pt idx="4">
                  <c:v/>
                </c:pt>
                <c:pt idx="5">
                  <c:v>9.3</c:v>
                </c:pt>
                <c:pt idx="6">
                  <c:v>8.8</c:v>
                </c:pt>
                <c:pt idx="7">
                  <c:v>9.1</c:v>
                </c:pt>
                <c:pt idx="8">
                  <c:v>10.7</c:v>
                </c:pt>
                <c:pt idx="9">
                  <c:v>5.5</c:v>
                </c:pt>
                <c:pt idx="10">
                  <c:v>7.5</c:v>
                </c:pt>
                <c:pt idx="11">
                  <c:v>9.9</c:v>
                </c:pt>
                <c:pt idx="12">
                  <c:v>9.4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4.1</c:v>
                </c:pt>
                <c:pt idx="1">
                  <c:v/>
                </c:pt>
                <c:pt idx="2">
                  <c:v>4.4</c:v>
                </c:pt>
                <c:pt idx="3">
                  <c:v>3.6</c:v>
                </c:pt>
                <c:pt idx="4">
                  <c:v/>
                </c:pt>
                <c:pt idx="5">
                  <c:v>4.3</c:v>
                </c:pt>
                <c:pt idx="6">
                  <c:v>3.3</c:v>
                </c:pt>
                <c:pt idx="7">
                  <c:v>4.4</c:v>
                </c:pt>
                <c:pt idx="8">
                  <c:v>3.8</c:v>
                </c:pt>
                <c:pt idx="9">
                  <c:v/>
                </c:pt>
                <c:pt idx="10">
                  <c:v/>
                </c:pt>
                <c:pt idx="11">
                  <c:v/>
                </c:pt>
                <c:pt idx="12">
                  <c:v>3.4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3.8</c:v>
                </c:pt>
                <c:pt idx="1">
                  <c:v>3.4</c:v>
                </c:pt>
                <c:pt idx="2">
                  <c:v>3.0</c:v>
                </c:pt>
                <c:pt idx="3">
                  <c:v>3.7</c:v>
                </c:pt>
                <c:pt idx="4">
                  <c:v/>
                </c:pt>
                <c:pt idx="5">
                  <c:v>2.5</c:v>
                </c:pt>
                <c:pt idx="6">
                  <c:v>2.5</c:v>
                </c:pt>
                <c:pt idx="7">
                  <c:v>3.4</c:v>
                </c:pt>
                <c:pt idx="8">
                  <c:v>4.6</c:v>
                </c:pt>
                <c:pt idx="9">
                  <c:v>1.9</c:v>
                </c:pt>
                <c:pt idx="10">
                  <c:v>2.5</c:v>
                </c:pt>
                <c:pt idx="11">
                  <c:v>3.2</c:v>
                </c:pt>
                <c:pt idx="12">
                  <c:v>4.1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39.5</c:v>
                </c:pt>
                <c:pt idx="1">
                  <c:v/>
                </c:pt>
                <c:pt idx="2">
                  <c:v>41.8</c:v>
                </c:pt>
                <c:pt idx="3">
                  <c:v>37.1</c:v>
                </c:pt>
                <c:pt idx="4">
                  <c:v/>
                </c:pt>
                <c:pt idx="5">
                  <c:v>28.1</c:v>
                </c:pt>
                <c:pt idx="6">
                  <c:v>40.1</c:v>
                </c:pt>
                <c:pt idx="7">
                  <c:v>41.2</c:v>
                </c:pt>
                <c:pt idx="8">
                  <c:v>50.9</c:v>
                </c:pt>
                <c:pt idx="9">
                  <c:v/>
                </c:pt>
                <c:pt idx="10">
                  <c:v/>
                </c:pt>
                <c:pt idx="11">
                  <c:v/>
                </c:pt>
                <c:pt idx="12">
                  <c:v>39.3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2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76.8</c:v>
                </c:pt>
                <c:pt idx="1">
                  <c:v>76.4</c:v>
                </c:pt>
                <c:pt idx="2">
                  <c:v>75.4</c:v>
                </c:pt>
                <c:pt idx="3">
                  <c:v>74.7</c:v>
                </c:pt>
                <c:pt idx="4">
                  <c:v/>
                </c:pt>
                <c:pt idx="5">
                  <c:v>62.8</c:v>
                </c:pt>
                <c:pt idx="6">
                  <c:v>60.7</c:v>
                </c:pt>
                <c:pt idx="7">
                  <c:v>59.3</c:v>
                </c:pt>
                <c:pt idx="8">
                  <c:v>55.2</c:v>
                </c:pt>
                <c:pt idx="9">
                  <c:v>47.1</c:v>
                </c:pt>
                <c:pt idx="10">
                  <c:v>47.0</c:v>
                </c:pt>
                <c:pt idx="11">
                  <c:v>47.3</c:v>
                </c:pt>
                <c:pt idx="12">
                  <c:v>39.5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2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15.0</c:v>
                </c:pt>
                <c:pt idx="1">
                  <c:v/>
                </c:pt>
                <c:pt idx="2">
                  <c:v>16.7</c:v>
                </c:pt>
                <c:pt idx="3">
                  <c:v>12.8</c:v>
                </c:pt>
                <c:pt idx="4">
                  <c:v/>
                </c:pt>
                <c:pt idx="5">
                  <c:v>12.1</c:v>
                </c:pt>
                <c:pt idx="6">
                  <c:v>19.0</c:v>
                </c:pt>
                <c:pt idx="7">
                  <c:v>16.1</c:v>
                </c:pt>
                <c:pt idx="8">
                  <c:v>11.9</c:v>
                </c:pt>
                <c:pt idx="9">
                  <c:v/>
                </c:pt>
                <c:pt idx="10">
                  <c:v/>
                </c:pt>
                <c:pt idx="11">
                  <c:v/>
                </c:pt>
                <c:pt idx="12">
                  <c:v>14.3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8.9</c:v>
                </c:pt>
                <c:pt idx="1">
                  <c:v/>
                </c:pt>
                <c:pt idx="2">
                  <c:v>10.3</c:v>
                </c:pt>
                <c:pt idx="3">
                  <c:v>6.8</c:v>
                </c:pt>
                <c:pt idx="4">
                  <c:v/>
                </c:pt>
                <c:pt idx="5">
                  <c:v>7.2</c:v>
                </c:pt>
                <c:pt idx="6">
                  <c:v>10.3</c:v>
                </c:pt>
                <c:pt idx="7">
                  <c:v>9.5</c:v>
                </c:pt>
                <c:pt idx="8">
                  <c:v>7.6</c:v>
                </c:pt>
                <c:pt idx="9">
                  <c:v/>
                </c:pt>
                <c:pt idx="10">
                  <c:v/>
                </c:pt>
                <c:pt idx="11">
                  <c:v/>
                </c:pt>
                <c:pt idx="12">
                  <c:v>7.9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14.4</c:v>
                </c:pt>
                <c:pt idx="1">
                  <c:v/>
                </c:pt>
                <c:pt idx="2">
                  <c:v>17.7</c:v>
                </c:pt>
                <c:pt idx="3">
                  <c:v>10.3</c:v>
                </c:pt>
                <c:pt idx="4">
                  <c:v/>
                </c:pt>
                <c:pt idx="5">
                  <c:v>8.9</c:v>
                </c:pt>
                <c:pt idx="6">
                  <c:v>15.5</c:v>
                </c:pt>
                <c:pt idx="7">
                  <c:v>14.8</c:v>
                </c:pt>
                <c:pt idx="8">
                  <c:v>19.5</c:v>
                </c:pt>
                <c:pt idx="9">
                  <c:v/>
                </c:pt>
                <c:pt idx="10">
                  <c:v/>
                </c:pt>
                <c:pt idx="11">
                  <c:v/>
                </c:pt>
                <c:pt idx="12">
                  <c:v>14.3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38.9</c:v>
                </c:pt>
                <c:pt idx="1">
                  <c:v>43.0</c:v>
                </c:pt>
                <c:pt idx="2">
                  <c:v>41.9</c:v>
                </c:pt>
                <c:pt idx="3">
                  <c:v>42.2</c:v>
                </c:pt>
                <c:pt idx="4">
                  <c:v/>
                </c:pt>
                <c:pt idx="5">
                  <c:v>28.5</c:v>
                </c:pt>
                <c:pt idx="6">
                  <c:v>25.3</c:v>
                </c:pt>
                <c:pt idx="7">
                  <c:v>27.6</c:v>
                </c:pt>
                <c:pt idx="8">
                  <c:v>21.8</c:v>
                </c:pt>
                <c:pt idx="9">
                  <c:v>19.1</c:v>
                </c:pt>
                <c:pt idx="10">
                  <c:v>19.6</c:v>
                </c:pt>
                <c:pt idx="11">
                  <c:v>18.8</c:v>
                </c:pt>
                <c:pt idx="12">
                  <c:v>14.4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5.5</c:v>
                </c:pt>
                <c:pt idx="1">
                  <c:v/>
                </c:pt>
                <c:pt idx="2">
                  <c:v>6.6</c:v>
                </c:pt>
                <c:pt idx="3">
                  <c:v>4.3</c:v>
                </c:pt>
                <c:pt idx="4">
                  <c:v/>
                </c:pt>
                <c:pt idx="5">
                  <c:v>3.6</c:v>
                </c:pt>
                <c:pt idx="6">
                  <c:v>4.9</c:v>
                </c:pt>
                <c:pt idx="7">
                  <c:v>5.6</c:v>
                </c:pt>
                <c:pt idx="8">
                  <c:v>8.5</c:v>
                </c:pt>
                <c:pt idx="9">
                  <c:v/>
                </c:pt>
                <c:pt idx="10">
                  <c:v/>
                </c:pt>
                <c:pt idx="11">
                  <c:v/>
                </c:pt>
                <c:pt idx="12">
                  <c:v>5.7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19.9</c:v>
                </c:pt>
                <c:pt idx="1">
                  <c:v>24.6</c:v>
                </c:pt>
                <c:pt idx="2">
                  <c:v>24.1</c:v>
                </c:pt>
                <c:pt idx="3">
                  <c:v>24.0</c:v>
                </c:pt>
                <c:pt idx="4">
                  <c:v/>
                </c:pt>
                <c:pt idx="5">
                  <c:v>17.7</c:v>
                </c:pt>
                <c:pt idx="6">
                  <c:v>13.6</c:v>
                </c:pt>
                <c:pt idx="7">
                  <c:v>14.4</c:v>
                </c:pt>
                <c:pt idx="8">
                  <c:v>11.4</c:v>
                </c:pt>
                <c:pt idx="9">
                  <c:v>8.3</c:v>
                </c:pt>
                <c:pt idx="10">
                  <c:v>8.9</c:v>
                </c:pt>
                <c:pt idx="11">
                  <c:v>7.4</c:v>
                </c:pt>
                <c:pt idx="12">
                  <c:v>5.5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4.5</c:v>
                </c:pt>
                <c:pt idx="1">
                  <c:v/>
                </c:pt>
                <c:pt idx="2">
                  <c:v>5.6</c:v>
                </c:pt>
                <c:pt idx="3">
                  <c:v>3.3</c:v>
                </c:pt>
                <c:pt idx="4">
                  <c:v/>
                </c:pt>
                <c:pt idx="5">
                  <c:v>2.9</c:v>
                </c:pt>
                <c:pt idx="6">
                  <c:v>3.2</c:v>
                </c:pt>
                <c:pt idx="7">
                  <c:v>4.3</c:v>
                </c:pt>
                <c:pt idx="8">
                  <c:v>8.1</c:v>
                </c:pt>
                <c:pt idx="9">
                  <c:v/>
                </c:pt>
                <c:pt idx="10">
                  <c:v/>
                </c:pt>
                <c:pt idx="11">
                  <c:v/>
                </c:pt>
                <c:pt idx="12">
                  <c:v>4.6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15.8</c:v>
                </c:pt>
                <c:pt idx="1">
                  <c:v>20.5</c:v>
                </c:pt>
                <c:pt idx="2">
                  <c:v>19.1</c:v>
                </c:pt>
                <c:pt idx="3">
                  <c:v>19.5</c:v>
                </c:pt>
                <c:pt idx="4">
                  <c:v/>
                </c:pt>
                <c:pt idx="5">
                  <c:v>14.6</c:v>
                </c:pt>
                <c:pt idx="6">
                  <c:v>11.1</c:v>
                </c:pt>
                <c:pt idx="7">
                  <c:v>11.9</c:v>
                </c:pt>
                <c:pt idx="8">
                  <c:v>9.2</c:v>
                </c:pt>
                <c:pt idx="9">
                  <c:v>6.7</c:v>
                </c:pt>
                <c:pt idx="10">
                  <c:v>6.7</c:v>
                </c:pt>
                <c:pt idx="11">
                  <c:v>5.4</c:v>
                </c:pt>
                <c:pt idx="12">
                  <c:v>4.5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9.5</c:v>
                </c:pt>
                <c:pt idx="1">
                  <c:v/>
                </c:pt>
                <c:pt idx="2">
                  <c:v>10.8</c:v>
                </c:pt>
                <c:pt idx="3">
                  <c:v/>
                </c:pt>
                <c:pt idx="4">
                  <c:v/>
                </c:pt>
                <c:pt idx="5">
                  <c:v/>
                </c:pt>
                <c:pt idx="6">
                  <c:v/>
                </c:pt>
                <c:pt idx="7">
                  <c:v/>
                </c:pt>
                <c:pt idx="8">
                  <c:v/>
                </c:pt>
                <c:pt idx="9">
                  <c:v/>
                </c:pt>
                <c:pt idx="10">
                  <c:v/>
                </c:pt>
                <c:pt idx="11">
                  <c:v/>
                </c:pt>
                <c:pt idx="12">
                  <c:v>9.3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19.7</c:v>
                </c:pt>
                <c:pt idx="1">
                  <c:v>24.4</c:v>
                </c:pt>
                <c:pt idx="2">
                  <c:v>22.0</c:v>
                </c:pt>
                <c:pt idx="3">
                  <c:v>25.9</c:v>
                </c:pt>
                <c:pt idx="4">
                  <c:v/>
                </c:pt>
                <c:pt idx="5">
                  <c:v>20.2</c:v>
                </c:pt>
                <c:pt idx="6">
                  <c:v>18.0</c:v>
                </c:pt>
                <c:pt idx="7">
                  <c:v>20.3</c:v>
                </c:pt>
                <c:pt idx="8">
                  <c:v>12.9</c:v>
                </c:pt>
                <c:pt idx="9">
                  <c:v>10.6</c:v>
                </c:pt>
                <c:pt idx="10">
                  <c:v>8.9</c:v>
                </c:pt>
                <c:pt idx="11">
                  <c:v>10.1</c:v>
                </c:pt>
                <c:pt idx="12">
                  <c:v>9.5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44.4</c:v>
                </c:pt>
                <c:pt idx="1">
                  <c:v/>
                </c:pt>
                <c:pt idx="2">
                  <c:v>49.7</c:v>
                </c:pt>
                <c:pt idx="3">
                  <c:v>38.9</c:v>
                </c:pt>
                <c:pt idx="4">
                  <c:v/>
                </c:pt>
                <c:pt idx="5">
                  <c:v>32.9</c:v>
                </c:pt>
                <c:pt idx="6">
                  <c:v>47.7</c:v>
                </c:pt>
                <c:pt idx="7">
                  <c:v>48.4</c:v>
                </c:pt>
                <c:pt idx="8">
                  <c:v>51.3</c:v>
                </c:pt>
                <c:pt idx="9">
                  <c:v/>
                </c:pt>
                <c:pt idx="10">
                  <c:v/>
                </c:pt>
                <c:pt idx="11">
                  <c:v/>
                </c:pt>
                <c:pt idx="12">
                  <c:v>43.3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49.1</c:v>
                </c:pt>
                <c:pt idx="1">
                  <c:v>44.4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14.3</c:v>
                </c:pt>
                <c:pt idx="1">
                  <c:v/>
                </c:pt>
                <c:pt idx="2">
                  <c:v>19.1</c:v>
                </c:pt>
                <c:pt idx="3">
                  <c:v>8.9</c:v>
                </c:pt>
                <c:pt idx="4">
                  <c:v/>
                </c:pt>
                <c:pt idx="5">
                  <c:v>9.1</c:v>
                </c:pt>
                <c:pt idx="6">
                  <c:v>16.7</c:v>
                </c:pt>
                <c:pt idx="7">
                  <c:v>15.6</c:v>
                </c:pt>
                <c:pt idx="8">
                  <c:v>16.6</c:v>
                </c:pt>
                <c:pt idx="9">
                  <c:v/>
                </c:pt>
                <c:pt idx="10">
                  <c:v/>
                </c:pt>
                <c:pt idx="11">
                  <c:v/>
                </c:pt>
                <c:pt idx="12">
                  <c:v>14.4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31.2</c:v>
                </c:pt>
                <c:pt idx="1">
                  <c:v>14.3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3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10.1</c:v>
                </c:pt>
                <c:pt idx="1">
                  <c:v/>
                </c:pt>
                <c:pt idx="2">
                  <c:v>13.8</c:v>
                </c:pt>
                <c:pt idx="3">
                  <c:v/>
                </c:pt>
                <c:pt idx="4">
                  <c:v/>
                </c:pt>
                <c:pt idx="5">
                  <c:v/>
                </c:pt>
                <c:pt idx="6">
                  <c:v/>
                </c:pt>
                <c:pt idx="7">
                  <c:v/>
                </c:pt>
                <c:pt idx="8">
                  <c:v/>
                </c:pt>
                <c:pt idx="9">
                  <c:v/>
                </c:pt>
                <c:pt idx="10">
                  <c:v/>
                </c:pt>
                <c:pt idx="11">
                  <c:v/>
                </c:pt>
                <c:pt idx="12">
                  <c:v>8.8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11.5</c:v>
                </c:pt>
                <c:pt idx="1">
                  <c:v/>
                </c:pt>
                <c:pt idx="2">
                  <c:v>19.3</c:v>
                </c:pt>
                <c:pt idx="3">
                  <c:v>2.8</c:v>
                </c:pt>
                <c:pt idx="4">
                  <c:v/>
                </c:pt>
                <c:pt idx="5">
                  <c:v>10.4</c:v>
                </c:pt>
                <c:pt idx="6">
                  <c:v>9.2</c:v>
                </c:pt>
                <c:pt idx="7">
                  <c:v>12.3</c:v>
                </c:pt>
                <c:pt idx="8">
                  <c:v>14.1</c:v>
                </c:pt>
                <c:pt idx="9">
                  <c:v/>
                </c:pt>
                <c:pt idx="10">
                  <c:v/>
                </c:pt>
                <c:pt idx="11">
                  <c:v/>
                </c:pt>
                <c:pt idx="12">
                  <c:v>11.4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11.4</c:v>
                </c:pt>
                <c:pt idx="1">
                  <c:v/>
                </c:pt>
                <c:pt idx="2">
                  <c:v>15.5</c:v>
                </c:pt>
                <c:pt idx="3">
                  <c:v>6.5</c:v>
                </c:pt>
                <c:pt idx="4">
                  <c:v/>
                </c:pt>
                <c:pt idx="5">
                  <c:v>9.3</c:v>
                </c:pt>
                <c:pt idx="6">
                  <c:v>12.8</c:v>
                </c:pt>
                <c:pt idx="7">
                  <c:v>12.4</c:v>
                </c:pt>
                <c:pt idx="8">
                  <c:v>11.0</c:v>
                </c:pt>
                <c:pt idx="9">
                  <c:v/>
                </c:pt>
                <c:pt idx="10">
                  <c:v/>
                </c:pt>
                <c:pt idx="11">
                  <c:v/>
                </c:pt>
                <c:pt idx="12">
                  <c:v>10.8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3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19.0</c:v>
                </c:pt>
                <c:pt idx="1">
                  <c:v/>
                </c:pt>
                <c:pt idx="2">
                  <c:v>13.3</c:v>
                </c:pt>
                <c:pt idx="3">
                  <c:v>15.6</c:v>
                </c:pt>
                <c:pt idx="4">
                  <c:v>14.5</c:v>
                </c:pt>
                <c:pt idx="5">
                  <c:v>14.3</c:v>
                </c:pt>
                <c:pt idx="6">
                  <c:v>11.7</c:v>
                </c:pt>
                <c:pt idx="7">
                  <c:v>13.4</c:v>
                </c:pt>
                <c:pt idx="8">
                  <c:v>13.9</c:v>
                </c:pt>
                <c:pt idx="9">
                  <c:v>11.4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34.1</c:v>
                </c:pt>
                <c:pt idx="1">
                  <c:v>20.3</c:v>
                </c:pt>
                <c:pt idx="2">
                  <c:v>21.6</c:v>
                </c:pt>
                <c:pt idx="3">
                  <c:v>20.7</c:v>
                </c:pt>
                <c:pt idx="4">
                  <c:v/>
                </c:pt>
                <c:pt idx="5">
                  <c:v>15.2</c:v>
                </c:pt>
                <c:pt idx="6">
                  <c:v>15.2</c:v>
                </c:pt>
                <c:pt idx="7">
                  <c:v>16.6</c:v>
                </c:pt>
                <c:pt idx="8">
                  <c:v>14.0</c:v>
                </c:pt>
                <c:pt idx="9">
                  <c:v>13.8</c:v>
                </c:pt>
                <c:pt idx="10">
                  <c:v>11.5</c:v>
                </c:pt>
                <c:pt idx="11">
                  <c:v>11.2</c:v>
                </c:pt>
                <c:pt idx="12">
                  <c:v>8.9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17.9</c:v>
                </c:pt>
                <c:pt idx="1">
                  <c:v/>
                </c:pt>
                <c:pt idx="2">
                  <c:v>22.2</c:v>
                </c:pt>
                <c:pt idx="3">
                  <c:v>12.7</c:v>
                </c:pt>
                <c:pt idx="4">
                  <c:v/>
                </c:pt>
                <c:pt idx="5">
                  <c:v>12.7</c:v>
                </c:pt>
                <c:pt idx="6">
                  <c:v>19.0</c:v>
                </c:pt>
                <c:pt idx="7">
                  <c:v>18.2</c:v>
                </c:pt>
                <c:pt idx="8">
                  <c:v>22.8</c:v>
                </c:pt>
                <c:pt idx="9">
                  <c:v/>
                </c:pt>
                <c:pt idx="10">
                  <c:v/>
                </c:pt>
                <c:pt idx="11">
                  <c:v/>
                </c:pt>
                <c:pt idx="12">
                  <c:v>17.5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46.3</c:v>
                </c:pt>
                <c:pt idx="1">
                  <c:v/>
                </c:pt>
                <c:pt idx="2">
                  <c:v>32.0</c:v>
                </c:pt>
                <c:pt idx="3">
                  <c:v>29.8</c:v>
                </c:pt>
                <c:pt idx="4">
                  <c:v>31.6</c:v>
                </c:pt>
                <c:pt idx="5">
                  <c:v>27.0</c:v>
                </c:pt>
                <c:pt idx="6">
                  <c:v>23.6</c:v>
                </c:pt>
                <c:pt idx="7">
                  <c:v>24.3</c:v>
                </c:pt>
                <c:pt idx="8">
                  <c:v>24.2</c:v>
                </c:pt>
                <c:pt idx="9">
                  <c:v>17.9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22.7</c:v>
                </c:pt>
                <c:pt idx="1">
                  <c:v/>
                </c:pt>
                <c:pt idx="2">
                  <c:v>30.5</c:v>
                </c:pt>
                <c:pt idx="3">
                  <c:v>13.8</c:v>
                </c:pt>
                <c:pt idx="4">
                  <c:v/>
                </c:pt>
                <c:pt idx="5">
                  <c:v>16.7</c:v>
                </c:pt>
                <c:pt idx="6">
                  <c:v>23.4</c:v>
                </c:pt>
                <c:pt idx="7">
                  <c:v>24.0</c:v>
                </c:pt>
                <c:pt idx="8">
                  <c:v>27.6</c:v>
                </c:pt>
                <c:pt idx="9">
                  <c:v/>
                </c:pt>
                <c:pt idx="10">
                  <c:v/>
                </c:pt>
                <c:pt idx="11">
                  <c:v/>
                </c:pt>
                <c:pt idx="12">
                  <c:v>22.3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26.6</c:v>
                </c:pt>
                <c:pt idx="1">
                  <c:v/>
                </c:pt>
                <c:pt idx="2">
                  <c:v>34.8</c:v>
                </c:pt>
                <c:pt idx="3">
                  <c:v>17.4</c:v>
                </c:pt>
                <c:pt idx="4">
                  <c:v/>
                </c:pt>
                <c:pt idx="5">
                  <c:v>19.2</c:v>
                </c:pt>
                <c:pt idx="6">
                  <c:v>29.0</c:v>
                </c:pt>
                <c:pt idx="7">
                  <c:v>27.6</c:v>
                </c:pt>
                <c:pt idx="8">
                  <c:v>32.1</c:v>
                </c:pt>
                <c:pt idx="9">
                  <c:v/>
                </c:pt>
                <c:pt idx="10">
                  <c:v/>
                </c:pt>
                <c:pt idx="11">
                  <c:v/>
                </c:pt>
                <c:pt idx="12">
                  <c:v>26.2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47.4</c:v>
                </c:pt>
                <c:pt idx="1">
                  <c:v/>
                </c:pt>
                <c:pt idx="2">
                  <c:v>46.9</c:v>
                </c:pt>
                <c:pt idx="3">
                  <c:v>49.3</c:v>
                </c:pt>
                <c:pt idx="4">
                  <c:v/>
                </c:pt>
                <c:pt idx="5">
                  <c:v/>
                </c:pt>
                <c:pt idx="6">
                  <c:v>42.8</c:v>
                </c:pt>
                <c:pt idx="7">
                  <c:v>45.4</c:v>
                </c:pt>
                <c:pt idx="8">
                  <c:v/>
                </c:pt>
                <c:pt idx="9">
                  <c:v/>
                </c:pt>
                <c:pt idx="10">
                  <c:v/>
                </c:pt>
                <c:pt idx="11">
                  <c:v/>
                </c:pt>
                <c:pt idx="12">
                  <c:v>48.6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64.4</c:v>
                </c:pt>
                <c:pt idx="1">
                  <c:v/>
                </c:pt>
                <c:pt idx="2">
                  <c:v>62.1</c:v>
                </c:pt>
                <c:pt idx="3">
                  <c:v>66.5</c:v>
                </c:pt>
                <c:pt idx="4">
                  <c:v/>
                </c:pt>
                <c:pt idx="5">
                  <c:v>47.4</c:v>
                </c:pt>
                <c:pt idx="6">
                  <c:v>63.6</c:v>
                </c:pt>
                <c:pt idx="7">
                  <c:v>68.7</c:v>
                </c:pt>
                <c:pt idx="8">
                  <c:v>81.4</c:v>
                </c:pt>
                <c:pt idx="9">
                  <c:v/>
                </c:pt>
                <c:pt idx="10">
                  <c:v/>
                </c:pt>
                <c:pt idx="11">
                  <c:v/>
                </c:pt>
                <c:pt idx="12">
                  <c:v>64.1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82.8</c:v>
                </c:pt>
                <c:pt idx="1">
                  <c:v>81.1</c:v>
                </c:pt>
                <c:pt idx="2">
                  <c:v>81.2</c:v>
                </c:pt>
                <c:pt idx="3">
                  <c:v>81.5</c:v>
                </c:pt>
                <c:pt idx="4">
                  <c:v/>
                </c:pt>
                <c:pt idx="5">
                  <c:v>76.1</c:v>
                </c:pt>
                <c:pt idx="6">
                  <c:v>74.1</c:v>
                </c:pt>
                <c:pt idx="7">
                  <c:v>75.4</c:v>
                </c:pt>
                <c:pt idx="8">
                  <c:v>73.4</c:v>
                </c:pt>
                <c:pt idx="9">
                  <c:v>68.5</c:v>
                </c:pt>
                <c:pt idx="10">
                  <c:v>69.6</c:v>
                </c:pt>
                <c:pt idx="11">
                  <c:v>65.1</c:v>
                </c:pt>
                <c:pt idx="12">
                  <c:v>64.4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19.4</c:v>
                </c:pt>
                <c:pt idx="1">
                  <c:v/>
                </c:pt>
                <c:pt idx="2">
                  <c:v>23.9</c:v>
                </c:pt>
                <c:pt idx="3">
                  <c:v>14.5</c:v>
                </c:pt>
                <c:pt idx="4">
                  <c:v/>
                </c:pt>
                <c:pt idx="5">
                  <c:v>21.8</c:v>
                </c:pt>
                <c:pt idx="6">
                  <c:v>23.9</c:v>
                </c:pt>
                <c:pt idx="7">
                  <c:v>16.5</c:v>
                </c:pt>
                <c:pt idx="8">
                  <c:v>13.6</c:v>
                </c:pt>
                <c:pt idx="9">
                  <c:v/>
                </c:pt>
                <c:pt idx="10">
                  <c:v/>
                </c:pt>
                <c:pt idx="11">
                  <c:v/>
                </c:pt>
                <c:pt idx="12">
                  <c:v>18.9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37.7</c:v>
                </c:pt>
                <c:pt idx="1">
                  <c:v>37.3</c:v>
                </c:pt>
                <c:pt idx="2">
                  <c:v>34.1</c:v>
                </c:pt>
                <c:pt idx="3">
                  <c:v>32.5</c:v>
                </c:pt>
                <c:pt idx="4">
                  <c:v/>
                </c:pt>
                <c:pt idx="5">
                  <c:v>27.4</c:v>
                </c:pt>
                <c:pt idx="6">
                  <c:v>30.9</c:v>
                </c:pt>
                <c:pt idx="7">
                  <c:v>27.6</c:v>
                </c:pt>
                <c:pt idx="8">
                  <c:v>22.7</c:v>
                </c:pt>
                <c:pt idx="9">
                  <c:v>19.2</c:v>
                </c:pt>
                <c:pt idx="10">
                  <c:v>20.6</c:v>
                </c:pt>
                <c:pt idx="11">
                  <c:v>18.4</c:v>
                </c:pt>
                <c:pt idx="12">
                  <c:v>19.4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27.9</c:v>
                </c:pt>
                <c:pt idx="1">
                  <c:v/>
                </c:pt>
                <c:pt idx="2">
                  <c:v>29.6</c:v>
                </c:pt>
                <c:pt idx="3">
                  <c:v>26.0</c:v>
                </c:pt>
                <c:pt idx="4">
                  <c:v/>
                </c:pt>
                <c:pt idx="5">
                  <c:v>16.2</c:v>
                </c:pt>
                <c:pt idx="6">
                  <c:v>27.7</c:v>
                </c:pt>
                <c:pt idx="7">
                  <c:v>28.6</c:v>
                </c:pt>
                <c:pt idx="8">
                  <c:v>41.4</c:v>
                </c:pt>
                <c:pt idx="9">
                  <c:v/>
                </c:pt>
                <c:pt idx="10">
                  <c:v/>
                </c:pt>
                <c:pt idx="11">
                  <c:v/>
                </c:pt>
                <c:pt idx="12">
                  <c:v>27.3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52.7</c:v>
                </c:pt>
                <c:pt idx="1">
                  <c:v>51.6</c:v>
                </c:pt>
                <c:pt idx="2">
                  <c:v>51.5</c:v>
                </c:pt>
                <c:pt idx="3">
                  <c:v>48.6</c:v>
                </c:pt>
                <c:pt idx="4">
                  <c:v/>
                </c:pt>
                <c:pt idx="5">
                  <c:v>44.4</c:v>
                </c:pt>
                <c:pt idx="6">
                  <c:v>41.5</c:v>
                </c:pt>
                <c:pt idx="7">
                  <c:v>43.5</c:v>
                </c:pt>
                <c:pt idx="8">
                  <c:v>40.4</c:v>
                </c:pt>
                <c:pt idx="9">
                  <c:v>34.3</c:v>
                </c:pt>
                <c:pt idx="10">
                  <c:v>37.1</c:v>
                </c:pt>
                <c:pt idx="11">
                  <c:v>31.1</c:v>
                </c:pt>
                <c:pt idx="12">
                  <c:v>27.9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39.8</c:v>
                </c:pt>
                <c:pt idx="1">
                  <c:v/>
                </c:pt>
                <c:pt idx="2">
                  <c:v>34.8</c:v>
                </c:pt>
                <c:pt idx="3">
                  <c:v>46.3</c:v>
                </c:pt>
                <c:pt idx="4">
                  <c:v/>
                </c:pt>
                <c:pt idx="5">
                  <c:v/>
                </c:pt>
                <c:pt idx="6">
                  <c:v>38.4</c:v>
                </c:pt>
                <c:pt idx="7">
                  <c:v>41.0</c:v>
                </c:pt>
                <c:pt idx="8">
                  <c:v/>
                </c:pt>
                <c:pt idx="9">
                  <c:v/>
                </c:pt>
                <c:pt idx="10">
                  <c:v/>
                </c:pt>
                <c:pt idx="11">
                  <c:v/>
                </c:pt>
                <c:pt idx="12">
                  <c:v>39.8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40.2</c:v>
                </c:pt>
                <c:pt idx="1">
                  <c:v>38.6</c:v>
                </c:pt>
                <c:pt idx="2">
                  <c:v>44.0</c:v>
                </c:pt>
                <c:pt idx="3">
                  <c:v>38.9</c:v>
                </c:pt>
                <c:pt idx="4">
                  <c:v>39.7</c:v>
                </c:pt>
                <c:pt idx="5">
                  <c:v>39.8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4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14.3</c:v>
                </c:pt>
                <c:pt idx="1">
                  <c:v/>
                </c:pt>
                <c:pt idx="2">
                  <c:v>16.4</c:v>
                </c:pt>
                <c:pt idx="3">
                  <c:v>11.9</c:v>
                </c:pt>
                <c:pt idx="4">
                  <c:v/>
                </c:pt>
                <c:pt idx="5">
                  <c:v>6.5</c:v>
                </c:pt>
                <c:pt idx="6">
                  <c:v>13.8</c:v>
                </c:pt>
                <c:pt idx="7">
                  <c:v>16.1</c:v>
                </c:pt>
                <c:pt idx="8">
                  <c:v>22.8</c:v>
                </c:pt>
                <c:pt idx="9">
                  <c:v/>
                </c:pt>
                <c:pt idx="10">
                  <c:v/>
                </c:pt>
                <c:pt idx="11">
                  <c:v/>
                </c:pt>
                <c:pt idx="12">
                  <c:v>14.3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6.9</c:v>
                </c:pt>
                <c:pt idx="1">
                  <c:v/>
                </c:pt>
                <c:pt idx="2">
                  <c:v>9.3</c:v>
                </c:pt>
                <c:pt idx="3">
                  <c:v>3.9</c:v>
                </c:pt>
                <c:pt idx="4">
                  <c:v/>
                </c:pt>
                <c:pt idx="5">
                  <c:v>3.3</c:v>
                </c:pt>
                <c:pt idx="6">
                  <c:v>8.3</c:v>
                </c:pt>
                <c:pt idx="7">
                  <c:v>6.3</c:v>
                </c:pt>
                <c:pt idx="8">
                  <c:v>10.0</c:v>
                </c:pt>
                <c:pt idx="9">
                  <c:v/>
                </c:pt>
                <c:pt idx="10">
                  <c:v/>
                </c:pt>
                <c:pt idx="11">
                  <c:v/>
                </c:pt>
                <c:pt idx="12">
                  <c:v>6.8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4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35.1</c:v>
                </c:pt>
                <c:pt idx="1">
                  <c:v/>
                </c:pt>
                <c:pt idx="2">
                  <c:v>36.1</c:v>
                </c:pt>
                <c:pt idx="3">
                  <c:v>33.4</c:v>
                </c:pt>
                <c:pt idx="4">
                  <c:v/>
                </c:pt>
                <c:pt idx="5">
                  <c:v>21.3</c:v>
                </c:pt>
                <c:pt idx="6">
                  <c:v>35.9</c:v>
                </c:pt>
                <c:pt idx="7">
                  <c:v>44.3</c:v>
                </c:pt>
                <c:pt idx="8">
                  <c:v>41.5</c:v>
                </c:pt>
                <c:pt idx="9">
                  <c:v/>
                </c:pt>
                <c:pt idx="10">
                  <c:v/>
                </c:pt>
                <c:pt idx="11">
                  <c:v/>
                </c:pt>
                <c:pt idx="12">
                  <c:v>33.6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12.8</c:v>
                </c:pt>
                <c:pt idx="1">
                  <c:v/>
                </c:pt>
                <c:pt idx="2">
                  <c:v>13.0</c:v>
                </c:pt>
                <c:pt idx="3">
                  <c:v>12.0</c:v>
                </c:pt>
                <c:pt idx="4">
                  <c:v/>
                </c:pt>
                <c:pt idx="5">
                  <c:v>10.3</c:v>
                </c:pt>
                <c:pt idx="6">
                  <c:v>13.8</c:v>
                </c:pt>
                <c:pt idx="7">
                  <c:v>11.8</c:v>
                </c:pt>
                <c:pt idx="8">
                  <c:v>15.4</c:v>
                </c:pt>
                <c:pt idx="9">
                  <c:v/>
                </c:pt>
                <c:pt idx="10">
                  <c:v/>
                </c:pt>
                <c:pt idx="11">
                  <c:v/>
                </c:pt>
                <c:pt idx="12">
                  <c:v>12.3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34.3</c:v>
                </c:pt>
                <c:pt idx="1">
                  <c:v>42.5</c:v>
                </c:pt>
                <c:pt idx="2">
                  <c:v>47.7</c:v>
                </c:pt>
                <c:pt idx="3">
                  <c:v>48.3</c:v>
                </c:pt>
                <c:pt idx="4">
                  <c:v/>
                </c:pt>
                <c:pt idx="5">
                  <c:v>43.7</c:v>
                </c:pt>
                <c:pt idx="6">
                  <c:v>38.7</c:v>
                </c:pt>
                <c:pt idx="7">
                  <c:v>40.9</c:v>
                </c:pt>
                <c:pt idx="8">
                  <c:v>38.9</c:v>
                </c:pt>
                <c:pt idx="9">
                  <c:v>36.9</c:v>
                </c:pt>
                <c:pt idx="10">
                  <c:v>39.0</c:v>
                </c:pt>
                <c:pt idx="11">
                  <c:v>34.7</c:v>
                </c:pt>
                <c:pt idx="12">
                  <c:v>35.1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8.8</c:v>
                </c:pt>
                <c:pt idx="1">
                  <c:v/>
                </c:pt>
                <c:pt idx="2">
                  <c:v>9.7</c:v>
                </c:pt>
                <c:pt idx="3">
                  <c:v>7.0</c:v>
                </c:pt>
                <c:pt idx="4">
                  <c:v/>
                </c:pt>
                <c:pt idx="5">
                  <c:v>10.0</c:v>
                </c:pt>
                <c:pt idx="6">
                  <c:v>8.1</c:v>
                </c:pt>
                <c:pt idx="7">
                  <c:v>8.6</c:v>
                </c:pt>
                <c:pt idx="8">
                  <c:v>7.6</c:v>
                </c:pt>
                <c:pt idx="9">
                  <c:v/>
                </c:pt>
                <c:pt idx="10">
                  <c:v/>
                </c:pt>
                <c:pt idx="11">
                  <c:v/>
                </c:pt>
                <c:pt idx="12">
                  <c:v>8.0</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7.4</c:v>
                </c:pt>
                <c:pt idx="1">
                  <c:v>10.3</c:v>
                </c:pt>
                <c:pt idx="2">
                  <c:v>11.0</c:v>
                </c:pt>
                <c:pt idx="3">
                  <c:v>13.5</c:v>
                </c:pt>
                <c:pt idx="4">
                  <c:v/>
                </c:pt>
                <c:pt idx="5">
                  <c:v>12.3</c:v>
                </c:pt>
                <c:pt idx="6">
                  <c:v>9.9</c:v>
                </c:pt>
                <c:pt idx="7">
                  <c:v>11.3</c:v>
                </c:pt>
                <c:pt idx="8">
                  <c:v>9.0</c:v>
                </c:pt>
                <c:pt idx="9">
                  <c:v>7.5</c:v>
                </c:pt>
                <c:pt idx="10">
                  <c:v>9.1</c:v>
                </c:pt>
                <c:pt idx="11">
                  <c:v>8.4</c:v>
                </c:pt>
                <c:pt idx="12">
                  <c:v>8.8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18.5</c:v>
                </c:pt>
                <c:pt idx="1">
                  <c:v/>
                </c:pt>
                <c:pt idx="2">
                  <c:v>18.8</c:v>
                </c:pt>
                <c:pt idx="3">
                  <c:v>17.6</c:v>
                </c:pt>
                <c:pt idx="4">
                  <c:v/>
                </c:pt>
                <c:pt idx="5">
                  <c:v>13.8</c:v>
                </c:pt>
                <c:pt idx="6">
                  <c:v>20.2</c:v>
                </c:pt>
                <c:pt idx="7">
                  <c:v>19.2</c:v>
                </c:pt>
                <c:pt idx="8">
                  <c:v>21.8</c:v>
                </c:pt>
                <c:pt idx="9">
                  <c:v/>
                </c:pt>
                <c:pt idx="10">
                  <c:v/>
                </c:pt>
                <c:pt idx="11">
                  <c:v/>
                </c:pt>
                <c:pt idx="12">
                  <c:v>17.7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17.5</c:v>
                </c:pt>
                <c:pt idx="1">
                  <c:v>25.9</c:v>
                </c:pt>
                <c:pt idx="2">
                  <c:v>28.5</c:v>
                </c:pt>
                <c:pt idx="3">
                  <c:v>29.3</c:v>
                </c:pt>
                <c:pt idx="4">
                  <c:v/>
                </c:pt>
                <c:pt idx="5">
                  <c:v>23.1</c:v>
                </c:pt>
                <c:pt idx="6">
                  <c:v>19.6</c:v>
                </c:pt>
                <c:pt idx="7">
                  <c:v>23.5</c:v>
                </c:pt>
                <c:pt idx="8">
                  <c:v>20.3</c:v>
                </c:pt>
                <c:pt idx="9">
                  <c:v>19.7</c:v>
                </c:pt>
                <c:pt idx="10">
                  <c:v>18.9</c:v>
                </c:pt>
                <c:pt idx="11">
                  <c:v>16.5</c:v>
                </c:pt>
                <c:pt idx="12">
                  <c:v>18.5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6.0</c:v>
                </c:pt>
                <c:pt idx="1">
                  <c:v/>
                </c:pt>
                <c:pt idx="2">
                  <c:v>7.1</c:v>
                </c:pt>
                <c:pt idx="3">
                  <c:v>3.8</c:v>
                </c:pt>
                <c:pt idx="4">
                  <c:v/>
                </c:pt>
                <c:pt idx="5">
                  <c:v>5.2</c:v>
                </c:pt>
                <c:pt idx="6">
                  <c:v>5.5</c:v>
                </c:pt>
                <c:pt idx="7">
                  <c:v>5.9</c:v>
                </c:pt>
                <c:pt idx="8">
                  <c:v>5.9</c:v>
                </c:pt>
                <c:pt idx="9">
                  <c:v/>
                </c:pt>
                <c:pt idx="10">
                  <c:v/>
                </c:pt>
                <c:pt idx="11">
                  <c:v/>
                </c:pt>
                <c:pt idx="12">
                  <c:v>5.1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5.1</c:v>
                </c:pt>
                <c:pt idx="1">
                  <c:v>8.8</c:v>
                </c:pt>
                <c:pt idx="2">
                  <c:v>9.5</c:v>
                </c:pt>
                <c:pt idx="3">
                  <c:v>10.5</c:v>
                </c:pt>
                <c:pt idx="4">
                  <c:v/>
                </c:pt>
                <c:pt idx="5">
                  <c:v>10.9</c:v>
                </c:pt>
                <c:pt idx="6">
                  <c:v>11.3</c:v>
                </c:pt>
                <c:pt idx="7">
                  <c:v>11.1</c:v>
                </c:pt>
                <c:pt idx="8">
                  <c:v>8.3</c:v>
                </c:pt>
                <c:pt idx="9">
                  <c:v>5.1</c:v>
                </c:pt>
                <c:pt idx="10">
                  <c:v>5.2</c:v>
                </c:pt>
                <c:pt idx="11">
                  <c:v>4.6</c:v>
                </c:pt>
                <c:pt idx="12">
                  <c:v>6.0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7.0</c:v>
                </c:pt>
                <c:pt idx="1">
                  <c:v/>
                </c:pt>
                <c:pt idx="2">
                  <c:v>7.8</c:v>
                </c:pt>
                <c:pt idx="3">
                  <c:v>5.5</c:v>
                </c:pt>
                <c:pt idx="4">
                  <c:v/>
                </c:pt>
                <c:pt idx="5">
                  <c:v>7.3</c:v>
                </c:pt>
                <c:pt idx="6">
                  <c:v>6.1</c:v>
                </c:pt>
                <c:pt idx="7">
                  <c:v>6.6</c:v>
                </c:pt>
                <c:pt idx="8">
                  <c:v>6.8</c:v>
                </c:pt>
                <c:pt idx="9">
                  <c:v/>
                </c:pt>
                <c:pt idx="10">
                  <c:v/>
                </c:pt>
                <c:pt idx="11">
                  <c:v/>
                </c:pt>
                <c:pt idx="12">
                  <c:v>6.1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4"/>
                <c:pt idx="0">
                  <c:v>1995</c:v>
                </c:pt>
                <c:pt idx="1">
                  <c:v>1997</c:v>
                </c:pt>
                <c:pt idx="2">
                  <c:v>1999</c:v>
                </c:pt>
                <c:pt idx="3">
                  <c:v>2001</c:v>
                </c:pt>
                <c:pt idx="4">
                  <c:v>2003</c:v>
                </c:pt>
                <c:pt idx="5">
                  <c:v>2005</c:v>
                </c:pt>
                <c:pt idx="6">
                  <c:v>2007</c:v>
                </c:pt>
                <c:pt idx="7">
                  <c:v>2009</c:v>
                </c:pt>
                <c:pt idx="8">
                  <c:v>2011</c:v>
                </c:pt>
                <c:pt idx="9">
                  <c:v>2013</c:v>
                </c:pt>
                <c:pt idx="10">
                  <c:v>2015</c:v>
                </c:pt>
                <c:pt idx="11">
                  <c:v>2017</c:v>
                </c:pt>
              </c:numCache>
            </c:numRef>
          </c:cat>
          <c:val>
            <c:numRef>
              <c:f>Sheet1!$B$2:$B$13</c:f>
              <c:numCache>
                <c:formatCode>General</c:formatCode>
                <c:ptCount val="14"/>
                <c:pt idx="0">
                  <c:v>28.3</c:v>
                </c:pt>
                <c:pt idx="1">
                  <c:v>28.4</c:v>
                </c:pt>
                <c:pt idx="2">
                  <c:v>20.4</c:v>
                </c:pt>
                <c:pt idx="3">
                  <c:v/>
                </c:pt>
                <c:pt idx="4">
                  <c:v>15.1</c:v>
                </c:pt>
                <c:pt idx="5">
                  <c:v>16.0</c:v>
                </c:pt>
                <c:pt idx="6">
                  <c:v>19.2</c:v>
                </c:pt>
                <c:pt idx="7">
                  <c:v>15.3</c:v>
                </c:pt>
                <c:pt idx="8">
                  <c:v>9.8</c:v>
                </c:pt>
                <c:pt idx="9">
                  <c:v>9.2</c:v>
                </c:pt>
                <c:pt idx="10">
                  <c:v>9.4</c:v>
                </c:pt>
                <c:pt idx="11">
                  <c:v>7.0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3.4</c:v>
                </c:pt>
                <c:pt idx="1">
                  <c:v/>
                </c:pt>
                <c:pt idx="2">
                  <c:v>4.7</c:v>
                </c:pt>
                <c:pt idx="3">
                  <c:v>1.1</c:v>
                </c:pt>
                <c:pt idx="4">
                  <c:v/>
                </c:pt>
                <c:pt idx="5">
                  <c:v>3.2</c:v>
                </c:pt>
                <c:pt idx="6">
                  <c:v>2.7</c:v>
                </c:pt>
                <c:pt idx="7">
                  <c:v>3.9</c:v>
                </c:pt>
                <c:pt idx="8">
                  <c:v>2.1</c:v>
                </c:pt>
                <c:pt idx="9">
                  <c:v/>
                </c:pt>
                <c:pt idx="10">
                  <c:v/>
                </c:pt>
                <c:pt idx="11">
                  <c:v/>
                </c:pt>
                <c:pt idx="12">
                  <c:v>2.4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3.1</c:v>
                </c:pt>
                <c:pt idx="1">
                  <c:v/>
                </c:pt>
                <c:pt idx="2">
                  <c:v>3.6</c:v>
                </c:pt>
                <c:pt idx="3">
                  <c:v>3.6</c:v>
                </c:pt>
                <c:pt idx="4">
                  <c:v>3.7</c:v>
                </c:pt>
                <c:pt idx="5">
                  <c:v>4.4</c:v>
                </c:pt>
                <c:pt idx="6">
                  <c:v>3.0</c:v>
                </c:pt>
                <c:pt idx="7">
                  <c:v>2.1</c:v>
                </c:pt>
                <c:pt idx="8">
                  <c:v>3.5</c:v>
                </c:pt>
                <c:pt idx="9">
                  <c:v>3.4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4.6</c:v>
                </c:pt>
                <c:pt idx="1">
                  <c:v/>
                </c:pt>
                <c:pt idx="2">
                  <c:v>6.2</c:v>
                </c:pt>
                <c:pt idx="3">
                  <c:v>2.4</c:v>
                </c:pt>
                <c:pt idx="4">
                  <c:v/>
                </c:pt>
                <c:pt idx="5">
                  <c:v>3.4</c:v>
                </c:pt>
                <c:pt idx="6">
                  <c:v>2.7</c:v>
                </c:pt>
                <c:pt idx="7">
                  <c:v>6.1</c:v>
                </c:pt>
                <c:pt idx="8">
                  <c:v>5.2</c:v>
                </c:pt>
                <c:pt idx="9">
                  <c:v/>
                </c:pt>
                <c:pt idx="10">
                  <c:v/>
                </c:pt>
                <c:pt idx="11">
                  <c:v/>
                </c:pt>
                <c:pt idx="12">
                  <c:v>3.8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14.3</c:v>
                </c:pt>
                <c:pt idx="1">
                  <c:v/>
                </c:pt>
                <c:pt idx="2">
                  <c:v>11.3</c:v>
                </c:pt>
                <c:pt idx="3">
                  <c:v>8.4</c:v>
                </c:pt>
                <c:pt idx="4">
                  <c:v>8.1</c:v>
                </c:pt>
                <c:pt idx="5">
                  <c:v>6.5</c:v>
                </c:pt>
                <c:pt idx="6">
                  <c:v>3.7</c:v>
                </c:pt>
                <c:pt idx="7">
                  <c:v>3.6</c:v>
                </c:pt>
                <c:pt idx="8">
                  <c:v>4.7</c:v>
                </c:pt>
                <c:pt idx="9">
                  <c:v>4.6</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4.3</c:v>
                </c:pt>
                <c:pt idx="1">
                  <c:v/>
                </c:pt>
                <c:pt idx="2">
                  <c:v>4.5</c:v>
                </c:pt>
                <c:pt idx="3">
                  <c:v>3.1</c:v>
                </c:pt>
                <c:pt idx="4">
                  <c:v/>
                </c:pt>
                <c:pt idx="5">
                  <c:v>2.9</c:v>
                </c:pt>
                <c:pt idx="6">
                  <c:v>3.6</c:v>
                </c:pt>
                <c:pt idx="7">
                  <c:v>4.5</c:v>
                </c:pt>
                <c:pt idx="8">
                  <c:v>5.1</c:v>
                </c:pt>
                <c:pt idx="9">
                  <c:v/>
                </c:pt>
                <c:pt idx="10">
                  <c:v/>
                </c:pt>
                <c:pt idx="11">
                  <c:v/>
                </c:pt>
                <c:pt idx="12">
                  <c:v>3.6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5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14"/>
                <c:pt idx="0">
                  <c:v>2003</c:v>
                </c:pt>
                <c:pt idx="1">
                  <c:v>2005</c:v>
                </c:pt>
                <c:pt idx="2">
                  <c:v>2007</c:v>
                </c:pt>
                <c:pt idx="3">
                  <c:v>2009</c:v>
                </c:pt>
                <c:pt idx="4">
                  <c:v>2011</c:v>
                </c:pt>
                <c:pt idx="5">
                  <c:v>2013</c:v>
                </c:pt>
                <c:pt idx="6">
                  <c:v>2015</c:v>
                </c:pt>
                <c:pt idx="7">
                  <c:v>2017</c:v>
                </c:pt>
              </c:numCache>
            </c:numRef>
          </c:cat>
          <c:val>
            <c:numRef>
              <c:f>Sheet1!$B$2:$B$9</c:f>
              <c:numCache>
                <c:formatCode>General</c:formatCode>
                <c:ptCount val="14"/>
                <c:pt idx="0">
                  <c:v>8.4</c:v>
                </c:pt>
                <c:pt idx="1">
                  <c:v>6.9</c:v>
                </c:pt>
                <c:pt idx="2">
                  <c:v>6.3</c:v>
                </c:pt>
                <c:pt idx="3">
                  <c:v>6.8</c:v>
                </c:pt>
                <c:pt idx="4">
                  <c:v>4.5</c:v>
                </c:pt>
                <c:pt idx="5">
                  <c:v>4.9</c:v>
                </c:pt>
                <c:pt idx="6">
                  <c:v>6.7</c:v>
                </c:pt>
                <c:pt idx="7">
                  <c:v>4.3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5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8.3</c:v>
                </c:pt>
                <c:pt idx="1">
                  <c:v/>
                </c:pt>
                <c:pt idx="2">
                  <c:v>10.0</c:v>
                </c:pt>
                <c:pt idx="3">
                  <c:v>5.7</c:v>
                </c:pt>
                <c:pt idx="4">
                  <c:v/>
                </c:pt>
                <c:pt idx="5">
                  <c:v>5.6</c:v>
                </c:pt>
                <c:pt idx="6">
                  <c:v>7.1</c:v>
                </c:pt>
                <c:pt idx="7">
                  <c:v>10.3</c:v>
                </c:pt>
                <c:pt idx="8">
                  <c:v>9.9</c:v>
                </c:pt>
                <c:pt idx="9">
                  <c:v/>
                </c:pt>
                <c:pt idx="10">
                  <c:v/>
                </c:pt>
                <c:pt idx="11">
                  <c:v/>
                </c:pt>
                <c:pt idx="12">
                  <c:v>7.6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38.7</c:v>
                </c:pt>
                <c:pt idx="1">
                  <c:v>36.3</c:v>
                </c:pt>
                <c:pt idx="2">
                  <c:v>35.0</c:v>
                </c:pt>
                <c:pt idx="3">
                  <c:v>31.3</c:v>
                </c:pt>
                <c:pt idx="4">
                  <c:v/>
                </c:pt>
                <c:pt idx="5">
                  <c:v>24.3</c:v>
                </c:pt>
                <c:pt idx="6">
                  <c:v>24.8</c:v>
                </c:pt>
                <c:pt idx="7">
                  <c:v>23.8</c:v>
                </c:pt>
                <c:pt idx="8">
                  <c:v>25.6</c:v>
                </c:pt>
                <c:pt idx="9">
                  <c:v>18.7</c:v>
                </c:pt>
                <c:pt idx="10">
                  <c:v>17.8</c:v>
                </c:pt>
                <c:pt idx="11">
                  <c:v>16.7</c:v>
                </c:pt>
                <c:pt idx="12">
                  <c:v>12.8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14.6</c:v>
                </c:pt>
                <c:pt idx="1">
                  <c:v>8.3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3.7</c:v>
                </c:pt>
                <c:pt idx="1">
                  <c:v/>
                </c:pt>
                <c:pt idx="2">
                  <c:v>5.3</c:v>
                </c:pt>
                <c:pt idx="3">
                  <c:v>1.5</c:v>
                </c:pt>
                <c:pt idx="4">
                  <c:v/>
                </c:pt>
                <c:pt idx="5">
                  <c:v>3.3</c:v>
                </c:pt>
                <c:pt idx="6">
                  <c:v>4.0</c:v>
                </c:pt>
                <c:pt idx="7">
                  <c:v>3.8</c:v>
                </c:pt>
                <c:pt idx="8">
                  <c:v>2.8</c:v>
                </c:pt>
                <c:pt idx="9">
                  <c:v/>
                </c:pt>
                <c:pt idx="10">
                  <c:v/>
                </c:pt>
                <c:pt idx="11">
                  <c:v/>
                </c:pt>
                <c:pt idx="12">
                  <c:v>3.3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4.2</c:v>
                </c:pt>
                <c:pt idx="1">
                  <c:v>6.5</c:v>
                </c:pt>
                <c:pt idx="2">
                  <c:v>6.7</c:v>
                </c:pt>
                <c:pt idx="3">
                  <c:v>5.3</c:v>
                </c:pt>
                <c:pt idx="4">
                  <c:v/>
                </c:pt>
                <c:pt idx="5">
                  <c:v>5.6</c:v>
                </c:pt>
                <c:pt idx="6">
                  <c:v>5.6</c:v>
                </c:pt>
                <c:pt idx="7">
                  <c:v>5.0</c:v>
                </c:pt>
                <c:pt idx="8">
                  <c:v>6.0</c:v>
                </c:pt>
                <c:pt idx="9">
                  <c:v>3.8</c:v>
                </c:pt>
                <c:pt idx="10">
                  <c:v>3.6</c:v>
                </c:pt>
                <c:pt idx="11">
                  <c:v>4.6</c:v>
                </c:pt>
                <c:pt idx="12">
                  <c:v>3.7</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12.5</c:v>
                </c:pt>
                <c:pt idx="1">
                  <c:v/>
                </c:pt>
                <c:pt idx="2">
                  <c:v>13.4</c:v>
                </c:pt>
                <c:pt idx="3">
                  <c:v>10.8</c:v>
                </c:pt>
                <c:pt idx="4">
                  <c:v/>
                </c:pt>
                <c:pt idx="5">
                  <c:v>7.4</c:v>
                </c:pt>
                <c:pt idx="6">
                  <c:v>11.8</c:v>
                </c:pt>
                <c:pt idx="7">
                  <c:v>13.2</c:v>
                </c:pt>
                <c:pt idx="8">
                  <c:v>17.3</c:v>
                </c:pt>
                <c:pt idx="9">
                  <c:v/>
                </c:pt>
                <c:pt idx="10">
                  <c:v/>
                </c:pt>
                <c:pt idx="11">
                  <c:v/>
                </c:pt>
                <c:pt idx="12">
                  <c:v>11.9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2.5</c:v>
                </c:pt>
                <c:pt idx="1">
                  <c:v/>
                </c:pt>
                <c:pt idx="2">
                  <c:v>3.6</c:v>
                </c:pt>
                <c:pt idx="3">
                  <c:v>0.9</c:v>
                </c:pt>
                <c:pt idx="4">
                  <c:v/>
                </c:pt>
                <c:pt idx="5">
                  <c:v>2.7</c:v>
                </c:pt>
                <c:pt idx="6">
                  <c:v>2.7</c:v>
                </c:pt>
                <c:pt idx="7">
                  <c:v>2.1</c:v>
                </c:pt>
                <c:pt idx="8">
                  <c:v>1.1</c:v>
                </c:pt>
                <c:pt idx="9">
                  <c:v/>
                </c:pt>
                <c:pt idx="10">
                  <c:v/>
                </c:pt>
                <c:pt idx="11">
                  <c:v/>
                </c:pt>
                <c:pt idx="12">
                  <c:v>1.9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4"/>
                <c:pt idx="0">
                  <c:v>1995</c:v>
                </c:pt>
                <c:pt idx="1">
                  <c:v>1997</c:v>
                </c:pt>
                <c:pt idx="2">
                  <c:v>1999</c:v>
                </c:pt>
                <c:pt idx="3">
                  <c:v>2001</c:v>
                </c:pt>
                <c:pt idx="4">
                  <c:v>2003</c:v>
                </c:pt>
                <c:pt idx="5">
                  <c:v>2005</c:v>
                </c:pt>
                <c:pt idx="6">
                  <c:v>2007</c:v>
                </c:pt>
                <c:pt idx="7">
                  <c:v>2009</c:v>
                </c:pt>
                <c:pt idx="8">
                  <c:v>2011</c:v>
                </c:pt>
                <c:pt idx="9">
                  <c:v>2013</c:v>
                </c:pt>
                <c:pt idx="10">
                  <c:v>2015</c:v>
                </c:pt>
                <c:pt idx="11">
                  <c:v>2017</c:v>
                </c:pt>
              </c:numCache>
            </c:numRef>
          </c:cat>
          <c:val>
            <c:numRef>
              <c:f>Sheet1!$B$2:$B$13</c:f>
              <c:numCache>
                <c:formatCode>General</c:formatCode>
                <c:ptCount val="14"/>
                <c:pt idx="0">
                  <c:v>3.5</c:v>
                </c:pt>
                <c:pt idx="1">
                  <c:v>3.4</c:v>
                </c:pt>
                <c:pt idx="2">
                  <c:v>3.2</c:v>
                </c:pt>
                <c:pt idx="3">
                  <c:v/>
                </c:pt>
                <c:pt idx="4">
                  <c:v>2.3</c:v>
                </c:pt>
                <c:pt idx="5">
                  <c:v>2.7</c:v>
                </c:pt>
                <c:pt idx="6">
                  <c:v>2.8</c:v>
                </c:pt>
                <c:pt idx="7">
                  <c:v>4.0</c:v>
                </c:pt>
                <c:pt idx="8">
                  <c:v>2.2</c:v>
                </c:pt>
                <c:pt idx="9">
                  <c:v>2.1</c:v>
                </c:pt>
                <c:pt idx="10">
                  <c:v>3.5</c:v>
                </c:pt>
                <c:pt idx="11">
                  <c:v>2.5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24.0</c:v>
                </c:pt>
                <c:pt idx="1">
                  <c:v/>
                </c:pt>
                <c:pt idx="2">
                  <c:v>26.9</c:v>
                </c:pt>
                <c:pt idx="3">
                  <c:v>20.5</c:v>
                </c:pt>
                <c:pt idx="4">
                  <c:v/>
                </c:pt>
                <c:pt idx="5">
                  <c:v>25.2</c:v>
                </c:pt>
                <c:pt idx="6">
                  <c:v>24.0</c:v>
                </c:pt>
                <c:pt idx="7">
                  <c:v>23.4</c:v>
                </c:pt>
                <c:pt idx="8">
                  <c:v>22.8</c:v>
                </c:pt>
                <c:pt idx="9">
                  <c:v/>
                </c:pt>
                <c:pt idx="10">
                  <c:v/>
                </c:pt>
                <c:pt idx="11">
                  <c:v/>
                </c:pt>
                <c:pt idx="12">
                  <c:v>23.4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25.5</c:v>
                </c:pt>
                <c:pt idx="1">
                  <c:v>32.6</c:v>
                </c:pt>
                <c:pt idx="2">
                  <c:v>34.0</c:v>
                </c:pt>
                <c:pt idx="3">
                  <c:v>27.8</c:v>
                </c:pt>
                <c:pt idx="4">
                  <c:v/>
                </c:pt>
                <c:pt idx="5">
                  <c:v>26.5</c:v>
                </c:pt>
                <c:pt idx="6">
                  <c:v>24.8</c:v>
                </c:pt>
                <c:pt idx="7">
                  <c:v>28.6</c:v>
                </c:pt>
                <c:pt idx="8">
                  <c:v>28.0</c:v>
                </c:pt>
                <c:pt idx="9">
                  <c:v>17.3</c:v>
                </c:pt>
                <c:pt idx="10">
                  <c:v>17.1</c:v>
                </c:pt>
                <c:pt idx="11">
                  <c:v>25.9</c:v>
                </c:pt>
                <c:pt idx="12">
                  <c:v>24.0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45.9</c:v>
                </c:pt>
                <c:pt idx="1">
                  <c:v/>
                </c:pt>
                <c:pt idx="2">
                  <c:v>47.7</c:v>
                </c:pt>
                <c:pt idx="3">
                  <c:v>44.2</c:v>
                </c:pt>
                <c:pt idx="4">
                  <c:v/>
                </c:pt>
                <c:pt idx="5">
                  <c:v>21.9</c:v>
                </c:pt>
                <c:pt idx="6">
                  <c:v>45.3</c:v>
                </c:pt>
                <c:pt idx="7">
                  <c:v>54.4</c:v>
                </c:pt>
                <c:pt idx="8">
                  <c:v>68.3</c:v>
                </c:pt>
                <c:pt idx="9">
                  <c:v/>
                </c:pt>
                <c:pt idx="10">
                  <c:v/>
                </c:pt>
                <c:pt idx="11">
                  <c:v/>
                </c:pt>
                <c:pt idx="12">
                  <c:v>45.1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63.1</c:v>
                </c:pt>
                <c:pt idx="1">
                  <c:v>60.9</c:v>
                </c:pt>
                <c:pt idx="2">
                  <c:v>55.5</c:v>
                </c:pt>
                <c:pt idx="3">
                  <c:v>54.8</c:v>
                </c:pt>
                <c:pt idx="4">
                  <c:v/>
                </c:pt>
                <c:pt idx="5">
                  <c:v>52.0</c:v>
                </c:pt>
                <c:pt idx="6">
                  <c:v>52.5</c:v>
                </c:pt>
                <c:pt idx="7">
                  <c:v>53.7</c:v>
                </c:pt>
                <c:pt idx="8">
                  <c:v>54.1</c:v>
                </c:pt>
                <c:pt idx="9">
                  <c:v>50.9</c:v>
                </c:pt>
                <c:pt idx="10">
                  <c:v>53.7</c:v>
                </c:pt>
                <c:pt idx="11">
                  <c:v>46.7</c:v>
                </c:pt>
                <c:pt idx="12">
                  <c:v>45.9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3.8</c:v>
                </c:pt>
                <c:pt idx="1">
                  <c:v/>
                </c:pt>
                <c:pt idx="2">
                  <c:v>4.7</c:v>
                </c:pt>
                <c:pt idx="3">
                  <c:v>2.6</c:v>
                </c:pt>
                <c:pt idx="4">
                  <c:v/>
                </c:pt>
                <c:pt idx="5">
                  <c:v>3.2</c:v>
                </c:pt>
                <c:pt idx="6">
                  <c:v>2.6</c:v>
                </c:pt>
                <c:pt idx="7">
                  <c:v>3.0</c:v>
                </c:pt>
                <c:pt idx="8">
                  <c:v>6.2</c:v>
                </c:pt>
                <c:pt idx="9">
                  <c:v/>
                </c:pt>
                <c:pt idx="10">
                  <c:v/>
                </c:pt>
                <c:pt idx="11">
                  <c:v/>
                </c:pt>
                <c:pt idx="12">
                  <c:v>3.3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12.2</c:v>
                </c:pt>
                <c:pt idx="1">
                  <c:v>11.0</c:v>
                </c:pt>
                <c:pt idx="2">
                  <c:v>7.4</c:v>
                </c:pt>
                <c:pt idx="3">
                  <c:v>8.9</c:v>
                </c:pt>
                <c:pt idx="4">
                  <c:v/>
                </c:pt>
                <c:pt idx="5">
                  <c:v>7.3</c:v>
                </c:pt>
                <c:pt idx="6">
                  <c:v>7.3</c:v>
                </c:pt>
                <c:pt idx="7">
                  <c:v>6.5</c:v>
                </c:pt>
                <c:pt idx="8">
                  <c:v>6.0</c:v>
                </c:pt>
                <c:pt idx="9">
                  <c:v>4.9</c:v>
                </c:pt>
                <c:pt idx="10">
                  <c:v>5.1</c:v>
                </c:pt>
                <c:pt idx="11">
                  <c:v>5.1</c:v>
                </c:pt>
                <c:pt idx="12">
                  <c:v>3.8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11.5</c:v>
                </c:pt>
                <c:pt idx="1">
                  <c:v/>
                </c:pt>
                <c:pt idx="2">
                  <c:v>12.6</c:v>
                </c:pt>
                <c:pt idx="3">
                  <c:v>10.2</c:v>
                </c:pt>
                <c:pt idx="4">
                  <c:v/>
                </c:pt>
                <c:pt idx="5">
                  <c:v>4.1</c:v>
                </c:pt>
                <c:pt idx="6">
                  <c:v>10.4</c:v>
                </c:pt>
                <c:pt idx="7">
                  <c:v>13.9</c:v>
                </c:pt>
                <c:pt idx="8">
                  <c:v>18.7</c:v>
                </c:pt>
                <c:pt idx="9">
                  <c:v/>
                </c:pt>
                <c:pt idx="10">
                  <c:v/>
                </c:pt>
                <c:pt idx="11">
                  <c:v/>
                </c:pt>
                <c:pt idx="12">
                  <c:v>10.5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22.4</c:v>
                </c:pt>
                <c:pt idx="1">
                  <c:v>19.6</c:v>
                </c:pt>
                <c:pt idx="2">
                  <c:v>17.0</c:v>
                </c:pt>
                <c:pt idx="3">
                  <c:v>18.6</c:v>
                </c:pt>
                <c:pt idx="4">
                  <c:v/>
                </c:pt>
                <c:pt idx="5">
                  <c:v>16.5</c:v>
                </c:pt>
                <c:pt idx="6">
                  <c:v>14.8</c:v>
                </c:pt>
                <c:pt idx="7">
                  <c:v>16.5</c:v>
                </c:pt>
                <c:pt idx="8">
                  <c:v>15.5</c:v>
                </c:pt>
                <c:pt idx="9">
                  <c:v>12.4</c:v>
                </c:pt>
                <c:pt idx="10">
                  <c:v>16.1</c:v>
                </c:pt>
                <c:pt idx="11">
                  <c:v>13.4</c:v>
                </c:pt>
                <c:pt idx="12">
                  <c:v>11.5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6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33.5</c:v>
                </c:pt>
                <c:pt idx="1">
                  <c:v/>
                </c:pt>
                <c:pt idx="2">
                  <c:v>32.5</c:v>
                </c:pt>
                <c:pt idx="3">
                  <c:v>34.6</c:v>
                </c:pt>
                <c:pt idx="4">
                  <c:v/>
                </c:pt>
                <c:pt idx="5">
                  <c:v>15.9</c:v>
                </c:pt>
                <c:pt idx="6">
                  <c:v>31.5</c:v>
                </c:pt>
                <c:pt idx="7">
                  <c:v>42.2</c:v>
                </c:pt>
                <c:pt idx="8">
                  <c:v>49.1</c:v>
                </c:pt>
                <c:pt idx="9">
                  <c:v/>
                </c:pt>
                <c:pt idx="10">
                  <c:v/>
                </c:pt>
                <c:pt idx="11">
                  <c:v/>
                </c:pt>
                <c:pt idx="12">
                  <c:v>33.1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6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45.6</c:v>
                </c:pt>
                <c:pt idx="1">
                  <c:v>45.3</c:v>
                </c:pt>
                <c:pt idx="2">
                  <c:v>40.4</c:v>
                </c:pt>
                <c:pt idx="3">
                  <c:v>40.4</c:v>
                </c:pt>
                <c:pt idx="4">
                  <c:v/>
                </c:pt>
                <c:pt idx="5">
                  <c:v>38.8</c:v>
                </c:pt>
                <c:pt idx="6">
                  <c:v>39.3</c:v>
                </c:pt>
                <c:pt idx="7">
                  <c:v>41.4</c:v>
                </c:pt>
                <c:pt idx="8">
                  <c:v>40.3</c:v>
                </c:pt>
                <c:pt idx="9">
                  <c:v>37.6</c:v>
                </c:pt>
                <c:pt idx="10">
                  <c:v>40.2</c:v>
                </c:pt>
                <c:pt idx="11">
                  <c:v>35.5</c:v>
                </c:pt>
                <c:pt idx="12">
                  <c:v>33.5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5.4</c:v>
                </c:pt>
                <c:pt idx="1">
                  <c:v/>
                </c:pt>
                <c:pt idx="2">
                  <c:v>7.6</c:v>
                </c:pt>
                <c:pt idx="3">
                  <c:v>2.6</c:v>
                </c:pt>
                <c:pt idx="4">
                  <c:v/>
                </c:pt>
                <c:pt idx="5">
                  <c:v>5.2</c:v>
                </c:pt>
                <c:pt idx="6">
                  <c:v>3.9</c:v>
                </c:pt>
                <c:pt idx="7">
                  <c:v>5.2</c:v>
                </c:pt>
                <c:pt idx="8">
                  <c:v>6.7</c:v>
                </c:pt>
                <c:pt idx="9">
                  <c:v/>
                </c:pt>
                <c:pt idx="10">
                  <c:v/>
                </c:pt>
                <c:pt idx="11">
                  <c:v/>
                </c:pt>
                <c:pt idx="12">
                  <c:v>5.4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15.1</c:v>
                </c:pt>
                <c:pt idx="1">
                  <c:v/>
                </c:pt>
                <c:pt idx="2">
                  <c:v>17.5</c:v>
                </c:pt>
                <c:pt idx="3">
                  <c:v>12.8</c:v>
                </c:pt>
                <c:pt idx="4">
                  <c:v/>
                </c:pt>
                <c:pt idx="5">
                  <c:v/>
                </c:pt>
                <c:pt idx="6">
                  <c:v>17.4</c:v>
                </c:pt>
                <c:pt idx="7">
                  <c:v>10.3</c:v>
                </c:pt>
                <c:pt idx="8">
                  <c:v>14.3</c:v>
                </c:pt>
                <c:pt idx="9">
                  <c:v/>
                </c:pt>
                <c:pt idx="10">
                  <c:v/>
                </c:pt>
                <c:pt idx="11">
                  <c:v/>
                </c:pt>
                <c:pt idx="12">
                  <c:v>14.4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23.3</c:v>
                </c:pt>
                <c:pt idx="1">
                  <c:v>25.6</c:v>
                </c:pt>
                <c:pt idx="2">
                  <c:v>27.4</c:v>
                </c:pt>
                <c:pt idx="3">
                  <c:v>29.2</c:v>
                </c:pt>
                <c:pt idx="4">
                  <c:v/>
                </c:pt>
                <c:pt idx="5">
                  <c:v>24.6</c:v>
                </c:pt>
                <c:pt idx="6">
                  <c:v>20.7</c:v>
                </c:pt>
                <c:pt idx="7">
                  <c:v>22.3</c:v>
                </c:pt>
                <c:pt idx="8">
                  <c:v>22.3</c:v>
                </c:pt>
                <c:pt idx="9">
                  <c:v>19.8</c:v>
                </c:pt>
                <c:pt idx="10">
                  <c:v>18.3</c:v>
                </c:pt>
                <c:pt idx="11">
                  <c:v>18.5</c:v>
                </c:pt>
                <c:pt idx="12">
                  <c:v>15.1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50.7</c:v>
                </c:pt>
                <c:pt idx="1">
                  <c:v/>
                </c:pt>
                <c:pt idx="2">
                  <c:v>53.8</c:v>
                </c:pt>
                <c:pt idx="3">
                  <c:v>48.1</c:v>
                </c:pt>
                <c:pt idx="4">
                  <c:v/>
                </c:pt>
                <c:pt idx="5">
                  <c:v/>
                </c:pt>
                <c:pt idx="6">
                  <c:v>53.9</c:v>
                </c:pt>
                <c:pt idx="7">
                  <c:v>44.8</c:v>
                </c:pt>
                <c:pt idx="8">
                  <c:v>47.7</c:v>
                </c:pt>
                <c:pt idx="9">
                  <c:v/>
                </c:pt>
                <c:pt idx="10">
                  <c:v/>
                </c:pt>
                <c:pt idx="11">
                  <c:v/>
                </c:pt>
                <c:pt idx="12">
                  <c:v>51.3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50.3</c:v>
                </c:pt>
                <c:pt idx="1">
                  <c:v>51.3</c:v>
                </c:pt>
                <c:pt idx="2">
                  <c:v>58.9</c:v>
                </c:pt>
                <c:pt idx="3">
                  <c:v>57.3</c:v>
                </c:pt>
                <c:pt idx="4">
                  <c:v/>
                </c:pt>
                <c:pt idx="5">
                  <c:v>64.7</c:v>
                </c:pt>
                <c:pt idx="6">
                  <c:v>61.4</c:v>
                </c:pt>
                <c:pt idx="7">
                  <c:v>61.0</c:v>
                </c:pt>
                <c:pt idx="8">
                  <c:v>54.4</c:v>
                </c:pt>
                <c:pt idx="9">
                  <c:v>60.3</c:v>
                </c:pt>
                <c:pt idx="10">
                  <c:v>53.4</c:v>
                </c:pt>
                <c:pt idx="11">
                  <c:v>51.5</c:v>
                </c:pt>
                <c:pt idx="12">
                  <c:v>50.7</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25.4</c:v>
                </c:pt>
                <c:pt idx="1">
                  <c:v/>
                </c:pt>
                <c:pt idx="2">
                  <c:v>19.1</c:v>
                </c:pt>
                <c:pt idx="3">
                  <c:v>30.9</c:v>
                </c:pt>
                <c:pt idx="4">
                  <c:v/>
                </c:pt>
                <c:pt idx="5">
                  <c:v/>
                </c:pt>
                <c:pt idx="6">
                  <c:v>22.4</c:v>
                </c:pt>
                <c:pt idx="7">
                  <c:v>30.6</c:v>
                </c:pt>
                <c:pt idx="8">
                  <c:v>26.2</c:v>
                </c:pt>
                <c:pt idx="9">
                  <c:v/>
                </c:pt>
                <c:pt idx="10">
                  <c:v/>
                </c:pt>
                <c:pt idx="11">
                  <c:v/>
                </c:pt>
                <c:pt idx="12">
                  <c:v>26.5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20.5</c:v>
                </c:pt>
                <c:pt idx="1">
                  <c:v>19.6</c:v>
                </c:pt>
                <c:pt idx="2">
                  <c:v>20.4</c:v>
                </c:pt>
                <c:pt idx="3">
                  <c:v>19.6</c:v>
                </c:pt>
                <c:pt idx="4">
                  <c:v/>
                </c:pt>
                <c:pt idx="5">
                  <c:v>24.6</c:v>
                </c:pt>
                <c:pt idx="6">
                  <c:v>24.0</c:v>
                </c:pt>
                <c:pt idx="7">
                  <c:v>25.0</c:v>
                </c:pt>
                <c:pt idx="8">
                  <c:v>23.1</c:v>
                </c:pt>
                <c:pt idx="9">
                  <c:v>25.5</c:v>
                </c:pt>
                <c:pt idx="10">
                  <c:v>25.9</c:v>
                </c:pt>
                <c:pt idx="11">
                  <c:v>28.2</c:v>
                </c:pt>
                <c:pt idx="12">
                  <c:v>25.4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3.6</c:v>
                </c:pt>
                <c:pt idx="1">
                  <c:v/>
                </c:pt>
                <c:pt idx="2">
                  <c:v>2.0</c:v>
                </c:pt>
                <c:pt idx="3">
                  <c:v>4.9</c:v>
                </c:pt>
                <c:pt idx="4">
                  <c:v/>
                </c:pt>
                <c:pt idx="5">
                  <c:v/>
                </c:pt>
                <c:pt idx="6">
                  <c:v>3.2</c:v>
                </c:pt>
                <c:pt idx="7">
                  <c:v>3.1</c:v>
                </c:pt>
                <c:pt idx="8">
                  <c:v>5.6</c:v>
                </c:pt>
                <c:pt idx="9">
                  <c:v/>
                </c:pt>
                <c:pt idx="10">
                  <c:v/>
                </c:pt>
                <c:pt idx="11">
                  <c:v/>
                </c:pt>
                <c:pt idx="12">
                  <c:v>3.8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1.1</c:v>
                </c:pt>
                <c:pt idx="1">
                  <c:v>3.4</c:v>
                </c:pt>
                <c:pt idx="2">
                  <c:v>3.6</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5.9</c:v>
                </c:pt>
                <c:pt idx="1">
                  <c:v/>
                </c:pt>
                <c:pt idx="2">
                  <c:v>3.3</c:v>
                </c:pt>
                <c:pt idx="3">
                  <c:v>8.4</c:v>
                </c:pt>
                <c:pt idx="4">
                  <c:v/>
                </c:pt>
                <c:pt idx="5">
                  <c:v/>
                </c:pt>
                <c:pt idx="6">
                  <c:v>7.6</c:v>
                </c:pt>
                <c:pt idx="7">
                  <c:v>7.8</c:v>
                </c:pt>
                <c:pt idx="8">
                  <c:v>3.6</c:v>
                </c:pt>
                <c:pt idx="9">
                  <c:v/>
                </c:pt>
                <c:pt idx="10">
                  <c:v/>
                </c:pt>
                <c:pt idx="11">
                  <c:v/>
                </c:pt>
                <c:pt idx="12">
                  <c:v>5.9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4.9</c:v>
                </c:pt>
                <c:pt idx="1">
                  <c:v>5.0</c:v>
                </c:pt>
                <c:pt idx="2">
                  <c:v>5.9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34.9</c:v>
                </c:pt>
                <c:pt idx="1">
                  <c:v/>
                </c:pt>
                <c:pt idx="2">
                  <c:v>24.4</c:v>
                </c:pt>
                <c:pt idx="3">
                  <c:v>44.2</c:v>
                </c:pt>
                <c:pt idx="4">
                  <c:v/>
                </c:pt>
                <c:pt idx="5">
                  <c:v/>
                </c:pt>
                <c:pt idx="6">
                  <c:v>33.1</c:v>
                </c:pt>
                <c:pt idx="7">
                  <c:v>41.5</c:v>
                </c:pt>
                <c:pt idx="8">
                  <c:v>35.4</c:v>
                </c:pt>
                <c:pt idx="9">
                  <c:v/>
                </c:pt>
                <c:pt idx="10">
                  <c:v/>
                </c:pt>
                <c:pt idx="11">
                  <c:v/>
                </c:pt>
                <c:pt idx="12">
                  <c:v>36.1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32.0</c:v>
                </c:pt>
                <c:pt idx="1">
                  <c:v>36.6</c:v>
                </c:pt>
                <c:pt idx="2">
                  <c:v>34.9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11.9</c:v>
                </c:pt>
                <c:pt idx="1">
                  <c:v/>
                </c:pt>
                <c:pt idx="2">
                  <c:v>9.0</c:v>
                </c:pt>
                <c:pt idx="3">
                  <c:v>14.7</c:v>
                </c:pt>
                <c:pt idx="4">
                  <c:v/>
                </c:pt>
                <c:pt idx="5">
                  <c:v/>
                </c:pt>
                <c:pt idx="6">
                  <c:v>13.9</c:v>
                </c:pt>
                <c:pt idx="7">
                  <c:v>12.5</c:v>
                </c:pt>
                <c:pt idx="8">
                  <c:v>12.3</c:v>
                </c:pt>
                <c:pt idx="9">
                  <c:v/>
                </c:pt>
                <c:pt idx="10">
                  <c:v/>
                </c:pt>
                <c:pt idx="11">
                  <c:v/>
                </c:pt>
                <c:pt idx="12">
                  <c:v>12.4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11.0</c:v>
                </c:pt>
                <c:pt idx="1">
                  <c:v>11.6</c:v>
                </c:pt>
                <c:pt idx="2">
                  <c:v>11.9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7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14.2</c:v>
                </c:pt>
                <c:pt idx="1">
                  <c:v/>
                </c:pt>
                <c:pt idx="2">
                  <c:v>15.8</c:v>
                </c:pt>
                <c:pt idx="3">
                  <c:v>12.9</c:v>
                </c:pt>
                <c:pt idx="4">
                  <c:v/>
                </c:pt>
                <c:pt idx="5">
                  <c:v/>
                </c:pt>
                <c:pt idx="6">
                  <c:v>11.3</c:v>
                </c:pt>
                <c:pt idx="7">
                  <c:v>14.5</c:v>
                </c:pt>
                <c:pt idx="8">
                  <c:v>17.4</c:v>
                </c:pt>
                <c:pt idx="9">
                  <c:v/>
                </c:pt>
                <c:pt idx="10">
                  <c:v/>
                </c:pt>
                <c:pt idx="11">
                  <c:v/>
                </c:pt>
                <c:pt idx="12">
                  <c:v>12.5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7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16.0</c:v>
                </c:pt>
                <c:pt idx="1">
                  <c:v>14.3</c:v>
                </c:pt>
                <c:pt idx="2">
                  <c:v>9.4</c:v>
                </c:pt>
                <c:pt idx="3">
                  <c:v>12.5</c:v>
                </c:pt>
                <c:pt idx="4">
                  <c:v/>
                </c:pt>
                <c:pt idx="5">
                  <c:v>9.9</c:v>
                </c:pt>
                <c:pt idx="6">
                  <c:v>9.7</c:v>
                </c:pt>
                <c:pt idx="7">
                  <c:v>10.7</c:v>
                </c:pt>
                <c:pt idx="8">
                  <c:v>12.7</c:v>
                </c:pt>
                <c:pt idx="9">
                  <c:v>7.5</c:v>
                </c:pt>
                <c:pt idx="10">
                  <c:v>13.2</c:v>
                </c:pt>
                <c:pt idx="11">
                  <c:v>12.0</c:v>
                </c:pt>
                <c:pt idx="12">
                  <c:v>14.2</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7.6</c:v>
                </c:pt>
                <c:pt idx="1">
                  <c:v>6.3</c:v>
                </c:pt>
                <c:pt idx="2">
                  <c:v>5.4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19.5</c:v>
                </c:pt>
                <c:pt idx="1">
                  <c:v/>
                </c:pt>
                <c:pt idx="2">
                  <c:v>23.4</c:v>
                </c:pt>
                <c:pt idx="3">
                  <c:v>15.4</c:v>
                </c:pt>
                <c:pt idx="4">
                  <c:v/>
                </c:pt>
                <c:pt idx="5">
                  <c:v>16.4</c:v>
                </c:pt>
                <c:pt idx="6">
                  <c:v>22.1</c:v>
                </c:pt>
                <c:pt idx="7">
                  <c:v>16.7</c:v>
                </c:pt>
                <c:pt idx="8">
                  <c:v>22.3</c:v>
                </c:pt>
                <c:pt idx="9">
                  <c:v/>
                </c:pt>
                <c:pt idx="10">
                  <c:v/>
                </c:pt>
                <c:pt idx="11">
                  <c:v/>
                </c:pt>
                <c:pt idx="12">
                  <c:v>19.6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13.2</c:v>
                </c:pt>
                <c:pt idx="1">
                  <c:v/>
                </c:pt>
                <c:pt idx="2">
                  <c:v>13.6</c:v>
                </c:pt>
                <c:pt idx="3">
                  <c:v>14.5</c:v>
                </c:pt>
                <c:pt idx="4">
                  <c:v>14.5</c:v>
                </c:pt>
                <c:pt idx="5">
                  <c:v>14.1</c:v>
                </c:pt>
                <c:pt idx="6">
                  <c:v>14.6</c:v>
                </c:pt>
                <c:pt idx="7">
                  <c:v>15.6</c:v>
                </c:pt>
                <c:pt idx="8">
                  <c:v>17.9</c:v>
                </c:pt>
                <c:pt idx="9">
                  <c:v>19.5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16.0</c:v>
                </c:pt>
                <c:pt idx="1">
                  <c:v/>
                </c:pt>
                <c:pt idx="2">
                  <c:v>13.9</c:v>
                </c:pt>
                <c:pt idx="3">
                  <c:v>18.2</c:v>
                </c:pt>
                <c:pt idx="4">
                  <c:v/>
                </c:pt>
                <c:pt idx="5">
                  <c:v>16.3</c:v>
                </c:pt>
                <c:pt idx="6">
                  <c:v>15.7</c:v>
                </c:pt>
                <c:pt idx="7">
                  <c:v>17.3</c:v>
                </c:pt>
                <c:pt idx="8">
                  <c:v>14.7</c:v>
                </c:pt>
                <c:pt idx="9">
                  <c:v/>
                </c:pt>
                <c:pt idx="10">
                  <c:v/>
                </c:pt>
                <c:pt idx="11">
                  <c:v/>
                </c:pt>
                <c:pt idx="12">
                  <c:v>16.1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13.9</c:v>
                </c:pt>
                <c:pt idx="1">
                  <c:v/>
                </c:pt>
                <c:pt idx="2">
                  <c:v>15.0</c:v>
                </c:pt>
                <c:pt idx="3">
                  <c:v>15.9</c:v>
                </c:pt>
                <c:pt idx="4">
                  <c:v>16.8</c:v>
                </c:pt>
                <c:pt idx="5">
                  <c:v>14.3</c:v>
                </c:pt>
                <c:pt idx="6">
                  <c:v>15.7</c:v>
                </c:pt>
                <c:pt idx="7">
                  <c:v>15.5</c:v>
                </c:pt>
                <c:pt idx="8">
                  <c:v>17.0</c:v>
                </c:pt>
                <c:pt idx="9">
                  <c:v>16.0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30.5</c:v>
                </c:pt>
                <c:pt idx="1">
                  <c:v/>
                </c:pt>
                <c:pt idx="2">
                  <c:v>25.7</c:v>
                </c:pt>
                <c:pt idx="3">
                  <c:v>35.5</c:v>
                </c:pt>
                <c:pt idx="4">
                  <c:v/>
                </c:pt>
                <c:pt idx="5">
                  <c:v>27.6</c:v>
                </c:pt>
                <c:pt idx="6">
                  <c:v>30.5</c:v>
                </c:pt>
                <c:pt idx="7">
                  <c:v>29.3</c:v>
                </c:pt>
                <c:pt idx="8">
                  <c:v>35.2</c:v>
                </c:pt>
                <c:pt idx="9">
                  <c:v/>
                </c:pt>
                <c:pt idx="10">
                  <c:v/>
                </c:pt>
                <c:pt idx="11">
                  <c:v/>
                </c:pt>
                <c:pt idx="12">
                  <c:v>30.8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40.0</c:v>
                </c:pt>
                <c:pt idx="1">
                  <c:v>32.8</c:v>
                </c:pt>
                <c:pt idx="2">
                  <c:v>32.8</c:v>
                </c:pt>
                <c:pt idx="3">
                  <c:v>34.7</c:v>
                </c:pt>
                <c:pt idx="4">
                  <c:v/>
                </c:pt>
                <c:pt idx="5">
                  <c:v>34.9</c:v>
                </c:pt>
                <c:pt idx="6">
                  <c:v>33.7</c:v>
                </c:pt>
                <c:pt idx="7">
                  <c:v>31.0</c:v>
                </c:pt>
                <c:pt idx="8">
                  <c:v>30.6</c:v>
                </c:pt>
                <c:pt idx="9">
                  <c:v>32.7</c:v>
                </c:pt>
                <c:pt idx="10">
                  <c:v>35.6</c:v>
                </c:pt>
                <c:pt idx="11">
                  <c:v>32.7</c:v>
                </c:pt>
                <c:pt idx="12">
                  <c:v>30.5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44.7</c:v>
                </c:pt>
                <c:pt idx="1">
                  <c:v/>
                </c:pt>
                <c:pt idx="2">
                  <c:v>32.2</c:v>
                </c:pt>
                <c:pt idx="3">
                  <c:v>57.9</c:v>
                </c:pt>
                <c:pt idx="4">
                  <c:v/>
                </c:pt>
                <c:pt idx="5">
                  <c:v>42.4</c:v>
                </c:pt>
                <c:pt idx="6">
                  <c:v>42.9</c:v>
                </c:pt>
                <c:pt idx="7">
                  <c:v>46.3</c:v>
                </c:pt>
                <c:pt idx="8">
                  <c:v>48.7</c:v>
                </c:pt>
                <c:pt idx="9">
                  <c:v/>
                </c:pt>
                <c:pt idx="10">
                  <c:v/>
                </c:pt>
                <c:pt idx="11">
                  <c:v/>
                </c:pt>
                <c:pt idx="12">
                  <c:v>44.9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47.3</c:v>
                </c:pt>
                <c:pt idx="1">
                  <c:v>43.3</c:v>
                </c:pt>
                <c:pt idx="2">
                  <c:v>46.8</c:v>
                </c:pt>
                <c:pt idx="3">
                  <c:v>47.0</c:v>
                </c:pt>
                <c:pt idx="4">
                  <c:v/>
                </c:pt>
                <c:pt idx="5">
                  <c:v>51.0</c:v>
                </c:pt>
                <c:pt idx="6">
                  <c:v>49.4</c:v>
                </c:pt>
                <c:pt idx="7">
                  <c:v>45.4</c:v>
                </c:pt>
                <c:pt idx="8">
                  <c:v>48.4</c:v>
                </c:pt>
                <c:pt idx="9">
                  <c:v>46.8</c:v>
                </c:pt>
                <c:pt idx="10">
                  <c:v>50.1</c:v>
                </c:pt>
                <c:pt idx="11">
                  <c:v>49.5</c:v>
                </c:pt>
                <c:pt idx="12">
                  <c:v>44.7</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29.2</c:v>
                </c:pt>
                <c:pt idx="1">
                  <c:v/>
                </c:pt>
                <c:pt idx="2">
                  <c:v>31.3</c:v>
                </c:pt>
                <c:pt idx="3">
                  <c:v>27.1</c:v>
                </c:pt>
                <c:pt idx="4">
                  <c:v/>
                </c:pt>
                <c:pt idx="5">
                  <c:v>28.4</c:v>
                </c:pt>
                <c:pt idx="6">
                  <c:v>27.9</c:v>
                </c:pt>
                <c:pt idx="7">
                  <c:v>27.2</c:v>
                </c:pt>
                <c:pt idx="8">
                  <c:v>34.2</c:v>
                </c:pt>
                <c:pt idx="9">
                  <c:v/>
                </c:pt>
                <c:pt idx="10">
                  <c:v/>
                </c:pt>
                <c:pt idx="11">
                  <c:v/>
                </c:pt>
                <c:pt idx="12">
                  <c:v>29.3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22.1</c:v>
                </c:pt>
                <c:pt idx="1">
                  <c:v/>
                </c:pt>
                <c:pt idx="2">
                  <c:v>20.9</c:v>
                </c:pt>
                <c:pt idx="3">
                  <c:v>18.9</c:v>
                </c:pt>
                <c:pt idx="4">
                  <c:v>24.2</c:v>
                </c:pt>
                <c:pt idx="5">
                  <c:v>22.3</c:v>
                </c:pt>
                <c:pt idx="6">
                  <c:v>24.0</c:v>
                </c:pt>
                <c:pt idx="7">
                  <c:v>24.9</c:v>
                </c:pt>
                <c:pt idx="8">
                  <c:v>29.1</c:v>
                </c:pt>
                <c:pt idx="9">
                  <c:v>29.2</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14.8</c:v>
                </c:pt>
                <c:pt idx="1">
                  <c:v/>
                </c:pt>
                <c:pt idx="2">
                  <c:v>17.7</c:v>
                </c:pt>
                <c:pt idx="3">
                  <c:v>11.6</c:v>
                </c:pt>
                <c:pt idx="4">
                  <c:v/>
                </c:pt>
                <c:pt idx="5">
                  <c:v>16.6</c:v>
                </c:pt>
                <c:pt idx="6">
                  <c:v>13.6</c:v>
                </c:pt>
                <c:pt idx="7">
                  <c:v>13.1</c:v>
                </c:pt>
                <c:pt idx="8">
                  <c:v>15.3</c:v>
                </c:pt>
                <c:pt idx="9">
                  <c:v/>
                </c:pt>
                <c:pt idx="10">
                  <c:v/>
                </c:pt>
                <c:pt idx="11">
                  <c:v/>
                </c:pt>
                <c:pt idx="12">
                  <c:v>13.5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14.2</c:v>
                </c:pt>
                <c:pt idx="1">
                  <c:v/>
                </c:pt>
                <c:pt idx="2">
                  <c:v>13.4</c:v>
                </c:pt>
                <c:pt idx="3">
                  <c:v>14.0</c:v>
                </c:pt>
                <c:pt idx="4">
                  <c:v>14.6</c:v>
                </c:pt>
                <c:pt idx="5">
                  <c:v>13.3</c:v>
                </c:pt>
                <c:pt idx="6">
                  <c:v>13.8</c:v>
                </c:pt>
                <c:pt idx="7">
                  <c:v>11.9</c:v>
                </c:pt>
                <c:pt idx="8">
                  <c:v>14.5</c:v>
                </c:pt>
                <c:pt idx="9">
                  <c:v>14.8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7.9</c:v>
                </c:pt>
                <c:pt idx="1">
                  <c:v/>
                </c:pt>
                <c:pt idx="2">
                  <c:v>9.4</c:v>
                </c:pt>
                <c:pt idx="3">
                  <c:v>6.4</c:v>
                </c:pt>
                <c:pt idx="4">
                  <c:v/>
                </c:pt>
                <c:pt idx="5">
                  <c:v>9.1</c:v>
                </c:pt>
                <c:pt idx="6">
                  <c:v>7.2</c:v>
                </c:pt>
                <c:pt idx="7">
                  <c:v>7.5</c:v>
                </c:pt>
                <c:pt idx="8">
                  <c:v>7.9</c:v>
                </c:pt>
                <c:pt idx="9">
                  <c:v/>
                </c:pt>
                <c:pt idx="10">
                  <c:v/>
                </c:pt>
                <c:pt idx="11">
                  <c:v/>
                </c:pt>
                <c:pt idx="12">
                  <c:v>7.2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6.7</c:v>
                </c:pt>
                <c:pt idx="1">
                  <c:v/>
                </c:pt>
                <c:pt idx="2">
                  <c:v>6.6</c:v>
                </c:pt>
                <c:pt idx="3">
                  <c:v>6.0</c:v>
                </c:pt>
                <c:pt idx="4">
                  <c:v>7.4</c:v>
                </c:pt>
                <c:pt idx="5">
                  <c:v>6.7</c:v>
                </c:pt>
                <c:pt idx="6">
                  <c:v>6.9</c:v>
                </c:pt>
                <c:pt idx="7">
                  <c:v>6.3</c:v>
                </c:pt>
                <c:pt idx="8">
                  <c:v>8.1</c:v>
                </c:pt>
                <c:pt idx="9">
                  <c:v>7.9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8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54.2</c:v>
                </c:pt>
                <c:pt idx="1">
                  <c:v/>
                </c:pt>
                <c:pt idx="2">
                  <c:v>55.4</c:v>
                </c:pt>
                <c:pt idx="3">
                  <c:v>53.1</c:v>
                </c:pt>
                <c:pt idx="4">
                  <c:v/>
                </c:pt>
                <c:pt idx="5">
                  <c:v>54.8</c:v>
                </c:pt>
                <c:pt idx="6">
                  <c:v>58.1</c:v>
                </c:pt>
                <c:pt idx="7">
                  <c:v>55.1</c:v>
                </c:pt>
                <c:pt idx="8">
                  <c:v>49.1</c:v>
                </c:pt>
                <c:pt idx="9">
                  <c:v/>
                </c:pt>
                <c:pt idx="10">
                  <c:v/>
                </c:pt>
                <c:pt idx="11">
                  <c:v/>
                </c:pt>
                <c:pt idx="12">
                  <c:v>54.3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8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57.9</c:v>
                </c:pt>
                <c:pt idx="1">
                  <c:v/>
                </c:pt>
                <c:pt idx="2">
                  <c:v>56.0</c:v>
                </c:pt>
                <c:pt idx="3">
                  <c:v>59.2</c:v>
                </c:pt>
                <c:pt idx="4">
                  <c:v>56.1</c:v>
                </c:pt>
                <c:pt idx="5">
                  <c:v>58.4</c:v>
                </c:pt>
                <c:pt idx="6">
                  <c:v>62.2</c:v>
                </c:pt>
                <c:pt idx="7">
                  <c:v>60.6</c:v>
                </c:pt>
                <c:pt idx="8">
                  <c:v>55.1</c:v>
                </c:pt>
                <c:pt idx="9">
                  <c:v>54.2</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34.0</c:v>
                </c:pt>
                <c:pt idx="1">
                  <c:v/>
                </c:pt>
                <c:pt idx="2">
                  <c:v>33.7</c:v>
                </c:pt>
                <c:pt idx="3">
                  <c:v>34.2</c:v>
                </c:pt>
                <c:pt idx="4">
                  <c:v/>
                </c:pt>
                <c:pt idx="5">
                  <c:v>13.7</c:v>
                </c:pt>
                <c:pt idx="6">
                  <c:v>19.4</c:v>
                </c:pt>
                <c:pt idx="7">
                  <c:v>39.9</c:v>
                </c:pt>
                <c:pt idx="8">
                  <c:v>49.6</c:v>
                </c:pt>
                <c:pt idx="9">
                  <c:v/>
                </c:pt>
                <c:pt idx="10">
                  <c:v/>
                </c:pt>
                <c:pt idx="11">
                  <c:v/>
                </c:pt>
                <c:pt idx="12">
                  <c:v>34.6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26.1</c:v>
                </c:pt>
                <c:pt idx="1">
                  <c:v/>
                </c:pt>
                <c:pt idx="2">
                  <c:v>27.8</c:v>
                </c:pt>
                <c:pt idx="3">
                  <c:v>24.1</c:v>
                </c:pt>
                <c:pt idx="4">
                  <c:v/>
                </c:pt>
                <c:pt idx="5">
                  <c:v>25.7</c:v>
                </c:pt>
                <c:pt idx="6">
                  <c:v>28.2</c:v>
                </c:pt>
                <c:pt idx="7">
                  <c:v>26.8</c:v>
                </c:pt>
                <c:pt idx="8">
                  <c:v>23.8</c:v>
                </c:pt>
                <c:pt idx="9">
                  <c:v/>
                </c:pt>
                <c:pt idx="10">
                  <c:v/>
                </c:pt>
                <c:pt idx="11">
                  <c:v/>
                </c:pt>
                <c:pt idx="12">
                  <c:v>25.5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28.1</c:v>
                </c:pt>
                <c:pt idx="1">
                  <c:v/>
                </c:pt>
                <c:pt idx="2">
                  <c:v>28.4</c:v>
                </c:pt>
                <c:pt idx="3">
                  <c:v>31.1</c:v>
                </c:pt>
                <c:pt idx="4">
                  <c:v>27.7</c:v>
                </c:pt>
                <c:pt idx="5">
                  <c:v>28.1</c:v>
                </c:pt>
                <c:pt idx="6">
                  <c:v>33.0</c:v>
                </c:pt>
                <c:pt idx="7">
                  <c:v>31.2</c:v>
                </c:pt>
                <c:pt idx="8">
                  <c:v>27.9</c:v>
                </c:pt>
                <c:pt idx="9">
                  <c:v>26.1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16.6</c:v>
                </c:pt>
                <c:pt idx="1">
                  <c:v/>
                </c:pt>
                <c:pt idx="2">
                  <c:v>18.5</c:v>
                </c:pt>
                <c:pt idx="3">
                  <c:v>14.3</c:v>
                </c:pt>
                <c:pt idx="4">
                  <c:v/>
                </c:pt>
                <c:pt idx="5">
                  <c:v>18.2</c:v>
                </c:pt>
                <c:pt idx="6">
                  <c:v>16.5</c:v>
                </c:pt>
                <c:pt idx="7">
                  <c:v>17.2</c:v>
                </c:pt>
                <c:pt idx="8">
                  <c:v>13.9</c:v>
                </c:pt>
                <c:pt idx="9">
                  <c:v/>
                </c:pt>
                <c:pt idx="10">
                  <c:v/>
                </c:pt>
                <c:pt idx="11">
                  <c:v/>
                </c:pt>
                <c:pt idx="12">
                  <c:v>15.9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18.3</c:v>
                </c:pt>
                <c:pt idx="1">
                  <c:v/>
                </c:pt>
                <c:pt idx="2">
                  <c:v>18.3</c:v>
                </c:pt>
                <c:pt idx="3">
                  <c:v>20.8</c:v>
                </c:pt>
                <c:pt idx="4">
                  <c:v>19.1</c:v>
                </c:pt>
                <c:pt idx="5">
                  <c:v>17.6</c:v>
                </c:pt>
                <c:pt idx="6">
                  <c:v>20.6</c:v>
                </c:pt>
                <c:pt idx="7">
                  <c:v>20.4</c:v>
                </c:pt>
                <c:pt idx="8">
                  <c:v>18.2</c:v>
                </c:pt>
                <c:pt idx="9">
                  <c:v>16.6</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43.3</c:v>
                </c:pt>
                <c:pt idx="1">
                  <c:v/>
                </c:pt>
                <c:pt idx="2">
                  <c:v>51.0</c:v>
                </c:pt>
                <c:pt idx="3">
                  <c:v>35.9</c:v>
                </c:pt>
                <c:pt idx="4">
                  <c:v/>
                </c:pt>
                <c:pt idx="5">
                  <c:v>48.3</c:v>
                </c:pt>
                <c:pt idx="6">
                  <c:v>42.9</c:v>
                </c:pt>
                <c:pt idx="7">
                  <c:v>42.7</c:v>
                </c:pt>
                <c:pt idx="8">
                  <c:v>37.4</c:v>
                </c:pt>
                <c:pt idx="9">
                  <c:v/>
                </c:pt>
                <c:pt idx="10">
                  <c:v/>
                </c:pt>
                <c:pt idx="11">
                  <c:v/>
                </c:pt>
                <c:pt idx="12">
                  <c:v>43.7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33.3</c:v>
                </c:pt>
                <c:pt idx="1">
                  <c:v/>
                </c:pt>
                <c:pt idx="2">
                  <c:v>32.0</c:v>
                </c:pt>
                <c:pt idx="3">
                  <c:v>35.8</c:v>
                </c:pt>
                <c:pt idx="4">
                  <c:v>38.9</c:v>
                </c:pt>
                <c:pt idx="5">
                  <c:v>36.5</c:v>
                </c:pt>
                <c:pt idx="6">
                  <c:v>37.1</c:v>
                </c:pt>
                <c:pt idx="7">
                  <c:v>37.6</c:v>
                </c:pt>
                <c:pt idx="8">
                  <c:v>42.3</c:v>
                </c:pt>
                <c:pt idx="9">
                  <c:v>43.3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29.8</c:v>
                </c:pt>
                <c:pt idx="1">
                  <c:v/>
                </c:pt>
                <c:pt idx="2">
                  <c:v>29.8</c:v>
                </c:pt>
                <c:pt idx="3">
                  <c:v>29.9</c:v>
                </c:pt>
                <c:pt idx="4">
                  <c:v/>
                </c:pt>
                <c:pt idx="5">
                  <c:v>32.6</c:v>
                </c:pt>
                <c:pt idx="6">
                  <c:v>29.6</c:v>
                </c:pt>
                <c:pt idx="7">
                  <c:v>26.1</c:v>
                </c:pt>
                <c:pt idx="8">
                  <c:v>30.8</c:v>
                </c:pt>
                <c:pt idx="9">
                  <c:v/>
                </c:pt>
                <c:pt idx="10">
                  <c:v/>
                </c:pt>
                <c:pt idx="11">
                  <c:v/>
                </c:pt>
                <c:pt idx="12">
                  <c:v>29.2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19.5</c:v>
                </c:pt>
                <c:pt idx="1">
                  <c:v/>
                </c:pt>
                <c:pt idx="2">
                  <c:v>21.2</c:v>
                </c:pt>
                <c:pt idx="3">
                  <c:v>24.4</c:v>
                </c:pt>
                <c:pt idx="4">
                  <c:v>25.1</c:v>
                </c:pt>
                <c:pt idx="5">
                  <c:v>26.3</c:v>
                </c:pt>
                <c:pt idx="6">
                  <c:v>23.5</c:v>
                </c:pt>
                <c:pt idx="7">
                  <c:v>26.5</c:v>
                </c:pt>
                <c:pt idx="8">
                  <c:v>30.8</c:v>
                </c:pt>
                <c:pt idx="9">
                  <c:v>29.8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59.7</c:v>
                </c:pt>
                <c:pt idx="1">
                  <c:v/>
                </c:pt>
                <c:pt idx="2">
                  <c:v>61.3</c:v>
                </c:pt>
                <c:pt idx="3">
                  <c:v>58.4</c:v>
                </c:pt>
                <c:pt idx="4">
                  <c:v/>
                </c:pt>
                <c:pt idx="5">
                  <c:v>62.1</c:v>
                </c:pt>
                <c:pt idx="6">
                  <c:v>56.8</c:v>
                </c:pt>
                <c:pt idx="7">
                  <c:v>55.7</c:v>
                </c:pt>
                <c:pt idx="8">
                  <c:v>63.8</c:v>
                </c:pt>
                <c:pt idx="9">
                  <c:v/>
                </c:pt>
                <c:pt idx="10">
                  <c:v/>
                </c:pt>
                <c:pt idx="11">
                  <c:v/>
                </c:pt>
                <c:pt idx="12">
                  <c:v>59.2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53.2</c:v>
                </c:pt>
                <c:pt idx="1">
                  <c:v/>
                </c:pt>
                <c:pt idx="2">
                  <c:v>53.8</c:v>
                </c:pt>
                <c:pt idx="3">
                  <c:v>52.6</c:v>
                </c:pt>
                <c:pt idx="4">
                  <c:v>55.3</c:v>
                </c:pt>
                <c:pt idx="5">
                  <c:v>52.9</c:v>
                </c:pt>
                <c:pt idx="6">
                  <c:v>56.7</c:v>
                </c:pt>
                <c:pt idx="7">
                  <c:v>52.8</c:v>
                </c:pt>
                <c:pt idx="8">
                  <c:v>58.6</c:v>
                </c:pt>
                <c:pt idx="9">
                  <c:v>59.7</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22.9</c:v>
                </c:pt>
                <c:pt idx="1">
                  <c:v/>
                </c:pt>
                <c:pt idx="2">
                  <c:v>27.9</c:v>
                </c:pt>
                <c:pt idx="3">
                  <c:v>17.6</c:v>
                </c:pt>
                <c:pt idx="4">
                  <c:v/>
                </c:pt>
                <c:pt idx="5">
                  <c:v>21.9</c:v>
                </c:pt>
                <c:pt idx="6">
                  <c:v>20.4</c:v>
                </c:pt>
                <c:pt idx="7">
                  <c:v>23.0</c:v>
                </c:pt>
                <c:pt idx="8">
                  <c:v>27.1</c:v>
                </c:pt>
                <c:pt idx="9">
                  <c:v/>
                </c:pt>
                <c:pt idx="10">
                  <c:v/>
                </c:pt>
                <c:pt idx="11">
                  <c:v/>
                </c:pt>
                <c:pt idx="12">
                  <c:v>22.0</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14.6</c:v>
                </c:pt>
                <c:pt idx="1">
                  <c:v/>
                </c:pt>
                <c:pt idx="2">
                  <c:v>16.9</c:v>
                </c:pt>
                <c:pt idx="3">
                  <c:v>16.8</c:v>
                </c:pt>
                <c:pt idx="4">
                  <c:v>18.3</c:v>
                </c:pt>
                <c:pt idx="5">
                  <c:v>19.9</c:v>
                </c:pt>
                <c:pt idx="6">
                  <c:v>18.0</c:v>
                </c:pt>
                <c:pt idx="7">
                  <c:v>19.0</c:v>
                </c:pt>
                <c:pt idx="8">
                  <c:v>23.9</c:v>
                </c:pt>
                <c:pt idx="9">
                  <c:v>22.9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8.5</c:v>
                </c:pt>
                <c:pt idx="1">
                  <c:v/>
                </c:pt>
                <c:pt idx="2">
                  <c:v>11.1</c:v>
                </c:pt>
                <c:pt idx="3">
                  <c:v>5.9</c:v>
                </c:pt>
                <c:pt idx="4">
                  <c:v/>
                </c:pt>
                <c:pt idx="5">
                  <c:v>8.7</c:v>
                </c:pt>
                <c:pt idx="6">
                  <c:v>7.0</c:v>
                </c:pt>
                <c:pt idx="7">
                  <c:v>8.7</c:v>
                </c:pt>
                <c:pt idx="8">
                  <c:v>9.6</c:v>
                </c:pt>
                <c:pt idx="9">
                  <c:v/>
                </c:pt>
                <c:pt idx="10">
                  <c:v/>
                </c:pt>
                <c:pt idx="11">
                  <c:v/>
                </c:pt>
                <c:pt idx="12">
                  <c:v>8.2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3.8</c:v>
                </c:pt>
                <c:pt idx="1">
                  <c:v/>
                </c:pt>
                <c:pt idx="2">
                  <c:v>4.1</c:v>
                </c:pt>
                <c:pt idx="3">
                  <c:v>5.1</c:v>
                </c:pt>
                <c:pt idx="4">
                  <c:v>5.5</c:v>
                </c:pt>
                <c:pt idx="5">
                  <c:v>6.0</c:v>
                </c:pt>
                <c:pt idx="6">
                  <c:v>5.6</c:v>
                </c:pt>
                <c:pt idx="7">
                  <c:v>6.5</c:v>
                </c:pt>
                <c:pt idx="8">
                  <c:v>8.3</c:v>
                </c:pt>
                <c:pt idx="9">
                  <c:v>8.5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9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55.4</c:v>
                </c:pt>
                <c:pt idx="1">
                  <c:v/>
                </c:pt>
                <c:pt idx="2">
                  <c:v>52.7</c:v>
                </c:pt>
                <c:pt idx="3">
                  <c:v>57.4</c:v>
                </c:pt>
                <c:pt idx="4">
                  <c:v/>
                </c:pt>
                <c:pt idx="5">
                  <c:v>52.1</c:v>
                </c:pt>
                <c:pt idx="6">
                  <c:v>58.8</c:v>
                </c:pt>
                <c:pt idx="7">
                  <c:v>58.9</c:v>
                </c:pt>
                <c:pt idx="8">
                  <c:v>51.9</c:v>
                </c:pt>
                <c:pt idx="9">
                  <c:v/>
                </c:pt>
                <c:pt idx="10">
                  <c:v/>
                </c:pt>
                <c:pt idx="11">
                  <c:v/>
                </c:pt>
                <c:pt idx="12">
                  <c:v>55.5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9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65.8</c:v>
                </c:pt>
                <c:pt idx="1">
                  <c:v/>
                </c:pt>
                <c:pt idx="2">
                  <c:v>65.8</c:v>
                </c:pt>
                <c:pt idx="3">
                  <c:v>65.7</c:v>
                </c:pt>
                <c:pt idx="4">
                  <c:v>60.1</c:v>
                </c:pt>
                <c:pt idx="5">
                  <c:v>62.2</c:v>
                </c:pt>
                <c:pt idx="6">
                  <c:v>65.1</c:v>
                </c:pt>
                <c:pt idx="7">
                  <c:v>62.5</c:v>
                </c:pt>
                <c:pt idx="8">
                  <c:v>55.8</c:v>
                </c:pt>
                <c:pt idx="9">
                  <c:v>55.4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35.5</c:v>
                </c:pt>
                <c:pt idx="1">
                  <c:v>35.1</c:v>
                </c:pt>
                <c:pt idx="2">
                  <c:v>34.0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22.5</c:v>
                </c:pt>
                <c:pt idx="1">
                  <c:v/>
                </c:pt>
                <c:pt idx="2">
                  <c:v>23.4</c:v>
                </c:pt>
                <c:pt idx="3">
                  <c:v>20.3</c:v>
                </c:pt>
                <c:pt idx="4">
                  <c:v/>
                </c:pt>
                <c:pt idx="5">
                  <c:v>20.1</c:v>
                </c:pt>
                <c:pt idx="6">
                  <c:v>23.2</c:v>
                </c:pt>
                <c:pt idx="7">
                  <c:v>25.6</c:v>
                </c:pt>
                <c:pt idx="8">
                  <c:v>20.7</c:v>
                </c:pt>
                <c:pt idx="9">
                  <c:v/>
                </c:pt>
                <c:pt idx="10">
                  <c:v/>
                </c:pt>
                <c:pt idx="11">
                  <c:v/>
                </c:pt>
                <c:pt idx="12">
                  <c:v>22.4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30.7</c:v>
                </c:pt>
                <c:pt idx="1">
                  <c:v/>
                </c:pt>
                <c:pt idx="2">
                  <c:v>29.9</c:v>
                </c:pt>
                <c:pt idx="3">
                  <c:v>27.2</c:v>
                </c:pt>
                <c:pt idx="4">
                  <c:v>26.1</c:v>
                </c:pt>
                <c:pt idx="5">
                  <c:v>28.3</c:v>
                </c:pt>
                <c:pt idx="6">
                  <c:v>33.0</c:v>
                </c:pt>
                <c:pt idx="7">
                  <c:v>28.6</c:v>
                </c:pt>
                <c:pt idx="8">
                  <c:v>23.8</c:v>
                </c:pt>
                <c:pt idx="9">
                  <c:v>22.5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11.0</c:v>
                </c:pt>
                <c:pt idx="1">
                  <c:v/>
                </c:pt>
                <c:pt idx="2">
                  <c:v>11.5</c:v>
                </c:pt>
                <c:pt idx="3">
                  <c:v>9.6</c:v>
                </c:pt>
                <c:pt idx="4">
                  <c:v/>
                </c:pt>
                <c:pt idx="5">
                  <c:v>9.9</c:v>
                </c:pt>
                <c:pt idx="6">
                  <c:v>11.9</c:v>
                </c:pt>
                <c:pt idx="7">
                  <c:v>14.6</c:v>
                </c:pt>
                <c:pt idx="8">
                  <c:v>6.9</c:v>
                </c:pt>
                <c:pt idx="9">
                  <c:v/>
                </c:pt>
                <c:pt idx="10">
                  <c:v/>
                </c:pt>
                <c:pt idx="11">
                  <c:v/>
                </c:pt>
                <c:pt idx="12">
                  <c:v>10.7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14.5</c:v>
                </c:pt>
                <c:pt idx="1">
                  <c:v/>
                </c:pt>
                <c:pt idx="2">
                  <c:v>16.3</c:v>
                </c:pt>
                <c:pt idx="3">
                  <c:v>14.5</c:v>
                </c:pt>
                <c:pt idx="4">
                  <c:v>14.0</c:v>
                </c:pt>
                <c:pt idx="5">
                  <c:v>14.5</c:v>
                </c:pt>
                <c:pt idx="6">
                  <c:v>18.7</c:v>
                </c:pt>
                <c:pt idx="7">
                  <c:v>15.3</c:v>
                </c:pt>
                <c:pt idx="8">
                  <c:v>12.9</c:v>
                </c:pt>
                <c:pt idx="9">
                  <c:v>11.0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23.1</c:v>
                </c:pt>
                <c:pt idx="1">
                  <c:v/>
                </c:pt>
                <c:pt idx="2">
                  <c:v>21.1</c:v>
                </c:pt>
                <c:pt idx="3">
                  <c:v>25.3</c:v>
                </c:pt>
                <c:pt idx="4">
                  <c:v/>
                </c:pt>
                <c:pt idx="5">
                  <c:v>22.0</c:v>
                </c:pt>
                <c:pt idx="6">
                  <c:v>22.7</c:v>
                </c:pt>
                <c:pt idx="7">
                  <c:v>24.4</c:v>
                </c:pt>
                <c:pt idx="8">
                  <c:v>23.8</c:v>
                </c:pt>
                <c:pt idx="9">
                  <c:v/>
                </c:pt>
                <c:pt idx="10">
                  <c:v/>
                </c:pt>
                <c:pt idx="11">
                  <c:v/>
                </c:pt>
                <c:pt idx="12">
                  <c:v>23.0</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15.8</c:v>
                </c:pt>
                <c:pt idx="1">
                  <c:v>18.6</c:v>
                </c:pt>
                <c:pt idx="2">
                  <c:v>19.8</c:v>
                </c:pt>
                <c:pt idx="3">
                  <c:v>20.1</c:v>
                </c:pt>
                <c:pt idx="4">
                  <c:v>21.8</c:v>
                </c:pt>
                <c:pt idx="5">
                  <c:v>23.1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26.2</c:v>
                </c:pt>
                <c:pt idx="1">
                  <c:v/>
                </c:pt>
                <c:pt idx="2">
                  <c:v>30.1</c:v>
                </c:pt>
                <c:pt idx="3">
                  <c:v>21.4</c:v>
                </c:pt>
                <c:pt idx="4">
                  <c:v/>
                </c:pt>
                <c:pt idx="5">
                  <c:v>23.9</c:v>
                </c:pt>
                <c:pt idx="6">
                  <c:v>23.2</c:v>
                </c:pt>
                <c:pt idx="7">
                  <c:v>27.9</c:v>
                </c:pt>
                <c:pt idx="8">
                  <c:v>29.8</c:v>
                </c:pt>
                <c:pt idx="9">
                  <c:v/>
                </c:pt>
                <c:pt idx="10">
                  <c:v/>
                </c:pt>
                <c:pt idx="11">
                  <c:v/>
                </c:pt>
                <c:pt idx="12">
                  <c:v>26.4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45.9</c:v>
                </c:pt>
                <c:pt idx="1">
                  <c:v>34.5</c:v>
                </c:pt>
                <c:pt idx="2">
                  <c:v>39.1</c:v>
                </c:pt>
                <c:pt idx="3">
                  <c:v>38.0</c:v>
                </c:pt>
                <c:pt idx="4">
                  <c:v>30.1</c:v>
                </c:pt>
                <c:pt idx="5">
                  <c:v>26.2</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18.1</c:v>
                </c:pt>
                <c:pt idx="1">
                  <c:v/>
                </c:pt>
                <c:pt idx="2">
                  <c:v>22.3</c:v>
                </c:pt>
                <c:pt idx="3">
                  <c:v>13.1</c:v>
                </c:pt>
                <c:pt idx="4">
                  <c:v/>
                </c:pt>
                <c:pt idx="5">
                  <c:v>16.2</c:v>
                </c:pt>
                <c:pt idx="6">
                  <c:v>17.7</c:v>
                </c:pt>
                <c:pt idx="7">
                  <c:v>19.9</c:v>
                </c:pt>
                <c:pt idx="8">
                  <c:v>18.3</c:v>
                </c:pt>
                <c:pt idx="9">
                  <c:v/>
                </c:pt>
                <c:pt idx="10">
                  <c:v/>
                </c:pt>
                <c:pt idx="11">
                  <c:v/>
                </c:pt>
                <c:pt idx="12">
                  <c:v>18.1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35.2</c:v>
                </c:pt>
                <c:pt idx="1">
                  <c:v>24.4</c:v>
                </c:pt>
                <c:pt idx="2">
                  <c:v>28.2</c:v>
                </c:pt>
                <c:pt idx="3">
                  <c:v>29.5</c:v>
                </c:pt>
                <c:pt idx="4">
                  <c:v>22.1</c:v>
                </c:pt>
                <c:pt idx="5">
                  <c:v>18.1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10.5</c:v>
                </c:pt>
                <c:pt idx="1">
                  <c:v/>
                </c:pt>
                <c:pt idx="2">
                  <c:v>13.4</c:v>
                </c:pt>
                <c:pt idx="3">
                  <c:v>7.2</c:v>
                </c:pt>
                <c:pt idx="4">
                  <c:v/>
                </c:pt>
                <c:pt idx="5">
                  <c:v>8.3</c:v>
                </c:pt>
                <c:pt idx="6">
                  <c:v>10.8</c:v>
                </c:pt>
                <c:pt idx="7">
                  <c:v>12.2</c:v>
                </c:pt>
                <c:pt idx="8">
                  <c:v>11.1</c:v>
                </c:pt>
                <c:pt idx="9">
                  <c:v/>
                </c:pt>
                <c:pt idx="10">
                  <c:v/>
                </c:pt>
                <c:pt idx="11">
                  <c:v/>
                </c:pt>
                <c:pt idx="12">
                  <c:v>10.6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21.9</c:v>
                </c:pt>
                <c:pt idx="1">
                  <c:v>14.7</c:v>
                </c:pt>
                <c:pt idx="2">
                  <c:v>15.6</c:v>
                </c:pt>
                <c:pt idx="3">
                  <c:v>18.7</c:v>
                </c:pt>
                <c:pt idx="4">
                  <c:v>13.5</c:v>
                </c:pt>
                <c:pt idx="5">
                  <c:v>10.5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23.1</c:v>
                </c:pt>
                <c:pt idx="1">
                  <c:v/>
                </c:pt>
                <c:pt idx="2">
                  <c:v>18.1</c:v>
                </c:pt>
                <c:pt idx="3">
                  <c:v>28.1</c:v>
                </c:pt>
                <c:pt idx="4">
                  <c:v/>
                </c:pt>
                <c:pt idx="5">
                  <c:v>17.9</c:v>
                </c:pt>
                <c:pt idx="6">
                  <c:v>25.8</c:v>
                </c:pt>
                <c:pt idx="7">
                  <c:v>22.1</c:v>
                </c:pt>
                <c:pt idx="8">
                  <c:v>27.4</c:v>
                </c:pt>
                <c:pt idx="9">
                  <c:v/>
                </c:pt>
                <c:pt idx="10">
                  <c:v/>
                </c:pt>
                <c:pt idx="11">
                  <c:v/>
                </c:pt>
                <c:pt idx="12">
                  <c:v>21.8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17.1</c:v>
                </c:pt>
                <c:pt idx="1">
                  <c:v>21.2</c:v>
                </c:pt>
                <c:pt idx="2">
                  <c:v>23.1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a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32.6</c:v>
                </c:pt>
                <c:pt idx="1">
                  <c:v/>
                </c:pt>
                <c:pt idx="2">
                  <c:v>38.8</c:v>
                </c:pt>
                <c:pt idx="3">
                  <c:v>26.3</c:v>
                </c:pt>
                <c:pt idx="4">
                  <c:v/>
                </c:pt>
                <c:pt idx="5">
                  <c:v>37.2</c:v>
                </c:pt>
                <c:pt idx="6">
                  <c:v>30.3</c:v>
                </c:pt>
                <c:pt idx="7">
                  <c:v>35.7</c:v>
                </c:pt>
                <c:pt idx="8">
                  <c:v>26.1</c:v>
                </c:pt>
                <c:pt idx="9">
                  <c:v/>
                </c:pt>
                <c:pt idx="10">
                  <c:v/>
                </c:pt>
                <c:pt idx="11">
                  <c:v/>
                </c:pt>
                <c:pt idx="12">
                  <c:v>33.4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a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44.2</c:v>
                </c:pt>
                <c:pt idx="1">
                  <c:v>33.8</c:v>
                </c:pt>
                <c:pt idx="2">
                  <c:v>32.6</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23.8</c:v>
                </c:pt>
                <c:pt idx="1">
                  <c:v/>
                </c:pt>
                <c:pt idx="2">
                  <c:v>36.9</c:v>
                </c:pt>
                <c:pt idx="3">
                  <c:v>9.7</c:v>
                </c:pt>
                <c:pt idx="4">
                  <c:v/>
                </c:pt>
                <c:pt idx="5">
                  <c:v>22.4</c:v>
                </c:pt>
                <c:pt idx="6">
                  <c:v>23.0</c:v>
                </c:pt>
                <c:pt idx="7">
                  <c:v>24.9</c:v>
                </c:pt>
                <c:pt idx="8">
                  <c:v>23.9</c:v>
                </c:pt>
                <c:pt idx="9">
                  <c:v/>
                </c:pt>
                <c:pt idx="10">
                  <c:v/>
                </c:pt>
                <c:pt idx="11">
                  <c:v/>
                </c:pt>
                <c:pt idx="12">
                  <c:v>23.4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22.9</c:v>
                </c:pt>
                <c:pt idx="1">
                  <c:v/>
                </c:pt>
                <c:pt idx="2">
                  <c:v>28.9</c:v>
                </c:pt>
                <c:pt idx="3">
                  <c:v>16.7</c:v>
                </c:pt>
                <c:pt idx="4">
                  <c:v/>
                </c:pt>
                <c:pt idx="5">
                  <c:v>27.0</c:v>
                </c:pt>
                <c:pt idx="6">
                  <c:v>20.5</c:v>
                </c:pt>
                <c:pt idx="7">
                  <c:v>24.3</c:v>
                </c:pt>
                <c:pt idx="8">
                  <c:v>18.7</c:v>
                </c:pt>
                <c:pt idx="9">
                  <c:v/>
                </c:pt>
                <c:pt idx="10">
                  <c:v/>
                </c:pt>
                <c:pt idx="11">
                  <c:v/>
                </c:pt>
                <c:pt idx="12">
                  <c:v>23.7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27.5</c:v>
                </c:pt>
                <c:pt idx="1">
                  <c:v>20.8</c:v>
                </c:pt>
                <c:pt idx="2">
                  <c:v>22.9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11.9</c:v>
                </c:pt>
                <c:pt idx="1">
                  <c:v/>
                </c:pt>
                <c:pt idx="2">
                  <c:v>14.8</c:v>
                </c:pt>
                <c:pt idx="3">
                  <c:v>8.8</c:v>
                </c:pt>
                <c:pt idx="4">
                  <c:v/>
                </c:pt>
                <c:pt idx="5">
                  <c:v>14.2</c:v>
                </c:pt>
                <c:pt idx="6">
                  <c:v>10.1</c:v>
                </c:pt>
                <c:pt idx="7">
                  <c:v>12.8</c:v>
                </c:pt>
                <c:pt idx="8">
                  <c:v>9.7</c:v>
                </c:pt>
                <c:pt idx="9">
                  <c:v/>
                </c:pt>
                <c:pt idx="10">
                  <c:v/>
                </c:pt>
                <c:pt idx="11">
                  <c:v/>
                </c:pt>
                <c:pt idx="12">
                  <c:v>12.4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14.2</c:v>
                </c:pt>
                <c:pt idx="1">
                  <c:v>9.9</c:v>
                </c:pt>
                <c:pt idx="2">
                  <c:v>11.9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14.0</c:v>
                </c:pt>
                <c:pt idx="1">
                  <c:v/>
                </c:pt>
                <c:pt idx="2">
                  <c:v>16.0</c:v>
                </c:pt>
                <c:pt idx="3">
                  <c:v>11.9</c:v>
                </c:pt>
                <c:pt idx="4">
                  <c:v/>
                </c:pt>
                <c:pt idx="5">
                  <c:v>12.8</c:v>
                </c:pt>
                <c:pt idx="6">
                  <c:v>15.4</c:v>
                </c:pt>
                <c:pt idx="7">
                  <c:v>14.1</c:v>
                </c:pt>
                <c:pt idx="8">
                  <c:v>13.7</c:v>
                </c:pt>
                <c:pt idx="9">
                  <c:v/>
                </c:pt>
                <c:pt idx="10">
                  <c:v/>
                </c:pt>
                <c:pt idx="11">
                  <c:v/>
                </c:pt>
                <c:pt idx="12">
                  <c:v>13.5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12.4</c:v>
                </c:pt>
                <c:pt idx="1">
                  <c:v>14.8</c:v>
                </c:pt>
                <c:pt idx="2">
                  <c:v>14.0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34.6</c:v>
                </c:pt>
                <c:pt idx="1">
                  <c:v/>
                </c:pt>
                <c:pt idx="2">
                  <c:v>37.4</c:v>
                </c:pt>
                <c:pt idx="3">
                  <c:v>31.9</c:v>
                </c:pt>
                <c:pt idx="4">
                  <c:v/>
                </c:pt>
                <c:pt idx="5">
                  <c:v>36.1</c:v>
                </c:pt>
                <c:pt idx="6">
                  <c:v>33.6</c:v>
                </c:pt>
                <c:pt idx="7">
                  <c:v>34.1</c:v>
                </c:pt>
                <c:pt idx="8">
                  <c:v>34.5</c:v>
                </c:pt>
                <c:pt idx="9">
                  <c:v/>
                </c:pt>
                <c:pt idx="10">
                  <c:v/>
                </c:pt>
                <c:pt idx="11">
                  <c:v/>
                </c:pt>
                <c:pt idx="12">
                  <c:v>34.6</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14"/>
                <c:pt idx="0">
                  <c:v>2013</c:v>
                </c:pt>
                <c:pt idx="1">
                  <c:v>2015</c:v>
                </c:pt>
                <c:pt idx="2">
                  <c:v>2017</c:v>
                </c:pt>
              </c:numCache>
            </c:numRef>
          </c:cat>
          <c:val>
            <c:numRef>
              <c:f>Sheet1!$B$2:$B$4</c:f>
              <c:numCache>
                <c:formatCode>General</c:formatCode>
                <c:ptCount val="14"/>
                <c:pt idx="0">
                  <c:v>38.7</c:v>
                </c:pt>
                <c:pt idx="1">
                  <c:v>34.3</c:v>
                </c:pt>
                <c:pt idx="2">
                  <c:v>34.6</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44.4</c:v>
                </c:pt>
                <c:pt idx="1">
                  <c:v/>
                </c:pt>
                <c:pt idx="2">
                  <c:v>53.3</c:v>
                </c:pt>
                <c:pt idx="3">
                  <c:v>35.4</c:v>
                </c:pt>
                <c:pt idx="4">
                  <c:v/>
                </c:pt>
                <c:pt idx="5">
                  <c:v>53.6</c:v>
                </c:pt>
                <c:pt idx="6">
                  <c:v>43.8</c:v>
                </c:pt>
                <c:pt idx="7">
                  <c:v>41.2</c:v>
                </c:pt>
                <c:pt idx="8">
                  <c:v>38.0</c:v>
                </c:pt>
                <c:pt idx="9">
                  <c:v/>
                </c:pt>
                <c:pt idx="10">
                  <c:v/>
                </c:pt>
                <c:pt idx="11">
                  <c:v/>
                </c:pt>
                <c:pt idx="12">
                  <c:v>44.2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52.4</c:v>
                </c:pt>
                <c:pt idx="1">
                  <c:v>48.5</c:v>
                </c:pt>
                <c:pt idx="2">
                  <c:v>44.9</c:v>
                </c:pt>
                <c:pt idx="3">
                  <c:v>44.4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16.5</c:v>
                </c:pt>
                <c:pt idx="1">
                  <c:v/>
                </c:pt>
                <c:pt idx="2">
                  <c:v>16.1</c:v>
                </c:pt>
                <c:pt idx="3">
                  <c:v>17.0</c:v>
                </c:pt>
                <c:pt idx="4">
                  <c:v/>
                </c:pt>
                <c:pt idx="5">
                  <c:v>12.7</c:v>
                </c:pt>
                <c:pt idx="6">
                  <c:v>16.3</c:v>
                </c:pt>
                <c:pt idx="7">
                  <c:v>14.7</c:v>
                </c:pt>
                <c:pt idx="8">
                  <c:v>23.2</c:v>
                </c:pt>
                <c:pt idx="9">
                  <c:v/>
                </c:pt>
                <c:pt idx="10">
                  <c:v/>
                </c:pt>
                <c:pt idx="11">
                  <c:v/>
                </c:pt>
                <c:pt idx="12">
                  <c:v>16.1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13.3</c:v>
                </c:pt>
                <c:pt idx="1">
                  <c:v>15.0</c:v>
                </c:pt>
                <c:pt idx="2">
                  <c:v>17.2</c:v>
                </c:pt>
                <c:pt idx="3">
                  <c:v>16.5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23.4</c:v>
                </c:pt>
                <c:pt idx="1">
                  <c:v/>
                </c:pt>
                <c:pt idx="2">
                  <c:v>30.4</c:v>
                </c:pt>
                <c:pt idx="3">
                  <c:v>16.1</c:v>
                </c:pt>
                <c:pt idx="4">
                  <c:v/>
                </c:pt>
                <c:pt idx="5">
                  <c:v>29.9</c:v>
                </c:pt>
                <c:pt idx="6">
                  <c:v>23.0</c:v>
                </c:pt>
                <c:pt idx="7">
                  <c:v>21.7</c:v>
                </c:pt>
                <c:pt idx="8">
                  <c:v>17.6</c:v>
                </c:pt>
                <c:pt idx="9">
                  <c:v/>
                </c:pt>
                <c:pt idx="10">
                  <c:v/>
                </c:pt>
                <c:pt idx="11">
                  <c:v/>
                </c:pt>
                <c:pt idx="12">
                  <c:v>23.3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14"/>
                <c:pt idx="0">
                  <c:v>2011</c:v>
                </c:pt>
                <c:pt idx="1">
                  <c:v>2013</c:v>
                </c:pt>
                <c:pt idx="2">
                  <c:v>2015</c:v>
                </c:pt>
                <c:pt idx="3">
                  <c:v>2017</c:v>
                </c:pt>
              </c:numCache>
            </c:numRef>
          </c:cat>
          <c:val>
            <c:numRef>
              <c:f>Sheet1!$B$2:$B$5</c:f>
              <c:numCache>
                <c:formatCode>General</c:formatCode>
                <c:ptCount val="14"/>
                <c:pt idx="0">
                  <c:v>29.0</c:v>
                </c:pt>
                <c:pt idx="1">
                  <c:v>31.0</c:v>
                </c:pt>
                <c:pt idx="2">
                  <c:v>25.8</c:v>
                </c:pt>
                <c:pt idx="3">
                  <c:v>23.4</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b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23.9</c:v>
                </c:pt>
                <c:pt idx="1">
                  <c:v/>
                </c:pt>
                <c:pt idx="2">
                  <c:v>23.7</c:v>
                </c:pt>
                <c:pt idx="3">
                  <c:v>23.7</c:v>
                </c:pt>
                <c:pt idx="4">
                  <c:v/>
                </c:pt>
                <c:pt idx="5">
                  <c:v>25.1</c:v>
                </c:pt>
                <c:pt idx="6">
                  <c:v>24.4</c:v>
                </c:pt>
                <c:pt idx="7">
                  <c:v>20.1</c:v>
                </c:pt>
                <c:pt idx="8">
                  <c:v>25.2</c:v>
                </c:pt>
                <c:pt idx="9">
                  <c:v/>
                </c:pt>
                <c:pt idx="10">
                  <c:v/>
                </c:pt>
                <c:pt idx="11">
                  <c:v/>
                </c:pt>
                <c:pt idx="12">
                  <c:v>22.9</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b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42.2</c:v>
                </c:pt>
                <c:pt idx="1">
                  <c:v/>
                </c:pt>
                <c:pt idx="2">
                  <c:v>33.9</c:v>
                </c:pt>
                <c:pt idx="3">
                  <c:v>38.5</c:v>
                </c:pt>
                <c:pt idx="4">
                  <c:v>32.0</c:v>
                </c:pt>
                <c:pt idx="5">
                  <c:v>31.5</c:v>
                </c:pt>
                <c:pt idx="6">
                  <c:v>31.2</c:v>
                </c:pt>
                <c:pt idx="7">
                  <c:v>32.9</c:v>
                </c:pt>
                <c:pt idx="8">
                  <c:v>26.8</c:v>
                </c:pt>
                <c:pt idx="9">
                  <c:v>23.9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28.7</c:v>
                </c:pt>
                <c:pt idx="1">
                  <c:v>25.6</c:v>
                </c:pt>
                <c:pt idx="2">
                  <c:v>25.5</c:v>
                </c:pt>
                <c:pt idx="3">
                  <c:v>21.5</c:v>
                </c:pt>
                <c:pt idx="4">
                  <c:v/>
                </c:pt>
                <c:pt idx="5">
                  <c:v>20.7</c:v>
                </c:pt>
                <c:pt idx="6">
                  <c:v>22.3</c:v>
                </c:pt>
                <c:pt idx="7">
                  <c:v>21.3</c:v>
                </c:pt>
                <c:pt idx="8">
                  <c:v>24.4</c:v>
                </c:pt>
                <c:pt idx="9">
                  <c:v>20.7</c:v>
                </c:pt>
                <c:pt idx="10">
                  <c:v>24.3</c:v>
                </c:pt>
                <c:pt idx="11">
                  <c:v>26.1</c:v>
                </c:pt>
                <c:pt idx="12">
                  <c:v>23.8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40.8</c:v>
                </c:pt>
                <c:pt idx="1">
                  <c:v/>
                </c:pt>
                <c:pt idx="2">
                  <c:v>39.8</c:v>
                </c:pt>
                <c:pt idx="3">
                  <c:v>41.7</c:v>
                </c:pt>
                <c:pt idx="4">
                  <c:v/>
                </c:pt>
                <c:pt idx="5">
                  <c:v>44.3</c:v>
                </c:pt>
                <c:pt idx="6">
                  <c:v>42.9</c:v>
                </c:pt>
                <c:pt idx="7">
                  <c:v>40.1</c:v>
                </c:pt>
                <c:pt idx="8">
                  <c:v>36.4</c:v>
                </c:pt>
                <c:pt idx="9">
                  <c:v/>
                </c:pt>
                <c:pt idx="10">
                  <c:v/>
                </c:pt>
                <c:pt idx="11">
                  <c:v/>
                </c:pt>
                <c:pt idx="12">
                  <c:v>41.4</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14"/>
                <c:pt idx="0">
                  <c:v>2007</c:v>
                </c:pt>
                <c:pt idx="1">
                  <c:v>2009</c:v>
                </c:pt>
                <c:pt idx="2">
                  <c:v>2011</c:v>
                </c:pt>
                <c:pt idx="3">
                  <c:v>2013</c:v>
                </c:pt>
                <c:pt idx="4">
                  <c:v>2015</c:v>
                </c:pt>
                <c:pt idx="5">
                  <c:v>2017</c:v>
                </c:pt>
              </c:numCache>
            </c:numRef>
          </c:cat>
          <c:val>
            <c:numRef>
              <c:f>Sheet1!$B$2:$B$7</c:f>
              <c:numCache>
                <c:formatCode>General</c:formatCode>
                <c:ptCount val="14"/>
                <c:pt idx="0">
                  <c:v>27.7</c:v>
                </c:pt>
                <c:pt idx="1">
                  <c:v>24.1</c:v>
                </c:pt>
                <c:pt idx="2">
                  <c:v>32.2</c:v>
                </c:pt>
                <c:pt idx="3">
                  <c:v>41.6</c:v>
                </c:pt>
                <c:pt idx="4">
                  <c:v>43.4</c:v>
                </c:pt>
                <c:pt idx="5">
                  <c:v>40.8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38.5</c:v>
                </c:pt>
                <c:pt idx="1">
                  <c:v/>
                </c:pt>
                <c:pt idx="2">
                  <c:v>46.2</c:v>
                </c:pt>
                <c:pt idx="3">
                  <c:v>30.5</c:v>
                </c:pt>
                <c:pt idx="4">
                  <c:v/>
                </c:pt>
                <c:pt idx="5">
                  <c:v>66.0</c:v>
                </c:pt>
                <c:pt idx="6">
                  <c:v>34.6</c:v>
                </c:pt>
                <c:pt idx="7">
                  <c:v>24.9</c:v>
                </c:pt>
                <c:pt idx="8">
                  <c:v>23.3</c:v>
                </c:pt>
                <c:pt idx="9">
                  <c:v/>
                </c:pt>
                <c:pt idx="10">
                  <c:v/>
                </c:pt>
                <c:pt idx="11">
                  <c:v/>
                </c:pt>
                <c:pt idx="12">
                  <c:v>38.3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41.0</c:v>
                </c:pt>
                <c:pt idx="1">
                  <c:v>38.0</c:v>
                </c:pt>
                <c:pt idx="2">
                  <c:v>35.4</c:v>
                </c:pt>
                <c:pt idx="3">
                  <c:v>38.2</c:v>
                </c:pt>
                <c:pt idx="4">
                  <c:v/>
                </c:pt>
                <c:pt idx="5">
                  <c:v>33.2</c:v>
                </c:pt>
                <c:pt idx="6">
                  <c:v>36.2</c:v>
                </c:pt>
                <c:pt idx="7">
                  <c:v>33.2</c:v>
                </c:pt>
                <c:pt idx="8">
                  <c:v>32.6</c:v>
                </c:pt>
                <c:pt idx="9">
                  <c:v>35.7</c:v>
                </c:pt>
                <c:pt idx="10">
                  <c:v>38.2</c:v>
                </c:pt>
                <c:pt idx="11">
                  <c:v>36.8</c:v>
                </c:pt>
                <c:pt idx="12">
                  <c:v>38.5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26.9</c:v>
                </c:pt>
                <c:pt idx="1">
                  <c:v/>
                </c:pt>
                <c:pt idx="2">
                  <c:v>30.8</c:v>
                </c:pt>
                <c:pt idx="3">
                  <c:v>23.3</c:v>
                </c:pt>
                <c:pt idx="4">
                  <c:v/>
                </c:pt>
                <c:pt idx="5">
                  <c:v>50.8</c:v>
                </c:pt>
                <c:pt idx="6">
                  <c:v>24.2</c:v>
                </c:pt>
                <c:pt idx="7">
                  <c:v>13.0</c:v>
                </c:pt>
                <c:pt idx="8">
                  <c:v>15.4</c:v>
                </c:pt>
                <c:pt idx="9">
                  <c:v/>
                </c:pt>
                <c:pt idx="10">
                  <c:v/>
                </c:pt>
                <c:pt idx="11">
                  <c:v/>
                </c:pt>
                <c:pt idx="12">
                  <c:v>26.8</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36.3</c:v>
                </c:pt>
                <c:pt idx="1">
                  <c:v>32.5</c:v>
                </c:pt>
                <c:pt idx="2">
                  <c:v>26.5</c:v>
                </c:pt>
                <c:pt idx="3">
                  <c:v>30.7</c:v>
                </c:pt>
                <c:pt idx="4">
                  <c:v/>
                </c:pt>
                <c:pt idx="5">
                  <c:v>28.6</c:v>
                </c:pt>
                <c:pt idx="6">
                  <c:v>31.7</c:v>
                </c:pt>
                <c:pt idx="7">
                  <c:v>25.5</c:v>
                </c:pt>
                <c:pt idx="8">
                  <c:v>24.0</c:v>
                </c:pt>
                <c:pt idx="9">
                  <c:v>27.7</c:v>
                </c:pt>
                <c:pt idx="10">
                  <c:v>30.7</c:v>
                </c:pt>
                <c:pt idx="11">
                  <c:v>25.2</c:v>
                </c:pt>
                <c:pt idx="12">
                  <c:v>26.9</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50.5</c:v>
                </c:pt>
                <c:pt idx="1">
                  <c:v/>
                </c:pt>
                <c:pt idx="2">
                  <c:v>54.3</c:v>
                </c:pt>
                <c:pt idx="3">
                  <c:v>46.8</c:v>
                </c:pt>
                <c:pt idx="4">
                  <c:v/>
                </c:pt>
                <c:pt idx="5">
                  <c:v>57.5</c:v>
                </c:pt>
                <c:pt idx="6">
                  <c:v>50.2</c:v>
                </c:pt>
                <c:pt idx="7">
                  <c:v>47.9</c:v>
                </c:pt>
                <c:pt idx="8">
                  <c:v>44.8</c:v>
                </c:pt>
                <c:pt idx="9">
                  <c:v/>
                </c:pt>
                <c:pt idx="10">
                  <c:v/>
                </c:pt>
                <c:pt idx="11">
                  <c:v/>
                </c:pt>
                <c:pt idx="12">
                  <c:v>50.7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7.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Sheet1!$A$2:$A$11</c:f>
              <c:numCache>
                <c:formatCode>General</c:formatCode>
                <c:ptCount val="14"/>
                <c:pt idx="0">
                  <c:v>1999</c:v>
                </c:pt>
                <c:pt idx="1">
                  <c:v>2001</c:v>
                </c:pt>
                <c:pt idx="2">
                  <c:v>2003</c:v>
                </c:pt>
                <c:pt idx="3">
                  <c:v>2005</c:v>
                </c:pt>
                <c:pt idx="4">
                  <c:v>2007</c:v>
                </c:pt>
                <c:pt idx="5">
                  <c:v>2009</c:v>
                </c:pt>
                <c:pt idx="6">
                  <c:v>2011</c:v>
                </c:pt>
                <c:pt idx="7">
                  <c:v>2013</c:v>
                </c:pt>
                <c:pt idx="8">
                  <c:v>2015</c:v>
                </c:pt>
                <c:pt idx="9">
                  <c:v>2017</c:v>
                </c:pt>
              </c:numCache>
            </c:numRef>
          </c:cat>
          <c:val>
            <c:numRef>
              <c:f>Sheet1!$B$2:$B$11</c:f>
              <c:numCache>
                <c:formatCode>General</c:formatCode>
                <c:ptCount val="14"/>
                <c:pt idx="0">
                  <c:v>49.5</c:v>
                </c:pt>
                <c:pt idx="1">
                  <c:v/>
                </c:pt>
                <c:pt idx="2">
                  <c:v>52.7</c:v>
                </c:pt>
                <c:pt idx="3">
                  <c:v>51.9</c:v>
                </c:pt>
                <c:pt idx="4">
                  <c:v>51.8</c:v>
                </c:pt>
                <c:pt idx="5">
                  <c:v>52.2</c:v>
                </c:pt>
                <c:pt idx="6">
                  <c:v>56.9</c:v>
                </c:pt>
                <c:pt idx="7">
                  <c:v>52.1</c:v>
                </c:pt>
                <c:pt idx="8">
                  <c:v>51.7</c:v>
                </c:pt>
                <c:pt idx="9">
                  <c:v>50.5</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8.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15.2</c:v>
                </c:pt>
                <c:pt idx="1">
                  <c:v/>
                </c:pt>
                <c:pt idx="2">
                  <c:v>18.4</c:v>
                </c:pt>
                <c:pt idx="3">
                  <c:v>10.8</c:v>
                </c:pt>
                <c:pt idx="4">
                  <c:v/>
                </c:pt>
                <c:pt idx="5">
                  <c:v>17.1</c:v>
                </c:pt>
                <c:pt idx="6">
                  <c:v>15.0</c:v>
                </c:pt>
                <c:pt idx="7">
                  <c:v>16.1</c:v>
                </c:pt>
                <c:pt idx="8">
                  <c:v>10.7</c:v>
                </c:pt>
                <c:pt idx="9">
                  <c:v/>
                </c:pt>
                <c:pt idx="10">
                  <c:v/>
                </c:pt>
                <c:pt idx="11">
                  <c:v/>
                </c:pt>
                <c:pt idx="12">
                  <c:v>14.3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9.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12.3</c:v>
                </c:pt>
                <c:pt idx="1">
                  <c:v/>
                </c:pt>
                <c:pt idx="2">
                  <c:v>13.0</c:v>
                </c:pt>
                <c:pt idx="3">
                  <c:v>10.9</c:v>
                </c:pt>
                <c:pt idx="4">
                  <c:v/>
                </c:pt>
                <c:pt idx="5">
                  <c:v>10.5</c:v>
                </c:pt>
                <c:pt idx="6">
                  <c:v>10.4</c:v>
                </c:pt>
                <c:pt idx="7">
                  <c:v>13.6</c:v>
                </c:pt>
                <c:pt idx="8">
                  <c:v>15.5</c:v>
                </c:pt>
                <c:pt idx="9">
                  <c:v/>
                </c:pt>
                <c:pt idx="10">
                  <c:v/>
                </c:pt>
                <c:pt idx="11">
                  <c:v/>
                </c:pt>
                <c:pt idx="12">
                  <c:v>11.7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a.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13.1</c:v>
                </c:pt>
                <c:pt idx="1">
                  <c:v>12.3</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b.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77.1</c:v>
                </c:pt>
                <c:pt idx="1">
                  <c:v/>
                </c:pt>
                <c:pt idx="2">
                  <c:v>74.9</c:v>
                </c:pt>
                <c:pt idx="3">
                  <c:v>79.4</c:v>
                </c:pt>
                <c:pt idx="4">
                  <c:v/>
                </c:pt>
                <c:pt idx="5">
                  <c:v>78.8</c:v>
                </c:pt>
                <c:pt idx="6">
                  <c:v>72.9</c:v>
                </c:pt>
                <c:pt idx="7">
                  <c:v>78.7</c:v>
                </c:pt>
                <c:pt idx="8">
                  <c:v>78.3</c:v>
                </c:pt>
                <c:pt idx="9">
                  <c:v/>
                </c:pt>
                <c:pt idx="10">
                  <c:v/>
                </c:pt>
                <c:pt idx="11">
                  <c:v/>
                </c:pt>
                <c:pt idx="12">
                  <c:v>78.1</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c.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73.3</c:v>
                </c:pt>
                <c:pt idx="1">
                  <c:v>77.1</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1.8</c:v>
                </c:pt>
                <c:pt idx="1">
                  <c:v/>
                </c:pt>
                <c:pt idx="2">
                  <c:v>2.5</c:v>
                </c:pt>
                <c:pt idx="3">
                  <c:v>0.9</c:v>
                </c:pt>
                <c:pt idx="4">
                  <c:v/>
                </c:pt>
                <c:pt idx="5">
                  <c:v>2.7</c:v>
                </c:pt>
                <c:pt idx="6">
                  <c:v>2.3</c:v>
                </c:pt>
                <c:pt idx="7">
                  <c:v>1.0</c:v>
                </c:pt>
                <c:pt idx="8">
                  <c:v>0.4</c:v>
                </c:pt>
                <c:pt idx="9">
                  <c:v/>
                </c:pt>
                <c:pt idx="10">
                  <c:v/>
                </c:pt>
                <c:pt idx="11">
                  <c:v/>
                </c:pt>
                <c:pt idx="12">
                  <c:v>1.3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c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1.4</c:v>
                </c:pt>
                <c:pt idx="1">
                  <c:v>1.8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c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23.8</c:v>
                </c:pt>
                <c:pt idx="1">
                  <c:v/>
                </c:pt>
                <c:pt idx="2">
                  <c:v>24.2</c:v>
                </c:pt>
                <c:pt idx="3">
                  <c:v>23.3</c:v>
                </c:pt>
                <c:pt idx="4">
                  <c:v/>
                </c:pt>
                <c:pt idx="5">
                  <c:v>22.6</c:v>
                </c:pt>
                <c:pt idx="6">
                  <c:v>23.9</c:v>
                </c:pt>
                <c:pt idx="7">
                  <c:v>27.6</c:v>
                </c:pt>
                <c:pt idx="8">
                  <c:v>22.1</c:v>
                </c:pt>
                <c:pt idx="9">
                  <c:v/>
                </c:pt>
                <c:pt idx="10">
                  <c:v/>
                </c:pt>
                <c:pt idx="11">
                  <c:v/>
                </c:pt>
                <c:pt idx="12">
                  <c:v>22.7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d.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4.8</c:v>
                </c:pt>
                <c:pt idx="1">
                  <c:v/>
                </c:pt>
                <c:pt idx="2">
                  <c:v>7.6</c:v>
                </c:pt>
                <c:pt idx="3">
                  <c:v>1.5</c:v>
                </c:pt>
                <c:pt idx="4">
                  <c:v/>
                </c:pt>
                <c:pt idx="5">
                  <c:v>3.5</c:v>
                </c:pt>
                <c:pt idx="6">
                  <c:v>5.3</c:v>
                </c:pt>
                <c:pt idx="7">
                  <c:v>5.8</c:v>
                </c:pt>
                <c:pt idx="8">
                  <c:v>4.1</c:v>
                </c:pt>
                <c:pt idx="9">
                  <c:v/>
                </c:pt>
                <c:pt idx="10">
                  <c:v/>
                </c:pt>
                <c:pt idx="11">
                  <c:v/>
                </c:pt>
                <c:pt idx="12">
                  <c:v>4.7</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d0.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14"/>
                <c:pt idx="0">
                  <c:v>2005</c:v>
                </c:pt>
                <c:pt idx="1">
                  <c:v>2007</c:v>
                </c:pt>
                <c:pt idx="2">
                  <c:v>2009</c:v>
                </c:pt>
                <c:pt idx="3">
                  <c:v>2011</c:v>
                </c:pt>
                <c:pt idx="4">
                  <c:v>2013</c:v>
                </c:pt>
                <c:pt idx="5">
                  <c:v>2015</c:v>
                </c:pt>
                <c:pt idx="6">
                  <c:v>2017</c:v>
                </c:pt>
              </c:numCache>
            </c:numRef>
          </c:cat>
          <c:val>
            <c:numRef>
              <c:f>Sheet1!$B$2:$B$8</c:f>
              <c:numCache>
                <c:formatCode>General</c:formatCode>
                <c:ptCount val="14"/>
                <c:pt idx="0">
                  <c:v>23.7</c:v>
                </c:pt>
                <c:pt idx="1">
                  <c:v>24.6</c:v>
                </c:pt>
                <c:pt idx="2">
                  <c:v>25.7</c:v>
                </c:pt>
                <c:pt idx="3">
                  <c:v>22.7</c:v>
                </c:pt>
                <c:pt idx="4">
                  <c:v>20.9</c:v>
                </c:pt>
                <c:pt idx="5">
                  <c:v>25.9</c:v>
                </c:pt>
                <c:pt idx="6">
                  <c:v>23.8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d1.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21.6</c:v>
                </c:pt>
                <c:pt idx="1">
                  <c:v/>
                </c:pt>
                <c:pt idx="2">
                  <c:v>23.0</c:v>
                </c:pt>
                <c:pt idx="3">
                  <c:v>20.3</c:v>
                </c:pt>
                <c:pt idx="4">
                  <c:v/>
                </c:pt>
                <c:pt idx="5">
                  <c:v>30.5</c:v>
                </c:pt>
                <c:pt idx="6">
                  <c:v>20.9</c:v>
                </c:pt>
                <c:pt idx="7">
                  <c:v>14.3</c:v>
                </c:pt>
                <c:pt idx="8">
                  <c:v>17.9</c:v>
                </c:pt>
                <c:pt idx="9">
                  <c:v/>
                </c:pt>
                <c:pt idx="10">
                  <c:v/>
                </c:pt>
                <c:pt idx="11">
                  <c:v/>
                </c:pt>
                <c:pt idx="12">
                  <c:v>21.5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d2.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17.5</c:v>
                </c:pt>
                <c:pt idx="1">
                  <c:v>21.6</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d3.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79.0</c:v>
                </c:pt>
                <c:pt idx="1">
                  <c:v/>
                </c:pt>
                <c:pt idx="2">
                  <c:v>74.4</c:v>
                </c:pt>
                <c:pt idx="3">
                  <c:v>84.5</c:v>
                </c:pt>
                <c:pt idx="4">
                  <c:v/>
                </c:pt>
                <c:pt idx="5">
                  <c:v>77.9</c:v>
                </c:pt>
                <c:pt idx="6">
                  <c:v>76.3</c:v>
                </c:pt>
                <c:pt idx="7">
                  <c:v>78.1</c:v>
                </c:pt>
                <c:pt idx="8">
                  <c:v>84.4</c:v>
                </c:pt>
                <c:pt idx="9">
                  <c:v/>
                </c:pt>
                <c:pt idx="10">
                  <c:v/>
                </c:pt>
                <c:pt idx="11">
                  <c:v/>
                </c:pt>
                <c:pt idx="12">
                  <c:v>79.3</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d4.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14"/>
                <c:pt idx="0">
                  <c:v>2015</c:v>
                </c:pt>
                <c:pt idx="1">
                  <c:v>2017</c:v>
                </c:pt>
              </c:numCache>
            </c:numRef>
          </c:cat>
          <c:val>
            <c:numRef>
              <c:f>Sheet1!$B$2:$B$3</c:f>
              <c:numCache>
                <c:formatCode>General</c:formatCode>
                <c:ptCount val="14"/>
                <c:pt idx="0">
                  <c:v>75.7</c:v>
                </c:pt>
                <c:pt idx="1">
                  <c:v>79.0</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d5.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71.8</c:v>
                </c:pt>
                <c:pt idx="1">
                  <c:v/>
                </c:pt>
                <c:pt idx="2">
                  <c:v>71.3</c:v>
                </c:pt>
                <c:pt idx="3">
                  <c:v>72.7</c:v>
                </c:pt>
                <c:pt idx="4">
                  <c:v/>
                </c:pt>
                <c:pt idx="5">
                  <c:v>73.8</c:v>
                </c:pt>
                <c:pt idx="6">
                  <c:v>70.9</c:v>
                </c:pt>
                <c:pt idx="7">
                  <c:v>73.2</c:v>
                </c:pt>
                <c:pt idx="8">
                  <c:v>70.1</c:v>
                </c:pt>
                <c:pt idx="9">
                  <c:v/>
                </c:pt>
                <c:pt idx="10">
                  <c:v/>
                </c:pt>
                <c:pt idx="11">
                  <c:v/>
                </c:pt>
                <c:pt idx="12">
                  <c:v>72.2</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d6.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83.6</c:v>
                </c:pt>
                <c:pt idx="1">
                  <c:v/>
                </c:pt>
                <c:pt idx="2">
                  <c:v>81.2</c:v>
                </c:pt>
                <c:pt idx="3">
                  <c:v>85.8</c:v>
                </c:pt>
                <c:pt idx="4">
                  <c:v/>
                </c:pt>
                <c:pt idx="5">
                  <c:v>85.3</c:v>
                </c:pt>
                <c:pt idx="6">
                  <c:v>82.7</c:v>
                </c:pt>
                <c:pt idx="7">
                  <c:v>82.3</c:v>
                </c:pt>
                <c:pt idx="8">
                  <c:v>84.5</c:v>
                </c:pt>
                <c:pt idx="9">
                  <c:v/>
                </c:pt>
                <c:pt idx="10">
                  <c:v/>
                </c:pt>
                <c:pt idx="11">
                  <c:v/>
                </c:pt>
                <c:pt idx="12">
                  <c:v>84.5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charts/charte.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11207809550117E-2"/>
          <c:y val="3.8194444444444448E-2"/>
          <c:w val="0.90410692084542066"/>
          <c:h val="0.84127870734908139"/>
        </c:manualLayout>
      </c:layout>
      <c:lineChart>
        <c:grouping val="standard"/>
        <c:varyColors val="0"/>
        <c:ser>
          <c:idx val="0"/>
          <c:order val="0"/>
          <c:tx>
            <c:strRef>
              <c:f>Sheet1!$B$1</c:f>
              <c:strCache>
                <c:ptCount val="1"/>
                <c:pt idx="0">
                  <c:v>Series 1</c:v>
                </c:pt>
              </c:strCache>
            </c:strRef>
          </c:tx>
          <c:spPr>
            <a:ln w="25400">
              <a:solidFill>
                <a:srgbClr val="FFCC00"/>
              </a:solidFill>
            </a:ln>
          </c:spPr>
          <c:marker>
            <c:symbol val="square"/>
            <c:size val="5"/>
            <c:spPr>
              <a:solidFill>
                <a:srgbClr val="FFFFFF"/>
              </a:solidFill>
              <a:ln>
                <a:solidFill>
                  <a:srgbClr val="FFFFFF"/>
                </a:solidFill>
              </a:ln>
            </c:spPr>
          </c:marker>
          <c:dLbls>
            <c:dLbl>
              <c:idx val="2"/>
              <c:numFmt formatCode="#,##0.0" sourceLinked="0"/>
              <c:spPr>
                <a:noFill/>
                <a:ln>
                  <a:noFill/>
                </a:ln>
              </c:spPr>
              <c:txPr>
                <a:bodyPr/>
                <a:lstStyle/>
                <a:p>
                  <a:pPr>
                    <a:defRPr sz="900" b="1" baseline="0"/>
                  </a:pPr>
                  <a:endParaRPr lang="en-US"/>
                </a:p>
              </c:txPr>
              <c:dLblPos val="t"/>
              <c:showLegendKey val="0"/>
              <c:showVal val="1"/>
              <c:showCatName val="0"/>
              <c:showSerName val="0"/>
              <c:showPercent val="0"/>
              <c:showBubbleSize val="0"/>
            </c:dLbl>
            <c:numFmt formatCode="#,##0.0" sourceLinked="0"/>
            <c:spPr>
              <a:noFill/>
              <a:ln>
                <a:noFill/>
              </a:ln>
            </c:spPr>
            <c:txPr>
              <a:bodyPr/>
              <a:lstStyle/>
              <a:p>
                <a:pPr>
                  <a:defRPr sz="1000" b="1" baseline="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4"/>
                <c:pt idx="0">
                  <c:v>1993</c:v>
                </c:pt>
                <c:pt idx="1">
                  <c:v>1995</c:v>
                </c:pt>
                <c:pt idx="2">
                  <c:v>1997</c:v>
                </c:pt>
                <c:pt idx="3">
                  <c:v>1999</c:v>
                </c:pt>
                <c:pt idx="4">
                  <c:v>2001</c:v>
                </c:pt>
                <c:pt idx="5">
                  <c:v>2003</c:v>
                </c:pt>
                <c:pt idx="6">
                  <c:v>2005</c:v>
                </c:pt>
                <c:pt idx="7">
                  <c:v>2007</c:v>
                </c:pt>
                <c:pt idx="8">
                  <c:v>2009</c:v>
                </c:pt>
                <c:pt idx="9">
                  <c:v>2011</c:v>
                </c:pt>
                <c:pt idx="10">
                  <c:v>2013</c:v>
                </c:pt>
                <c:pt idx="11">
                  <c:v>2015</c:v>
                </c:pt>
                <c:pt idx="12">
                  <c:v>2017</c:v>
                </c:pt>
              </c:numCache>
            </c:numRef>
          </c:cat>
          <c:val>
            <c:numRef>
              <c:f>Sheet1!$B$2:$B$14</c:f>
              <c:numCache>
                <c:formatCode>General</c:formatCode>
                <c:ptCount val="14"/>
                <c:pt idx="0">
                  <c:v>14.1</c:v>
                </c:pt>
                <c:pt idx="1">
                  <c:v>12.2</c:v>
                </c:pt>
                <c:pt idx="2">
                  <c:v>10.8</c:v>
                </c:pt>
                <c:pt idx="3">
                  <c:v>9.8</c:v>
                </c:pt>
                <c:pt idx="4">
                  <c:v/>
                </c:pt>
                <c:pt idx="5">
                  <c:v>6.6</c:v>
                </c:pt>
                <c:pt idx="6">
                  <c:v>8.5</c:v>
                </c:pt>
                <c:pt idx="7">
                  <c:v>6.9</c:v>
                </c:pt>
                <c:pt idx="8">
                  <c:v>6.5</c:v>
                </c:pt>
                <c:pt idx="9">
                  <c:v>5.5</c:v>
                </c:pt>
                <c:pt idx="10">
                  <c:v>5.5</c:v>
                </c:pt>
                <c:pt idx="11">
                  <c:v>6.5</c:v>
                </c:pt>
                <c:pt idx="12">
                  <c:v>4.8</c:v>
                </c:pt>
              </c:numCache>
            </c:numRef>
          </c:val>
          <c:smooth val="0"/>
        </c:ser>
        <c:dLbls>
          <c:showLegendKey val="0"/>
          <c:showVal val="0"/>
          <c:showCatName val="0"/>
          <c:showSerName val="0"/>
          <c:showPercent val="0"/>
          <c:showBubbleSize val="0"/>
        </c:dLbls>
        <c:marker val="1"/>
        <c:smooth val="0"/>
        <c:axId val="279940408"/>
        <c:axId val="279940800"/>
      </c:lineChart>
      <c:catAx>
        <c:axId val="279940408"/>
        <c:scaling>
          <c:orientation val="minMax"/>
        </c:scaling>
        <c:delete val="0"/>
        <c:axPos val="b"/>
        <c:numFmt formatCode="General" sourceLinked="1"/>
        <c:majorTickMark val="none"/>
        <c:minorTickMark val="none"/>
        <c:tickLblPos val="nextTo"/>
        <c:spPr>
          <a:ln w="25400">
            <a:solidFill>
              <a:schemeClr val="tx1"/>
            </a:solidFill>
          </a:ln>
        </c:spPr>
        <c:txPr>
          <a:bodyPr/>
          <a:lstStyle/>
          <a:p>
            <a:pPr>
              <a:defRPr sz="900" b="1" baseline="0">
                <a:latin typeface="+mn-lt"/>
              </a:defRPr>
            </a:pPr>
            <a:endParaRPr lang="en-US"/>
          </a:p>
        </c:txPr>
        <c:crossAx val="279940800"/>
        <c:crosses val="autoZero"/>
        <c:auto val="1"/>
        <c:lblAlgn val="ctr"/>
        <c:lblOffset val="100"/>
        <c:noMultiLvlLbl val="0"/>
      </c:catAx>
      <c:valAx>
        <c:axId val="279940800"/>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31843716903808E-2"/>
              <c:y val="0.40625191382327208"/>
            </c:manualLayout>
          </c:layout>
          <c:overlay val="0"/>
        </c:title>
        <c:numFmt formatCode="#,##0" sourceLinked="0"/>
        <c:majorTickMark val="out"/>
        <c:minorTickMark val="none"/>
        <c:tickLblPos val="nextTo"/>
        <c:spPr>
          <a:ln w="25400">
            <a:solidFill>
              <a:schemeClr val="tx1"/>
            </a:solidFill>
          </a:ln>
        </c:spPr>
        <c:txPr>
          <a:bodyPr/>
          <a:lstStyle/>
          <a:p>
            <a:pPr>
              <a:defRPr sz="900" b="1" baseline="0">
                <a:latin typeface="+mj-lt"/>
              </a:defRPr>
            </a:pPr>
            <a:endParaRPr lang="en-US"/>
          </a:p>
        </c:txPr>
        <c:crossAx val="279940408"/>
        <c:crosses val="autoZero"/>
        <c:crossBetween val="between"/>
        <c:majorUnit val="20"/>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slides/charts/chartf.xml><?xml version="1.0" encoding="utf-8"?>
<c:chartSpace xmlns:mc="http://schemas.openxmlformats.org/markup-compatibility/2006" xmlns:c14="http://schemas.microsoft.com/office/drawing/2007/8/2/chart" xmlns:c15="http://schemas.microsoft.com/office/drawing/2012/chart"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gradFill>
                <a:gsLst>
                  <a:gs pos="0">
                    <a:srgbClr val="6E4EAE"/>
                  </a:gs>
                  <a:gs pos="100000">
                    <a:srgbClr val="6E4EAE">
                      <a:gamma/>
                      <a:shade val="46275"/>
                      <a:invGamma/>
                    </a:srgbClr>
                  </a:gs>
                </a:gsLst>
                <a:lin ang="5400000" scaled="1"/>
              </a:gradFill>
              <a:ln w="19050">
                <a:solidFill>
                  <a:schemeClr val="tx1"/>
                </a:solidFill>
              </a:ln>
            </c:spPr>
          </c:dPt>
          <c:dPt>
            <c:idx val="2"/>
            <c:invertIfNegative val="0"/>
            <c:bubble3D val="0"/>
            <c:spPr>
              <a:gradFill>
                <a:gsLst>
                  <a:gs pos="0">
                    <a:srgbClr val="339966"/>
                  </a:gs>
                  <a:gs pos="100000">
                    <a:srgbClr val="18472F"/>
                  </a:gs>
                </a:gsLst>
                <a:lin ang="5400000" scaled="0"/>
              </a:gradFill>
              <a:ln w="19050">
                <a:solidFill>
                  <a:schemeClr val="tx1"/>
                </a:solidFill>
              </a:ln>
            </c:spPr>
          </c:dPt>
          <c:dPt>
            <c:idx val="3"/>
            <c:invertIfNegative val="0"/>
            <c:bubble3D val="0"/>
            <c:spPr>
              <a:gradFill>
                <a:gsLst>
                  <a:gs pos="0">
                    <a:srgbClr val="339966"/>
                  </a:gs>
                  <a:gs pos="100000">
                    <a:srgbClr val="18472F"/>
                  </a:gs>
                </a:gsLst>
                <a:lin ang="5400000" scaled="0"/>
              </a:gradFill>
              <a:ln w="19050">
                <a:solidFill>
                  <a:schemeClr val="tx1"/>
                </a:solidFill>
              </a:ln>
            </c:spPr>
          </c:dPt>
          <c:dPt>
            <c:idx val="5"/>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6"/>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7"/>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8"/>
            <c:invertIfNegative val="0"/>
            <c:bubble3D val="0"/>
            <c:spPr>
              <a:gradFill>
                <a:gsLst>
                  <a:gs pos="0">
                    <a:srgbClr val="FFC000"/>
                  </a:gs>
                  <a:gs pos="100000">
                    <a:srgbClr val="FF9900">
                      <a:gamma/>
                      <a:shade val="46275"/>
                      <a:invGamma/>
                    </a:srgbClr>
                  </a:gs>
                </a:gsLst>
                <a:lin ang="5400000" scaled="1"/>
              </a:gradFill>
              <a:ln w="19050">
                <a:solidFill>
                  <a:schemeClr val="tx1"/>
                </a:solidFill>
              </a:ln>
            </c:spPr>
          </c:dPt>
          <c:dPt>
            <c:idx val="10"/>
            <c:invertIfNegative val="0"/>
            <c:bubble3D val="0"/>
            <c:spPr>
              <a:gradFill>
                <a:gsLst>
                  <a:gs pos="0">
                    <a:srgbClr val="00B0F0"/>
                  </a:gs>
                  <a:gs pos="100000">
                    <a:srgbClr val="0070C0"/>
                  </a:gs>
                </a:gsLst>
                <a:lin ang="5400000" scaled="1"/>
              </a:gradFill>
              <a:ln w="19050">
                <a:solidFill>
                  <a:schemeClr val="tx1"/>
                </a:solidFill>
              </a:ln>
            </c:spPr>
          </c:dPt>
          <c:dPt>
            <c:idx val="11"/>
            <c:invertIfNegative val="0"/>
            <c:bubble3D val="0"/>
            <c:spPr>
              <a:gradFill>
                <a:gsLst>
                  <a:gs pos="0">
                    <a:srgbClr val="00B0F0"/>
                  </a:gs>
                  <a:gs pos="100000">
                    <a:srgbClr val="0070C0"/>
                  </a:gs>
                </a:gsLst>
                <a:lin ang="5400000" scaled="1"/>
              </a:gradFill>
              <a:ln w="19050">
                <a:solidFill>
                  <a:schemeClr val="tx1"/>
                </a:solidFill>
              </a:ln>
            </c:spPr>
          </c:dPt>
          <c:dPt>
            <c:idx val="12"/>
            <c:invertIfNegative val="0"/>
            <c:bubble3D val="0"/>
            <c:spPr>
              <a:gradFill>
                <a:gsLst>
                  <a:gs pos="0">
                    <a:srgbClr val="00B0F0"/>
                  </a:gs>
                  <a:gs pos="100000">
                    <a:srgbClr val="0070C0"/>
                  </a:gs>
                </a:gsLst>
                <a:lin ang="5400000" scaled="1"/>
              </a:gradFill>
              <a:ln w="19050">
                <a:solidFill>
                  <a:schemeClr val="tx1"/>
                </a:solidFill>
              </a:ln>
            </c:spPr>
          </c:dPt>
          <c:dPt>
            <c:idx val="13"/>
            <c:invertIfNegative val="0"/>
            <c:bubble3D val="0"/>
            <c:spPr>
              <a:gradFill>
                <a:gsLst>
                  <a:gs pos="0">
                    <a:srgbClr val="00B0F0"/>
                  </a:gs>
                  <a:gs pos="100000">
                    <a:srgbClr val="0070C0"/>
                  </a:gs>
                </a:gsLst>
                <a:lin ang="5400000" scaled="1"/>
              </a:gradFill>
              <a:ln w="19050">
                <a:solidFill>
                  <a:schemeClr val="tx1"/>
                </a:solidFill>
              </a:ln>
            </c:spPr>
          </c:dPt>
          <c:dPt>
            <c:idx val="14"/>
            <c:invertIfNegative val="0"/>
            <c:bubble3D val="0"/>
            <c:spPr>
              <a:gradFill>
                <a:gsLst>
                  <a:gs pos="0">
                    <a:srgbClr val="00B0F0"/>
                  </a:gs>
                  <a:gs pos="100000">
                    <a:srgbClr val="0070C0"/>
                  </a:gs>
                </a:gsLst>
                <a:lin ang="5400000" scaled="1"/>
              </a:gradFill>
              <a:ln w="19050">
                <a:solidFill>
                  <a:schemeClr val="tx1"/>
                </a:solidFill>
              </a:ln>
            </c:spPr>
          </c:dPt>
          <c:dLbls>
            <c:numFmt formatCode="#,##0.0" sourceLinked="0"/>
            <c:spPr>
              <a:noFill/>
              <a:ln>
                <a:noFill/>
              </a:ln>
              <a:effectLst/>
            </c:spPr>
            <c:txPr>
              <a:bodyPr/>
              <a:lstStyle/>
              <a:p>
                <a:pPr>
                  <a:defRPr sz="900" b="1" baseline="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 idx="0">
                  <c:v>Total</c:v>
                </c:pt>
                <c:pt idx="1">
                  <c:v/>
                </c:pt>
                <c:pt idx="2">
                  <c:v>Male</c:v>
                </c:pt>
                <c:pt idx="3">
                  <c:v>Female</c:v>
                </c:pt>
                <c:pt idx="4">
                  <c:v/>
                </c:pt>
                <c:pt idx="5">
                  <c:v>9th</c:v>
                </c:pt>
                <c:pt idx="6">
                  <c:v>10th</c:v>
                </c:pt>
                <c:pt idx="7">
                  <c:v>11th</c:v>
                </c:pt>
                <c:pt idx="8">
                  <c:v>12th</c:v>
                </c:pt>
                <c:pt idx="9">
                  <c:v/>
                </c:pt>
                <c:pt idx="10">
                  <c:v>Black</c:v>
                </c:pt>
                <c:pt idx="11">
                  <c:v>Hispanic</c:v>
                </c:pt>
                <c:pt idx="12">
                  <c:v>White</c:v>
                </c:pt>
              </c:strCache>
            </c:strRef>
          </c:cat>
          <c:val>
            <c:numRef>
              <c:f>Sheet1!$B$2:$B$14</c:f>
              <c:numCache>
                <c:pt idx="0">
                  <c:v>7.4</c:v>
                </c:pt>
                <c:pt idx="1">
                  <c:v/>
                </c:pt>
                <c:pt idx="2">
                  <c:v>12.0</c:v>
                </c:pt>
                <c:pt idx="3">
                  <c:v>2.3</c:v>
                </c:pt>
                <c:pt idx="4">
                  <c:v/>
                </c:pt>
                <c:pt idx="5">
                  <c:v>6.4</c:v>
                </c:pt>
                <c:pt idx="6">
                  <c:v>6.2</c:v>
                </c:pt>
                <c:pt idx="7">
                  <c:v>6.2</c:v>
                </c:pt>
                <c:pt idx="8">
                  <c:v>9.9</c:v>
                </c:pt>
                <c:pt idx="9">
                  <c:v/>
                </c:pt>
                <c:pt idx="10">
                  <c:v/>
                </c:pt>
                <c:pt idx="11">
                  <c:v/>
                </c:pt>
                <c:pt idx="12">
                  <c:v>6.5</c:v>
                </c:pt>
              </c:numCache>
            </c:numRef>
          </c:val>
        </c:ser>
        <c:dLbls>
          <c:showLegendKey val="0"/>
          <c:showVal val="0"/>
          <c:showCatName val="0"/>
          <c:showSerName val="0"/>
          <c:showPercent val="0"/>
          <c:showBubbleSize val="0"/>
        </c:dLbls>
        <c:gapWidth val="31"/>
        <c:overlap val="100"/>
        <c:axId val="200789960"/>
        <c:axId val="330852504"/>
      </c:barChart>
      <c:catAx>
        <c:axId val="200789960"/>
        <c:scaling>
          <c:orientation val="minMax"/>
        </c:scaling>
        <c:delete val="0"/>
        <c:axPos val="b"/>
        <c:numFmt formatCode="General" sourceLinked="0"/>
        <c:majorTickMark val="none"/>
        <c:minorTickMark val="none"/>
        <c:tickLblPos val="nextTo"/>
        <c:spPr>
          <a:ln w="25400">
            <a:solidFill>
              <a:schemeClr val="tx1"/>
            </a:solidFill>
          </a:ln>
        </c:spPr>
        <c:txPr>
          <a:bodyPr/>
          <a:lstStyle/>
          <a:p>
            <a:pPr>
              <a:defRPr sz="900" b="1" baseline="0">
                <a:latin typeface="+mj-lt"/>
              </a:defRPr>
            </a:pPr>
            <a:endParaRPr lang="en-US"/>
          </a:p>
        </c:txPr>
        <c:crossAx val="330852504"/>
        <c:crosses val="autoZero"/>
        <c:auto val="1"/>
        <c:lblAlgn val="ctr"/>
        <c:lblOffset val="100"/>
        <c:noMultiLvlLbl val="0"/>
      </c:catAx>
      <c:valAx>
        <c:axId val="330852504"/>
        <c:scaling>
          <c:orientation val="minMax"/>
          <c:max val="100"/>
          <c:min val="0"/>
        </c:scaling>
        <c:delete val="0"/>
        <c:axPos val="l"/>
        <c:majorGridlines>
          <c:spPr>
            <a:ln>
              <a:noFill/>
            </a:ln>
          </c:spPr>
        </c:majorGridlines>
        <c:title>
          <c:tx>
            <c:rich>
              <a:bodyPr rot="-5400000" vert="horz"/>
              <a:lstStyle/>
              <a:p>
                <a:pPr>
                  <a:defRPr sz="1100" baseline="0"/>
                </a:pPr>
                <a:r>
                  <a:rPr lang="en-US" sz="1100" baseline="0" dirty="0" smtClean="0"/>
                  <a:t>Percent</a:t>
                </a:r>
                <a:endParaRPr lang="en-US" sz="1100" baseline="0" dirty="0"/>
              </a:p>
            </c:rich>
          </c:tx>
          <c:layout>
            <c:manualLayout>
              <c:xMode val="edge"/>
              <c:yMode val="edge"/>
              <c:x val="1.6115676642697339E-2"/>
              <c:y val="0.38642630557751345"/>
            </c:manualLayout>
          </c:layout>
          <c:overlay val="0"/>
        </c:title>
        <c:numFmt formatCode="General" sourceLinked="1"/>
        <c:majorTickMark val="out"/>
        <c:minorTickMark val="none"/>
        <c:tickLblPos val="nextTo"/>
        <c:spPr>
          <a:ln w="25400">
            <a:solidFill>
              <a:schemeClr val="tx1"/>
            </a:solidFill>
          </a:ln>
        </c:spPr>
        <c:txPr>
          <a:bodyPr/>
          <a:lstStyle/>
          <a:p>
            <a:pPr>
              <a:defRPr sz="900" b="1" baseline="0">
                <a:latin typeface="+mj-lt"/>
              </a:defRPr>
            </a:pPr>
            <a:endParaRPr lang="en-US"/>
          </a:p>
        </c:txPr>
        <c:crossAx val="200789960"/>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chartSpace>
</file>

<file path=ppt/slides/slide1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Go to School Because They Felt Unsafe at School or on Their Way to or from School,*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Go to School Because They Felt Unsafe at School or on Their Way to or from School,*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Increased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QN15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Threatened or Injured with a Weapon on School Property,*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a gun, knife, or club, one or more times during the 12 months before the survey</a:t>
            </a:r>
          </a:p>
          <a:p>
            <a:r>
              <a:rPr lang="en-US" sz="900" b="1" baseline="50000" dirty="0">
                <a:solidFill>
                  <a:srgbClr val="FFCC00"/>
                </a:solidFill>
              </a:rPr>
              <a:t>†</a:t>
            </a:r>
            <a:r>
              <a:rPr lang="en-US" sz="1100" dirty="0">
                <a:solidFill>
                  <a:srgbClr val="FFCC00"/>
                </a:solidFill>
              </a:rPr>
              <a:t>10th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Threatened or Injured with a Weapon on School Property,*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a gun, knife, or club, one or more times during the 12 months before the survey</a:t>
            </a:r>
          </a:p>
          <a:p>
            <a:r>
              <a:rPr lang="en-US" sz="900" b="1" baseline="50000" dirty="0">
                <a:solidFill>
                  <a:srgbClr val="FFCC00"/>
                </a:solidFill>
              </a:rPr>
              <a:t>†</a:t>
            </a:r>
            <a:r>
              <a:rPr lang="en-US" sz="1100" dirty="0">
                <a:solidFill>
                  <a:srgbClr val="FFCC00"/>
                </a:solidFill>
              </a:rPr>
              <a:t>Increased, 1993-2007, decreased,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QN16</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in a Physical Fight,*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M &gt; F; 10th &gt; 11th, 10th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in a Physical Fight,*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QN17</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in a Physical Fight on School Property,*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in a Physical Fight on School Property,*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QN18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Ever Physically Forced to Have Sexual Intercourse,*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*When they did not want to</a:t>
            </a:r>
          </a:p>
          <a:p>
            <a:r>
              <a:rPr lang="en-US" sz="900" b="1" baseline="50000" dirty="0">
                <a:solidFill>
                  <a:srgbClr val="FFCC00"/>
                </a:solidFill>
              </a:rPr>
              <a:t>†</a:t>
            </a:r>
            <a:r>
              <a:rPr lang="en-US" sz="1100" dirty="0">
                <a:solidFill>
                  <a:srgbClr val="FFCC00"/>
                </a:solidFill>
              </a:rPr>
              <a:t>F &gt; M;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Ever Physically Forced to Have Sexual Intercourse,* 2003-2017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*When they did not want to</a:t>
            </a:r>
          </a:p>
          <a:p>
            <a:r>
              <a:rPr lang="en-US" sz="900" b="1" baseline="50000" dirty="0">
                <a:solidFill>
                  <a:srgbClr val="FFCC00"/>
                </a:solidFill>
              </a:rPr>
              <a:t>†</a:t>
            </a:r>
            <a:r>
              <a:rPr lang="en-US" sz="1100" dirty="0">
                <a:solidFill>
                  <a:srgbClr val="FFCC00"/>
                </a:solidFill>
              </a:rPr>
              <a:t>No change 2003-2017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2003-2017 - QN19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Experienced Sexual Violence,*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*Being forced by anyone to do sexual things [counting such things as kissing, touching, or being physically forced to have sexual intercourse] that they did not want to, one or more times during the 12 months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Experienced Sexual Dating Violence,*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*Being forced by someone they were dating or going out with to do sexual things [counting such things as kissing, touching, or being physically forced to have sexual intercourse] that they did not want to, one or more times during the 12 months before the survey, among students who dated or went out with someone during the 12 months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Experienced Sexual Dating Violence,*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*Being forced by someone they were dating or going out with to do sexual things [counting such things as kissing, touching, or being physically forced to have sexual intercourse] that they did not want to, one or more times during the 12 months before the survey, among students who dated or went out with someone during the 12 months before the survey</a:t>
            </a:r>
          </a:p>
          <a:p>
            <a:r>
              <a:rPr lang="en-US" sz="900" b="1" baseline="50000" dirty="0">
                <a:solidFill>
                  <a:srgbClr val="FFCC00"/>
                </a:solidFill>
              </a:rPr>
              <a:t>†</a:t>
            </a:r>
            <a:r>
              <a:rPr lang="en-US" sz="1100" dirty="0">
                <a:solidFill>
                  <a:srgbClr val="FFCC00"/>
                </a:solidFill>
              </a:rPr>
              <a:t>Decreased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QN21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Experienced Physical Dating Violence,*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Experienced Physical Dating Violence,*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QN22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Bullied on School Property,*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*Ever during the 12 months before the survey</a:t>
            </a:r>
          </a:p>
          <a:p>
            <a:r>
              <a:rPr lang="en-US" sz="900" b="1" baseline="50000" dirty="0">
                <a:solidFill>
                  <a:srgbClr val="FFCC00"/>
                </a:solidFill>
              </a:rPr>
              <a:t>†</a:t>
            </a:r>
            <a:r>
              <a:rPr lang="en-US" sz="1100" dirty="0">
                <a:solidFill>
                  <a:srgbClr val="FFCC00"/>
                </a:solidFill>
              </a:rPr>
              <a:t>F &gt; M; 9th &gt; 12th, 10th &gt; 12th, 11th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Bullied on School Property,* 2009-2017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*Ever during the 12 months before the survey</a:t>
            </a:r>
          </a:p>
          <a:p>
            <a:r>
              <a:rPr lang="en-US" sz="900" b="1" baseline="50000" dirty="0">
                <a:solidFill>
                  <a:srgbClr val="FFCC00"/>
                </a:solidFill>
              </a:rPr>
              <a:t>†</a:t>
            </a:r>
            <a:r>
              <a:rPr lang="en-US" sz="1100" dirty="0">
                <a:solidFill>
                  <a:srgbClr val="FFCC00"/>
                </a:solidFill>
              </a:rPr>
              <a:t>No change 2009-2017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2009-2017 - QN23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Electronically Bullied,*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being bullied through texting, Instagram, Facebook, or other social media, ever during the 12 months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Electronically Bullied,*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*Counting being bullied through texting, Instagram, Facebook, or other social media, ever during the 12 months before the survey</a:t>
            </a:r>
          </a:p>
          <a:p>
            <a:r>
              <a:rPr lang="en-US" sz="900" b="1" baseline="50000" dirty="0">
                <a:solidFill>
                  <a:srgbClr val="FFCC00"/>
                </a:solidFill>
              </a:rPr>
              <a:t>†</a:t>
            </a:r>
            <a:r>
              <a:rPr lang="en-US" sz="1100" dirty="0">
                <a:solidFill>
                  <a:srgbClr val="FFCC00"/>
                </a:solidFill>
              </a:rPr>
              <a:t>Increased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2011-2017 - QN24</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Felt Sad or Hopeless,*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*Almost every day for &gt;=2 weeks in a row so that they stopped doing some usual activities, ever during the 12 months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Felt Sad or Hopeless,*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*Almost every day for &gt;=2 weeks in a row so that they stopped doing some usual activities, ever during the 12 months before the survey</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QN25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Seriously Considered Attempting Suicide,*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*Ever during the 12 months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Seriously Considered Attempting Suicide,*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*Ever during the 12 months before the survey</a:t>
            </a:r>
          </a:p>
          <a:p>
            <a:r>
              <a:rPr lang="en-US" sz="900" b="1" baseline="50000" dirty="0">
                <a:solidFill>
                  <a:srgbClr val="FFCC00"/>
                </a:solidFill>
              </a:rPr>
              <a:t>†</a:t>
            </a:r>
            <a:r>
              <a:rPr lang="en-US" sz="1100" dirty="0">
                <a:solidFill>
                  <a:srgbClr val="FFCC00"/>
                </a:solidFill>
              </a:rPr>
              <a:t>Decreased 1993-2017, decreased 1993-2011, increased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QN26</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Made a Plan About How They Would Attempt Suicide,*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Made a Plan About How They Would Attempt Suicide,*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Decreased 1993-2017, decreased 1993-2011, increased 2011-2017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QN27</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Attempted Suicide,*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Attempted Suicide,*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QN28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a Suicide Attempt That Resulted in an Injury, Poisoning, or Overdose That Had to Be Treated by a Doctor or Nurse,*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QN29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a Suicide Attempt That Resulted in an Injury, Poisoning, or Overdose That Had to Be Treated by a Doctor or Nurse,*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No change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QN29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Tried Cigarette Smoking,*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*Even one or two puffs</a:t>
            </a:r>
          </a:p>
          <a:p>
            <a:r>
              <a:rPr lang="en-US" sz="900" b="1" baseline="50000" dirty="0">
                <a:solidFill>
                  <a:srgbClr val="FFCC00"/>
                </a:solidFill>
              </a:rPr>
              <a:t>†</a:t>
            </a:r>
            <a:r>
              <a:rPr lang="en-US" sz="1100" dirty="0">
                <a:solidFill>
                  <a:srgbClr val="FFCC00"/>
                </a:solidFill>
              </a:rPr>
              <a:t>10th &gt; 9th, 11th &gt; 9th, 12th &gt; 9th, 12th &gt; 10th,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Tried Cigarette Smoking,*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*Even one or two puffs</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QN30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First Tried Cigarette Smoking Before Age 13 Years,*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*Even one or two puffs</a:t>
            </a:r>
          </a:p>
          <a:p>
            <a:r>
              <a:rPr lang="en-US" sz="900" b="1" baseline="50000" dirty="0">
                <a:solidFill>
                  <a:srgbClr val="FFCC00"/>
                </a:solidFill>
              </a:rPr>
              <a:t>†</a:t>
            </a:r>
            <a:r>
              <a:rPr lang="en-US" sz="1100" dirty="0">
                <a:solidFill>
                  <a:srgbClr val="FFCC00"/>
                </a:solidFill>
              </a:rPr>
              <a:t>10th &gt; 9th, 10th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Rarely or Never Wore a Seat Belt,*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*When riding in a car driven by someone else</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QN32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Frequently,*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20 or more days during the 30 days before the survey</a:t>
            </a:r>
          </a:p>
          <a:p>
            <a:r>
              <a:rPr lang="en-US" sz="900" b="1" baseline="50000" dirty="0">
                <a:solidFill>
                  <a:srgbClr val="FFCC00"/>
                </a:solidFill>
              </a:rPr>
              <a:t>†</a:t>
            </a:r>
            <a:r>
              <a:rPr lang="en-US" sz="1100" dirty="0">
                <a:solidFill>
                  <a:srgbClr val="FFCC00"/>
                </a:solidFill>
              </a:rPr>
              <a:t>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QNFRCIG</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Frequently,*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20 or more days during the 30 days before the survey</a:t>
            </a:r>
          </a:p>
          <a:p>
            <a:r>
              <a:rPr lang="en-US" sz="900" b="1" baseline="50000" dirty="0">
                <a:solidFill>
                  <a:srgbClr val="FFCC00"/>
                </a:solidFill>
              </a:rPr>
              <a:t>†</a:t>
            </a:r>
            <a:r>
              <a:rPr lang="en-US" sz="1100" dirty="0">
                <a:solidFill>
                  <a:srgbClr val="FFCC00"/>
                </a:solidFill>
              </a:rPr>
              <a:t>Decreased 1993-2017, no change 1993-1997, decreased 1997-2017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QNFRCIG</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Daily,*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all 30 days during the 30 days before the survey</a:t>
            </a:r>
          </a:p>
          <a:p>
            <a:r>
              <a:rPr lang="en-US" sz="900" b="1" baseline="50000" dirty="0">
                <a:solidFill>
                  <a:srgbClr val="FFCC00"/>
                </a:solidFill>
              </a:rPr>
              <a:t>†</a:t>
            </a:r>
            <a:r>
              <a:rPr lang="en-US" sz="1100" dirty="0">
                <a:solidFill>
                  <a:srgbClr val="FFCC00"/>
                </a:solidFill>
              </a:rPr>
              <a:t>M &gt; F;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QNDAYCIG</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Daily,*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all 30 days during the 30 days before the survey</a:t>
            </a:r>
          </a:p>
          <a:p>
            <a:r>
              <a:rPr lang="en-US" sz="900" b="1" baseline="50000" dirty="0">
                <a:solidFill>
                  <a:srgbClr val="FFCC00"/>
                </a:solidFill>
              </a:rPr>
              <a:t>†</a:t>
            </a:r>
            <a:r>
              <a:rPr lang="en-US" sz="1100" dirty="0">
                <a:solidFill>
                  <a:srgbClr val="FFCC00"/>
                </a:solidFill>
              </a:rPr>
              <a:t>Decreased 1993-2017, no change 1993-1999, 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QNDAYCIG</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Smoked More Than 10 Cigarettes Per Day,*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the days they smoked during the 30 days before the survey, among students who currently smoked cigarettes</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Smoked More Than 10 Cigarettes Per Day,*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the days they smoked during the 30 days before the survey, among students who currently smoked cigarettes</a:t>
            </a:r>
          </a:p>
          <a:p>
            <a:r>
              <a:rPr lang="en-US" sz="900" b="1" baseline="50000" dirty="0">
                <a:solidFill>
                  <a:srgbClr val="FFCC00"/>
                </a:solidFill>
              </a:rPr>
              <a:t>†</a:t>
            </a:r>
            <a:r>
              <a:rPr lang="en-US" sz="1100" dirty="0">
                <a:solidFill>
                  <a:srgbClr val="FFCC00"/>
                </a:solidFill>
              </a:rPr>
              <a:t>Decreased 1993-2017, increased 1993-1999, 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QN33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an Electronic Vapor Product,*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a:t>
            </a:r>
          </a:p>
          <a:p>
            <a:r>
              <a:rPr lang="en-US" sz="900" b="1" baseline="50000" dirty="0">
                <a:solidFill>
                  <a:srgbClr val="FFCC00"/>
                </a:solidFill>
              </a:rPr>
              <a:t>†</a:t>
            </a:r>
            <a:r>
              <a:rPr lang="en-US" sz="1100" dirty="0">
                <a:solidFill>
                  <a:srgbClr val="FFCC00"/>
                </a:solidFill>
              </a:rPr>
              <a:t>M &gt; F; 10th &gt; 9th,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an Electronic Vapor Product,*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QN34</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Used an Electronic Vapor Product,*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 on at least 1 day during the 30 days before the survey</a:t>
            </a:r>
          </a:p>
          <a:p>
            <a:r>
              <a:rPr lang="en-US" sz="900" b="1" baseline="50000" dirty="0">
                <a:solidFill>
                  <a:srgbClr val="FFCC00"/>
                </a:solidFill>
              </a:rPr>
              <a:t>†</a:t>
            </a:r>
            <a:r>
              <a:rPr lang="en-US" sz="1100" dirty="0">
                <a:solidFill>
                  <a:srgbClr val="FFCC00"/>
                </a:solidFill>
              </a:rPr>
              <a:t>M &gt; F; 10th &gt; 9th, 11th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Used an Electronic Vapor Product,*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*Including e-cigarettes, e-cigars, e-pipes, vape pipes, vaping pens, e-hookahs, and hookah pens [such as blu, NJOY, Vuse, MarkTen, Logic, Vapin Plus, eGo, and Halo], on at least 1 day during the 30 days before the survey</a:t>
            </a:r>
          </a:p>
          <a:p>
            <a:r>
              <a:rPr lang="en-US" sz="900" b="1" baseline="50000" dirty="0">
                <a:solidFill>
                  <a:srgbClr val="FFCC00"/>
                </a:solidFill>
              </a:rPr>
              <a:t>†</a:t>
            </a:r>
            <a:r>
              <a:rPr lang="en-US" sz="1100" dirty="0">
                <a:solidFill>
                  <a:srgbClr val="FFCC00"/>
                </a:solidFill>
              </a:rPr>
              <a:t>Decreased 2015-2017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QN35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Usually Got Their Own Electronic Vapor Products by Buying Them in a Store,*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a convenience store, supermarket, discount store, gas station, or vape store, during the 30 days before the survey, among students who currently used electronic vapor products and who were aged &lt;18 years</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Used Smokeless Tobacco,*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*Chewing tobacco, snuff, dip, snus, or dissolvable tobacco products [such as Redman, Levi Garrett, Beechnut, Skoal, Skoal Bandits, Copenhagen, Camel Snus, Marlboro Snus, General Snus, Ariva, Stonewall, or Camel Orbs], not counting any electronic vapor products, on at least 1 day during the 30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Cigars,*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*Cigars, cigarillos, or little cigars, on at least 1 day during the 30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*Cigars, cigarillos, or little cigars, on at least 1 day during the 30 days before the survey</a:t>
            </a:r>
          </a:p>
          <a:p>
            <a:r>
              <a:rPr lang="en-US" sz="900" b="1" baseline="50000" dirty="0">
                <a:solidFill>
                  <a:srgbClr val="FFCC00"/>
                </a:solidFill>
              </a:rPr>
              <a:t>†</a:t>
            </a:r>
            <a:r>
              <a:rPr lang="en-US" sz="1100" dirty="0">
                <a:solidFill>
                  <a:srgbClr val="FFCC00"/>
                </a:solidFill>
              </a:rPr>
              <a:t>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QN38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Rarely or Never Wore a Seat Belt,*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*When riding in a car driven by someone else</a:t>
            </a:r>
          </a:p>
          <a:p>
            <a:r>
              <a:rPr lang="en-US" sz="900" b="1" baseline="50000" dirty="0">
                <a:solidFill>
                  <a:srgbClr val="FFCC00"/>
                </a:solidFill>
              </a:rPr>
              <a:t>†</a:t>
            </a:r>
            <a:r>
              <a:rPr lang="en-US" sz="1100" dirty="0">
                <a:solidFill>
                  <a:srgbClr val="FFCC00"/>
                </a:solidFill>
              </a:rPr>
              <a:t>Decreased 1993-2017, decreased 1993-1997, decreased 1997-2017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or Cigars,*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QNTB2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or Cigars,*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QNTB2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or Cigars or Used Smokeless Tobacco,*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QNTB3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Smoked Cigarettes or Cigars or Used Smokeless Tobacco or Electronic Vapor Products,*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a:t>
            </a:r>
          </a:p>
          <a:p>
            <a:r>
              <a:rPr lang="en-US" sz="900" b="1" baseline="50000" dirty="0">
                <a:solidFill>
                  <a:srgbClr val="FFCC00"/>
                </a:solidFill>
              </a:rPr>
              <a:t>†</a:t>
            </a:r>
            <a:r>
              <a:rPr lang="en-US" sz="1100" dirty="0">
                <a:solidFill>
                  <a:srgbClr val="FFCC00"/>
                </a:solidFill>
              </a:rPr>
              <a:t>M &gt; F; 10th &gt; 9th,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QNTB4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Tried to Quit Using All Tobacco Products,*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*Including cigarettes, cigars, smokeless tobacco, shisha or hookah tobacco, and electronic vapor products, ever during the 12 months before the survey, among students who used any tobacco products during the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QN39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Drank Alcohol,*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*At least one drink of alcohol, on at least 1 day during their life</a:t>
            </a:r>
          </a:p>
          <a:p>
            <a:r>
              <a:rPr lang="en-US" sz="900" b="1" baseline="50000" dirty="0">
                <a:solidFill>
                  <a:srgbClr val="FFCC00"/>
                </a:solidFill>
              </a:rPr>
              <a:t>†</a:t>
            </a:r>
            <a:r>
              <a:rPr lang="en-US" sz="1100" dirty="0">
                <a:solidFill>
                  <a:srgbClr val="FFCC00"/>
                </a:solidFill>
              </a:rPr>
              <a:t>10th &gt; 9th, 11th &gt; 9th, 12th &gt; 9th, 12th &gt; 10th,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Drank Alcohol,*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*At least one drink of alcohol, on at least 1 day during their life</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Their First Drink of Alcohol Before Age 13 Years,*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*Other than a few sips</a:t>
            </a:r>
          </a:p>
          <a:p>
            <a:r>
              <a:rPr lang="en-US" sz="900" b="1" baseline="50000" dirty="0">
                <a:solidFill>
                  <a:srgbClr val="FFCC00"/>
                </a:solidFill>
              </a:rPr>
              <a:t>†</a:t>
            </a:r>
            <a:r>
              <a:rPr lang="en-US" sz="1100" dirty="0">
                <a:solidFill>
                  <a:srgbClr val="FFCC00"/>
                </a:solidFill>
              </a:rPr>
              <a:t>M &gt; F; 9th &gt; 12th, 10th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Their First Drink of Alcohol Before Age 13 Years,*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*Other than a few sips</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Drank Alcohol,*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*At least one drink of alcohol, on at least 1 day during the 30 days before the survey</a:t>
            </a:r>
          </a:p>
          <a:p>
            <a:r>
              <a:rPr lang="en-US" sz="900" b="1" baseline="50000" dirty="0">
                <a:solidFill>
                  <a:srgbClr val="FFCC00"/>
                </a:solidFill>
              </a:rPr>
              <a:t>†</a:t>
            </a:r>
            <a:r>
              <a:rPr lang="en-US" sz="1100" dirty="0">
                <a:solidFill>
                  <a:srgbClr val="FFCC00"/>
                </a:solidFill>
              </a:rPr>
              <a:t>10th &gt; 9th, 11th &gt; 9th, 12th &gt; 9th, 12th &gt; 10th,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Drank Alcohol,*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*At least one drink of alcohol, on at least 1 day during the 30 days before the survey</a:t>
            </a:r>
          </a:p>
          <a:p>
            <a:r>
              <a:rPr lang="en-US" sz="900" b="1" baseline="50000" dirty="0">
                <a:solidFill>
                  <a:srgbClr val="FFCC00"/>
                </a:solidFill>
              </a:rPr>
              <a:t>†</a:t>
            </a:r>
            <a:r>
              <a:rPr lang="en-US" sz="1100" dirty="0">
                <a:solidFill>
                  <a:srgbClr val="FFCC00"/>
                </a:solidFill>
              </a:rPr>
              <a:t>Decreased 1993-2017, decreased 1993-2013, decreased 2013-2017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Usually Got the Alcohol They Drank by Someone Giving It to Them,*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30 days before the survey, among students who currently drank alcohol</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Usually Got the Alcohol They Drank by Someone Giving It to Them,*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30 days before the survey, among students who currently drank alcohol</a:t>
            </a:r>
          </a:p>
          <a:p>
            <a:r>
              <a:rPr lang="en-US" sz="900" b="1" baseline="50000" dirty="0">
                <a:solidFill>
                  <a:srgbClr val="FFCC00"/>
                </a:solidFill>
              </a:rPr>
              <a:t>†</a:t>
            </a:r>
            <a:r>
              <a:rPr lang="en-US" sz="1100" dirty="0">
                <a:solidFill>
                  <a:srgbClr val="FFCC00"/>
                </a:solidFill>
              </a:rPr>
              <a:t>No change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2007-2017 - QN43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Were Binge Drinking,*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*Had four or more drinks of alcohol in a row for female students or five or more drinks of alcohol in a row for male students, within a couple of hours, on at least 1 day during the 30 days before the survey</a:t>
            </a:r>
          </a:p>
          <a:p>
            <a:r>
              <a:rPr lang="en-US" sz="900" b="1" baseline="50000" dirty="0">
                <a:solidFill>
                  <a:srgbClr val="FFCC00"/>
                </a:solidFill>
              </a:rPr>
              <a:t>†</a:t>
            </a:r>
            <a:r>
              <a:rPr lang="en-US" sz="1100" dirty="0">
                <a:solidFill>
                  <a:srgbClr val="FFCC00"/>
                </a:solidFill>
              </a:rPr>
              <a:t>10th &gt; 9th,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Reported That the Largest Number of Drinks They Had in a Row Was 10 or More,*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*Within a couple of hours, during the 30 days before the survey</a:t>
            </a:r>
          </a:p>
          <a:p>
            <a:r>
              <a:rPr lang="en-US" sz="900" b="1" baseline="50000" dirty="0">
                <a:solidFill>
                  <a:srgbClr val="FFCC00"/>
                </a:solidFill>
              </a:rPr>
              <a:t>†</a:t>
            </a:r>
            <a:r>
              <a:rPr lang="en-US" sz="1100" dirty="0">
                <a:solidFill>
                  <a:srgbClr val="FFCC00"/>
                </a:solidFill>
              </a:rPr>
              <a:t>M &gt; F; 10th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Marijuana,*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their life</a:t>
            </a:r>
          </a:p>
          <a:p>
            <a:r>
              <a:rPr lang="en-US" sz="900" b="1" baseline="50000" dirty="0">
                <a:solidFill>
                  <a:srgbClr val="FFCC00"/>
                </a:solidFill>
              </a:rPr>
              <a:t>†</a:t>
            </a:r>
            <a:r>
              <a:rPr lang="en-US" sz="1100" dirty="0">
                <a:solidFill>
                  <a:srgbClr val="FFCC00"/>
                </a:solidFill>
              </a:rPr>
              <a:t>10th &gt; 9th,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Rode with a Driver Who Had Been Drinking Alcohol,*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 a car or other vehicle, one or more times during the 30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Marijuana,*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their life</a:t>
            </a:r>
          </a:p>
          <a:p>
            <a:r>
              <a:rPr lang="en-US" sz="900" b="1" baseline="50000" dirty="0">
                <a:solidFill>
                  <a:srgbClr val="FFCC00"/>
                </a:solidFill>
              </a:rPr>
              <a:t>†</a:t>
            </a:r>
            <a:r>
              <a:rPr lang="en-US" sz="1100" dirty="0">
                <a:solidFill>
                  <a:srgbClr val="FFCC00"/>
                </a:solidFill>
              </a:rPr>
              <a:t>Decreased 1993-2017, increased 1993-1997, decreased 1997-2017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QN46</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Tried Marijuana for the First Time Before Age 13 Years,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Tried Marijuana for the First Time Before Age 13 Years,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1993-2017, increased 1993-1999, 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QN47</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Used Marijuana,*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30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Currently Used Marijuana,*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30 days before the survey</a:t>
            </a:r>
          </a:p>
          <a:p>
            <a:r>
              <a:rPr lang="en-US" sz="900" b="1" baseline="50000" dirty="0">
                <a:solidFill>
                  <a:srgbClr val="FFCC00"/>
                </a:solidFill>
              </a:rPr>
              <a:t>†</a:t>
            </a:r>
            <a:r>
              <a:rPr lang="en-US" sz="1100" dirty="0">
                <a:solidFill>
                  <a:srgbClr val="FFCC00"/>
                </a:solidFill>
              </a:rPr>
              <a:t>Decreased 1993-2017, increased 1993-1997, decreased 1997-2017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Cocaine,*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*Any form of cocaine, including powder, crack, or freebase, one or more times during their life</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QN49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Cocaine,*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*Any form of cocaine, including powder, crack, or freebase, one or more times during their life</a:t>
            </a:r>
          </a:p>
          <a:p>
            <a:r>
              <a:rPr lang="en-US" sz="900" b="1" baseline="50000" dirty="0">
                <a:solidFill>
                  <a:srgbClr val="FFCC00"/>
                </a:solidFill>
              </a:rPr>
              <a:t>†</a:t>
            </a:r>
            <a:r>
              <a:rPr lang="en-US" sz="1100" dirty="0">
                <a:solidFill>
                  <a:srgbClr val="FFCC00"/>
                </a:solidFill>
              </a:rPr>
              <a:t>Decreased 1993-2017, increased 1993-2003, decreased 2003-2017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QN49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Inhalants,*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*Sniffed glue, breathed the contents of aerosol spray cans, or inhaled any paints or sprays to get high, one or more times during their life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Inhalants,* 1995-2017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*Sniffed glue, breathed the contents of aerosol spray cans, or inhaled any paints or sprays to get high, one or more times during their life</a:t>
            </a:r>
          </a:p>
          <a:p>
            <a:r>
              <a:rPr lang="en-US" sz="900" b="1" baseline="50000" dirty="0">
                <a:solidFill>
                  <a:srgbClr val="FFCC00"/>
                </a:solidFill>
              </a:rPr>
              <a:t>†</a:t>
            </a:r>
            <a:r>
              <a:rPr lang="en-US" sz="1100" dirty="0">
                <a:solidFill>
                  <a:srgbClr val="FFCC00"/>
                </a:solidFill>
              </a:rPr>
              <a:t>Decreased 1995-2017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1995-2017 - QN50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Heroin,*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*Also called "smack," "junk," or "China White," one or more times during their life</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Heroin,*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*Also called "smack," "junk," or "China White," one or more times during their life</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QN51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Methamphetamines,*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*Also called "speed," "crystal," "crank," or "ice," one or more times during their life</a:t>
            </a:r>
          </a:p>
          <a:p>
            <a:r>
              <a:rPr lang="en-US" sz="900" b="1" baseline="50000" dirty="0">
                <a:solidFill>
                  <a:srgbClr val="FFCC00"/>
                </a:solidFill>
              </a:rPr>
              <a:t>†</a:t>
            </a:r>
            <a:r>
              <a:rPr lang="en-US" sz="1100" dirty="0">
                <a:solidFill>
                  <a:srgbClr val="FFCC00"/>
                </a:solidFill>
              </a:rPr>
              <a:t>M &gt; F; 12th &gt; 10th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Methamphetamines,*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*Also called "speed," "crystal," "crank," or "ice," one or more times during their life</a:t>
            </a:r>
          </a:p>
          <a:p>
            <a:r>
              <a:rPr lang="en-US" sz="900" b="1" baseline="50000" dirty="0">
                <a:solidFill>
                  <a:srgbClr val="FFCC00"/>
                </a:solidFill>
              </a:rPr>
              <a:t>†</a:t>
            </a:r>
            <a:r>
              <a:rPr lang="en-US" sz="1100" dirty="0">
                <a:solidFill>
                  <a:srgbClr val="FFCC00"/>
                </a:solidFill>
              </a:rPr>
              <a:t>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QN52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Ecstasy,*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*Also called "MDMA," one or more times during their life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Ecstasy,* 2003-2017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*Also called "MDMA," one or more times during their life</a:t>
            </a:r>
          </a:p>
          <a:p>
            <a:r>
              <a:rPr lang="en-US" sz="900" b="1" baseline="50000" dirty="0">
                <a:solidFill>
                  <a:srgbClr val="FFCC00"/>
                </a:solidFill>
              </a:rPr>
              <a:t>†</a:t>
            </a:r>
            <a:r>
              <a:rPr lang="en-US" sz="1100" dirty="0">
                <a:solidFill>
                  <a:srgbClr val="FFCC00"/>
                </a:solidFill>
              </a:rPr>
              <a:t>Decreased 2003-2017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2003-2017 - QN53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Synthetic Marijuana,*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*Also called "K2," "Spice," "fake weed," "King Kong," "Yucatan Fire," "Skunk," or "Moon Rocks," one or more times during their life</a:t>
            </a:r>
          </a:p>
          <a:p>
            <a:r>
              <a:rPr lang="en-US" sz="900" b="1" baseline="50000" dirty="0">
                <a:solidFill>
                  <a:srgbClr val="FFCC00"/>
                </a:solidFill>
              </a:rPr>
              <a:t>†</a:t>
            </a:r>
            <a:r>
              <a:rPr lang="en-US" sz="1100" dirty="0">
                <a:solidFill>
                  <a:srgbClr val="FFCC00"/>
                </a:solidFill>
              </a:rPr>
              <a:t>M &gt; F; 11th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Rode with a Driver Who Had Been Drinking Alcohol,*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 a car or other vehicle, one or more times during the 30 days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Used Synthetic Marijuana,*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*Also called "K2," "Spice," "fake weed," "King Kong," "Yucatan Fire," "Skunk," or "Moon Rocks," one or more times during their life</a:t>
            </a:r>
          </a:p>
          <a:p>
            <a:r>
              <a:rPr lang="en-US" sz="900" b="1" baseline="50000" dirty="0">
                <a:solidFill>
                  <a:srgbClr val="FFCC00"/>
                </a:solidFill>
              </a:rPr>
              <a:t>†</a:t>
            </a:r>
            <a:r>
              <a:rPr lang="en-US" sz="1100" dirty="0">
                <a:solidFill>
                  <a:srgbClr val="FFCC00"/>
                </a:solidFill>
              </a:rPr>
              <a:t>Decreased 2015-2017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QN54</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Took Steroids Without a Doctor's Prescription,*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*Pills or shots, one or more times during their life</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Took Steroids Without a Doctor's Prescription,*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*Pills or shots, one or more times during their life</a:t>
            </a:r>
          </a:p>
          <a:p>
            <a:r>
              <a:rPr lang="en-US" sz="900" b="1" baseline="50000" dirty="0">
                <a:solidFill>
                  <a:srgbClr val="FFCC00"/>
                </a:solidFill>
              </a:rPr>
              <a:t>†</a:t>
            </a:r>
            <a:r>
              <a:rPr lang="en-US" sz="1100" dirty="0">
                <a:solidFill>
                  <a:srgbClr val="FFCC00"/>
                </a:solidFill>
              </a:rPr>
              <a:t>Decreased 1993-2017, increased 1993-1997, decreased 1997-2017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QN55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Took Prescription Pain Medicine Without a Doctor's Prescription or Differently Than How a Doctor Told Them to Use It,*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drugs such as codeine, Vicodin, OxyContin, Hydrocodone, and Percocet, one or more times during their life</a:t>
            </a:r>
          </a:p>
          <a:p>
            <a:r>
              <a:rPr lang="en-US" sz="900" b="1" baseline="50000" dirty="0">
                <a:solidFill>
                  <a:srgbClr val="FFCC00"/>
                </a:solidFill>
              </a:rPr>
              <a:t>†</a:t>
            </a:r>
            <a:r>
              <a:rPr lang="en-US" sz="1100" dirty="0">
                <a:solidFill>
                  <a:srgbClr val="FFCC00"/>
                </a:solidFill>
              </a:rPr>
              <a:t>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Injected Any Illegal Drug,*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*Used a needle to inject any illegal drug into their body, one or more times during their life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Injected Any Illegal Drug,* 1995-2017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*Used a needle to inject any illegal drug into their body, one or more times during their life</a:t>
            </a:r>
          </a:p>
          <a:p>
            <a:r>
              <a:rPr lang="en-US" sz="900" b="1" baseline="50000" dirty="0">
                <a:solidFill>
                  <a:srgbClr val="FFCC00"/>
                </a:solidFill>
              </a:rPr>
              <a:t>†</a:t>
            </a:r>
            <a:r>
              <a:rPr lang="en-US" sz="1100" dirty="0">
                <a:solidFill>
                  <a:srgbClr val="FFCC00"/>
                </a:solidFill>
              </a:rPr>
              <a:t>Decreased 1995-2017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1995-2017 - QN57</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Offered, Sold, or Given an Illegal Drug on School Property,*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Offered, Sold, or Given an Illegal Drug on School Property,*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QN58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Had Sexual Intercourse, by Sex,</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10th &gt; 9th, 11th &gt; 9th, 12th &gt; 9th, 12th &gt; 10th,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QN59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Ever Had Sexual Intercourse,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QN59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Sexual Intercourse for the First Time Before Age 13 Years,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Sexual Intercourse for the First Time Before Age 13 Years,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Sexual Intercourse with Four or More Persons During Their Life, by Sex,</a:t>
            </a:r>
            <a:r>
              <a:rPr lang="en-US" sz="1800" b="1" dirty="0">
                <a:solidFill>
                  <a:srgbClr val="FFCC00"/>
                </a:solidFill>
              </a:rPr>
              <a:t> Grade,</a:t>
            </a:r>
            <a:r>
              <a:rPr lang="en-US" sz="1800" b="1"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10th &gt; 9th, 11th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Sexual Intercourse with Four or More Persons During Their Life,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Currently Sexually Active,*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*Had sexual intercourse with at least one person, during the 3 months before the survey</a:t>
            </a:r>
          </a:p>
          <a:p>
            <a:r>
              <a:rPr lang="en-US" sz="900" b="1" baseline="50000" dirty="0">
                <a:solidFill>
                  <a:srgbClr val="FFCC00"/>
                </a:solidFill>
              </a:rPr>
              <a:t>†</a:t>
            </a:r>
            <a:r>
              <a:rPr lang="en-US" sz="1100" dirty="0">
                <a:solidFill>
                  <a:srgbClr val="FFCC00"/>
                </a:solidFill>
              </a:rPr>
              <a:t>10th &gt; 9th, 11th &gt; 9th, 11th &gt; 10th, 12th &gt; 9th, 12th &gt; 10th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6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Currently Sexually Active,*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*Had sexual intercourse with at least one person, during the 3 months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Drove a Car or Other Vehicle When They Had Been Drinking Alcohol,*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30 days before the survey, among students who had driven a car or other vehicle during the 30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Alcohol or Used Drugs Before Last Sexual Intercourse,*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*Among students who were currently sexually active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Alcohol or Used Drugs Before Last Sexual Intercourse,*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*Among students who were currently sexually active</a:t>
            </a:r>
          </a:p>
          <a:p>
            <a:r>
              <a:rPr lang="en-US" sz="900" b="1" baseline="50000" dirty="0">
                <a:solidFill>
                  <a:srgbClr val="FFCC00"/>
                </a:solidFill>
              </a:rPr>
              <a:t>†</a:t>
            </a:r>
            <a:r>
              <a:rPr lang="en-US" sz="1100" dirty="0">
                <a:solidFill>
                  <a:srgbClr val="FFCC00"/>
                </a:solidFill>
              </a:rPr>
              <a:t>Decreased 1993-2017, increased 1993-1999, 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a Condom During Last Sexual Intercourse,*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*Among students who were currently sexually active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a Condom During Last Sexual Intercourse,*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*Among students who were currently sexually active</a:t>
            </a:r>
          </a:p>
          <a:p>
            <a:r>
              <a:rPr lang="en-US" sz="900" b="1" baseline="50000" dirty="0">
                <a:solidFill>
                  <a:srgbClr val="FFCC00"/>
                </a:solidFill>
              </a:rPr>
              <a:t>†</a:t>
            </a:r>
            <a:r>
              <a:rPr lang="en-US" sz="1100" dirty="0">
                <a:solidFill>
                  <a:srgbClr val="FFCC00"/>
                </a:solidFill>
              </a:rPr>
              <a:t>Increased, 1993-2003, decreased, 2003-2017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QN64</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Birth Control Pills Before Last Sexual Intercourse,*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*To prevent pregnancy, among students who were currently sexually active</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Birth Control Pills Before Last Sexual Intercourse,*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*To prevent pregnancy, among students who were currently sexually active</a:t>
            </a:r>
          </a:p>
          <a:p>
            <a:r>
              <a:rPr lang="en-US" sz="900" b="1" baseline="50000" dirty="0">
                <a:solidFill>
                  <a:srgbClr val="FFCC00"/>
                </a:solidFill>
              </a:rPr>
              <a:t>†</a:t>
            </a:r>
            <a:r>
              <a:rPr lang="en-US" sz="1100" dirty="0">
                <a:solidFill>
                  <a:srgbClr val="FFCC00"/>
                </a:solidFill>
              </a:rPr>
              <a:t>Increased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an IUD (e.g., Mirena or Paragard) or Implant (e.g., Implanon or Nexplanon),*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*Before last sexual intercourse to prevent pregnancy among students who were currently sexually active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QNIUDIMP</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an IUD (e.g., Mirena or Paragard) or Implant (e.g., Implanon or Nexplanon),*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*Before last sexual intercourse to prevent pregnancy among students who were currently sexually active</a:t>
            </a:r>
          </a:p>
          <a:p>
            <a:r>
              <a:rPr lang="en-US" sz="900" b="1" baseline="50000" dirty="0">
                <a:solidFill>
                  <a:srgbClr val="FFCC00"/>
                </a:solidFill>
              </a:rPr>
              <a:t>†</a:t>
            </a:r>
            <a:r>
              <a:rPr lang="en-US" sz="1100" dirty="0">
                <a:solidFill>
                  <a:srgbClr val="FFCC00"/>
                </a:solidFill>
              </a:rPr>
              <a:t>Increased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QNIUDIMP</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a Shot (e.g., Depo-Provera), Patch (e.g., Orthoevra), or Birth Control Ring (e.g., Nuvaring),*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*Before last sexual intercourse to prevent pregnancy among students who were currently sexually active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QNSHPARG</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a Shot (e.g., Depo-Provera), Patch (e.g., Orthoevra), or Birth Control Ring (e.g., Nuvaring),*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*Before last sexual intercourse to prevent pregnancy among students who were currently sexually active</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QNSHPARG</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Birth Control Pills; an IUD or Implant; or a Shot, Patch, or Birth Control Ring,*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*Before last sexual intercourse to prevent pregnancy among students who were currently sexually active</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QNOTHHPL</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Birth Control Pills; an IUD or Implant; or a Shot, Patch, or Birth Control Ring,*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*Before last sexual intercourse to prevent pregnancy among students who were currently sexually active</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QNOTHHPL</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Both a Condom During and Birth Control Pills; an IUD or Implant; or a Shot, Patch, or Birth Control Ring Before Last Sexual Intercourse,*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*To prevent pregnancy among students who were currently sexually active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QNDUALBC</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Used Both a Condom During and Birth Control Pills; an IUD or Implant; or a Shot, Patch, or Birth Control Ring Before Last Sexual Intercourse,*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*To prevent pregnancy among students who were currently sexually active</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QNDUALBC</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Use Any Method to Prevent Pregnancy,*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last sexual intercourse among students who were currently sexually active</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QNBCNONE</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Use Any Method to Prevent Pregnancy,*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last sexual intercourse among students who were currently sexually active</a:t>
            </a:r>
          </a:p>
          <a:p>
            <a:r>
              <a:rPr lang="en-US" sz="900" b="1" baseline="50000" dirty="0">
                <a:solidFill>
                  <a:srgbClr val="FFCC00"/>
                </a:solidFill>
              </a:rPr>
              <a:t>†</a:t>
            </a:r>
            <a:r>
              <a:rPr lang="en-US" sz="1100" dirty="0">
                <a:solidFill>
                  <a:srgbClr val="FFCC00"/>
                </a:solidFill>
              </a:rPr>
              <a:t>Decreased, 1993-1997, no change, 1997-2017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QNBCNONE</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Drove a Car or Other Vehicle When They Had Been Drinking Alcohol,*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30 days before the survey, among students who had driven a car or other vehicle during the 30 days before the survey</a:t>
            </a:r>
          </a:p>
          <a:p>
            <a:r>
              <a:rPr lang="en-US" sz="900" b="1" baseline="50000" dirty="0">
                <a:solidFill>
                  <a:srgbClr val="FFCC00"/>
                </a:solidFill>
              </a:rPr>
              <a:t>†</a:t>
            </a:r>
            <a:r>
              <a:rPr lang="en-US" sz="1100" dirty="0">
                <a:solidFill>
                  <a:srgbClr val="FFCC00"/>
                </a:solidFill>
              </a:rPr>
              <a:t>Decreased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QN10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Obesity,*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 95th percentile for body mass index, based on sex- and age-specific reference data from the 2000 CDC growth charts. In 2017, new, slightly different ranges were used to calculate biologically implausible responses to height and weight questions.</a:t>
            </a:r>
          </a:p>
          <a:p>
            <a:r>
              <a:rPr lang="en-US" sz="900" b="1" baseline="50000" dirty="0">
                <a:solidFill>
                  <a:srgbClr val="FFCC00"/>
                </a:solidFill>
              </a:rPr>
              <a:t>†</a:t>
            </a:r>
            <a:r>
              <a:rPr lang="en-US" sz="1100" dirty="0">
                <a:solidFill>
                  <a:srgbClr val="FFCC00"/>
                </a:solidFill>
              </a:rPr>
              <a:t>M &gt; F; 12th &gt; 9th,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QNOBESE</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Obesity,*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 95th percentile for body mass index, based on sex- and age-specific reference data from the 2000 CDC growth charts. In 2017, new, slightly different ranges were used to calculate biologically implausible responses to height and weight questions.</a:t>
            </a:r>
          </a:p>
          <a:p>
            <a:r>
              <a:rPr lang="en-US" sz="900" b="1" baseline="50000" dirty="0">
                <a:solidFill>
                  <a:srgbClr val="FFCC00"/>
                </a:solidFill>
              </a:rPr>
              <a:t>†</a:t>
            </a:r>
            <a:r>
              <a:rPr lang="en-US" sz="1100" dirty="0">
                <a:solidFill>
                  <a:srgbClr val="FFCC00"/>
                </a:solidFill>
              </a:rPr>
              <a:t>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QNOBESE</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Overweight,*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 85th percentile but &lt;95th percentile for body mass index, based on sex- and age-specific reference data from the 2000 CDC growth charts. In 2017, new, slightly different ranges were used to calculate biologically implausible responses to height and weight questions.</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QNOWT</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Overweight,*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 85th percentile but &lt;95th percentile for body mass index, based on sex- and age-specific reference data from the 2000 CDC growth charts. In 2017, new, slightly different ranges were used to calculate biologically implausible responses to height and weight questions.</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QNOWT</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Described Themselves As Slightly or Very Overweight, by Sex,</a:t>
            </a:r>
            <a:r>
              <a:rPr lang="en-US" sz="1800" b="1"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Described Themselves As Slightly or Very Overweight,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Trying to Lose Weight, by Sex,</a:t>
            </a:r>
            <a:r>
              <a:rPr lang="en-US" sz="1800" b="1"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QN69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Trying to Lose Weight,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QN69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Drink Fruit Juice,*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*100% fruit juices one or more times during the 7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Drink Fruit Juice,*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*100% fruit juices one or more times during the 7 days before the survey</a:t>
            </a:r>
          </a:p>
          <a:p>
            <a:r>
              <a:rPr lang="en-US" sz="900" b="1" baseline="50000" dirty="0">
                <a:solidFill>
                  <a:srgbClr val="FFCC00"/>
                </a:solidFill>
              </a:rPr>
              <a:t>†</a:t>
            </a:r>
            <a:r>
              <a:rPr lang="en-US" sz="1100" dirty="0">
                <a:solidFill>
                  <a:srgbClr val="FFCC00"/>
                </a:solidFill>
              </a:rPr>
              <a:t>Increased 1999-2017, no change 1999-2005, increased 2005-2017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QN70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Fruit,*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Fruit,*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QN71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Fruit or Drink 100% Fruit Juices,*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QNFR0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Fruit or Drink 100% Fruit Juices,*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QNFR0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Fruit or Drank 100% Fruit Juices One or More Times Per Day,*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900" b="1" baseline="50000" dirty="0">
                <a:solidFill>
                  <a:srgbClr val="FFCC00"/>
                </a:solidFill>
              </a:rPr>
              <a:t>†</a:t>
            </a:r>
            <a:r>
              <a:rPr lang="en-US" sz="1100" dirty="0">
                <a:solidFill>
                  <a:srgbClr val="FFCC00"/>
                </a:solidFill>
              </a:rPr>
              <a:t>10th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QNFR1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Fruit or Drank 100% Fruit Juices One or More Times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QNFR1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Texted or E-Mailed While Driving a Car or Other Vehicle,*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 among students who had driven a car or other vehicle during the 30 days before the survey</a:t>
            </a:r>
          </a:p>
          <a:p>
            <a:r>
              <a:rPr lang="en-US" sz="900" b="1" baseline="50000" dirty="0">
                <a:solidFill>
                  <a:srgbClr val="FFCC00"/>
                </a:solidFill>
              </a:rPr>
              <a:t>†</a:t>
            </a:r>
            <a:r>
              <a:rPr lang="en-US" sz="1100" dirty="0">
                <a:solidFill>
                  <a:srgbClr val="FFCC00"/>
                </a:solidFill>
              </a:rPr>
              <a:t>11th &gt; 9th, 11th &gt; 10th, 12th &gt; 9th, 12th &gt; 10th,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Fruit or Drank 100% Fruit Juices Two or More Times Per Day,*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QNFR2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Fruit or Drank 100% Fruit Juices Two or More Times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QNFR2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Fruit or Drank 100% Fruit Juices Three or More Times Per Day,*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QNFR3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Fruit or Drank 100% Fruit Juices Three or More Times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orange juice, apple juice, or grape juice, during the 7 days before the survey</a:t>
            </a:r>
          </a:p>
          <a:p>
            <a:r>
              <a:rPr lang="en-US" sz="900" b="1" baseline="50000" dirty="0">
                <a:solidFill>
                  <a:srgbClr val="FFCC00"/>
                </a:solidFill>
              </a:rPr>
              <a:t>†</a:t>
            </a:r>
            <a:r>
              <a:rPr lang="en-US" sz="1100" dirty="0">
                <a:solidFill>
                  <a:srgbClr val="FFCC00"/>
                </a:solidFill>
              </a:rPr>
              <a:t>No change, 1999-2013, decreased, 2013-2017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QNFR3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Green Salad,*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Green Salad,*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QN72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Potatoes,*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9th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Potatoes,*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QN73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Carrots,*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Carrots,*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QN74</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Other Vegetables,*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Other Vegetables,*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7 days before the survey</a:t>
            </a:r>
          </a:p>
          <a:p>
            <a:r>
              <a:rPr lang="en-US" sz="900" b="1" baseline="50000" dirty="0">
                <a:solidFill>
                  <a:srgbClr val="FFCC00"/>
                </a:solidFill>
              </a:rPr>
              <a:t>†</a:t>
            </a:r>
            <a:r>
              <a:rPr lang="en-US" sz="1100" dirty="0">
                <a:solidFill>
                  <a:srgbClr val="FFCC00"/>
                </a:solidFill>
              </a:rPr>
              <a:t>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QN75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Vegetables,*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QNVEG0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Vegetables,*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QNVEG0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Vegetables One or More Times Per Day,*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11th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QNVEG1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Vegetables One or More Times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QNVEG1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Texted or E-Mailed While Driving a Car or Other Vehicle,*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at least 1 day during the 30 days before the survey, among students who had driven a car or other vehicle during the 30 days before the survey</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QN11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Vegetables Two or More Times Per Day,*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11th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QNVEG2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Vegetables Two or More Times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QNVEG2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Vegetables Three or More Times Per Day,*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11th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QNVEG3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Vegetables Three or More Times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*Green salad, potatoes [excluding French fries, fried potatoes, or potato chips], carrots, or other vegetables, during the 7 days before the survey</a:t>
            </a:r>
          </a:p>
          <a:p>
            <a:r>
              <a:rPr lang="en-US" sz="900" b="1" baseline="50000" dirty="0">
                <a:solidFill>
                  <a:srgbClr val="FFCC00"/>
                </a:solidFill>
              </a:rPr>
              <a:t>†</a:t>
            </a:r>
            <a:r>
              <a:rPr lang="en-US" sz="1100" dirty="0">
                <a:solidFill>
                  <a:srgbClr val="FFCC00"/>
                </a:solidFill>
              </a:rPr>
              <a:t>Decreased 1999-2017, no change 1999-2013, decreased 2013-2017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QNVEG3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Drink a Can, Bottle, or Glass of Soda or Pop,*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F &gt; M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Drink a Can, Bottle, or Glass of Soda or Pop,*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Increased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2007-2017 - QN76</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 Can, Bottle, or Glass of Soda or Pop One or More Times Per Day,*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QNSODA1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 Can, Bottle, or Glass of Soda or Pop One or More Times Per Day,*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Decreased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2007-2017 - QNSODA1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 Can, Bottle, or Glass of Soda or Pop Two or More Times Per Day,*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QNSODA2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 Can, Bottle, or Glass of Soda or Pop Two or More Times Per Day,*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Decreased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2007-2017 - QNSODA2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 Can, Bottle, or Glass of Soda or Pop Three or More Times Per Day,*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QNSODA3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a Can, Bottle, or Glass of Soda or Pop Three or More Times Per Day,*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Coke, Pepsi, or Sprite, not counting diet soda or diet pop, during the 7 days before the survey</a:t>
            </a:r>
          </a:p>
          <a:p>
            <a:r>
              <a:rPr lang="en-US" sz="900" b="1" baseline="50000" dirty="0">
                <a:solidFill>
                  <a:srgbClr val="FFCC00"/>
                </a:solidFill>
              </a:rPr>
              <a:t>†</a:t>
            </a:r>
            <a:r>
              <a:rPr lang="en-US" sz="1100" dirty="0">
                <a:solidFill>
                  <a:srgbClr val="FFCC00"/>
                </a:solidFill>
              </a:rPr>
              <a:t>Decreased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2007-2017 - QNSODA3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Drink Milk,*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F &gt; M; 10th &gt; 9th, 12th &gt; 9th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Drink Milk,*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Increased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QN77</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One or More Glasses Per Day of Milk,*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the milk they drank in a glass or cup, from a carton, or with cereal and counting the half pint of milk served at school as equal to one glass, during the 7 days before the survey</a:t>
            </a:r>
          </a:p>
          <a:p>
            <a:r>
              <a:rPr lang="en-US" sz="900" b="1" baseline="50000" dirty="0">
                <a:solidFill>
                  <a:srgbClr val="FFCC00"/>
                </a:solidFill>
              </a:rPr>
              <a:t>†</a:t>
            </a:r>
            <a:r>
              <a:rPr lang="en-US" sz="1100" dirty="0">
                <a:solidFill>
                  <a:srgbClr val="FFCC00"/>
                </a:solidFill>
              </a:rPr>
              <a:t>M &gt; F; 9th &gt; 10th, 9th &gt; 12th, 11th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QNMILK1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a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One or More Glasses Per Day of Milk,*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*Counting the milk they drank in a glass or cup, from a carton, or with cereal and counting the half pint of milk served at school as equal to one glass, during the 7 days before the survey</a:t>
            </a:r>
          </a:p>
          <a:p>
            <a:r>
              <a:rPr lang="en-US" sz="900" b="1" baseline="50000" dirty="0">
                <a:solidFill>
                  <a:srgbClr val="FFCC00"/>
                </a:solidFill>
              </a:rPr>
              <a:t>†</a:t>
            </a:r>
            <a:r>
              <a:rPr lang="en-US" sz="1100" dirty="0">
                <a:solidFill>
                  <a:srgbClr val="FFCC00"/>
                </a:solidFill>
              </a:rPr>
              <a:t>Decreased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QNMILK1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Carried a Weapon,*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a gun, knife, or club, on at least 1 day during the 30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Two or More Glasses Per Day of Milk,*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the milk they drank in a glass or cup, from a carton, or with cereal and counting the half pint of milk served at school as equal to one glass, during the 7 days before the survey</a:t>
            </a:r>
          </a:p>
          <a:p>
            <a:r>
              <a:rPr lang="en-US" sz="900" b="1" baseline="50000" dirty="0">
                <a:solidFill>
                  <a:srgbClr val="FFCC00"/>
                </a:solidFill>
              </a:rPr>
              <a:t>†</a:t>
            </a:r>
            <a:r>
              <a:rPr lang="en-US" sz="1100" dirty="0">
                <a:solidFill>
                  <a:srgbClr val="FFCC00"/>
                </a:solidFill>
              </a:rPr>
              <a:t>M &gt; F; 9th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QNMILK2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Two or More Glasses Per Day of Milk,*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*Counting the milk they drank in a glass or cup, from a carton, or with cereal and counting the half pint of milk served at school as equal to one glass, during the 7 days before the survey</a:t>
            </a:r>
          </a:p>
          <a:p>
            <a:r>
              <a:rPr lang="en-US" sz="900" b="1" baseline="50000" dirty="0">
                <a:solidFill>
                  <a:srgbClr val="FFCC00"/>
                </a:solidFill>
              </a:rPr>
              <a:t>†</a:t>
            </a:r>
            <a:r>
              <a:rPr lang="en-US" sz="1100" dirty="0">
                <a:solidFill>
                  <a:srgbClr val="FFCC00"/>
                </a:solidFill>
              </a:rPr>
              <a:t>Decreased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QNMILK2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Three or More Glasses Per Day of Milk,*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the milk they drank in a glass or cup, from a carton, or with cereal and counting the half pint of milk served at school as equal to one glass, during the 7 days before the survey</a:t>
            </a:r>
          </a:p>
          <a:p>
            <a:r>
              <a:rPr lang="en-US" sz="900" b="1" baseline="50000" dirty="0">
                <a:solidFill>
                  <a:srgbClr val="FFCC00"/>
                </a:solidFill>
              </a:rPr>
              <a:t>†</a:t>
            </a:r>
            <a:r>
              <a:rPr lang="en-US" sz="1100" dirty="0">
                <a:solidFill>
                  <a:srgbClr val="FFCC00"/>
                </a:solidFill>
              </a:rPr>
              <a:t>M &gt; F; 9th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QNMILK3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Drank Three or More Glasses Per Day of Milk,*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*Counting the milk they drank in a glass or cup, from a carton, or with cereal and counting the half pint of milk served at school as equal to one glass, during the 7 days before the survey</a:t>
            </a:r>
          </a:p>
          <a:p>
            <a:r>
              <a:rPr lang="en-US" sz="900" b="1" baseline="50000" dirty="0">
                <a:solidFill>
                  <a:srgbClr val="FFCC00"/>
                </a:solidFill>
              </a:rPr>
              <a:t>†</a:t>
            </a:r>
            <a:r>
              <a:rPr lang="en-US" sz="1100" dirty="0">
                <a:solidFill>
                  <a:srgbClr val="FFCC00"/>
                </a:solidFill>
              </a:rPr>
              <a:t>Decreased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QNMILK3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Breakfast,*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Eat Breakfast,*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QN78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Breakfast on All 7 Days,*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QNBK7DAY</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Ate Breakfast on All 7 Days,* 2013-2017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7 days before the survey</a:t>
            </a:r>
          </a:p>
          <a:p>
            <a:r>
              <a:rPr lang="en-US" sz="900" b="1" baseline="50000" dirty="0">
                <a:solidFill>
                  <a:srgbClr val="FFCC00"/>
                </a:solidFill>
              </a:rPr>
              <a:t>†</a:t>
            </a:r>
            <a:r>
              <a:rPr lang="en-US" sz="1100" dirty="0">
                <a:solidFill>
                  <a:srgbClr val="FFCC00"/>
                </a:solidFill>
              </a:rPr>
              <a:t>No change 2013-2017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2013-2017 - QNBK7DAY</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Physically Active at Least 60 Minutes Per Day on 5 or More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M &gt; F; 9th &gt; 10th, 9th &gt; 11th, 9th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QN79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Physically Active at Least 60 Minutes Per Day on 5 or More Days,*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Decreased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2011-2017 - QN79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Participate in at Least 60 Minutes of Physical Activity on at Least 1 Day,*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12th &gt; 9th, 12th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QNPA0DAY</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Did Not Participate in at Least 60 Minutes of Physical Activity on at Least 1 Day,*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No change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2011-2017 - QNPA0DAY</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Physically Active at Least 60 Minutes Per Day on All 7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M &gt; F; 9th &gt; 10th, 9th &gt; 11th, 9th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QNPA7DAY</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Physically Active at Least 60 Minutes Per Day on All 7 Days,* 2011-2017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 any kind of physical activity that increased their heart rate and made them breathe hard some of the time during the 7 days before the survey</a:t>
            </a:r>
          </a:p>
          <a:p>
            <a:r>
              <a:rPr lang="en-US" sz="900" b="1" baseline="50000" dirty="0">
                <a:solidFill>
                  <a:srgbClr val="FFCC00"/>
                </a:solidFill>
              </a:rPr>
              <a:t>†</a:t>
            </a:r>
            <a:r>
              <a:rPr lang="en-US" sz="1100" dirty="0">
                <a:solidFill>
                  <a:srgbClr val="FFCC00"/>
                </a:solidFill>
              </a:rPr>
              <a:t>Decreased 2011-2017 [Based on linear trend analyses using logistic regression models controlling for sex, race/ethnicity, and grade (p &lt; 0.05).]</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2011-2017 - QNPA7DAY</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Watched Television 3 or More Hours Per Day,*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an average school day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b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Watched Television 3 or More Hours Per Day,*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an average school day</a:t>
            </a:r>
          </a:p>
          <a:p>
            <a:r>
              <a:rPr lang="en-US" sz="900" b="1" baseline="50000" dirty="0">
                <a:solidFill>
                  <a:srgbClr val="FFCC00"/>
                </a:solidFill>
              </a:rPr>
              <a:t>†</a:t>
            </a:r>
            <a:r>
              <a:rPr lang="en-US" sz="1100" dirty="0">
                <a:solidFill>
                  <a:srgbClr val="FFCC00"/>
                </a:solidFill>
              </a:rPr>
              <a:t>Decreased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QN80</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Carried a Weapon,*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a gun, knife, or club, on at least 1 day during the 30 days before the survey</a:t>
            </a:r>
          </a:p>
          <a:p>
            <a:r>
              <a:rPr lang="en-US" sz="900" b="1" baseline="50000" dirty="0">
                <a:solidFill>
                  <a:srgbClr val="FFCC00"/>
                </a:solidFill>
              </a:rPr>
              <a:t>†</a:t>
            </a:r>
            <a:r>
              <a:rPr lang="en-US" sz="1100" dirty="0">
                <a:solidFill>
                  <a:srgbClr val="FFCC00"/>
                </a:solidFill>
              </a:rPr>
              <a:t>Decreased 1993-2017, decreased 1993-1999, increased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QN12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Played Video or Computer Games or Used a Computer 3 or More Hours Per Day,*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time spent on things such as Xbox, PlayStation, an iPad or other tablet, a smartphone, texting, YouTube, Instagram, Facebook, or other social media, for something that was not school work, on an average school day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Played Video or Computer Games or Used a Computer 3 or More Hours Per Day,* 2007-2017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*Counting time spent on things such as Xbox, PlayStation, an iPad or other tablet, a smartphone, texting, YouTube, Instagram, Facebook, or other social media, for something that was not school work, on an average school day</a:t>
            </a:r>
          </a:p>
          <a:p>
            <a:r>
              <a:rPr lang="en-US" sz="900" b="1" baseline="50000" dirty="0">
                <a:solidFill>
                  <a:srgbClr val="FFCC00"/>
                </a:solidFill>
              </a:rPr>
              <a:t>†</a:t>
            </a:r>
            <a:r>
              <a:rPr lang="en-US" sz="1100" dirty="0">
                <a:solidFill>
                  <a:srgbClr val="FFCC00"/>
                </a:solidFill>
              </a:rPr>
              <a:t>Increased 2007-2017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2007-2017 - QN81</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Attended Physical Education (PE) Classes on 1 or More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M &gt; F; 9th &gt; 10th, 9th &gt; 11th, 9th &gt; 12th, 10th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QN82</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Attended Physical Education (PE) Classes on 1 or More Days,*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Decreased, 1993-2009, no change, 2009-2017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QN82</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Attended Physical Education Classes on All 5 Days,*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M &gt; F; 9th &gt; 10th, 9th &gt; 11th, 9th &gt; 12th, 10th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QNDLYPE</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Attended Physical Education Classes on All 5 Days,*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*In an average week when they were in school</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QNDLYPE</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Played on at Least One Sports Team,*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*Counting any teams run by their school or community groups, during the 12 months before the survey</a:t>
            </a:r>
          </a:p>
          <a:p>
            <a:r>
              <a:rPr lang="en-US" sz="900" b="1" baseline="50000" dirty="0">
                <a:solidFill>
                  <a:srgbClr val="FFCC00"/>
                </a:solidFill>
              </a:rPr>
              <a:t>†</a:t>
            </a:r>
            <a:r>
              <a:rPr lang="en-US" sz="1100" dirty="0">
                <a:solidFill>
                  <a:srgbClr val="FFCC00"/>
                </a:solidFill>
              </a:rPr>
              <a:t>9th &gt; 11th, 9th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7.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Played on at Least One Sports Team,* 1999-2017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*Counting any teams run by their school or community groups, during the 12 months before the survey</a:t>
            </a:r>
          </a:p>
          <a:p>
            <a:r>
              <a:rPr lang="en-US" sz="900" b="1" baseline="50000" dirty="0">
                <a:solidFill>
                  <a:srgbClr val="FFCC00"/>
                </a:solidFill>
              </a:rPr>
              <a:t>†</a:t>
            </a:r>
            <a:r>
              <a:rPr lang="en-US" sz="1100" dirty="0">
                <a:solidFill>
                  <a:srgbClr val="FFCC00"/>
                </a:solidFill>
              </a:rPr>
              <a:t>No change 1999-2017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1999-2017 - QN83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8.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a Concussion from Playing a Sport or Being Physically Active,*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*One or more times during the 12 months before the survey</a:t>
            </a:r>
          </a:p>
          <a:p>
            <a:r>
              <a:rPr lang="en-US" sz="900" b="1" baseline="50000" dirty="0">
                <a:solidFill>
                  <a:srgbClr val="FFCC00"/>
                </a:solidFill>
              </a:rPr>
              <a:t>†</a:t>
            </a:r>
            <a:r>
              <a:rPr lang="en-US" sz="1100" dirty="0">
                <a:solidFill>
                  <a:srgbClr val="FFCC00"/>
                </a:solidFill>
              </a:rPr>
              <a:t>M &gt; F; 11th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9.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Ever Tested for Human Immunodeficiency Virus (HIV),*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*Not counting tests done if they donated blood</a:t>
            </a:r>
          </a:p>
          <a:p>
            <a:r>
              <a:rPr lang="en-US" sz="900" b="1" baseline="50000" dirty="0">
                <a:solidFill>
                  <a:srgbClr val="FFCC00"/>
                </a:solidFill>
              </a:rPr>
              <a:t>†</a:t>
            </a:r>
            <a:r>
              <a:rPr lang="en-US" sz="1100" dirty="0">
                <a:solidFill>
                  <a:srgbClr val="FFCC00"/>
                </a:solidFill>
              </a:rPr>
              <a:t>12th &gt; 10th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QN85</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a.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Were Ever Tested for Human Immunodeficiency Virus (HIV),*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*Not counting tests done if they donated blood</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QN85</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b.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Saw a Dentist,*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*For a check-up, exam, teeth cleaning, or other dental work, during the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QN86</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c.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Saw a Dentist,*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*For a check-up, exam, teeth cleaning, or other dental work, during the 12 months before the survey</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QN86</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Never Saw a Dentist,*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*For a check-up, exam, teeth cleaning, or other dental work</a:t>
            </a:r>
          </a:p>
          <a:p>
            <a:r>
              <a:rPr lang="en-US" sz="900" b="1" baseline="50000" dirty="0">
                <a:solidFill>
                  <a:srgbClr val="FFCC00"/>
                </a:solidFill>
              </a:rPr>
              <a:t>†</a:t>
            </a:r>
            <a:r>
              <a:rPr lang="en-US" sz="1100" dirty="0">
                <a:solidFill>
                  <a:srgbClr val="FFCC00"/>
                </a:solidFill>
              </a:rPr>
              <a:t>9th &gt; 12th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QNNODNT</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Never Saw a Dentist,*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*For a check-up, exam, teeth cleaning, or other dental work</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QNNODNT</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c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Ever Been Told by a Doctor or Nurse That They Had Asthma,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QN87</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Carried a Weapon on School Property,*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*Such as a gun, knife, or club, on at least 1 day during the 30 days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QN13</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0.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Had Ever Been Told by a Doctor or Nurse That They Had Asthma, 2005-2017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900" b="1" baseline="50000" dirty="0">
                <a:solidFill>
                  <a:srgbClr val="FFCC00"/>
                </a:solidFill>
              </a:rPr>
              <a:t>*</a:t>
            </a:r>
            <a:r>
              <a:rPr lang="en-US" sz="1100" dirty="0">
                <a:solidFill>
                  <a:srgbClr val="FFCC00"/>
                </a:solidFill>
              </a:rPr>
              <a:t>No change 2005-2017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2005-2017 - QN87</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1.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Got 8 or More Hours of Sleep,* by Sex,</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*On an average school night</a:t>
            </a:r>
          </a:p>
          <a:p>
            <a:r>
              <a:rPr lang="en-US" sz="900" b="1" baseline="50000" dirty="0">
                <a:solidFill>
                  <a:srgbClr val="FFCC00"/>
                </a:solidFill>
              </a:rPr>
              <a:t>†</a:t>
            </a:r>
            <a:r>
              <a:rPr lang="en-US" sz="1100" dirty="0">
                <a:solidFill>
                  <a:srgbClr val="FFCC00"/>
                </a:solidFill>
              </a:rPr>
              <a:t>9th &gt; 10th, 9th &gt; 11th, 9th &gt; 12th, 10th &gt; 11th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QN88</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2.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Got 8 or More Hours of Sleep,*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*On an average school night</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QN88</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3.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Described Their Grades in School As Mostly A's or B's,* by Sex,</a:t>
            </a:r>
            <a:r>
              <a:rPr lang="en-US" sz="1700" b="1" baseline="40000" dirty="0">
                <a:solidFill>
                  <a:srgbClr val="FFCC00"/>
                </a:solidFill>
              </a:rPr>
              <a:t>†</a:t>
            </a:r>
            <a:r>
              <a:rPr lang="en-US" sz="1800" b="1" dirty="0">
                <a:solidFill>
                  <a:srgbClr val="FFCC00"/>
                </a:solidFill>
              </a:rPr>
              <a:t> Grade,</a:t>
            </a:r>
            <a:r>
              <a:rPr lang="en-US" sz="1700" b="1" baseline="40000" dirty="0">
                <a:solidFill>
                  <a:srgbClr val="FFCC00"/>
                </a:solidFill>
              </a:rPr>
              <a:t>†</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F &gt; M; 12th &gt; 10th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QN89</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4.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Described Their Grades in School As Mostly A's or B's,* 2015-2017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*During the 12 months before the survey</a:t>
            </a:r>
          </a:p>
          <a:p>
            <a:r>
              <a:rPr lang="en-US" sz="900" b="1" baseline="50000" dirty="0">
                <a:solidFill>
                  <a:srgbClr val="FFCC00"/>
                </a:solidFill>
              </a:rPr>
              <a:t>†</a:t>
            </a:r>
            <a:r>
              <a:rPr lang="en-US" sz="1100" dirty="0">
                <a:solidFill>
                  <a:srgbClr val="FFCC00"/>
                </a:solidFill>
              </a:rPr>
              <a:t>No change 2015-2017 [Based on linear trend analyses using logistic regression models controlling for sex, race/ethnicity, and grade (p &lt; 0.05).]</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2015-2017 - QN89</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5.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Saw a Doctor or Nurse,*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*For a check-up or physical exam when they were not sick or injured during the 12 months before the survey</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QN90</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d6.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Would Feel Comfortable Seeking Help from One or More Adults Besides Their Parents If They Had an Important Question Affecting Their Life, by Sex,</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QN91</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e.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Carried a Weapon on School Property,* 1993-2017</a:t>
            </a:r>
            <a:r>
              <a:rPr lang="en-US" sz="1700" b="1" baseline="40000" dirty="0">
                <a:solidFill>
                  <a:srgbClr val="FFCC00"/>
                </a:solidFill>
              </a:rPr>
              <a:t>†</a:t>
            </a:r>
            <a:endParaRPr lang="en-US" b="1" dirty="0">
              <a:solidFill>
                <a:srgbClr val="FFCC00"/>
              </a:solidFill>
            </a:endParaRPr>
          </a:p>
        </p:txBody>
      </p:sp>
      <p:sp>
        <p:nvSpPr>
          <p:cNvPr id="5" name="Footnote1"/>
          <p:cNvSpPr txBox="1"/>
          <p:nvPr/>
        </p:nvSpPr>
        <p:spPr>
          <a:xfrm>
            <a:off x="381000" y="6172200"/>
            <a:ext cx="8382000" cy="261610"/>
          </a:xfrm>
          <a:prstGeom prst="rect">
            <a:avLst/>
          </a:prstGeom>
          <a:noFill/>
        </p:spPr>
        <p:txBody>
          <a:bodyPr wrap="square" rtlCol="0" anchor="b" anchorCtr="0">
            <a:spAutoFit/>
          </a:bodyPr>
          <a:lstStyle/>
          <a:p>
            <a:r>
              <a:rPr lang="en-US" sz="1100" dirty="0" smtClean="0">
                <a:solidFill>
                  <a:srgbClr val="FFCC00"/>
                </a:solidFill>
              </a:rPr>
              <a:t>*Such as a gun, knife, or club, on at least 1 day during the 30 days before the survey</a:t>
            </a:r>
          </a:p>
          <a:p>
            <a:r>
              <a:rPr lang="en-US" sz="900" b="1" baseline="50000" dirty="0">
                <a:solidFill>
                  <a:srgbClr val="FFCC00"/>
                </a:solidFill>
              </a:rPr>
              <a:t>†</a:t>
            </a:r>
            <a:r>
              <a:rPr lang="en-US" sz="1100" dirty="0">
                <a:solidFill>
                  <a:srgbClr val="FFCC00"/>
                </a:solidFill>
              </a:rPr>
              <a:t>Decreased 1993-2017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FFCC00"/>
                </a:solidFill>
              </a:rPr>
              <a:t>Data not available for 2001.</a:t>
            </a:r>
          </a:p>
          <a:p>
            <a:r>
              <a:rPr lang="en-US" sz="1100" dirty="0">
                <a:solidFill>
                  <a:srgbClr val="FFCC00"/>
                </a:solidFill>
              </a:rPr>
              <a:t>Note: This graph contains weighted results.</a:t>
            </a:r>
          </a:p>
        </p:txBody>
      </p:sp>
      <p:sp>
        <p:nvSpPr>
          <p:cNvPr id="8" name="TrendFooter1"/>
          <p:cNvSpPr txBox="1"/>
          <p:nvPr/>
        </p:nvSpPr>
        <p:spPr>
          <a:xfrm>
            <a:off x="381000" y="6493566"/>
            <a:ext cx="8488017" cy="338554"/>
          </a:xfrm>
          <a:prstGeom prst="rect">
            <a:avLst/>
          </a:prstGeom>
          <a:noFill/>
        </p:spPr>
        <p:txBody>
          <a:bodyPr wrap="square" rtlCol="0">
            <a:spAutoFit/>
          </a:bodyPr>
          <a:lstStyle/>
          <a:p>
            <a:pPr algn="r"/>
            <a:r>
              <a:rPr lang="en-US" sz="1600" i="1" dirty="0" smtClean="0"/>
              <a:t>West Virginia - YRBS, 1993-2017 - QN13</a:t>
            </a:r>
            <a:endParaRPr lang="en-US" sz="1600" i="1" dirty="0"/>
          </a:p>
        </p:txBody>
      </p:sp>
      <p:graphicFrame>
        <p:nvGraphicFramePr>
          <p:cNvPr id="6" name="Chart 5"/>
          <p:cNvGraphicFramePr/>
          <p:nvPr>
            <p:extLst>
              <p:ext uri="{D42A27DB-BD31-4B8C-83A1-F6EECF244321}">
                <p14:modId xmlns:p14="http://schemas.microsoft.com/office/powerpoint/2010/main" val="273141740"/>
              </p:ext>
            </p:extLst>
          </p:nvPr>
        </p:nvGraphicFramePr>
        <p:xfrm>
          <a:off x="225760" y="1524000"/>
          <a:ext cx="8686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f.xml><?xml version="1.0" encoding="utf-8"?>
<p:sld xmlns:p14="http://schemas.microsoft.com/office/powerpoint/2010/main" xmlns:c="http://schemas.openxmlformats.org/drawingml/2006/char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ing1"/>
          <p:cNvSpPr txBox="1"/>
          <p:nvPr/>
        </p:nvSpPr>
        <p:spPr>
          <a:xfrm>
            <a:off x="457200" y="365760"/>
            <a:ext cx="8229600" cy="369332"/>
          </a:xfrm>
          <a:prstGeom prst="rect">
            <a:avLst/>
          </a:prstGeom>
          <a:noFill/>
        </p:spPr>
        <p:txBody>
          <a:bodyPr wrap="square" rtlCol="0">
            <a:spAutoFit/>
          </a:bodyPr>
          <a:lstStyle/>
          <a:p>
            <a:pPr algn="ctr"/>
            <a:r>
              <a:rPr lang="en-US" b="1" dirty="0" smtClean="0">
                <a:solidFill>
                  <a:srgbClr val="FFCC00"/>
                </a:solidFill>
              </a:rPr>
              <a:t>Percentage of High School Students Who Carried a Gun,* by Sex,</a:t>
            </a:r>
            <a:r>
              <a:rPr lang="en-US" sz="1700" b="1" baseline="40000" dirty="0">
                <a:solidFill>
                  <a:srgbClr val="FFCC00"/>
                </a:solidFill>
              </a:rPr>
              <a:t>†</a:t>
            </a:r>
            <a:r>
              <a:rPr lang="en-US" sz="1800" b="1" dirty="0">
                <a:solidFill>
                  <a:srgbClr val="FFCC00"/>
                </a:solidFill>
              </a:rPr>
              <a:t> Grade,</a:t>
            </a:r>
            <a:r>
              <a:rPr lang="en-US" sz="1800" b="1" dirty="0">
                <a:solidFill>
                  <a:srgbClr val="FFCC00"/>
                </a:solidFill>
              </a:rPr>
              <a:t> and Race/Ethnicity,</a:t>
            </a:r>
            <a:r>
              <a:rPr lang="en-US" sz="1800" b="1" dirty="0">
                <a:solidFill>
                  <a:srgbClr val="FFCC00"/>
                </a:solidFill>
              </a:rPr>
              <a:t> 2017</a:t>
            </a:r>
            <a:endParaRPr lang="en-US" b="1" dirty="0">
              <a:solidFill>
                <a:srgbClr val="FFCC00"/>
              </a:solidFill>
            </a:endParaRPr>
          </a:p>
        </p:txBody>
      </p:sp>
      <p:sp>
        <p:nvSpPr>
          <p:cNvPr id="4" name="Footnote1"/>
          <p:cNvSpPr txBox="1"/>
          <p:nvPr/>
        </p:nvSpPr>
        <p:spPr>
          <a:xfrm>
            <a:off x="381000" y="6167765"/>
            <a:ext cx="8382000" cy="261610"/>
          </a:xfrm>
          <a:prstGeom prst="rect">
            <a:avLst/>
          </a:prstGeom>
          <a:noFill/>
        </p:spPr>
        <p:txBody>
          <a:bodyPr wrap="square" rtlCol="0" anchor="b" anchorCtr="0">
            <a:spAutoFit/>
          </a:bodyPr>
          <a:lstStyle/>
          <a:p>
            <a:r>
              <a:rPr lang="en-US" sz="1100" dirty="0" smtClean="0">
                <a:solidFill>
                  <a:srgbClr val="FFCC00"/>
                </a:solidFill>
              </a:rPr>
              <a:t>*Not counting the days when they carried a gun only for hunting or for a sport such as target shooting, on at least 1 day during the 12 months before the survey</a:t>
            </a:r>
          </a:p>
          <a:p>
            <a:r>
              <a:rPr lang="en-US" sz="900" b="1" baseline="50000" dirty="0">
                <a:solidFill>
                  <a:srgbClr val="FFCC00"/>
                </a:solidFill>
              </a:rPr>
              <a:t>†</a:t>
            </a:r>
            <a:r>
              <a:rPr lang="en-US" sz="1100" dirty="0">
                <a:solidFill>
                  <a:srgbClr val="FFCC00"/>
                </a:solidFill>
              </a:rPr>
              <a:t>M &gt; F (Based on t-test analysis, p &lt; 0.05.)</a:t>
            </a:r>
          </a:p>
          <a:p>
            <a:r>
              <a:rPr lang="en-US" sz="1100" dirty="0">
                <a:solidFill>
                  <a:srgbClr val="FFCC00"/>
                </a:solidFill>
              </a:rPr>
              <a:t>All Hispanic students are included in the Hispanic category.  All other races are non-Hispanic.</a:t>
            </a:r>
          </a:p>
          <a:p>
            <a:r>
              <a:rPr lang="en-US" sz="1100" dirty="0">
                <a:solidFill>
                  <a:srgbClr val="FFCC00"/>
                </a:solidFill>
              </a:rPr>
              <a:t>Missing bar indicates fewer than 100 students in this subgroup.</a:t>
            </a:r>
          </a:p>
          <a:p>
            <a:r>
              <a:rPr lang="en-US" sz="1100" dirty="0">
                <a:solidFill>
                  <a:srgbClr val="FFCC00"/>
                </a:solidFill>
              </a:rPr>
              <a:t>Note: This graph contains weighted results.</a:t>
            </a:r>
          </a:p>
        </p:txBody>
      </p:sp>
      <p:sp>
        <p:nvSpPr>
          <p:cNvPr id="3" name="SiteFooter1"/>
          <p:cNvSpPr txBox="1"/>
          <p:nvPr/>
        </p:nvSpPr>
        <p:spPr>
          <a:xfrm>
            <a:off x="304800" y="6495433"/>
            <a:ext cx="8592378" cy="338554"/>
          </a:xfrm>
          <a:prstGeom prst="rect">
            <a:avLst/>
          </a:prstGeom>
          <a:noFill/>
        </p:spPr>
        <p:txBody>
          <a:bodyPr wrap="square" rtlCol="0">
            <a:spAutoFit/>
          </a:bodyPr>
          <a:lstStyle/>
          <a:p>
            <a:pPr algn="r"/>
            <a:r>
              <a:rPr lang="en-US" sz="1600" i="1" dirty="0" err="1" smtClean="0"/>
              <a:t>West Virginia - YRBS, 2017 - QN14</a:t>
            </a:r>
            <a:endParaRPr lang="en-US" sz="1600" i="1" dirty="0"/>
          </a:p>
        </p:txBody>
      </p:sp>
      <p:graphicFrame>
        <p:nvGraphicFramePr>
          <p:cNvPr id="9" name="Chart Placeholder 8"/>
          <p:cNvGraphicFramePr>
            <a:graphicFrameLocks noGrp="1"/>
          </p:cNvGraphicFramePr>
          <p:nvPr>
            <p:ph type="chart" idx="1"/>
            <p:extLst>
              <p:ext uri="{D42A27DB-BD31-4B8C-83A1-F6EECF244321}">
                <p14:modId xmlns:p14="http://schemas.microsoft.com/office/powerpoint/2010/main" val="473914505"/>
              </p:ext>
            </p:extLst>
          </p:nvPr>
        </p:nvGraphicFramePr>
        <p:xfrm>
          <a:off x="152400" y="1527048"/>
          <a:ext cx="8744778"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ashtem">
  <a:themeElements>
    <a:clrScheme name="">
      <a:dk1>
        <a:srgbClr val="00279F"/>
      </a:dk1>
      <a:lt1>
        <a:srgbClr val="FFFFFF"/>
      </a:lt1>
      <a:dk2>
        <a:srgbClr val="0000FF"/>
      </a:dk2>
      <a:lt2>
        <a:srgbClr val="FFFF00"/>
      </a:lt2>
      <a:accent1>
        <a:srgbClr val="26CA59"/>
      </a:accent1>
      <a:accent2>
        <a:srgbClr val="6E4EAE"/>
      </a:accent2>
      <a:accent3>
        <a:srgbClr val="AAAAFF"/>
      </a:accent3>
      <a:accent4>
        <a:srgbClr val="DADADA"/>
      </a:accent4>
      <a:accent5>
        <a:srgbClr val="ACE1B5"/>
      </a:accent5>
      <a:accent6>
        <a:srgbClr val="63469D"/>
      </a:accent6>
      <a:hlink>
        <a:srgbClr val="00FFFF"/>
      </a:hlink>
      <a:folHlink>
        <a:srgbClr val="EF3333"/>
      </a:folHlink>
    </a:clrScheme>
    <a:fontScheme name="Dashte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b"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FCC00"/>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b"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FCC00"/>
            </a:solidFill>
            <a:effectLst/>
            <a:latin typeface="Arial" charset="0"/>
          </a:defRPr>
        </a:defPPr>
      </a:lstStyle>
    </a:lnDef>
  </a:objectDefaults>
  <a:extraClrSchemeLst>
    <a:extraClrScheme>
      <a:clrScheme name="Dashte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ashte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ashte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ashte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shte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ashte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ashte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611</TotalTime>
  <Words>10</Words>
  <Application>Microsoft Office PowerPoint</Application>
  <PresentationFormat>On-screen Show (4:3)</PresentationFormat>
  <Paragraphs>10</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Monotype Sorts</vt:lpstr>
      <vt:lpstr>Times New Roman</vt:lpstr>
      <vt:lpstr>Dashtem</vt:lpstr>
      <vt:lpstr>PowerPoint Presentation</vt:lpstr>
      <vt:lpstr>PowerPoint Presentation</vt:lpstr>
    </vt:vector>
  </TitlesOfParts>
  <Company>Centers for Disease Control and Prevention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YRBS Results Tobacco Use</dc:title>
  <dc:creator>CDC User</dc:creator>
  <cp:lastModifiedBy>Harris, William A. (CDC/OID/NCHHSTP) (CTR)-SU</cp:lastModifiedBy>
  <cp:revision>76</cp:revision>
  <dcterms:created xsi:type="dcterms:W3CDTF">2012-05-31T17:35:52Z</dcterms:created>
  <dcterms:modified xsi:type="dcterms:W3CDTF">2017-04-26T13:54:31Z</dcterms:modified>
</cp:coreProperties>
</file>