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BE777-70B5-2A42-87B4-5AEF232B7761}"/>
              </a:ext>
            </a:extLst>
          </p:cNvPr>
          <p:cNvSpPr>
            <a:spLocks noGrp="1"/>
          </p:cNvSpPr>
          <p:nvPr>
            <p:ph type="ctrTitle"/>
          </p:nvPr>
        </p:nvSpPr>
        <p:spPr>
          <a:xfrm>
            <a:off x="4520513" y="1470453"/>
            <a:ext cx="7080422" cy="2273644"/>
          </a:xfrm>
        </p:spPr>
        <p:txBody>
          <a:bodyPr anchor="b">
            <a:noAutofit/>
          </a:bodyPr>
          <a:lstStyle>
            <a:lvl1pPr algn="l">
              <a:defRPr sz="5400" b="1" i="0">
                <a:solidFill>
                  <a:schemeClr val="bg1"/>
                </a:solidFill>
                <a:latin typeface="Arial Black" panose="020B0604020202020204" pitchFamily="34" charset="0"/>
                <a:cs typeface="Arial Black" panose="020B0604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3899074-DC17-8344-BD8F-B2D8614DF1EF}"/>
              </a:ext>
            </a:extLst>
          </p:cNvPr>
          <p:cNvSpPr>
            <a:spLocks noGrp="1"/>
          </p:cNvSpPr>
          <p:nvPr>
            <p:ph type="subTitle" idx="1"/>
          </p:nvPr>
        </p:nvSpPr>
        <p:spPr>
          <a:xfrm>
            <a:off x="4520513" y="3843432"/>
            <a:ext cx="7080422" cy="1414367"/>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AF0834-C12C-7647-A5D2-63EA1C2408DA}"/>
              </a:ext>
            </a:extLst>
          </p:cNvPr>
          <p:cNvSpPr>
            <a:spLocks noGrp="1"/>
          </p:cNvSpPr>
          <p:nvPr>
            <p:ph type="dt" sz="half" idx="10"/>
          </p:nvPr>
        </p:nvSpPr>
        <p:spPr/>
        <p:txBody>
          <a:bodyPr/>
          <a:lstStyle/>
          <a:p>
            <a:fld id="{5642892C-19F8-9A40-9900-2F95FBD0DDBA}" type="datetimeFigureOut">
              <a:rPr lang="en-US" smtClean="0"/>
              <a:t>10/17/2024</a:t>
            </a:fld>
            <a:endParaRPr lang="en-US"/>
          </a:p>
        </p:txBody>
      </p:sp>
      <p:sp>
        <p:nvSpPr>
          <p:cNvPr id="5" name="Footer Placeholder 4">
            <a:extLst>
              <a:ext uri="{FF2B5EF4-FFF2-40B4-BE49-F238E27FC236}">
                <a16:creationId xmlns:a16="http://schemas.microsoft.com/office/drawing/2014/main" id="{10D0354E-8E94-E645-89E3-3242F1F50A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762571-6E6E-E545-9BE3-677344872FA2}"/>
              </a:ext>
            </a:extLst>
          </p:cNvPr>
          <p:cNvSpPr>
            <a:spLocks noGrp="1"/>
          </p:cNvSpPr>
          <p:nvPr>
            <p:ph type="sldNum" sz="quarter" idx="12"/>
          </p:nvPr>
        </p:nvSpPr>
        <p:spPr/>
        <p:txBody>
          <a:bodyPr/>
          <a:lstStyle/>
          <a:p>
            <a:fld id="{44B89860-678D-ED40-B51F-C358D6E1CC92}" type="slidenum">
              <a:rPr lang="en-US" smtClean="0"/>
              <a:t>‹#›</a:t>
            </a:fld>
            <a:endParaRPr lang="en-US"/>
          </a:p>
        </p:txBody>
      </p:sp>
      <p:grpSp>
        <p:nvGrpSpPr>
          <p:cNvPr id="10" name="Group 9">
            <a:extLst>
              <a:ext uri="{FF2B5EF4-FFF2-40B4-BE49-F238E27FC236}">
                <a16:creationId xmlns:a16="http://schemas.microsoft.com/office/drawing/2014/main" id="{6757D654-5388-1048-878A-F140319F59D5}"/>
              </a:ext>
            </a:extLst>
          </p:cNvPr>
          <p:cNvGrpSpPr/>
          <p:nvPr/>
        </p:nvGrpSpPr>
        <p:grpSpPr>
          <a:xfrm>
            <a:off x="882048" y="2079324"/>
            <a:ext cx="2699352" cy="2699352"/>
            <a:chOff x="838200" y="1470453"/>
            <a:chExt cx="3787346" cy="3787346"/>
          </a:xfrm>
        </p:grpSpPr>
        <p:sp>
          <p:nvSpPr>
            <p:cNvPr id="7" name="Oval 6">
              <a:extLst>
                <a:ext uri="{FF2B5EF4-FFF2-40B4-BE49-F238E27FC236}">
                  <a16:creationId xmlns:a16="http://schemas.microsoft.com/office/drawing/2014/main" id="{0DCA8C48-9379-6449-8D77-445801FD27DA}"/>
                </a:ext>
              </a:extLst>
            </p:cNvPr>
            <p:cNvSpPr/>
            <p:nvPr/>
          </p:nvSpPr>
          <p:spPr>
            <a:xfrm>
              <a:off x="838200" y="1470453"/>
              <a:ext cx="3787346" cy="378734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Logo, calendar&#10;&#10;Description automatically generated">
              <a:extLst>
                <a:ext uri="{FF2B5EF4-FFF2-40B4-BE49-F238E27FC236}">
                  <a16:creationId xmlns:a16="http://schemas.microsoft.com/office/drawing/2014/main" id="{FB8116F7-404F-874C-B1DC-F15BECC54721}"/>
                </a:ext>
              </a:extLst>
            </p:cNvPr>
            <p:cNvPicPr>
              <a:picLocks noChangeAspect="1"/>
            </p:cNvPicPr>
            <p:nvPr/>
          </p:nvPicPr>
          <p:blipFill>
            <a:blip r:embed="rId3"/>
            <a:stretch>
              <a:fillRect/>
            </a:stretch>
          </p:blipFill>
          <p:spPr>
            <a:xfrm>
              <a:off x="914742" y="1546995"/>
              <a:ext cx="3634260" cy="3634260"/>
            </a:xfrm>
            <a:prstGeom prst="rect">
              <a:avLst/>
            </a:prstGeom>
          </p:spPr>
        </p:pic>
      </p:grpSp>
      <p:cxnSp>
        <p:nvCxnSpPr>
          <p:cNvPr id="12" name="Straight Connector 11">
            <a:extLst>
              <a:ext uri="{FF2B5EF4-FFF2-40B4-BE49-F238E27FC236}">
                <a16:creationId xmlns:a16="http://schemas.microsoft.com/office/drawing/2014/main" id="{0D18A434-8F9C-EA40-80DC-F2A775338B29}"/>
              </a:ext>
            </a:extLst>
          </p:cNvPr>
          <p:cNvCxnSpPr/>
          <p:nvPr/>
        </p:nvCxnSpPr>
        <p:spPr>
          <a:xfrm>
            <a:off x="4050956" y="1149178"/>
            <a:ext cx="0" cy="4374292"/>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0880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3779-CB40-F149-A598-33EBF0F8BA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E61631-B467-894E-8540-2FDAEF6672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016203-83BF-D641-A03C-6903364C1D3C}"/>
              </a:ext>
            </a:extLst>
          </p:cNvPr>
          <p:cNvSpPr>
            <a:spLocks noGrp="1"/>
          </p:cNvSpPr>
          <p:nvPr>
            <p:ph type="dt" sz="half" idx="10"/>
          </p:nvPr>
        </p:nvSpPr>
        <p:spPr/>
        <p:txBody>
          <a:bodyPr/>
          <a:lstStyle/>
          <a:p>
            <a:fld id="{5642892C-19F8-9A40-9900-2F95FBD0DDBA}" type="datetimeFigureOut">
              <a:rPr lang="en-US" smtClean="0"/>
              <a:t>10/17/2024</a:t>
            </a:fld>
            <a:endParaRPr lang="en-US"/>
          </a:p>
        </p:txBody>
      </p:sp>
      <p:sp>
        <p:nvSpPr>
          <p:cNvPr id="5" name="Footer Placeholder 4">
            <a:extLst>
              <a:ext uri="{FF2B5EF4-FFF2-40B4-BE49-F238E27FC236}">
                <a16:creationId xmlns:a16="http://schemas.microsoft.com/office/drawing/2014/main" id="{8CA41290-E99D-DC4F-BE81-33414C721A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9F596-23C4-5142-8717-49D364DB9B9F}"/>
              </a:ext>
            </a:extLst>
          </p:cNvPr>
          <p:cNvSpPr>
            <a:spLocks noGrp="1"/>
          </p:cNvSpPr>
          <p:nvPr>
            <p:ph type="sldNum" sz="quarter" idx="12"/>
          </p:nvPr>
        </p:nvSpPr>
        <p:spPr/>
        <p:txBody>
          <a:bodyPr/>
          <a:lstStyle/>
          <a:p>
            <a:fld id="{44B89860-678D-ED40-B51F-C358D6E1CC92}" type="slidenum">
              <a:rPr lang="en-US" smtClean="0"/>
              <a:t>‹#›</a:t>
            </a:fld>
            <a:endParaRPr lang="en-US"/>
          </a:p>
        </p:txBody>
      </p:sp>
    </p:spTree>
    <p:extLst>
      <p:ext uri="{BB962C8B-B14F-4D97-AF65-F5344CB8AC3E}">
        <p14:creationId xmlns:p14="http://schemas.microsoft.com/office/powerpoint/2010/main" val="2408440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10C5AD-5D6B-E24B-A94E-9BD0ABC84D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ECDB63-67D9-344C-8CE2-3AC100B29B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ABEBED-B5FC-DB42-9997-89B4DF1F304E}"/>
              </a:ext>
            </a:extLst>
          </p:cNvPr>
          <p:cNvSpPr>
            <a:spLocks noGrp="1"/>
          </p:cNvSpPr>
          <p:nvPr>
            <p:ph type="dt" sz="half" idx="10"/>
          </p:nvPr>
        </p:nvSpPr>
        <p:spPr/>
        <p:txBody>
          <a:bodyPr/>
          <a:lstStyle/>
          <a:p>
            <a:fld id="{5642892C-19F8-9A40-9900-2F95FBD0DDBA}" type="datetimeFigureOut">
              <a:rPr lang="en-US" smtClean="0"/>
              <a:t>10/17/2024</a:t>
            </a:fld>
            <a:endParaRPr lang="en-US"/>
          </a:p>
        </p:txBody>
      </p:sp>
      <p:sp>
        <p:nvSpPr>
          <p:cNvPr id="5" name="Footer Placeholder 4">
            <a:extLst>
              <a:ext uri="{FF2B5EF4-FFF2-40B4-BE49-F238E27FC236}">
                <a16:creationId xmlns:a16="http://schemas.microsoft.com/office/drawing/2014/main" id="{9F395A80-CCFA-3A4E-8E95-F97E2C2404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16E4F2-C37C-A647-B64F-6C9DE0ACD822}"/>
              </a:ext>
            </a:extLst>
          </p:cNvPr>
          <p:cNvSpPr>
            <a:spLocks noGrp="1"/>
          </p:cNvSpPr>
          <p:nvPr>
            <p:ph type="sldNum" sz="quarter" idx="12"/>
          </p:nvPr>
        </p:nvSpPr>
        <p:spPr/>
        <p:txBody>
          <a:bodyPr/>
          <a:lstStyle/>
          <a:p>
            <a:fld id="{44B89860-678D-ED40-B51F-C358D6E1CC92}" type="slidenum">
              <a:rPr lang="en-US" smtClean="0"/>
              <a:t>‹#›</a:t>
            </a:fld>
            <a:endParaRPr lang="en-US"/>
          </a:p>
        </p:txBody>
      </p:sp>
    </p:spTree>
    <p:extLst>
      <p:ext uri="{BB962C8B-B14F-4D97-AF65-F5344CB8AC3E}">
        <p14:creationId xmlns:p14="http://schemas.microsoft.com/office/powerpoint/2010/main" val="152988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3C4C2-E181-EB44-8AE8-5EE516DACD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AC4C06-BEC1-AA4E-A7ED-2220DDAFB6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963C9E-F3BD-CB49-9798-7FF8060C0C80}"/>
              </a:ext>
            </a:extLst>
          </p:cNvPr>
          <p:cNvSpPr>
            <a:spLocks noGrp="1"/>
          </p:cNvSpPr>
          <p:nvPr>
            <p:ph type="dt" sz="half" idx="10"/>
          </p:nvPr>
        </p:nvSpPr>
        <p:spPr/>
        <p:txBody>
          <a:bodyPr/>
          <a:lstStyle>
            <a:lvl1pPr>
              <a:defRPr b="0" i="0">
                <a:latin typeface="Arial" panose="020B0604020202020204" pitchFamily="34" charset="0"/>
                <a:cs typeface="Arial" panose="020B0604020202020204" pitchFamily="34" charset="0"/>
              </a:defRPr>
            </a:lvl1pPr>
          </a:lstStyle>
          <a:p>
            <a:fld id="{5642892C-19F8-9A40-9900-2F95FBD0DDBA}" type="datetimeFigureOut">
              <a:rPr lang="en-US" smtClean="0"/>
              <a:pPr/>
              <a:t>10/17/2024</a:t>
            </a:fld>
            <a:endParaRPr lang="en-US">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FDEA09E2-5817-7844-ABC2-E4CCDE21ADE0}"/>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D9A3B76A-0F0C-AD48-B1D6-E7A921D47A57}"/>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44B89860-678D-ED40-B51F-C358D6E1CC92}" type="slidenum">
              <a:rPr lang="en-US" smtClean="0"/>
              <a:pPr/>
              <a:t>‹#›</a:t>
            </a:fld>
            <a:endParaRPr lang="en-US">
              <a:latin typeface="Arial" panose="020B0604020202020204" pitchFamily="34" charset="0"/>
              <a:cs typeface="Arial" panose="020B0604020202020204" pitchFamily="34" charset="0"/>
            </a:endParaRPr>
          </a:p>
        </p:txBody>
      </p:sp>
      <p:cxnSp>
        <p:nvCxnSpPr>
          <p:cNvPr id="8" name="Straight Connector 7">
            <a:extLst>
              <a:ext uri="{FF2B5EF4-FFF2-40B4-BE49-F238E27FC236}">
                <a16:creationId xmlns:a16="http://schemas.microsoft.com/office/drawing/2014/main" id="{9038EF13-0F1B-AB4D-9A23-35A902F06BB1}"/>
              </a:ext>
            </a:extLst>
          </p:cNvPr>
          <p:cNvCxnSpPr/>
          <p:nvPr/>
        </p:nvCxnSpPr>
        <p:spPr>
          <a:xfrm>
            <a:off x="374821" y="6224975"/>
            <a:ext cx="11442357" cy="0"/>
          </a:xfrm>
          <a:prstGeom prst="line">
            <a:avLst/>
          </a:prstGeom>
          <a:ln w="12700">
            <a:solidFill>
              <a:srgbClr val="00365A"/>
            </a:solidFill>
          </a:ln>
        </p:spPr>
        <p:style>
          <a:lnRef idx="1">
            <a:schemeClr val="accent1"/>
          </a:lnRef>
          <a:fillRef idx="0">
            <a:schemeClr val="accent1"/>
          </a:fillRef>
          <a:effectRef idx="0">
            <a:schemeClr val="accent1"/>
          </a:effectRef>
          <a:fontRef idx="minor">
            <a:schemeClr val="tx1"/>
          </a:fontRef>
        </p:style>
      </p:cxnSp>
      <p:pic>
        <p:nvPicPr>
          <p:cNvPr id="9" name="Picture 8" descr="Text&#10;&#10;Description automatically generated">
            <a:extLst>
              <a:ext uri="{FF2B5EF4-FFF2-40B4-BE49-F238E27FC236}">
                <a16:creationId xmlns:a16="http://schemas.microsoft.com/office/drawing/2014/main" id="{9E9874D4-46EF-DA40-BEDC-5CF0719B1FD6}"/>
              </a:ext>
            </a:extLst>
          </p:cNvPr>
          <p:cNvPicPr>
            <a:picLocks noChangeAspect="1"/>
          </p:cNvPicPr>
          <p:nvPr/>
        </p:nvPicPr>
        <p:blipFill>
          <a:blip r:embed="rId2"/>
          <a:stretch>
            <a:fillRect/>
          </a:stretch>
        </p:blipFill>
        <p:spPr>
          <a:xfrm>
            <a:off x="8785654" y="411598"/>
            <a:ext cx="2951205" cy="721406"/>
          </a:xfrm>
          <a:prstGeom prst="rect">
            <a:avLst/>
          </a:prstGeom>
        </p:spPr>
      </p:pic>
      <p:sp>
        <p:nvSpPr>
          <p:cNvPr id="7" name="Rectangle 6">
            <a:extLst>
              <a:ext uri="{FF2B5EF4-FFF2-40B4-BE49-F238E27FC236}">
                <a16:creationId xmlns:a16="http://schemas.microsoft.com/office/drawing/2014/main" id="{CEDED02B-4DF5-2140-8556-56E0C03A6BF9}"/>
              </a:ext>
            </a:extLst>
          </p:cNvPr>
          <p:cNvSpPr/>
          <p:nvPr/>
        </p:nvSpPr>
        <p:spPr>
          <a:xfrm>
            <a:off x="705678" y="1550504"/>
            <a:ext cx="132522" cy="765313"/>
          </a:xfrm>
          <a:prstGeom prst="rect">
            <a:avLst/>
          </a:prstGeom>
          <a:solidFill>
            <a:srgbClr val="CAA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507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E9687-F994-A54B-8FC9-2E9A35AC8EFD}"/>
              </a:ext>
            </a:extLst>
          </p:cNvPr>
          <p:cNvSpPr>
            <a:spLocks noGrp="1"/>
          </p:cNvSpPr>
          <p:nvPr>
            <p:ph type="title"/>
          </p:nvPr>
        </p:nvSpPr>
        <p:spPr>
          <a:xfrm>
            <a:off x="831850" y="1425533"/>
            <a:ext cx="10515600" cy="2852737"/>
          </a:xfrm>
        </p:spPr>
        <p:txBody>
          <a:bodyPr anchor="b"/>
          <a:lstStyle>
            <a:lvl1pPr algn="ctr">
              <a:defRPr sz="60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A7D9DEC3-1622-034E-ADD8-766E419EEFCB}"/>
              </a:ext>
            </a:extLst>
          </p:cNvPr>
          <p:cNvSpPr>
            <a:spLocks noGrp="1"/>
          </p:cNvSpPr>
          <p:nvPr>
            <p:ph type="body" idx="1"/>
          </p:nvPr>
        </p:nvSpPr>
        <p:spPr>
          <a:xfrm>
            <a:off x="831850" y="4305258"/>
            <a:ext cx="10515600" cy="1500187"/>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12A0BE-7B18-E544-8806-2E3C5CDC3098}"/>
              </a:ext>
            </a:extLst>
          </p:cNvPr>
          <p:cNvSpPr>
            <a:spLocks noGrp="1"/>
          </p:cNvSpPr>
          <p:nvPr>
            <p:ph type="dt" sz="half" idx="10"/>
          </p:nvPr>
        </p:nvSpPr>
        <p:spPr/>
        <p:txBody>
          <a:bodyPr/>
          <a:lstStyle>
            <a:lvl1pPr>
              <a:defRPr>
                <a:solidFill>
                  <a:schemeClr val="bg1"/>
                </a:solidFill>
              </a:defRPr>
            </a:lvl1pPr>
          </a:lstStyle>
          <a:p>
            <a:fld id="{5642892C-19F8-9A40-9900-2F95FBD0DDBA}" type="datetimeFigureOut">
              <a:rPr lang="en-US" smtClean="0"/>
              <a:pPr/>
              <a:t>10/17/2024</a:t>
            </a:fld>
            <a:endParaRPr lang="en-US"/>
          </a:p>
        </p:txBody>
      </p:sp>
      <p:sp>
        <p:nvSpPr>
          <p:cNvPr id="5" name="Footer Placeholder 4">
            <a:extLst>
              <a:ext uri="{FF2B5EF4-FFF2-40B4-BE49-F238E27FC236}">
                <a16:creationId xmlns:a16="http://schemas.microsoft.com/office/drawing/2014/main" id="{AA758238-7E67-7949-9069-FCBDF6A523F1}"/>
              </a:ext>
            </a:extLst>
          </p:cNvPr>
          <p:cNvSpPr>
            <a:spLocks noGrp="1"/>
          </p:cNvSpPr>
          <p:nvPr>
            <p:ph type="ftr" sz="quarter" idx="11"/>
          </p:nvPr>
        </p:nvSpPr>
        <p:spPr/>
        <p:txBody>
          <a:bodyPr/>
          <a:lstStyle>
            <a:lvl1pPr>
              <a:defRPr>
                <a:solidFill>
                  <a:schemeClr val="bg1"/>
                </a:solidFill>
              </a:defRPr>
            </a:lvl1pPr>
          </a:lstStyle>
          <a:p>
            <a:endParaRPr lang="en-US">
              <a:solidFill>
                <a:schemeClr val="bg1"/>
              </a:solidFill>
            </a:endParaRPr>
          </a:p>
        </p:txBody>
      </p:sp>
      <p:sp>
        <p:nvSpPr>
          <p:cNvPr id="6" name="Slide Number Placeholder 5">
            <a:extLst>
              <a:ext uri="{FF2B5EF4-FFF2-40B4-BE49-F238E27FC236}">
                <a16:creationId xmlns:a16="http://schemas.microsoft.com/office/drawing/2014/main" id="{753D84EF-9C1C-D347-B2FE-A10B4F888E50}"/>
              </a:ext>
            </a:extLst>
          </p:cNvPr>
          <p:cNvSpPr>
            <a:spLocks noGrp="1"/>
          </p:cNvSpPr>
          <p:nvPr>
            <p:ph type="sldNum" sz="quarter" idx="12"/>
          </p:nvPr>
        </p:nvSpPr>
        <p:spPr/>
        <p:txBody>
          <a:bodyPr/>
          <a:lstStyle>
            <a:lvl1pPr>
              <a:defRPr>
                <a:solidFill>
                  <a:schemeClr val="bg1"/>
                </a:solidFill>
              </a:defRPr>
            </a:lvl1pPr>
          </a:lstStyle>
          <a:p>
            <a:fld id="{44B89860-678D-ED40-B51F-C358D6E1CC92}" type="slidenum">
              <a:rPr lang="en-US" smtClean="0"/>
              <a:pPr/>
              <a:t>‹#›</a:t>
            </a:fld>
            <a:endParaRPr lang="en-US"/>
          </a:p>
        </p:txBody>
      </p:sp>
    </p:spTree>
    <p:extLst>
      <p:ext uri="{BB962C8B-B14F-4D97-AF65-F5344CB8AC3E}">
        <p14:creationId xmlns:p14="http://schemas.microsoft.com/office/powerpoint/2010/main" val="4213317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23E98-C479-3840-9389-CDB1F44291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72A987-5867-FC48-9E9F-938C3C026A22}"/>
              </a:ext>
            </a:extLst>
          </p:cNvPr>
          <p:cNvSpPr>
            <a:spLocks noGrp="1"/>
          </p:cNvSpPr>
          <p:nvPr>
            <p:ph sz="half" idx="1"/>
          </p:nvPr>
        </p:nvSpPr>
        <p:spPr>
          <a:xfrm>
            <a:off x="838200" y="2817341"/>
            <a:ext cx="5181600" cy="3359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9DF315-CA36-024E-A9F4-F1BC44DD6EC9}"/>
              </a:ext>
            </a:extLst>
          </p:cNvPr>
          <p:cNvSpPr>
            <a:spLocks noGrp="1"/>
          </p:cNvSpPr>
          <p:nvPr>
            <p:ph sz="half" idx="2"/>
          </p:nvPr>
        </p:nvSpPr>
        <p:spPr>
          <a:xfrm>
            <a:off x="6172200" y="2817341"/>
            <a:ext cx="5181600" cy="3359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525946-C5EB-CC46-9FE0-1278F520E191}"/>
              </a:ext>
            </a:extLst>
          </p:cNvPr>
          <p:cNvSpPr>
            <a:spLocks noGrp="1"/>
          </p:cNvSpPr>
          <p:nvPr>
            <p:ph type="dt" sz="half" idx="10"/>
          </p:nvPr>
        </p:nvSpPr>
        <p:spPr/>
        <p:txBody>
          <a:bodyPr/>
          <a:lstStyle>
            <a:lvl1pPr>
              <a:defRPr b="0" i="0">
                <a:latin typeface="Fira Sans Light" panose="020B0403050000020004" pitchFamily="34" charset="0"/>
              </a:defRPr>
            </a:lvl1pPr>
          </a:lstStyle>
          <a:p>
            <a:fld id="{5642892C-19F8-9A40-9900-2F95FBD0DDBA}" type="datetimeFigureOut">
              <a:rPr lang="en-US" smtClean="0"/>
              <a:pPr/>
              <a:t>10/17/2024</a:t>
            </a:fld>
            <a:endParaRPr lang="en-US">
              <a:latin typeface="Fira Sans Light" panose="020B0403050000020004" pitchFamily="34" charset="0"/>
            </a:endParaRPr>
          </a:p>
        </p:txBody>
      </p:sp>
      <p:sp>
        <p:nvSpPr>
          <p:cNvPr id="6" name="Footer Placeholder 5">
            <a:extLst>
              <a:ext uri="{FF2B5EF4-FFF2-40B4-BE49-F238E27FC236}">
                <a16:creationId xmlns:a16="http://schemas.microsoft.com/office/drawing/2014/main" id="{89610FB0-CD8F-4344-A4A0-909DEE5BF245}"/>
              </a:ext>
            </a:extLst>
          </p:cNvPr>
          <p:cNvSpPr>
            <a:spLocks noGrp="1"/>
          </p:cNvSpPr>
          <p:nvPr>
            <p:ph type="ftr" sz="quarter" idx="11"/>
          </p:nvPr>
        </p:nvSpPr>
        <p:spPr/>
        <p:txBody>
          <a:bodyPr/>
          <a:lstStyle>
            <a:lvl1pPr>
              <a:defRPr b="0" i="0">
                <a:latin typeface="Fira Sans Light" panose="020B0403050000020004" pitchFamily="34" charset="0"/>
              </a:defRPr>
            </a:lvl1pPr>
          </a:lstStyle>
          <a:p>
            <a:endParaRPr lang="en-US">
              <a:latin typeface="Fira Sans Light" panose="020B0403050000020004" pitchFamily="34" charset="0"/>
            </a:endParaRPr>
          </a:p>
        </p:txBody>
      </p:sp>
      <p:sp>
        <p:nvSpPr>
          <p:cNvPr id="7" name="Slide Number Placeholder 6">
            <a:extLst>
              <a:ext uri="{FF2B5EF4-FFF2-40B4-BE49-F238E27FC236}">
                <a16:creationId xmlns:a16="http://schemas.microsoft.com/office/drawing/2014/main" id="{9FE69954-390F-E549-BB2F-C8983D901655}"/>
              </a:ext>
            </a:extLst>
          </p:cNvPr>
          <p:cNvSpPr>
            <a:spLocks noGrp="1"/>
          </p:cNvSpPr>
          <p:nvPr>
            <p:ph type="sldNum" sz="quarter" idx="12"/>
          </p:nvPr>
        </p:nvSpPr>
        <p:spPr/>
        <p:txBody>
          <a:bodyPr/>
          <a:lstStyle>
            <a:lvl1pPr>
              <a:defRPr b="0" i="0">
                <a:latin typeface="Fira Sans Light" panose="020B0403050000020004" pitchFamily="34" charset="0"/>
              </a:defRPr>
            </a:lvl1pPr>
          </a:lstStyle>
          <a:p>
            <a:fld id="{44B89860-678D-ED40-B51F-C358D6E1CC92}" type="slidenum">
              <a:rPr lang="en-US" smtClean="0"/>
              <a:pPr/>
              <a:t>‹#›</a:t>
            </a:fld>
            <a:endParaRPr lang="en-US">
              <a:latin typeface="Fira Sans Light" panose="020B0403050000020004" pitchFamily="34" charset="0"/>
            </a:endParaRPr>
          </a:p>
        </p:txBody>
      </p:sp>
      <p:pic>
        <p:nvPicPr>
          <p:cNvPr id="8" name="Picture 7" descr="Text&#10;&#10;Description automatically generated">
            <a:extLst>
              <a:ext uri="{FF2B5EF4-FFF2-40B4-BE49-F238E27FC236}">
                <a16:creationId xmlns:a16="http://schemas.microsoft.com/office/drawing/2014/main" id="{6401A6BE-69DE-874B-893E-279CFCCD518E}"/>
              </a:ext>
            </a:extLst>
          </p:cNvPr>
          <p:cNvPicPr>
            <a:picLocks noChangeAspect="1"/>
          </p:cNvPicPr>
          <p:nvPr/>
        </p:nvPicPr>
        <p:blipFill>
          <a:blip r:embed="rId2"/>
          <a:stretch>
            <a:fillRect/>
          </a:stretch>
        </p:blipFill>
        <p:spPr>
          <a:xfrm>
            <a:off x="8785654" y="411598"/>
            <a:ext cx="2951205" cy="721406"/>
          </a:xfrm>
          <a:prstGeom prst="rect">
            <a:avLst/>
          </a:prstGeom>
        </p:spPr>
      </p:pic>
      <p:sp>
        <p:nvSpPr>
          <p:cNvPr id="9" name="Rectangle 8">
            <a:extLst>
              <a:ext uri="{FF2B5EF4-FFF2-40B4-BE49-F238E27FC236}">
                <a16:creationId xmlns:a16="http://schemas.microsoft.com/office/drawing/2014/main" id="{DD4E680E-7DE2-BC41-BACD-9477993663EA}"/>
              </a:ext>
            </a:extLst>
          </p:cNvPr>
          <p:cNvSpPr/>
          <p:nvPr/>
        </p:nvSpPr>
        <p:spPr>
          <a:xfrm>
            <a:off x="705678" y="1550504"/>
            <a:ext cx="132522" cy="765313"/>
          </a:xfrm>
          <a:prstGeom prst="rect">
            <a:avLst/>
          </a:prstGeom>
          <a:solidFill>
            <a:srgbClr val="CAA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49B2742A-EA8A-C64F-8035-F5CC512E82A7}"/>
              </a:ext>
            </a:extLst>
          </p:cNvPr>
          <p:cNvCxnSpPr/>
          <p:nvPr/>
        </p:nvCxnSpPr>
        <p:spPr>
          <a:xfrm>
            <a:off x="374821" y="6224975"/>
            <a:ext cx="11442357" cy="0"/>
          </a:xfrm>
          <a:prstGeom prst="line">
            <a:avLst/>
          </a:prstGeom>
          <a:ln w="12700">
            <a:solidFill>
              <a:srgbClr val="00365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1760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4116A-4ACC-5D49-984F-CA0B3B104CFA}"/>
              </a:ext>
            </a:extLst>
          </p:cNvPr>
          <p:cNvSpPr>
            <a:spLocks noGrp="1"/>
          </p:cNvSpPr>
          <p:nvPr>
            <p:ph type="title"/>
          </p:nvPr>
        </p:nvSpPr>
        <p:spPr>
          <a:xfrm>
            <a:off x="839788" y="12110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C4AF64-8F69-6048-AA5F-036ED28BB4B0}"/>
              </a:ext>
            </a:extLst>
          </p:cNvPr>
          <p:cNvSpPr>
            <a:spLocks noGrp="1"/>
          </p:cNvSpPr>
          <p:nvPr>
            <p:ph type="body" idx="1"/>
          </p:nvPr>
        </p:nvSpPr>
        <p:spPr>
          <a:xfrm>
            <a:off x="839788" y="2527064"/>
            <a:ext cx="5157787" cy="823912"/>
          </a:xfrm>
        </p:spPr>
        <p:txBody>
          <a:bodyPr anchor="b"/>
          <a:lstStyle>
            <a:lvl1pPr marL="0" indent="0">
              <a:buNone/>
              <a:defRPr sz="2400" b="1">
                <a:solidFill>
                  <a:srgbClr val="00719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557D31-2C5C-8F4F-A824-BD20E5F126FC}"/>
              </a:ext>
            </a:extLst>
          </p:cNvPr>
          <p:cNvSpPr>
            <a:spLocks noGrp="1"/>
          </p:cNvSpPr>
          <p:nvPr>
            <p:ph sz="half" idx="2"/>
          </p:nvPr>
        </p:nvSpPr>
        <p:spPr>
          <a:xfrm>
            <a:off x="839788" y="3428999"/>
            <a:ext cx="5156207"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4BC5FA-48CF-CF43-B793-342EC0A7E83E}"/>
              </a:ext>
            </a:extLst>
          </p:cNvPr>
          <p:cNvSpPr>
            <a:spLocks noGrp="1"/>
          </p:cNvSpPr>
          <p:nvPr>
            <p:ph type="body" sz="quarter" idx="3"/>
          </p:nvPr>
        </p:nvSpPr>
        <p:spPr>
          <a:xfrm>
            <a:off x="6172200" y="2527064"/>
            <a:ext cx="5183188" cy="823912"/>
          </a:xfrm>
        </p:spPr>
        <p:txBody>
          <a:bodyPr anchor="b"/>
          <a:lstStyle>
            <a:lvl1pPr marL="0" indent="0">
              <a:buNone/>
              <a:defRPr sz="2400" b="1">
                <a:solidFill>
                  <a:srgbClr val="00719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C1B261-D040-7B49-8B7A-7D5B01C6BD4F}"/>
              </a:ext>
            </a:extLst>
          </p:cNvPr>
          <p:cNvSpPr>
            <a:spLocks noGrp="1"/>
          </p:cNvSpPr>
          <p:nvPr>
            <p:ph sz="quarter" idx="4"/>
          </p:nvPr>
        </p:nvSpPr>
        <p:spPr>
          <a:xfrm>
            <a:off x="6172200" y="3428999"/>
            <a:ext cx="5181600"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F9A6F2-B127-F44C-9137-B3E30C64E952}"/>
              </a:ext>
            </a:extLst>
          </p:cNvPr>
          <p:cNvSpPr>
            <a:spLocks noGrp="1"/>
          </p:cNvSpPr>
          <p:nvPr>
            <p:ph type="dt" sz="half" idx="10"/>
          </p:nvPr>
        </p:nvSpPr>
        <p:spPr/>
        <p:txBody>
          <a:bodyPr/>
          <a:lstStyle/>
          <a:p>
            <a:fld id="{5642892C-19F8-9A40-9900-2F95FBD0DDBA}" type="datetimeFigureOut">
              <a:rPr lang="en-US" smtClean="0"/>
              <a:t>10/17/2024</a:t>
            </a:fld>
            <a:endParaRPr lang="en-US"/>
          </a:p>
        </p:txBody>
      </p:sp>
      <p:sp>
        <p:nvSpPr>
          <p:cNvPr id="8" name="Footer Placeholder 7">
            <a:extLst>
              <a:ext uri="{FF2B5EF4-FFF2-40B4-BE49-F238E27FC236}">
                <a16:creationId xmlns:a16="http://schemas.microsoft.com/office/drawing/2014/main" id="{A5560F59-BE71-154F-ADEA-9AC0F7D0178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9011E3-FE64-7B45-A238-C52A342DF911}"/>
              </a:ext>
            </a:extLst>
          </p:cNvPr>
          <p:cNvSpPr>
            <a:spLocks noGrp="1"/>
          </p:cNvSpPr>
          <p:nvPr>
            <p:ph type="sldNum" sz="quarter" idx="12"/>
          </p:nvPr>
        </p:nvSpPr>
        <p:spPr/>
        <p:txBody>
          <a:bodyPr/>
          <a:lstStyle/>
          <a:p>
            <a:fld id="{44B89860-678D-ED40-B51F-C358D6E1CC92}" type="slidenum">
              <a:rPr lang="en-US" smtClean="0"/>
              <a:t>‹#›</a:t>
            </a:fld>
            <a:endParaRPr lang="en-US"/>
          </a:p>
        </p:txBody>
      </p:sp>
      <p:pic>
        <p:nvPicPr>
          <p:cNvPr id="10" name="Picture 9" descr="Text&#10;&#10;Description automatically generated">
            <a:extLst>
              <a:ext uri="{FF2B5EF4-FFF2-40B4-BE49-F238E27FC236}">
                <a16:creationId xmlns:a16="http://schemas.microsoft.com/office/drawing/2014/main" id="{A2F86409-3FDC-424F-B831-DFE5798018A9}"/>
              </a:ext>
            </a:extLst>
          </p:cNvPr>
          <p:cNvPicPr>
            <a:picLocks noChangeAspect="1"/>
          </p:cNvPicPr>
          <p:nvPr/>
        </p:nvPicPr>
        <p:blipFill>
          <a:blip r:embed="rId2"/>
          <a:stretch>
            <a:fillRect/>
          </a:stretch>
        </p:blipFill>
        <p:spPr>
          <a:xfrm>
            <a:off x="8785654" y="411598"/>
            <a:ext cx="2951205" cy="721406"/>
          </a:xfrm>
          <a:prstGeom prst="rect">
            <a:avLst/>
          </a:prstGeom>
        </p:spPr>
      </p:pic>
      <p:sp>
        <p:nvSpPr>
          <p:cNvPr id="11" name="Rectangle 10">
            <a:extLst>
              <a:ext uri="{FF2B5EF4-FFF2-40B4-BE49-F238E27FC236}">
                <a16:creationId xmlns:a16="http://schemas.microsoft.com/office/drawing/2014/main" id="{DDF3E911-4130-6E46-BE92-A1AD13CDD68C}"/>
              </a:ext>
            </a:extLst>
          </p:cNvPr>
          <p:cNvSpPr/>
          <p:nvPr/>
        </p:nvSpPr>
        <p:spPr>
          <a:xfrm>
            <a:off x="705678" y="1471964"/>
            <a:ext cx="132522" cy="765313"/>
          </a:xfrm>
          <a:prstGeom prst="rect">
            <a:avLst/>
          </a:prstGeom>
          <a:solidFill>
            <a:srgbClr val="CAA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D3DF774F-9C7F-8947-8770-090F6F16136A}"/>
              </a:ext>
            </a:extLst>
          </p:cNvPr>
          <p:cNvCxnSpPr/>
          <p:nvPr/>
        </p:nvCxnSpPr>
        <p:spPr>
          <a:xfrm>
            <a:off x="374821" y="6224975"/>
            <a:ext cx="11442357" cy="0"/>
          </a:xfrm>
          <a:prstGeom prst="line">
            <a:avLst/>
          </a:prstGeom>
          <a:ln w="12700">
            <a:solidFill>
              <a:srgbClr val="00365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289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C638D-6157-F04F-AA32-6E1C097153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DF58D2-7ADD-254C-9705-561005B71C59}"/>
              </a:ext>
            </a:extLst>
          </p:cNvPr>
          <p:cNvSpPr>
            <a:spLocks noGrp="1"/>
          </p:cNvSpPr>
          <p:nvPr>
            <p:ph type="dt" sz="half" idx="10"/>
          </p:nvPr>
        </p:nvSpPr>
        <p:spPr/>
        <p:txBody>
          <a:bodyPr/>
          <a:lstStyle/>
          <a:p>
            <a:fld id="{5642892C-19F8-9A40-9900-2F95FBD0DDBA}" type="datetimeFigureOut">
              <a:rPr lang="en-US" smtClean="0"/>
              <a:t>10/17/2024</a:t>
            </a:fld>
            <a:endParaRPr lang="en-US"/>
          </a:p>
        </p:txBody>
      </p:sp>
      <p:sp>
        <p:nvSpPr>
          <p:cNvPr id="4" name="Footer Placeholder 3">
            <a:extLst>
              <a:ext uri="{FF2B5EF4-FFF2-40B4-BE49-F238E27FC236}">
                <a16:creationId xmlns:a16="http://schemas.microsoft.com/office/drawing/2014/main" id="{CD186352-3A2E-5044-9A5A-026C4CF0C9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97B8CE-F588-9648-9A3E-72D6D05973EE}"/>
              </a:ext>
            </a:extLst>
          </p:cNvPr>
          <p:cNvSpPr>
            <a:spLocks noGrp="1"/>
          </p:cNvSpPr>
          <p:nvPr>
            <p:ph type="sldNum" sz="quarter" idx="12"/>
          </p:nvPr>
        </p:nvSpPr>
        <p:spPr/>
        <p:txBody>
          <a:bodyPr/>
          <a:lstStyle/>
          <a:p>
            <a:fld id="{44B89860-678D-ED40-B51F-C358D6E1CC92}" type="slidenum">
              <a:rPr lang="en-US" smtClean="0"/>
              <a:t>‹#›</a:t>
            </a:fld>
            <a:endParaRPr lang="en-US"/>
          </a:p>
        </p:txBody>
      </p:sp>
      <p:pic>
        <p:nvPicPr>
          <p:cNvPr id="6" name="Picture 5" descr="Text&#10;&#10;Description automatically generated">
            <a:extLst>
              <a:ext uri="{FF2B5EF4-FFF2-40B4-BE49-F238E27FC236}">
                <a16:creationId xmlns:a16="http://schemas.microsoft.com/office/drawing/2014/main" id="{1FDFFB1F-6963-D947-B719-EA449B1BAE5F}"/>
              </a:ext>
            </a:extLst>
          </p:cNvPr>
          <p:cNvPicPr>
            <a:picLocks noChangeAspect="1"/>
          </p:cNvPicPr>
          <p:nvPr/>
        </p:nvPicPr>
        <p:blipFill>
          <a:blip r:embed="rId2"/>
          <a:stretch>
            <a:fillRect/>
          </a:stretch>
        </p:blipFill>
        <p:spPr>
          <a:xfrm>
            <a:off x="8785654" y="411598"/>
            <a:ext cx="2951205" cy="721406"/>
          </a:xfrm>
          <a:prstGeom prst="rect">
            <a:avLst/>
          </a:prstGeom>
        </p:spPr>
      </p:pic>
      <p:sp>
        <p:nvSpPr>
          <p:cNvPr id="7" name="Rectangle 6">
            <a:extLst>
              <a:ext uri="{FF2B5EF4-FFF2-40B4-BE49-F238E27FC236}">
                <a16:creationId xmlns:a16="http://schemas.microsoft.com/office/drawing/2014/main" id="{85B60845-8E9B-094D-9CD7-AEBBC997B7EE}"/>
              </a:ext>
            </a:extLst>
          </p:cNvPr>
          <p:cNvSpPr/>
          <p:nvPr/>
        </p:nvSpPr>
        <p:spPr>
          <a:xfrm>
            <a:off x="705678" y="1550504"/>
            <a:ext cx="132522" cy="765313"/>
          </a:xfrm>
          <a:prstGeom prst="rect">
            <a:avLst/>
          </a:prstGeom>
          <a:solidFill>
            <a:srgbClr val="CAA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C29461C3-D175-5B44-89BA-2F28356C039F}"/>
              </a:ext>
            </a:extLst>
          </p:cNvPr>
          <p:cNvCxnSpPr/>
          <p:nvPr/>
        </p:nvCxnSpPr>
        <p:spPr>
          <a:xfrm>
            <a:off x="374821" y="6224975"/>
            <a:ext cx="11442357" cy="0"/>
          </a:xfrm>
          <a:prstGeom prst="line">
            <a:avLst/>
          </a:prstGeom>
          <a:ln w="12700">
            <a:solidFill>
              <a:srgbClr val="00365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6767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4F1DB0-C48D-0B4B-A949-BFCDE25A8955}"/>
              </a:ext>
            </a:extLst>
          </p:cNvPr>
          <p:cNvSpPr>
            <a:spLocks noGrp="1"/>
          </p:cNvSpPr>
          <p:nvPr>
            <p:ph type="dt" sz="half" idx="10"/>
          </p:nvPr>
        </p:nvSpPr>
        <p:spPr/>
        <p:txBody>
          <a:bodyPr/>
          <a:lstStyle/>
          <a:p>
            <a:fld id="{5642892C-19F8-9A40-9900-2F95FBD0DDBA}" type="datetimeFigureOut">
              <a:rPr lang="en-US" smtClean="0"/>
              <a:t>10/17/2024</a:t>
            </a:fld>
            <a:endParaRPr lang="en-US"/>
          </a:p>
        </p:txBody>
      </p:sp>
      <p:sp>
        <p:nvSpPr>
          <p:cNvPr id="3" name="Footer Placeholder 2">
            <a:extLst>
              <a:ext uri="{FF2B5EF4-FFF2-40B4-BE49-F238E27FC236}">
                <a16:creationId xmlns:a16="http://schemas.microsoft.com/office/drawing/2014/main" id="{4984799A-35EA-BD44-8A54-06357860E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4EC214-9B86-4243-81B7-ACC4CAD980EB}"/>
              </a:ext>
            </a:extLst>
          </p:cNvPr>
          <p:cNvSpPr>
            <a:spLocks noGrp="1"/>
          </p:cNvSpPr>
          <p:nvPr>
            <p:ph type="sldNum" sz="quarter" idx="12"/>
          </p:nvPr>
        </p:nvSpPr>
        <p:spPr/>
        <p:txBody>
          <a:bodyPr/>
          <a:lstStyle/>
          <a:p>
            <a:fld id="{44B89860-678D-ED40-B51F-C358D6E1CC92}" type="slidenum">
              <a:rPr lang="en-US" smtClean="0"/>
              <a:t>‹#›</a:t>
            </a:fld>
            <a:endParaRPr lang="en-US"/>
          </a:p>
        </p:txBody>
      </p:sp>
      <p:cxnSp>
        <p:nvCxnSpPr>
          <p:cNvPr id="5" name="Straight Connector 4">
            <a:extLst>
              <a:ext uri="{FF2B5EF4-FFF2-40B4-BE49-F238E27FC236}">
                <a16:creationId xmlns:a16="http://schemas.microsoft.com/office/drawing/2014/main" id="{DDC7D5AA-4FB1-9042-8C68-D2F1EF905A89}"/>
              </a:ext>
            </a:extLst>
          </p:cNvPr>
          <p:cNvCxnSpPr/>
          <p:nvPr/>
        </p:nvCxnSpPr>
        <p:spPr>
          <a:xfrm>
            <a:off x="374821" y="6224975"/>
            <a:ext cx="11442357" cy="0"/>
          </a:xfrm>
          <a:prstGeom prst="line">
            <a:avLst/>
          </a:prstGeom>
          <a:ln w="12700">
            <a:solidFill>
              <a:srgbClr val="00365A"/>
            </a:solidFill>
          </a:ln>
        </p:spPr>
        <p:style>
          <a:lnRef idx="1">
            <a:schemeClr val="accent1"/>
          </a:lnRef>
          <a:fillRef idx="0">
            <a:schemeClr val="accent1"/>
          </a:fillRef>
          <a:effectRef idx="0">
            <a:schemeClr val="accent1"/>
          </a:effectRef>
          <a:fontRef idx="minor">
            <a:schemeClr val="tx1"/>
          </a:fontRef>
        </p:style>
      </p:cxnSp>
      <p:pic>
        <p:nvPicPr>
          <p:cNvPr id="6" name="Picture 5" descr="Text&#10;&#10;Description automatically generated">
            <a:extLst>
              <a:ext uri="{FF2B5EF4-FFF2-40B4-BE49-F238E27FC236}">
                <a16:creationId xmlns:a16="http://schemas.microsoft.com/office/drawing/2014/main" id="{339F2C0C-2EFE-D540-8B1E-E229258119DE}"/>
              </a:ext>
            </a:extLst>
          </p:cNvPr>
          <p:cNvPicPr>
            <a:picLocks noChangeAspect="1"/>
          </p:cNvPicPr>
          <p:nvPr/>
        </p:nvPicPr>
        <p:blipFill>
          <a:blip r:embed="rId2"/>
          <a:stretch>
            <a:fillRect/>
          </a:stretch>
        </p:blipFill>
        <p:spPr>
          <a:xfrm>
            <a:off x="8785654" y="411598"/>
            <a:ext cx="2951205" cy="721406"/>
          </a:xfrm>
          <a:prstGeom prst="rect">
            <a:avLst/>
          </a:prstGeom>
        </p:spPr>
      </p:pic>
    </p:spTree>
    <p:extLst>
      <p:ext uri="{BB962C8B-B14F-4D97-AF65-F5344CB8AC3E}">
        <p14:creationId xmlns:p14="http://schemas.microsoft.com/office/powerpoint/2010/main" val="4102696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80268-9068-F54F-90AD-682E3C2E14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89B8FA-70C1-BA46-A252-A373DE773C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4189C6-3AFE-374B-AA16-AC1A5DD120C8}"/>
              </a:ext>
            </a:extLst>
          </p:cNvPr>
          <p:cNvSpPr>
            <a:spLocks noGrp="1"/>
          </p:cNvSpPr>
          <p:nvPr>
            <p:ph type="body" sz="half" idx="2"/>
          </p:nvPr>
        </p:nvSpPr>
        <p:spPr>
          <a:xfrm>
            <a:off x="839788" y="2057400"/>
            <a:ext cx="3932237" cy="3811588"/>
          </a:xfrm>
        </p:spPr>
        <p:txBody>
          <a:bodyPr/>
          <a:lstStyle>
            <a:lvl1pPr marL="0" indent="0">
              <a:buNone/>
              <a:defRPr sz="1600">
                <a:solidFill>
                  <a:srgbClr val="00719C"/>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EB9B27-FD6B-3245-8363-CC84A55D23C0}"/>
              </a:ext>
            </a:extLst>
          </p:cNvPr>
          <p:cNvSpPr>
            <a:spLocks noGrp="1"/>
          </p:cNvSpPr>
          <p:nvPr>
            <p:ph type="dt" sz="half" idx="10"/>
          </p:nvPr>
        </p:nvSpPr>
        <p:spPr/>
        <p:txBody>
          <a:bodyPr/>
          <a:lstStyle/>
          <a:p>
            <a:fld id="{5642892C-19F8-9A40-9900-2F95FBD0DDBA}" type="datetimeFigureOut">
              <a:rPr lang="en-US" smtClean="0"/>
              <a:t>10/17/2024</a:t>
            </a:fld>
            <a:endParaRPr lang="en-US"/>
          </a:p>
        </p:txBody>
      </p:sp>
      <p:sp>
        <p:nvSpPr>
          <p:cNvPr id="6" name="Footer Placeholder 5">
            <a:extLst>
              <a:ext uri="{FF2B5EF4-FFF2-40B4-BE49-F238E27FC236}">
                <a16:creationId xmlns:a16="http://schemas.microsoft.com/office/drawing/2014/main" id="{5EEB64A0-EB4B-3A49-B9C0-26120194C9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A720C9-6C09-344F-93F1-6372F9B04DDF}"/>
              </a:ext>
            </a:extLst>
          </p:cNvPr>
          <p:cNvSpPr>
            <a:spLocks noGrp="1"/>
          </p:cNvSpPr>
          <p:nvPr>
            <p:ph type="sldNum" sz="quarter" idx="12"/>
          </p:nvPr>
        </p:nvSpPr>
        <p:spPr/>
        <p:txBody>
          <a:bodyPr/>
          <a:lstStyle/>
          <a:p>
            <a:fld id="{44B89860-678D-ED40-B51F-C358D6E1CC92}" type="slidenum">
              <a:rPr lang="en-US" smtClean="0"/>
              <a:t>‹#›</a:t>
            </a:fld>
            <a:endParaRPr lang="en-US"/>
          </a:p>
        </p:txBody>
      </p:sp>
      <p:cxnSp>
        <p:nvCxnSpPr>
          <p:cNvPr id="8" name="Straight Connector 7">
            <a:extLst>
              <a:ext uri="{FF2B5EF4-FFF2-40B4-BE49-F238E27FC236}">
                <a16:creationId xmlns:a16="http://schemas.microsoft.com/office/drawing/2014/main" id="{676AFD84-59A6-B545-B4DC-02DA715092A2}"/>
              </a:ext>
            </a:extLst>
          </p:cNvPr>
          <p:cNvCxnSpPr/>
          <p:nvPr/>
        </p:nvCxnSpPr>
        <p:spPr>
          <a:xfrm>
            <a:off x="374821" y="6224975"/>
            <a:ext cx="11442357" cy="0"/>
          </a:xfrm>
          <a:prstGeom prst="line">
            <a:avLst/>
          </a:prstGeom>
          <a:ln w="12700">
            <a:solidFill>
              <a:srgbClr val="00365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4919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BB471-4DCB-8C40-80FF-F6A72B466D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8D7E73-DAA7-0E4F-B97F-F4B52E84C6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893D177-3B10-164F-A7DA-84EBEF218DAF}"/>
              </a:ext>
            </a:extLst>
          </p:cNvPr>
          <p:cNvSpPr>
            <a:spLocks noGrp="1"/>
          </p:cNvSpPr>
          <p:nvPr>
            <p:ph type="body" sz="half" idx="2"/>
          </p:nvPr>
        </p:nvSpPr>
        <p:spPr>
          <a:xfrm>
            <a:off x="839788" y="2057400"/>
            <a:ext cx="3932237" cy="3811588"/>
          </a:xfrm>
        </p:spPr>
        <p:txBody>
          <a:bodyPr/>
          <a:lstStyle>
            <a:lvl1pPr marL="0" indent="0">
              <a:buNone/>
              <a:defRPr sz="1600">
                <a:solidFill>
                  <a:srgbClr val="00719C"/>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6728FF-CE0D-6445-8E93-F5D20C8FC79D}"/>
              </a:ext>
            </a:extLst>
          </p:cNvPr>
          <p:cNvSpPr>
            <a:spLocks noGrp="1"/>
          </p:cNvSpPr>
          <p:nvPr>
            <p:ph type="dt" sz="half" idx="10"/>
          </p:nvPr>
        </p:nvSpPr>
        <p:spPr/>
        <p:txBody>
          <a:bodyPr/>
          <a:lstStyle/>
          <a:p>
            <a:fld id="{5642892C-19F8-9A40-9900-2F95FBD0DDBA}" type="datetimeFigureOut">
              <a:rPr lang="en-US" smtClean="0"/>
              <a:t>10/17/2024</a:t>
            </a:fld>
            <a:endParaRPr lang="en-US"/>
          </a:p>
        </p:txBody>
      </p:sp>
      <p:sp>
        <p:nvSpPr>
          <p:cNvPr id="6" name="Footer Placeholder 5">
            <a:extLst>
              <a:ext uri="{FF2B5EF4-FFF2-40B4-BE49-F238E27FC236}">
                <a16:creationId xmlns:a16="http://schemas.microsoft.com/office/drawing/2014/main" id="{029C28A8-0910-2F44-AE48-FDE547BC21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A28F93-6114-1F45-8CE6-FB7126256A6E}"/>
              </a:ext>
            </a:extLst>
          </p:cNvPr>
          <p:cNvSpPr>
            <a:spLocks noGrp="1"/>
          </p:cNvSpPr>
          <p:nvPr>
            <p:ph type="sldNum" sz="quarter" idx="12"/>
          </p:nvPr>
        </p:nvSpPr>
        <p:spPr/>
        <p:txBody>
          <a:bodyPr/>
          <a:lstStyle/>
          <a:p>
            <a:fld id="{44B89860-678D-ED40-B51F-C358D6E1CC92}" type="slidenum">
              <a:rPr lang="en-US" smtClean="0"/>
              <a:t>‹#›</a:t>
            </a:fld>
            <a:endParaRPr lang="en-US"/>
          </a:p>
        </p:txBody>
      </p:sp>
      <p:cxnSp>
        <p:nvCxnSpPr>
          <p:cNvPr id="8" name="Straight Connector 7">
            <a:extLst>
              <a:ext uri="{FF2B5EF4-FFF2-40B4-BE49-F238E27FC236}">
                <a16:creationId xmlns:a16="http://schemas.microsoft.com/office/drawing/2014/main" id="{3650070A-E090-8844-ACD1-FE6590D71D1B}"/>
              </a:ext>
            </a:extLst>
          </p:cNvPr>
          <p:cNvCxnSpPr/>
          <p:nvPr/>
        </p:nvCxnSpPr>
        <p:spPr>
          <a:xfrm>
            <a:off x="374821" y="6224975"/>
            <a:ext cx="11442357" cy="0"/>
          </a:xfrm>
          <a:prstGeom prst="line">
            <a:avLst/>
          </a:prstGeom>
          <a:ln w="12700">
            <a:solidFill>
              <a:srgbClr val="00365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199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3CA8FC-ACBF-C547-843A-97A2ACAA6C65}"/>
              </a:ext>
            </a:extLst>
          </p:cNvPr>
          <p:cNvSpPr>
            <a:spLocks noGrp="1"/>
          </p:cNvSpPr>
          <p:nvPr>
            <p:ph type="title"/>
          </p:nvPr>
        </p:nvSpPr>
        <p:spPr>
          <a:xfrm>
            <a:off x="838200" y="1312391"/>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4C47E41-FB99-A241-8D52-A6F989A5EBB9}"/>
              </a:ext>
            </a:extLst>
          </p:cNvPr>
          <p:cNvSpPr>
            <a:spLocks noGrp="1"/>
          </p:cNvSpPr>
          <p:nvPr>
            <p:ph type="body" idx="1"/>
          </p:nvPr>
        </p:nvSpPr>
        <p:spPr>
          <a:xfrm>
            <a:off x="838200" y="2817341"/>
            <a:ext cx="10515600" cy="33596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19F2B1-1166-CB4F-B325-7D015BBEF0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Fira Sans Light" panose="020B0403050000020004" pitchFamily="34" charset="0"/>
              </a:defRPr>
            </a:lvl1pPr>
          </a:lstStyle>
          <a:p>
            <a:fld id="{5642892C-19F8-9A40-9900-2F95FBD0DDBA}" type="datetimeFigureOut">
              <a:rPr lang="en-US" smtClean="0"/>
              <a:pPr/>
              <a:t>10/17/2024</a:t>
            </a:fld>
            <a:endParaRPr lang="en-US">
              <a:latin typeface="Fira Sans Light" panose="020B0403050000020004" pitchFamily="34" charset="0"/>
            </a:endParaRPr>
          </a:p>
        </p:txBody>
      </p:sp>
      <p:sp>
        <p:nvSpPr>
          <p:cNvPr id="5" name="Footer Placeholder 4">
            <a:extLst>
              <a:ext uri="{FF2B5EF4-FFF2-40B4-BE49-F238E27FC236}">
                <a16:creationId xmlns:a16="http://schemas.microsoft.com/office/drawing/2014/main" id="{BF53C4AF-EA4F-E249-8513-770A0BA665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Fira Sans Light" panose="020B0403050000020004" pitchFamily="34" charset="0"/>
              </a:defRPr>
            </a:lvl1pPr>
          </a:lstStyle>
          <a:p>
            <a:endParaRPr lang="en-US">
              <a:latin typeface="Fira Sans Light" panose="020B0403050000020004" pitchFamily="34" charset="0"/>
            </a:endParaRPr>
          </a:p>
        </p:txBody>
      </p:sp>
      <p:sp>
        <p:nvSpPr>
          <p:cNvPr id="6" name="Slide Number Placeholder 5">
            <a:extLst>
              <a:ext uri="{FF2B5EF4-FFF2-40B4-BE49-F238E27FC236}">
                <a16:creationId xmlns:a16="http://schemas.microsoft.com/office/drawing/2014/main" id="{0B680846-47B5-2640-B92B-9A79ECC4AC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Fira Sans Light" panose="020B0403050000020004" pitchFamily="34" charset="0"/>
              </a:defRPr>
            </a:lvl1pPr>
          </a:lstStyle>
          <a:p>
            <a:fld id="{44B89860-678D-ED40-B51F-C358D6E1CC92}" type="slidenum">
              <a:rPr lang="en-US" smtClean="0"/>
              <a:pPr/>
              <a:t>‹#›</a:t>
            </a:fld>
            <a:endParaRPr lang="en-US">
              <a:latin typeface="Fira Sans Light" panose="020B0403050000020004" pitchFamily="34" charset="0"/>
            </a:endParaRPr>
          </a:p>
        </p:txBody>
      </p:sp>
    </p:spTree>
    <p:extLst>
      <p:ext uri="{BB962C8B-B14F-4D97-AF65-F5344CB8AC3E}">
        <p14:creationId xmlns:p14="http://schemas.microsoft.com/office/powerpoint/2010/main" val="470568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i="0" kern="1200">
          <a:solidFill>
            <a:srgbClr val="00365A"/>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55595D"/>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55595D"/>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55595D"/>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55595D"/>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55595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hyperlink" Target="https://apps.sos.wv.gov/adlaw/csr/readfile.aspx?DocId=24708&amp;Format=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vde.us/wp-content/uploads/2019/01/AutismMentorStandard2VerificationForm2017.pdf" TargetMode="External"/><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mailto:jennifer.l.carpenter@k12.wv.us"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9C6C1-8BCF-A346-FE19-D6B7FA6A430D}"/>
              </a:ext>
            </a:extLst>
          </p:cNvPr>
          <p:cNvSpPr>
            <a:spLocks noGrp="1"/>
          </p:cNvSpPr>
          <p:nvPr>
            <p:ph type="ctrTitle"/>
          </p:nvPr>
        </p:nvSpPr>
        <p:spPr/>
        <p:txBody>
          <a:bodyPr/>
          <a:lstStyle/>
          <a:p>
            <a:pPr algn="ctr"/>
            <a:r>
              <a:rPr lang="en-US" dirty="0"/>
              <a:t>Autism Mentor Policy 5314.01</a:t>
            </a:r>
          </a:p>
        </p:txBody>
      </p:sp>
      <p:sp>
        <p:nvSpPr>
          <p:cNvPr id="3" name="Subtitle 2">
            <a:extLst>
              <a:ext uri="{FF2B5EF4-FFF2-40B4-BE49-F238E27FC236}">
                <a16:creationId xmlns:a16="http://schemas.microsoft.com/office/drawing/2014/main" id="{74007D6B-66CF-7E8B-7F65-83BF89F7DA37}"/>
              </a:ext>
            </a:extLst>
          </p:cNvPr>
          <p:cNvSpPr>
            <a:spLocks noGrp="1"/>
          </p:cNvSpPr>
          <p:nvPr>
            <p:ph type="subTitle" idx="1"/>
          </p:nvPr>
        </p:nvSpPr>
        <p:spPr/>
        <p:txBody>
          <a:bodyPr/>
          <a:lstStyle/>
          <a:p>
            <a:pPr algn="ctr"/>
            <a:endParaRPr lang="en-US" dirty="0"/>
          </a:p>
        </p:txBody>
      </p:sp>
    </p:spTree>
    <p:extLst>
      <p:ext uri="{BB962C8B-B14F-4D97-AF65-F5344CB8AC3E}">
        <p14:creationId xmlns:p14="http://schemas.microsoft.com/office/powerpoint/2010/main" val="50248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4B70794-74EC-989B-28E3-3C85B8D0B570}"/>
              </a:ext>
            </a:extLst>
          </p:cNvPr>
          <p:cNvPicPr>
            <a:picLocks noChangeAspect="1"/>
          </p:cNvPicPr>
          <p:nvPr/>
        </p:nvPicPr>
        <p:blipFill>
          <a:blip r:embed="rId2"/>
          <a:stretch>
            <a:fillRect/>
          </a:stretch>
        </p:blipFill>
        <p:spPr>
          <a:xfrm>
            <a:off x="146717" y="110836"/>
            <a:ext cx="4238134" cy="5994401"/>
          </a:xfrm>
          <a:prstGeom prst="rect">
            <a:avLst/>
          </a:prstGeom>
        </p:spPr>
      </p:pic>
      <p:pic>
        <p:nvPicPr>
          <p:cNvPr id="5" name="Picture 4">
            <a:extLst>
              <a:ext uri="{FF2B5EF4-FFF2-40B4-BE49-F238E27FC236}">
                <a16:creationId xmlns:a16="http://schemas.microsoft.com/office/drawing/2014/main" id="{1BCAEB9C-C535-9ECB-4AC2-BA955A4BD899}"/>
              </a:ext>
            </a:extLst>
          </p:cNvPr>
          <p:cNvPicPr>
            <a:picLocks noChangeAspect="1"/>
          </p:cNvPicPr>
          <p:nvPr/>
        </p:nvPicPr>
        <p:blipFill>
          <a:blip r:embed="rId3"/>
          <a:stretch>
            <a:fillRect/>
          </a:stretch>
        </p:blipFill>
        <p:spPr>
          <a:xfrm>
            <a:off x="4442360" y="110836"/>
            <a:ext cx="4238133" cy="5994401"/>
          </a:xfrm>
          <a:prstGeom prst="rect">
            <a:avLst/>
          </a:prstGeom>
        </p:spPr>
      </p:pic>
      <p:sp>
        <p:nvSpPr>
          <p:cNvPr id="8" name="TextBox 7">
            <a:extLst>
              <a:ext uri="{FF2B5EF4-FFF2-40B4-BE49-F238E27FC236}">
                <a16:creationId xmlns:a16="http://schemas.microsoft.com/office/drawing/2014/main" id="{9A59624D-B8E9-5684-0287-3472F2AC0E7D}"/>
              </a:ext>
            </a:extLst>
          </p:cNvPr>
          <p:cNvSpPr txBox="1"/>
          <p:nvPr/>
        </p:nvSpPr>
        <p:spPr>
          <a:xfrm>
            <a:off x="8936965" y="2184706"/>
            <a:ext cx="2907102" cy="923330"/>
          </a:xfrm>
          <a:prstGeom prst="rect">
            <a:avLst/>
          </a:prstGeom>
          <a:noFill/>
        </p:spPr>
        <p:txBody>
          <a:bodyPr wrap="square" rtlCol="0">
            <a:spAutoFit/>
          </a:bodyPr>
          <a:lstStyle/>
          <a:p>
            <a:r>
              <a:rPr lang="en-US" dirty="0">
                <a:hlinkClick r:id="rId4"/>
              </a:rPr>
              <a:t>https://apps.sos.wv.gov/adlaw/csr/readfile.aspx?DocId=24708&amp;Format=PDF</a:t>
            </a:r>
            <a:endParaRPr lang="en-US" dirty="0"/>
          </a:p>
        </p:txBody>
      </p:sp>
      <p:sp>
        <p:nvSpPr>
          <p:cNvPr id="9" name="TextBox 8">
            <a:extLst>
              <a:ext uri="{FF2B5EF4-FFF2-40B4-BE49-F238E27FC236}">
                <a16:creationId xmlns:a16="http://schemas.microsoft.com/office/drawing/2014/main" id="{0779F2CE-270E-7DCA-43E2-67430DAEC50B}"/>
              </a:ext>
            </a:extLst>
          </p:cNvPr>
          <p:cNvSpPr txBox="1"/>
          <p:nvPr/>
        </p:nvSpPr>
        <p:spPr>
          <a:xfrm>
            <a:off x="8842076" y="1440611"/>
            <a:ext cx="3001991" cy="584775"/>
          </a:xfrm>
          <a:prstGeom prst="rect">
            <a:avLst/>
          </a:prstGeom>
          <a:noFill/>
        </p:spPr>
        <p:txBody>
          <a:bodyPr wrap="square" rtlCol="0">
            <a:spAutoFit/>
          </a:bodyPr>
          <a:lstStyle/>
          <a:p>
            <a:r>
              <a:rPr lang="en-US" sz="3200" b="1" dirty="0"/>
              <a:t>Policy 5314.01</a:t>
            </a:r>
          </a:p>
        </p:txBody>
      </p:sp>
    </p:spTree>
    <p:extLst>
      <p:ext uri="{BB962C8B-B14F-4D97-AF65-F5344CB8AC3E}">
        <p14:creationId xmlns:p14="http://schemas.microsoft.com/office/powerpoint/2010/main" val="325567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3DE12-519E-E885-FF01-32914D1D54F6}"/>
              </a:ext>
            </a:extLst>
          </p:cNvPr>
          <p:cNvSpPr>
            <a:spLocks noGrp="1"/>
          </p:cNvSpPr>
          <p:nvPr>
            <p:ph type="title"/>
          </p:nvPr>
        </p:nvSpPr>
        <p:spPr/>
        <p:txBody>
          <a:bodyPr/>
          <a:lstStyle/>
          <a:p>
            <a:r>
              <a:rPr lang="en-US" dirty="0"/>
              <a:t>Highlights of Policy 5314.01</a:t>
            </a:r>
          </a:p>
        </p:txBody>
      </p:sp>
      <p:sp>
        <p:nvSpPr>
          <p:cNvPr id="3" name="Content Placeholder 2">
            <a:extLst>
              <a:ext uri="{FF2B5EF4-FFF2-40B4-BE49-F238E27FC236}">
                <a16:creationId xmlns:a16="http://schemas.microsoft.com/office/drawing/2014/main" id="{A7DEC504-91E7-2D7B-9FE7-D89E113F122D}"/>
              </a:ext>
            </a:extLst>
          </p:cNvPr>
          <p:cNvSpPr>
            <a:spLocks noGrp="1"/>
          </p:cNvSpPr>
          <p:nvPr>
            <p:ph idx="1"/>
          </p:nvPr>
        </p:nvSpPr>
        <p:spPr>
          <a:xfrm>
            <a:off x="838200" y="2475781"/>
            <a:ext cx="10515600" cy="3701182"/>
          </a:xfrm>
        </p:spPr>
        <p:txBody>
          <a:bodyPr>
            <a:normAutofit fontScale="85000" lnSpcReduction="10000"/>
          </a:bodyPr>
          <a:lstStyle/>
          <a:p>
            <a:pPr marL="0" indent="0" algn="ctr">
              <a:buNone/>
            </a:pPr>
            <a:r>
              <a:rPr lang="en-US" b="1" u="sng" dirty="0"/>
              <a:t>Standard 1</a:t>
            </a:r>
          </a:p>
          <a:p>
            <a:pPr marL="0" indent="0">
              <a:buNone/>
            </a:pPr>
            <a:r>
              <a:rPr lang="en-US" b="1" dirty="0"/>
              <a:t>Meet the qualifications of “Aide III” as delineated in West Virginia Code 184-4-8. </a:t>
            </a:r>
          </a:p>
          <a:p>
            <a:r>
              <a:rPr lang="en-US" dirty="0"/>
              <a:t>Aide III means those personnel selected and trained for teacher-aide classifications such as monitor aide, clerical aide, classroom aide or general aide, and who hold a high school diploma or a general education certificate and have completed six semester hours of college credit at an institution of higher education </a:t>
            </a:r>
            <a:r>
              <a:rPr lang="en-US" b="1" dirty="0"/>
              <a:t>or </a:t>
            </a:r>
            <a:r>
              <a:rPr lang="en-US" dirty="0"/>
              <a:t>are employed as an aide in a special education program and have one year’s experience as an aide in special education. </a:t>
            </a:r>
          </a:p>
          <a:p>
            <a:r>
              <a:rPr lang="en-US" b="1" dirty="0">
                <a:solidFill>
                  <a:srgbClr val="FF0000"/>
                </a:solidFill>
              </a:rPr>
              <a:t>The local education agency is responsible for verifying this standard. </a:t>
            </a:r>
          </a:p>
        </p:txBody>
      </p:sp>
    </p:spTree>
    <p:extLst>
      <p:ext uri="{BB962C8B-B14F-4D97-AF65-F5344CB8AC3E}">
        <p14:creationId xmlns:p14="http://schemas.microsoft.com/office/powerpoint/2010/main" val="3472534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3DE12-519E-E885-FF01-32914D1D54F6}"/>
              </a:ext>
            </a:extLst>
          </p:cNvPr>
          <p:cNvSpPr>
            <a:spLocks noGrp="1"/>
          </p:cNvSpPr>
          <p:nvPr>
            <p:ph type="title"/>
          </p:nvPr>
        </p:nvSpPr>
        <p:spPr/>
        <p:txBody>
          <a:bodyPr/>
          <a:lstStyle/>
          <a:p>
            <a:r>
              <a:rPr lang="en-US" dirty="0"/>
              <a:t>Highlights of Policy 5314.01</a:t>
            </a:r>
          </a:p>
        </p:txBody>
      </p:sp>
      <p:sp>
        <p:nvSpPr>
          <p:cNvPr id="3" name="Content Placeholder 2">
            <a:extLst>
              <a:ext uri="{FF2B5EF4-FFF2-40B4-BE49-F238E27FC236}">
                <a16:creationId xmlns:a16="http://schemas.microsoft.com/office/drawing/2014/main" id="{A7DEC504-91E7-2D7B-9FE7-D89E113F122D}"/>
              </a:ext>
            </a:extLst>
          </p:cNvPr>
          <p:cNvSpPr>
            <a:spLocks noGrp="1"/>
          </p:cNvSpPr>
          <p:nvPr>
            <p:ph idx="1"/>
          </p:nvPr>
        </p:nvSpPr>
        <p:spPr>
          <a:xfrm>
            <a:off x="838200" y="2475781"/>
            <a:ext cx="10515600" cy="3701182"/>
          </a:xfrm>
        </p:spPr>
        <p:txBody>
          <a:bodyPr>
            <a:normAutofit fontScale="70000" lnSpcReduction="20000"/>
          </a:bodyPr>
          <a:lstStyle/>
          <a:p>
            <a:pPr marL="0" indent="0" algn="ctr">
              <a:buNone/>
            </a:pPr>
            <a:r>
              <a:rPr lang="en-US" b="1" u="sng" dirty="0"/>
              <a:t>Standard 2</a:t>
            </a:r>
          </a:p>
          <a:p>
            <a:pPr marL="0" indent="0">
              <a:buNone/>
            </a:pPr>
            <a:r>
              <a:rPr lang="en-US" b="1" dirty="0"/>
              <a:t>Successful completion of staff development program related to providing instructional supports to students with autism as determined by the West Virginia Department of Education (WVDE) and delineated in WVDE’s Autism Spectrum Disorders: Services in West Virginia Schools. </a:t>
            </a:r>
          </a:p>
          <a:p>
            <a:r>
              <a:rPr lang="en-US" dirty="0"/>
              <a:t>To become an Autism Mentor, an aide must earn a minimum, 15 points, or 30 hours of training for participation in relevant staff development, which must include an overview of autism and positive behavior interventions and support strategies. </a:t>
            </a:r>
          </a:p>
          <a:p>
            <a:pPr lvl="1"/>
            <a:r>
              <a:rPr lang="en-US" i="1" dirty="0"/>
              <a:t>When looking at the requirements for this standard, it is easier to focus on hours rather than points.  There are times when people will use hours and points and not meet this requirement. </a:t>
            </a:r>
          </a:p>
          <a:p>
            <a:pPr lvl="1"/>
            <a:r>
              <a:rPr lang="en-US" i="1" dirty="0"/>
              <a:t>Although CPR and First Aid are great certifications, they are not accepted as hours toward the 30 hours of training. </a:t>
            </a:r>
          </a:p>
          <a:p>
            <a:pPr lvl="1"/>
            <a:r>
              <a:rPr lang="en-US" i="1" dirty="0"/>
              <a:t>Possible training options include: </a:t>
            </a:r>
          </a:p>
          <a:p>
            <a:pPr lvl="2"/>
            <a:r>
              <a:rPr lang="en-US" i="1" dirty="0"/>
              <a:t>Marshall University Autism Mentor Training Program</a:t>
            </a:r>
          </a:p>
          <a:p>
            <a:pPr lvl="2"/>
            <a:r>
              <a:rPr lang="en-US" i="1" dirty="0"/>
              <a:t>AFFIRM </a:t>
            </a:r>
          </a:p>
        </p:txBody>
      </p:sp>
    </p:spTree>
    <p:extLst>
      <p:ext uri="{BB962C8B-B14F-4D97-AF65-F5344CB8AC3E}">
        <p14:creationId xmlns:p14="http://schemas.microsoft.com/office/powerpoint/2010/main" val="819562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3DE12-519E-E885-FF01-32914D1D54F6}"/>
              </a:ext>
            </a:extLst>
          </p:cNvPr>
          <p:cNvSpPr>
            <a:spLocks noGrp="1"/>
          </p:cNvSpPr>
          <p:nvPr>
            <p:ph type="title"/>
          </p:nvPr>
        </p:nvSpPr>
        <p:spPr/>
        <p:txBody>
          <a:bodyPr/>
          <a:lstStyle/>
          <a:p>
            <a:r>
              <a:rPr lang="en-US" dirty="0"/>
              <a:t>Highlights of Policy 5314.01</a:t>
            </a:r>
          </a:p>
        </p:txBody>
      </p:sp>
      <p:sp>
        <p:nvSpPr>
          <p:cNvPr id="3" name="Content Placeholder 2">
            <a:extLst>
              <a:ext uri="{FF2B5EF4-FFF2-40B4-BE49-F238E27FC236}">
                <a16:creationId xmlns:a16="http://schemas.microsoft.com/office/drawing/2014/main" id="{A7DEC504-91E7-2D7B-9FE7-D89E113F122D}"/>
              </a:ext>
            </a:extLst>
          </p:cNvPr>
          <p:cNvSpPr>
            <a:spLocks noGrp="1"/>
          </p:cNvSpPr>
          <p:nvPr>
            <p:ph idx="1"/>
          </p:nvPr>
        </p:nvSpPr>
        <p:spPr>
          <a:xfrm>
            <a:off x="838200" y="2475781"/>
            <a:ext cx="10515600" cy="3701182"/>
          </a:xfrm>
        </p:spPr>
        <p:txBody>
          <a:bodyPr>
            <a:normAutofit fontScale="70000" lnSpcReduction="20000"/>
          </a:bodyPr>
          <a:lstStyle/>
          <a:p>
            <a:pPr marL="0" indent="0" algn="ctr">
              <a:buNone/>
            </a:pPr>
            <a:r>
              <a:rPr lang="en-US" b="1" u="sng" dirty="0"/>
              <a:t>Standard 2</a:t>
            </a:r>
            <a:endParaRPr lang="en-US" b="1" i="1" u="sng" dirty="0"/>
          </a:p>
          <a:p>
            <a:pPr marL="0" indent="0">
              <a:buNone/>
            </a:pPr>
            <a:r>
              <a:rPr lang="en-US" dirty="0"/>
              <a:t>3.2.a.3. Training is required on the use of restraint and must include prevention and de-escalation techniques with alternatives to the use of restraint.</a:t>
            </a:r>
          </a:p>
          <a:p>
            <a:pPr lvl="1"/>
            <a:r>
              <a:rPr lang="en-US" dirty="0"/>
              <a:t>CPI, QBS Safety Care, and </a:t>
            </a:r>
            <a:r>
              <a:rPr lang="en-US" dirty="0" err="1"/>
              <a:t>Ukeru</a:t>
            </a:r>
            <a:r>
              <a:rPr lang="en-US" dirty="0"/>
              <a:t> are acceptable programs to fulfill this requirement. If your county uses other programs, please let me know. </a:t>
            </a:r>
          </a:p>
          <a:p>
            <a:pPr lvl="1"/>
            <a:r>
              <a:rPr lang="en-US" dirty="0"/>
              <a:t>Certifications must be valid and up to date to be accepted. </a:t>
            </a:r>
          </a:p>
          <a:p>
            <a:r>
              <a:rPr lang="en-US" dirty="0"/>
              <a:t>3.2.a.4. Training must have been completed within a three-year period and documentation submitted to the Office of Special Programs for review and consideration.  </a:t>
            </a:r>
            <a:r>
              <a:rPr lang="en-US" b="1" dirty="0">
                <a:highlight>
                  <a:srgbClr val="FFFF00"/>
                </a:highlight>
              </a:rPr>
              <a:t>Training over three years old will not be considered. </a:t>
            </a:r>
          </a:p>
          <a:p>
            <a:pPr lvl="1"/>
            <a:r>
              <a:rPr lang="en-US" dirty="0"/>
              <a:t>This standard is the only one that has a timeline.  I encourage all personnel who have met this requirement to submit their paperwork as soon as they can and not wait until they have completed the other three standards.</a:t>
            </a:r>
          </a:p>
          <a:p>
            <a:pPr lvl="1"/>
            <a:r>
              <a:rPr lang="en-US" dirty="0"/>
              <a:t>This delay in paperwork submission has caused personnel to have expired paperwork and the need to retake classes. </a:t>
            </a:r>
          </a:p>
          <a:p>
            <a:r>
              <a:rPr lang="en-US" dirty="0">
                <a:solidFill>
                  <a:srgbClr val="FF0000"/>
                </a:solidFill>
              </a:rPr>
              <a:t>The West Virginia Department of Education is only responsible for Standard 2 Verification</a:t>
            </a:r>
          </a:p>
        </p:txBody>
      </p:sp>
    </p:spTree>
    <p:extLst>
      <p:ext uri="{BB962C8B-B14F-4D97-AF65-F5344CB8AC3E}">
        <p14:creationId xmlns:p14="http://schemas.microsoft.com/office/powerpoint/2010/main" val="3548877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3DE12-519E-E885-FF01-32914D1D54F6}"/>
              </a:ext>
            </a:extLst>
          </p:cNvPr>
          <p:cNvSpPr>
            <a:spLocks noGrp="1"/>
          </p:cNvSpPr>
          <p:nvPr>
            <p:ph type="title"/>
          </p:nvPr>
        </p:nvSpPr>
        <p:spPr/>
        <p:txBody>
          <a:bodyPr/>
          <a:lstStyle/>
          <a:p>
            <a:r>
              <a:rPr lang="en-US" dirty="0"/>
              <a:t>Highlights of Policy 5314.01</a:t>
            </a:r>
          </a:p>
        </p:txBody>
      </p:sp>
      <p:sp>
        <p:nvSpPr>
          <p:cNvPr id="3" name="Content Placeholder 2">
            <a:extLst>
              <a:ext uri="{FF2B5EF4-FFF2-40B4-BE49-F238E27FC236}">
                <a16:creationId xmlns:a16="http://schemas.microsoft.com/office/drawing/2014/main" id="{A7DEC504-91E7-2D7B-9FE7-D89E113F122D}"/>
              </a:ext>
            </a:extLst>
          </p:cNvPr>
          <p:cNvSpPr>
            <a:spLocks noGrp="1"/>
          </p:cNvSpPr>
          <p:nvPr>
            <p:ph idx="1"/>
          </p:nvPr>
        </p:nvSpPr>
        <p:spPr>
          <a:xfrm>
            <a:off x="838200" y="2475781"/>
            <a:ext cx="10515600" cy="3701182"/>
          </a:xfrm>
        </p:spPr>
        <p:txBody>
          <a:bodyPr>
            <a:normAutofit fontScale="55000" lnSpcReduction="20000"/>
          </a:bodyPr>
          <a:lstStyle/>
          <a:p>
            <a:pPr marL="0" indent="0" algn="ctr">
              <a:buNone/>
            </a:pPr>
            <a:r>
              <a:rPr lang="en-US" b="1" u="sng" dirty="0"/>
              <a:t>Standard 3</a:t>
            </a:r>
            <a:endParaRPr lang="en-US" b="1" i="1" u="sng" dirty="0"/>
          </a:p>
          <a:p>
            <a:pPr marL="0" indent="0">
              <a:buNone/>
            </a:pPr>
            <a:r>
              <a:rPr lang="en-US" dirty="0"/>
              <a:t>3.3. Two (2) years of successful experience providing classroom instructional supports to a student(s) with autism under the supervision of a fully certified special education teacher</a:t>
            </a:r>
          </a:p>
          <a:p>
            <a:pPr marL="0" indent="0">
              <a:buNone/>
            </a:pPr>
            <a:r>
              <a:rPr lang="en-US" dirty="0"/>
              <a:t>3.3.b. A year is defined as a minimum of 133 instructional days in any one school year, verified at the end of the school year. </a:t>
            </a:r>
          </a:p>
          <a:p>
            <a:pPr lvl="1"/>
            <a:r>
              <a:rPr lang="en-US" dirty="0"/>
              <a:t>Looking at the 133 days requirement in a year, personnel do not need to get a total of 266 days. They need to get at least 133 days in one school year to receive credit for that school year.  For example, in school year one, a person gets 153 days in year one, in school year two, they get 113 days, and in school year three, they reach 134 days. They would only get credit for school year one and school year three, not school year two because in school year two, they did not meet the 133 days requirement. </a:t>
            </a:r>
          </a:p>
          <a:p>
            <a:pPr marL="0" indent="0">
              <a:buNone/>
            </a:pPr>
            <a:r>
              <a:rPr lang="en-US" dirty="0"/>
              <a:t>Physical ability and stamina necessary to complete all job tasks, including tasks related to ensuring student safety. </a:t>
            </a:r>
          </a:p>
          <a:p>
            <a:pPr marL="0" indent="0">
              <a:buNone/>
            </a:pPr>
            <a:r>
              <a:rPr lang="en-US" dirty="0"/>
              <a:t>*Note: </a:t>
            </a:r>
          </a:p>
          <a:p>
            <a:pPr lvl="1"/>
            <a:r>
              <a:rPr lang="en-US" dirty="0"/>
              <a:t>3.3.d. Dates for the time period for which credit for working with students with autism is requested and must be documented – this documentation must be kept in the aide’s personnel file. </a:t>
            </a:r>
          </a:p>
          <a:p>
            <a:pPr lvl="1"/>
            <a:r>
              <a:rPr lang="en-US" dirty="0"/>
              <a:t>3.5.a. To receive the autism mentor, pay grade, an aide must be employed in an autism mentor position.</a:t>
            </a:r>
          </a:p>
          <a:p>
            <a:pPr marL="0" indent="0">
              <a:buNone/>
            </a:pPr>
            <a:r>
              <a:rPr lang="en-US" dirty="0">
                <a:solidFill>
                  <a:srgbClr val="FF0000"/>
                </a:solidFill>
              </a:rPr>
              <a:t>The local education agency is responsible for verifying  this standard. </a:t>
            </a:r>
          </a:p>
        </p:txBody>
      </p:sp>
    </p:spTree>
    <p:extLst>
      <p:ext uri="{BB962C8B-B14F-4D97-AF65-F5344CB8AC3E}">
        <p14:creationId xmlns:p14="http://schemas.microsoft.com/office/powerpoint/2010/main" val="1578933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B3A5-FB2A-54E2-2D01-21BD4C17F74A}"/>
              </a:ext>
            </a:extLst>
          </p:cNvPr>
          <p:cNvSpPr>
            <a:spLocks noGrp="1"/>
          </p:cNvSpPr>
          <p:nvPr>
            <p:ph type="title"/>
          </p:nvPr>
        </p:nvSpPr>
        <p:spPr/>
        <p:txBody>
          <a:bodyPr/>
          <a:lstStyle/>
          <a:p>
            <a:r>
              <a:rPr lang="en-US" dirty="0"/>
              <a:t>Process</a:t>
            </a:r>
          </a:p>
        </p:txBody>
      </p:sp>
      <p:sp>
        <p:nvSpPr>
          <p:cNvPr id="3" name="Content Placeholder 2">
            <a:extLst>
              <a:ext uri="{FF2B5EF4-FFF2-40B4-BE49-F238E27FC236}">
                <a16:creationId xmlns:a16="http://schemas.microsoft.com/office/drawing/2014/main" id="{ED21F95D-74C3-EE93-34D8-D8B7801C5F60}"/>
              </a:ext>
            </a:extLst>
          </p:cNvPr>
          <p:cNvSpPr>
            <a:spLocks noGrp="1"/>
          </p:cNvSpPr>
          <p:nvPr>
            <p:ph idx="1"/>
          </p:nvPr>
        </p:nvSpPr>
        <p:spPr/>
        <p:txBody>
          <a:bodyPr>
            <a:normAutofit fontScale="92500" lnSpcReduction="20000"/>
          </a:bodyPr>
          <a:lstStyle/>
          <a:p>
            <a:r>
              <a:rPr lang="en-US" dirty="0"/>
              <a:t>Complete Autism Standard 2 Verification Form</a:t>
            </a:r>
          </a:p>
          <a:p>
            <a:pPr lvl="1"/>
            <a:r>
              <a:rPr lang="en-US" dirty="0"/>
              <a:t>This form must be filled out completely including:</a:t>
            </a:r>
          </a:p>
          <a:p>
            <a:pPr lvl="2"/>
            <a:r>
              <a:rPr lang="en-US" dirty="0"/>
              <a:t>K12 email for applicant, special education director and personnel director.</a:t>
            </a:r>
          </a:p>
          <a:p>
            <a:pPr lvl="2"/>
            <a:r>
              <a:rPr lang="en-US" dirty="0"/>
              <a:t>Training information including the title of training, date of training, number of hours and agency that provided the training.  Use additional sheets as needed to complete the application.</a:t>
            </a:r>
          </a:p>
          <a:p>
            <a:pPr lvl="2"/>
            <a:r>
              <a:rPr lang="en-US" dirty="0"/>
              <a:t>Do not write “see attached.”</a:t>
            </a:r>
          </a:p>
          <a:p>
            <a:pPr lvl="1"/>
            <a:r>
              <a:rPr lang="en-US" dirty="0"/>
              <a:t>Include a copy of all certificates that were received from trainings with the application form.</a:t>
            </a:r>
          </a:p>
          <a:p>
            <a:pPr lvl="1"/>
            <a:r>
              <a:rPr lang="en-US" dirty="0"/>
              <a:t>Include certificate/certification card of de-escalation/restraint training with the application form. </a:t>
            </a:r>
          </a:p>
          <a:p>
            <a:pPr lvl="1"/>
            <a:r>
              <a:rPr lang="en-US" dirty="0"/>
              <a:t>All information must match and be verified by a standard. </a:t>
            </a:r>
          </a:p>
          <a:p>
            <a:endParaRPr lang="en-US" dirty="0"/>
          </a:p>
        </p:txBody>
      </p:sp>
    </p:spTree>
    <p:extLst>
      <p:ext uri="{BB962C8B-B14F-4D97-AF65-F5344CB8AC3E}">
        <p14:creationId xmlns:p14="http://schemas.microsoft.com/office/powerpoint/2010/main" val="3670774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2805474-821E-D476-8851-D718096D45E1}"/>
              </a:ext>
            </a:extLst>
          </p:cNvPr>
          <p:cNvPicPr>
            <a:picLocks noChangeAspect="1"/>
          </p:cNvPicPr>
          <p:nvPr/>
        </p:nvPicPr>
        <p:blipFill>
          <a:blip r:embed="rId2"/>
          <a:stretch>
            <a:fillRect/>
          </a:stretch>
        </p:blipFill>
        <p:spPr>
          <a:xfrm>
            <a:off x="694205" y="485774"/>
            <a:ext cx="4735046" cy="5648325"/>
          </a:xfrm>
          <a:prstGeom prst="rect">
            <a:avLst/>
          </a:prstGeom>
        </p:spPr>
      </p:pic>
      <p:sp>
        <p:nvSpPr>
          <p:cNvPr id="4" name="TextBox 3">
            <a:extLst>
              <a:ext uri="{FF2B5EF4-FFF2-40B4-BE49-F238E27FC236}">
                <a16:creationId xmlns:a16="http://schemas.microsoft.com/office/drawing/2014/main" id="{A22988BE-3110-3005-3AD4-676D8AD61754}"/>
              </a:ext>
            </a:extLst>
          </p:cNvPr>
          <p:cNvSpPr txBox="1"/>
          <p:nvPr/>
        </p:nvSpPr>
        <p:spPr>
          <a:xfrm>
            <a:off x="6515097" y="3048000"/>
            <a:ext cx="4735046" cy="923330"/>
          </a:xfrm>
          <a:prstGeom prst="rect">
            <a:avLst/>
          </a:prstGeom>
          <a:noFill/>
        </p:spPr>
        <p:txBody>
          <a:bodyPr wrap="square" rtlCol="0">
            <a:spAutoFit/>
          </a:bodyPr>
          <a:lstStyle/>
          <a:p>
            <a:r>
              <a:rPr lang="en-US" dirty="0">
                <a:hlinkClick r:id="rId3"/>
              </a:rPr>
              <a:t>https://wvde.us/wp-content/uploads/2019/01/AutismMentorStandard2VerificationForm2017.pdf</a:t>
            </a:r>
            <a:endParaRPr lang="en-US" dirty="0"/>
          </a:p>
        </p:txBody>
      </p:sp>
      <p:sp>
        <p:nvSpPr>
          <p:cNvPr id="5" name="TextBox 4">
            <a:extLst>
              <a:ext uri="{FF2B5EF4-FFF2-40B4-BE49-F238E27FC236}">
                <a16:creationId xmlns:a16="http://schemas.microsoft.com/office/drawing/2014/main" id="{62F305C3-2A9F-86F8-8F05-3DF6A96ADE12}"/>
              </a:ext>
            </a:extLst>
          </p:cNvPr>
          <p:cNvSpPr txBox="1"/>
          <p:nvPr/>
        </p:nvSpPr>
        <p:spPr>
          <a:xfrm>
            <a:off x="6096000" y="1704975"/>
            <a:ext cx="4735045" cy="954107"/>
          </a:xfrm>
          <a:prstGeom prst="rect">
            <a:avLst/>
          </a:prstGeom>
          <a:noFill/>
        </p:spPr>
        <p:txBody>
          <a:bodyPr wrap="square" rtlCol="0">
            <a:spAutoFit/>
          </a:bodyPr>
          <a:lstStyle/>
          <a:p>
            <a:pPr algn="ctr"/>
            <a:r>
              <a:rPr lang="en-US" sz="2800" b="1" dirty="0"/>
              <a:t>Autism Mentor Standard 2 Verification Form</a:t>
            </a:r>
          </a:p>
        </p:txBody>
      </p:sp>
    </p:spTree>
    <p:extLst>
      <p:ext uri="{BB962C8B-B14F-4D97-AF65-F5344CB8AC3E}">
        <p14:creationId xmlns:p14="http://schemas.microsoft.com/office/powerpoint/2010/main" val="3579885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832383-678E-9C96-1ADD-15217BD6DE1B}"/>
              </a:ext>
            </a:extLst>
          </p:cNvPr>
          <p:cNvSpPr txBox="1"/>
          <p:nvPr/>
        </p:nvSpPr>
        <p:spPr>
          <a:xfrm>
            <a:off x="1114425" y="1143000"/>
            <a:ext cx="9391650" cy="5478423"/>
          </a:xfrm>
          <a:prstGeom prst="rect">
            <a:avLst/>
          </a:prstGeom>
          <a:noFill/>
        </p:spPr>
        <p:txBody>
          <a:bodyPr wrap="square" rtlCol="0">
            <a:spAutoFit/>
          </a:bodyPr>
          <a:lstStyle/>
          <a:p>
            <a:pPr algn="ctr"/>
            <a:r>
              <a:rPr lang="en-US" sz="3200" b="1" dirty="0"/>
              <a:t>Submission of Standard 2 Verification</a:t>
            </a:r>
          </a:p>
          <a:p>
            <a:pPr algn="ctr"/>
            <a:r>
              <a:rPr lang="en-US" sz="2400" dirty="0"/>
              <a:t>Email to: </a:t>
            </a:r>
          </a:p>
          <a:p>
            <a:pPr algn="ctr"/>
            <a:r>
              <a:rPr lang="en-US" sz="2400" dirty="0"/>
              <a:t>Jennifer Carpenter, Special Education Coordinator</a:t>
            </a:r>
          </a:p>
          <a:p>
            <a:pPr algn="ctr"/>
            <a:r>
              <a:rPr lang="en-US" sz="2400" dirty="0">
                <a:hlinkClick r:id="rId2"/>
              </a:rPr>
              <a:t>jennifer.l.carpenter@k12.wv.us</a:t>
            </a:r>
            <a:endParaRPr lang="en-US" sz="2400" dirty="0"/>
          </a:p>
          <a:p>
            <a:pPr algn="ctr"/>
            <a:endParaRPr lang="en-US" sz="2400" dirty="0"/>
          </a:p>
          <a:p>
            <a:pPr algn="ctr"/>
            <a:r>
              <a:rPr lang="en-US" sz="2400" dirty="0"/>
              <a:t>Mail to: </a:t>
            </a:r>
          </a:p>
          <a:p>
            <a:pPr algn="ctr"/>
            <a:r>
              <a:rPr lang="en-US" sz="2400" dirty="0"/>
              <a:t>Jennifer Carpenter, Special Education Coordinator</a:t>
            </a:r>
          </a:p>
          <a:p>
            <a:pPr algn="ctr"/>
            <a:r>
              <a:rPr lang="en-US" sz="2400" dirty="0"/>
              <a:t>West Virginia Department of Education</a:t>
            </a:r>
          </a:p>
          <a:p>
            <a:pPr algn="ctr"/>
            <a:r>
              <a:rPr lang="en-US" sz="2400" dirty="0"/>
              <a:t>Office of Special Education</a:t>
            </a:r>
          </a:p>
          <a:p>
            <a:pPr algn="ctr"/>
            <a:r>
              <a:rPr lang="en-US" sz="2400" dirty="0"/>
              <a:t>1900 Kanawha Blvd. East</a:t>
            </a:r>
          </a:p>
          <a:p>
            <a:pPr algn="ctr"/>
            <a:r>
              <a:rPr lang="en-US" sz="2400" dirty="0"/>
              <a:t>Building 6, Suite 750</a:t>
            </a:r>
          </a:p>
          <a:p>
            <a:pPr algn="ctr"/>
            <a:r>
              <a:rPr lang="en-US" sz="2400" dirty="0"/>
              <a:t>Charleston, WV 25305</a:t>
            </a:r>
            <a:endParaRPr lang="en-US" sz="2000" dirty="0"/>
          </a:p>
          <a:p>
            <a:pPr algn="ctr"/>
            <a:endParaRPr lang="en-US" dirty="0"/>
          </a:p>
          <a:p>
            <a:pPr algn="ctr"/>
            <a:endParaRPr lang="en-US" dirty="0"/>
          </a:p>
          <a:p>
            <a:pPr algn="ctr"/>
            <a:endParaRPr lang="en-US" dirty="0"/>
          </a:p>
        </p:txBody>
      </p:sp>
    </p:spTree>
    <p:extLst>
      <p:ext uri="{BB962C8B-B14F-4D97-AF65-F5344CB8AC3E}">
        <p14:creationId xmlns:p14="http://schemas.microsoft.com/office/powerpoint/2010/main" val="800331347"/>
      </p:ext>
    </p:extLst>
  </p:cSld>
  <p:clrMapOvr>
    <a:masterClrMapping/>
  </p:clrMapOvr>
</p:sld>
</file>

<file path=ppt/theme/theme1.xml><?xml version="1.0" encoding="utf-8"?>
<a:theme xmlns:a="http://schemas.openxmlformats.org/drawingml/2006/main" name="WVDE-Blue-Theme">
  <a:themeElements>
    <a:clrScheme name="WVDE Colors">
      <a:dk1>
        <a:srgbClr val="55595C"/>
      </a:dk1>
      <a:lt1>
        <a:srgbClr val="FFFFFF"/>
      </a:lt1>
      <a:dk2>
        <a:srgbClr val="444951"/>
      </a:dk2>
      <a:lt2>
        <a:srgbClr val="E7E6E6"/>
      </a:lt2>
      <a:accent1>
        <a:srgbClr val="00709B"/>
      </a:accent1>
      <a:accent2>
        <a:srgbClr val="C9AB57"/>
      </a:accent2>
      <a:accent3>
        <a:srgbClr val="824C3C"/>
      </a:accent3>
      <a:accent4>
        <a:srgbClr val="E7AF2B"/>
      </a:accent4>
      <a:accent5>
        <a:srgbClr val="5B9BD5"/>
      </a:accent5>
      <a:accent6>
        <a:srgbClr val="35AA4E"/>
      </a:accent6>
      <a:hlink>
        <a:srgbClr val="00709B"/>
      </a:hlink>
      <a:folHlink>
        <a:srgbClr val="00709B"/>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Blue-Theme" id="{D78C6B5F-60E8-1B47-82F6-F07816BF6DAB}" vid="{E7E72C0D-6EB4-3742-8446-CF1A040524D5}"/>
    </a:ext>
  </a:extLst>
</a:theme>
</file>

<file path=docProps/app.xml><?xml version="1.0" encoding="utf-8"?>
<Properties xmlns="http://schemas.openxmlformats.org/officeDocument/2006/extended-properties" xmlns:vt="http://schemas.openxmlformats.org/officeDocument/2006/docPropsVTypes">
  <Template>WVDE-Blue-Theme</Template>
  <TotalTime>216</TotalTime>
  <Words>947</Words>
  <Application>Microsoft Office PowerPoint</Application>
  <PresentationFormat>Widescreen</PresentationFormat>
  <Paragraphs>60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WVDE-Blue-Theme</vt:lpstr>
      <vt:lpstr>Autism Mentor Policy 5314.01</vt:lpstr>
      <vt:lpstr>PowerPoint Presentation</vt:lpstr>
      <vt:lpstr>Highlights of Policy 5314.01</vt:lpstr>
      <vt:lpstr>Highlights of Policy 5314.01</vt:lpstr>
      <vt:lpstr>Highlights of Policy 5314.01</vt:lpstr>
      <vt:lpstr>Highlights of Policy 5314.01</vt:lpstr>
      <vt:lpstr>Process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 Mentor Policy 5314.01</dc:title>
  <dc:creator>Jennifer Carpenter</dc:creator>
  <cp:lastModifiedBy>Jennifer Carpenter</cp:lastModifiedBy>
  <cp:revision>2</cp:revision>
  <dcterms:created xsi:type="dcterms:W3CDTF">2024-02-12T15:41:20Z</dcterms:created>
  <dcterms:modified xsi:type="dcterms:W3CDTF">2024-10-17T18:28:21Z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2024-02-12T17:38:06Z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e5975432-c6cb-430f-a51a-68092cd77733</vt:lpwstr>
  </property>
  <property fmtid="{D5CDD505-2E9C-101B-9397-08002B2CF9AE}" pid="8" name="MSIP_Label_460f4a70-4b6c-4bd4-a002-31edb9c00abe_ContentBits">
    <vt:lpwstr>0</vt:lpwstr>
  </property>
</Properties>
</file>