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0" r:id="rId4"/>
    <p:sldId id="264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99670-FB1C-4BAD-AA80-E0AEB0000EB7}" v="18" dt="2026-05-08T15:43:11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0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anter" userId="f660c8c1-b756-426f-acbf-c741b8fc2767" providerId="ADAL" clId="{2B6D27DE-0968-4AC7-8B1A-20BA4765D3CE}"/>
    <pc:docChg chg="undo custSel addSld modSld">
      <pc:chgData name="Adam Canter" userId="f660c8c1-b756-426f-acbf-c741b8fc2767" providerId="ADAL" clId="{2B6D27DE-0968-4AC7-8B1A-20BA4765D3CE}" dt="2026-05-08T15:48:23.021" v="215" actId="20577"/>
      <pc:docMkLst>
        <pc:docMk/>
      </pc:docMkLst>
      <pc:sldChg chg="modSp mod">
        <pc:chgData name="Adam Canter" userId="f660c8c1-b756-426f-acbf-c741b8fc2767" providerId="ADAL" clId="{2B6D27DE-0968-4AC7-8B1A-20BA4765D3CE}" dt="2026-05-08T15:25:36.329" v="1" actId="20577"/>
        <pc:sldMkLst>
          <pc:docMk/>
          <pc:sldMk cId="0" sldId="264"/>
        </pc:sldMkLst>
        <pc:spChg chg="mod">
          <ac:chgData name="Adam Canter" userId="f660c8c1-b756-426f-acbf-c741b8fc2767" providerId="ADAL" clId="{2B6D27DE-0968-4AC7-8B1A-20BA4765D3CE}" dt="2026-05-08T15:25:31.862" v="0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Adam Canter" userId="f660c8c1-b756-426f-acbf-c741b8fc2767" providerId="ADAL" clId="{2B6D27DE-0968-4AC7-8B1A-20BA4765D3CE}" dt="2026-05-08T15:25:36.329" v="1" actId="20577"/>
          <ac:spMkLst>
            <pc:docMk/>
            <pc:sldMk cId="0" sldId="264"/>
            <ac:spMk id="58" creationId="{2D3BEADD-3451-DFD6-9730-3A18652ED93F}"/>
          </ac:spMkLst>
        </pc:spChg>
      </pc:sldChg>
      <pc:sldChg chg="modSp mod">
        <pc:chgData name="Adam Canter" userId="f660c8c1-b756-426f-acbf-c741b8fc2767" providerId="ADAL" clId="{2B6D27DE-0968-4AC7-8B1A-20BA4765D3CE}" dt="2026-05-08T15:48:23.021" v="215" actId="20577"/>
        <pc:sldMkLst>
          <pc:docMk/>
          <pc:sldMk cId="587859574" sldId="270"/>
        </pc:sldMkLst>
        <pc:spChg chg="mod">
          <ac:chgData name="Adam Canter" userId="f660c8c1-b756-426f-acbf-c741b8fc2767" providerId="ADAL" clId="{2B6D27DE-0968-4AC7-8B1A-20BA4765D3CE}" dt="2026-05-08T15:48:23.021" v="215" actId="20577"/>
          <ac:spMkLst>
            <pc:docMk/>
            <pc:sldMk cId="587859574" sldId="270"/>
            <ac:spMk id="4" creationId="{B38D080E-AB47-D08F-A19B-F56BA2A3C843}"/>
          </ac:spMkLst>
        </pc:spChg>
      </pc:sldChg>
      <pc:sldChg chg="modSp mod">
        <pc:chgData name="Adam Canter" userId="f660c8c1-b756-426f-acbf-c741b8fc2767" providerId="ADAL" clId="{2B6D27DE-0968-4AC7-8B1A-20BA4765D3CE}" dt="2026-05-08T15:29:49.900" v="43" actId="20577"/>
        <pc:sldMkLst>
          <pc:docMk/>
          <pc:sldMk cId="390857796" sldId="273"/>
        </pc:sldMkLst>
        <pc:graphicFrameChg chg="mod modGraphic">
          <ac:chgData name="Adam Canter" userId="f660c8c1-b756-426f-acbf-c741b8fc2767" providerId="ADAL" clId="{2B6D27DE-0968-4AC7-8B1A-20BA4765D3CE}" dt="2026-05-08T15:29:49.900" v="43" actId="20577"/>
          <ac:graphicFrameMkLst>
            <pc:docMk/>
            <pc:sldMk cId="390857796" sldId="273"/>
            <ac:graphicFrameMk id="2" creationId="{F4BED148-4AC5-1E0E-CDC9-53899FF0C556}"/>
          </ac:graphicFrameMkLst>
        </pc:graphicFrameChg>
      </pc:sldChg>
      <pc:sldChg chg="modSp mod">
        <pc:chgData name="Adam Canter" userId="f660c8c1-b756-426f-acbf-c741b8fc2767" providerId="ADAL" clId="{2B6D27DE-0968-4AC7-8B1A-20BA4765D3CE}" dt="2026-05-08T15:32:20.806" v="105" actId="255"/>
        <pc:sldMkLst>
          <pc:docMk/>
          <pc:sldMk cId="3659021337" sldId="274"/>
        </pc:sldMkLst>
        <pc:graphicFrameChg chg="mod modGraphic">
          <ac:chgData name="Adam Canter" userId="f660c8c1-b756-426f-acbf-c741b8fc2767" providerId="ADAL" clId="{2B6D27DE-0968-4AC7-8B1A-20BA4765D3CE}" dt="2026-05-08T15:32:20.806" v="105" actId="255"/>
          <ac:graphicFrameMkLst>
            <pc:docMk/>
            <pc:sldMk cId="3659021337" sldId="274"/>
            <ac:graphicFrameMk id="3" creationId="{4AAB8F0E-163B-8D75-0CE5-B374E2C0E8E8}"/>
          </ac:graphicFrameMkLst>
        </pc:graphicFrameChg>
      </pc:sldChg>
      <pc:sldChg chg="addSp delSp modSp new mod setBg">
        <pc:chgData name="Adam Canter" userId="f660c8c1-b756-426f-acbf-c741b8fc2767" providerId="ADAL" clId="{2B6D27DE-0968-4AC7-8B1A-20BA4765D3CE}" dt="2026-05-08T15:46:47.744" v="201" actId="1076"/>
        <pc:sldMkLst>
          <pc:docMk/>
          <pc:sldMk cId="2226152665" sldId="275"/>
        </pc:sldMkLst>
        <pc:spChg chg="add del">
          <ac:chgData name="Adam Canter" userId="f660c8c1-b756-426f-acbf-c741b8fc2767" providerId="ADAL" clId="{2B6D27DE-0968-4AC7-8B1A-20BA4765D3CE}" dt="2026-05-08T15:41:06.883" v="109" actId="22"/>
          <ac:spMkLst>
            <pc:docMk/>
            <pc:sldMk cId="2226152665" sldId="275"/>
            <ac:spMk id="3" creationId="{F7B277A7-B0B1-4282-0039-B4BE0CF51BAA}"/>
          </ac:spMkLst>
        </pc:spChg>
        <pc:spChg chg="add mod">
          <ac:chgData name="Adam Canter" userId="f660c8c1-b756-426f-acbf-c741b8fc2767" providerId="ADAL" clId="{2B6D27DE-0968-4AC7-8B1A-20BA4765D3CE}" dt="2026-05-08T15:46:45.581" v="200" actId="20577"/>
          <ac:spMkLst>
            <pc:docMk/>
            <pc:sldMk cId="2226152665" sldId="275"/>
            <ac:spMk id="8" creationId="{72DCAD7B-75C3-D135-AC6F-D67D42CF31D3}"/>
          </ac:spMkLst>
        </pc:spChg>
        <pc:spChg chg="add del">
          <ac:chgData name="Adam Canter" userId="f660c8c1-b756-426f-acbf-c741b8fc2767" providerId="ADAL" clId="{2B6D27DE-0968-4AC7-8B1A-20BA4765D3CE}" dt="2026-05-08T15:42:38.710" v="115" actId="26606"/>
          <ac:spMkLst>
            <pc:docMk/>
            <pc:sldMk cId="2226152665" sldId="275"/>
            <ac:spMk id="12" creationId="{D99D2C73-08B0-4F6B-A8E9-4651E6BDBE48}"/>
          </ac:spMkLst>
        </pc:spChg>
        <pc:spChg chg="add del">
          <ac:chgData name="Adam Canter" userId="f660c8c1-b756-426f-acbf-c741b8fc2767" providerId="ADAL" clId="{2B6D27DE-0968-4AC7-8B1A-20BA4765D3CE}" dt="2026-05-08T15:42:38.710" v="115" actId="26606"/>
          <ac:spMkLst>
            <pc:docMk/>
            <pc:sldMk cId="2226152665" sldId="275"/>
            <ac:spMk id="14" creationId="{968DB88C-7EF2-487C-85D1-848F61F13E3F}"/>
          </ac:spMkLst>
        </pc:spChg>
        <pc:spChg chg="add del">
          <ac:chgData name="Adam Canter" userId="f660c8c1-b756-426f-acbf-c741b8fc2767" providerId="ADAL" clId="{2B6D27DE-0968-4AC7-8B1A-20BA4765D3CE}" dt="2026-05-08T15:45:32.598" v="183" actId="26606"/>
          <ac:spMkLst>
            <pc:docMk/>
            <pc:sldMk cId="2226152665" sldId="275"/>
            <ac:spMk id="16" creationId="{42A4FC2C-047E-45A5-965D-8E1E3BF09BC6}"/>
          </ac:spMkLst>
        </pc:spChg>
        <pc:spChg chg="add del">
          <ac:chgData name="Adam Canter" userId="f660c8c1-b756-426f-acbf-c741b8fc2767" providerId="ADAL" clId="{2B6D27DE-0968-4AC7-8B1A-20BA4765D3CE}" dt="2026-05-08T15:45:32.591" v="182" actId="26606"/>
          <ac:spMkLst>
            <pc:docMk/>
            <pc:sldMk cId="2226152665" sldId="275"/>
            <ac:spMk id="21" creationId="{FFCDD23B-75C8-427B-BD08-53C8156CD7CD}"/>
          </ac:spMkLst>
        </pc:spChg>
        <pc:spChg chg="add del">
          <ac:chgData name="Adam Canter" userId="f660c8c1-b756-426f-acbf-c741b8fc2767" providerId="ADAL" clId="{2B6D27DE-0968-4AC7-8B1A-20BA4765D3CE}" dt="2026-05-08T15:45:32.591" v="182" actId="26606"/>
          <ac:spMkLst>
            <pc:docMk/>
            <pc:sldMk cId="2226152665" sldId="275"/>
            <ac:spMk id="23" creationId="{AFFC87AC-C919-4FE5-BAC3-39509E001152}"/>
          </ac:spMkLst>
        </pc:spChg>
        <pc:spChg chg="add del">
          <ac:chgData name="Adam Canter" userId="f660c8c1-b756-426f-acbf-c741b8fc2767" providerId="ADAL" clId="{2B6D27DE-0968-4AC7-8B1A-20BA4765D3CE}" dt="2026-05-08T15:45:32.591" v="182" actId="26606"/>
          <ac:spMkLst>
            <pc:docMk/>
            <pc:sldMk cId="2226152665" sldId="275"/>
            <ac:spMk id="25" creationId="{AB5E08C4-8CDD-4623-A5B8-E998C6DEE3B7}"/>
          </ac:spMkLst>
        </pc:spChg>
        <pc:spChg chg="add del">
          <ac:chgData name="Adam Canter" userId="f660c8c1-b756-426f-acbf-c741b8fc2767" providerId="ADAL" clId="{2B6D27DE-0968-4AC7-8B1A-20BA4765D3CE}" dt="2026-05-08T15:45:32.591" v="182" actId="26606"/>
          <ac:spMkLst>
            <pc:docMk/>
            <pc:sldMk cId="2226152665" sldId="275"/>
            <ac:spMk id="27" creationId="{15F33878-D502-4FFA-8ACE-F2AECDB2A23F}"/>
          </ac:spMkLst>
        </pc:spChg>
        <pc:spChg chg="add del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29" creationId="{01EB5855-8EB7-1AE5-9030-5D0AA3C1AF4B}"/>
          </ac:spMkLst>
        </pc:spChg>
        <pc:spChg chg="add del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30" creationId="{4D60F200-5EB0-B223-2439-C96C67F0FEE1}"/>
          </ac:spMkLst>
        </pc:spChg>
        <pc:spChg chg="add">
          <ac:chgData name="Adam Canter" userId="f660c8c1-b756-426f-acbf-c741b8fc2767" providerId="ADAL" clId="{2B6D27DE-0968-4AC7-8B1A-20BA4765D3CE}" dt="2026-05-08T15:45:32.598" v="183" actId="26606"/>
          <ac:spMkLst>
            <pc:docMk/>
            <pc:sldMk cId="2226152665" sldId="275"/>
            <ac:spMk id="31" creationId="{1031A9CD-7DCC-4A2F-A3A5-54F91317F7BA}"/>
          </ac:spMkLst>
        </pc:spChg>
        <pc:spChg chg="add del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32" creationId="{1740453C-744F-DB3A-47EC-15EACE1DC117}"/>
          </ac:spMkLst>
        </pc:spChg>
        <pc:spChg chg="add">
          <ac:chgData name="Adam Canter" userId="f660c8c1-b756-426f-acbf-c741b8fc2767" providerId="ADAL" clId="{2B6D27DE-0968-4AC7-8B1A-20BA4765D3CE}" dt="2026-05-08T15:45:32.598" v="183" actId="26606"/>
          <ac:spMkLst>
            <pc:docMk/>
            <pc:sldMk cId="2226152665" sldId="275"/>
            <ac:spMk id="33" creationId="{336537A4-07E4-0E22-D14E-018FE569F2CC}"/>
          </ac:spMkLst>
        </pc:spChg>
        <pc:spChg chg="add del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34" creationId="{62DF39DD-D69A-31B8-53C1-94595DDDBC5F}"/>
          </ac:spMkLst>
        </pc:spChg>
        <pc:spChg chg="add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39" creationId="{4D60F200-5EB0-B223-2439-C96C67F0FEE1}"/>
          </ac:spMkLst>
        </pc:spChg>
        <pc:spChg chg="add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41" creationId="{1740453C-744F-DB3A-47EC-15EACE1DC117}"/>
          </ac:spMkLst>
        </pc:spChg>
        <pc:spChg chg="add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43" creationId="{336537A4-07E4-0E22-D14E-018FE569F2CC}"/>
          </ac:spMkLst>
        </pc:spChg>
        <pc:spChg chg="add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45" creationId="{62DF39DD-D69A-31B8-53C1-94595DDDBC5F}"/>
          </ac:spMkLst>
        </pc:spChg>
        <pc:spChg chg="add">
          <ac:chgData name="Adam Canter" userId="f660c8c1-b756-426f-acbf-c741b8fc2767" providerId="ADAL" clId="{2B6D27DE-0968-4AC7-8B1A-20BA4765D3CE}" dt="2026-05-08T15:46:24.960" v="193" actId="26606"/>
          <ac:spMkLst>
            <pc:docMk/>
            <pc:sldMk cId="2226152665" sldId="275"/>
            <ac:spMk id="49" creationId="{1031A9CD-7DCC-4A2F-A3A5-54F91317F7BA}"/>
          </ac:spMkLst>
        </pc:spChg>
        <pc:picChg chg="add mod ord">
          <ac:chgData name="Adam Canter" userId="f660c8c1-b756-426f-acbf-c741b8fc2767" providerId="ADAL" clId="{2B6D27DE-0968-4AC7-8B1A-20BA4765D3CE}" dt="2026-05-08T15:45:32.598" v="183" actId="26606"/>
          <ac:picMkLst>
            <pc:docMk/>
            <pc:sldMk cId="2226152665" sldId="275"/>
            <ac:picMk id="5" creationId="{34DA50D9-C04A-3505-9EE9-280B48A3CB33}"/>
          </ac:picMkLst>
        </pc:picChg>
        <pc:picChg chg="add mod">
          <ac:chgData name="Adam Canter" userId="f660c8c1-b756-426f-acbf-c741b8fc2767" providerId="ADAL" clId="{2B6D27DE-0968-4AC7-8B1A-20BA4765D3CE}" dt="2026-05-08T15:46:47.744" v="201" actId="1076"/>
          <ac:picMkLst>
            <pc:docMk/>
            <pc:sldMk cId="2226152665" sldId="275"/>
            <ac:picMk id="7" creationId="{2A2E0418-B985-A3FC-93FC-2C36B18263C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7D1AE-CC8A-4F6A-A944-858F4E7109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CC1DE5-2CF3-4C42-A44D-26AF30FF23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Agriculture</a:t>
          </a:r>
          <a:r>
            <a:rPr lang="en-US" dirty="0"/>
            <a:t> </a:t>
          </a:r>
        </a:p>
        <a:p>
          <a:pPr>
            <a:lnSpc>
              <a:spcPct val="100000"/>
            </a:lnSpc>
          </a:pPr>
          <a:r>
            <a:rPr lang="en-US" dirty="0"/>
            <a:t>37 Schools</a:t>
          </a:r>
        </a:p>
      </dgm:t>
    </dgm:pt>
    <dgm:pt modelId="{E2FB0E64-44E0-4F02-8D6E-42EE9E96BBA7}" type="parTrans" cxnId="{C0C973B9-8FBD-4A53-8A8A-A2FC314129E5}">
      <dgm:prSet/>
      <dgm:spPr/>
      <dgm:t>
        <a:bodyPr/>
        <a:lstStyle/>
        <a:p>
          <a:endParaRPr lang="en-US"/>
        </a:p>
      </dgm:t>
    </dgm:pt>
    <dgm:pt modelId="{7ACA26DD-6A9A-4642-8105-CC5FCCB717D4}" type="sibTrans" cxnId="{C0C973B9-8FBD-4A53-8A8A-A2FC314129E5}">
      <dgm:prSet/>
      <dgm:spPr/>
      <dgm:t>
        <a:bodyPr/>
        <a:lstStyle/>
        <a:p>
          <a:endParaRPr lang="en-US"/>
        </a:p>
      </dgm:t>
    </dgm:pt>
    <dgm:pt modelId="{1D8550AD-1A66-4012-9A16-B2E39F5BE2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Construction</a:t>
          </a:r>
          <a:r>
            <a:rPr lang="en-US" dirty="0"/>
            <a:t> </a:t>
          </a:r>
        </a:p>
        <a:p>
          <a:pPr>
            <a:lnSpc>
              <a:spcPct val="100000"/>
            </a:lnSpc>
          </a:pPr>
          <a:r>
            <a:rPr lang="en-US" dirty="0"/>
            <a:t>48 Schools</a:t>
          </a:r>
        </a:p>
      </dgm:t>
    </dgm:pt>
    <dgm:pt modelId="{98FCF511-9E62-4981-A19C-B8A2B05D2459}" type="parTrans" cxnId="{ABCCB290-12FF-4DDC-9D30-C4866D771BA5}">
      <dgm:prSet/>
      <dgm:spPr/>
      <dgm:t>
        <a:bodyPr/>
        <a:lstStyle/>
        <a:p>
          <a:endParaRPr lang="en-US"/>
        </a:p>
      </dgm:t>
    </dgm:pt>
    <dgm:pt modelId="{4E9CDD2E-185F-4965-9588-BB7A831BE2D7}" type="sibTrans" cxnId="{ABCCB290-12FF-4DDC-9D30-C4866D771BA5}">
      <dgm:prSet/>
      <dgm:spPr/>
      <dgm:t>
        <a:bodyPr/>
        <a:lstStyle/>
        <a:p>
          <a:endParaRPr lang="en-US"/>
        </a:p>
      </dgm:t>
    </dgm:pt>
    <dgm:pt modelId="{D61796EE-B59A-4737-8F4A-EFB9A347F6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Healthcare</a:t>
          </a:r>
          <a:r>
            <a:rPr lang="en-US" dirty="0"/>
            <a:t> </a:t>
          </a:r>
        </a:p>
        <a:p>
          <a:pPr>
            <a:lnSpc>
              <a:spcPct val="100000"/>
            </a:lnSpc>
          </a:pPr>
          <a:r>
            <a:rPr lang="en-US" dirty="0"/>
            <a:t>51 Schools</a:t>
          </a:r>
        </a:p>
      </dgm:t>
    </dgm:pt>
    <dgm:pt modelId="{C784DEE4-2016-42AB-B407-5AD5165E4430}" type="parTrans" cxnId="{66E3F9B4-A9A4-4796-B037-BE1044BFBBBD}">
      <dgm:prSet/>
      <dgm:spPr/>
      <dgm:t>
        <a:bodyPr/>
        <a:lstStyle/>
        <a:p>
          <a:endParaRPr lang="en-US"/>
        </a:p>
      </dgm:t>
    </dgm:pt>
    <dgm:pt modelId="{557FC07F-3FD2-41D7-85C9-634B40F82621}" type="sibTrans" cxnId="{66E3F9B4-A9A4-4796-B037-BE1044BFBBBD}">
      <dgm:prSet/>
      <dgm:spPr/>
      <dgm:t>
        <a:bodyPr/>
        <a:lstStyle/>
        <a:p>
          <a:endParaRPr lang="en-US"/>
        </a:p>
      </dgm:t>
    </dgm:pt>
    <dgm:pt modelId="{3DF0D080-96AF-4DDC-A072-5540790C14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Manufacturing</a:t>
          </a:r>
          <a:r>
            <a:rPr lang="en-US" dirty="0"/>
            <a:t> </a:t>
          </a:r>
        </a:p>
        <a:p>
          <a:pPr>
            <a:lnSpc>
              <a:spcPct val="100000"/>
            </a:lnSpc>
          </a:pPr>
          <a:r>
            <a:rPr lang="en-US" dirty="0"/>
            <a:t>35 Schools</a:t>
          </a:r>
        </a:p>
      </dgm:t>
    </dgm:pt>
    <dgm:pt modelId="{80B4E07A-A2F7-4280-A0A4-250C0AC30C24}" type="parTrans" cxnId="{86387B6E-A2ED-4D4F-8A9B-5D057958B02C}">
      <dgm:prSet/>
      <dgm:spPr/>
      <dgm:t>
        <a:bodyPr/>
        <a:lstStyle/>
        <a:p>
          <a:endParaRPr lang="en-US"/>
        </a:p>
      </dgm:t>
    </dgm:pt>
    <dgm:pt modelId="{CB761DC9-32A7-41E2-8279-8284701D198E}" type="sibTrans" cxnId="{86387B6E-A2ED-4D4F-8A9B-5D057958B02C}">
      <dgm:prSet/>
      <dgm:spPr/>
      <dgm:t>
        <a:bodyPr/>
        <a:lstStyle/>
        <a:p>
          <a:endParaRPr lang="en-US"/>
        </a:p>
      </dgm:t>
    </dgm:pt>
    <dgm:pt modelId="{6AEFEBE3-CB52-41A8-8597-C3F7B194B25E}" type="pres">
      <dgm:prSet presAssocID="{BC57D1AE-CC8A-4F6A-A944-858F4E7109A7}" presName="root" presStyleCnt="0">
        <dgm:presLayoutVars>
          <dgm:dir/>
          <dgm:resizeHandles val="exact"/>
        </dgm:presLayoutVars>
      </dgm:prSet>
      <dgm:spPr/>
    </dgm:pt>
    <dgm:pt modelId="{645D79BF-5B60-45DE-AE2E-A1A5C4CAFA81}" type="pres">
      <dgm:prSet presAssocID="{F3CC1DE5-2CF3-4C42-A44D-26AF30FF2342}" presName="compNode" presStyleCnt="0"/>
      <dgm:spPr/>
    </dgm:pt>
    <dgm:pt modelId="{C86346D8-5C57-41B6-BB7C-06B5EBB27838}" type="pres">
      <dgm:prSet presAssocID="{F3CC1DE5-2CF3-4C42-A44D-26AF30FF2342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C0C925FD-C3FD-4175-9FA2-2A4922779EA1}" type="pres">
      <dgm:prSet presAssocID="{F3CC1DE5-2CF3-4C42-A44D-26AF30FF2342}" presName="spaceRect" presStyleCnt="0"/>
      <dgm:spPr/>
    </dgm:pt>
    <dgm:pt modelId="{A3FFFE99-70A1-4FED-BD67-C04395840FDC}" type="pres">
      <dgm:prSet presAssocID="{F3CC1DE5-2CF3-4C42-A44D-26AF30FF2342}" presName="textRect" presStyleLbl="revTx" presStyleIdx="0" presStyleCnt="4">
        <dgm:presLayoutVars>
          <dgm:chMax val="1"/>
          <dgm:chPref val="1"/>
        </dgm:presLayoutVars>
      </dgm:prSet>
      <dgm:spPr/>
    </dgm:pt>
    <dgm:pt modelId="{4875986D-8ADE-4310-96BD-1615137E1345}" type="pres">
      <dgm:prSet presAssocID="{7ACA26DD-6A9A-4642-8105-CC5FCCB717D4}" presName="sibTrans" presStyleCnt="0"/>
      <dgm:spPr/>
    </dgm:pt>
    <dgm:pt modelId="{73148F4D-E097-4617-A663-68D0723960DE}" type="pres">
      <dgm:prSet presAssocID="{1D8550AD-1A66-4012-9A16-B2E39F5BE20C}" presName="compNode" presStyleCnt="0"/>
      <dgm:spPr/>
    </dgm:pt>
    <dgm:pt modelId="{84A0DB2E-8762-41D4-BE85-0C4961654423}" type="pres">
      <dgm:prSet presAssocID="{1D8550AD-1A66-4012-9A16-B2E39F5BE20C}" presName="iconRect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mer with solid fill"/>
        </a:ext>
      </dgm:extLst>
    </dgm:pt>
    <dgm:pt modelId="{C608E867-E4E1-44C7-A4FD-4CE7C7110A36}" type="pres">
      <dgm:prSet presAssocID="{1D8550AD-1A66-4012-9A16-B2E39F5BE20C}" presName="spaceRect" presStyleCnt="0"/>
      <dgm:spPr/>
    </dgm:pt>
    <dgm:pt modelId="{7576B18C-60E9-4EAD-9252-72F7BF926AB3}" type="pres">
      <dgm:prSet presAssocID="{1D8550AD-1A66-4012-9A16-B2E39F5BE20C}" presName="textRect" presStyleLbl="revTx" presStyleIdx="1" presStyleCnt="4">
        <dgm:presLayoutVars>
          <dgm:chMax val="1"/>
          <dgm:chPref val="1"/>
        </dgm:presLayoutVars>
      </dgm:prSet>
      <dgm:spPr/>
    </dgm:pt>
    <dgm:pt modelId="{F195E802-C351-4BBD-92E0-ACDBAB3E117D}" type="pres">
      <dgm:prSet presAssocID="{4E9CDD2E-185F-4965-9588-BB7A831BE2D7}" presName="sibTrans" presStyleCnt="0"/>
      <dgm:spPr/>
    </dgm:pt>
    <dgm:pt modelId="{9730310D-2AAA-4B52-BCDE-195F74E9369B}" type="pres">
      <dgm:prSet presAssocID="{D61796EE-B59A-4737-8F4A-EFB9A347F689}" presName="compNode" presStyleCnt="0"/>
      <dgm:spPr/>
    </dgm:pt>
    <dgm:pt modelId="{9451A6E5-317C-4D3F-A422-922F18B8FF18}" type="pres">
      <dgm:prSet presAssocID="{D61796EE-B59A-4737-8F4A-EFB9A347F689}" presName="iconRect" presStyleLbl="node1" presStyleIdx="2" presStyleCnt="4" custLinFactNeighborX="2856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duction with solid fill"/>
        </a:ext>
      </dgm:extLst>
    </dgm:pt>
    <dgm:pt modelId="{78161781-08E2-4DC1-8D7D-9AEF08E80A1E}" type="pres">
      <dgm:prSet presAssocID="{D61796EE-B59A-4737-8F4A-EFB9A347F689}" presName="spaceRect" presStyleCnt="0"/>
      <dgm:spPr/>
    </dgm:pt>
    <dgm:pt modelId="{49A9BC0A-1EE5-45AF-806D-278052623C9C}" type="pres">
      <dgm:prSet presAssocID="{D61796EE-B59A-4737-8F4A-EFB9A347F689}" presName="textRect" presStyleLbl="revTx" presStyleIdx="2" presStyleCnt="4">
        <dgm:presLayoutVars>
          <dgm:chMax val="1"/>
          <dgm:chPref val="1"/>
        </dgm:presLayoutVars>
      </dgm:prSet>
      <dgm:spPr/>
    </dgm:pt>
    <dgm:pt modelId="{D196A74D-F36A-47CE-8174-1D257C576063}" type="pres">
      <dgm:prSet presAssocID="{557FC07F-3FD2-41D7-85C9-634B40F82621}" presName="sibTrans" presStyleCnt="0"/>
      <dgm:spPr/>
    </dgm:pt>
    <dgm:pt modelId="{49DB538B-59E9-4874-BA79-6E93814FED4D}" type="pres">
      <dgm:prSet presAssocID="{3DF0D080-96AF-4DDC-A072-5540790C140B}" presName="compNode" presStyleCnt="0"/>
      <dgm:spPr/>
    </dgm:pt>
    <dgm:pt modelId="{02A3588B-FD97-45C6-B1B5-8B808BB77C72}" type="pres">
      <dgm:prSet presAssocID="{3DF0D080-96AF-4DDC-A072-5540790C140B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duction with solid fill"/>
        </a:ext>
      </dgm:extLst>
    </dgm:pt>
    <dgm:pt modelId="{10D2D51A-307E-4D05-8C11-9165996E2FB7}" type="pres">
      <dgm:prSet presAssocID="{3DF0D080-96AF-4DDC-A072-5540790C140B}" presName="spaceRect" presStyleCnt="0"/>
      <dgm:spPr/>
    </dgm:pt>
    <dgm:pt modelId="{541093B9-3824-44BC-8D65-A10E85A98E74}" type="pres">
      <dgm:prSet presAssocID="{3DF0D080-96AF-4DDC-A072-5540790C140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0C38B24-0586-40E2-AE61-986B445BA994}" type="presOf" srcId="{3DF0D080-96AF-4DDC-A072-5540790C140B}" destId="{541093B9-3824-44BC-8D65-A10E85A98E74}" srcOrd="0" destOrd="0" presId="urn:microsoft.com/office/officeart/2018/2/layout/IconLabelList"/>
    <dgm:cxn modelId="{86387B6E-A2ED-4D4F-8A9B-5D057958B02C}" srcId="{BC57D1AE-CC8A-4F6A-A944-858F4E7109A7}" destId="{3DF0D080-96AF-4DDC-A072-5540790C140B}" srcOrd="3" destOrd="0" parTransId="{80B4E07A-A2F7-4280-A0A4-250C0AC30C24}" sibTransId="{CB761DC9-32A7-41E2-8279-8284701D198E}"/>
    <dgm:cxn modelId="{ABCCB290-12FF-4DDC-9D30-C4866D771BA5}" srcId="{BC57D1AE-CC8A-4F6A-A944-858F4E7109A7}" destId="{1D8550AD-1A66-4012-9A16-B2E39F5BE20C}" srcOrd="1" destOrd="0" parTransId="{98FCF511-9E62-4981-A19C-B8A2B05D2459}" sibTransId="{4E9CDD2E-185F-4965-9588-BB7A831BE2D7}"/>
    <dgm:cxn modelId="{4108D49D-887A-4600-B365-9937D638262F}" type="presOf" srcId="{F3CC1DE5-2CF3-4C42-A44D-26AF30FF2342}" destId="{A3FFFE99-70A1-4FED-BD67-C04395840FDC}" srcOrd="0" destOrd="0" presId="urn:microsoft.com/office/officeart/2018/2/layout/IconLabelList"/>
    <dgm:cxn modelId="{00172E9F-0F12-490F-95B9-6EE3D5CC10FC}" type="presOf" srcId="{BC57D1AE-CC8A-4F6A-A944-858F4E7109A7}" destId="{6AEFEBE3-CB52-41A8-8597-C3F7B194B25E}" srcOrd="0" destOrd="0" presId="urn:microsoft.com/office/officeart/2018/2/layout/IconLabelList"/>
    <dgm:cxn modelId="{66E3F9B4-A9A4-4796-B037-BE1044BFBBBD}" srcId="{BC57D1AE-CC8A-4F6A-A944-858F4E7109A7}" destId="{D61796EE-B59A-4737-8F4A-EFB9A347F689}" srcOrd="2" destOrd="0" parTransId="{C784DEE4-2016-42AB-B407-5AD5165E4430}" sibTransId="{557FC07F-3FD2-41D7-85C9-634B40F82621}"/>
    <dgm:cxn modelId="{C0C973B9-8FBD-4A53-8A8A-A2FC314129E5}" srcId="{BC57D1AE-CC8A-4F6A-A944-858F4E7109A7}" destId="{F3CC1DE5-2CF3-4C42-A44D-26AF30FF2342}" srcOrd="0" destOrd="0" parTransId="{E2FB0E64-44E0-4F02-8D6E-42EE9E96BBA7}" sibTransId="{7ACA26DD-6A9A-4642-8105-CC5FCCB717D4}"/>
    <dgm:cxn modelId="{725894C6-3750-4FD2-8BE5-D5F99BE61CC1}" type="presOf" srcId="{D61796EE-B59A-4737-8F4A-EFB9A347F689}" destId="{49A9BC0A-1EE5-45AF-806D-278052623C9C}" srcOrd="0" destOrd="0" presId="urn:microsoft.com/office/officeart/2018/2/layout/IconLabelList"/>
    <dgm:cxn modelId="{69EF52DB-F93F-435E-BFB1-03BAE330E5D5}" type="presOf" srcId="{1D8550AD-1A66-4012-9A16-B2E39F5BE20C}" destId="{7576B18C-60E9-4EAD-9252-72F7BF926AB3}" srcOrd="0" destOrd="0" presId="urn:microsoft.com/office/officeart/2018/2/layout/IconLabelList"/>
    <dgm:cxn modelId="{79F77CD9-7866-4DC1-B31B-AC0FB46A23FB}" type="presParOf" srcId="{6AEFEBE3-CB52-41A8-8597-C3F7B194B25E}" destId="{645D79BF-5B60-45DE-AE2E-A1A5C4CAFA81}" srcOrd="0" destOrd="0" presId="urn:microsoft.com/office/officeart/2018/2/layout/IconLabelList"/>
    <dgm:cxn modelId="{AFB25199-FDE9-48FA-A4C1-9B9CF4CE74B4}" type="presParOf" srcId="{645D79BF-5B60-45DE-AE2E-A1A5C4CAFA81}" destId="{C86346D8-5C57-41B6-BB7C-06B5EBB27838}" srcOrd="0" destOrd="0" presId="urn:microsoft.com/office/officeart/2018/2/layout/IconLabelList"/>
    <dgm:cxn modelId="{46809CCE-55D5-4E0C-874E-EB1A16FDBE89}" type="presParOf" srcId="{645D79BF-5B60-45DE-AE2E-A1A5C4CAFA81}" destId="{C0C925FD-C3FD-4175-9FA2-2A4922779EA1}" srcOrd="1" destOrd="0" presId="urn:microsoft.com/office/officeart/2018/2/layout/IconLabelList"/>
    <dgm:cxn modelId="{D571C32F-DF85-47B9-9E35-343D323D6D9A}" type="presParOf" srcId="{645D79BF-5B60-45DE-AE2E-A1A5C4CAFA81}" destId="{A3FFFE99-70A1-4FED-BD67-C04395840FDC}" srcOrd="2" destOrd="0" presId="urn:microsoft.com/office/officeart/2018/2/layout/IconLabelList"/>
    <dgm:cxn modelId="{EE0DA9BC-153C-4A36-A0ED-DB566BC2656A}" type="presParOf" srcId="{6AEFEBE3-CB52-41A8-8597-C3F7B194B25E}" destId="{4875986D-8ADE-4310-96BD-1615137E1345}" srcOrd="1" destOrd="0" presId="urn:microsoft.com/office/officeart/2018/2/layout/IconLabelList"/>
    <dgm:cxn modelId="{3DC76BFB-AA28-4D3B-90EC-73E2240423C6}" type="presParOf" srcId="{6AEFEBE3-CB52-41A8-8597-C3F7B194B25E}" destId="{73148F4D-E097-4617-A663-68D0723960DE}" srcOrd="2" destOrd="0" presId="urn:microsoft.com/office/officeart/2018/2/layout/IconLabelList"/>
    <dgm:cxn modelId="{EEC5AAD2-5250-44D5-BD3B-9DA917027F54}" type="presParOf" srcId="{73148F4D-E097-4617-A663-68D0723960DE}" destId="{84A0DB2E-8762-41D4-BE85-0C4961654423}" srcOrd="0" destOrd="0" presId="urn:microsoft.com/office/officeart/2018/2/layout/IconLabelList"/>
    <dgm:cxn modelId="{B5B55E35-9813-4572-8C44-F03E6F14D918}" type="presParOf" srcId="{73148F4D-E097-4617-A663-68D0723960DE}" destId="{C608E867-E4E1-44C7-A4FD-4CE7C7110A36}" srcOrd="1" destOrd="0" presId="urn:microsoft.com/office/officeart/2018/2/layout/IconLabelList"/>
    <dgm:cxn modelId="{96C5DE1B-5E31-48B4-AE06-84BF7F0AE328}" type="presParOf" srcId="{73148F4D-E097-4617-A663-68D0723960DE}" destId="{7576B18C-60E9-4EAD-9252-72F7BF926AB3}" srcOrd="2" destOrd="0" presId="urn:microsoft.com/office/officeart/2018/2/layout/IconLabelList"/>
    <dgm:cxn modelId="{1F57016D-6D55-4D1A-B01E-DF57DF97B8C3}" type="presParOf" srcId="{6AEFEBE3-CB52-41A8-8597-C3F7B194B25E}" destId="{F195E802-C351-4BBD-92E0-ACDBAB3E117D}" srcOrd="3" destOrd="0" presId="urn:microsoft.com/office/officeart/2018/2/layout/IconLabelList"/>
    <dgm:cxn modelId="{C073D41D-963A-4EDF-80C3-80CECAAA2D28}" type="presParOf" srcId="{6AEFEBE3-CB52-41A8-8597-C3F7B194B25E}" destId="{9730310D-2AAA-4B52-BCDE-195F74E9369B}" srcOrd="4" destOrd="0" presId="urn:microsoft.com/office/officeart/2018/2/layout/IconLabelList"/>
    <dgm:cxn modelId="{2EE18905-517E-4171-A619-9649330A97E7}" type="presParOf" srcId="{9730310D-2AAA-4B52-BCDE-195F74E9369B}" destId="{9451A6E5-317C-4D3F-A422-922F18B8FF18}" srcOrd="0" destOrd="0" presId="urn:microsoft.com/office/officeart/2018/2/layout/IconLabelList"/>
    <dgm:cxn modelId="{EB1922D5-A1B2-4A3B-9AF8-159C97DC090A}" type="presParOf" srcId="{9730310D-2AAA-4B52-BCDE-195F74E9369B}" destId="{78161781-08E2-4DC1-8D7D-9AEF08E80A1E}" srcOrd="1" destOrd="0" presId="urn:microsoft.com/office/officeart/2018/2/layout/IconLabelList"/>
    <dgm:cxn modelId="{2A7468CF-79F4-4E39-BB19-8739CCEE3CF2}" type="presParOf" srcId="{9730310D-2AAA-4B52-BCDE-195F74E9369B}" destId="{49A9BC0A-1EE5-45AF-806D-278052623C9C}" srcOrd="2" destOrd="0" presId="urn:microsoft.com/office/officeart/2018/2/layout/IconLabelList"/>
    <dgm:cxn modelId="{03764B00-5566-402C-B811-68D514D9BBDE}" type="presParOf" srcId="{6AEFEBE3-CB52-41A8-8597-C3F7B194B25E}" destId="{D196A74D-F36A-47CE-8174-1D257C576063}" srcOrd="5" destOrd="0" presId="urn:microsoft.com/office/officeart/2018/2/layout/IconLabelList"/>
    <dgm:cxn modelId="{41D36C1F-546D-4C83-ACD8-9DB7092115A8}" type="presParOf" srcId="{6AEFEBE3-CB52-41A8-8597-C3F7B194B25E}" destId="{49DB538B-59E9-4874-BA79-6E93814FED4D}" srcOrd="6" destOrd="0" presId="urn:microsoft.com/office/officeart/2018/2/layout/IconLabelList"/>
    <dgm:cxn modelId="{F9159040-69FA-4074-8E49-8D0BB94DFC45}" type="presParOf" srcId="{49DB538B-59E9-4874-BA79-6E93814FED4D}" destId="{02A3588B-FD97-45C6-B1B5-8B808BB77C72}" srcOrd="0" destOrd="0" presId="urn:microsoft.com/office/officeart/2018/2/layout/IconLabelList"/>
    <dgm:cxn modelId="{C622015A-4FE9-4F89-9863-D5B296229315}" type="presParOf" srcId="{49DB538B-59E9-4874-BA79-6E93814FED4D}" destId="{10D2D51A-307E-4D05-8C11-9165996E2FB7}" srcOrd="1" destOrd="0" presId="urn:microsoft.com/office/officeart/2018/2/layout/IconLabelList"/>
    <dgm:cxn modelId="{35B01B9E-CFB6-4B1E-9C33-0FA7C5C938D7}" type="presParOf" srcId="{49DB538B-59E9-4874-BA79-6E93814FED4D}" destId="{541093B9-3824-44BC-8D65-A10E85A98E74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4BDF8-1DD3-4BD3-97EE-69A33252247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E20D90-51D8-4036-8233-7A3FBCB750C1}">
      <dgm:prSet custT="1"/>
      <dgm:spPr>
        <a:xfrm>
          <a:off x="75768" y="3056262"/>
          <a:ext cx="309375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cap="all"/>
          </a:pPr>
          <a:r>
            <a:rPr lang="en-US" sz="2200" b="1" dirty="0"/>
            <a:t>Utilities &amp; Energy</a:t>
          </a:r>
          <a:endParaRPr lang="en-US" sz="2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408E6798-6BA2-4977-9E35-27AD3853C0C0}" type="parTrans" cxnId="{60AA0048-109E-4E79-9EF9-8C07F1F54A16}">
      <dgm:prSet/>
      <dgm:spPr/>
      <dgm:t>
        <a:bodyPr/>
        <a:lstStyle/>
        <a:p>
          <a:endParaRPr lang="en-US"/>
        </a:p>
      </dgm:t>
    </dgm:pt>
    <dgm:pt modelId="{3F16EE4F-CD7C-4BD3-8D48-66AFB140E7E2}" type="sibTrans" cxnId="{60AA0048-109E-4E79-9EF9-8C07F1F54A16}">
      <dgm:prSet/>
      <dgm:spPr/>
      <dgm:t>
        <a:bodyPr/>
        <a:lstStyle/>
        <a:p>
          <a:endParaRPr lang="en-US"/>
        </a:p>
      </dgm:t>
    </dgm:pt>
    <dgm:pt modelId="{136EF7E3-49BF-4151-B56C-6E79451BBE26}">
      <dgm:prSet custT="1"/>
      <dgm:spPr>
        <a:xfrm>
          <a:off x="3710925" y="3056262"/>
          <a:ext cx="309375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cap="all"/>
          </a:pPr>
          <a:r>
            <a:rPr lang="en-US" sz="2200" b="1" dirty="0"/>
            <a:t>Aviation</a:t>
          </a:r>
          <a:endParaRPr lang="en-US" sz="2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8EC03525-955A-4915-84A1-E5375F5E47C8}" type="parTrans" cxnId="{E7E098A3-ECE7-4E28-8D2B-2B12DD3E6044}">
      <dgm:prSet/>
      <dgm:spPr/>
      <dgm:t>
        <a:bodyPr/>
        <a:lstStyle/>
        <a:p>
          <a:endParaRPr lang="en-US"/>
        </a:p>
      </dgm:t>
    </dgm:pt>
    <dgm:pt modelId="{24C7F9E0-E920-4BF5-88B3-CF0FF4843D23}" type="sibTrans" cxnId="{E7E098A3-ECE7-4E28-8D2B-2B12DD3E6044}">
      <dgm:prSet/>
      <dgm:spPr/>
      <dgm:t>
        <a:bodyPr/>
        <a:lstStyle/>
        <a:p>
          <a:endParaRPr lang="en-US"/>
        </a:p>
      </dgm:t>
    </dgm:pt>
    <dgm:pt modelId="{FA4484B3-AAAF-4A37-AFF2-DAB75782C3E9}">
      <dgm:prSet custT="1"/>
      <dgm:spPr>
        <a:xfrm>
          <a:off x="7346081" y="3056262"/>
          <a:ext cx="309375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cap="all"/>
          </a:pPr>
          <a:r>
            <a:rPr lang="en-US" sz="2200" b="1" dirty="0"/>
            <a:t>Entrepreneurship</a:t>
          </a:r>
          <a:endParaRPr lang="en-US" sz="2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BB7F69BA-3D29-4AAE-A1AC-EB61EA4F1D26}" type="parTrans" cxnId="{665825DF-B044-4507-832F-6C44B57F46AD}">
      <dgm:prSet/>
      <dgm:spPr/>
      <dgm:t>
        <a:bodyPr/>
        <a:lstStyle/>
        <a:p>
          <a:endParaRPr lang="en-US"/>
        </a:p>
      </dgm:t>
    </dgm:pt>
    <dgm:pt modelId="{D24D04F0-B5AD-4DBD-A30B-E3C4DF7DC110}" type="sibTrans" cxnId="{665825DF-B044-4507-832F-6C44B57F46AD}">
      <dgm:prSet/>
      <dgm:spPr/>
      <dgm:t>
        <a:bodyPr/>
        <a:lstStyle/>
        <a:p>
          <a:endParaRPr lang="en-US"/>
        </a:p>
      </dgm:t>
    </dgm:pt>
    <dgm:pt modelId="{0FDCE4BC-9D9A-4E79-9FF7-57A2D62A7170}" type="pres">
      <dgm:prSet presAssocID="{5444BDF8-1DD3-4BD3-97EE-69A33252247E}" presName="root" presStyleCnt="0">
        <dgm:presLayoutVars>
          <dgm:dir/>
          <dgm:resizeHandles val="exact"/>
        </dgm:presLayoutVars>
      </dgm:prSet>
      <dgm:spPr/>
    </dgm:pt>
    <dgm:pt modelId="{102367A8-D192-47DC-B19A-73481F3119BB}" type="pres">
      <dgm:prSet presAssocID="{11E20D90-51D8-4036-8233-7A3FBCB750C1}" presName="compNode" presStyleCnt="0"/>
      <dgm:spPr/>
    </dgm:pt>
    <dgm:pt modelId="{A4EB58D0-D051-40AE-937B-7BE35DAE11F4}" type="pres">
      <dgm:prSet presAssocID="{11E20D90-51D8-4036-8233-7A3FBCB750C1}" presName="iconBgRect" presStyleLbl="bgShp" presStyleIdx="0" presStyleCnt="3"/>
      <dgm:spPr>
        <a:xfrm>
          <a:off x="679050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  <a:ln>
          <a:noFill/>
        </a:ln>
        <a:effectLst/>
      </dgm:spPr>
    </dgm:pt>
    <dgm:pt modelId="{218FAC73-7396-4EB4-B063-635BFAF03978}" type="pres">
      <dgm:prSet presAssocID="{11E20D90-51D8-4036-8233-7A3FBCB750C1}" presName="iconRect" presStyleLbl="node1" presStyleIdx="0" presStyleCnt="3"/>
      <dgm:spPr>
        <a:xfrm>
          <a:off x="1081237" y="983449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C78E1AF-20F6-40B8-BE61-5E2C4B5D5356}" type="pres">
      <dgm:prSet presAssocID="{11E20D90-51D8-4036-8233-7A3FBCB750C1}" presName="spaceRect" presStyleCnt="0"/>
      <dgm:spPr/>
    </dgm:pt>
    <dgm:pt modelId="{00528179-E343-444E-8D87-B0D3DED49176}" type="pres">
      <dgm:prSet presAssocID="{11E20D90-51D8-4036-8233-7A3FBCB750C1}" presName="textRect" presStyleLbl="revTx" presStyleIdx="0" presStyleCnt="3">
        <dgm:presLayoutVars>
          <dgm:chMax val="1"/>
          <dgm:chPref val="1"/>
        </dgm:presLayoutVars>
      </dgm:prSet>
      <dgm:spPr/>
    </dgm:pt>
    <dgm:pt modelId="{08691280-D44D-4AE0-A037-1740734A7B24}" type="pres">
      <dgm:prSet presAssocID="{3F16EE4F-CD7C-4BD3-8D48-66AFB140E7E2}" presName="sibTrans" presStyleCnt="0"/>
      <dgm:spPr/>
    </dgm:pt>
    <dgm:pt modelId="{A44AE347-2B4D-4425-942C-C1C307BA7BA6}" type="pres">
      <dgm:prSet presAssocID="{136EF7E3-49BF-4151-B56C-6E79451BBE26}" presName="compNode" presStyleCnt="0"/>
      <dgm:spPr/>
    </dgm:pt>
    <dgm:pt modelId="{24DDFB3F-4292-4365-9299-9A076779969A}" type="pres">
      <dgm:prSet presAssocID="{136EF7E3-49BF-4151-B56C-6E79451BBE26}" presName="iconBgRect" presStyleLbl="bgShp" presStyleIdx="1" presStyleCnt="3"/>
      <dgm:spPr>
        <a:xfrm>
          <a:off x="4314206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/>
        </a:solidFill>
        <a:ln>
          <a:noFill/>
        </a:ln>
        <a:effectLst/>
      </dgm:spPr>
    </dgm:pt>
    <dgm:pt modelId="{8F91B042-8CEE-4FAE-AC46-CB5511601CA5}" type="pres">
      <dgm:prSet presAssocID="{136EF7E3-49BF-4151-B56C-6E79451BBE26}" presName="iconRect" presStyleLbl="node1" presStyleIdx="1" presStyleCnt="3"/>
      <dgm:spPr>
        <a:xfrm>
          <a:off x="4716393" y="983449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4B05F383-ADEC-41D2-B808-ECF2C48A5E35}" type="pres">
      <dgm:prSet presAssocID="{136EF7E3-49BF-4151-B56C-6E79451BBE26}" presName="spaceRect" presStyleCnt="0"/>
      <dgm:spPr/>
    </dgm:pt>
    <dgm:pt modelId="{D3956B51-0467-428A-896D-EDB462AD7E6C}" type="pres">
      <dgm:prSet presAssocID="{136EF7E3-49BF-4151-B56C-6E79451BBE26}" presName="textRect" presStyleLbl="revTx" presStyleIdx="1" presStyleCnt="3">
        <dgm:presLayoutVars>
          <dgm:chMax val="1"/>
          <dgm:chPref val="1"/>
        </dgm:presLayoutVars>
      </dgm:prSet>
      <dgm:spPr/>
    </dgm:pt>
    <dgm:pt modelId="{12F7CFDD-38AE-4A99-8CB6-091F295328C6}" type="pres">
      <dgm:prSet presAssocID="{24C7F9E0-E920-4BF5-88B3-CF0FF4843D23}" presName="sibTrans" presStyleCnt="0"/>
      <dgm:spPr/>
    </dgm:pt>
    <dgm:pt modelId="{7ECBAA58-F91E-4BBD-9864-9C1282C0C9F5}" type="pres">
      <dgm:prSet presAssocID="{FA4484B3-AAAF-4A37-AFF2-DAB75782C3E9}" presName="compNode" presStyleCnt="0"/>
      <dgm:spPr/>
    </dgm:pt>
    <dgm:pt modelId="{AA14DF62-7AAD-4850-8D72-6F5ED3BC8638}" type="pres">
      <dgm:prSet presAssocID="{FA4484B3-AAAF-4A37-AFF2-DAB75782C3E9}" presName="iconBgRect" presStyleLbl="bgShp" presStyleIdx="2" presStyleCnt="3"/>
      <dgm:spPr>
        <a:xfrm>
          <a:off x="7949362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/>
        </a:solidFill>
        <a:ln>
          <a:noFill/>
        </a:ln>
        <a:effectLst/>
      </dgm:spPr>
    </dgm:pt>
    <dgm:pt modelId="{A1D134DC-7BB8-4F4C-9512-FCFBD4DAF7C3}" type="pres">
      <dgm:prSet presAssocID="{FA4484B3-AAAF-4A37-AFF2-DAB75782C3E9}" presName="iconRect" presStyleLbl="node1" presStyleIdx="2" presStyleCnt="3"/>
      <dgm:spPr>
        <a:xfrm>
          <a:off x="8351550" y="983449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7DB3F8A-36BE-4099-B244-79B166759B1C}" type="pres">
      <dgm:prSet presAssocID="{FA4484B3-AAAF-4A37-AFF2-DAB75782C3E9}" presName="spaceRect" presStyleCnt="0"/>
      <dgm:spPr/>
    </dgm:pt>
    <dgm:pt modelId="{EC9695DF-69C9-4071-BC6F-8DB2FBE06205}" type="pres">
      <dgm:prSet presAssocID="{FA4484B3-AAAF-4A37-AFF2-DAB75782C3E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0AA0048-109E-4E79-9EF9-8C07F1F54A16}" srcId="{5444BDF8-1DD3-4BD3-97EE-69A33252247E}" destId="{11E20D90-51D8-4036-8233-7A3FBCB750C1}" srcOrd="0" destOrd="0" parTransId="{408E6798-6BA2-4977-9E35-27AD3853C0C0}" sibTransId="{3F16EE4F-CD7C-4BD3-8D48-66AFB140E7E2}"/>
    <dgm:cxn modelId="{FB367B81-A724-494E-8F48-0932DE839DD2}" type="presOf" srcId="{11E20D90-51D8-4036-8233-7A3FBCB750C1}" destId="{00528179-E343-444E-8D87-B0D3DED49176}" srcOrd="0" destOrd="0" presId="urn:microsoft.com/office/officeart/2018/5/layout/IconLeafLabelList"/>
    <dgm:cxn modelId="{E7E098A3-ECE7-4E28-8D2B-2B12DD3E6044}" srcId="{5444BDF8-1DD3-4BD3-97EE-69A33252247E}" destId="{136EF7E3-49BF-4151-B56C-6E79451BBE26}" srcOrd="1" destOrd="0" parTransId="{8EC03525-955A-4915-84A1-E5375F5E47C8}" sibTransId="{24C7F9E0-E920-4BF5-88B3-CF0FF4843D23}"/>
    <dgm:cxn modelId="{CAA147A8-4E41-41E2-9D10-CDF324C91334}" type="presOf" srcId="{FA4484B3-AAAF-4A37-AFF2-DAB75782C3E9}" destId="{EC9695DF-69C9-4071-BC6F-8DB2FBE06205}" srcOrd="0" destOrd="0" presId="urn:microsoft.com/office/officeart/2018/5/layout/IconLeafLabelList"/>
    <dgm:cxn modelId="{F66322B4-0F56-40A8-9605-B88452FFF8E5}" type="presOf" srcId="{136EF7E3-49BF-4151-B56C-6E79451BBE26}" destId="{D3956B51-0467-428A-896D-EDB462AD7E6C}" srcOrd="0" destOrd="0" presId="urn:microsoft.com/office/officeart/2018/5/layout/IconLeafLabelList"/>
    <dgm:cxn modelId="{665825DF-B044-4507-832F-6C44B57F46AD}" srcId="{5444BDF8-1DD3-4BD3-97EE-69A33252247E}" destId="{FA4484B3-AAAF-4A37-AFF2-DAB75782C3E9}" srcOrd="2" destOrd="0" parTransId="{BB7F69BA-3D29-4AAE-A1AC-EB61EA4F1D26}" sibTransId="{D24D04F0-B5AD-4DBD-A30B-E3C4DF7DC110}"/>
    <dgm:cxn modelId="{35374CE0-3432-40C1-A36C-4CA07D9C96FF}" type="presOf" srcId="{5444BDF8-1DD3-4BD3-97EE-69A33252247E}" destId="{0FDCE4BC-9D9A-4E79-9FF7-57A2D62A7170}" srcOrd="0" destOrd="0" presId="urn:microsoft.com/office/officeart/2018/5/layout/IconLeafLabelList"/>
    <dgm:cxn modelId="{ABFC0484-AC4A-45AA-97A4-6215C91C31DD}" type="presParOf" srcId="{0FDCE4BC-9D9A-4E79-9FF7-57A2D62A7170}" destId="{102367A8-D192-47DC-B19A-73481F3119BB}" srcOrd="0" destOrd="0" presId="urn:microsoft.com/office/officeart/2018/5/layout/IconLeafLabelList"/>
    <dgm:cxn modelId="{A4B0E3FB-A907-4BB7-9C1C-F7DDA0998978}" type="presParOf" srcId="{102367A8-D192-47DC-B19A-73481F3119BB}" destId="{A4EB58D0-D051-40AE-937B-7BE35DAE11F4}" srcOrd="0" destOrd="0" presId="urn:microsoft.com/office/officeart/2018/5/layout/IconLeafLabelList"/>
    <dgm:cxn modelId="{821FDBF7-E2D6-4797-8CBB-14C65295AD5A}" type="presParOf" srcId="{102367A8-D192-47DC-B19A-73481F3119BB}" destId="{218FAC73-7396-4EB4-B063-635BFAF03978}" srcOrd="1" destOrd="0" presId="urn:microsoft.com/office/officeart/2018/5/layout/IconLeafLabelList"/>
    <dgm:cxn modelId="{901BC737-D814-4FB0-A786-2F60B477B862}" type="presParOf" srcId="{102367A8-D192-47DC-B19A-73481F3119BB}" destId="{CC78E1AF-20F6-40B8-BE61-5E2C4B5D5356}" srcOrd="2" destOrd="0" presId="urn:microsoft.com/office/officeart/2018/5/layout/IconLeafLabelList"/>
    <dgm:cxn modelId="{93393B9C-8C09-49C0-9B17-966C7E700F2C}" type="presParOf" srcId="{102367A8-D192-47DC-B19A-73481F3119BB}" destId="{00528179-E343-444E-8D87-B0D3DED49176}" srcOrd="3" destOrd="0" presId="urn:microsoft.com/office/officeart/2018/5/layout/IconLeafLabelList"/>
    <dgm:cxn modelId="{65524BC2-F29B-47AC-B55C-06A1A3B47861}" type="presParOf" srcId="{0FDCE4BC-9D9A-4E79-9FF7-57A2D62A7170}" destId="{08691280-D44D-4AE0-A037-1740734A7B24}" srcOrd="1" destOrd="0" presId="urn:microsoft.com/office/officeart/2018/5/layout/IconLeafLabelList"/>
    <dgm:cxn modelId="{0E8DD36B-6DC4-4910-90D3-A65AA1845234}" type="presParOf" srcId="{0FDCE4BC-9D9A-4E79-9FF7-57A2D62A7170}" destId="{A44AE347-2B4D-4425-942C-C1C307BA7BA6}" srcOrd="2" destOrd="0" presId="urn:microsoft.com/office/officeart/2018/5/layout/IconLeafLabelList"/>
    <dgm:cxn modelId="{D74A98F8-B0F7-4D1D-BA8A-1110DB71A3C7}" type="presParOf" srcId="{A44AE347-2B4D-4425-942C-C1C307BA7BA6}" destId="{24DDFB3F-4292-4365-9299-9A076779969A}" srcOrd="0" destOrd="0" presId="urn:microsoft.com/office/officeart/2018/5/layout/IconLeafLabelList"/>
    <dgm:cxn modelId="{B7E401F6-FAE7-4C44-BB80-FF0C011C4764}" type="presParOf" srcId="{A44AE347-2B4D-4425-942C-C1C307BA7BA6}" destId="{8F91B042-8CEE-4FAE-AC46-CB5511601CA5}" srcOrd="1" destOrd="0" presId="urn:microsoft.com/office/officeart/2018/5/layout/IconLeafLabelList"/>
    <dgm:cxn modelId="{42F30A80-6532-40F0-90B1-316B2519C282}" type="presParOf" srcId="{A44AE347-2B4D-4425-942C-C1C307BA7BA6}" destId="{4B05F383-ADEC-41D2-B808-ECF2C48A5E35}" srcOrd="2" destOrd="0" presId="urn:microsoft.com/office/officeart/2018/5/layout/IconLeafLabelList"/>
    <dgm:cxn modelId="{19B82AE8-81A7-40D8-8AAC-6B776DD2F491}" type="presParOf" srcId="{A44AE347-2B4D-4425-942C-C1C307BA7BA6}" destId="{D3956B51-0467-428A-896D-EDB462AD7E6C}" srcOrd="3" destOrd="0" presId="urn:microsoft.com/office/officeart/2018/5/layout/IconLeafLabelList"/>
    <dgm:cxn modelId="{7C022E81-079E-4E40-8D4A-0C68BC66D7C8}" type="presParOf" srcId="{0FDCE4BC-9D9A-4E79-9FF7-57A2D62A7170}" destId="{12F7CFDD-38AE-4A99-8CB6-091F295328C6}" srcOrd="3" destOrd="0" presId="urn:microsoft.com/office/officeart/2018/5/layout/IconLeafLabelList"/>
    <dgm:cxn modelId="{D02261EC-2223-4D3A-BFC5-F5BAB3E50539}" type="presParOf" srcId="{0FDCE4BC-9D9A-4E79-9FF7-57A2D62A7170}" destId="{7ECBAA58-F91E-4BBD-9864-9C1282C0C9F5}" srcOrd="4" destOrd="0" presId="urn:microsoft.com/office/officeart/2018/5/layout/IconLeafLabelList"/>
    <dgm:cxn modelId="{BBD10D5A-3757-479F-BD20-6F2A54D4FC05}" type="presParOf" srcId="{7ECBAA58-F91E-4BBD-9864-9C1282C0C9F5}" destId="{AA14DF62-7AAD-4850-8D72-6F5ED3BC8638}" srcOrd="0" destOrd="0" presId="urn:microsoft.com/office/officeart/2018/5/layout/IconLeafLabelList"/>
    <dgm:cxn modelId="{BB369975-1FC6-4894-B574-4391677BB2CE}" type="presParOf" srcId="{7ECBAA58-F91E-4BBD-9864-9C1282C0C9F5}" destId="{A1D134DC-7BB8-4F4C-9512-FCFBD4DAF7C3}" srcOrd="1" destOrd="0" presId="urn:microsoft.com/office/officeart/2018/5/layout/IconLeafLabelList"/>
    <dgm:cxn modelId="{4C108055-C362-4742-8893-310164C5B072}" type="presParOf" srcId="{7ECBAA58-F91E-4BBD-9864-9C1282C0C9F5}" destId="{57DB3F8A-36BE-4099-B244-79B166759B1C}" srcOrd="2" destOrd="0" presId="urn:microsoft.com/office/officeart/2018/5/layout/IconLeafLabelList"/>
    <dgm:cxn modelId="{2AB574B6-9BDE-4748-A3C4-1F3BD4514D74}" type="presParOf" srcId="{7ECBAA58-F91E-4BBD-9864-9C1282C0C9F5}" destId="{EC9695DF-69C9-4071-BC6F-8DB2FBE0620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346D8-5C57-41B6-BB7C-06B5EBB27838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FFE99-70A1-4FED-BD67-C04395840FDC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Agriculture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37 Schools</a:t>
          </a:r>
        </a:p>
      </dsp:txBody>
      <dsp:txXfrm>
        <a:off x="569079" y="2427788"/>
        <a:ext cx="2072362" cy="720000"/>
      </dsp:txXfrm>
    </dsp:sp>
    <dsp:sp modelId="{84A0DB2E-8762-41D4-BE85-0C4961654423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6B18C-60E9-4EAD-9252-72F7BF926AB3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Construction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48 Schools</a:t>
          </a:r>
        </a:p>
      </dsp:txBody>
      <dsp:txXfrm>
        <a:off x="3004105" y="2427788"/>
        <a:ext cx="2072362" cy="720000"/>
      </dsp:txXfrm>
    </dsp:sp>
    <dsp:sp modelId="{9451A6E5-317C-4D3F-A422-922F18B8FF18}">
      <dsp:nvSpPr>
        <dsp:cNvPr id="0" name=""/>
        <dsp:cNvSpPr/>
      </dsp:nvSpPr>
      <dsp:spPr>
        <a:xfrm>
          <a:off x="6035665" y="1203549"/>
          <a:ext cx="932563" cy="932563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9BC0A-1EE5-45AF-806D-278052623C9C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Healthcare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51 Schools</a:t>
          </a:r>
        </a:p>
      </dsp:txBody>
      <dsp:txXfrm>
        <a:off x="5439131" y="2427788"/>
        <a:ext cx="2072362" cy="720000"/>
      </dsp:txXfrm>
    </dsp:sp>
    <dsp:sp modelId="{02A3588B-FD97-45C6-B1B5-8B808BB77C72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93B9-3824-44BC-8D65-A10E85A98E74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Manufacturing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35 Schools</a:t>
          </a:r>
        </a:p>
      </dsp:txBody>
      <dsp:txXfrm>
        <a:off x="7874157" y="2427788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8D0-D051-40AE-937B-7BE35DAE11F4}">
      <dsp:nvSpPr>
        <dsp:cNvPr id="0" name=""/>
        <dsp:cNvSpPr/>
      </dsp:nvSpPr>
      <dsp:spPr>
        <a:xfrm>
          <a:off x="679050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FAC73-7396-4EB4-B063-635BFAF03978}">
      <dsp:nvSpPr>
        <dsp:cNvPr id="0" name=""/>
        <dsp:cNvSpPr/>
      </dsp:nvSpPr>
      <dsp:spPr>
        <a:xfrm>
          <a:off x="1081237" y="983449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8179-E343-444E-8D87-B0D3DED49176}">
      <dsp:nvSpPr>
        <dsp:cNvPr id="0" name=""/>
        <dsp:cNvSpPr/>
      </dsp:nvSpPr>
      <dsp:spPr>
        <a:xfrm>
          <a:off x="75768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 dirty="0"/>
            <a:t>Utilities &amp; Energy</a:t>
          </a:r>
          <a:endParaRPr lang="en-US" sz="2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5768" y="3056262"/>
        <a:ext cx="3093750" cy="720000"/>
      </dsp:txXfrm>
    </dsp:sp>
    <dsp:sp modelId="{24DDFB3F-4292-4365-9299-9A076779969A}">
      <dsp:nvSpPr>
        <dsp:cNvPr id="0" name=""/>
        <dsp:cNvSpPr/>
      </dsp:nvSpPr>
      <dsp:spPr>
        <a:xfrm>
          <a:off x="4314206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B042-8CEE-4FAE-AC46-CB5511601CA5}">
      <dsp:nvSpPr>
        <dsp:cNvPr id="0" name=""/>
        <dsp:cNvSpPr/>
      </dsp:nvSpPr>
      <dsp:spPr>
        <a:xfrm>
          <a:off x="4716393" y="983449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56B51-0467-428A-896D-EDB462AD7E6C}">
      <dsp:nvSpPr>
        <dsp:cNvPr id="0" name=""/>
        <dsp:cNvSpPr/>
      </dsp:nvSpPr>
      <dsp:spPr>
        <a:xfrm>
          <a:off x="3710925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 dirty="0"/>
            <a:t>Aviation</a:t>
          </a:r>
          <a:endParaRPr lang="en-US" sz="2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3710925" y="3056262"/>
        <a:ext cx="3093750" cy="720000"/>
      </dsp:txXfrm>
    </dsp:sp>
    <dsp:sp modelId="{AA14DF62-7AAD-4850-8D72-6F5ED3BC8638}">
      <dsp:nvSpPr>
        <dsp:cNvPr id="0" name=""/>
        <dsp:cNvSpPr/>
      </dsp:nvSpPr>
      <dsp:spPr>
        <a:xfrm>
          <a:off x="7949362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34DC-7BB8-4F4C-9512-FCFBD4DAF7C3}">
      <dsp:nvSpPr>
        <dsp:cNvPr id="0" name=""/>
        <dsp:cNvSpPr/>
      </dsp:nvSpPr>
      <dsp:spPr>
        <a:xfrm>
          <a:off x="8351550" y="983449"/>
          <a:ext cx="1082812" cy="10828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695DF-69C9-4071-BC6F-8DB2FBE06205}">
      <dsp:nvSpPr>
        <dsp:cNvPr id="0" name=""/>
        <dsp:cNvSpPr/>
      </dsp:nvSpPr>
      <dsp:spPr>
        <a:xfrm>
          <a:off x="7346081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1" kern="1200" dirty="0"/>
            <a:t>Entrepreneurship</a:t>
          </a:r>
          <a:endParaRPr lang="en-US" sz="2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346081" y="305626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63FC-C2CA-8EA1-A51E-39E589515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9C89C-5DAC-EEBA-2BF6-59C4503A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FF954-12D4-FED5-1EC6-5BF579C0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49794-9B24-89E1-0839-86DB015E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A131-BF4A-9D3C-D5E9-F0C27126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8066-E613-ACAA-7627-D4C7E9B7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92EAC-ECD3-DD34-762D-EDAD1E03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A1E74-F20C-B2E5-8AF9-1655BF1A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D5F7-99A2-4BD1-2607-B2240223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5183F-F63F-8696-E6B5-51B07343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B2282-2215-4D83-3FB0-DB7B2B99E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6CDFB-AE87-CBE4-5EC2-59159B01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FE633-1E19-EC8D-800D-30AD74B1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248C-55A9-E96C-5215-C3B498D1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17A9-B194-71CA-A11B-759AE1DC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4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E777-70B5-2A42-87B4-5AEF232B7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514" y="1470453"/>
            <a:ext cx="7080422" cy="2273644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99074-DC17-8344-BD8F-B2D8614DF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0514" y="3843433"/>
            <a:ext cx="7080422" cy="14143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F0834-C12C-7647-A5D2-63EA1C24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0354E-8E94-E645-89E3-3242F1F5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62571-6E6E-E545-9BE3-67734487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7D654-5388-1048-878A-F140319F59D5}"/>
              </a:ext>
            </a:extLst>
          </p:cNvPr>
          <p:cNvGrpSpPr/>
          <p:nvPr/>
        </p:nvGrpSpPr>
        <p:grpSpPr>
          <a:xfrm>
            <a:off x="882048" y="2079324"/>
            <a:ext cx="2699352" cy="2699352"/>
            <a:chOff x="838200" y="1470453"/>
            <a:chExt cx="3787346" cy="378734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CA8C48-9379-6449-8D77-445801FD27DA}"/>
                </a:ext>
              </a:extLst>
            </p:cNvPr>
            <p:cNvSpPr/>
            <p:nvPr/>
          </p:nvSpPr>
          <p:spPr>
            <a:xfrm>
              <a:off x="838200" y="1470453"/>
              <a:ext cx="3787346" cy="3787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9" name="Picture 8" descr="Logo, calendar&#10;&#10;Description automatically generated">
              <a:extLst>
                <a:ext uri="{FF2B5EF4-FFF2-40B4-BE49-F238E27FC236}">
                  <a16:creationId xmlns:a16="http://schemas.microsoft.com/office/drawing/2014/main" id="{FB8116F7-404F-874C-B1DC-F15BECC5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742" y="1546995"/>
              <a:ext cx="3634260" cy="363426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18A434-8F9C-EA40-80DC-F2A775338B29}"/>
              </a:ext>
            </a:extLst>
          </p:cNvPr>
          <p:cNvCxnSpPr/>
          <p:nvPr/>
        </p:nvCxnSpPr>
        <p:spPr>
          <a:xfrm>
            <a:off x="4050956" y="1149178"/>
            <a:ext cx="0" cy="437429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4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C4C2-E181-EB44-8AE8-5EE516DA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4C06-BEC1-AA4E-A7ED-2220DDAF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3C9E-F3BD-CB49-9798-7FF8060C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42892C-19F8-9A40-9900-2F95FBD0DDBA}" type="datetimeFigureOut">
              <a:rPr lang="en-US" smtClean="0"/>
              <a:pPr/>
              <a:t>5/8/2026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09E2-5817-7844-ABC2-E4CCDE21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3B76A-0F0C-AD48-B1D6-E7A921D4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B89860-678D-ED40-B51F-C358D6E1CC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8EF13-0F1B-AB4D-9A23-35A902F06BB1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E9874D4-46EF-DA40-BEDC-5CF0719B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55" y="411598"/>
            <a:ext cx="2951205" cy="7214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DED02B-4DF5-2140-8556-56E0C03A6BF9}"/>
              </a:ext>
            </a:extLst>
          </p:cNvPr>
          <p:cNvSpPr/>
          <p:nvPr/>
        </p:nvSpPr>
        <p:spPr>
          <a:xfrm>
            <a:off x="705678" y="1550505"/>
            <a:ext cx="132522" cy="765313"/>
          </a:xfrm>
          <a:prstGeom prst="rect">
            <a:avLst/>
          </a:prstGeom>
          <a:solidFill>
            <a:srgbClr val="CA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1377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9687-F994-A54B-8FC9-2E9A35AC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5534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9DEC3-1622-034E-ADD8-766E419EE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0525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A0BE-7B18-E544-8806-2E3C5CDC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2892C-19F8-9A40-9900-2F95FBD0DDBA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8238-7E67-7949-9069-FCBDF6A5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84EF-9C1C-D347-B2FE-A10B4F88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B89860-678D-ED40-B51F-C358D6E1C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3E98-C479-3840-9389-CDB1F442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A987-5867-FC48-9E9F-938C3C026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7342"/>
            <a:ext cx="5181600" cy="3359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DF315-CA36-024E-A9F4-F1BC44DD6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17342"/>
            <a:ext cx="5181600" cy="3359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25946-C5EB-CC46-9FE0-1278F520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fld id="{5642892C-19F8-9A40-9900-2F95FBD0DDBA}" type="datetimeFigureOut">
              <a:rPr lang="en-US" smtClean="0"/>
              <a:pPr/>
              <a:t>5/8/2026</a:t>
            </a:fld>
            <a:endParaRPr lang="en-US">
              <a:latin typeface="Fira Sans Light" panose="020B04030500000200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0FB0-CD8F-4344-A4A0-909DEE5B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endParaRPr lang="en-US">
              <a:latin typeface="Fira Sans Light" panose="020B04030500000200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69954-390F-E549-BB2F-C8983D90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fld id="{44B89860-678D-ED40-B51F-C358D6E1CC92}" type="slidenum">
              <a:rPr lang="en-US" smtClean="0"/>
              <a:pPr/>
              <a:t>‹#›</a:t>
            </a:fld>
            <a:endParaRPr lang="en-US">
              <a:latin typeface="Fira Sans Light" panose="020B04030500000200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401A6BE-69DE-874B-893E-279CFCCD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55" y="411598"/>
            <a:ext cx="2951205" cy="721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4E680E-7DE2-BC41-BACD-9477993663EA}"/>
              </a:ext>
            </a:extLst>
          </p:cNvPr>
          <p:cNvSpPr/>
          <p:nvPr/>
        </p:nvSpPr>
        <p:spPr>
          <a:xfrm>
            <a:off x="705678" y="1550505"/>
            <a:ext cx="132522" cy="765313"/>
          </a:xfrm>
          <a:prstGeom prst="rect">
            <a:avLst/>
          </a:prstGeom>
          <a:solidFill>
            <a:srgbClr val="CA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B2742A-EA8A-C64F-8035-F5CC512E82A7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3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116A-4ACC-5D49-984F-CA0B3B10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10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4AF64-8F69-6048-AA5F-036ED28BB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706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19C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7D31-2C5C-8F4F-A824-BD20E5F12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9000"/>
            <a:ext cx="5156207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BC5FA-48CF-CF43-B793-342EC0A7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2706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19C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1B261-D040-7B49-8B7A-7D5B01C6B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1600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9A6F2-B127-F44C-9137-B3E30C64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60F59-BE71-154F-ADEA-9AC0F7D0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011E3-FE64-7B45-A238-C52A342D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2F86409-3FDC-424F-B831-DFE579801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55" y="411598"/>
            <a:ext cx="2951205" cy="7214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F3E911-4130-6E46-BE92-A1AD13CDD68C}"/>
              </a:ext>
            </a:extLst>
          </p:cNvPr>
          <p:cNvSpPr/>
          <p:nvPr/>
        </p:nvSpPr>
        <p:spPr>
          <a:xfrm>
            <a:off x="705678" y="1471965"/>
            <a:ext cx="132522" cy="765313"/>
          </a:xfrm>
          <a:prstGeom prst="rect">
            <a:avLst/>
          </a:prstGeom>
          <a:solidFill>
            <a:srgbClr val="CA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DF774F-9C7F-8947-8770-090F6F16136A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18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638D-6157-F04F-AA32-6E1C0971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F58D2-7ADD-254C-9705-561005B7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86352-3A2E-5044-9A5A-026C4CF0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7B8CE-F588-9648-9A3E-72D6D059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FDFFB1F-6963-D947-B719-EA449B1B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55" y="411598"/>
            <a:ext cx="2951205" cy="7214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B60845-8E9B-094D-9CD7-AEBBC997B7EE}"/>
              </a:ext>
            </a:extLst>
          </p:cNvPr>
          <p:cNvSpPr/>
          <p:nvPr/>
        </p:nvSpPr>
        <p:spPr>
          <a:xfrm>
            <a:off x="705678" y="1550505"/>
            <a:ext cx="132522" cy="765313"/>
          </a:xfrm>
          <a:prstGeom prst="rect">
            <a:avLst/>
          </a:prstGeom>
          <a:solidFill>
            <a:srgbClr val="CA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9461C3-D175-5B44-89BA-2F28356C039F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2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F1DB0-C48D-0B4B-A949-BFCDE25A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4799A-35EA-BD44-8A54-06357860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EC214-9B86-4243-81B7-ACC4CAD9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C7D5AA-4FB1-9042-8C68-D2F1EF905A89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39F2C0C-2EFE-D540-8B1E-E2292581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655" y="411598"/>
            <a:ext cx="2951205" cy="7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4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0268-9068-F54F-90AD-682E3C2E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9B8FA-70C1-BA46-A252-A373DE77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189C6-3AFE-374B-AA16-AC1A5DD1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719C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B9B27-FD6B-3245-8363-CC84A55D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B64A0-EB4B-3A49-B9C0-26120194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720C9-6C09-344F-93F1-6372F9B0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6AFD84-59A6-B545-B4DC-02DA715092A2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8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20ED-AD64-EE5E-0826-42F13A26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6784-5B0B-4B57-538E-66FF59440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7D41-5214-FDE5-A282-5C10B84E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945B-2485-35EC-AA1F-9FFA0B4B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0AD36-7FB0-99E7-B92D-D67C9C1C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9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B471-4DCB-8C40-80FF-F6A72B46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D7E73-DAA7-0E4F-B97F-F4B52E84C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D177-3B10-164F-A7DA-84EBEF218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719C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728FF-CE0D-6445-8E93-F5D20C8F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28A8-0910-2F44-AE48-FDE547BC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28F93-6114-1F45-8CE6-FB712625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0070A-E090-8844-ACD1-FE6590D71D1B}"/>
              </a:ext>
            </a:extLst>
          </p:cNvPr>
          <p:cNvCxnSpPr/>
          <p:nvPr/>
        </p:nvCxnSpPr>
        <p:spPr>
          <a:xfrm>
            <a:off x="374822" y="6224975"/>
            <a:ext cx="11442357" cy="0"/>
          </a:xfrm>
          <a:prstGeom prst="line">
            <a:avLst/>
          </a:prstGeom>
          <a:ln w="12700">
            <a:solidFill>
              <a:srgbClr val="003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39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3779-CB40-F149-A598-33EBF0F8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61631-B467-894E-8540-2FDAEF667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6203-83BF-D641-A03C-6903364C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1290-E99D-DC4F-BE81-33414C72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F596-23C4-5142-8717-49D364DB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0C5AD-5D6B-E24B-A94E-9BD0ABC84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CDB63-67D9-344C-8CE2-3AC100B29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BEBED-B5FC-DB42-9997-89B4DF1F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92C-19F8-9A40-9900-2F95FBD0DDBA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95A80-CCFA-3A4E-8E95-F97E2C24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6E4F2-C37C-A647-B64F-6C9DE0A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9860-678D-ED40-B51F-C358D6E1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6F4A-EBC1-77E7-2968-BA7E76F7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E2E4-056C-766E-83AD-896F7E35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74BA-1129-23FB-6F80-BE273F0D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EAE8-0E02-FABD-7014-FD6B6CC5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3862-A250-1C84-2743-3DE4F3F3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4223-1467-CB80-8A8C-8AF3CF32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C14A6-3F4F-4DD1-9134-667F61285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6C023-10FB-67DC-B1E0-B3768290B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0BC1-08A5-C470-47A1-21DEEE90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752DB-E311-0477-9DCB-81E57C02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4527C-B14C-7D8E-7D66-76DB483C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92AF-F2BD-1107-D981-F26DC430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2E43-8F28-29EA-0445-1854F7E4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11636-19F4-1238-FEB3-336C8E17A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DFF28-9A20-BA91-AB02-92607776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FCADF-27BB-8F7A-D774-3738C2A49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D70B-3F4E-C7A9-7658-9B552E49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21765-8512-D46B-22F0-58B5CDBD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364F7-02E0-B858-A042-F9D9CD65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DDA8-CECC-C6DE-89F2-03EAB07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96ECE-915D-5394-882D-1085D9A0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07A64-2E76-EA76-12B2-063AECA8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F72C1-D61F-72B0-BDEE-C8DE08F6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1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14B36-2469-D66D-6D40-0FC1ECA1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E1CAA-AD73-265C-DDD9-4519742C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D7A0A-A531-D1AC-A8BD-F90B8BE8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8318-2EF1-073A-4BC1-E118C67B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0CBF-4442-CC5D-ED12-83404518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3E5C2-9AE8-C0E9-9BD5-16161E54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2395A-4BE7-A237-D415-333866A6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EBC3E-1FA1-D9F7-F145-484EC423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BA225-E7D6-EEEF-B263-2115A2D9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4783-B8C6-0B34-590E-7E9A84D9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BE23A-F6FA-B17A-F24C-5816D59CC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E5C53-8297-1CE4-54DF-B6D9989DA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30258-2760-7A3E-4B2C-739EA011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9E390-2A32-2F9F-6FCC-5B8D6F71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2A87A-E85A-9919-F9C2-6CAD918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6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F9443-12D3-DB47-0321-9CB35F74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72BB-3892-32F2-1A93-ABDC6AD4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FED0F-6047-C42F-3BC1-19EC99053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24C31A-D83C-464B-9474-FE71E96D070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520D8-BAC4-41F7-4224-0783D803F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7E9A0-380A-4528-6B19-8BB8D84DC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AAE84-77D5-4FF9-9255-5D4EF20C8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CA8FC-ACBF-C547-843A-97A2ACAA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47E41-FB99-A241-8D52-A6F989A5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17342"/>
            <a:ext cx="10515600" cy="335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9F2B1-1166-CB4F-B325-7D015BBEF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fld id="{5642892C-19F8-9A40-9900-2F95FBD0DDBA}" type="datetimeFigureOut">
              <a:rPr lang="en-US" smtClean="0"/>
              <a:pPr/>
              <a:t>5/8/2026</a:t>
            </a:fld>
            <a:endParaRPr lang="en-US">
              <a:latin typeface="Fira Sans Light" panose="020B04030500000200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3C4AF-EA4F-E249-8513-770A0BA66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endParaRPr lang="en-US">
              <a:latin typeface="Fira Sans Light" panose="020B04030500000200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80846-47B5-2640-B92B-9A79ECC4A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fld id="{44B89860-678D-ED40-B51F-C358D6E1CC92}" type="slidenum">
              <a:rPr lang="en-US" smtClean="0"/>
              <a:pPr/>
              <a:t>‹#›</a:t>
            </a:fld>
            <a:endParaRPr lang="en-US">
              <a:latin typeface="Fira Sans 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65A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5559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559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559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559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559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754C626-604C-63B8-F22E-94AFDE0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08" y="2377664"/>
            <a:ext cx="6490563" cy="21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working on a piece of wood">
            <a:extLst>
              <a:ext uri="{FF2B5EF4-FFF2-40B4-BE49-F238E27FC236}">
                <a16:creationId xmlns:a16="http://schemas.microsoft.com/office/drawing/2014/main" id="{C0AAD2CD-4241-1A4C-5A13-205DD4EFA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17278" b="5854"/>
          <a:stretch>
            <a:fillRect/>
          </a:stretch>
        </p:blipFill>
        <p:spPr>
          <a:xfrm>
            <a:off x="-598311" y="10"/>
            <a:ext cx="9266823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BC1CC-C991-29AE-FB65-94069EE3FF08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From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Participation to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D080E-AB47-D08F-A19B-F56BA2A3C843}"/>
              </a:ext>
            </a:extLst>
          </p:cNvPr>
          <p:cNvSpPr txBox="1"/>
          <p:nvPr/>
        </p:nvSpPr>
        <p:spPr>
          <a:xfrm>
            <a:off x="7848600" y="4872922"/>
            <a:ext cx="4531564" cy="55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dirty="0"/>
              <a:t>Building a Sustainable Workforce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6172200"/>
            <a:ext cx="12192000" cy="1012429"/>
            <a:chOff x="0" y="0"/>
            <a:chExt cx="4816593" cy="399972"/>
          </a:xfrm>
          <a:solidFill>
            <a:schemeClr val="accent2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399972"/>
            </a:xfrm>
            <a:custGeom>
              <a:avLst/>
              <a:gdLst/>
              <a:ahLst/>
              <a:cxnLst/>
              <a:rect l="l" t="t" r="r" b="b"/>
              <a:pathLst>
                <a:path w="4816592" h="399972">
                  <a:moveTo>
                    <a:pt x="0" y="0"/>
                  </a:moveTo>
                  <a:lnTo>
                    <a:pt x="4816592" y="0"/>
                  </a:lnTo>
                  <a:lnTo>
                    <a:pt x="4816592" y="399972"/>
                  </a:lnTo>
                  <a:lnTo>
                    <a:pt x="0" y="3999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438072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8" name="AutoShape 18"/>
          <p:cNvSpPr/>
          <p:nvPr/>
        </p:nvSpPr>
        <p:spPr>
          <a:xfrm>
            <a:off x="8130109" y="1447800"/>
            <a:ext cx="342504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BAE4F7-DFC0-6E7A-4062-8C86C192F017}"/>
              </a:ext>
            </a:extLst>
          </p:cNvPr>
          <p:cNvGrpSpPr/>
          <p:nvPr/>
        </p:nvGrpSpPr>
        <p:grpSpPr>
          <a:xfrm>
            <a:off x="533110" y="2819400"/>
            <a:ext cx="11125777" cy="3016139"/>
            <a:chOff x="609600" y="2867184"/>
            <a:chExt cx="16688665" cy="452420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B70526D-FCB5-4C2F-D348-374D388A6C21}"/>
                </a:ext>
              </a:extLst>
            </p:cNvPr>
            <p:cNvGrpSpPr/>
            <p:nvPr/>
          </p:nvGrpSpPr>
          <p:grpSpPr>
            <a:xfrm>
              <a:off x="609600" y="6414059"/>
              <a:ext cx="3467101" cy="948647"/>
              <a:chOff x="609600" y="6414059"/>
              <a:chExt cx="3467101" cy="948647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609600" y="6920276"/>
                <a:ext cx="3467101" cy="4424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49"/>
                  </a:lnSpc>
                </a:pPr>
                <a:r>
                  <a:rPr lang="en-US" sz="1957" dirty="0">
                    <a:solidFill>
                      <a:srgbClr val="2E2E2E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Students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09600" y="6414059"/>
                <a:ext cx="3467101" cy="4809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47"/>
                  </a:lnSpc>
                </a:pPr>
                <a:r>
                  <a:rPr lang="en-US" sz="2547" b="1" dirty="0">
                    <a:solidFill>
                      <a:srgbClr val="2E2E2E"/>
                    </a:solidFill>
                    <a:latin typeface="Open Sauce"/>
                    <a:ea typeface="Open Sauce"/>
                    <a:cs typeface="Open Sauce"/>
                    <a:sym typeface="Open Sauce"/>
                  </a:rPr>
                  <a:t>2,000+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8C0B12A-0604-30DE-1CFA-A5907C989A10}"/>
                </a:ext>
              </a:extLst>
            </p:cNvPr>
            <p:cNvGrpSpPr/>
            <p:nvPr/>
          </p:nvGrpSpPr>
          <p:grpSpPr>
            <a:xfrm>
              <a:off x="13831164" y="2867184"/>
              <a:ext cx="3467101" cy="3182854"/>
              <a:chOff x="1028699" y="3531496"/>
              <a:chExt cx="3467101" cy="318285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BDBA76-050A-3E0C-7463-884D4B65DDBE}"/>
                  </a:ext>
                </a:extLst>
              </p:cNvPr>
              <p:cNvSpPr/>
              <p:nvPr/>
            </p:nvSpPr>
            <p:spPr>
              <a:xfrm>
                <a:off x="1028699" y="3531496"/>
                <a:ext cx="3467101" cy="3182854"/>
              </a:xfrm>
              <a:prstGeom prst="rect">
                <a:avLst/>
              </a:prstGeom>
              <a:solidFill>
                <a:srgbClr val="2B3D6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1BB0F57-E791-54E2-F033-6637D4AFF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200" y="3665080"/>
                <a:ext cx="3048000" cy="288877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64CB35F-1D62-6E0C-E7FC-82FFD95ADC8F}"/>
                </a:ext>
              </a:extLst>
            </p:cNvPr>
            <p:cNvGrpSpPr/>
            <p:nvPr/>
          </p:nvGrpSpPr>
          <p:grpSpPr>
            <a:xfrm>
              <a:off x="609600" y="2867184"/>
              <a:ext cx="3467101" cy="3182854"/>
              <a:chOff x="5029200" y="1859520"/>
              <a:chExt cx="3467101" cy="318285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C7422D-AD01-9587-34D2-4EF34EFF88C4}"/>
                  </a:ext>
                </a:extLst>
              </p:cNvPr>
              <p:cNvSpPr/>
              <p:nvPr/>
            </p:nvSpPr>
            <p:spPr>
              <a:xfrm>
                <a:off x="5029200" y="1859520"/>
                <a:ext cx="3467101" cy="3182854"/>
              </a:xfrm>
              <a:prstGeom prst="rect">
                <a:avLst/>
              </a:prstGeom>
              <a:solidFill>
                <a:srgbClr val="2B3D6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9C62BA1-900E-17EB-02DC-05D756095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0650" y="1984318"/>
                <a:ext cx="3124200" cy="2947773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FBB6D08-FEF7-04D6-D99D-F697E2923D72}"/>
                </a:ext>
              </a:extLst>
            </p:cNvPr>
            <p:cNvGrpSpPr/>
            <p:nvPr/>
          </p:nvGrpSpPr>
          <p:grpSpPr>
            <a:xfrm>
              <a:off x="5016788" y="2874441"/>
              <a:ext cx="3467101" cy="3182854"/>
              <a:chOff x="4841666" y="2874441"/>
              <a:chExt cx="3467101" cy="318285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5FBD3FC-9751-0E5C-D616-D086E3D633AE}"/>
                  </a:ext>
                </a:extLst>
              </p:cNvPr>
              <p:cNvSpPr/>
              <p:nvPr/>
            </p:nvSpPr>
            <p:spPr>
              <a:xfrm>
                <a:off x="4841666" y="2874441"/>
                <a:ext cx="3467101" cy="3182854"/>
              </a:xfrm>
              <a:prstGeom prst="rect">
                <a:avLst/>
              </a:prstGeom>
              <a:solidFill>
                <a:srgbClr val="2B3D6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34FF068-1E71-2A9C-10D6-E8E4FF3FE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5895"/>
              <a:stretch>
                <a:fillRect/>
              </a:stretch>
            </p:blipFill>
            <p:spPr>
              <a:xfrm>
                <a:off x="5105400" y="3078467"/>
                <a:ext cx="2971800" cy="2811077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DC62151-079C-B40D-BCF2-A8EEBEBC3F2D}"/>
                </a:ext>
              </a:extLst>
            </p:cNvPr>
            <p:cNvGrpSpPr/>
            <p:nvPr/>
          </p:nvGrpSpPr>
          <p:grpSpPr>
            <a:xfrm>
              <a:off x="9423976" y="2874441"/>
              <a:ext cx="3467101" cy="3182854"/>
              <a:chOff x="9423976" y="2874441"/>
              <a:chExt cx="3467101" cy="318285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6A6A637-018C-8125-258B-1F3A6807E95D}"/>
                  </a:ext>
                </a:extLst>
              </p:cNvPr>
              <p:cNvSpPr/>
              <p:nvPr/>
            </p:nvSpPr>
            <p:spPr>
              <a:xfrm>
                <a:off x="9423976" y="2874441"/>
                <a:ext cx="3467101" cy="3182854"/>
              </a:xfrm>
              <a:prstGeom prst="rect">
                <a:avLst/>
              </a:prstGeom>
              <a:solidFill>
                <a:srgbClr val="2B3D6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E58C957-06C2-2427-C467-C25432CE5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1610" y="3079947"/>
                <a:ext cx="3087590" cy="2794338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9757EB8-5D41-80B0-48A8-02D4001179B7}"/>
                </a:ext>
              </a:extLst>
            </p:cNvPr>
            <p:cNvGrpSpPr/>
            <p:nvPr/>
          </p:nvGrpSpPr>
          <p:grpSpPr>
            <a:xfrm>
              <a:off x="5016787" y="6414059"/>
              <a:ext cx="3467101" cy="948647"/>
              <a:chOff x="609600" y="6414059"/>
              <a:chExt cx="3467101" cy="948647"/>
            </a:xfrm>
          </p:grpSpPr>
          <p:sp>
            <p:nvSpPr>
              <p:cNvPr id="54" name="TextBox 8">
                <a:extLst>
                  <a:ext uri="{FF2B5EF4-FFF2-40B4-BE49-F238E27FC236}">
                    <a16:creationId xmlns:a16="http://schemas.microsoft.com/office/drawing/2014/main" id="{5C9DB4FF-9769-2802-172B-F6999B6ECDC7}"/>
                  </a:ext>
                </a:extLst>
              </p:cNvPr>
              <p:cNvSpPr txBox="1"/>
              <p:nvPr/>
            </p:nvSpPr>
            <p:spPr>
              <a:xfrm>
                <a:off x="609600" y="6920276"/>
                <a:ext cx="3467101" cy="4424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49"/>
                  </a:lnSpc>
                </a:pPr>
                <a:r>
                  <a:rPr lang="en-US" sz="1957" dirty="0">
                    <a:solidFill>
                      <a:srgbClr val="2E2E2E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Partners</a:t>
                </a:r>
              </a:p>
            </p:txBody>
          </p:sp>
          <p:sp>
            <p:nvSpPr>
              <p:cNvPr id="55" name="TextBox 9">
                <a:extLst>
                  <a:ext uri="{FF2B5EF4-FFF2-40B4-BE49-F238E27FC236}">
                    <a16:creationId xmlns:a16="http://schemas.microsoft.com/office/drawing/2014/main" id="{46C9BC37-40A6-6E13-9291-9CBBCBCABD5D}"/>
                  </a:ext>
                </a:extLst>
              </p:cNvPr>
              <p:cNvSpPr txBox="1"/>
              <p:nvPr/>
            </p:nvSpPr>
            <p:spPr>
              <a:xfrm>
                <a:off x="609600" y="6414059"/>
                <a:ext cx="3467101" cy="4809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47"/>
                  </a:lnSpc>
                </a:pPr>
                <a:r>
                  <a:rPr lang="en-US" sz="2547" b="1" dirty="0">
                    <a:solidFill>
                      <a:srgbClr val="2E2E2E"/>
                    </a:solidFill>
                    <a:latin typeface="Open Sauce"/>
                    <a:ea typeface="Open Sauce"/>
                    <a:cs typeface="Open Sauce"/>
                    <a:sym typeface="Open Sauce"/>
                  </a:rPr>
                  <a:t>600+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95CEB15-6BF9-6469-C9A3-0C7899FE8D79}"/>
                </a:ext>
              </a:extLst>
            </p:cNvPr>
            <p:cNvGrpSpPr/>
            <p:nvPr/>
          </p:nvGrpSpPr>
          <p:grpSpPr>
            <a:xfrm>
              <a:off x="9371854" y="6442746"/>
              <a:ext cx="3467101" cy="948647"/>
              <a:chOff x="609600" y="6414059"/>
              <a:chExt cx="3467101" cy="948647"/>
            </a:xfrm>
          </p:grpSpPr>
          <p:sp>
            <p:nvSpPr>
              <p:cNvPr id="57" name="TextBox 8">
                <a:extLst>
                  <a:ext uri="{FF2B5EF4-FFF2-40B4-BE49-F238E27FC236}">
                    <a16:creationId xmlns:a16="http://schemas.microsoft.com/office/drawing/2014/main" id="{8BCCF343-A006-3D79-86B3-D1FDAEC2BC10}"/>
                  </a:ext>
                </a:extLst>
              </p:cNvPr>
              <p:cNvSpPr txBox="1"/>
              <p:nvPr/>
            </p:nvSpPr>
            <p:spPr>
              <a:xfrm>
                <a:off x="609600" y="6920276"/>
                <a:ext cx="3467101" cy="4424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49"/>
                  </a:lnSpc>
                </a:pPr>
                <a:r>
                  <a:rPr lang="en-US" sz="1957" dirty="0">
                    <a:solidFill>
                      <a:srgbClr val="2E2E2E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Hours</a:t>
                </a:r>
              </a:p>
            </p:txBody>
          </p:sp>
          <p:sp>
            <p:nvSpPr>
              <p:cNvPr id="58" name="TextBox 9">
                <a:extLst>
                  <a:ext uri="{FF2B5EF4-FFF2-40B4-BE49-F238E27FC236}">
                    <a16:creationId xmlns:a16="http://schemas.microsoft.com/office/drawing/2014/main" id="{2D3BEADD-3451-DFD6-9730-3A18652ED93F}"/>
                  </a:ext>
                </a:extLst>
              </p:cNvPr>
              <p:cNvSpPr txBox="1"/>
              <p:nvPr/>
            </p:nvSpPr>
            <p:spPr>
              <a:xfrm>
                <a:off x="609600" y="6414059"/>
                <a:ext cx="3467101" cy="4809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47"/>
                  </a:lnSpc>
                </a:pPr>
                <a:r>
                  <a:rPr lang="en-US" sz="2547" b="1" dirty="0">
                    <a:solidFill>
                      <a:srgbClr val="2E2E2E"/>
                    </a:solidFill>
                    <a:latin typeface="Open Sauce"/>
                    <a:ea typeface="Open Sauce"/>
                    <a:cs typeface="Open Sauce"/>
                    <a:sym typeface="Open Sauce"/>
                  </a:rPr>
                  <a:t>350,000+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93B0CD-7780-02A4-5C27-AD21094B70D5}"/>
                </a:ext>
              </a:extLst>
            </p:cNvPr>
            <p:cNvGrpSpPr/>
            <p:nvPr/>
          </p:nvGrpSpPr>
          <p:grpSpPr>
            <a:xfrm>
              <a:off x="13797184" y="6414059"/>
              <a:ext cx="3467101" cy="948647"/>
              <a:chOff x="609600" y="6414059"/>
              <a:chExt cx="3467101" cy="948647"/>
            </a:xfrm>
          </p:grpSpPr>
          <p:sp>
            <p:nvSpPr>
              <p:cNvPr id="60" name="TextBox 8">
                <a:extLst>
                  <a:ext uri="{FF2B5EF4-FFF2-40B4-BE49-F238E27FC236}">
                    <a16:creationId xmlns:a16="http://schemas.microsoft.com/office/drawing/2014/main" id="{67888C4D-C41C-8462-F117-4362E453B4FF}"/>
                  </a:ext>
                </a:extLst>
              </p:cNvPr>
              <p:cNvSpPr txBox="1"/>
              <p:nvPr/>
            </p:nvSpPr>
            <p:spPr>
              <a:xfrm>
                <a:off x="609600" y="6920276"/>
                <a:ext cx="3467101" cy="4424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49"/>
                  </a:lnSpc>
                </a:pPr>
                <a:r>
                  <a:rPr lang="en-US" sz="1957" dirty="0">
                    <a:solidFill>
                      <a:srgbClr val="2E2E2E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Dollars</a:t>
                </a:r>
              </a:p>
            </p:txBody>
          </p:sp>
          <p:sp>
            <p:nvSpPr>
              <p:cNvPr id="61" name="TextBox 9">
                <a:extLst>
                  <a:ext uri="{FF2B5EF4-FFF2-40B4-BE49-F238E27FC236}">
                    <a16:creationId xmlns:a16="http://schemas.microsoft.com/office/drawing/2014/main" id="{8D14F8A7-888D-8282-7DFB-9ABDDA30F919}"/>
                  </a:ext>
                </a:extLst>
              </p:cNvPr>
              <p:cNvSpPr txBox="1"/>
              <p:nvPr/>
            </p:nvSpPr>
            <p:spPr>
              <a:xfrm>
                <a:off x="609600" y="6414059"/>
                <a:ext cx="3467101" cy="4809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47"/>
                  </a:lnSpc>
                </a:pPr>
                <a:r>
                  <a:rPr lang="en-US" sz="2547" b="1" dirty="0">
                    <a:solidFill>
                      <a:srgbClr val="2E2E2E"/>
                    </a:solidFill>
                    <a:latin typeface="Open Sauce"/>
                    <a:ea typeface="Open Sauce"/>
                    <a:cs typeface="Open Sauce"/>
                    <a:sym typeface="Open Sauce"/>
                  </a:rPr>
                  <a:t>5,000,000+</a:t>
                </a:r>
              </a:p>
            </p:txBody>
          </p:sp>
        </p:grpSp>
      </p:grpSp>
      <p:pic>
        <p:nvPicPr>
          <p:cNvPr id="2062" name="Picture 14">
            <a:extLst>
              <a:ext uri="{FF2B5EF4-FFF2-40B4-BE49-F238E27FC236}">
                <a16:creationId xmlns:a16="http://schemas.microsoft.com/office/drawing/2014/main" id="{121CFBC9-1801-74A8-3C38-65910523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4" y="233498"/>
            <a:ext cx="6666071" cy="21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extBox 1">
            <a:extLst>
              <a:ext uri="{FF2B5EF4-FFF2-40B4-BE49-F238E27FC236}">
                <a16:creationId xmlns:a16="http://schemas.microsoft.com/office/drawing/2014/main" id="{F4BED148-4AC5-1E0E-CDC9-53899FF0C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017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5FE679-A68E-F49A-1D3C-5758E54A1A06}"/>
              </a:ext>
            </a:extLst>
          </p:cNvPr>
          <p:cNvSpPr txBox="1"/>
          <p:nvPr/>
        </p:nvSpPr>
        <p:spPr>
          <a:xfrm>
            <a:off x="0" y="1258778"/>
            <a:ext cx="121920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004071">
                    <a:lumMod val="75000"/>
                  </a:srgbClr>
                </a:solidFill>
                <a:latin typeface="Aptos Display" panose="02110004020202020204"/>
              </a:rPr>
              <a:t>Highlighted Industry Experiences</a:t>
            </a:r>
          </a:p>
        </p:txBody>
      </p:sp>
    </p:spTree>
    <p:extLst>
      <p:ext uri="{BB962C8B-B14F-4D97-AF65-F5344CB8AC3E}">
        <p14:creationId xmlns:p14="http://schemas.microsoft.com/office/powerpoint/2010/main" val="3908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E3186-CEA1-1738-3D44-606681D6C50B}"/>
              </a:ext>
            </a:extLst>
          </p:cNvPr>
          <p:cNvSpPr txBox="1"/>
          <p:nvPr/>
        </p:nvSpPr>
        <p:spPr>
          <a:xfrm>
            <a:off x="0" y="1258778"/>
            <a:ext cx="121920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004071">
                    <a:lumMod val="75000"/>
                  </a:srgbClr>
                </a:solidFill>
                <a:latin typeface="Aptos Display" panose="02110004020202020204"/>
              </a:rPr>
              <a:t>Expanding Opportunities</a:t>
            </a:r>
          </a:p>
        </p:txBody>
      </p:sp>
      <p:graphicFrame>
        <p:nvGraphicFramePr>
          <p:cNvPr id="3" name="TextBox 1">
            <a:extLst>
              <a:ext uri="{FF2B5EF4-FFF2-40B4-BE49-F238E27FC236}">
                <a16:creationId xmlns:a16="http://schemas.microsoft.com/office/drawing/2014/main" id="{4AAB8F0E-163B-8D75-0CE5-B374E2C0E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7370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02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2E0418-B985-A3FC-93FC-2C36B1826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1734"/>
          <a:stretch>
            <a:fillRect/>
          </a:stretch>
        </p:blipFill>
        <p:spPr>
          <a:xfrm>
            <a:off x="9436" y="-12189"/>
            <a:ext cx="7858547" cy="6857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A50D9-C04A-3505-9EE9-280B48A3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41" r="5208"/>
          <a:stretch>
            <a:fillRect/>
          </a:stretch>
        </p:blipFill>
        <p:spPr>
          <a:xfrm>
            <a:off x="7858551" y="10"/>
            <a:ext cx="4333449" cy="68579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99146" y="-828761"/>
            <a:ext cx="3177919" cy="1220779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868358" y="1858645"/>
            <a:ext cx="6857998" cy="315286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6537A4-07E4-0E22-D14E-018FE569F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2980971" y="-2987065"/>
            <a:ext cx="1632206" cy="759414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5000"/>
                </a:schemeClr>
              </a:gs>
              <a:gs pos="42000">
                <a:schemeClr val="accent5">
                  <a:alpha val="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DF39DD-D69A-31B8-53C1-94595DDD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045785" y="1311995"/>
            <a:ext cx="3152865" cy="555208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3000"/>
                </a:schemeClr>
              </a:gs>
              <a:gs pos="42000">
                <a:schemeClr val="accent5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9913" y="-314653"/>
            <a:ext cx="2146948" cy="1219835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CAD7B-75C3-D135-AC6F-D67D42CF31D3}"/>
              </a:ext>
            </a:extLst>
          </p:cNvPr>
          <p:cNvSpPr txBox="1"/>
          <p:nvPr/>
        </p:nvSpPr>
        <p:spPr>
          <a:xfrm>
            <a:off x="838201" y="4094415"/>
            <a:ext cx="6755948" cy="1725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Jon Wade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Wetzel County Technical Education Center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31A9CD-7DCC-4A2F-A3A5-54F91317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6897056" y="1541165"/>
            <a:ext cx="6857998" cy="37634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95000"/>
                </a:schemeClr>
              </a:gs>
              <a:gs pos="38000">
                <a:schemeClr val="accent2">
                  <a:alpha val="0"/>
                </a:schemeClr>
              </a:gs>
            </a:gsLst>
            <a:lin ang="60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VDE 1">
      <a:dk1>
        <a:sysClr val="windowText" lastClr="000000"/>
      </a:dk1>
      <a:lt1>
        <a:sysClr val="window" lastClr="FFFFFF"/>
      </a:lt1>
      <a:dk2>
        <a:srgbClr val="60636B"/>
      </a:dk2>
      <a:lt2>
        <a:srgbClr val="D1D3D4"/>
      </a:lt2>
      <a:accent1>
        <a:srgbClr val="00133F"/>
      </a:accent1>
      <a:accent2>
        <a:srgbClr val="004071"/>
      </a:accent2>
      <a:accent3>
        <a:srgbClr val="289048"/>
      </a:accent3>
      <a:accent4>
        <a:srgbClr val="A7253F"/>
      </a:accent4>
      <a:accent5>
        <a:srgbClr val="ED9E47"/>
      </a:accent5>
      <a:accent6>
        <a:srgbClr val="F0B51D"/>
      </a:accent6>
      <a:hlink>
        <a:srgbClr val="763F98"/>
      </a:hlink>
      <a:folHlink>
        <a:srgbClr val="007B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VDE-Blue-Theme">
  <a:themeElements>
    <a:clrScheme name="WVDE Colors">
      <a:dk1>
        <a:srgbClr val="55595C"/>
      </a:dk1>
      <a:lt1>
        <a:srgbClr val="FFFFFF"/>
      </a:lt1>
      <a:dk2>
        <a:srgbClr val="444951"/>
      </a:dk2>
      <a:lt2>
        <a:srgbClr val="E7E6E6"/>
      </a:lt2>
      <a:accent1>
        <a:srgbClr val="00709B"/>
      </a:accent1>
      <a:accent2>
        <a:srgbClr val="C9AB57"/>
      </a:accent2>
      <a:accent3>
        <a:srgbClr val="824C3C"/>
      </a:accent3>
      <a:accent4>
        <a:srgbClr val="E7AF2B"/>
      </a:accent4>
      <a:accent5>
        <a:srgbClr val="5B9BD5"/>
      </a:accent5>
      <a:accent6>
        <a:srgbClr val="35AA4E"/>
      </a:accent6>
      <a:hlink>
        <a:srgbClr val="00709B"/>
      </a:hlink>
      <a:folHlink>
        <a:srgbClr val="00709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DE-Blue-Theme" id="{D78C6B5F-60E8-1B47-82F6-F07816BF6DAB}" vid="{E7E72C0D-6EB4-3742-8446-CF1A040524D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F836866F5E84CB43DDB679D2220FB" ma:contentTypeVersion="15" ma:contentTypeDescription="Create a new document." ma:contentTypeScope="" ma:versionID="9906420e2aaa4a3a79003dd481d01271">
  <xsd:schema xmlns:xsd="http://www.w3.org/2001/XMLSchema" xmlns:xs="http://www.w3.org/2001/XMLSchema" xmlns:p="http://schemas.microsoft.com/office/2006/metadata/properties" xmlns:ns2="7c1e733c-84e5-4b97-9fc9-2c71e2aa02ce" xmlns:ns3="e3d5da00-bad7-46c6-8023-5e6db9de6c4a" targetNamespace="http://schemas.microsoft.com/office/2006/metadata/properties" ma:root="true" ma:fieldsID="01b82b3ceda42bbab73ba822192517e7" ns2:_="" ns3:_="">
    <xsd:import namespace="7c1e733c-84e5-4b97-9fc9-2c71e2aa02ce"/>
    <xsd:import namespace="e3d5da00-bad7-46c6-8023-5e6db9de6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e733c-84e5-4b97-9fc9-2c71e2aa0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f1c258c-cfe4-4d0a-8fd9-d7c5ce661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5da00-bad7-46c6-8023-5e6db9de6c4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66a1be2-bb64-4483-bed0-a1fb5676a86e}" ma:internalName="TaxCatchAll" ma:showField="CatchAllData" ma:web="e3d5da00-bad7-46c6-8023-5e6db9de6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d5da00-bad7-46c6-8023-5e6db9de6c4a" xsi:nil="true"/>
    <lcf76f155ced4ddcb4097134ff3c332f xmlns="7c1e733c-84e5-4b97-9fc9-2c71e2aa02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9C0782-B918-4599-9318-EAC2035722DD}"/>
</file>

<file path=customXml/itemProps2.xml><?xml version="1.0" encoding="utf-8"?>
<ds:datastoreItem xmlns:ds="http://schemas.openxmlformats.org/officeDocument/2006/customXml" ds:itemID="{B374BF54-73A1-41FC-A2F4-BE62F629A001}"/>
</file>

<file path=customXml/itemProps3.xml><?xml version="1.0" encoding="utf-8"?>
<ds:datastoreItem xmlns:ds="http://schemas.openxmlformats.org/officeDocument/2006/customXml" ds:itemID="{B6D64A78-6A03-4428-80EA-0C8E534A5649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Calibri</vt:lpstr>
      <vt:lpstr>Fira Sans Light</vt:lpstr>
      <vt:lpstr>Montserrat</vt:lpstr>
      <vt:lpstr>Open Sauce</vt:lpstr>
      <vt:lpstr>Office Theme</vt:lpstr>
      <vt:lpstr>WVDE-Blue-Theme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Canter</dc:creator>
  <cp:lastModifiedBy>Adam Canter</cp:lastModifiedBy>
  <cp:revision>1</cp:revision>
  <dcterms:created xsi:type="dcterms:W3CDTF">2026-05-08T12:20:59Z</dcterms:created>
  <dcterms:modified xsi:type="dcterms:W3CDTF">2026-05-08T15:48:26Z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0f4a70-4b6c-4bd4-a002-31edb9c00abe_Enabled">
    <vt:lpwstr>true</vt:lpwstr>
  </property>
  <property fmtid="{D5CDD505-2E9C-101B-9397-08002B2CF9AE}" pid="3" name="MSIP_Label_460f4a70-4b6c-4bd4-a002-31edb9c00abe_SetDate">
    <vt:lpwstr>2026-05-08T15:21:50Z</vt:lpwstr>
  </property>
  <property fmtid="{D5CDD505-2E9C-101B-9397-08002B2CF9AE}" pid="4" name="MSIP_Label_460f4a70-4b6c-4bd4-a002-31edb9c00abe_Method">
    <vt:lpwstr>Standard</vt:lpwstr>
  </property>
  <property fmtid="{D5CDD505-2E9C-101B-9397-08002B2CF9AE}" pid="5" name="MSIP_Label_460f4a70-4b6c-4bd4-a002-31edb9c00abe_Name">
    <vt:lpwstr>General</vt:lpwstr>
  </property>
  <property fmtid="{D5CDD505-2E9C-101B-9397-08002B2CF9AE}" pid="6" name="MSIP_Label_460f4a70-4b6c-4bd4-a002-31edb9c00abe_SiteId">
    <vt:lpwstr>e019b04b-330c-467a-8bae-09fb17374d6a</vt:lpwstr>
  </property>
  <property fmtid="{D5CDD505-2E9C-101B-9397-08002B2CF9AE}" pid="7" name="MSIP_Label_460f4a70-4b6c-4bd4-a002-31edb9c00abe_ActionId">
    <vt:lpwstr>fde421cc-d638-4958-8f99-228b540b5f69</vt:lpwstr>
  </property>
  <property fmtid="{D5CDD505-2E9C-101B-9397-08002B2CF9AE}" pid="8" name="MSIP_Label_460f4a70-4b6c-4bd4-a002-31edb9c00abe_ContentBits">
    <vt:lpwstr>0</vt:lpwstr>
  </property>
  <property fmtid="{D5CDD505-2E9C-101B-9397-08002B2CF9AE}" pid="9" name="MSIP_Label_460f4a70-4b6c-4bd4-a002-31edb9c00abe_Tag">
    <vt:lpwstr>10, 3, 0, 1</vt:lpwstr>
  </property>
  <property fmtid="{D5CDD505-2E9C-101B-9397-08002B2CF9AE}" pid="10" name="ContentTypeId">
    <vt:lpwstr>0x0101001FCF836866F5E84CB43DDB679D2220FB</vt:lpwstr>
  </property>
</Properties>
</file>