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8.9</c:v>
                </c:pt>
                <c:pt idx="1">
                  <c:v>12.8</c:v>
                </c:pt>
                <c:pt idx="2">
                  <c:v>23.8</c:v>
                </c:pt>
                <c:pt idx="3">
                  <c:v>9.4</c:v>
                </c:pt>
                <c:pt idx="4">
                  <c:v>14.4</c:v>
                </c:pt>
                <c:pt idx="5">
                  <c:v>27.9</c:v>
                </c:pt>
                <c:pt idx="6">
                  <c:v>18.5</c:v>
                </c:pt>
                <c:pt idx="7">
                  <c:v>45.9</c:v>
                </c:pt>
                <c:pt idx="8">
                  <c:v>76.6</c:v>
                </c:pt>
                <c:pt idx="9">
                  <c:v>73.1</c:v>
                </c:pt>
                <c:pt idx="10">
                  <c:v>19.5</c:v>
                </c:pt>
                <c:pt idx="11">
                  <c:v>65.4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91.1</c:v>
                </c:pt>
                <c:pt idx="1">
                  <c:v>87.2</c:v>
                </c:pt>
                <c:pt idx="2">
                  <c:v>76.2</c:v>
                </c:pt>
                <c:pt idx="3">
                  <c:v>90.6</c:v>
                </c:pt>
                <c:pt idx="4">
                  <c:v>85.6</c:v>
                </c:pt>
                <c:pt idx="5">
                  <c:v>72.1</c:v>
                </c:pt>
                <c:pt idx="6">
                  <c:v>81.5</c:v>
                </c:pt>
                <c:pt idx="7">
                  <c:v>54.1</c:v>
                </c:pt>
                <c:pt idx="8">
                  <c:v>23.4</c:v>
                </c:pt>
                <c:pt idx="9">
                  <c:v>26.9</c:v>
                </c:pt>
                <c:pt idx="10">
                  <c:v>80.5</c:v>
                </c:pt>
                <c:pt idx="11">
                  <c:v>34.6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2.7</c:v>
                </c:pt>
                <c:pt idx="1">
                  <c:v>3.8</c:v>
                </c:pt>
                <c:pt idx="2">
                  <c:v>7.1</c:v>
                </c:pt>
                <c:pt idx="3">
                  <c:v>2.8</c:v>
                </c:pt>
                <c:pt idx="4">
                  <c:v>4.3</c:v>
                </c:pt>
                <c:pt idx="5">
                  <c:v>8.4</c:v>
                </c:pt>
                <c:pt idx="6">
                  <c:v>5.6</c:v>
                </c:pt>
                <c:pt idx="7">
                  <c:v>13.8</c:v>
                </c:pt>
                <c:pt idx="8">
                  <c:v>23.0</c:v>
                </c:pt>
                <c:pt idx="9">
                  <c:v>21.9</c:v>
                </c:pt>
                <c:pt idx="10">
                  <c:v>5.9</c:v>
                </c:pt>
                <c:pt idx="11">
                  <c:v>19.6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27.3</c:v>
                </c:pt>
                <c:pt idx="1">
                  <c:v>26.2</c:v>
                </c:pt>
                <c:pt idx="2">
                  <c:v>22.9</c:v>
                </c:pt>
                <c:pt idx="3">
                  <c:v>27.2</c:v>
                </c:pt>
                <c:pt idx="4">
                  <c:v>25.7</c:v>
                </c:pt>
                <c:pt idx="5">
                  <c:v>21.6</c:v>
                </c:pt>
                <c:pt idx="6">
                  <c:v>24.5</c:v>
                </c:pt>
                <c:pt idx="7">
                  <c:v>16.2</c:v>
                </c:pt>
                <c:pt idx="8">
                  <c:v>7.0</c:v>
                </c:pt>
                <c:pt idx="9">
                  <c:v>8.1</c:v>
                </c:pt>
                <c:pt idx="10">
                  <c:v>24.2</c:v>
                </c:pt>
                <c:pt idx="11">
                  <c:v>10.4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232473608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26436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94431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737031071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305440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629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59</cp:revision>
  <dcterms:created xsi:type="dcterms:W3CDTF">2009-10-06T19:28:36Z</dcterms:created>
  <dcterms:modified xsi:type="dcterms:W3CDTF">2015-05-13T14:14:47Z</dcterms:modified>
</cp:coreProperties>
</file>