
<file path=[Content_Types].xml><?xml version="1.0" encoding="utf-8"?>
<Types xmlns="http://schemas.openxmlformats.org/package/2006/content-types">
  <Default Extension="bmp" ContentType="image/bmp"/>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2" r:id="rId1"/>
  </p:sldMasterIdLst>
  <p:sldIdLst>
    <p:sldId id="257" r:id="rId2"/>
    <p:sldId id="260" r:id="rId3"/>
    <p:sldId id="261" r:id="rId4"/>
    <p:sldId id="258" r:id="rId5"/>
    <p:sldId id="259" r:id="rId6"/>
    <p:sldId id="262" r:id="rId7"/>
    <p:sldId id="264" r:id="rId8"/>
    <p:sldId id="266"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9" d="100"/>
          <a:sy n="89" d="100"/>
        </p:scale>
        <p:origin x="97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ectangle 15"/>
          <p:cNvSpPr/>
          <p:nvPr/>
        </p:nvSpPr>
        <p:spPr>
          <a:xfrm>
            <a:off x="0" y="0"/>
            <a:ext cx="9144000" cy="6858000"/>
          </a:xfrm>
          <a:prstGeom prst="rect">
            <a:avLst/>
          </a:prstGeom>
          <a:blipFill dpi="0" rotWithShape="1">
            <a:blip r:embed="rId2">
              <a:alphaModFix amt="45000"/>
              <a:duotone>
                <a:schemeClr val="accent2">
                  <a:shade val="45000"/>
                  <a:satMod val="135000"/>
                </a:schemeClr>
                <a:prstClr val="white"/>
              </a:duotone>
            </a:blip>
            <a:srcRect/>
            <a:tile tx="-31750" ty="-120650" sx="100000" sy="100000" flip="xy" algn="tl"/>
          </a:blipFill>
          <a:ln w="19050" cmpd="sng">
            <a:noFill/>
            <a:miter lim="800000"/>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80902" y="1275025"/>
            <a:ext cx="7182197" cy="4307950"/>
          </a:xfrm>
          <a:prstGeom prst="rect">
            <a:avLst/>
          </a:prstGeom>
          <a:solidFill>
            <a:sysClr val="window" lastClr="FFFFFF"/>
          </a:solidFill>
          <a:ln w="6350" cap="flat" cmpd="sng" algn="ctr">
            <a:solidFill>
              <a:schemeClr val="tx1">
                <a:lumMod val="75000"/>
              </a:schemeClr>
            </a:solidFill>
            <a:prstDash val="solid"/>
          </a:ln>
          <a:effectLst>
            <a:outerShdw blurRad="63500" algn="ctr" rotWithShape="0">
              <a:prstClr val="black">
                <a:alpha val="40000"/>
              </a:prstClr>
            </a:outerShdw>
            <a:softEdge rad="0"/>
          </a:effectLst>
        </p:spPr>
      </p:sp>
      <p:sp>
        <p:nvSpPr>
          <p:cNvPr id="11" name="Rectangle 10"/>
          <p:cNvSpPr/>
          <p:nvPr/>
        </p:nvSpPr>
        <p:spPr>
          <a:xfrm>
            <a:off x="1088136" y="1385316"/>
            <a:ext cx="6967728" cy="4087368"/>
          </a:xfrm>
          <a:prstGeom prst="rect">
            <a:avLst/>
          </a:prstGeom>
          <a:solidFill>
            <a:schemeClr val="bg2"/>
          </a:solidFill>
          <a:ln w="6350" cap="sq" cmpd="sng" algn="ctr">
            <a:noFill/>
            <a:prstDash val="solid"/>
            <a:miter lim="800000"/>
          </a:ln>
          <a:effectLst/>
        </p:spPr>
      </p:sp>
      <p:sp>
        <p:nvSpPr>
          <p:cNvPr id="15" name="Rectangle 14"/>
          <p:cNvSpPr/>
          <p:nvPr/>
        </p:nvSpPr>
        <p:spPr>
          <a:xfrm>
            <a:off x="3794760" y="1274764"/>
            <a:ext cx="1554480" cy="640080"/>
          </a:xfrm>
          <a:prstGeom prst="rect">
            <a:avLst/>
          </a:prstGeom>
          <a:solidFill>
            <a:schemeClr val="accent1"/>
          </a:solidFill>
          <a:ln>
            <a:noFill/>
          </a:ln>
          <a:effectLst>
            <a:outerShdw blurRad="38100" dist="635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3886200" y="1274765"/>
            <a:ext cx="1371600" cy="548640"/>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71281" y="2091263"/>
            <a:ext cx="6801440" cy="2590800"/>
          </a:xfrm>
        </p:spPr>
        <p:txBody>
          <a:bodyPr tIns="45720" bIns="45720" anchor="ctr">
            <a:noAutofit/>
          </a:bodyPr>
          <a:lstStyle>
            <a:lvl1pPr algn="ctr">
              <a:lnSpc>
                <a:spcPct val="83000"/>
              </a:lnSpc>
              <a:defRPr kumimoji="0" lang="en-US" sz="6200" b="0" i="0" u="none" strike="noStrike" kern="1200" cap="all" spc="-100" normalizeH="0" baseline="0">
                <a:ln>
                  <a:noFill/>
                </a:ln>
                <a:solidFill>
                  <a:sysClr val="window" lastClr="FFFFFF"/>
                </a:solidFill>
                <a:effectLst>
                  <a:outerShdw blurRad="38100" dist="12700" dir="2700000" algn="tl" rotWithShape="0">
                    <a:prstClr val="black">
                      <a:alpha val="40000"/>
                    </a:prstClr>
                  </a:outerShdw>
                </a:effectLst>
                <a:uLnTx/>
                <a:uFillTx/>
                <a:latin typeface="+mj-lt"/>
                <a:ea typeface="+mn-ea"/>
                <a:cs typeface="+mn-cs"/>
              </a:defRPr>
            </a:lvl1pPr>
          </a:lstStyle>
          <a:p>
            <a:r>
              <a:rPr lang="en-US" smtClean="0"/>
              <a:t>Click to edit Master title style</a:t>
            </a:r>
            <a:endParaRPr lang="en-US" dirty="0"/>
          </a:p>
        </p:txBody>
      </p:sp>
      <p:sp>
        <p:nvSpPr>
          <p:cNvPr id="3" name="Subtitle 2"/>
          <p:cNvSpPr>
            <a:spLocks noGrp="1"/>
          </p:cNvSpPr>
          <p:nvPr>
            <p:ph type="subTitle" idx="1"/>
          </p:nvPr>
        </p:nvSpPr>
        <p:spPr>
          <a:xfrm>
            <a:off x="1171575" y="4682062"/>
            <a:ext cx="6803136" cy="502920"/>
          </a:xfrm>
        </p:spPr>
        <p:txBody>
          <a:bodyPr>
            <a:normAutofit/>
          </a:bodyPr>
          <a:lstStyle>
            <a:lvl1pPr marL="0" indent="0" algn="ctr">
              <a:spcBef>
                <a:spcPts val="0"/>
              </a:spcBef>
              <a:buNone/>
              <a:defRPr sz="1400" spc="80" baseline="0">
                <a:solidFill>
                  <a:schemeClr val="tx2"/>
                </a:solidFill>
              </a:defRPr>
            </a:lvl1pPr>
            <a:lvl2pPr marL="457200" indent="0" algn="ctr">
              <a:buNone/>
              <a:defRPr sz="1400"/>
            </a:lvl2pPr>
            <a:lvl3pPr marL="914400" indent="0" algn="ctr">
              <a:buNone/>
              <a:defRPr sz="1400"/>
            </a:lvl3pPr>
            <a:lvl4pPr marL="1371600" indent="0" algn="ctr">
              <a:buNone/>
              <a:defRPr sz="1400"/>
            </a:lvl4pPr>
            <a:lvl5pPr marL="1828800" indent="0" algn="ctr">
              <a:buNone/>
              <a:defRPr sz="1400"/>
            </a:lvl5pPr>
            <a:lvl6pPr marL="2286000" indent="0" algn="ctr">
              <a:buNone/>
              <a:defRPr sz="1400"/>
            </a:lvl6pPr>
            <a:lvl7pPr marL="2743200" indent="0" algn="ctr">
              <a:buNone/>
              <a:defRPr sz="1400"/>
            </a:lvl7pPr>
            <a:lvl8pPr marL="3200400" indent="0" algn="ctr">
              <a:buNone/>
              <a:defRPr sz="1400"/>
            </a:lvl8pPr>
            <a:lvl9pPr marL="3657600" indent="0" algn="ctr">
              <a:buNone/>
              <a:defRPr sz="1400"/>
            </a:lvl9pPr>
          </a:lstStyle>
          <a:p>
            <a:r>
              <a:rPr lang="en-US" smtClean="0"/>
              <a:t>Click to edit Master subtitle style</a:t>
            </a:r>
            <a:endParaRPr lang="en-US" dirty="0"/>
          </a:p>
        </p:txBody>
      </p:sp>
      <p:sp>
        <p:nvSpPr>
          <p:cNvPr id="20" name="Date Placeholder 19"/>
          <p:cNvSpPr>
            <a:spLocks noGrp="1"/>
          </p:cNvSpPr>
          <p:nvPr>
            <p:ph type="dt" sz="half" idx="10"/>
          </p:nvPr>
        </p:nvSpPr>
        <p:spPr>
          <a:xfrm>
            <a:off x="3931920" y="1334222"/>
            <a:ext cx="1280160" cy="457200"/>
          </a:xfrm>
        </p:spPr>
        <p:txBody>
          <a:bodyPr/>
          <a:lstStyle>
            <a:lvl1pPr algn="ctr">
              <a:defRPr sz="1100" spc="0" baseline="0">
                <a:solidFill>
                  <a:srgbClr val="FFFFFF"/>
                </a:solidFill>
                <a:latin typeface="+mn-lt"/>
              </a:defRPr>
            </a:lvl1pPr>
          </a:lstStyle>
          <a:p>
            <a:fld id="{2C0F5238-4E01-43D6-B383-8737D844B828}" type="datetimeFigureOut">
              <a:rPr lang="en-US" smtClean="0"/>
              <a:t>9/10/2019</a:t>
            </a:fld>
            <a:endParaRPr lang="en-US"/>
          </a:p>
        </p:txBody>
      </p:sp>
      <p:sp>
        <p:nvSpPr>
          <p:cNvPr id="21" name="Footer Placeholder 20"/>
          <p:cNvSpPr>
            <a:spLocks noGrp="1"/>
          </p:cNvSpPr>
          <p:nvPr>
            <p:ph type="ftr" sz="quarter" idx="11"/>
          </p:nvPr>
        </p:nvSpPr>
        <p:spPr>
          <a:xfrm>
            <a:off x="1104936" y="5211060"/>
            <a:ext cx="4429125" cy="228600"/>
          </a:xfrm>
        </p:spPr>
        <p:txBody>
          <a:bodyPr/>
          <a:lstStyle>
            <a:lvl1pPr algn="l">
              <a:defRPr sz="900">
                <a:solidFill>
                  <a:schemeClr val="tx2"/>
                </a:solidFill>
              </a:defRPr>
            </a:lvl1pPr>
          </a:lstStyle>
          <a:p>
            <a:endParaRPr lang="en-US"/>
          </a:p>
        </p:txBody>
      </p:sp>
      <p:sp>
        <p:nvSpPr>
          <p:cNvPr id="22" name="Slide Number Placeholder 21"/>
          <p:cNvSpPr>
            <a:spLocks noGrp="1"/>
          </p:cNvSpPr>
          <p:nvPr>
            <p:ph type="sldNum" sz="quarter" idx="12"/>
          </p:nvPr>
        </p:nvSpPr>
        <p:spPr>
          <a:xfrm>
            <a:off x="6455190" y="5212080"/>
            <a:ext cx="1583911" cy="228600"/>
          </a:xfrm>
        </p:spPr>
        <p:txBody>
          <a:bodyPr/>
          <a:lstStyle>
            <a:lvl1pPr>
              <a:defRPr>
                <a:solidFill>
                  <a:schemeClr val="tx2"/>
                </a:solidFill>
              </a:defRPr>
            </a:lvl1pPr>
          </a:lstStyle>
          <a:p>
            <a:fld id="{198720A4-1EC3-4BF9-BB91-37266585C403}" type="slidenum">
              <a:rPr lang="en-US" smtClean="0"/>
              <a:t>‹#›</a:t>
            </a:fld>
            <a:endParaRPr lang="en-US"/>
          </a:p>
        </p:txBody>
      </p:sp>
    </p:spTree>
    <p:extLst>
      <p:ext uri="{BB962C8B-B14F-4D97-AF65-F5344CB8AC3E}">
        <p14:creationId xmlns:p14="http://schemas.microsoft.com/office/powerpoint/2010/main" val="24896605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C0F5238-4E01-43D6-B383-8737D844B828}" type="datetimeFigureOut">
              <a:rPr lang="en-US" smtClean="0"/>
              <a:t>9/10/2019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8720A4-1EC3-4BF9-BB91-37266585C403}" type="slidenum">
              <a:rPr lang="en-US" smtClean="0"/>
              <a:t>‹#›</a:t>
            </a:fld>
            <a:endParaRPr lang="en-US"/>
          </a:p>
        </p:txBody>
      </p:sp>
    </p:spTree>
    <p:extLst>
      <p:ext uri="{BB962C8B-B14F-4D97-AF65-F5344CB8AC3E}">
        <p14:creationId xmlns:p14="http://schemas.microsoft.com/office/powerpoint/2010/main" val="3275352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3700" y="762000"/>
            <a:ext cx="1771650" cy="52578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762000"/>
            <a:ext cx="6057900" cy="52578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C0F5238-4E01-43D6-B383-8737D844B828}" type="datetimeFigureOut">
              <a:rPr lang="en-US" smtClean="0"/>
              <a:t>9/10/2019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8720A4-1EC3-4BF9-BB91-37266585C403}" type="slidenum">
              <a:rPr lang="en-US" smtClean="0"/>
              <a:t>‹#›</a:t>
            </a:fld>
            <a:endParaRPr lang="en-US"/>
          </a:p>
        </p:txBody>
      </p:sp>
    </p:spTree>
    <p:extLst>
      <p:ext uri="{BB962C8B-B14F-4D97-AF65-F5344CB8AC3E}">
        <p14:creationId xmlns:p14="http://schemas.microsoft.com/office/powerpoint/2010/main" val="21473116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3_Title Slide">
    <p:spTree>
      <p:nvGrpSpPr>
        <p:cNvPr id="1" name=""/>
        <p:cNvGrpSpPr/>
        <p:nvPr/>
      </p:nvGrpSpPr>
      <p:grpSpPr>
        <a:xfrm>
          <a:off x="0" y="0"/>
          <a:ext cx="0" cy="0"/>
          <a:chOff x="0" y="0"/>
          <a:chExt cx="0" cy="0"/>
        </a:xfrm>
      </p:grpSpPr>
      <p:sp>
        <p:nvSpPr>
          <p:cNvPr id="8" name="Rectangle 7"/>
          <p:cNvSpPr/>
          <p:nvPr userDrawn="1"/>
        </p:nvSpPr>
        <p:spPr>
          <a:xfrm>
            <a:off x="234951" y="227015"/>
            <a:ext cx="6178550" cy="6397625"/>
          </a:xfrm>
          <a:prstGeom prst="rect">
            <a:avLst/>
          </a:prstGeom>
          <a:solidFill>
            <a:srgbClr val="1B2C69"/>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350" dirty="0"/>
          </a:p>
        </p:txBody>
      </p:sp>
      <p:pic>
        <p:nvPicPr>
          <p:cNvPr id="9" name="Picture 2" descr="S:\secretary\communications\Logo Library\DHHR Bureau logos\DHHR_2013_BMS.jpg"/>
          <p:cNvPicPr>
            <a:picLocks noChangeAspect="1" noChangeArrowheads="1"/>
          </p:cNvPicPr>
          <p:nvPr userDrawn="1"/>
        </p:nvPicPr>
        <p:blipFill>
          <a:blip r:embed="rId2" cstate="print">
            <a:clrChange>
              <a:clrFrom>
                <a:srgbClr val="FFFFFE"/>
              </a:clrFrom>
              <a:clrTo>
                <a:srgbClr val="FFFFFE">
                  <a:alpha val="0"/>
                </a:srgbClr>
              </a:clrTo>
            </a:clrChange>
            <a:extLst>
              <a:ext uri="{28A0092B-C50C-407E-A947-70E740481C1C}">
                <a14:useLocalDpi xmlns:a14="http://schemas.microsoft.com/office/drawing/2010/main" val="0"/>
              </a:ext>
            </a:extLst>
          </a:blip>
          <a:srcRect/>
          <a:stretch>
            <a:fillRect/>
          </a:stretch>
        </p:blipFill>
        <p:spPr bwMode="auto">
          <a:xfrm>
            <a:off x="6942138" y="5016500"/>
            <a:ext cx="1600200" cy="1347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73100" y="2625727"/>
            <a:ext cx="5334000" cy="600075"/>
          </a:xfrm>
        </p:spPr>
        <p:txBody>
          <a:bodyPr lIns="0" tIns="0" rIns="0" bIns="0">
            <a:noAutofit/>
          </a:bodyPr>
          <a:lstStyle>
            <a:lvl1pPr>
              <a:defRPr sz="3000" b="1">
                <a:solidFill>
                  <a:schemeClr val="bg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73100" y="3225800"/>
            <a:ext cx="5334000" cy="1028700"/>
          </a:xfrm>
        </p:spPr>
        <p:txBody>
          <a:bodyPr lIns="0" tIns="0" rIns="0" bIns="0">
            <a:noAutofit/>
          </a:bodyPr>
          <a:lstStyle>
            <a:lvl1pPr marL="0" indent="0" algn="ctr">
              <a:lnSpc>
                <a:spcPts val="3000"/>
              </a:lnSpc>
              <a:spcBef>
                <a:spcPts val="0"/>
              </a:spcBef>
              <a:buNone/>
              <a:defRPr sz="2700" b="0" i="0" cap="none" baseline="0">
                <a:solidFill>
                  <a:schemeClr val="bg1"/>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smtClean="0"/>
              <a:t>Click to edit Master subtitle style</a:t>
            </a:r>
            <a:endParaRPr lang="en-US" dirty="0"/>
          </a:p>
        </p:txBody>
      </p:sp>
      <p:sp>
        <p:nvSpPr>
          <p:cNvPr id="18" name="Picture Placeholder 17"/>
          <p:cNvSpPr>
            <a:spLocks noGrp="1"/>
          </p:cNvSpPr>
          <p:nvPr>
            <p:ph type="pic" sz="quarter" idx="13"/>
          </p:nvPr>
        </p:nvSpPr>
        <p:spPr>
          <a:xfrm>
            <a:off x="6457950" y="227360"/>
            <a:ext cx="1447800" cy="960091"/>
          </a:xfrm>
        </p:spPr>
        <p:txBody>
          <a:bodyPr lIns="0" tIns="0" rIns="0" bIns="0" rtlCol="0" anchor="ctr" anchorCtr="1">
            <a:normAutofit/>
          </a:bodyPr>
          <a:lstStyle>
            <a:lvl1pPr marL="0" indent="0" algn="ctr">
              <a:buFontTx/>
              <a:buNone/>
              <a:defRPr sz="750" baseline="0"/>
            </a:lvl1pPr>
          </a:lstStyle>
          <a:p>
            <a:pPr lvl="0"/>
            <a:r>
              <a:rPr lang="en-US" noProof="0" dirty="0" smtClean="0"/>
              <a:t>Drag picture to placeholder or click icon to add</a:t>
            </a:r>
            <a:endParaRPr lang="en-US" noProof="0" dirty="0"/>
          </a:p>
        </p:txBody>
      </p:sp>
      <p:sp>
        <p:nvSpPr>
          <p:cNvPr id="22" name="Picture Placeholder 21"/>
          <p:cNvSpPr>
            <a:spLocks noGrp="1"/>
          </p:cNvSpPr>
          <p:nvPr>
            <p:ph type="pic" sz="quarter" idx="14"/>
          </p:nvPr>
        </p:nvSpPr>
        <p:spPr>
          <a:xfrm>
            <a:off x="7950201" y="227359"/>
            <a:ext cx="965200" cy="960090"/>
          </a:xfrm>
        </p:spPr>
        <p:txBody>
          <a:bodyPr lIns="0" tIns="0" rIns="0" bIns="0" rtlCol="0" anchor="ctr" anchorCtr="1">
            <a:normAutofit/>
          </a:bodyPr>
          <a:lstStyle>
            <a:lvl1pPr marL="0" indent="0" algn="ctr">
              <a:buFontTx/>
              <a:buNone/>
              <a:defRPr sz="750" baseline="0"/>
            </a:lvl1pPr>
          </a:lstStyle>
          <a:p>
            <a:pPr lvl="0"/>
            <a:r>
              <a:rPr lang="en-US" noProof="0" dirty="0" smtClean="0"/>
              <a:t>Drag picture to placeholder or click icon to add</a:t>
            </a:r>
            <a:endParaRPr lang="en-US" noProof="0" dirty="0"/>
          </a:p>
        </p:txBody>
      </p:sp>
      <p:sp>
        <p:nvSpPr>
          <p:cNvPr id="24" name="Picture Placeholder 23"/>
          <p:cNvSpPr>
            <a:spLocks noGrp="1"/>
          </p:cNvSpPr>
          <p:nvPr>
            <p:ph type="pic" sz="quarter" idx="15"/>
          </p:nvPr>
        </p:nvSpPr>
        <p:spPr>
          <a:xfrm>
            <a:off x="6457950" y="1227666"/>
            <a:ext cx="2457451" cy="2311400"/>
          </a:xfrm>
        </p:spPr>
        <p:txBody>
          <a:bodyPr lIns="0" tIns="0" rIns="0" bIns="0" rtlCol="0" anchor="ctr" anchorCtr="1">
            <a:normAutofit/>
          </a:bodyPr>
          <a:lstStyle>
            <a:lvl1pPr marL="0" indent="0" algn="ctr">
              <a:buFontTx/>
              <a:buNone/>
              <a:defRPr sz="750" baseline="0"/>
            </a:lvl1pPr>
          </a:lstStyle>
          <a:p>
            <a:pPr lvl="0"/>
            <a:r>
              <a:rPr lang="en-US" noProof="0" dirty="0" smtClean="0"/>
              <a:t>Drag picture to placeholder or click icon to add</a:t>
            </a:r>
            <a:endParaRPr lang="en-US" noProof="0" dirty="0"/>
          </a:p>
        </p:txBody>
      </p:sp>
      <p:sp>
        <p:nvSpPr>
          <p:cNvPr id="26" name="Picture Placeholder 25"/>
          <p:cNvSpPr>
            <a:spLocks noGrp="1"/>
          </p:cNvSpPr>
          <p:nvPr>
            <p:ph type="pic" sz="quarter" idx="16"/>
          </p:nvPr>
        </p:nvSpPr>
        <p:spPr>
          <a:xfrm>
            <a:off x="6457950" y="3580869"/>
            <a:ext cx="2457450" cy="1143530"/>
          </a:xfrm>
        </p:spPr>
        <p:txBody>
          <a:bodyPr lIns="0" tIns="0" rIns="0" bIns="0" rtlCol="0" anchor="ctr" anchorCtr="1">
            <a:normAutofit/>
          </a:bodyPr>
          <a:lstStyle>
            <a:lvl1pPr marL="0" indent="0" algn="ctr">
              <a:buFontTx/>
              <a:buNone/>
              <a:defRPr sz="750" baseline="0"/>
            </a:lvl1pPr>
          </a:lstStyle>
          <a:p>
            <a:pPr lvl="0"/>
            <a:r>
              <a:rPr lang="en-US" noProof="0" dirty="0" smtClean="0"/>
              <a:t>Drag picture to placeholder or click icon to add</a:t>
            </a:r>
            <a:endParaRPr lang="en-US" noProof="0" dirty="0"/>
          </a:p>
        </p:txBody>
      </p:sp>
      <p:sp>
        <p:nvSpPr>
          <p:cNvPr id="10" name="Footer Placeholder 9"/>
          <p:cNvSpPr>
            <a:spLocks noGrp="1"/>
          </p:cNvSpPr>
          <p:nvPr>
            <p:ph type="ftr" sz="quarter" idx="17"/>
          </p:nvPr>
        </p:nvSpPr>
        <p:spPr>
          <a:xfrm>
            <a:off x="673100" y="5672140"/>
            <a:ext cx="5334000" cy="365125"/>
          </a:xfrm>
        </p:spPr>
        <p:txBody>
          <a:bodyPr lIns="0" tIns="0" rIns="0" bIns="0" anchor="t" anchorCtr="0"/>
          <a:lstStyle>
            <a:lvl1pPr algn="ctr">
              <a:defRPr sz="1200">
                <a:solidFill>
                  <a:schemeClr val="bg1"/>
                </a:solidFill>
              </a:defRPr>
            </a:lvl1pPr>
          </a:lstStyle>
          <a:p>
            <a:pPr>
              <a:defRPr/>
            </a:pPr>
            <a:r>
              <a:rPr lang="en-US"/>
              <a:t>Presenter's Name, Title, Date, and Location</a:t>
            </a:r>
          </a:p>
          <a:p>
            <a:pPr>
              <a:defRPr/>
            </a:pPr>
            <a:endParaRPr lang="en-US"/>
          </a:p>
        </p:txBody>
      </p:sp>
    </p:spTree>
    <p:extLst>
      <p:ext uri="{BB962C8B-B14F-4D97-AF65-F5344CB8AC3E}">
        <p14:creationId xmlns:p14="http://schemas.microsoft.com/office/powerpoint/2010/main" val="23565160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C0F5238-4E01-43D6-B383-8737D844B828}" type="datetimeFigureOut">
              <a:rPr lang="en-US" smtClean="0"/>
              <a:t>9/10/2019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98720A4-1EC3-4BF9-BB91-37266585C403}" type="slidenum">
              <a:rPr lang="en-US" smtClean="0"/>
              <a:t>‹#›</a:t>
            </a:fld>
            <a:endParaRPr lang="en-US"/>
          </a:p>
        </p:txBody>
      </p:sp>
    </p:spTree>
    <p:extLst>
      <p:ext uri="{BB962C8B-B14F-4D97-AF65-F5344CB8AC3E}">
        <p14:creationId xmlns:p14="http://schemas.microsoft.com/office/powerpoint/2010/main" val="6942505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2" name="Rectangle 21"/>
          <p:cNvSpPr/>
          <p:nvPr/>
        </p:nvSpPr>
        <p:spPr>
          <a:xfrm>
            <a:off x="0" y="0"/>
            <a:ext cx="9144000" cy="6858000"/>
          </a:xfrm>
          <a:prstGeom prst="rect">
            <a:avLst/>
          </a:prstGeom>
          <a:blipFill dpi="0" rotWithShape="1">
            <a:blip r:embed="rId2">
              <a:alphaModFix amt="40000"/>
              <a:duotone>
                <a:schemeClr val="accent3">
                  <a:shade val="45000"/>
                  <a:satMod val="135000"/>
                </a:schemeClr>
                <a:prstClr val="white"/>
              </a:duotone>
            </a:blip>
            <a:srcRect/>
            <a:tile tx="-31750" ty="-120650" sx="100000" sy="100000" flip="xy" algn="tl"/>
          </a:blipFill>
          <a:ln w="19050" cmpd="sng">
            <a:noFill/>
            <a:miter lim="800000"/>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980902" y="1275025"/>
            <a:ext cx="7182197" cy="4307950"/>
          </a:xfrm>
          <a:prstGeom prst="rect">
            <a:avLst/>
          </a:prstGeom>
          <a:solidFill>
            <a:schemeClr val="tx1"/>
          </a:solidFill>
          <a:ln w="6350" cap="flat" cmpd="sng" algn="ctr">
            <a:solidFill>
              <a:schemeClr val="tx1">
                <a:lumMod val="75000"/>
              </a:schemeClr>
            </a:solidFill>
            <a:prstDash val="solid"/>
          </a:ln>
          <a:effectLst>
            <a:outerShdw blurRad="63500" algn="ctr" rotWithShape="0">
              <a:prstClr val="black">
                <a:alpha val="40000"/>
              </a:prstClr>
            </a:outerShdw>
            <a:softEdge rad="0"/>
          </a:effectLst>
        </p:spPr>
      </p:sp>
      <p:sp>
        <p:nvSpPr>
          <p:cNvPr id="24" name="Rectangle 23"/>
          <p:cNvSpPr/>
          <p:nvPr/>
        </p:nvSpPr>
        <p:spPr>
          <a:xfrm>
            <a:off x="1088136" y="1385316"/>
            <a:ext cx="6967728" cy="4087368"/>
          </a:xfrm>
          <a:prstGeom prst="rect">
            <a:avLst/>
          </a:prstGeom>
          <a:solidFill>
            <a:schemeClr val="bg2"/>
          </a:solidFill>
          <a:ln w="6350" cap="sq" cmpd="sng" algn="ctr">
            <a:noFill/>
            <a:prstDash val="solid"/>
            <a:miter lim="800000"/>
          </a:ln>
          <a:effectLst/>
        </p:spPr>
      </p:sp>
      <p:sp>
        <p:nvSpPr>
          <p:cNvPr id="30" name="Rectangle 29"/>
          <p:cNvSpPr/>
          <p:nvPr/>
        </p:nvSpPr>
        <p:spPr>
          <a:xfrm>
            <a:off x="3794760" y="1274764"/>
            <a:ext cx="1554480" cy="640080"/>
          </a:xfrm>
          <a:prstGeom prst="rect">
            <a:avLst/>
          </a:prstGeom>
          <a:solidFill>
            <a:schemeClr val="accent1"/>
          </a:solidFill>
          <a:ln>
            <a:noFill/>
          </a:ln>
          <a:effectLst>
            <a:outerShdw blurRad="38100" dist="635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3886200" y="1274765"/>
            <a:ext cx="1371600" cy="548640"/>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172717" y="2094309"/>
            <a:ext cx="6803136" cy="2587752"/>
          </a:xfrm>
        </p:spPr>
        <p:txBody>
          <a:bodyPr anchor="ctr">
            <a:noAutofit/>
          </a:bodyPr>
          <a:lstStyle>
            <a:lvl1pPr algn="ctr">
              <a:lnSpc>
                <a:spcPct val="83000"/>
              </a:lnSpc>
              <a:defRPr kumimoji="0" lang="en-US" sz="6200" b="0" i="0" u="none" strike="noStrike" kern="1200" cap="all" spc="-100" normalizeH="0" baseline="0" dirty="0">
                <a:ln>
                  <a:noFill/>
                </a:ln>
                <a:solidFill>
                  <a:sysClr val="window" lastClr="FFFFFF"/>
                </a:solidFill>
                <a:effectLst>
                  <a:outerShdw blurRad="38100" dist="12700" dir="2700000" algn="tl" rotWithShape="0">
                    <a:prstClr val="black">
                      <a:alpha val="40000"/>
                    </a:prstClr>
                  </a:outerShdw>
                </a:effectLst>
                <a:uLnTx/>
                <a:uFillTx/>
              </a:defRPr>
            </a:lvl1pPr>
          </a:lstStyle>
          <a:p>
            <a:r>
              <a:rPr lang="en-US" smtClean="0"/>
              <a:t>Click to edit Master title style</a:t>
            </a:r>
            <a:endParaRPr lang="en-US" dirty="0"/>
          </a:p>
        </p:txBody>
      </p:sp>
      <p:sp>
        <p:nvSpPr>
          <p:cNvPr id="3" name="Text Placeholder 2"/>
          <p:cNvSpPr>
            <a:spLocks noGrp="1"/>
          </p:cNvSpPr>
          <p:nvPr>
            <p:ph type="body" idx="1"/>
          </p:nvPr>
        </p:nvSpPr>
        <p:spPr>
          <a:xfrm>
            <a:off x="1172718" y="4682062"/>
            <a:ext cx="6803136" cy="502920"/>
          </a:xfrm>
        </p:spPr>
        <p:txBody>
          <a:bodyPr anchor="t">
            <a:normAutofit/>
          </a:bodyPr>
          <a:lstStyle>
            <a:lvl1pPr marL="0" indent="0" algn="ctr">
              <a:buNone/>
              <a:defRPr sz="1400">
                <a:solidFill>
                  <a:schemeClr val="tx2"/>
                </a:solidFill>
                <a:effectLst/>
              </a:defRPr>
            </a:lvl1pPr>
            <a:lvl2pPr marL="457200" indent="0">
              <a:buNone/>
              <a:defRPr sz="1400">
                <a:solidFill>
                  <a:schemeClr val="tx1">
                    <a:tint val="75000"/>
                  </a:schemeClr>
                </a:solidFill>
              </a:defRPr>
            </a:lvl2pPr>
            <a:lvl3pPr marL="914400" indent="0">
              <a:buNone/>
              <a:defRPr sz="14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3931920" y="1332914"/>
            <a:ext cx="1280160" cy="457200"/>
          </a:xfrm>
        </p:spPr>
        <p:txBody>
          <a:bodyPr/>
          <a:lstStyle>
            <a:lvl1pPr algn="ctr">
              <a:defRPr lang="en-US" sz="1100" kern="1200" spc="0" baseline="0">
                <a:solidFill>
                  <a:srgbClr val="FFFFFF"/>
                </a:solidFill>
                <a:latin typeface="+mn-lt"/>
                <a:ea typeface="+mn-ea"/>
                <a:cs typeface="+mn-cs"/>
              </a:defRPr>
            </a:lvl1pPr>
          </a:lstStyle>
          <a:p>
            <a:fld id="{2C0F5238-4E01-43D6-B383-8737D844B828}" type="datetimeFigureOut">
              <a:rPr lang="en-US" smtClean="0"/>
              <a:t>9/10/2019</a:t>
            </a:fld>
            <a:endParaRPr lang="en-US"/>
          </a:p>
        </p:txBody>
      </p:sp>
      <p:sp>
        <p:nvSpPr>
          <p:cNvPr id="5" name="Footer Placeholder 4"/>
          <p:cNvSpPr>
            <a:spLocks noGrp="1"/>
          </p:cNvSpPr>
          <p:nvPr>
            <p:ph type="ftr" sz="quarter" idx="11"/>
          </p:nvPr>
        </p:nvSpPr>
        <p:spPr>
          <a:xfrm>
            <a:off x="1104679" y="5211060"/>
            <a:ext cx="4430268" cy="228600"/>
          </a:xfrm>
        </p:spPr>
        <p:txBody>
          <a:bodyPr/>
          <a:lstStyle>
            <a:lvl1pPr algn="l">
              <a:defRPr>
                <a:solidFill>
                  <a:schemeClr val="tx2"/>
                </a:solidFill>
              </a:defRPr>
            </a:lvl1pPr>
          </a:lstStyle>
          <a:p>
            <a:endParaRPr lang="en-US"/>
          </a:p>
        </p:txBody>
      </p:sp>
      <p:sp>
        <p:nvSpPr>
          <p:cNvPr id="6" name="Slide Number Placeholder 5"/>
          <p:cNvSpPr>
            <a:spLocks noGrp="1"/>
          </p:cNvSpPr>
          <p:nvPr>
            <p:ph type="sldNum" sz="quarter" idx="12"/>
          </p:nvPr>
        </p:nvSpPr>
        <p:spPr>
          <a:xfrm>
            <a:off x="6453378" y="5211060"/>
            <a:ext cx="1584198" cy="228600"/>
          </a:xfrm>
        </p:spPr>
        <p:txBody>
          <a:bodyPr/>
          <a:lstStyle>
            <a:lvl1pPr>
              <a:defRPr>
                <a:solidFill>
                  <a:schemeClr val="tx2"/>
                </a:solidFill>
              </a:defRPr>
            </a:lvl1pPr>
          </a:lstStyle>
          <a:p>
            <a:fld id="{198720A4-1EC3-4BF9-BB91-37266585C403}" type="slidenum">
              <a:rPr lang="en-US" smtClean="0"/>
              <a:t>‹#›</a:t>
            </a:fld>
            <a:endParaRPr lang="en-US"/>
          </a:p>
        </p:txBody>
      </p:sp>
    </p:spTree>
    <p:extLst>
      <p:ext uri="{BB962C8B-B14F-4D97-AF65-F5344CB8AC3E}">
        <p14:creationId xmlns:p14="http://schemas.microsoft.com/office/powerpoint/2010/main" val="31853201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731520" y="2103120"/>
            <a:ext cx="3657600" cy="393192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54880" y="2103120"/>
            <a:ext cx="3657600" cy="393192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C0F5238-4E01-43D6-B383-8737D844B828}" type="datetimeFigureOut">
              <a:rPr lang="en-US" smtClean="0"/>
              <a:t>9/10/2019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8720A4-1EC3-4BF9-BB91-37266585C403}" type="slidenum">
              <a:rPr lang="en-US" smtClean="0"/>
              <a:t>‹#›</a:t>
            </a:fld>
            <a:endParaRPr lang="en-US"/>
          </a:p>
        </p:txBody>
      </p:sp>
    </p:spTree>
    <p:extLst>
      <p:ext uri="{BB962C8B-B14F-4D97-AF65-F5344CB8AC3E}">
        <p14:creationId xmlns:p14="http://schemas.microsoft.com/office/powerpoint/2010/main" val="74494023"/>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731520" y="2074334"/>
            <a:ext cx="365760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731520" y="2755898"/>
            <a:ext cx="365760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2074334"/>
            <a:ext cx="365760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754880" y="2756581"/>
            <a:ext cx="365760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C0F5238-4E01-43D6-B383-8737D844B828}" type="datetimeFigureOut">
              <a:rPr lang="en-US" smtClean="0"/>
              <a:t>9/10/2019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98720A4-1EC3-4BF9-BB91-37266585C403}" type="slidenum">
              <a:rPr lang="en-US" smtClean="0"/>
              <a:t>‹#›</a:t>
            </a:fld>
            <a:endParaRPr lang="en-US"/>
          </a:p>
        </p:txBody>
      </p:sp>
    </p:spTree>
    <p:extLst>
      <p:ext uri="{BB962C8B-B14F-4D97-AF65-F5344CB8AC3E}">
        <p14:creationId xmlns:p14="http://schemas.microsoft.com/office/powerpoint/2010/main" val="2090672442"/>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C0F5238-4E01-43D6-B383-8737D844B828}" type="datetimeFigureOut">
              <a:rPr lang="en-US" smtClean="0"/>
              <a:t>9/10/2019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98720A4-1EC3-4BF9-BB91-37266585C403}" type="slidenum">
              <a:rPr lang="en-US" smtClean="0"/>
              <a:t>‹#›</a:t>
            </a:fld>
            <a:endParaRPr lang="en-US"/>
          </a:p>
        </p:txBody>
      </p:sp>
    </p:spTree>
    <p:extLst>
      <p:ext uri="{BB962C8B-B14F-4D97-AF65-F5344CB8AC3E}">
        <p14:creationId xmlns:p14="http://schemas.microsoft.com/office/powerpoint/2010/main" val="18814096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0F5238-4E01-43D6-B383-8737D844B828}" type="datetimeFigureOut">
              <a:rPr lang="en-US" smtClean="0"/>
              <a:t>9/10/2019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98720A4-1EC3-4BF9-BB91-37266585C403}" type="slidenum">
              <a:rPr lang="en-US" smtClean="0"/>
              <a:t>‹#›</a:t>
            </a:fld>
            <a:endParaRPr lang="en-US"/>
          </a:p>
        </p:txBody>
      </p:sp>
    </p:spTree>
    <p:extLst>
      <p:ext uri="{BB962C8B-B14F-4D97-AF65-F5344CB8AC3E}">
        <p14:creationId xmlns:p14="http://schemas.microsoft.com/office/powerpoint/2010/main" val="21103196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3" name="Rectangle 12"/>
          <p:cNvSpPr/>
          <p:nvPr/>
        </p:nvSpPr>
        <p:spPr>
          <a:xfrm>
            <a:off x="307336" y="292608"/>
            <a:ext cx="6163056" cy="6272784"/>
          </a:xfrm>
          <a:prstGeom prst="rect">
            <a:avLst/>
          </a:prstGeom>
          <a:solidFill>
            <a:schemeClr val="bg2"/>
          </a:solidFill>
          <a:ln w="6350" cap="sq">
            <a:noFill/>
            <a:miter lim="800000"/>
          </a:ln>
        </p:spPr>
        <p:style>
          <a:lnRef idx="2">
            <a:schemeClr val="accent1">
              <a:shade val="50000"/>
            </a:schemeClr>
          </a:lnRef>
          <a:fillRef idx="1">
            <a:schemeClr val="accent1"/>
          </a:fillRef>
          <a:effectRef idx="0">
            <a:schemeClr val="accent1"/>
          </a:effectRef>
          <a:fontRef idx="minor">
            <a:schemeClr val="lt1"/>
          </a:fontRef>
        </p:style>
      </p:sp>
      <p:sp>
        <p:nvSpPr>
          <p:cNvPr id="16" name="Rectangle 15"/>
          <p:cNvSpPr/>
          <p:nvPr/>
        </p:nvSpPr>
        <p:spPr>
          <a:xfrm>
            <a:off x="184147" y="173736"/>
            <a:ext cx="6398514" cy="6510528"/>
          </a:xfrm>
          <a:prstGeom prst="rect">
            <a:avLst/>
          </a:prstGeom>
          <a:noFill/>
          <a:ln w="635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6765290" y="173736"/>
            <a:ext cx="2194560" cy="651052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972300" y="607392"/>
            <a:ext cx="1823085" cy="1645920"/>
          </a:xfrm>
        </p:spPr>
        <p:txBody>
          <a:bodyPr anchor="b">
            <a:normAutofit/>
          </a:bodyPr>
          <a:lstStyle>
            <a:lvl1pPr algn="l" defTabSz="914400" rtl="0" eaLnBrk="1" latinLnBrk="0" hangingPunct="1">
              <a:lnSpc>
                <a:spcPct val="90000"/>
              </a:lnSpc>
              <a:spcBef>
                <a:spcPct val="0"/>
              </a:spcBef>
              <a:buNone/>
              <a:defRPr lang="en-US" sz="2400" b="0" kern="1200" cap="none" spc="0" baseline="0" dirty="0">
                <a:solidFill>
                  <a:schemeClr val="bg1"/>
                </a:solidFill>
                <a:effectLst/>
                <a:latin typeface="+mj-lt"/>
                <a:ea typeface="+mn-ea"/>
                <a:cs typeface="+mn-cs"/>
              </a:defRPr>
            </a:lvl1pPr>
          </a:lstStyle>
          <a:p>
            <a:r>
              <a:rPr lang="en-US" smtClean="0"/>
              <a:t>Click to edit Master title style</a:t>
            </a:r>
            <a:endParaRPr lang="en-US" dirty="0"/>
          </a:p>
        </p:txBody>
      </p:sp>
      <p:sp>
        <p:nvSpPr>
          <p:cNvPr id="3" name="Content Placeholder 2"/>
          <p:cNvSpPr>
            <a:spLocks noGrp="1"/>
          </p:cNvSpPr>
          <p:nvPr>
            <p:ph idx="1"/>
          </p:nvPr>
        </p:nvSpPr>
        <p:spPr>
          <a:xfrm>
            <a:off x="668976" y="907143"/>
            <a:ext cx="5428856" cy="5043714"/>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972300" y="2286000"/>
            <a:ext cx="1823085" cy="3505200"/>
          </a:xfrm>
        </p:spPr>
        <p:txBody>
          <a:bodyPr>
            <a:normAutofit/>
          </a:bodyPr>
          <a:lstStyle>
            <a:lvl1pPr marL="0" indent="0">
              <a:lnSpc>
                <a:spcPct val="110000"/>
              </a:lnSpc>
              <a:spcBef>
                <a:spcPts val="800"/>
              </a:spcBef>
              <a:buNone/>
              <a:defRPr sz="13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8" name="Date Placeholder 7"/>
          <p:cNvSpPr>
            <a:spLocks noGrp="1"/>
          </p:cNvSpPr>
          <p:nvPr>
            <p:ph type="dt" sz="half" idx="10"/>
          </p:nvPr>
        </p:nvSpPr>
        <p:spPr/>
        <p:txBody>
          <a:bodyPr/>
          <a:lstStyle/>
          <a:p>
            <a:fld id="{2C0F5238-4E01-43D6-B383-8737D844B828}" type="datetimeFigureOut">
              <a:rPr lang="en-US" smtClean="0"/>
              <a:t>9/10/2019</a:t>
            </a:fld>
            <a:endParaRPr lang="en-US"/>
          </a:p>
        </p:txBody>
      </p:sp>
      <p:sp>
        <p:nvSpPr>
          <p:cNvPr id="9" name="Footer Placeholder 8"/>
          <p:cNvSpPr>
            <a:spLocks noGrp="1"/>
          </p:cNvSpPr>
          <p:nvPr>
            <p:ph type="ftr" sz="quarter" idx="11"/>
          </p:nvPr>
        </p:nvSpPr>
        <p:spPr>
          <a:xfrm>
            <a:off x="2505454" y="6265818"/>
            <a:ext cx="3950208" cy="274320"/>
          </a:xfrm>
        </p:spPr>
        <p:txBody>
          <a:bodyPr/>
          <a:lstStyle>
            <a:lvl1pPr algn="r">
              <a:defRPr/>
            </a:lvl1pPr>
          </a:lstStyle>
          <a:p>
            <a:endParaRPr lang="en-US"/>
          </a:p>
        </p:txBody>
      </p:sp>
      <p:sp>
        <p:nvSpPr>
          <p:cNvPr id="11" name="Slide Number Placeholder 10"/>
          <p:cNvSpPr>
            <a:spLocks noGrp="1"/>
          </p:cNvSpPr>
          <p:nvPr>
            <p:ph type="sldNum" sz="quarter" idx="12"/>
          </p:nvPr>
        </p:nvSpPr>
        <p:spPr>
          <a:xfrm>
            <a:off x="7795258" y="6310086"/>
            <a:ext cx="1097280" cy="274320"/>
          </a:xfrm>
        </p:spPr>
        <p:txBody>
          <a:bodyPr/>
          <a:lstStyle>
            <a:lvl1pPr>
              <a:defRPr>
                <a:solidFill>
                  <a:schemeClr val="bg2"/>
                </a:solidFill>
              </a:defRPr>
            </a:lvl1pPr>
          </a:lstStyle>
          <a:p>
            <a:fld id="{198720A4-1EC3-4BF9-BB91-37266585C403}" type="slidenum">
              <a:rPr lang="en-US" smtClean="0"/>
              <a:t>‹#›</a:t>
            </a:fld>
            <a:endParaRPr lang="en-US"/>
          </a:p>
        </p:txBody>
      </p:sp>
      <p:sp>
        <p:nvSpPr>
          <p:cNvPr id="12" name="Rectangle 11"/>
          <p:cNvSpPr/>
          <p:nvPr/>
        </p:nvSpPr>
        <p:spPr>
          <a:xfrm>
            <a:off x="6884162" y="292608"/>
            <a:ext cx="1956816" cy="6272784"/>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13826326"/>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6765290" y="173736"/>
            <a:ext cx="2194560" cy="6510528"/>
          </a:xfrm>
          <a:prstGeom prst="rect">
            <a:avLst/>
          </a:prstGeom>
          <a:solidFill>
            <a:schemeClr val="tx1"/>
          </a:solidFill>
          <a:ln w="6350">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6884162" y="292608"/>
            <a:ext cx="1956816" cy="6272784"/>
          </a:xfrm>
          <a:prstGeom prst="rect">
            <a:avLst/>
          </a:prstGeom>
          <a:solidFill>
            <a:schemeClr val="bg2"/>
          </a:solidFill>
          <a:ln w="6350" cap="sq">
            <a:no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972300" y="603504"/>
            <a:ext cx="1824228" cy="1645920"/>
          </a:xfrm>
        </p:spPr>
        <p:txBody>
          <a:bodyPr anchor="b">
            <a:noAutofit/>
          </a:bodyPr>
          <a:lstStyle>
            <a:lvl1pPr algn="l">
              <a:defRPr sz="2400" b="0">
                <a:solidFill>
                  <a:schemeClr val="tx1"/>
                </a:solidFill>
                <a:latin typeface="+mj-lt"/>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71449" y="173736"/>
            <a:ext cx="6398514" cy="6510528"/>
          </a:xfrm>
          <a:solidFill>
            <a:schemeClr val="bg1">
              <a:lumMod val="50000"/>
              <a:lumOff val="5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972300" y="2286000"/>
            <a:ext cx="1824228" cy="3502152"/>
          </a:xfrm>
        </p:spPr>
        <p:txBody>
          <a:bodyPr>
            <a:normAutofit/>
          </a:bodyPr>
          <a:lstStyle>
            <a:lvl1pPr marL="0" indent="0" algn="l">
              <a:lnSpc>
                <a:spcPct val="110000"/>
              </a:lnSpc>
              <a:spcBef>
                <a:spcPts val="800"/>
              </a:spcBef>
              <a:buNone/>
              <a:defRPr sz="13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2C0F5238-4E01-43D6-B383-8737D844B828}" type="datetimeFigureOut">
              <a:rPr lang="en-US" smtClean="0"/>
              <a:t>9/10/2019</a:t>
            </a:fld>
            <a:endParaRPr lang="en-US"/>
          </a:p>
        </p:txBody>
      </p:sp>
      <p:sp>
        <p:nvSpPr>
          <p:cNvPr id="6" name="Footer Placeholder 5"/>
          <p:cNvSpPr>
            <a:spLocks noGrp="1"/>
          </p:cNvSpPr>
          <p:nvPr>
            <p:ph type="ftr" sz="quarter" idx="11"/>
          </p:nvPr>
        </p:nvSpPr>
        <p:spPr/>
        <p:txBody>
          <a:bodyPr/>
          <a:lstStyle>
            <a:lvl1pPr marL="0" algn="r" defTabSz="914400" rtl="0" eaLnBrk="1" latinLnBrk="0" hangingPunct="1">
              <a:defRPr lang="en-US" sz="9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en-US"/>
          </a:p>
        </p:txBody>
      </p:sp>
      <p:sp>
        <p:nvSpPr>
          <p:cNvPr id="7" name="Slide Number Placeholder 6"/>
          <p:cNvSpPr>
            <a:spLocks noGrp="1"/>
          </p:cNvSpPr>
          <p:nvPr>
            <p:ph type="sldNum" sz="quarter" idx="12"/>
          </p:nvPr>
        </p:nvSpPr>
        <p:spPr>
          <a:xfrm>
            <a:off x="7797546" y="6309360"/>
            <a:ext cx="1097280" cy="274320"/>
          </a:xfrm>
        </p:spPr>
        <p:txBody>
          <a:bodyPr/>
          <a:lstStyle>
            <a:lvl1pPr>
              <a:defRPr>
                <a:solidFill>
                  <a:schemeClr val="tx2"/>
                </a:solidFill>
              </a:defRPr>
            </a:lvl1pPr>
          </a:lstStyle>
          <a:p>
            <a:fld id="{198720A4-1EC3-4BF9-BB91-37266585C403}" type="slidenum">
              <a:rPr lang="en-US" smtClean="0"/>
              <a:t>‹#›</a:t>
            </a:fld>
            <a:endParaRPr lang="en-US"/>
          </a:p>
        </p:txBody>
      </p:sp>
    </p:spTree>
    <p:extLst>
      <p:ext uri="{BB962C8B-B14F-4D97-AF65-F5344CB8AC3E}">
        <p14:creationId xmlns:p14="http://schemas.microsoft.com/office/powerpoint/2010/main" val="42157158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7" name="Rectangle 6"/>
          <p:cNvSpPr/>
          <p:nvPr/>
        </p:nvSpPr>
        <p:spPr>
          <a:xfrm>
            <a:off x="176022" y="173736"/>
            <a:ext cx="8791956" cy="6510528"/>
          </a:xfrm>
          <a:prstGeom prst="rect">
            <a:avLst/>
          </a:prstGeom>
          <a:solidFill>
            <a:schemeClr val="tx1"/>
          </a:solidFill>
          <a:ln w="6350" cap="flat" cmpd="sng" algn="ctr">
            <a:solidFill>
              <a:schemeClr val="tx1">
                <a:lumMod val="75000"/>
              </a:schemeClr>
            </a:solidFill>
            <a:prstDash val="solid"/>
          </a:ln>
          <a:effectLst>
            <a:softEdge rad="0"/>
          </a:effectLst>
        </p:spPr>
      </p:sp>
      <p:sp>
        <p:nvSpPr>
          <p:cNvPr id="9" name="Rectangle 8"/>
          <p:cNvSpPr/>
          <p:nvPr/>
        </p:nvSpPr>
        <p:spPr>
          <a:xfrm>
            <a:off x="292608" y="292608"/>
            <a:ext cx="8558784" cy="6272784"/>
          </a:xfrm>
          <a:prstGeom prst="rect">
            <a:avLst/>
          </a:prstGeom>
          <a:solidFill>
            <a:schemeClr val="bg2"/>
          </a:solidFill>
          <a:ln w="6350" cap="sq" cmpd="sng" algn="ctr">
            <a:noFill/>
            <a:prstDash val="solid"/>
            <a:miter lim="800000"/>
          </a:ln>
          <a:effectLst/>
        </p:spPr>
      </p:sp>
      <p:sp>
        <p:nvSpPr>
          <p:cNvPr id="2" name="Title Placeholder 1"/>
          <p:cNvSpPr>
            <a:spLocks noGrp="1"/>
          </p:cNvSpPr>
          <p:nvPr>
            <p:ph type="title"/>
          </p:nvPr>
        </p:nvSpPr>
        <p:spPr>
          <a:xfrm>
            <a:off x="731520" y="642594"/>
            <a:ext cx="7680960" cy="1371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31520" y="2103120"/>
            <a:ext cx="7680960" cy="393192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07338" y="6265818"/>
            <a:ext cx="2057400" cy="274320"/>
          </a:xfrm>
          <a:prstGeom prst="rect">
            <a:avLst/>
          </a:prstGeom>
        </p:spPr>
        <p:txBody>
          <a:bodyPr vert="horz" lIns="91440" tIns="45720" rIns="91440" bIns="45720" rtlCol="0" anchor="b"/>
          <a:lstStyle>
            <a:lvl1pPr algn="l">
              <a:defRPr sz="900">
                <a:solidFill>
                  <a:schemeClr val="tx2"/>
                </a:solidFill>
              </a:defRPr>
            </a:lvl1pPr>
          </a:lstStyle>
          <a:p>
            <a:fld id="{2C0F5238-4E01-43D6-B383-8737D844B828}" type="datetimeFigureOut">
              <a:rPr lang="en-US" smtClean="0"/>
              <a:t>9/10/2019</a:t>
            </a:fld>
            <a:endParaRPr lang="en-US"/>
          </a:p>
        </p:txBody>
      </p:sp>
      <p:sp>
        <p:nvSpPr>
          <p:cNvPr id="5" name="Footer Placeholder 4"/>
          <p:cNvSpPr>
            <a:spLocks noGrp="1"/>
          </p:cNvSpPr>
          <p:nvPr>
            <p:ph type="ftr" sz="quarter" idx="3"/>
          </p:nvPr>
        </p:nvSpPr>
        <p:spPr>
          <a:xfrm>
            <a:off x="2596896" y="6265818"/>
            <a:ext cx="3950208" cy="274320"/>
          </a:xfrm>
          <a:prstGeom prst="rect">
            <a:avLst/>
          </a:prstGeom>
        </p:spPr>
        <p:txBody>
          <a:bodyPr vert="horz" lIns="91440" tIns="45720" rIns="91440" bIns="45720" rtlCol="0" anchor="b"/>
          <a:lstStyle>
            <a:lvl1pPr algn="ctr">
              <a:defRPr sz="900">
                <a:solidFill>
                  <a:schemeClr val="tx2"/>
                </a:solidFill>
              </a:defRPr>
            </a:lvl1pPr>
          </a:lstStyle>
          <a:p>
            <a:endParaRPr lang="en-US"/>
          </a:p>
        </p:txBody>
      </p:sp>
      <p:sp>
        <p:nvSpPr>
          <p:cNvPr id="6" name="Slide Number Placeholder 5"/>
          <p:cNvSpPr>
            <a:spLocks noGrp="1"/>
          </p:cNvSpPr>
          <p:nvPr>
            <p:ph type="sldNum" sz="quarter" idx="4"/>
          </p:nvPr>
        </p:nvSpPr>
        <p:spPr>
          <a:xfrm>
            <a:off x="7743555" y="6265818"/>
            <a:ext cx="1097280" cy="274320"/>
          </a:xfrm>
          <a:prstGeom prst="rect">
            <a:avLst/>
          </a:prstGeom>
        </p:spPr>
        <p:txBody>
          <a:bodyPr vert="horz" lIns="91440" tIns="45720" rIns="91440" bIns="45720" rtlCol="0" anchor="b"/>
          <a:lstStyle>
            <a:lvl1pPr algn="r">
              <a:defRPr sz="900">
                <a:solidFill>
                  <a:schemeClr val="tx2"/>
                </a:solidFill>
              </a:defRPr>
            </a:lvl1pPr>
          </a:lstStyle>
          <a:p>
            <a:fld id="{198720A4-1EC3-4BF9-BB91-37266585C403}" type="slidenum">
              <a:rPr lang="en-US" smtClean="0"/>
              <a:t>‹#›</a:t>
            </a:fld>
            <a:endParaRPr lang="en-US"/>
          </a:p>
        </p:txBody>
      </p:sp>
    </p:spTree>
    <p:extLst>
      <p:ext uri="{BB962C8B-B14F-4D97-AF65-F5344CB8AC3E}">
        <p14:creationId xmlns:p14="http://schemas.microsoft.com/office/powerpoint/2010/main" val="552528129"/>
      </p:ext>
    </p:extLst>
  </p:cSld>
  <p:clrMap bg1="dk1" tx1="lt1" bg2="dk2" tx2="lt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 id="2147483724" r:id="rId12"/>
  </p:sldLayoutIdLst>
  <p:txStyles>
    <p:titleStyle>
      <a:lvl1pPr algn="l" defTabSz="914400" rtl="0" eaLnBrk="1" latinLnBrk="0" hangingPunct="1">
        <a:lnSpc>
          <a:spcPct val="90000"/>
        </a:lnSpc>
        <a:spcBef>
          <a:spcPct val="0"/>
        </a:spcBef>
        <a:buNone/>
        <a:defRPr lang="en-US" sz="4000" kern="1200" cap="none" spc="0" baseline="0" dirty="0">
          <a:solidFill>
            <a:schemeClr val="tx1"/>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2">
            <a:lumMod val="60000"/>
            <a:lumOff val="40000"/>
          </a:schemeClr>
        </a:buClr>
        <a:buFont typeface="Arial" panose="020B0604020202020204" pitchFamily="34"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2">
            <a:lumMod val="60000"/>
            <a:lumOff val="40000"/>
          </a:schemeClr>
        </a:buClr>
        <a:buFont typeface="Arial" panose="020B0604020202020204" pitchFamily="34"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2">
            <a:lumMod val="60000"/>
            <a:lumOff val="40000"/>
          </a:schemeClr>
        </a:buClr>
        <a:buFont typeface="Arial" panose="020B0604020202020204" pitchFamily="34"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2">
            <a:lumMod val="60000"/>
            <a:lumOff val="40000"/>
          </a:schemeClr>
        </a:buClr>
        <a:buFont typeface="Arial" panose="020B0604020202020204" pitchFamily="34"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2">
            <a:lumMod val="60000"/>
            <a:lumOff val="40000"/>
          </a:schemeClr>
        </a:buClr>
        <a:buFont typeface="Arial" panose="020B0604020202020204" pitchFamily="34"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2">
            <a:lumMod val="60000"/>
            <a:lumOff val="40000"/>
          </a:schemeClr>
        </a:buClr>
        <a:buFont typeface="Arial" panose="020B0604020202020204" pitchFamily="34" charset="0"/>
        <a:buChar char="•"/>
        <a:defRPr sz="1400" kern="1200">
          <a:solidFill>
            <a:schemeClr val="bg1"/>
          </a:solidFill>
          <a:latin typeface="+mn-lt"/>
          <a:ea typeface="+mn-ea"/>
          <a:cs typeface="+mn-cs"/>
        </a:defRPr>
      </a:lvl6pPr>
      <a:lvl7pPr marL="1900000" indent="-228600" algn="l" defTabSz="914400" rtl="0" eaLnBrk="1" latinLnBrk="0" hangingPunct="1">
        <a:lnSpc>
          <a:spcPct val="100000"/>
        </a:lnSpc>
        <a:spcBef>
          <a:spcPts val="500"/>
        </a:spcBef>
        <a:buClr>
          <a:schemeClr val="tx2">
            <a:lumMod val="60000"/>
            <a:lumOff val="40000"/>
          </a:schemeClr>
        </a:buClr>
        <a:buFont typeface="Arial" panose="020B0604020202020204" pitchFamily="34" charset="0"/>
        <a:buChar char="•"/>
        <a:defRPr sz="1400" kern="1200">
          <a:solidFill>
            <a:schemeClr val="bg1"/>
          </a:solidFill>
          <a:latin typeface="+mn-lt"/>
          <a:ea typeface="+mn-ea"/>
          <a:cs typeface="+mn-cs"/>
        </a:defRPr>
      </a:lvl7pPr>
      <a:lvl8pPr marL="2200000" indent="-228600" algn="l" defTabSz="914400" rtl="0" eaLnBrk="1" latinLnBrk="0" hangingPunct="1">
        <a:lnSpc>
          <a:spcPct val="100000"/>
        </a:lnSpc>
        <a:spcBef>
          <a:spcPts val="500"/>
        </a:spcBef>
        <a:buClr>
          <a:schemeClr val="tx2">
            <a:lumMod val="60000"/>
            <a:lumOff val="40000"/>
          </a:schemeClr>
        </a:buClr>
        <a:buFont typeface="Arial" panose="020B0604020202020204" pitchFamily="34" charset="0"/>
        <a:buChar char="•"/>
        <a:defRPr sz="1400" kern="1200">
          <a:solidFill>
            <a:schemeClr val="bg1"/>
          </a:solidFill>
          <a:latin typeface="+mn-lt"/>
          <a:ea typeface="+mn-ea"/>
          <a:cs typeface="+mn-cs"/>
        </a:defRPr>
      </a:lvl8pPr>
      <a:lvl9pPr marL="2500000" indent="-228600" algn="l" defTabSz="914400" rtl="0" eaLnBrk="1" latinLnBrk="0" hangingPunct="1">
        <a:lnSpc>
          <a:spcPct val="100000"/>
        </a:lnSpc>
        <a:spcBef>
          <a:spcPts val="500"/>
        </a:spcBef>
        <a:buClr>
          <a:schemeClr val="tx2">
            <a:lumMod val="60000"/>
            <a:lumOff val="40000"/>
          </a:schemeClr>
        </a:buClr>
        <a:buFont typeface="Arial" panose="020B0604020202020204" pitchFamily="34" charset="0"/>
        <a:buChar char="•"/>
        <a:defRPr sz="1400" kern="1200">
          <a:solidFill>
            <a:schemeClr val="bg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12.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subTitle" idx="1"/>
          </p:nvPr>
        </p:nvSpPr>
        <p:spPr>
          <a:xfrm>
            <a:off x="1226372" y="1543051"/>
            <a:ext cx="4421953" cy="1237060"/>
          </a:xfrm>
        </p:spPr>
        <p:txBody>
          <a:bodyPr/>
          <a:lstStyle/>
          <a:p>
            <a:pPr eaLnBrk="1" hangingPunct="1">
              <a:spcBef>
                <a:spcPct val="0"/>
              </a:spcBef>
            </a:pPr>
            <a:r>
              <a:rPr lang="en-US" altLang="en-US" b="1" dirty="0" smtClean="0">
                <a:solidFill>
                  <a:schemeClr val="accent1"/>
                </a:solidFill>
                <a:latin typeface="Calibri" panose="020F0502020204030204" pitchFamily="34" charset="0"/>
                <a:cs typeface="Calibri" panose="020F0502020204030204" pitchFamily="34" charset="0"/>
              </a:rPr>
              <a:t>School Based Health</a:t>
            </a:r>
            <a:r>
              <a:rPr lang="en-US" altLang="en-US" sz="1500" b="1" baseline="48000" dirty="0" smtClean="0">
                <a:solidFill>
                  <a:schemeClr val="accent1"/>
                </a:solidFill>
                <a:latin typeface="Calibri" panose="020F0502020204030204" pitchFamily="34" charset="0"/>
                <a:cs typeface="Calibri" panose="020F0502020204030204" pitchFamily="34" charset="0"/>
              </a:rPr>
              <a:t>©</a:t>
            </a:r>
            <a:r>
              <a:rPr lang="en-US" altLang="en-US" b="1" dirty="0" smtClean="0">
                <a:solidFill>
                  <a:schemeClr val="accent1"/>
                </a:solidFill>
                <a:latin typeface="Calibri" panose="020F0502020204030204" pitchFamily="34" charset="0"/>
                <a:cs typeface="Calibri" panose="020F0502020204030204" pitchFamily="34" charset="0"/>
              </a:rPr>
              <a:t> </a:t>
            </a:r>
          </a:p>
          <a:p>
            <a:pPr eaLnBrk="1" hangingPunct="1">
              <a:spcBef>
                <a:spcPct val="0"/>
              </a:spcBef>
            </a:pPr>
            <a:r>
              <a:rPr lang="en-US" altLang="en-US" b="1" dirty="0" smtClean="0">
                <a:solidFill>
                  <a:schemeClr val="accent1"/>
                </a:solidFill>
                <a:latin typeface="Calibri" panose="020F0502020204030204" pitchFamily="34" charset="0"/>
                <a:cs typeface="Calibri" panose="020F0502020204030204" pitchFamily="34" charset="0"/>
              </a:rPr>
              <a:t>Web Demonstration Transportation Services</a:t>
            </a:r>
            <a:r>
              <a:rPr lang="en-US" altLang="en-US" b="1" dirty="0" smtClean="0">
                <a:latin typeface="Calibri" panose="020F0502020204030204" pitchFamily="34" charset="0"/>
                <a:cs typeface="Calibri" panose="020F0502020204030204" pitchFamily="34" charset="0"/>
              </a:rPr>
              <a:t/>
            </a:r>
            <a:br>
              <a:rPr lang="en-US" altLang="en-US" b="1" dirty="0" smtClean="0">
                <a:latin typeface="Calibri" panose="020F0502020204030204" pitchFamily="34" charset="0"/>
                <a:cs typeface="Calibri" panose="020F0502020204030204" pitchFamily="34" charset="0"/>
              </a:rPr>
            </a:br>
            <a:endParaRPr lang="en-US" altLang="en-US" b="1" dirty="0" smtClean="0">
              <a:latin typeface="Calibri" panose="020F0502020204030204" pitchFamily="34" charset="0"/>
              <a:cs typeface="Calibri" panose="020F0502020204030204" pitchFamily="34" charset="0"/>
            </a:endParaRPr>
          </a:p>
        </p:txBody>
      </p:sp>
      <p:pic>
        <p:nvPicPr>
          <p:cNvPr id="8195" name="Picture Placeholder 11"/>
          <p:cNvPicPr>
            <a:picLocks noGrp="1" noChangeAspect="1"/>
          </p:cNvPicPr>
          <p:nvPr>
            <p:ph type="pic" sz="quarter" idx="13"/>
          </p:nvPr>
        </p:nvPicPr>
        <p:blipFill>
          <a:blip r:embed="rId2">
            <a:extLst>
              <a:ext uri="{28A0092B-C50C-407E-A947-70E740481C1C}">
                <a14:useLocalDpi xmlns:a14="http://schemas.microsoft.com/office/drawing/2010/main" val="0"/>
              </a:ext>
            </a:extLst>
          </a:blip>
          <a:srcRect t="16830" b="16830"/>
          <a:stretch>
            <a:fillRect/>
          </a:stretch>
        </p:blipFill>
        <p:spPr>
          <a:xfrm>
            <a:off x="6515508" y="1043396"/>
            <a:ext cx="1253626" cy="827927"/>
          </a:xfrm>
        </p:spPr>
      </p:pic>
      <p:pic>
        <p:nvPicPr>
          <p:cNvPr id="8196" name="Picture Placeholder 12"/>
          <p:cNvPicPr>
            <a:picLocks noGrp="1" noChangeAspect="1"/>
          </p:cNvPicPr>
          <p:nvPr>
            <p:ph type="pic" sz="quarter" idx="14"/>
          </p:nvPr>
        </p:nvPicPr>
        <p:blipFill>
          <a:blip r:embed="rId3" cstate="print">
            <a:extLst>
              <a:ext uri="{28A0092B-C50C-407E-A947-70E740481C1C}">
                <a14:useLocalDpi xmlns:a14="http://schemas.microsoft.com/office/drawing/2010/main" val="0"/>
              </a:ext>
            </a:extLst>
          </a:blip>
          <a:srcRect l="16434" r="16434"/>
          <a:stretch>
            <a:fillRect/>
          </a:stretch>
        </p:blipFill>
        <p:spPr>
          <a:xfrm>
            <a:off x="7837713" y="1043396"/>
            <a:ext cx="991145" cy="827927"/>
          </a:xfrm>
        </p:spPr>
      </p:pic>
      <p:pic>
        <p:nvPicPr>
          <p:cNvPr id="8198" name="Picture Placeholder 8"/>
          <p:cNvPicPr>
            <a:picLocks noGrp="1" noChangeAspect="1"/>
          </p:cNvPicPr>
          <p:nvPr>
            <p:ph type="pic" sz="quarter" idx="15"/>
          </p:nvPr>
        </p:nvPicPr>
        <p:blipFill>
          <a:blip r:embed="rId4" cstate="print">
            <a:extLst>
              <a:ext uri="{28A0092B-C50C-407E-A947-70E740481C1C}">
                <a14:useLocalDpi xmlns:a14="http://schemas.microsoft.com/office/drawing/2010/main" val="0"/>
              </a:ext>
            </a:extLst>
          </a:blip>
          <a:srcRect t="18608" b="18608"/>
          <a:stretch>
            <a:fillRect/>
          </a:stretch>
        </p:blipFill>
        <p:spPr>
          <a:xfrm>
            <a:off x="6515508" y="1969125"/>
            <a:ext cx="2313350" cy="1733550"/>
          </a:xfrm>
        </p:spPr>
      </p:pic>
      <p:pic>
        <p:nvPicPr>
          <p:cNvPr id="8200" name="Picture Placeholder 15"/>
          <p:cNvPicPr>
            <a:picLocks noGrp="1" noChangeAspect="1"/>
          </p:cNvPicPr>
          <p:nvPr>
            <p:ph type="pic" sz="quarter" idx="16"/>
          </p:nvPr>
        </p:nvPicPr>
        <p:blipFill>
          <a:blip r:embed="rId5" cstate="print">
            <a:extLst>
              <a:ext uri="{28A0092B-C50C-407E-A947-70E740481C1C}">
                <a14:useLocalDpi xmlns:a14="http://schemas.microsoft.com/office/drawing/2010/main" val="0"/>
              </a:ext>
            </a:extLst>
          </a:blip>
          <a:srcRect t="15977" b="15977"/>
          <a:stretch>
            <a:fillRect/>
          </a:stretch>
        </p:blipFill>
        <p:spPr>
          <a:xfrm>
            <a:off x="6515508" y="3800478"/>
            <a:ext cx="2313350" cy="779687"/>
          </a:xfrm>
        </p:spPr>
      </p:pic>
      <p:sp>
        <p:nvSpPr>
          <p:cNvPr id="8197" name="Footer Placeholder 7"/>
          <p:cNvSpPr>
            <a:spLocks noGrp="1"/>
          </p:cNvSpPr>
          <p:nvPr>
            <p:ph type="ftr" sz="quarter" idx="17"/>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compatLnSpc="1">
            <a:prstTxWarp prst="textNoShape">
              <a:avLst/>
            </a:prstTxWarp>
          </a:bodyPr>
          <a:lstStyle>
            <a:lvl1pPr>
              <a:spcBef>
                <a:spcPts val="75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rebuchet MS" panose="020B0603020202020204" pitchFamily="34"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rebuchet MS" panose="020B0603020202020204" pitchFamily="34"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rebuchet MS" panose="020B0603020202020204" pitchFamily="34" charset="0"/>
              </a:defRPr>
            </a:lvl5pPr>
            <a:lvl6pPr marL="1885950" indent="-171450" defTabSz="34290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rebuchet MS" panose="020B0603020202020204" pitchFamily="34" charset="0"/>
              </a:defRPr>
            </a:lvl6pPr>
            <a:lvl7pPr marL="2228850" indent="-171450" defTabSz="34290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rebuchet MS" panose="020B0603020202020204" pitchFamily="34" charset="0"/>
              </a:defRPr>
            </a:lvl7pPr>
            <a:lvl8pPr marL="2571750" indent="-171450" defTabSz="34290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rebuchet MS" panose="020B0603020202020204" pitchFamily="34" charset="0"/>
              </a:defRPr>
            </a:lvl8pPr>
            <a:lvl9pPr marL="2914650" indent="-171450" defTabSz="34290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rebuchet MS" panose="020B0603020202020204" pitchFamily="34" charset="0"/>
              </a:defRPr>
            </a:lvl9pPr>
          </a:lstStyle>
          <a:p>
            <a:pPr fontAlgn="base">
              <a:spcBef>
                <a:spcPct val="0"/>
              </a:spcBef>
              <a:spcAft>
                <a:spcPct val="0"/>
              </a:spcAft>
              <a:buClrTx/>
              <a:buSzTx/>
              <a:buFontTx/>
              <a:buNone/>
            </a:pPr>
            <a:r>
              <a:rPr lang="en-US" altLang="en-US" b="1" dirty="0" smtClean="0">
                <a:solidFill>
                  <a:schemeClr val="accent2">
                    <a:lumMod val="75000"/>
                  </a:schemeClr>
                </a:solidFill>
                <a:latin typeface="Calibri" panose="020F0502020204030204" pitchFamily="34" charset="0"/>
                <a:ea typeface="MS PGothic" panose="020B0600070205080204" pitchFamily="34" charset="-128"/>
              </a:rPr>
              <a:t>2019</a:t>
            </a:r>
          </a:p>
          <a:p>
            <a:pPr fontAlgn="base">
              <a:spcBef>
                <a:spcPct val="0"/>
              </a:spcBef>
              <a:spcAft>
                <a:spcPct val="0"/>
              </a:spcAft>
              <a:buClrTx/>
              <a:buSzTx/>
              <a:buFontTx/>
              <a:buNone/>
            </a:pPr>
            <a:endParaRPr lang="en-US" altLang="en-US" dirty="0" smtClean="0">
              <a:solidFill>
                <a:schemeClr val="accent2">
                  <a:lumMod val="75000"/>
                </a:schemeClr>
              </a:solidFill>
              <a:latin typeface="Calibri" panose="020F0502020204030204" pitchFamily="34" charset="0"/>
              <a:ea typeface="MS PGothic" panose="020B0600070205080204" pitchFamily="34" charset="-128"/>
            </a:endParaRPr>
          </a:p>
        </p:txBody>
      </p:sp>
      <p:pic>
        <p:nvPicPr>
          <p:cNvPr id="8199" name="Picture 13"/>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1690687" y="3259931"/>
            <a:ext cx="3957638" cy="150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946085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400" b="1" dirty="0" smtClean="0"/>
              <a:t>NON-EMERGENCY TRANSPORTATION DEFINITION</a:t>
            </a:r>
            <a:endParaRPr lang="en-US" sz="2400" dirty="0"/>
          </a:p>
        </p:txBody>
      </p:sp>
      <p:sp>
        <p:nvSpPr>
          <p:cNvPr id="3" name="Content Placeholder 2"/>
          <p:cNvSpPr>
            <a:spLocks noGrp="1"/>
          </p:cNvSpPr>
          <p:nvPr>
            <p:ph idx="1"/>
          </p:nvPr>
        </p:nvSpPr>
        <p:spPr>
          <a:xfrm>
            <a:off x="800100" y="2522765"/>
            <a:ext cx="7543800" cy="2948940"/>
          </a:xfrm>
        </p:spPr>
        <p:txBody>
          <a:bodyPr>
            <a:normAutofit/>
          </a:bodyPr>
          <a:lstStyle/>
          <a:p>
            <a:pPr marL="0" indent="0" algn="just">
              <a:buNone/>
            </a:pPr>
            <a:r>
              <a:rPr lang="en-US" sz="2000" dirty="0"/>
              <a:t>Non-emergency Medical Transportation is a service in which a one-way transport of a member by a vehicle other than an ambulance is provided. If more than one member is being transported, each member’s transport to the Medicaid service is billable. Non-Emergency Transportation may only be billed when a Medicaid covered service is billed for the same date of service</a:t>
            </a:r>
          </a:p>
        </p:txBody>
      </p:sp>
    </p:spTree>
    <p:extLst>
      <p:ext uri="{BB962C8B-B14F-4D97-AF65-F5344CB8AC3E}">
        <p14:creationId xmlns:p14="http://schemas.microsoft.com/office/powerpoint/2010/main" val="15523915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400" b="1" dirty="0" smtClean="0"/>
              <a:t>DOCUMENTATION:</a:t>
            </a:r>
            <a:endParaRPr lang="en-US" sz="2400" dirty="0"/>
          </a:p>
        </p:txBody>
      </p:sp>
      <p:sp>
        <p:nvSpPr>
          <p:cNvPr id="3" name="Content Placeholder 2"/>
          <p:cNvSpPr>
            <a:spLocks noGrp="1"/>
          </p:cNvSpPr>
          <p:nvPr>
            <p:ph idx="1"/>
          </p:nvPr>
        </p:nvSpPr>
        <p:spPr>
          <a:xfrm>
            <a:off x="839096" y="2479638"/>
            <a:ext cx="7680960" cy="3931920"/>
          </a:xfrm>
        </p:spPr>
        <p:txBody>
          <a:bodyPr>
            <a:normAutofit/>
          </a:bodyPr>
          <a:lstStyle/>
          <a:p>
            <a:pPr marL="0" indent="0" algn="just">
              <a:buNone/>
            </a:pPr>
            <a:r>
              <a:rPr lang="en-US" sz="2100" dirty="0"/>
              <a:t>Documentation must contain an activity note for each separate transport describing the purpose for the transport, type of vehicle used for the transport, place of departure and arrival, date of service, signature of the providing staff (along with their credentials), and actual time spent providing the service by listing the start-and-stop times. Please see Appendix 538I Transportation Billing Form.</a:t>
            </a:r>
          </a:p>
        </p:txBody>
      </p:sp>
    </p:spTree>
    <p:extLst>
      <p:ext uri="{BB962C8B-B14F-4D97-AF65-F5344CB8AC3E}">
        <p14:creationId xmlns:p14="http://schemas.microsoft.com/office/powerpoint/2010/main" val="3663411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400" b="1" dirty="0" smtClean="0"/>
              <a:t>TRANSPORTATION SERVICES </a:t>
            </a:r>
            <a:br>
              <a:rPr lang="en-US" sz="2400" b="1" dirty="0" smtClean="0"/>
            </a:br>
            <a:r>
              <a:rPr lang="en-US" sz="2400" b="1" dirty="0" smtClean="0"/>
              <a:t>NON-EMERGENCY MEDICAL TRANSPORTATION </a:t>
            </a:r>
            <a:br>
              <a:rPr lang="en-US" sz="2400" b="1" dirty="0" smtClean="0"/>
            </a:br>
            <a:r>
              <a:rPr lang="en-US" sz="2400" b="1" dirty="0" smtClean="0"/>
              <a:t>WITH BUS AIDE DEFINITION </a:t>
            </a:r>
            <a:endParaRPr lang="en-US" sz="2400" b="1" dirty="0"/>
          </a:p>
        </p:txBody>
      </p:sp>
      <p:sp>
        <p:nvSpPr>
          <p:cNvPr id="3" name="Content Placeholder 2"/>
          <p:cNvSpPr>
            <a:spLocks noGrp="1"/>
          </p:cNvSpPr>
          <p:nvPr>
            <p:ph idx="1"/>
          </p:nvPr>
        </p:nvSpPr>
        <p:spPr>
          <a:xfrm>
            <a:off x="800100" y="2457258"/>
            <a:ext cx="7543800" cy="2948940"/>
          </a:xfrm>
        </p:spPr>
        <p:txBody>
          <a:bodyPr>
            <a:normAutofit/>
          </a:bodyPr>
          <a:lstStyle/>
          <a:p>
            <a:pPr marL="0" indent="0" algn="just">
              <a:buNone/>
            </a:pPr>
            <a:r>
              <a:rPr lang="en-US" sz="2000" dirty="0"/>
              <a:t>Non-emergency Medical Transportation with attendant is a service in which a one-way transport of a member by a vehicle other than an ambulance is provided. If more than one member is being transported, each member’s transport to the Medicaid service is billable. Non-Emergency Transportation with an attendant may only be billed when a Medicaid covered service is billed for the same date of service and the attendant is present during the transport. </a:t>
            </a:r>
          </a:p>
        </p:txBody>
      </p:sp>
    </p:spTree>
    <p:extLst>
      <p:ext uri="{BB962C8B-B14F-4D97-AF65-F5344CB8AC3E}">
        <p14:creationId xmlns:p14="http://schemas.microsoft.com/office/powerpoint/2010/main" val="24405347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400" b="1" dirty="0" smtClean="0"/>
              <a:t>DOCUMENTATION</a:t>
            </a:r>
            <a:endParaRPr lang="en-US" dirty="0"/>
          </a:p>
        </p:txBody>
      </p:sp>
      <p:sp>
        <p:nvSpPr>
          <p:cNvPr id="3" name="Content Placeholder 2"/>
          <p:cNvSpPr>
            <a:spLocks noGrp="1"/>
          </p:cNvSpPr>
          <p:nvPr>
            <p:ph idx="1"/>
          </p:nvPr>
        </p:nvSpPr>
        <p:spPr>
          <a:xfrm>
            <a:off x="817581" y="2458124"/>
            <a:ext cx="7680960" cy="3931920"/>
          </a:xfrm>
        </p:spPr>
        <p:txBody>
          <a:bodyPr>
            <a:normAutofit/>
          </a:bodyPr>
          <a:lstStyle/>
          <a:p>
            <a:pPr marL="0" indent="0" algn="just">
              <a:buNone/>
            </a:pPr>
            <a:r>
              <a:rPr lang="en-US" sz="2000" dirty="0"/>
              <a:t>Documentation must contain an activity note for each separate transport describing the purpose for the transport, type of vehicle used for the transport, place of departure and arrival, date of service, signature of the providing staff (along with their credentials), and actual time spent providing the service by listing the start-and-stop times. Please see Appendix 538I Transportation Billing Form. </a:t>
            </a:r>
          </a:p>
        </p:txBody>
      </p:sp>
    </p:spTree>
    <p:extLst>
      <p:ext uri="{BB962C8B-B14F-4D97-AF65-F5344CB8AC3E}">
        <p14:creationId xmlns:p14="http://schemas.microsoft.com/office/powerpoint/2010/main" val="25091491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51661" y="279699"/>
            <a:ext cx="5349239" cy="6314739"/>
          </a:xfrm>
          <a:prstGeom prst="rect">
            <a:avLst/>
          </a:prstGeom>
        </p:spPr>
      </p:pic>
    </p:spTree>
    <p:extLst>
      <p:ext uri="{BB962C8B-B14F-4D97-AF65-F5344CB8AC3E}">
        <p14:creationId xmlns:p14="http://schemas.microsoft.com/office/powerpoint/2010/main" val="26234154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301213" y="1077141"/>
            <a:ext cx="8410079" cy="1028700"/>
          </a:xfrm>
        </p:spPr>
        <p:txBody>
          <a:bodyPr>
            <a:normAutofit/>
          </a:bodyPr>
          <a:lstStyle/>
          <a:p>
            <a:pPr algn="ctr" eaLnBrk="1" hangingPunct="1"/>
            <a:r>
              <a:rPr lang="en-US" altLang="en-US" sz="2400" b="1" dirty="0" smtClean="0"/>
              <a:t>CONTACT INFORMATION FOR KEPRO TRAINER/CONSULTANT</a:t>
            </a:r>
            <a:endParaRPr lang="en-US" altLang="en-US" sz="2400" b="1" dirty="0"/>
          </a:p>
        </p:txBody>
      </p:sp>
      <p:sp>
        <p:nvSpPr>
          <p:cNvPr id="3" name="Content Placeholder 2"/>
          <p:cNvSpPr>
            <a:spLocks noGrp="1"/>
          </p:cNvSpPr>
          <p:nvPr>
            <p:ph idx="1"/>
          </p:nvPr>
        </p:nvSpPr>
        <p:spPr>
          <a:xfrm>
            <a:off x="2617470" y="2325769"/>
            <a:ext cx="4314722" cy="3164477"/>
          </a:xfrm>
        </p:spPr>
        <p:txBody>
          <a:bodyPr>
            <a:normAutofit fontScale="92500" lnSpcReduction="10000"/>
          </a:bodyPr>
          <a:lstStyle/>
          <a:p>
            <a:pPr marL="0" indent="0">
              <a:buNone/>
              <a:defRPr/>
            </a:pPr>
            <a:r>
              <a:rPr lang="en-US" dirty="0" smtClean="0"/>
              <a:t>Terri Barnhart BSN, RN</a:t>
            </a:r>
          </a:p>
          <a:p>
            <a:pPr marL="0" indent="0">
              <a:buNone/>
              <a:defRPr/>
            </a:pPr>
            <a:r>
              <a:rPr lang="en-US" dirty="0" smtClean="0"/>
              <a:t>Clinical Auditor/Assessor School Based Health Services</a:t>
            </a:r>
          </a:p>
          <a:p>
            <a:pPr marL="0" indent="0">
              <a:buNone/>
              <a:defRPr/>
            </a:pPr>
            <a:endParaRPr lang="en-US" dirty="0"/>
          </a:p>
          <a:p>
            <a:pPr marL="0" indent="0">
              <a:buNone/>
              <a:defRPr/>
            </a:pPr>
            <a:r>
              <a:rPr lang="en-US" dirty="0" smtClean="0"/>
              <a:t>1007 Bullitt Street</a:t>
            </a:r>
          </a:p>
          <a:p>
            <a:pPr marL="0" indent="0">
              <a:buNone/>
              <a:defRPr/>
            </a:pPr>
            <a:r>
              <a:rPr lang="en-US" dirty="0" smtClean="0"/>
              <a:t>Suite 200</a:t>
            </a:r>
          </a:p>
          <a:p>
            <a:pPr marL="0" indent="0">
              <a:buNone/>
              <a:defRPr/>
            </a:pPr>
            <a:r>
              <a:rPr lang="en-US" dirty="0" smtClean="0"/>
              <a:t>Charleston, WV 25301</a:t>
            </a:r>
          </a:p>
          <a:p>
            <a:pPr marL="0" indent="0">
              <a:buNone/>
              <a:defRPr/>
            </a:pPr>
            <a:r>
              <a:rPr lang="en-US" dirty="0" smtClean="0"/>
              <a:t>Telephone: 304-380-0600 Extension 4437</a:t>
            </a:r>
          </a:p>
          <a:p>
            <a:pPr marL="0" indent="0">
              <a:buNone/>
              <a:defRPr/>
            </a:pPr>
            <a:r>
              <a:rPr lang="en-US" dirty="0" smtClean="0"/>
              <a:t>Email; tbarnhart@kepro.com</a:t>
            </a:r>
          </a:p>
          <a:p>
            <a:pPr eaLnBrk="1" hangingPunct="1">
              <a:defRPr/>
            </a:pPr>
            <a:endParaRPr lang="en-US" dirty="0"/>
          </a:p>
        </p:txBody>
      </p:sp>
      <p:sp>
        <p:nvSpPr>
          <p:cNvPr id="4" name="Footer Placeholder 3"/>
          <p:cNvSpPr>
            <a:spLocks noGrp="1"/>
          </p:cNvSpPr>
          <p:nvPr>
            <p:ph type="ftr" sz="quarter" idx="11"/>
          </p:nvPr>
        </p:nvSpPr>
        <p:spPr>
          <a:xfrm flipV="1">
            <a:off x="2617470" y="5710175"/>
            <a:ext cx="3909060" cy="34289"/>
          </a:xfrm>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5AA49BA2-168A-401E-9F02-8ADAA70DEB0D}" type="slidenum">
              <a:rPr lang="en-US" altLang="en-US" smtClean="0"/>
              <a:pPr>
                <a:defRPr/>
              </a:pPr>
              <a:t>7</a:t>
            </a:fld>
            <a:endParaRPr lang="en-US" altLang="en-US" dirty="0"/>
          </a:p>
        </p:txBody>
      </p:sp>
      <p:pic>
        <p:nvPicPr>
          <p:cNvPr id="38918" name="Picture 5" descr="KEPRO%20Outlook%20Signature%20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17470" y="3182692"/>
            <a:ext cx="1624947" cy="3996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757749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795106" y="1106092"/>
            <a:ext cx="7752806" cy="1028700"/>
          </a:xfrm>
        </p:spPr>
        <p:txBody>
          <a:bodyPr>
            <a:normAutofit/>
          </a:bodyPr>
          <a:lstStyle/>
          <a:p>
            <a:pPr algn="ctr" eaLnBrk="1" hangingPunct="1"/>
            <a:r>
              <a:rPr lang="en-US" altLang="en-US" sz="2400" b="1" dirty="0" smtClean="0"/>
              <a:t>QUESTIONS OR CONCERNS</a:t>
            </a:r>
          </a:p>
        </p:txBody>
      </p:sp>
      <p:pic>
        <p:nvPicPr>
          <p:cNvPr id="39939"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2467152" y="2139570"/>
            <a:ext cx="4408714" cy="3199753"/>
          </a:xfrm>
        </p:spPr>
      </p:pic>
      <p:sp>
        <p:nvSpPr>
          <p:cNvPr id="39940" name="Slide Number Placeholder 3"/>
          <p:cNvSpPr>
            <a:spLocks noGrp="1"/>
          </p:cNvSpPr>
          <p:nvPr>
            <p:ph type="sldNum" sz="quarter" idx="12"/>
          </p:nvPr>
        </p:nvSpPr>
        <p:spPr bwMode="auto">
          <a:xfrm>
            <a:off x="7739062" y="5624512"/>
            <a:ext cx="261938" cy="1285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75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rebuchet MS" panose="020B0603020202020204" pitchFamily="34"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rebuchet MS" panose="020B0603020202020204" pitchFamily="34"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rebuchet MS" panose="020B0603020202020204" pitchFamily="34" charset="0"/>
              </a:defRPr>
            </a:lvl5pPr>
            <a:lvl6pPr marL="1885950" indent="-171450" defTabSz="34290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rebuchet MS" panose="020B0603020202020204" pitchFamily="34" charset="0"/>
              </a:defRPr>
            </a:lvl6pPr>
            <a:lvl7pPr marL="2228850" indent="-171450" defTabSz="34290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rebuchet MS" panose="020B0603020202020204" pitchFamily="34" charset="0"/>
              </a:defRPr>
            </a:lvl7pPr>
            <a:lvl8pPr marL="2571750" indent="-171450" defTabSz="34290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rebuchet MS" panose="020B0603020202020204" pitchFamily="34" charset="0"/>
              </a:defRPr>
            </a:lvl8pPr>
            <a:lvl9pPr marL="2914650" indent="-171450" defTabSz="34290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rebuchet MS" panose="020B0603020202020204" pitchFamily="34" charset="0"/>
              </a:defRPr>
            </a:lvl9pPr>
          </a:lstStyle>
          <a:p>
            <a:pPr fontAlgn="base">
              <a:spcBef>
                <a:spcPct val="0"/>
              </a:spcBef>
              <a:spcAft>
                <a:spcPct val="0"/>
              </a:spcAft>
              <a:buClrTx/>
              <a:buSzTx/>
              <a:buFontTx/>
              <a:buNone/>
            </a:pPr>
            <a:fld id="{632F7CC2-4110-4FB7-8A0B-260F1618159C}" type="slidenum">
              <a:rPr lang="en-US" altLang="en-US">
                <a:solidFill>
                  <a:schemeClr val="tx1"/>
                </a:solidFill>
                <a:latin typeface="Calibri" panose="020F0502020204030204" pitchFamily="34" charset="0"/>
                <a:ea typeface="MS PGothic" panose="020B0600070205080204" pitchFamily="34" charset="-128"/>
              </a:rPr>
              <a:pPr fontAlgn="base">
                <a:spcBef>
                  <a:spcPct val="0"/>
                </a:spcBef>
                <a:spcAft>
                  <a:spcPct val="0"/>
                </a:spcAft>
                <a:buClrTx/>
                <a:buSzTx/>
                <a:buFontTx/>
                <a:buNone/>
              </a:pPr>
              <a:t>8</a:t>
            </a:fld>
            <a:endParaRPr lang="en-US" altLang="en-US">
              <a:solidFill>
                <a:schemeClr val="tx1"/>
              </a:solidFill>
              <a:latin typeface="Calibri" panose="020F0502020204030204" pitchFamily="34" charset="0"/>
              <a:ea typeface="MS PGothic" panose="020B0600070205080204" pitchFamily="34" charset="-128"/>
            </a:endParaRPr>
          </a:p>
        </p:txBody>
      </p:sp>
      <p:sp>
        <p:nvSpPr>
          <p:cNvPr id="39941" name="TextBox 1"/>
          <p:cNvSpPr txBox="1">
            <a:spLocks noChangeArrowheads="1"/>
          </p:cNvSpPr>
          <p:nvPr/>
        </p:nvSpPr>
        <p:spPr bwMode="auto">
          <a:xfrm>
            <a:off x="2068117" y="2134792"/>
            <a:ext cx="184731" cy="30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spcBef>
                <a:spcPct val="0"/>
              </a:spcBef>
              <a:buClrTx/>
              <a:buSzTx/>
              <a:buFontTx/>
              <a:buNone/>
            </a:pPr>
            <a:endParaRPr lang="en-US" altLang="en-US" sz="1350">
              <a:solidFill>
                <a:schemeClr val="tx1"/>
              </a:solidFill>
            </a:endParaRPr>
          </a:p>
        </p:txBody>
      </p:sp>
    </p:spTree>
    <p:extLst>
      <p:ext uri="{BB962C8B-B14F-4D97-AF65-F5344CB8AC3E}">
        <p14:creationId xmlns:p14="http://schemas.microsoft.com/office/powerpoint/2010/main" val="78562739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26B02"/>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6728D11B-929E-4324-91B0-4A4DA4CAC3DD}"/>
    </a:ext>
  </a:extLst>
</a:theme>
</file>

<file path=docProps/app.xml><?xml version="1.0" encoding="utf-8"?>
<Properties xmlns="http://schemas.openxmlformats.org/officeDocument/2006/extended-properties" xmlns:vt="http://schemas.openxmlformats.org/officeDocument/2006/docPropsVTypes">
  <Template>TM03457510[[fn=Savon]]</Template>
  <TotalTime>28</TotalTime>
  <Words>327</Words>
  <Application>Microsoft Office PowerPoint</Application>
  <PresentationFormat>On-screen Show (4:3)</PresentationFormat>
  <Paragraphs>23</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MS PGothic</vt:lpstr>
      <vt:lpstr>Arial</vt:lpstr>
      <vt:lpstr>Calibri</vt:lpstr>
      <vt:lpstr>Century Gothic</vt:lpstr>
      <vt:lpstr>Trebuchet MS</vt:lpstr>
      <vt:lpstr>Savon</vt:lpstr>
      <vt:lpstr>PowerPoint Presentation</vt:lpstr>
      <vt:lpstr>NON-EMERGENCY TRANSPORTATION DEFINITION</vt:lpstr>
      <vt:lpstr>DOCUMENTATION:</vt:lpstr>
      <vt:lpstr>TRANSPORTATION SERVICES  NON-EMERGENCY MEDICAL TRANSPORTATION  WITH BUS AIDE DEFINITION </vt:lpstr>
      <vt:lpstr>DOCUMENTATION</vt:lpstr>
      <vt:lpstr>PowerPoint Presentation</vt:lpstr>
      <vt:lpstr>CONTACT INFORMATION FOR KEPRO TRAINER/CONSULTANT</vt:lpstr>
      <vt:lpstr>QUESTIONS OR CONCERNS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Terri Barnhart</dc:creator>
  <cp:lastModifiedBy>Katherine Kingry</cp:lastModifiedBy>
  <cp:revision>6</cp:revision>
  <dcterms:created xsi:type="dcterms:W3CDTF">2019-08-28T13:33:45Z</dcterms:created>
  <dcterms:modified xsi:type="dcterms:W3CDTF">2019-09-10T18:43:22Z</dcterms:modified>
</cp:coreProperties>
</file>