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1164" r:id="rId4"/>
    <p:sldId id="621" r:id="rId5"/>
    <p:sldId id="258" r:id="rId6"/>
    <p:sldId id="1165" r:id="rId7"/>
    <p:sldId id="1166" r:id="rId8"/>
    <p:sldId id="1178" r:id="rId9"/>
    <p:sldId id="1179" r:id="rId10"/>
    <p:sldId id="1177" r:id="rId11"/>
    <p:sldId id="1171" r:id="rId12"/>
    <p:sldId id="1172" r:id="rId13"/>
    <p:sldId id="1175" r:id="rId14"/>
    <p:sldId id="1176" r:id="rId15"/>
    <p:sldId id="275" r:id="rId16"/>
    <p:sldId id="619" r:id="rId17"/>
    <p:sldId id="262" r:id="rId18"/>
    <p:sldId id="1180" r:id="rId19"/>
    <p:sldId id="62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8BEA5E-ECA9-8964-E392-EAB188995C20}" v="2" dt="2020-08-07T14:28:29.893"/>
    <p1510:client id="{EACC170A-1138-4C20-9B55-BEA75D9B93CC}" v="110" dt="2020-07-30T17:32:11.8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03" d="100"/>
          <a:sy n="103" d="100"/>
        </p:scale>
        <p:origin x="87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t Bock-Hager" userId="3e1596c6-8621-45d4-a040-4f5f3403bfd2" providerId="ADAL" clId="{EACC170A-1138-4C20-9B55-BEA75D9B93CC}"/>
    <pc:docChg chg="undo custSel addSld delSld modSld">
      <pc:chgData name="Janet Bock-Hager" userId="3e1596c6-8621-45d4-a040-4f5f3403bfd2" providerId="ADAL" clId="{EACC170A-1138-4C20-9B55-BEA75D9B93CC}" dt="2020-08-07T14:39:21.697" v="367" actId="27636"/>
      <pc:docMkLst>
        <pc:docMk/>
      </pc:docMkLst>
      <pc:sldChg chg="modSp">
        <pc:chgData name="Janet Bock-Hager" userId="3e1596c6-8621-45d4-a040-4f5f3403bfd2" providerId="ADAL" clId="{EACC170A-1138-4C20-9B55-BEA75D9B93CC}" dt="2020-08-07T14:37:59.157" v="305" actId="20577"/>
        <pc:sldMkLst>
          <pc:docMk/>
          <pc:sldMk cId="1826907534" sldId="256"/>
        </pc:sldMkLst>
        <pc:spChg chg="mod">
          <ac:chgData name="Janet Bock-Hager" userId="3e1596c6-8621-45d4-a040-4f5f3403bfd2" providerId="ADAL" clId="{EACC170A-1138-4C20-9B55-BEA75D9B93CC}" dt="2020-08-07T14:37:59.157" v="305" actId="20577"/>
          <ac:spMkLst>
            <pc:docMk/>
            <pc:sldMk cId="1826907534" sldId="256"/>
            <ac:spMk id="3" creationId="{00000000-0000-0000-0000-000000000000}"/>
          </ac:spMkLst>
        </pc:spChg>
      </pc:sldChg>
      <pc:sldChg chg="modSp">
        <pc:chgData name="Janet Bock-Hager" userId="3e1596c6-8621-45d4-a040-4f5f3403bfd2" providerId="ADAL" clId="{EACC170A-1138-4C20-9B55-BEA75D9B93CC}" dt="2020-08-07T14:38:37.241" v="360" actId="20577"/>
        <pc:sldMkLst>
          <pc:docMk/>
          <pc:sldMk cId="2404369377" sldId="257"/>
        </pc:sldMkLst>
        <pc:spChg chg="mod">
          <ac:chgData name="Janet Bock-Hager" userId="3e1596c6-8621-45d4-a040-4f5f3403bfd2" providerId="ADAL" clId="{EACC170A-1138-4C20-9B55-BEA75D9B93CC}" dt="2020-08-07T14:38:37.241" v="360" actId="20577"/>
          <ac:spMkLst>
            <pc:docMk/>
            <pc:sldMk cId="2404369377" sldId="257"/>
            <ac:spMk id="3" creationId="{A1D3A635-95BE-4CDF-9F1D-57E2AF9AD7C5}"/>
          </ac:spMkLst>
        </pc:spChg>
      </pc:sldChg>
      <pc:sldChg chg="delSp">
        <pc:chgData name="Janet Bock-Hager" userId="3e1596c6-8621-45d4-a040-4f5f3403bfd2" providerId="ADAL" clId="{EACC170A-1138-4C20-9B55-BEA75D9B93CC}" dt="2020-08-07T14:29:27.994" v="261"/>
        <pc:sldMkLst>
          <pc:docMk/>
          <pc:sldMk cId="4200606188" sldId="275"/>
        </pc:sldMkLst>
        <pc:picChg chg="del">
          <ac:chgData name="Janet Bock-Hager" userId="3e1596c6-8621-45d4-a040-4f5f3403bfd2" providerId="ADAL" clId="{EACC170A-1138-4C20-9B55-BEA75D9B93CC}" dt="2020-08-07T14:29:27.994" v="261"/>
          <ac:picMkLst>
            <pc:docMk/>
            <pc:sldMk cId="4200606188" sldId="275"/>
            <ac:picMk id="2050" creationId="{D0FB7669-93CD-4EA1-A1D7-2C5DE33B009D}"/>
          </ac:picMkLst>
        </pc:picChg>
      </pc:sldChg>
      <pc:sldChg chg="modSp add">
        <pc:chgData name="Janet Bock-Hager" userId="3e1596c6-8621-45d4-a040-4f5f3403bfd2" providerId="ADAL" clId="{EACC170A-1138-4C20-9B55-BEA75D9B93CC}" dt="2020-08-07T14:31:23.972" v="303" actId="14734"/>
        <pc:sldMkLst>
          <pc:docMk/>
          <pc:sldMk cId="865186379" sldId="619"/>
        </pc:sldMkLst>
        <pc:spChg chg="mod">
          <ac:chgData name="Janet Bock-Hager" userId="3e1596c6-8621-45d4-a040-4f5f3403bfd2" providerId="ADAL" clId="{EACC170A-1138-4C20-9B55-BEA75D9B93CC}" dt="2020-08-07T14:31:10.417" v="302" actId="20577"/>
          <ac:spMkLst>
            <pc:docMk/>
            <pc:sldMk cId="865186379" sldId="619"/>
            <ac:spMk id="2" creationId="{4F4E1F92-C3DB-4018-AE9B-F4736A7C9E8A}"/>
          </ac:spMkLst>
        </pc:spChg>
        <pc:graphicFrameChg chg="modGraphic">
          <ac:chgData name="Janet Bock-Hager" userId="3e1596c6-8621-45d4-a040-4f5f3403bfd2" providerId="ADAL" clId="{EACC170A-1138-4C20-9B55-BEA75D9B93CC}" dt="2020-08-07T14:31:23.972" v="303" actId="14734"/>
          <ac:graphicFrameMkLst>
            <pc:docMk/>
            <pc:sldMk cId="865186379" sldId="619"/>
            <ac:graphicFrameMk id="5" creationId="{13A8F962-C7A3-4D66-A300-8A8FC7641F1F}"/>
          </ac:graphicFrameMkLst>
        </pc:graphicFrameChg>
      </pc:sldChg>
      <pc:sldChg chg="addSp modSp">
        <pc:chgData name="Janet Bock-Hager" userId="3e1596c6-8621-45d4-a040-4f5f3403bfd2" providerId="ADAL" clId="{EACC170A-1138-4C20-9B55-BEA75D9B93CC}" dt="2020-08-05T19:50:56.549" v="253" actId="1076"/>
        <pc:sldMkLst>
          <pc:docMk/>
          <pc:sldMk cId="2681089304" sldId="620"/>
        </pc:sldMkLst>
        <pc:spChg chg="mod">
          <ac:chgData name="Janet Bock-Hager" userId="3e1596c6-8621-45d4-a040-4f5f3403bfd2" providerId="ADAL" clId="{EACC170A-1138-4C20-9B55-BEA75D9B93CC}" dt="2020-08-05T19:50:56.549" v="253" actId="1076"/>
          <ac:spMkLst>
            <pc:docMk/>
            <pc:sldMk cId="2681089304" sldId="620"/>
            <ac:spMk id="3" creationId="{F8A1D1C9-DC6E-410C-93F0-B58BCC05A432}"/>
          </ac:spMkLst>
        </pc:spChg>
        <pc:picChg chg="add mod">
          <ac:chgData name="Janet Bock-Hager" userId="3e1596c6-8621-45d4-a040-4f5f3403bfd2" providerId="ADAL" clId="{EACC170A-1138-4C20-9B55-BEA75D9B93CC}" dt="2020-08-05T19:50:51.281" v="252" actId="14100"/>
          <ac:picMkLst>
            <pc:docMk/>
            <pc:sldMk cId="2681089304" sldId="620"/>
            <ac:picMk id="1026" creationId="{95D68BE7-9F5E-41B0-805D-90F87FF87F3A}"/>
          </ac:picMkLst>
        </pc:picChg>
      </pc:sldChg>
      <pc:sldChg chg="modSp">
        <pc:chgData name="Janet Bock-Hager" userId="3e1596c6-8621-45d4-a040-4f5f3403bfd2" providerId="ADAL" clId="{EACC170A-1138-4C20-9B55-BEA75D9B93CC}" dt="2020-08-07T14:39:21.697" v="367" actId="27636"/>
        <pc:sldMkLst>
          <pc:docMk/>
          <pc:sldMk cId="270036800" sldId="621"/>
        </pc:sldMkLst>
        <pc:spChg chg="mod">
          <ac:chgData name="Janet Bock-Hager" userId="3e1596c6-8621-45d4-a040-4f5f3403bfd2" providerId="ADAL" clId="{EACC170A-1138-4C20-9B55-BEA75D9B93CC}" dt="2020-08-07T14:39:21.697" v="367" actId="27636"/>
          <ac:spMkLst>
            <pc:docMk/>
            <pc:sldMk cId="270036800" sldId="621"/>
            <ac:spMk id="3" creationId="{4C75D690-931A-429D-BEF8-A70FD35EC011}"/>
          </ac:spMkLst>
        </pc:spChg>
      </pc:sldChg>
      <pc:sldChg chg="addSp delSp modSp add">
        <pc:chgData name="Janet Bock-Hager" userId="3e1596c6-8621-45d4-a040-4f5f3403bfd2" providerId="ADAL" clId="{EACC170A-1138-4C20-9B55-BEA75D9B93CC}" dt="2020-07-30T17:44:56.171" v="247" actId="478"/>
        <pc:sldMkLst>
          <pc:docMk/>
          <pc:sldMk cId="1483794196" sldId="1180"/>
        </pc:sldMkLst>
        <pc:spChg chg="mod">
          <ac:chgData name="Janet Bock-Hager" userId="3e1596c6-8621-45d4-a040-4f5f3403bfd2" providerId="ADAL" clId="{EACC170A-1138-4C20-9B55-BEA75D9B93CC}" dt="2020-07-30T17:37:52.819" v="49" actId="20577"/>
          <ac:spMkLst>
            <pc:docMk/>
            <pc:sldMk cId="1483794196" sldId="1180"/>
            <ac:spMk id="2" creationId="{BD0F5B69-ED56-4793-869E-1FDE744E9CFE}"/>
          </ac:spMkLst>
        </pc:spChg>
        <pc:spChg chg="mod">
          <ac:chgData name="Janet Bock-Hager" userId="3e1596c6-8621-45d4-a040-4f5f3403bfd2" providerId="ADAL" clId="{EACC170A-1138-4C20-9B55-BEA75D9B93CC}" dt="2020-07-30T17:44:52.364" v="245" actId="20577"/>
          <ac:spMkLst>
            <pc:docMk/>
            <pc:sldMk cId="1483794196" sldId="1180"/>
            <ac:spMk id="3" creationId="{693D35D1-A294-4C03-BC21-728E6DF496CD}"/>
          </ac:spMkLst>
        </pc:spChg>
        <pc:spChg chg="add del mod">
          <ac:chgData name="Janet Bock-Hager" userId="3e1596c6-8621-45d4-a040-4f5f3403bfd2" providerId="ADAL" clId="{EACC170A-1138-4C20-9B55-BEA75D9B93CC}" dt="2020-07-30T17:43:14.939" v="103" actId="478"/>
          <ac:spMkLst>
            <pc:docMk/>
            <pc:sldMk cId="1483794196" sldId="1180"/>
            <ac:spMk id="5" creationId="{261BEC70-13E8-4622-9F27-35525377413C}"/>
          </ac:spMkLst>
        </pc:spChg>
        <pc:spChg chg="add del mod">
          <ac:chgData name="Janet Bock-Hager" userId="3e1596c6-8621-45d4-a040-4f5f3403bfd2" providerId="ADAL" clId="{EACC170A-1138-4C20-9B55-BEA75D9B93CC}" dt="2020-07-30T17:44:56.171" v="247" actId="478"/>
          <ac:spMkLst>
            <pc:docMk/>
            <pc:sldMk cId="1483794196" sldId="1180"/>
            <ac:spMk id="6" creationId="{0AE53DA6-7901-4C57-B085-7163E3B10DCE}"/>
          </ac:spMkLst>
        </pc:spChg>
      </pc:sldChg>
      <pc:sldChg chg="addSp delSp del">
        <pc:chgData name="Janet Bock-Hager" userId="3e1596c6-8621-45d4-a040-4f5f3403bfd2" providerId="ADAL" clId="{EACC170A-1138-4C20-9B55-BEA75D9B93CC}" dt="2020-08-07T14:29:19.336" v="259" actId="2696"/>
        <pc:sldMkLst>
          <pc:docMk/>
          <pc:sldMk cId="3077057066" sldId="1181"/>
        </pc:sldMkLst>
        <pc:picChg chg="add del">
          <ac:chgData name="Janet Bock-Hager" userId="3e1596c6-8621-45d4-a040-4f5f3403bfd2" providerId="ADAL" clId="{EACC170A-1138-4C20-9B55-BEA75D9B93CC}" dt="2020-08-07T14:29:11.330" v="257"/>
          <ac:picMkLst>
            <pc:docMk/>
            <pc:sldMk cId="3077057066" sldId="1181"/>
            <ac:picMk id="1026" creationId="{7E74E658-BF08-4FAF-ABB8-5DA06F05D4AC}"/>
          </ac:picMkLst>
        </pc:picChg>
      </pc:sldChg>
      <pc:sldChg chg="addSp delSp add del">
        <pc:chgData name="Janet Bock-Hager" userId="3e1596c6-8621-45d4-a040-4f5f3403bfd2" providerId="ADAL" clId="{EACC170A-1138-4C20-9B55-BEA75D9B93CC}" dt="2020-08-07T14:30:44.868" v="274" actId="2696"/>
        <pc:sldMkLst>
          <pc:docMk/>
          <pc:sldMk cId="4130314827" sldId="1181"/>
        </pc:sldMkLst>
        <pc:spChg chg="del">
          <ac:chgData name="Janet Bock-Hager" userId="3e1596c6-8621-45d4-a040-4f5f3403bfd2" providerId="ADAL" clId="{EACC170A-1138-4C20-9B55-BEA75D9B93CC}" dt="2020-08-07T14:29:57.427" v="268"/>
          <ac:spMkLst>
            <pc:docMk/>
            <pc:sldMk cId="4130314827" sldId="1181"/>
            <ac:spMk id="2" creationId="{3D671569-0B86-4439-9155-49A67CC3DEC5}"/>
          </ac:spMkLst>
        </pc:spChg>
        <pc:spChg chg="del">
          <ac:chgData name="Janet Bock-Hager" userId="3e1596c6-8621-45d4-a040-4f5f3403bfd2" providerId="ADAL" clId="{EACC170A-1138-4C20-9B55-BEA75D9B93CC}" dt="2020-08-07T14:29:57.427" v="268"/>
          <ac:spMkLst>
            <pc:docMk/>
            <pc:sldMk cId="4130314827" sldId="1181"/>
            <ac:spMk id="3" creationId="{512F1515-A48D-4197-B452-53FD2A4D8AF7}"/>
          </ac:spMkLst>
        </pc:spChg>
        <pc:spChg chg="add">
          <ac:chgData name="Janet Bock-Hager" userId="3e1596c6-8621-45d4-a040-4f5f3403bfd2" providerId="ADAL" clId="{EACC170A-1138-4C20-9B55-BEA75D9B93CC}" dt="2020-08-07T14:29:50.378" v="267"/>
          <ac:spMkLst>
            <pc:docMk/>
            <pc:sldMk cId="4130314827" sldId="1181"/>
            <ac:spMk id="5" creationId="{E199BF3A-C302-4219-AD62-02173BC76E06}"/>
          </ac:spMkLst>
        </pc:spChg>
        <pc:spChg chg="add">
          <ac:chgData name="Janet Bock-Hager" userId="3e1596c6-8621-45d4-a040-4f5f3403bfd2" providerId="ADAL" clId="{EACC170A-1138-4C20-9B55-BEA75D9B93CC}" dt="2020-08-07T14:30:24.424" v="273"/>
          <ac:spMkLst>
            <pc:docMk/>
            <pc:sldMk cId="4130314827" sldId="1181"/>
            <ac:spMk id="6" creationId="{6B5869AC-7D08-41C8-81CB-9250F65776CB}"/>
          </ac:spMkLst>
        </pc:spChg>
        <pc:picChg chg="add del">
          <ac:chgData name="Janet Bock-Hager" userId="3e1596c6-8621-45d4-a040-4f5f3403bfd2" providerId="ADAL" clId="{EACC170A-1138-4C20-9B55-BEA75D9B93CC}" dt="2020-08-07T14:29:48.179" v="264"/>
          <ac:picMkLst>
            <pc:docMk/>
            <pc:sldMk cId="4130314827" sldId="1181"/>
            <ac:picMk id="3074" creationId="{6861C46E-FE01-4D85-9F12-933694E3C25A}"/>
          </ac:picMkLst>
        </pc:picChg>
        <pc:picChg chg="add del">
          <ac:chgData name="Janet Bock-Hager" userId="3e1596c6-8621-45d4-a040-4f5f3403bfd2" providerId="ADAL" clId="{EACC170A-1138-4C20-9B55-BEA75D9B93CC}" dt="2020-08-07T14:29:50.370" v="266"/>
          <ac:picMkLst>
            <pc:docMk/>
            <pc:sldMk cId="4130314827" sldId="1181"/>
            <ac:picMk id="3076" creationId="{0A81E5AC-CA4F-4904-8C5D-374A5915F387}"/>
          </ac:picMkLst>
        </pc:picChg>
        <pc:picChg chg="add del">
          <ac:chgData name="Janet Bock-Hager" userId="3e1596c6-8621-45d4-a040-4f5f3403bfd2" providerId="ADAL" clId="{EACC170A-1138-4C20-9B55-BEA75D9B93CC}" dt="2020-08-07T14:30:22.235" v="270"/>
          <ac:picMkLst>
            <pc:docMk/>
            <pc:sldMk cId="4130314827" sldId="1181"/>
            <ac:picMk id="3078" creationId="{93D95960-8ED6-499B-8CD4-7E296EF2C2C1}"/>
          </ac:picMkLst>
        </pc:picChg>
        <pc:picChg chg="add del">
          <ac:chgData name="Janet Bock-Hager" userId="3e1596c6-8621-45d4-a040-4f5f3403bfd2" providerId="ADAL" clId="{EACC170A-1138-4C20-9B55-BEA75D9B93CC}" dt="2020-08-07T14:30:24.416" v="272"/>
          <ac:picMkLst>
            <pc:docMk/>
            <pc:sldMk cId="4130314827" sldId="1181"/>
            <ac:picMk id="3080" creationId="{4AB20A51-D64A-4DC6-AA7C-67C944407189}"/>
          </ac:picMkLst>
        </pc:picChg>
      </pc:sldChg>
      <pc:sldChg chg="add del">
        <pc:chgData name="Janet Bock-Hager" userId="3e1596c6-8621-45d4-a040-4f5f3403bfd2" providerId="ADAL" clId="{EACC170A-1138-4C20-9B55-BEA75D9B93CC}" dt="2020-08-07T14:29:20.589" v="260" actId="2696"/>
        <pc:sldMkLst>
          <pc:docMk/>
          <pc:sldMk cId="1196442556" sldId="1182"/>
        </pc:sldMkLst>
      </pc:sldChg>
    </pc:docChg>
  </pc:docChgLst>
  <pc:docChgLst>
    <pc:chgData name="Janet Bock-Hager" userId="S::jbockhager@k12.wv.us::3e1596c6-8621-45d4-a040-4f5f3403bfd2" providerId="AD" clId="Web-{818BEA5E-ECA9-8964-E392-EAB188995C20}"/>
    <pc:docChg chg="addSld delSld">
      <pc:chgData name="Janet Bock-Hager" userId="S::jbockhager@k12.wv.us::3e1596c6-8621-45d4-a040-4f5f3403bfd2" providerId="AD" clId="Web-{818BEA5E-ECA9-8964-E392-EAB188995C20}" dt="2020-08-07T14:28:29.893" v="1"/>
      <pc:docMkLst>
        <pc:docMk/>
      </pc:docMkLst>
      <pc:sldChg chg="del">
        <pc:chgData name="Janet Bock-Hager" userId="S::jbockhager@k12.wv.us::3e1596c6-8621-45d4-a040-4f5f3403bfd2" providerId="AD" clId="Web-{818BEA5E-ECA9-8964-E392-EAB188995C20}" dt="2020-08-07T14:28:23.674" v="0"/>
        <pc:sldMkLst>
          <pc:docMk/>
          <pc:sldMk cId="48086555" sldId="1170"/>
        </pc:sldMkLst>
      </pc:sldChg>
      <pc:sldChg chg="new">
        <pc:chgData name="Janet Bock-Hager" userId="S::jbockhager@k12.wv.us::3e1596c6-8621-45d4-a040-4f5f3403bfd2" providerId="AD" clId="Web-{818BEA5E-ECA9-8964-E392-EAB188995C20}" dt="2020-08-07T14:28:29.893" v="1"/>
        <pc:sldMkLst>
          <pc:docMk/>
          <pc:sldMk cId="3077057066" sldId="1181"/>
        </pc:sldMkLst>
      </pc:sldChg>
    </pc:docChg>
  </pc:docChgLst>
  <pc:docChgLst>
    <pc:chgData name="Janet Bock-Hager" userId="S::jbockhager@k12.wv.us::3e1596c6-8621-45d4-a040-4f5f3403bfd2" providerId="AD" clId="Web-{479294B6-4CF6-7967-5880-4A0BC114B490}"/>
    <pc:docChg chg="modSld">
      <pc:chgData name="Janet Bock-Hager" userId="S::jbockhager@k12.wv.us::3e1596c6-8621-45d4-a040-4f5f3403bfd2" providerId="AD" clId="Web-{479294B6-4CF6-7967-5880-4A0BC114B490}" dt="2020-08-05T19:49:21.666" v="6"/>
      <pc:docMkLst>
        <pc:docMk/>
      </pc:docMkLst>
      <pc:sldChg chg="addSp delSp modSp mod modClrScheme chgLayout">
        <pc:chgData name="Janet Bock-Hager" userId="S::jbockhager@k12.wv.us::3e1596c6-8621-45d4-a040-4f5f3403bfd2" providerId="AD" clId="Web-{479294B6-4CF6-7967-5880-4A0BC114B490}" dt="2020-08-05T19:49:21.666" v="6"/>
        <pc:sldMkLst>
          <pc:docMk/>
          <pc:sldMk cId="2681089304" sldId="620"/>
        </pc:sldMkLst>
        <pc:spChg chg="mod ord">
          <ac:chgData name="Janet Bock-Hager" userId="S::jbockhager@k12.wv.us::3e1596c6-8621-45d4-a040-4f5f3403bfd2" providerId="AD" clId="Web-{479294B6-4CF6-7967-5880-4A0BC114B490}" dt="2020-08-05T19:48:54.088" v="1"/>
          <ac:spMkLst>
            <pc:docMk/>
            <pc:sldMk cId="2681089304" sldId="620"/>
            <ac:spMk id="2" creationId="{2A9F7D27-8A24-4EB7-A2B7-668B267EE61F}"/>
          </ac:spMkLst>
        </pc:spChg>
        <pc:spChg chg="mod ord">
          <ac:chgData name="Janet Bock-Hager" userId="S::jbockhager@k12.wv.us::3e1596c6-8621-45d4-a040-4f5f3403bfd2" providerId="AD" clId="Web-{479294B6-4CF6-7967-5880-4A0BC114B490}" dt="2020-08-05T19:49:11.541" v="4" actId="14100"/>
          <ac:spMkLst>
            <pc:docMk/>
            <pc:sldMk cId="2681089304" sldId="620"/>
            <ac:spMk id="3" creationId="{F8A1D1C9-DC6E-410C-93F0-B58BCC05A432}"/>
          </ac:spMkLst>
        </pc:spChg>
        <pc:spChg chg="mod ord">
          <ac:chgData name="Janet Bock-Hager" userId="S::jbockhager@k12.wv.us::3e1596c6-8621-45d4-a040-4f5f3403bfd2" providerId="AD" clId="Web-{479294B6-4CF6-7967-5880-4A0BC114B490}" dt="2020-08-05T19:48:54.088" v="1"/>
          <ac:spMkLst>
            <pc:docMk/>
            <pc:sldMk cId="2681089304" sldId="620"/>
            <ac:spMk id="4" creationId="{69ABD125-1EBE-4FD4-9953-013E6731A1B6}"/>
          </ac:spMkLst>
        </pc:spChg>
        <pc:spChg chg="add del mod ord">
          <ac:chgData name="Janet Bock-Hager" userId="S::jbockhager@k12.wv.us::3e1596c6-8621-45d4-a040-4f5f3403bfd2" providerId="AD" clId="Web-{479294B6-4CF6-7967-5880-4A0BC114B490}" dt="2020-08-05T19:49:03.603" v="2"/>
          <ac:spMkLst>
            <pc:docMk/>
            <pc:sldMk cId="2681089304" sldId="620"/>
            <ac:spMk id="5" creationId="{7F1A08E8-8BEE-4E94-BC6D-5DB6DAC45A32}"/>
          </ac:spMkLst>
        </pc:spChg>
        <pc:spChg chg="add del mod ord">
          <ac:chgData name="Janet Bock-Hager" userId="S::jbockhager@k12.wv.us::3e1596c6-8621-45d4-a040-4f5f3403bfd2" providerId="AD" clId="Web-{479294B6-4CF6-7967-5880-4A0BC114B490}" dt="2020-08-05T19:49:18.885" v="5"/>
          <ac:spMkLst>
            <pc:docMk/>
            <pc:sldMk cId="2681089304" sldId="620"/>
            <ac:spMk id="6" creationId="{BD5F756C-7E43-4F33-9346-B7940387E43A}"/>
          </ac:spMkLst>
        </pc:spChg>
        <pc:spChg chg="add del mod ord">
          <ac:chgData name="Janet Bock-Hager" userId="S::jbockhager@k12.wv.us::3e1596c6-8621-45d4-a040-4f5f3403bfd2" providerId="AD" clId="Web-{479294B6-4CF6-7967-5880-4A0BC114B490}" dt="2020-08-05T19:49:21.666" v="6"/>
          <ac:spMkLst>
            <pc:docMk/>
            <pc:sldMk cId="2681089304" sldId="620"/>
            <ac:spMk id="7" creationId="{73E6F743-68F6-468B-8AFB-8C617D0F304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0D531B-F2DD-4DA2-8AE3-3ADC15B64791}" type="doc">
      <dgm:prSet loTypeId="urn:microsoft.com/office/officeart/2005/8/layout/radial3" loCatId="relationship" qsTypeId="urn:microsoft.com/office/officeart/2005/8/quickstyle/simple1" qsCatId="simple" csTypeId="urn:microsoft.com/office/officeart/2005/8/colors/colorful3" csCatId="colorful" phldr="1"/>
      <dgm:spPr/>
      <dgm:t>
        <a:bodyPr/>
        <a:lstStyle/>
        <a:p>
          <a:endParaRPr lang="en-US"/>
        </a:p>
      </dgm:t>
    </dgm:pt>
    <dgm:pt modelId="{989AE89C-C9CF-433D-919C-F7FBCDF08C91}">
      <dgm:prSet phldrT="[Text]"/>
      <dgm:spPr/>
      <dgm:t>
        <a:bodyPr/>
        <a:lstStyle/>
        <a:p>
          <a:r>
            <a:rPr lang="en-US" dirty="0"/>
            <a:t>Shadows: Why do they change throughout the day?</a:t>
          </a:r>
        </a:p>
      </dgm:t>
    </dgm:pt>
    <dgm:pt modelId="{C5547971-87FC-4631-AC97-8025BDE39468}" type="parTrans" cxnId="{2A789698-A33B-411F-8C9D-4273EB166206}">
      <dgm:prSet/>
      <dgm:spPr/>
      <dgm:t>
        <a:bodyPr/>
        <a:lstStyle/>
        <a:p>
          <a:endParaRPr lang="en-US"/>
        </a:p>
      </dgm:t>
    </dgm:pt>
    <dgm:pt modelId="{2DCC467E-2CD2-4754-9936-64F673BEFC2B}" type="sibTrans" cxnId="{2A789698-A33B-411F-8C9D-4273EB166206}">
      <dgm:prSet/>
      <dgm:spPr/>
      <dgm:t>
        <a:bodyPr/>
        <a:lstStyle/>
        <a:p>
          <a:endParaRPr lang="en-US"/>
        </a:p>
      </dgm:t>
    </dgm:pt>
    <dgm:pt modelId="{7123E61C-85B7-43C7-B1E7-C19BF2EBAC3C}">
      <dgm:prSet phldrT="[Text]"/>
      <dgm:spPr/>
      <dgm:t>
        <a:bodyPr/>
        <a:lstStyle/>
        <a:p>
          <a:r>
            <a:rPr lang="en-US" dirty="0"/>
            <a:t>ELA</a:t>
          </a:r>
        </a:p>
      </dgm:t>
    </dgm:pt>
    <dgm:pt modelId="{DC1277A0-8790-4884-9EAD-4C6599704716}" type="parTrans" cxnId="{06D2AEE7-C621-4266-A1C4-C820EFC6976B}">
      <dgm:prSet/>
      <dgm:spPr/>
      <dgm:t>
        <a:bodyPr/>
        <a:lstStyle/>
        <a:p>
          <a:endParaRPr lang="en-US"/>
        </a:p>
      </dgm:t>
    </dgm:pt>
    <dgm:pt modelId="{2E3E1B7B-B259-47F2-815F-467B949EE7BB}" type="sibTrans" cxnId="{06D2AEE7-C621-4266-A1C4-C820EFC6976B}">
      <dgm:prSet/>
      <dgm:spPr/>
      <dgm:t>
        <a:bodyPr/>
        <a:lstStyle/>
        <a:p>
          <a:endParaRPr lang="en-US"/>
        </a:p>
      </dgm:t>
    </dgm:pt>
    <dgm:pt modelId="{CD1A4888-94AE-42AF-9E73-5912B650ADF1}">
      <dgm:prSet phldrT="[Text]"/>
      <dgm:spPr/>
      <dgm:t>
        <a:bodyPr/>
        <a:lstStyle/>
        <a:p>
          <a:r>
            <a:rPr lang="en-US" dirty="0"/>
            <a:t>Math</a:t>
          </a:r>
        </a:p>
      </dgm:t>
    </dgm:pt>
    <dgm:pt modelId="{A207C681-DC45-4D8B-88E5-48079B49C6CD}" type="parTrans" cxnId="{A456AD5D-4AF4-4448-85D7-F2F0A488B822}">
      <dgm:prSet/>
      <dgm:spPr/>
      <dgm:t>
        <a:bodyPr/>
        <a:lstStyle/>
        <a:p>
          <a:endParaRPr lang="en-US"/>
        </a:p>
      </dgm:t>
    </dgm:pt>
    <dgm:pt modelId="{DD111D34-822E-4469-9A70-71DCCC190274}" type="sibTrans" cxnId="{A456AD5D-4AF4-4448-85D7-F2F0A488B822}">
      <dgm:prSet/>
      <dgm:spPr/>
      <dgm:t>
        <a:bodyPr/>
        <a:lstStyle/>
        <a:p>
          <a:endParaRPr lang="en-US"/>
        </a:p>
      </dgm:t>
    </dgm:pt>
    <dgm:pt modelId="{BDE5E497-ABFF-41D9-877A-995E78CFE258}">
      <dgm:prSet phldrT="[Text]"/>
      <dgm:spPr/>
      <dgm:t>
        <a:bodyPr/>
        <a:lstStyle/>
        <a:p>
          <a:r>
            <a:rPr lang="en-US" dirty="0"/>
            <a:t>Science</a:t>
          </a:r>
        </a:p>
      </dgm:t>
    </dgm:pt>
    <dgm:pt modelId="{995B4ADA-6979-49E3-83E3-D751FB155A37}" type="parTrans" cxnId="{40DEAF57-151C-4E00-92CD-946FB140F9EB}">
      <dgm:prSet/>
      <dgm:spPr/>
      <dgm:t>
        <a:bodyPr/>
        <a:lstStyle/>
        <a:p>
          <a:endParaRPr lang="en-US"/>
        </a:p>
      </dgm:t>
    </dgm:pt>
    <dgm:pt modelId="{21A4E69E-1CEE-4485-B169-EA8711FB872C}" type="sibTrans" cxnId="{40DEAF57-151C-4E00-92CD-946FB140F9EB}">
      <dgm:prSet/>
      <dgm:spPr/>
      <dgm:t>
        <a:bodyPr/>
        <a:lstStyle/>
        <a:p>
          <a:endParaRPr lang="en-US"/>
        </a:p>
      </dgm:t>
    </dgm:pt>
    <dgm:pt modelId="{9FD185FF-ECB7-48F1-B13A-0460A4960048}">
      <dgm:prSet phldrT="[Text]"/>
      <dgm:spPr/>
      <dgm:t>
        <a:bodyPr/>
        <a:lstStyle/>
        <a:p>
          <a:r>
            <a:rPr lang="en-US" dirty="0"/>
            <a:t>Social Studies</a:t>
          </a:r>
        </a:p>
      </dgm:t>
    </dgm:pt>
    <dgm:pt modelId="{928AB9FE-AC40-4650-91A8-8087EE13BAE3}" type="parTrans" cxnId="{5F225A6B-159C-4B68-BF10-20B774E14548}">
      <dgm:prSet/>
      <dgm:spPr/>
      <dgm:t>
        <a:bodyPr/>
        <a:lstStyle/>
        <a:p>
          <a:endParaRPr lang="en-US"/>
        </a:p>
      </dgm:t>
    </dgm:pt>
    <dgm:pt modelId="{EBC2E4F0-5B0A-4820-9A73-C41858B974FA}" type="sibTrans" cxnId="{5F225A6B-159C-4B68-BF10-20B774E14548}">
      <dgm:prSet/>
      <dgm:spPr/>
      <dgm:t>
        <a:bodyPr/>
        <a:lstStyle/>
        <a:p>
          <a:endParaRPr lang="en-US"/>
        </a:p>
      </dgm:t>
    </dgm:pt>
    <dgm:pt modelId="{64ABFC16-1790-4B74-B4AB-AAC90A8E4004}" type="pres">
      <dgm:prSet presAssocID="{B20D531B-F2DD-4DA2-8AE3-3ADC15B64791}" presName="composite" presStyleCnt="0">
        <dgm:presLayoutVars>
          <dgm:chMax val="1"/>
          <dgm:dir/>
          <dgm:resizeHandles val="exact"/>
        </dgm:presLayoutVars>
      </dgm:prSet>
      <dgm:spPr/>
    </dgm:pt>
    <dgm:pt modelId="{95E95278-16CC-41FA-9471-91496AA344F2}" type="pres">
      <dgm:prSet presAssocID="{B20D531B-F2DD-4DA2-8AE3-3ADC15B64791}" presName="radial" presStyleCnt="0">
        <dgm:presLayoutVars>
          <dgm:animLvl val="ctr"/>
        </dgm:presLayoutVars>
      </dgm:prSet>
      <dgm:spPr/>
    </dgm:pt>
    <dgm:pt modelId="{18BAAE9E-3E04-46FB-B6FF-ADDBA9880E34}" type="pres">
      <dgm:prSet presAssocID="{989AE89C-C9CF-433D-919C-F7FBCDF08C91}" presName="centerShape" presStyleLbl="vennNode1" presStyleIdx="0" presStyleCnt="5"/>
      <dgm:spPr/>
    </dgm:pt>
    <dgm:pt modelId="{4E71D6B7-E077-4F7D-BC03-0511CA63EBAD}" type="pres">
      <dgm:prSet presAssocID="{7123E61C-85B7-43C7-B1E7-C19BF2EBAC3C}" presName="node" presStyleLbl="vennNode1" presStyleIdx="1" presStyleCnt="5">
        <dgm:presLayoutVars>
          <dgm:bulletEnabled val="1"/>
        </dgm:presLayoutVars>
      </dgm:prSet>
      <dgm:spPr/>
    </dgm:pt>
    <dgm:pt modelId="{779502F2-09C4-44CB-98A3-03F2A763CAF1}" type="pres">
      <dgm:prSet presAssocID="{CD1A4888-94AE-42AF-9E73-5912B650ADF1}" presName="node" presStyleLbl="vennNode1" presStyleIdx="2" presStyleCnt="5">
        <dgm:presLayoutVars>
          <dgm:bulletEnabled val="1"/>
        </dgm:presLayoutVars>
      </dgm:prSet>
      <dgm:spPr/>
    </dgm:pt>
    <dgm:pt modelId="{16235A03-D6DF-4045-BB01-DF36FFE955BE}" type="pres">
      <dgm:prSet presAssocID="{BDE5E497-ABFF-41D9-877A-995E78CFE258}" presName="node" presStyleLbl="vennNode1" presStyleIdx="3" presStyleCnt="5">
        <dgm:presLayoutVars>
          <dgm:bulletEnabled val="1"/>
        </dgm:presLayoutVars>
      </dgm:prSet>
      <dgm:spPr/>
    </dgm:pt>
    <dgm:pt modelId="{3472A8B0-AF43-4185-8243-4AC5329F7B3F}" type="pres">
      <dgm:prSet presAssocID="{9FD185FF-ECB7-48F1-B13A-0460A4960048}" presName="node" presStyleLbl="vennNode1" presStyleIdx="4" presStyleCnt="5">
        <dgm:presLayoutVars>
          <dgm:bulletEnabled val="1"/>
        </dgm:presLayoutVars>
      </dgm:prSet>
      <dgm:spPr/>
    </dgm:pt>
  </dgm:ptLst>
  <dgm:cxnLst>
    <dgm:cxn modelId="{A456AD5D-4AF4-4448-85D7-F2F0A488B822}" srcId="{989AE89C-C9CF-433D-919C-F7FBCDF08C91}" destId="{CD1A4888-94AE-42AF-9E73-5912B650ADF1}" srcOrd="1" destOrd="0" parTransId="{A207C681-DC45-4D8B-88E5-48079B49C6CD}" sibTransId="{DD111D34-822E-4469-9A70-71DCCC190274}"/>
    <dgm:cxn modelId="{5F225A6B-159C-4B68-BF10-20B774E14548}" srcId="{989AE89C-C9CF-433D-919C-F7FBCDF08C91}" destId="{9FD185FF-ECB7-48F1-B13A-0460A4960048}" srcOrd="3" destOrd="0" parTransId="{928AB9FE-AC40-4650-91A8-8087EE13BAE3}" sibTransId="{EBC2E4F0-5B0A-4820-9A73-C41858B974FA}"/>
    <dgm:cxn modelId="{3D16DB73-EE61-4C18-8C11-C06398673EE2}" type="presOf" srcId="{9FD185FF-ECB7-48F1-B13A-0460A4960048}" destId="{3472A8B0-AF43-4185-8243-4AC5329F7B3F}" srcOrd="0" destOrd="0" presId="urn:microsoft.com/office/officeart/2005/8/layout/radial3"/>
    <dgm:cxn modelId="{40DEAF57-151C-4E00-92CD-946FB140F9EB}" srcId="{989AE89C-C9CF-433D-919C-F7FBCDF08C91}" destId="{BDE5E497-ABFF-41D9-877A-995E78CFE258}" srcOrd="2" destOrd="0" parTransId="{995B4ADA-6979-49E3-83E3-D751FB155A37}" sibTransId="{21A4E69E-1CEE-4485-B169-EA8711FB872C}"/>
    <dgm:cxn modelId="{D362797C-755B-4B06-A2CF-B02D649A780B}" type="presOf" srcId="{7123E61C-85B7-43C7-B1E7-C19BF2EBAC3C}" destId="{4E71D6B7-E077-4F7D-BC03-0511CA63EBAD}" srcOrd="0" destOrd="0" presId="urn:microsoft.com/office/officeart/2005/8/layout/radial3"/>
    <dgm:cxn modelId="{2D7B6183-97D0-4CFA-8ACC-EC69310BA3B4}" type="presOf" srcId="{CD1A4888-94AE-42AF-9E73-5912B650ADF1}" destId="{779502F2-09C4-44CB-98A3-03F2A763CAF1}" srcOrd="0" destOrd="0" presId="urn:microsoft.com/office/officeart/2005/8/layout/radial3"/>
    <dgm:cxn modelId="{9EE87F8A-D376-4335-9215-1749FC4EF03C}" type="presOf" srcId="{BDE5E497-ABFF-41D9-877A-995E78CFE258}" destId="{16235A03-D6DF-4045-BB01-DF36FFE955BE}" srcOrd="0" destOrd="0" presId="urn:microsoft.com/office/officeart/2005/8/layout/radial3"/>
    <dgm:cxn modelId="{2A789698-A33B-411F-8C9D-4273EB166206}" srcId="{B20D531B-F2DD-4DA2-8AE3-3ADC15B64791}" destId="{989AE89C-C9CF-433D-919C-F7FBCDF08C91}" srcOrd="0" destOrd="0" parTransId="{C5547971-87FC-4631-AC97-8025BDE39468}" sibTransId="{2DCC467E-2CD2-4754-9936-64F673BEFC2B}"/>
    <dgm:cxn modelId="{E55390C7-95B3-46B2-89D8-2A65F318C07E}" type="presOf" srcId="{989AE89C-C9CF-433D-919C-F7FBCDF08C91}" destId="{18BAAE9E-3E04-46FB-B6FF-ADDBA9880E34}" srcOrd="0" destOrd="0" presId="urn:microsoft.com/office/officeart/2005/8/layout/radial3"/>
    <dgm:cxn modelId="{58151DDF-5ABC-4071-B9E8-63CF0857A2E3}" type="presOf" srcId="{B20D531B-F2DD-4DA2-8AE3-3ADC15B64791}" destId="{64ABFC16-1790-4B74-B4AB-AAC90A8E4004}" srcOrd="0" destOrd="0" presId="urn:microsoft.com/office/officeart/2005/8/layout/radial3"/>
    <dgm:cxn modelId="{06D2AEE7-C621-4266-A1C4-C820EFC6976B}" srcId="{989AE89C-C9CF-433D-919C-F7FBCDF08C91}" destId="{7123E61C-85B7-43C7-B1E7-C19BF2EBAC3C}" srcOrd="0" destOrd="0" parTransId="{DC1277A0-8790-4884-9EAD-4C6599704716}" sibTransId="{2E3E1B7B-B259-47F2-815F-467B949EE7BB}"/>
    <dgm:cxn modelId="{C398765E-6FD6-437E-928A-8AA4C762A85C}" type="presParOf" srcId="{64ABFC16-1790-4B74-B4AB-AAC90A8E4004}" destId="{95E95278-16CC-41FA-9471-91496AA344F2}" srcOrd="0" destOrd="0" presId="urn:microsoft.com/office/officeart/2005/8/layout/radial3"/>
    <dgm:cxn modelId="{FCDC67D7-B24C-4F82-B975-3EA74800605C}" type="presParOf" srcId="{95E95278-16CC-41FA-9471-91496AA344F2}" destId="{18BAAE9E-3E04-46FB-B6FF-ADDBA9880E34}" srcOrd="0" destOrd="0" presId="urn:microsoft.com/office/officeart/2005/8/layout/radial3"/>
    <dgm:cxn modelId="{C8C8465D-1808-4D6A-8214-866C8493A046}" type="presParOf" srcId="{95E95278-16CC-41FA-9471-91496AA344F2}" destId="{4E71D6B7-E077-4F7D-BC03-0511CA63EBAD}" srcOrd="1" destOrd="0" presId="urn:microsoft.com/office/officeart/2005/8/layout/radial3"/>
    <dgm:cxn modelId="{3C9F9F47-EE4C-4B74-A163-85A5ED2F70A5}" type="presParOf" srcId="{95E95278-16CC-41FA-9471-91496AA344F2}" destId="{779502F2-09C4-44CB-98A3-03F2A763CAF1}" srcOrd="2" destOrd="0" presId="urn:microsoft.com/office/officeart/2005/8/layout/radial3"/>
    <dgm:cxn modelId="{8E0A9FC5-C2B6-4441-9E90-AA69F43D2CDA}" type="presParOf" srcId="{95E95278-16CC-41FA-9471-91496AA344F2}" destId="{16235A03-D6DF-4045-BB01-DF36FFE955BE}" srcOrd="3" destOrd="0" presId="urn:microsoft.com/office/officeart/2005/8/layout/radial3"/>
    <dgm:cxn modelId="{BD28B5DF-2A65-4BB7-937B-7896E6AA6E80}" type="presParOf" srcId="{95E95278-16CC-41FA-9471-91496AA344F2}" destId="{3472A8B0-AF43-4185-8243-4AC5329F7B3F}"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0D531B-F2DD-4DA2-8AE3-3ADC15B64791}" type="doc">
      <dgm:prSet loTypeId="urn:microsoft.com/office/officeart/2005/8/layout/radial3" loCatId="relationship" qsTypeId="urn:microsoft.com/office/officeart/2005/8/quickstyle/simple1" qsCatId="simple" csTypeId="urn:microsoft.com/office/officeart/2005/8/colors/colorful3" csCatId="colorful" phldr="1"/>
      <dgm:spPr/>
      <dgm:t>
        <a:bodyPr/>
        <a:lstStyle/>
        <a:p>
          <a:endParaRPr lang="en-US"/>
        </a:p>
      </dgm:t>
    </dgm:pt>
    <dgm:pt modelId="{989AE89C-C9CF-433D-919C-F7FBCDF08C91}">
      <dgm:prSet phldrT="[Text]"/>
      <dgm:spPr/>
      <dgm:t>
        <a:bodyPr/>
        <a:lstStyle/>
        <a:p>
          <a:r>
            <a:rPr lang="en-US" dirty="0"/>
            <a:t>Shadows: Why do they change throughout the day?</a:t>
          </a:r>
        </a:p>
      </dgm:t>
    </dgm:pt>
    <dgm:pt modelId="{C5547971-87FC-4631-AC97-8025BDE39468}" type="parTrans" cxnId="{2A789698-A33B-411F-8C9D-4273EB166206}">
      <dgm:prSet/>
      <dgm:spPr/>
      <dgm:t>
        <a:bodyPr/>
        <a:lstStyle/>
        <a:p>
          <a:endParaRPr lang="en-US"/>
        </a:p>
      </dgm:t>
    </dgm:pt>
    <dgm:pt modelId="{2DCC467E-2CD2-4754-9936-64F673BEFC2B}" type="sibTrans" cxnId="{2A789698-A33B-411F-8C9D-4273EB166206}">
      <dgm:prSet/>
      <dgm:spPr/>
      <dgm:t>
        <a:bodyPr/>
        <a:lstStyle/>
        <a:p>
          <a:endParaRPr lang="en-US"/>
        </a:p>
      </dgm:t>
    </dgm:pt>
    <dgm:pt modelId="{7123E61C-85B7-43C7-B1E7-C19BF2EBAC3C}">
      <dgm:prSet phldrT="[Text]"/>
      <dgm:spPr/>
      <dgm:t>
        <a:bodyPr/>
        <a:lstStyle/>
        <a:p>
          <a:r>
            <a:rPr lang="en-US" dirty="0"/>
            <a:t>ELA</a:t>
          </a:r>
        </a:p>
      </dgm:t>
    </dgm:pt>
    <dgm:pt modelId="{DC1277A0-8790-4884-9EAD-4C6599704716}" type="parTrans" cxnId="{06D2AEE7-C621-4266-A1C4-C820EFC6976B}">
      <dgm:prSet/>
      <dgm:spPr/>
      <dgm:t>
        <a:bodyPr/>
        <a:lstStyle/>
        <a:p>
          <a:endParaRPr lang="en-US"/>
        </a:p>
      </dgm:t>
    </dgm:pt>
    <dgm:pt modelId="{2E3E1B7B-B259-47F2-815F-467B949EE7BB}" type="sibTrans" cxnId="{06D2AEE7-C621-4266-A1C4-C820EFC6976B}">
      <dgm:prSet/>
      <dgm:spPr/>
      <dgm:t>
        <a:bodyPr/>
        <a:lstStyle/>
        <a:p>
          <a:endParaRPr lang="en-US"/>
        </a:p>
      </dgm:t>
    </dgm:pt>
    <dgm:pt modelId="{CD1A4888-94AE-42AF-9E73-5912B650ADF1}">
      <dgm:prSet phldrT="[Text]"/>
      <dgm:spPr/>
      <dgm:t>
        <a:bodyPr/>
        <a:lstStyle/>
        <a:p>
          <a:r>
            <a:rPr lang="en-US" dirty="0"/>
            <a:t>Math</a:t>
          </a:r>
        </a:p>
      </dgm:t>
    </dgm:pt>
    <dgm:pt modelId="{A207C681-DC45-4D8B-88E5-48079B49C6CD}" type="parTrans" cxnId="{A456AD5D-4AF4-4448-85D7-F2F0A488B822}">
      <dgm:prSet/>
      <dgm:spPr/>
      <dgm:t>
        <a:bodyPr/>
        <a:lstStyle/>
        <a:p>
          <a:endParaRPr lang="en-US"/>
        </a:p>
      </dgm:t>
    </dgm:pt>
    <dgm:pt modelId="{DD111D34-822E-4469-9A70-71DCCC190274}" type="sibTrans" cxnId="{A456AD5D-4AF4-4448-85D7-F2F0A488B822}">
      <dgm:prSet/>
      <dgm:spPr/>
      <dgm:t>
        <a:bodyPr/>
        <a:lstStyle/>
        <a:p>
          <a:endParaRPr lang="en-US"/>
        </a:p>
      </dgm:t>
    </dgm:pt>
    <dgm:pt modelId="{BDE5E497-ABFF-41D9-877A-995E78CFE258}">
      <dgm:prSet phldrT="[Text]"/>
      <dgm:spPr/>
      <dgm:t>
        <a:bodyPr/>
        <a:lstStyle/>
        <a:p>
          <a:r>
            <a:rPr lang="en-US" dirty="0"/>
            <a:t>Science</a:t>
          </a:r>
        </a:p>
      </dgm:t>
    </dgm:pt>
    <dgm:pt modelId="{995B4ADA-6979-49E3-83E3-D751FB155A37}" type="parTrans" cxnId="{40DEAF57-151C-4E00-92CD-946FB140F9EB}">
      <dgm:prSet/>
      <dgm:spPr/>
      <dgm:t>
        <a:bodyPr/>
        <a:lstStyle/>
        <a:p>
          <a:endParaRPr lang="en-US"/>
        </a:p>
      </dgm:t>
    </dgm:pt>
    <dgm:pt modelId="{21A4E69E-1CEE-4485-B169-EA8711FB872C}" type="sibTrans" cxnId="{40DEAF57-151C-4E00-92CD-946FB140F9EB}">
      <dgm:prSet/>
      <dgm:spPr/>
      <dgm:t>
        <a:bodyPr/>
        <a:lstStyle/>
        <a:p>
          <a:endParaRPr lang="en-US"/>
        </a:p>
      </dgm:t>
    </dgm:pt>
    <dgm:pt modelId="{9FD185FF-ECB7-48F1-B13A-0460A4960048}">
      <dgm:prSet phldrT="[Text]"/>
      <dgm:spPr/>
      <dgm:t>
        <a:bodyPr/>
        <a:lstStyle/>
        <a:p>
          <a:r>
            <a:rPr lang="en-US" dirty="0"/>
            <a:t>Social Studies</a:t>
          </a:r>
        </a:p>
      </dgm:t>
    </dgm:pt>
    <dgm:pt modelId="{928AB9FE-AC40-4650-91A8-8087EE13BAE3}" type="parTrans" cxnId="{5F225A6B-159C-4B68-BF10-20B774E14548}">
      <dgm:prSet/>
      <dgm:spPr/>
      <dgm:t>
        <a:bodyPr/>
        <a:lstStyle/>
        <a:p>
          <a:endParaRPr lang="en-US"/>
        </a:p>
      </dgm:t>
    </dgm:pt>
    <dgm:pt modelId="{EBC2E4F0-5B0A-4820-9A73-C41858B974FA}" type="sibTrans" cxnId="{5F225A6B-159C-4B68-BF10-20B774E14548}">
      <dgm:prSet/>
      <dgm:spPr/>
      <dgm:t>
        <a:bodyPr/>
        <a:lstStyle/>
        <a:p>
          <a:endParaRPr lang="en-US"/>
        </a:p>
      </dgm:t>
    </dgm:pt>
    <dgm:pt modelId="{64ABFC16-1790-4B74-B4AB-AAC90A8E4004}" type="pres">
      <dgm:prSet presAssocID="{B20D531B-F2DD-4DA2-8AE3-3ADC15B64791}" presName="composite" presStyleCnt="0">
        <dgm:presLayoutVars>
          <dgm:chMax val="1"/>
          <dgm:dir/>
          <dgm:resizeHandles val="exact"/>
        </dgm:presLayoutVars>
      </dgm:prSet>
      <dgm:spPr/>
    </dgm:pt>
    <dgm:pt modelId="{95E95278-16CC-41FA-9471-91496AA344F2}" type="pres">
      <dgm:prSet presAssocID="{B20D531B-F2DD-4DA2-8AE3-3ADC15B64791}" presName="radial" presStyleCnt="0">
        <dgm:presLayoutVars>
          <dgm:animLvl val="ctr"/>
        </dgm:presLayoutVars>
      </dgm:prSet>
      <dgm:spPr/>
    </dgm:pt>
    <dgm:pt modelId="{18BAAE9E-3E04-46FB-B6FF-ADDBA9880E34}" type="pres">
      <dgm:prSet presAssocID="{989AE89C-C9CF-433D-919C-F7FBCDF08C91}" presName="centerShape" presStyleLbl="vennNode1" presStyleIdx="0" presStyleCnt="5"/>
      <dgm:spPr/>
    </dgm:pt>
    <dgm:pt modelId="{4E71D6B7-E077-4F7D-BC03-0511CA63EBAD}" type="pres">
      <dgm:prSet presAssocID="{7123E61C-85B7-43C7-B1E7-C19BF2EBAC3C}" presName="node" presStyleLbl="vennNode1" presStyleIdx="1" presStyleCnt="5">
        <dgm:presLayoutVars>
          <dgm:bulletEnabled val="1"/>
        </dgm:presLayoutVars>
      </dgm:prSet>
      <dgm:spPr/>
    </dgm:pt>
    <dgm:pt modelId="{779502F2-09C4-44CB-98A3-03F2A763CAF1}" type="pres">
      <dgm:prSet presAssocID="{CD1A4888-94AE-42AF-9E73-5912B650ADF1}" presName="node" presStyleLbl="vennNode1" presStyleIdx="2" presStyleCnt="5">
        <dgm:presLayoutVars>
          <dgm:bulletEnabled val="1"/>
        </dgm:presLayoutVars>
      </dgm:prSet>
      <dgm:spPr/>
    </dgm:pt>
    <dgm:pt modelId="{16235A03-D6DF-4045-BB01-DF36FFE955BE}" type="pres">
      <dgm:prSet presAssocID="{BDE5E497-ABFF-41D9-877A-995E78CFE258}" presName="node" presStyleLbl="vennNode1" presStyleIdx="3" presStyleCnt="5">
        <dgm:presLayoutVars>
          <dgm:bulletEnabled val="1"/>
        </dgm:presLayoutVars>
      </dgm:prSet>
      <dgm:spPr/>
    </dgm:pt>
    <dgm:pt modelId="{3472A8B0-AF43-4185-8243-4AC5329F7B3F}" type="pres">
      <dgm:prSet presAssocID="{9FD185FF-ECB7-48F1-B13A-0460A4960048}" presName="node" presStyleLbl="vennNode1" presStyleIdx="4" presStyleCnt="5">
        <dgm:presLayoutVars>
          <dgm:bulletEnabled val="1"/>
        </dgm:presLayoutVars>
      </dgm:prSet>
      <dgm:spPr/>
    </dgm:pt>
  </dgm:ptLst>
  <dgm:cxnLst>
    <dgm:cxn modelId="{A456AD5D-4AF4-4448-85D7-F2F0A488B822}" srcId="{989AE89C-C9CF-433D-919C-F7FBCDF08C91}" destId="{CD1A4888-94AE-42AF-9E73-5912B650ADF1}" srcOrd="1" destOrd="0" parTransId="{A207C681-DC45-4D8B-88E5-48079B49C6CD}" sibTransId="{DD111D34-822E-4469-9A70-71DCCC190274}"/>
    <dgm:cxn modelId="{5F225A6B-159C-4B68-BF10-20B774E14548}" srcId="{989AE89C-C9CF-433D-919C-F7FBCDF08C91}" destId="{9FD185FF-ECB7-48F1-B13A-0460A4960048}" srcOrd="3" destOrd="0" parTransId="{928AB9FE-AC40-4650-91A8-8087EE13BAE3}" sibTransId="{EBC2E4F0-5B0A-4820-9A73-C41858B974FA}"/>
    <dgm:cxn modelId="{3D16DB73-EE61-4C18-8C11-C06398673EE2}" type="presOf" srcId="{9FD185FF-ECB7-48F1-B13A-0460A4960048}" destId="{3472A8B0-AF43-4185-8243-4AC5329F7B3F}" srcOrd="0" destOrd="0" presId="urn:microsoft.com/office/officeart/2005/8/layout/radial3"/>
    <dgm:cxn modelId="{40DEAF57-151C-4E00-92CD-946FB140F9EB}" srcId="{989AE89C-C9CF-433D-919C-F7FBCDF08C91}" destId="{BDE5E497-ABFF-41D9-877A-995E78CFE258}" srcOrd="2" destOrd="0" parTransId="{995B4ADA-6979-49E3-83E3-D751FB155A37}" sibTransId="{21A4E69E-1CEE-4485-B169-EA8711FB872C}"/>
    <dgm:cxn modelId="{D362797C-755B-4B06-A2CF-B02D649A780B}" type="presOf" srcId="{7123E61C-85B7-43C7-B1E7-C19BF2EBAC3C}" destId="{4E71D6B7-E077-4F7D-BC03-0511CA63EBAD}" srcOrd="0" destOrd="0" presId="urn:microsoft.com/office/officeart/2005/8/layout/radial3"/>
    <dgm:cxn modelId="{2D7B6183-97D0-4CFA-8ACC-EC69310BA3B4}" type="presOf" srcId="{CD1A4888-94AE-42AF-9E73-5912B650ADF1}" destId="{779502F2-09C4-44CB-98A3-03F2A763CAF1}" srcOrd="0" destOrd="0" presId="urn:microsoft.com/office/officeart/2005/8/layout/radial3"/>
    <dgm:cxn modelId="{9EE87F8A-D376-4335-9215-1749FC4EF03C}" type="presOf" srcId="{BDE5E497-ABFF-41D9-877A-995E78CFE258}" destId="{16235A03-D6DF-4045-BB01-DF36FFE955BE}" srcOrd="0" destOrd="0" presId="urn:microsoft.com/office/officeart/2005/8/layout/radial3"/>
    <dgm:cxn modelId="{2A789698-A33B-411F-8C9D-4273EB166206}" srcId="{B20D531B-F2DD-4DA2-8AE3-3ADC15B64791}" destId="{989AE89C-C9CF-433D-919C-F7FBCDF08C91}" srcOrd="0" destOrd="0" parTransId="{C5547971-87FC-4631-AC97-8025BDE39468}" sibTransId="{2DCC467E-2CD2-4754-9936-64F673BEFC2B}"/>
    <dgm:cxn modelId="{E55390C7-95B3-46B2-89D8-2A65F318C07E}" type="presOf" srcId="{989AE89C-C9CF-433D-919C-F7FBCDF08C91}" destId="{18BAAE9E-3E04-46FB-B6FF-ADDBA9880E34}" srcOrd="0" destOrd="0" presId="urn:microsoft.com/office/officeart/2005/8/layout/radial3"/>
    <dgm:cxn modelId="{58151DDF-5ABC-4071-B9E8-63CF0857A2E3}" type="presOf" srcId="{B20D531B-F2DD-4DA2-8AE3-3ADC15B64791}" destId="{64ABFC16-1790-4B74-B4AB-AAC90A8E4004}" srcOrd="0" destOrd="0" presId="urn:microsoft.com/office/officeart/2005/8/layout/radial3"/>
    <dgm:cxn modelId="{06D2AEE7-C621-4266-A1C4-C820EFC6976B}" srcId="{989AE89C-C9CF-433D-919C-F7FBCDF08C91}" destId="{7123E61C-85B7-43C7-B1E7-C19BF2EBAC3C}" srcOrd="0" destOrd="0" parTransId="{DC1277A0-8790-4884-9EAD-4C6599704716}" sibTransId="{2E3E1B7B-B259-47F2-815F-467B949EE7BB}"/>
    <dgm:cxn modelId="{C398765E-6FD6-437E-928A-8AA4C762A85C}" type="presParOf" srcId="{64ABFC16-1790-4B74-B4AB-AAC90A8E4004}" destId="{95E95278-16CC-41FA-9471-91496AA344F2}" srcOrd="0" destOrd="0" presId="urn:microsoft.com/office/officeart/2005/8/layout/radial3"/>
    <dgm:cxn modelId="{FCDC67D7-B24C-4F82-B975-3EA74800605C}" type="presParOf" srcId="{95E95278-16CC-41FA-9471-91496AA344F2}" destId="{18BAAE9E-3E04-46FB-B6FF-ADDBA9880E34}" srcOrd="0" destOrd="0" presId="urn:microsoft.com/office/officeart/2005/8/layout/radial3"/>
    <dgm:cxn modelId="{C8C8465D-1808-4D6A-8214-866C8493A046}" type="presParOf" srcId="{95E95278-16CC-41FA-9471-91496AA344F2}" destId="{4E71D6B7-E077-4F7D-BC03-0511CA63EBAD}" srcOrd="1" destOrd="0" presId="urn:microsoft.com/office/officeart/2005/8/layout/radial3"/>
    <dgm:cxn modelId="{3C9F9F47-EE4C-4B74-A163-85A5ED2F70A5}" type="presParOf" srcId="{95E95278-16CC-41FA-9471-91496AA344F2}" destId="{779502F2-09C4-44CB-98A3-03F2A763CAF1}" srcOrd="2" destOrd="0" presId="urn:microsoft.com/office/officeart/2005/8/layout/radial3"/>
    <dgm:cxn modelId="{8E0A9FC5-C2B6-4441-9E90-AA69F43D2CDA}" type="presParOf" srcId="{95E95278-16CC-41FA-9471-91496AA344F2}" destId="{16235A03-D6DF-4045-BB01-DF36FFE955BE}" srcOrd="3" destOrd="0" presId="urn:microsoft.com/office/officeart/2005/8/layout/radial3"/>
    <dgm:cxn modelId="{BD28B5DF-2A65-4BB7-937B-7896E6AA6E80}" type="presParOf" srcId="{95E95278-16CC-41FA-9471-91496AA344F2}" destId="{3472A8B0-AF43-4185-8243-4AC5329F7B3F}"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04119B-1672-43B1-9694-B35AC4234AB7}" type="doc">
      <dgm:prSet loTypeId="urn:microsoft.com/office/officeart/2005/8/layout/radial6" loCatId="cycle" qsTypeId="urn:microsoft.com/office/officeart/2005/8/quickstyle/simple1" qsCatId="simple" csTypeId="urn:microsoft.com/office/officeart/2005/8/colors/colorful3" csCatId="colorful" phldr="1"/>
      <dgm:spPr/>
      <dgm:t>
        <a:bodyPr/>
        <a:lstStyle/>
        <a:p>
          <a:endParaRPr lang="en-US"/>
        </a:p>
      </dgm:t>
    </dgm:pt>
    <dgm:pt modelId="{60C84ED9-F812-4026-B7A9-5C6D63130684}">
      <dgm:prSet phldrT="[Text]"/>
      <dgm:spPr/>
      <dgm:t>
        <a:bodyPr/>
        <a:lstStyle/>
        <a:p>
          <a:r>
            <a:rPr lang="en-US" dirty="0"/>
            <a:t>Pre-K-2</a:t>
          </a:r>
        </a:p>
      </dgm:t>
    </dgm:pt>
    <dgm:pt modelId="{6A050CB2-B78E-4136-9870-760AA81C397C}" type="parTrans" cxnId="{521C9DA1-8EB5-42A9-AF39-20538F4D6B3F}">
      <dgm:prSet/>
      <dgm:spPr/>
      <dgm:t>
        <a:bodyPr/>
        <a:lstStyle/>
        <a:p>
          <a:endParaRPr lang="en-US"/>
        </a:p>
      </dgm:t>
    </dgm:pt>
    <dgm:pt modelId="{57C16A3A-D8B1-4DDD-AA70-9AC3AE47B412}" type="sibTrans" cxnId="{521C9DA1-8EB5-42A9-AF39-20538F4D6B3F}">
      <dgm:prSet/>
      <dgm:spPr/>
      <dgm:t>
        <a:bodyPr/>
        <a:lstStyle/>
        <a:p>
          <a:endParaRPr lang="en-US"/>
        </a:p>
      </dgm:t>
    </dgm:pt>
    <dgm:pt modelId="{11370F28-08B9-4997-99E3-3BE22AD8F415}">
      <dgm:prSet phldrT="[Text]"/>
      <dgm:spPr/>
      <dgm:t>
        <a:bodyPr/>
        <a:lstStyle/>
        <a:p>
          <a:r>
            <a:rPr lang="en-US" dirty="0"/>
            <a:t>Mathematics</a:t>
          </a:r>
        </a:p>
      </dgm:t>
    </dgm:pt>
    <dgm:pt modelId="{AD372E54-ED96-4823-8B93-AE2E86D52684}" type="parTrans" cxnId="{0DD1F4D6-488D-4DBF-9D33-FC1F7555EB9C}">
      <dgm:prSet/>
      <dgm:spPr/>
      <dgm:t>
        <a:bodyPr/>
        <a:lstStyle/>
        <a:p>
          <a:endParaRPr lang="en-US"/>
        </a:p>
      </dgm:t>
    </dgm:pt>
    <dgm:pt modelId="{4BA4F9BC-A4E3-44F2-811D-1C167399439E}" type="sibTrans" cxnId="{0DD1F4D6-488D-4DBF-9D33-FC1F7555EB9C}">
      <dgm:prSet/>
      <dgm:spPr/>
      <dgm:t>
        <a:bodyPr/>
        <a:lstStyle/>
        <a:p>
          <a:endParaRPr lang="en-US"/>
        </a:p>
      </dgm:t>
    </dgm:pt>
    <dgm:pt modelId="{FFB1C504-F7D7-4DC6-BE77-43017033861A}">
      <dgm:prSet phldrT="[Text]"/>
      <dgm:spPr/>
      <dgm:t>
        <a:bodyPr/>
        <a:lstStyle/>
        <a:p>
          <a:r>
            <a:rPr lang="en-US" dirty="0"/>
            <a:t>English Language Arts </a:t>
          </a:r>
        </a:p>
      </dgm:t>
    </dgm:pt>
    <dgm:pt modelId="{5216718E-69CC-41C5-A414-49B501E7A020}" type="parTrans" cxnId="{D0E9E43B-3554-43C7-99BF-288224A9E4B3}">
      <dgm:prSet/>
      <dgm:spPr/>
      <dgm:t>
        <a:bodyPr/>
        <a:lstStyle/>
        <a:p>
          <a:endParaRPr lang="en-US"/>
        </a:p>
      </dgm:t>
    </dgm:pt>
    <dgm:pt modelId="{6D85F80B-448D-4FB5-B50D-8C4529982B74}" type="sibTrans" cxnId="{D0E9E43B-3554-43C7-99BF-288224A9E4B3}">
      <dgm:prSet/>
      <dgm:spPr/>
      <dgm:t>
        <a:bodyPr/>
        <a:lstStyle/>
        <a:p>
          <a:endParaRPr lang="en-US"/>
        </a:p>
      </dgm:t>
    </dgm:pt>
    <dgm:pt modelId="{E5343659-9C69-4C25-9BBA-D0971A31CF13}">
      <dgm:prSet phldrT="[Text]"/>
      <dgm:spPr/>
      <dgm:t>
        <a:bodyPr/>
        <a:lstStyle/>
        <a:p>
          <a:r>
            <a:rPr lang="en-US" dirty="0"/>
            <a:t>Science</a:t>
          </a:r>
        </a:p>
      </dgm:t>
    </dgm:pt>
    <dgm:pt modelId="{C963DE0A-826F-4211-B65D-A06EA738DF2C}" type="parTrans" cxnId="{CFBC4541-49DC-4F03-B7A0-3D58ADD95DCB}">
      <dgm:prSet/>
      <dgm:spPr/>
      <dgm:t>
        <a:bodyPr/>
        <a:lstStyle/>
        <a:p>
          <a:endParaRPr lang="en-US"/>
        </a:p>
      </dgm:t>
    </dgm:pt>
    <dgm:pt modelId="{62028A42-FA51-48A8-A870-D1E1D5EE861C}" type="sibTrans" cxnId="{CFBC4541-49DC-4F03-B7A0-3D58ADD95DCB}">
      <dgm:prSet/>
      <dgm:spPr/>
      <dgm:t>
        <a:bodyPr/>
        <a:lstStyle/>
        <a:p>
          <a:endParaRPr lang="en-US"/>
        </a:p>
      </dgm:t>
    </dgm:pt>
    <dgm:pt modelId="{0A3A536E-5612-481B-9E53-2D2E398E008B}">
      <dgm:prSet phldrT="[Text]"/>
      <dgm:spPr/>
      <dgm:t>
        <a:bodyPr/>
        <a:lstStyle/>
        <a:p>
          <a:r>
            <a:rPr lang="en-US" dirty="0"/>
            <a:t>Technology &amp; Computer Science</a:t>
          </a:r>
        </a:p>
      </dgm:t>
    </dgm:pt>
    <dgm:pt modelId="{CEC97806-4E48-4090-9B6F-62561F542799}" type="parTrans" cxnId="{AB62511E-1838-4BD7-BF54-D359E752442A}">
      <dgm:prSet/>
      <dgm:spPr/>
      <dgm:t>
        <a:bodyPr/>
        <a:lstStyle/>
        <a:p>
          <a:endParaRPr lang="en-US"/>
        </a:p>
      </dgm:t>
    </dgm:pt>
    <dgm:pt modelId="{59D7DE1E-4787-42BC-8383-DEBABB8762F9}" type="sibTrans" cxnId="{AB62511E-1838-4BD7-BF54-D359E752442A}">
      <dgm:prSet/>
      <dgm:spPr/>
      <dgm:t>
        <a:bodyPr/>
        <a:lstStyle/>
        <a:p>
          <a:endParaRPr lang="en-US"/>
        </a:p>
      </dgm:t>
    </dgm:pt>
    <dgm:pt modelId="{4AA221E1-8FE1-489F-A2EB-1077AC170CC9}">
      <dgm:prSet phldrT="[Text]"/>
      <dgm:spPr/>
      <dgm:t>
        <a:bodyPr/>
        <a:lstStyle/>
        <a:p>
          <a:r>
            <a:rPr lang="en-US" dirty="0"/>
            <a:t>Wellness Education &amp; Physical Health and Development</a:t>
          </a:r>
        </a:p>
      </dgm:t>
    </dgm:pt>
    <dgm:pt modelId="{673759D1-85E8-4B89-BA98-1E349554E90F}" type="parTrans" cxnId="{D5F3111A-3635-410B-9943-7478E1482D11}">
      <dgm:prSet/>
      <dgm:spPr/>
      <dgm:t>
        <a:bodyPr/>
        <a:lstStyle/>
        <a:p>
          <a:endParaRPr lang="en-US"/>
        </a:p>
      </dgm:t>
    </dgm:pt>
    <dgm:pt modelId="{33E24893-4DAA-4E32-BFAB-F61BBB311006}" type="sibTrans" cxnId="{D5F3111A-3635-410B-9943-7478E1482D11}">
      <dgm:prSet/>
      <dgm:spPr/>
      <dgm:t>
        <a:bodyPr/>
        <a:lstStyle/>
        <a:p>
          <a:endParaRPr lang="en-US"/>
        </a:p>
      </dgm:t>
    </dgm:pt>
    <dgm:pt modelId="{927F11DD-5421-4C00-AE89-10C76B3BD975}">
      <dgm:prSet phldrT="[Text]"/>
      <dgm:spPr/>
      <dgm:t>
        <a:bodyPr/>
        <a:lstStyle/>
        <a:p>
          <a:r>
            <a:rPr lang="en-US" dirty="0"/>
            <a:t>The Arts</a:t>
          </a:r>
        </a:p>
      </dgm:t>
    </dgm:pt>
    <dgm:pt modelId="{1375E1BD-278D-4B0A-8EF9-D6AC0655A3CA}" type="parTrans" cxnId="{6B70DE91-D1D7-4FC4-8159-54941F9060CB}">
      <dgm:prSet/>
      <dgm:spPr/>
      <dgm:t>
        <a:bodyPr/>
        <a:lstStyle/>
        <a:p>
          <a:endParaRPr lang="en-US"/>
        </a:p>
      </dgm:t>
    </dgm:pt>
    <dgm:pt modelId="{5A3C359B-61C6-4DD0-AFCD-77948FC70BDC}" type="sibTrans" cxnId="{6B70DE91-D1D7-4FC4-8159-54941F9060CB}">
      <dgm:prSet/>
      <dgm:spPr/>
      <dgm:t>
        <a:bodyPr/>
        <a:lstStyle/>
        <a:p>
          <a:endParaRPr lang="en-US"/>
        </a:p>
      </dgm:t>
    </dgm:pt>
    <dgm:pt modelId="{1A031758-2FA2-43BB-8FBF-4D8CB381C649}">
      <dgm:prSet phldrT="[Text]"/>
      <dgm:spPr/>
      <dgm:t>
        <a:bodyPr/>
        <a:lstStyle/>
        <a:p>
          <a:r>
            <a:rPr lang="en-US" dirty="0"/>
            <a:t>Social Studies &amp; Social and Emotional Development</a:t>
          </a:r>
        </a:p>
      </dgm:t>
    </dgm:pt>
    <dgm:pt modelId="{0535D0A2-92A8-41E2-898D-CA7CED917745}" type="parTrans" cxnId="{3C3967D2-5E5F-44EE-BA72-1379BFB7760D}">
      <dgm:prSet/>
      <dgm:spPr/>
      <dgm:t>
        <a:bodyPr/>
        <a:lstStyle/>
        <a:p>
          <a:endParaRPr lang="en-US"/>
        </a:p>
      </dgm:t>
    </dgm:pt>
    <dgm:pt modelId="{2CF04A24-F06B-49F1-90E2-C95D0CB8FBBE}" type="sibTrans" cxnId="{3C3967D2-5E5F-44EE-BA72-1379BFB7760D}">
      <dgm:prSet/>
      <dgm:spPr/>
      <dgm:t>
        <a:bodyPr/>
        <a:lstStyle/>
        <a:p>
          <a:endParaRPr lang="en-US"/>
        </a:p>
      </dgm:t>
    </dgm:pt>
    <dgm:pt modelId="{BEAB9920-47D5-41AA-A93B-07311BA81A36}">
      <dgm:prSet phldrT="[Text]"/>
      <dgm:spPr/>
      <dgm:t>
        <a:bodyPr/>
        <a:lstStyle/>
        <a:p>
          <a:r>
            <a:rPr lang="en-US" dirty="0"/>
            <a:t>Dispositions and Standards for Student Success </a:t>
          </a:r>
        </a:p>
      </dgm:t>
    </dgm:pt>
    <dgm:pt modelId="{DCD563F3-6BBA-477B-93B0-F99AEE3185D3}" type="parTrans" cxnId="{DFD9ADA0-61BC-4FEE-9182-96E21554DB76}">
      <dgm:prSet/>
      <dgm:spPr/>
      <dgm:t>
        <a:bodyPr/>
        <a:lstStyle/>
        <a:p>
          <a:endParaRPr lang="en-US"/>
        </a:p>
      </dgm:t>
    </dgm:pt>
    <dgm:pt modelId="{69530016-3E5D-409B-8A5D-86E86E3C4509}" type="sibTrans" cxnId="{DFD9ADA0-61BC-4FEE-9182-96E21554DB76}">
      <dgm:prSet/>
      <dgm:spPr/>
      <dgm:t>
        <a:bodyPr/>
        <a:lstStyle/>
        <a:p>
          <a:endParaRPr lang="en-US"/>
        </a:p>
      </dgm:t>
    </dgm:pt>
    <dgm:pt modelId="{41363C62-5EE1-4C1A-91DD-21734736E787}" type="pres">
      <dgm:prSet presAssocID="{3104119B-1672-43B1-9694-B35AC4234AB7}" presName="Name0" presStyleCnt="0">
        <dgm:presLayoutVars>
          <dgm:chMax val="1"/>
          <dgm:dir/>
          <dgm:animLvl val="ctr"/>
          <dgm:resizeHandles val="exact"/>
        </dgm:presLayoutVars>
      </dgm:prSet>
      <dgm:spPr/>
    </dgm:pt>
    <dgm:pt modelId="{2C07FDD4-D6A0-41C8-BC7D-09170B98E1B2}" type="pres">
      <dgm:prSet presAssocID="{60C84ED9-F812-4026-B7A9-5C6D63130684}" presName="centerShape" presStyleLbl="node0" presStyleIdx="0" presStyleCnt="1"/>
      <dgm:spPr/>
    </dgm:pt>
    <dgm:pt modelId="{0A28DC92-FA55-426F-AA8E-A4E0A7FBE41B}" type="pres">
      <dgm:prSet presAssocID="{11370F28-08B9-4997-99E3-3BE22AD8F415}" presName="node" presStyleLbl="node1" presStyleIdx="0" presStyleCnt="8">
        <dgm:presLayoutVars>
          <dgm:bulletEnabled val="1"/>
        </dgm:presLayoutVars>
      </dgm:prSet>
      <dgm:spPr/>
    </dgm:pt>
    <dgm:pt modelId="{970BAD51-CAB5-4753-A2F1-ECCDE6A50151}" type="pres">
      <dgm:prSet presAssocID="{11370F28-08B9-4997-99E3-3BE22AD8F415}" presName="dummy" presStyleCnt="0"/>
      <dgm:spPr/>
    </dgm:pt>
    <dgm:pt modelId="{8AD3F9D1-E873-4A72-AEDE-D69A6B4E088B}" type="pres">
      <dgm:prSet presAssocID="{4BA4F9BC-A4E3-44F2-811D-1C167399439E}" presName="sibTrans" presStyleLbl="sibTrans2D1" presStyleIdx="0" presStyleCnt="8"/>
      <dgm:spPr/>
    </dgm:pt>
    <dgm:pt modelId="{06D59E12-BF62-4AD3-B742-537771F81825}" type="pres">
      <dgm:prSet presAssocID="{FFB1C504-F7D7-4DC6-BE77-43017033861A}" presName="node" presStyleLbl="node1" presStyleIdx="1" presStyleCnt="8">
        <dgm:presLayoutVars>
          <dgm:bulletEnabled val="1"/>
        </dgm:presLayoutVars>
      </dgm:prSet>
      <dgm:spPr/>
    </dgm:pt>
    <dgm:pt modelId="{FABD2F8F-B12E-4DC9-AD86-78232BF818C6}" type="pres">
      <dgm:prSet presAssocID="{FFB1C504-F7D7-4DC6-BE77-43017033861A}" presName="dummy" presStyleCnt="0"/>
      <dgm:spPr/>
    </dgm:pt>
    <dgm:pt modelId="{CDF9AE60-0FEA-4726-929A-207359DB8240}" type="pres">
      <dgm:prSet presAssocID="{6D85F80B-448D-4FB5-B50D-8C4529982B74}" presName="sibTrans" presStyleLbl="sibTrans2D1" presStyleIdx="1" presStyleCnt="8"/>
      <dgm:spPr/>
    </dgm:pt>
    <dgm:pt modelId="{30CD82B0-C3C8-4CFF-973D-B3B2A8F87E63}" type="pres">
      <dgm:prSet presAssocID="{E5343659-9C69-4C25-9BBA-D0971A31CF13}" presName="node" presStyleLbl="node1" presStyleIdx="2" presStyleCnt="8">
        <dgm:presLayoutVars>
          <dgm:bulletEnabled val="1"/>
        </dgm:presLayoutVars>
      </dgm:prSet>
      <dgm:spPr/>
    </dgm:pt>
    <dgm:pt modelId="{D72D33E4-E076-4792-9F87-C0D0C01C715D}" type="pres">
      <dgm:prSet presAssocID="{E5343659-9C69-4C25-9BBA-D0971A31CF13}" presName="dummy" presStyleCnt="0"/>
      <dgm:spPr/>
    </dgm:pt>
    <dgm:pt modelId="{C4813793-501F-4662-B1EA-ABF2C8B87FDF}" type="pres">
      <dgm:prSet presAssocID="{62028A42-FA51-48A8-A870-D1E1D5EE861C}" presName="sibTrans" presStyleLbl="sibTrans2D1" presStyleIdx="2" presStyleCnt="8"/>
      <dgm:spPr/>
    </dgm:pt>
    <dgm:pt modelId="{EF5F2394-4FED-4F5F-A62F-A44A0D470352}" type="pres">
      <dgm:prSet presAssocID="{0A3A536E-5612-481B-9E53-2D2E398E008B}" presName="node" presStyleLbl="node1" presStyleIdx="3" presStyleCnt="8">
        <dgm:presLayoutVars>
          <dgm:bulletEnabled val="1"/>
        </dgm:presLayoutVars>
      </dgm:prSet>
      <dgm:spPr/>
    </dgm:pt>
    <dgm:pt modelId="{07FBF9A2-5D1B-45E3-A3D4-9FBD35299FA2}" type="pres">
      <dgm:prSet presAssocID="{0A3A536E-5612-481B-9E53-2D2E398E008B}" presName="dummy" presStyleCnt="0"/>
      <dgm:spPr/>
    </dgm:pt>
    <dgm:pt modelId="{908F3DD4-EE9C-4A74-A74C-FEC124403816}" type="pres">
      <dgm:prSet presAssocID="{59D7DE1E-4787-42BC-8383-DEBABB8762F9}" presName="sibTrans" presStyleLbl="sibTrans2D1" presStyleIdx="3" presStyleCnt="8"/>
      <dgm:spPr/>
    </dgm:pt>
    <dgm:pt modelId="{C58D2EEB-AE36-4C5B-B829-43327361E97D}" type="pres">
      <dgm:prSet presAssocID="{4AA221E1-8FE1-489F-A2EB-1077AC170CC9}" presName="node" presStyleLbl="node1" presStyleIdx="4" presStyleCnt="8">
        <dgm:presLayoutVars>
          <dgm:bulletEnabled val="1"/>
        </dgm:presLayoutVars>
      </dgm:prSet>
      <dgm:spPr/>
    </dgm:pt>
    <dgm:pt modelId="{AD75054B-D6D6-4925-A601-7E288F668D52}" type="pres">
      <dgm:prSet presAssocID="{4AA221E1-8FE1-489F-A2EB-1077AC170CC9}" presName="dummy" presStyleCnt="0"/>
      <dgm:spPr/>
    </dgm:pt>
    <dgm:pt modelId="{545E21DE-7B9C-4314-B430-18FFEF735B1D}" type="pres">
      <dgm:prSet presAssocID="{33E24893-4DAA-4E32-BFAB-F61BBB311006}" presName="sibTrans" presStyleLbl="sibTrans2D1" presStyleIdx="4" presStyleCnt="8"/>
      <dgm:spPr/>
    </dgm:pt>
    <dgm:pt modelId="{3B4992DA-689F-4E9D-9DD3-CBBF853C0786}" type="pres">
      <dgm:prSet presAssocID="{927F11DD-5421-4C00-AE89-10C76B3BD975}" presName="node" presStyleLbl="node1" presStyleIdx="5" presStyleCnt="8">
        <dgm:presLayoutVars>
          <dgm:bulletEnabled val="1"/>
        </dgm:presLayoutVars>
      </dgm:prSet>
      <dgm:spPr/>
    </dgm:pt>
    <dgm:pt modelId="{B543DE31-BE13-4593-B51E-4724DF8311C1}" type="pres">
      <dgm:prSet presAssocID="{927F11DD-5421-4C00-AE89-10C76B3BD975}" presName="dummy" presStyleCnt="0"/>
      <dgm:spPr/>
    </dgm:pt>
    <dgm:pt modelId="{B570AD68-EB8C-45A3-8B93-27DC58D9E5ED}" type="pres">
      <dgm:prSet presAssocID="{5A3C359B-61C6-4DD0-AFCD-77948FC70BDC}" presName="sibTrans" presStyleLbl="sibTrans2D1" presStyleIdx="5" presStyleCnt="8"/>
      <dgm:spPr/>
    </dgm:pt>
    <dgm:pt modelId="{D08FA1A4-01F9-4B5C-A045-1C87192A1C16}" type="pres">
      <dgm:prSet presAssocID="{1A031758-2FA2-43BB-8FBF-4D8CB381C649}" presName="node" presStyleLbl="node1" presStyleIdx="6" presStyleCnt="8">
        <dgm:presLayoutVars>
          <dgm:bulletEnabled val="1"/>
        </dgm:presLayoutVars>
      </dgm:prSet>
      <dgm:spPr/>
    </dgm:pt>
    <dgm:pt modelId="{B9605674-D899-4AF6-B802-C68CE92F49FE}" type="pres">
      <dgm:prSet presAssocID="{1A031758-2FA2-43BB-8FBF-4D8CB381C649}" presName="dummy" presStyleCnt="0"/>
      <dgm:spPr/>
    </dgm:pt>
    <dgm:pt modelId="{88096000-6E8A-4A92-9344-8B5C1449BABA}" type="pres">
      <dgm:prSet presAssocID="{2CF04A24-F06B-49F1-90E2-C95D0CB8FBBE}" presName="sibTrans" presStyleLbl="sibTrans2D1" presStyleIdx="6" presStyleCnt="8"/>
      <dgm:spPr/>
    </dgm:pt>
    <dgm:pt modelId="{2B2BEFD9-AB69-4641-864A-DDDF20BD1F97}" type="pres">
      <dgm:prSet presAssocID="{BEAB9920-47D5-41AA-A93B-07311BA81A36}" presName="node" presStyleLbl="node1" presStyleIdx="7" presStyleCnt="8">
        <dgm:presLayoutVars>
          <dgm:bulletEnabled val="1"/>
        </dgm:presLayoutVars>
      </dgm:prSet>
      <dgm:spPr/>
    </dgm:pt>
    <dgm:pt modelId="{3C7C4F2C-45A9-4E4C-8559-52454605394A}" type="pres">
      <dgm:prSet presAssocID="{BEAB9920-47D5-41AA-A93B-07311BA81A36}" presName="dummy" presStyleCnt="0"/>
      <dgm:spPr/>
    </dgm:pt>
    <dgm:pt modelId="{F68C7245-C7F7-430E-BC1B-2C5C31B8CF52}" type="pres">
      <dgm:prSet presAssocID="{69530016-3E5D-409B-8A5D-86E86E3C4509}" presName="sibTrans" presStyleLbl="sibTrans2D1" presStyleIdx="7" presStyleCnt="8"/>
      <dgm:spPr/>
    </dgm:pt>
  </dgm:ptLst>
  <dgm:cxnLst>
    <dgm:cxn modelId="{FB10AF03-3702-41DB-85A6-E9E7CEE0847F}" type="presOf" srcId="{1A031758-2FA2-43BB-8FBF-4D8CB381C649}" destId="{D08FA1A4-01F9-4B5C-A045-1C87192A1C16}" srcOrd="0" destOrd="0" presId="urn:microsoft.com/office/officeart/2005/8/layout/radial6"/>
    <dgm:cxn modelId="{D5F3111A-3635-410B-9943-7478E1482D11}" srcId="{60C84ED9-F812-4026-B7A9-5C6D63130684}" destId="{4AA221E1-8FE1-489F-A2EB-1077AC170CC9}" srcOrd="4" destOrd="0" parTransId="{673759D1-85E8-4B89-BA98-1E349554E90F}" sibTransId="{33E24893-4DAA-4E32-BFAB-F61BBB311006}"/>
    <dgm:cxn modelId="{AB62511E-1838-4BD7-BF54-D359E752442A}" srcId="{60C84ED9-F812-4026-B7A9-5C6D63130684}" destId="{0A3A536E-5612-481B-9E53-2D2E398E008B}" srcOrd="3" destOrd="0" parTransId="{CEC97806-4E48-4090-9B6F-62561F542799}" sibTransId="{59D7DE1E-4787-42BC-8383-DEBABB8762F9}"/>
    <dgm:cxn modelId="{06A68528-DD19-4515-AC30-8FB983AC6D7E}" type="presOf" srcId="{62028A42-FA51-48A8-A870-D1E1D5EE861C}" destId="{C4813793-501F-4662-B1EA-ABF2C8B87FDF}" srcOrd="0" destOrd="0" presId="urn:microsoft.com/office/officeart/2005/8/layout/radial6"/>
    <dgm:cxn modelId="{178F9437-E223-4753-A41A-E26567ECE169}" type="presOf" srcId="{0A3A536E-5612-481B-9E53-2D2E398E008B}" destId="{EF5F2394-4FED-4F5F-A62F-A44A0D470352}" srcOrd="0" destOrd="0" presId="urn:microsoft.com/office/officeart/2005/8/layout/radial6"/>
    <dgm:cxn modelId="{36A77339-51D8-4713-A532-27101955FD2E}" type="presOf" srcId="{6D85F80B-448D-4FB5-B50D-8C4529982B74}" destId="{CDF9AE60-0FEA-4726-929A-207359DB8240}" srcOrd="0" destOrd="0" presId="urn:microsoft.com/office/officeart/2005/8/layout/radial6"/>
    <dgm:cxn modelId="{D0E9E43B-3554-43C7-99BF-288224A9E4B3}" srcId="{60C84ED9-F812-4026-B7A9-5C6D63130684}" destId="{FFB1C504-F7D7-4DC6-BE77-43017033861A}" srcOrd="1" destOrd="0" parTransId="{5216718E-69CC-41C5-A414-49B501E7A020}" sibTransId="{6D85F80B-448D-4FB5-B50D-8C4529982B74}"/>
    <dgm:cxn modelId="{9CD51D40-43E0-475F-BDBD-E5CDC6F918B9}" type="presOf" srcId="{69530016-3E5D-409B-8A5D-86E86E3C4509}" destId="{F68C7245-C7F7-430E-BC1B-2C5C31B8CF52}" srcOrd="0" destOrd="0" presId="urn:microsoft.com/office/officeart/2005/8/layout/radial6"/>
    <dgm:cxn modelId="{C5DE4940-30DD-4DEC-B5B3-1B25BA2BF86A}" type="presOf" srcId="{2CF04A24-F06B-49F1-90E2-C95D0CB8FBBE}" destId="{88096000-6E8A-4A92-9344-8B5C1449BABA}" srcOrd="0" destOrd="0" presId="urn:microsoft.com/office/officeart/2005/8/layout/radial6"/>
    <dgm:cxn modelId="{CFBC4541-49DC-4F03-B7A0-3D58ADD95DCB}" srcId="{60C84ED9-F812-4026-B7A9-5C6D63130684}" destId="{E5343659-9C69-4C25-9BBA-D0971A31CF13}" srcOrd="2" destOrd="0" parTransId="{C963DE0A-826F-4211-B65D-A06EA738DF2C}" sibTransId="{62028A42-FA51-48A8-A870-D1E1D5EE861C}"/>
    <dgm:cxn modelId="{CB0F7346-869F-4897-95C3-8853F30C52ED}" type="presOf" srcId="{60C84ED9-F812-4026-B7A9-5C6D63130684}" destId="{2C07FDD4-D6A0-41C8-BC7D-09170B98E1B2}" srcOrd="0" destOrd="0" presId="urn:microsoft.com/office/officeart/2005/8/layout/radial6"/>
    <dgm:cxn modelId="{CBA03668-10A7-4756-A3AC-97CF024BC7E2}" type="presOf" srcId="{59D7DE1E-4787-42BC-8383-DEBABB8762F9}" destId="{908F3DD4-EE9C-4A74-A74C-FEC124403816}" srcOrd="0" destOrd="0" presId="urn:microsoft.com/office/officeart/2005/8/layout/radial6"/>
    <dgm:cxn modelId="{0323246C-4595-4CCE-9743-98F12BCB04DD}" type="presOf" srcId="{E5343659-9C69-4C25-9BBA-D0971A31CF13}" destId="{30CD82B0-C3C8-4CFF-973D-B3B2A8F87E63}" srcOrd="0" destOrd="0" presId="urn:microsoft.com/office/officeart/2005/8/layout/radial6"/>
    <dgm:cxn modelId="{B9D3F55A-CE80-4660-9D87-2E3B360AD81E}" type="presOf" srcId="{11370F28-08B9-4997-99E3-3BE22AD8F415}" destId="{0A28DC92-FA55-426F-AA8E-A4E0A7FBE41B}" srcOrd="0" destOrd="0" presId="urn:microsoft.com/office/officeart/2005/8/layout/radial6"/>
    <dgm:cxn modelId="{CE0F0381-10A7-4F26-8275-8526F0B8E77E}" type="presOf" srcId="{4BA4F9BC-A4E3-44F2-811D-1C167399439E}" destId="{8AD3F9D1-E873-4A72-AEDE-D69A6B4E088B}" srcOrd="0" destOrd="0" presId="urn:microsoft.com/office/officeart/2005/8/layout/radial6"/>
    <dgm:cxn modelId="{6B70DE91-D1D7-4FC4-8159-54941F9060CB}" srcId="{60C84ED9-F812-4026-B7A9-5C6D63130684}" destId="{927F11DD-5421-4C00-AE89-10C76B3BD975}" srcOrd="5" destOrd="0" parTransId="{1375E1BD-278D-4B0A-8EF9-D6AC0655A3CA}" sibTransId="{5A3C359B-61C6-4DD0-AFCD-77948FC70BDC}"/>
    <dgm:cxn modelId="{EA31F691-7E2D-47DD-829B-B464DF628422}" type="presOf" srcId="{4AA221E1-8FE1-489F-A2EB-1077AC170CC9}" destId="{C58D2EEB-AE36-4C5B-B829-43327361E97D}" srcOrd="0" destOrd="0" presId="urn:microsoft.com/office/officeart/2005/8/layout/radial6"/>
    <dgm:cxn modelId="{DFD9ADA0-61BC-4FEE-9182-96E21554DB76}" srcId="{60C84ED9-F812-4026-B7A9-5C6D63130684}" destId="{BEAB9920-47D5-41AA-A93B-07311BA81A36}" srcOrd="7" destOrd="0" parTransId="{DCD563F3-6BBA-477B-93B0-F99AEE3185D3}" sibTransId="{69530016-3E5D-409B-8A5D-86E86E3C4509}"/>
    <dgm:cxn modelId="{1E65D3A0-6169-425B-B939-A9F30A647423}" type="presOf" srcId="{3104119B-1672-43B1-9694-B35AC4234AB7}" destId="{41363C62-5EE1-4C1A-91DD-21734736E787}" srcOrd="0" destOrd="0" presId="urn:microsoft.com/office/officeart/2005/8/layout/radial6"/>
    <dgm:cxn modelId="{521C9DA1-8EB5-42A9-AF39-20538F4D6B3F}" srcId="{3104119B-1672-43B1-9694-B35AC4234AB7}" destId="{60C84ED9-F812-4026-B7A9-5C6D63130684}" srcOrd="0" destOrd="0" parTransId="{6A050CB2-B78E-4136-9870-760AA81C397C}" sibTransId="{57C16A3A-D8B1-4DDD-AA70-9AC3AE47B412}"/>
    <dgm:cxn modelId="{F7926EA4-B719-49EE-B250-76E67FB4B0EE}" type="presOf" srcId="{927F11DD-5421-4C00-AE89-10C76B3BD975}" destId="{3B4992DA-689F-4E9D-9DD3-CBBF853C0786}" srcOrd="0" destOrd="0" presId="urn:microsoft.com/office/officeart/2005/8/layout/radial6"/>
    <dgm:cxn modelId="{020EC3AE-99BD-41C3-8A6E-91BE2C6AC55A}" type="presOf" srcId="{FFB1C504-F7D7-4DC6-BE77-43017033861A}" destId="{06D59E12-BF62-4AD3-B742-537771F81825}" srcOrd="0" destOrd="0" presId="urn:microsoft.com/office/officeart/2005/8/layout/radial6"/>
    <dgm:cxn modelId="{356FDDAF-B64C-4E6B-83BD-3A04E423016F}" type="presOf" srcId="{BEAB9920-47D5-41AA-A93B-07311BA81A36}" destId="{2B2BEFD9-AB69-4641-864A-DDDF20BD1F97}" srcOrd="0" destOrd="0" presId="urn:microsoft.com/office/officeart/2005/8/layout/radial6"/>
    <dgm:cxn modelId="{FA0AA8B2-D82F-4D6C-AF8F-E706B6216383}" type="presOf" srcId="{33E24893-4DAA-4E32-BFAB-F61BBB311006}" destId="{545E21DE-7B9C-4314-B430-18FFEF735B1D}" srcOrd="0" destOrd="0" presId="urn:microsoft.com/office/officeart/2005/8/layout/radial6"/>
    <dgm:cxn modelId="{3C3967D2-5E5F-44EE-BA72-1379BFB7760D}" srcId="{60C84ED9-F812-4026-B7A9-5C6D63130684}" destId="{1A031758-2FA2-43BB-8FBF-4D8CB381C649}" srcOrd="6" destOrd="0" parTransId="{0535D0A2-92A8-41E2-898D-CA7CED917745}" sibTransId="{2CF04A24-F06B-49F1-90E2-C95D0CB8FBBE}"/>
    <dgm:cxn modelId="{0DD1F4D6-488D-4DBF-9D33-FC1F7555EB9C}" srcId="{60C84ED9-F812-4026-B7A9-5C6D63130684}" destId="{11370F28-08B9-4997-99E3-3BE22AD8F415}" srcOrd="0" destOrd="0" parTransId="{AD372E54-ED96-4823-8B93-AE2E86D52684}" sibTransId="{4BA4F9BC-A4E3-44F2-811D-1C167399439E}"/>
    <dgm:cxn modelId="{774978E4-2478-4582-98BC-6292050F391D}" type="presOf" srcId="{5A3C359B-61C6-4DD0-AFCD-77948FC70BDC}" destId="{B570AD68-EB8C-45A3-8B93-27DC58D9E5ED}" srcOrd="0" destOrd="0" presId="urn:microsoft.com/office/officeart/2005/8/layout/radial6"/>
    <dgm:cxn modelId="{6F5B91A9-E354-4F01-8CD5-255CC255CC37}" type="presParOf" srcId="{41363C62-5EE1-4C1A-91DD-21734736E787}" destId="{2C07FDD4-D6A0-41C8-BC7D-09170B98E1B2}" srcOrd="0" destOrd="0" presId="urn:microsoft.com/office/officeart/2005/8/layout/radial6"/>
    <dgm:cxn modelId="{FFB0CFF1-DE59-49F5-BCC5-28892FE009A5}" type="presParOf" srcId="{41363C62-5EE1-4C1A-91DD-21734736E787}" destId="{0A28DC92-FA55-426F-AA8E-A4E0A7FBE41B}" srcOrd="1" destOrd="0" presId="urn:microsoft.com/office/officeart/2005/8/layout/radial6"/>
    <dgm:cxn modelId="{BC3F8DEE-1DB2-4134-B6E0-F5D2FD53CFED}" type="presParOf" srcId="{41363C62-5EE1-4C1A-91DD-21734736E787}" destId="{970BAD51-CAB5-4753-A2F1-ECCDE6A50151}" srcOrd="2" destOrd="0" presId="urn:microsoft.com/office/officeart/2005/8/layout/radial6"/>
    <dgm:cxn modelId="{E21CA105-E4FE-4A92-BBFA-66BF5286DED5}" type="presParOf" srcId="{41363C62-5EE1-4C1A-91DD-21734736E787}" destId="{8AD3F9D1-E873-4A72-AEDE-D69A6B4E088B}" srcOrd="3" destOrd="0" presId="urn:microsoft.com/office/officeart/2005/8/layout/radial6"/>
    <dgm:cxn modelId="{CAE50DB9-0FA6-496E-AEEB-8EAAF10B34A3}" type="presParOf" srcId="{41363C62-5EE1-4C1A-91DD-21734736E787}" destId="{06D59E12-BF62-4AD3-B742-537771F81825}" srcOrd="4" destOrd="0" presId="urn:microsoft.com/office/officeart/2005/8/layout/radial6"/>
    <dgm:cxn modelId="{CA2AE88A-A005-46C9-BB2A-4745EA051539}" type="presParOf" srcId="{41363C62-5EE1-4C1A-91DD-21734736E787}" destId="{FABD2F8F-B12E-4DC9-AD86-78232BF818C6}" srcOrd="5" destOrd="0" presId="urn:microsoft.com/office/officeart/2005/8/layout/radial6"/>
    <dgm:cxn modelId="{F09717E3-219B-4D8E-A368-B171B61E2BD0}" type="presParOf" srcId="{41363C62-5EE1-4C1A-91DD-21734736E787}" destId="{CDF9AE60-0FEA-4726-929A-207359DB8240}" srcOrd="6" destOrd="0" presId="urn:microsoft.com/office/officeart/2005/8/layout/radial6"/>
    <dgm:cxn modelId="{FD3456E2-85E3-4502-973A-02B959881BAD}" type="presParOf" srcId="{41363C62-5EE1-4C1A-91DD-21734736E787}" destId="{30CD82B0-C3C8-4CFF-973D-B3B2A8F87E63}" srcOrd="7" destOrd="0" presId="urn:microsoft.com/office/officeart/2005/8/layout/radial6"/>
    <dgm:cxn modelId="{96AEAB91-F010-477B-99C0-FEC82EC1B946}" type="presParOf" srcId="{41363C62-5EE1-4C1A-91DD-21734736E787}" destId="{D72D33E4-E076-4792-9F87-C0D0C01C715D}" srcOrd="8" destOrd="0" presId="urn:microsoft.com/office/officeart/2005/8/layout/radial6"/>
    <dgm:cxn modelId="{D8895807-EF65-4D4E-80D4-A662418CB68D}" type="presParOf" srcId="{41363C62-5EE1-4C1A-91DD-21734736E787}" destId="{C4813793-501F-4662-B1EA-ABF2C8B87FDF}" srcOrd="9" destOrd="0" presId="urn:microsoft.com/office/officeart/2005/8/layout/radial6"/>
    <dgm:cxn modelId="{9ECD05A1-64C2-4CDB-AE03-30AF2AF4BC1E}" type="presParOf" srcId="{41363C62-5EE1-4C1A-91DD-21734736E787}" destId="{EF5F2394-4FED-4F5F-A62F-A44A0D470352}" srcOrd="10" destOrd="0" presId="urn:microsoft.com/office/officeart/2005/8/layout/radial6"/>
    <dgm:cxn modelId="{0CAFA1B1-B5D3-4E16-A2A6-77EF1CD154ED}" type="presParOf" srcId="{41363C62-5EE1-4C1A-91DD-21734736E787}" destId="{07FBF9A2-5D1B-45E3-A3D4-9FBD35299FA2}" srcOrd="11" destOrd="0" presId="urn:microsoft.com/office/officeart/2005/8/layout/radial6"/>
    <dgm:cxn modelId="{1218BBF8-BBF6-4306-8359-940A6D898FA0}" type="presParOf" srcId="{41363C62-5EE1-4C1A-91DD-21734736E787}" destId="{908F3DD4-EE9C-4A74-A74C-FEC124403816}" srcOrd="12" destOrd="0" presId="urn:microsoft.com/office/officeart/2005/8/layout/radial6"/>
    <dgm:cxn modelId="{95ACD7BB-5127-4911-A98D-4A5F7D6B3AB3}" type="presParOf" srcId="{41363C62-5EE1-4C1A-91DD-21734736E787}" destId="{C58D2EEB-AE36-4C5B-B829-43327361E97D}" srcOrd="13" destOrd="0" presId="urn:microsoft.com/office/officeart/2005/8/layout/radial6"/>
    <dgm:cxn modelId="{EB954CB2-A893-44F7-90AC-2E6A2BD1B66F}" type="presParOf" srcId="{41363C62-5EE1-4C1A-91DD-21734736E787}" destId="{AD75054B-D6D6-4925-A601-7E288F668D52}" srcOrd="14" destOrd="0" presId="urn:microsoft.com/office/officeart/2005/8/layout/radial6"/>
    <dgm:cxn modelId="{0D1B7A7D-5EB4-46A2-BC42-13D90A993BFA}" type="presParOf" srcId="{41363C62-5EE1-4C1A-91DD-21734736E787}" destId="{545E21DE-7B9C-4314-B430-18FFEF735B1D}" srcOrd="15" destOrd="0" presId="urn:microsoft.com/office/officeart/2005/8/layout/radial6"/>
    <dgm:cxn modelId="{6573301D-619D-4F6A-8B2C-7F22B7697CD9}" type="presParOf" srcId="{41363C62-5EE1-4C1A-91DD-21734736E787}" destId="{3B4992DA-689F-4E9D-9DD3-CBBF853C0786}" srcOrd="16" destOrd="0" presId="urn:microsoft.com/office/officeart/2005/8/layout/radial6"/>
    <dgm:cxn modelId="{C6EB0EDA-4E6B-43FC-BD03-A4B8F7314E46}" type="presParOf" srcId="{41363C62-5EE1-4C1A-91DD-21734736E787}" destId="{B543DE31-BE13-4593-B51E-4724DF8311C1}" srcOrd="17" destOrd="0" presId="urn:microsoft.com/office/officeart/2005/8/layout/radial6"/>
    <dgm:cxn modelId="{329D4122-E537-4857-98E0-1B40B99A67C5}" type="presParOf" srcId="{41363C62-5EE1-4C1A-91DD-21734736E787}" destId="{B570AD68-EB8C-45A3-8B93-27DC58D9E5ED}" srcOrd="18" destOrd="0" presId="urn:microsoft.com/office/officeart/2005/8/layout/radial6"/>
    <dgm:cxn modelId="{148C72D6-8A87-48A3-BF37-DD4FA1B2948E}" type="presParOf" srcId="{41363C62-5EE1-4C1A-91DD-21734736E787}" destId="{D08FA1A4-01F9-4B5C-A045-1C87192A1C16}" srcOrd="19" destOrd="0" presId="urn:microsoft.com/office/officeart/2005/8/layout/radial6"/>
    <dgm:cxn modelId="{3FCD2F77-C049-4843-B1F0-3EE343D18DC1}" type="presParOf" srcId="{41363C62-5EE1-4C1A-91DD-21734736E787}" destId="{B9605674-D899-4AF6-B802-C68CE92F49FE}" srcOrd="20" destOrd="0" presId="urn:microsoft.com/office/officeart/2005/8/layout/radial6"/>
    <dgm:cxn modelId="{B1F77521-1374-4599-82B5-84A42779384C}" type="presParOf" srcId="{41363C62-5EE1-4C1A-91DD-21734736E787}" destId="{88096000-6E8A-4A92-9344-8B5C1449BABA}" srcOrd="21" destOrd="0" presId="urn:microsoft.com/office/officeart/2005/8/layout/radial6"/>
    <dgm:cxn modelId="{03FD1C33-5EFE-49AD-97F1-0C85D37990C7}" type="presParOf" srcId="{41363C62-5EE1-4C1A-91DD-21734736E787}" destId="{2B2BEFD9-AB69-4641-864A-DDDF20BD1F97}" srcOrd="22" destOrd="0" presId="urn:microsoft.com/office/officeart/2005/8/layout/radial6"/>
    <dgm:cxn modelId="{0370293E-F8EA-4926-85B6-D2A314E23017}" type="presParOf" srcId="{41363C62-5EE1-4C1A-91DD-21734736E787}" destId="{3C7C4F2C-45A9-4E4C-8559-52454605394A}" srcOrd="23" destOrd="0" presId="urn:microsoft.com/office/officeart/2005/8/layout/radial6"/>
    <dgm:cxn modelId="{A29EC526-2F16-4712-8A0A-04D088BC4E10}" type="presParOf" srcId="{41363C62-5EE1-4C1A-91DD-21734736E787}" destId="{F68C7245-C7F7-430E-BC1B-2C5C31B8CF52}" srcOrd="24"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AAE9E-3E04-46FB-B6FF-ADDBA9880E34}">
      <dsp:nvSpPr>
        <dsp:cNvPr id="0" name=""/>
        <dsp:cNvSpPr/>
      </dsp:nvSpPr>
      <dsp:spPr>
        <a:xfrm>
          <a:off x="2561166" y="1206500"/>
          <a:ext cx="3005666" cy="3005666"/>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Shadows: Why do they change throughout the day?</a:t>
          </a:r>
        </a:p>
      </dsp:txBody>
      <dsp:txXfrm>
        <a:off x="3001336" y="1646670"/>
        <a:ext cx="2125326" cy="2125326"/>
      </dsp:txXfrm>
    </dsp:sp>
    <dsp:sp modelId="{4E71D6B7-E077-4F7D-BC03-0511CA63EBAD}">
      <dsp:nvSpPr>
        <dsp:cNvPr id="0" name=""/>
        <dsp:cNvSpPr/>
      </dsp:nvSpPr>
      <dsp:spPr>
        <a:xfrm>
          <a:off x="3312583" y="536"/>
          <a:ext cx="1502833" cy="1502833"/>
        </a:xfrm>
        <a:prstGeom prst="ellipse">
          <a:avLst/>
        </a:prstGeom>
        <a:solidFill>
          <a:schemeClr val="accent3">
            <a:alpha val="50000"/>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ELA</a:t>
          </a:r>
        </a:p>
      </dsp:txBody>
      <dsp:txXfrm>
        <a:off x="3532668" y="220621"/>
        <a:ext cx="1062663" cy="1062663"/>
      </dsp:txXfrm>
    </dsp:sp>
    <dsp:sp modelId="{779502F2-09C4-44CB-98A3-03F2A763CAF1}">
      <dsp:nvSpPr>
        <dsp:cNvPr id="0" name=""/>
        <dsp:cNvSpPr/>
      </dsp:nvSpPr>
      <dsp:spPr>
        <a:xfrm>
          <a:off x="5269963" y="1957916"/>
          <a:ext cx="1502833" cy="1502833"/>
        </a:xfrm>
        <a:prstGeom prst="ellipse">
          <a:avLst/>
        </a:prstGeom>
        <a:solidFill>
          <a:schemeClr val="accent3">
            <a:alpha val="50000"/>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Math</a:t>
          </a:r>
        </a:p>
      </dsp:txBody>
      <dsp:txXfrm>
        <a:off x="5490048" y="2178001"/>
        <a:ext cx="1062663" cy="1062663"/>
      </dsp:txXfrm>
    </dsp:sp>
    <dsp:sp modelId="{16235A03-D6DF-4045-BB01-DF36FFE955BE}">
      <dsp:nvSpPr>
        <dsp:cNvPr id="0" name=""/>
        <dsp:cNvSpPr/>
      </dsp:nvSpPr>
      <dsp:spPr>
        <a:xfrm>
          <a:off x="3312583" y="3915297"/>
          <a:ext cx="1502833" cy="1502833"/>
        </a:xfrm>
        <a:prstGeom prst="ellipse">
          <a:avLst/>
        </a:prstGeom>
        <a:solidFill>
          <a:schemeClr val="accent3">
            <a:alpha val="50000"/>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Science</a:t>
          </a:r>
        </a:p>
      </dsp:txBody>
      <dsp:txXfrm>
        <a:off x="3532668" y="4135382"/>
        <a:ext cx="1062663" cy="1062663"/>
      </dsp:txXfrm>
    </dsp:sp>
    <dsp:sp modelId="{3472A8B0-AF43-4185-8243-4AC5329F7B3F}">
      <dsp:nvSpPr>
        <dsp:cNvPr id="0" name=""/>
        <dsp:cNvSpPr/>
      </dsp:nvSpPr>
      <dsp:spPr>
        <a:xfrm>
          <a:off x="1355202" y="1957916"/>
          <a:ext cx="1502833" cy="1502833"/>
        </a:xfrm>
        <a:prstGeom prst="ellipse">
          <a:avLst/>
        </a:prstGeom>
        <a:solidFill>
          <a:schemeClr val="accent3">
            <a:alpha val="50000"/>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Social Studies</a:t>
          </a:r>
        </a:p>
      </dsp:txBody>
      <dsp:txXfrm>
        <a:off x="1575287" y="2178001"/>
        <a:ext cx="1062663" cy="10626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AAE9E-3E04-46FB-B6FF-ADDBA9880E34}">
      <dsp:nvSpPr>
        <dsp:cNvPr id="0" name=""/>
        <dsp:cNvSpPr/>
      </dsp:nvSpPr>
      <dsp:spPr>
        <a:xfrm>
          <a:off x="2561166" y="1206500"/>
          <a:ext cx="3005666" cy="3005666"/>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Shadows: Why do they change throughout the day?</a:t>
          </a:r>
        </a:p>
      </dsp:txBody>
      <dsp:txXfrm>
        <a:off x="3001336" y="1646670"/>
        <a:ext cx="2125326" cy="2125326"/>
      </dsp:txXfrm>
    </dsp:sp>
    <dsp:sp modelId="{4E71D6B7-E077-4F7D-BC03-0511CA63EBAD}">
      <dsp:nvSpPr>
        <dsp:cNvPr id="0" name=""/>
        <dsp:cNvSpPr/>
      </dsp:nvSpPr>
      <dsp:spPr>
        <a:xfrm>
          <a:off x="3312583" y="536"/>
          <a:ext cx="1502833" cy="1502833"/>
        </a:xfrm>
        <a:prstGeom prst="ellipse">
          <a:avLst/>
        </a:prstGeom>
        <a:solidFill>
          <a:schemeClr val="accent3">
            <a:alpha val="50000"/>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ELA</a:t>
          </a:r>
        </a:p>
      </dsp:txBody>
      <dsp:txXfrm>
        <a:off x="3532668" y="220621"/>
        <a:ext cx="1062663" cy="1062663"/>
      </dsp:txXfrm>
    </dsp:sp>
    <dsp:sp modelId="{779502F2-09C4-44CB-98A3-03F2A763CAF1}">
      <dsp:nvSpPr>
        <dsp:cNvPr id="0" name=""/>
        <dsp:cNvSpPr/>
      </dsp:nvSpPr>
      <dsp:spPr>
        <a:xfrm>
          <a:off x="5269963" y="1957916"/>
          <a:ext cx="1502833" cy="1502833"/>
        </a:xfrm>
        <a:prstGeom prst="ellipse">
          <a:avLst/>
        </a:prstGeom>
        <a:solidFill>
          <a:schemeClr val="accent3">
            <a:alpha val="50000"/>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Math</a:t>
          </a:r>
        </a:p>
      </dsp:txBody>
      <dsp:txXfrm>
        <a:off x="5490048" y="2178001"/>
        <a:ext cx="1062663" cy="1062663"/>
      </dsp:txXfrm>
    </dsp:sp>
    <dsp:sp modelId="{16235A03-D6DF-4045-BB01-DF36FFE955BE}">
      <dsp:nvSpPr>
        <dsp:cNvPr id="0" name=""/>
        <dsp:cNvSpPr/>
      </dsp:nvSpPr>
      <dsp:spPr>
        <a:xfrm>
          <a:off x="3312583" y="3915297"/>
          <a:ext cx="1502833" cy="1502833"/>
        </a:xfrm>
        <a:prstGeom prst="ellipse">
          <a:avLst/>
        </a:prstGeom>
        <a:solidFill>
          <a:schemeClr val="accent3">
            <a:alpha val="50000"/>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Science</a:t>
          </a:r>
        </a:p>
      </dsp:txBody>
      <dsp:txXfrm>
        <a:off x="3532668" y="4135382"/>
        <a:ext cx="1062663" cy="1062663"/>
      </dsp:txXfrm>
    </dsp:sp>
    <dsp:sp modelId="{3472A8B0-AF43-4185-8243-4AC5329F7B3F}">
      <dsp:nvSpPr>
        <dsp:cNvPr id="0" name=""/>
        <dsp:cNvSpPr/>
      </dsp:nvSpPr>
      <dsp:spPr>
        <a:xfrm>
          <a:off x="1355202" y="1957916"/>
          <a:ext cx="1502833" cy="1502833"/>
        </a:xfrm>
        <a:prstGeom prst="ellipse">
          <a:avLst/>
        </a:prstGeom>
        <a:solidFill>
          <a:schemeClr val="accent3">
            <a:alpha val="50000"/>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Social Studies</a:t>
          </a:r>
        </a:p>
      </dsp:txBody>
      <dsp:txXfrm>
        <a:off x="1575287" y="2178001"/>
        <a:ext cx="1062663" cy="10626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C7245-C7F7-430E-BC1B-2C5C31B8CF52}">
      <dsp:nvSpPr>
        <dsp:cNvPr id="0" name=""/>
        <dsp:cNvSpPr/>
      </dsp:nvSpPr>
      <dsp:spPr>
        <a:xfrm>
          <a:off x="561195" y="424865"/>
          <a:ext cx="3843566" cy="3843566"/>
        </a:xfrm>
        <a:prstGeom prst="blockArc">
          <a:avLst>
            <a:gd name="adj1" fmla="val 13500000"/>
            <a:gd name="adj2" fmla="val 16200000"/>
            <a:gd name="adj3" fmla="val 3421"/>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096000-6E8A-4A92-9344-8B5C1449BABA}">
      <dsp:nvSpPr>
        <dsp:cNvPr id="0" name=""/>
        <dsp:cNvSpPr/>
      </dsp:nvSpPr>
      <dsp:spPr>
        <a:xfrm>
          <a:off x="561195" y="424865"/>
          <a:ext cx="3843566" cy="3843566"/>
        </a:xfrm>
        <a:prstGeom prst="blockArc">
          <a:avLst>
            <a:gd name="adj1" fmla="val 10800000"/>
            <a:gd name="adj2" fmla="val 13500000"/>
            <a:gd name="adj3" fmla="val 3421"/>
          </a:avLst>
        </a:prstGeom>
        <a:solidFill>
          <a:schemeClr val="accent3">
            <a:hueOff val="2323371"/>
            <a:satOff val="85714"/>
            <a:lumOff val="-1260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70AD68-EB8C-45A3-8B93-27DC58D9E5ED}">
      <dsp:nvSpPr>
        <dsp:cNvPr id="0" name=""/>
        <dsp:cNvSpPr/>
      </dsp:nvSpPr>
      <dsp:spPr>
        <a:xfrm>
          <a:off x="561195" y="424865"/>
          <a:ext cx="3843566" cy="3843566"/>
        </a:xfrm>
        <a:prstGeom prst="blockArc">
          <a:avLst>
            <a:gd name="adj1" fmla="val 8100000"/>
            <a:gd name="adj2" fmla="val 10800000"/>
            <a:gd name="adj3" fmla="val 3421"/>
          </a:avLst>
        </a:prstGeom>
        <a:solidFill>
          <a:schemeClr val="accent3">
            <a:hueOff val="1936142"/>
            <a:satOff val="71429"/>
            <a:lumOff val="-105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5E21DE-7B9C-4314-B430-18FFEF735B1D}">
      <dsp:nvSpPr>
        <dsp:cNvPr id="0" name=""/>
        <dsp:cNvSpPr/>
      </dsp:nvSpPr>
      <dsp:spPr>
        <a:xfrm>
          <a:off x="561195" y="424865"/>
          <a:ext cx="3843566" cy="3843566"/>
        </a:xfrm>
        <a:prstGeom prst="blockArc">
          <a:avLst>
            <a:gd name="adj1" fmla="val 5400000"/>
            <a:gd name="adj2" fmla="val 8100000"/>
            <a:gd name="adj3" fmla="val 3421"/>
          </a:avLst>
        </a:prstGeom>
        <a:solidFill>
          <a:schemeClr val="accent3">
            <a:hueOff val="1548914"/>
            <a:satOff val="57143"/>
            <a:lumOff val="-840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8F3DD4-EE9C-4A74-A74C-FEC124403816}">
      <dsp:nvSpPr>
        <dsp:cNvPr id="0" name=""/>
        <dsp:cNvSpPr/>
      </dsp:nvSpPr>
      <dsp:spPr>
        <a:xfrm>
          <a:off x="561195" y="424865"/>
          <a:ext cx="3843566" cy="3843566"/>
        </a:xfrm>
        <a:prstGeom prst="blockArc">
          <a:avLst>
            <a:gd name="adj1" fmla="val 2700000"/>
            <a:gd name="adj2" fmla="val 5400000"/>
            <a:gd name="adj3" fmla="val 3421"/>
          </a:avLst>
        </a:prstGeom>
        <a:solidFill>
          <a:schemeClr val="accent3">
            <a:hueOff val="1161685"/>
            <a:satOff val="42857"/>
            <a:lumOff val="-630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813793-501F-4662-B1EA-ABF2C8B87FDF}">
      <dsp:nvSpPr>
        <dsp:cNvPr id="0" name=""/>
        <dsp:cNvSpPr/>
      </dsp:nvSpPr>
      <dsp:spPr>
        <a:xfrm>
          <a:off x="561195" y="424865"/>
          <a:ext cx="3843566" cy="3843566"/>
        </a:xfrm>
        <a:prstGeom prst="blockArc">
          <a:avLst>
            <a:gd name="adj1" fmla="val 0"/>
            <a:gd name="adj2" fmla="val 2700000"/>
            <a:gd name="adj3" fmla="val 3421"/>
          </a:avLst>
        </a:prstGeom>
        <a:solidFill>
          <a:schemeClr val="accent3">
            <a:hueOff val="774457"/>
            <a:satOff val="28571"/>
            <a:lumOff val="-42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F9AE60-0FEA-4726-929A-207359DB8240}">
      <dsp:nvSpPr>
        <dsp:cNvPr id="0" name=""/>
        <dsp:cNvSpPr/>
      </dsp:nvSpPr>
      <dsp:spPr>
        <a:xfrm>
          <a:off x="561195" y="424865"/>
          <a:ext cx="3843566" cy="3843566"/>
        </a:xfrm>
        <a:prstGeom prst="blockArc">
          <a:avLst>
            <a:gd name="adj1" fmla="val 18900000"/>
            <a:gd name="adj2" fmla="val 0"/>
            <a:gd name="adj3" fmla="val 3421"/>
          </a:avLst>
        </a:prstGeom>
        <a:solidFill>
          <a:schemeClr val="accent3">
            <a:hueOff val="387228"/>
            <a:satOff val="14286"/>
            <a:lumOff val="-210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D3F9D1-E873-4A72-AEDE-D69A6B4E088B}">
      <dsp:nvSpPr>
        <dsp:cNvPr id="0" name=""/>
        <dsp:cNvSpPr/>
      </dsp:nvSpPr>
      <dsp:spPr>
        <a:xfrm>
          <a:off x="561195" y="424865"/>
          <a:ext cx="3843566" cy="3843566"/>
        </a:xfrm>
        <a:prstGeom prst="blockArc">
          <a:avLst>
            <a:gd name="adj1" fmla="val 16200000"/>
            <a:gd name="adj2" fmla="val 18900000"/>
            <a:gd name="adj3" fmla="val 342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07FDD4-D6A0-41C8-BC7D-09170B98E1B2}">
      <dsp:nvSpPr>
        <dsp:cNvPr id="0" name=""/>
        <dsp:cNvSpPr/>
      </dsp:nvSpPr>
      <dsp:spPr>
        <a:xfrm>
          <a:off x="1830712" y="1694381"/>
          <a:ext cx="1304533" cy="130453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Pre-K-2</a:t>
          </a:r>
        </a:p>
      </dsp:txBody>
      <dsp:txXfrm>
        <a:off x="2021756" y="1885425"/>
        <a:ext cx="922445" cy="922445"/>
      </dsp:txXfrm>
    </dsp:sp>
    <dsp:sp modelId="{0A28DC92-FA55-426F-AA8E-A4E0A7FBE41B}">
      <dsp:nvSpPr>
        <dsp:cNvPr id="0" name=""/>
        <dsp:cNvSpPr/>
      </dsp:nvSpPr>
      <dsp:spPr>
        <a:xfrm>
          <a:off x="2026392" y="1152"/>
          <a:ext cx="913173" cy="91317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Mathematics</a:t>
          </a:r>
        </a:p>
      </dsp:txBody>
      <dsp:txXfrm>
        <a:off x="2160123" y="134883"/>
        <a:ext cx="645711" cy="645711"/>
      </dsp:txXfrm>
    </dsp:sp>
    <dsp:sp modelId="{06D59E12-BF62-4AD3-B742-537771F81825}">
      <dsp:nvSpPr>
        <dsp:cNvPr id="0" name=""/>
        <dsp:cNvSpPr/>
      </dsp:nvSpPr>
      <dsp:spPr>
        <a:xfrm>
          <a:off x="3362052" y="554401"/>
          <a:ext cx="913173" cy="913173"/>
        </a:xfrm>
        <a:prstGeom prst="ellipse">
          <a:avLst/>
        </a:prstGeom>
        <a:solidFill>
          <a:schemeClr val="accent3">
            <a:hueOff val="387228"/>
            <a:satOff val="14286"/>
            <a:lumOff val="-21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English Language Arts </a:t>
          </a:r>
        </a:p>
      </dsp:txBody>
      <dsp:txXfrm>
        <a:off x="3495783" y="688132"/>
        <a:ext cx="645711" cy="645711"/>
      </dsp:txXfrm>
    </dsp:sp>
    <dsp:sp modelId="{30CD82B0-C3C8-4CFF-973D-B3B2A8F87E63}">
      <dsp:nvSpPr>
        <dsp:cNvPr id="0" name=""/>
        <dsp:cNvSpPr/>
      </dsp:nvSpPr>
      <dsp:spPr>
        <a:xfrm>
          <a:off x="3915301" y="1890061"/>
          <a:ext cx="913173" cy="913173"/>
        </a:xfrm>
        <a:prstGeom prst="ellipse">
          <a:avLst/>
        </a:prstGeom>
        <a:solidFill>
          <a:schemeClr val="accent3">
            <a:hueOff val="774457"/>
            <a:satOff val="28571"/>
            <a:lumOff val="-4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Science</a:t>
          </a:r>
        </a:p>
      </dsp:txBody>
      <dsp:txXfrm>
        <a:off x="4049032" y="2023792"/>
        <a:ext cx="645711" cy="645711"/>
      </dsp:txXfrm>
    </dsp:sp>
    <dsp:sp modelId="{EF5F2394-4FED-4F5F-A62F-A44A0D470352}">
      <dsp:nvSpPr>
        <dsp:cNvPr id="0" name=""/>
        <dsp:cNvSpPr/>
      </dsp:nvSpPr>
      <dsp:spPr>
        <a:xfrm>
          <a:off x="3362052" y="3225721"/>
          <a:ext cx="913173" cy="913173"/>
        </a:xfrm>
        <a:prstGeom prst="ellipse">
          <a:avLst/>
        </a:prstGeom>
        <a:solidFill>
          <a:schemeClr val="accent3">
            <a:hueOff val="1161685"/>
            <a:satOff val="42857"/>
            <a:lumOff val="-63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Technology &amp; Computer Science</a:t>
          </a:r>
        </a:p>
      </dsp:txBody>
      <dsp:txXfrm>
        <a:off x="3495783" y="3359452"/>
        <a:ext cx="645711" cy="645711"/>
      </dsp:txXfrm>
    </dsp:sp>
    <dsp:sp modelId="{C58D2EEB-AE36-4C5B-B829-43327361E97D}">
      <dsp:nvSpPr>
        <dsp:cNvPr id="0" name=""/>
        <dsp:cNvSpPr/>
      </dsp:nvSpPr>
      <dsp:spPr>
        <a:xfrm>
          <a:off x="2026392" y="3778970"/>
          <a:ext cx="913173" cy="913173"/>
        </a:xfrm>
        <a:prstGeom prst="ellipse">
          <a:avLst/>
        </a:prstGeom>
        <a:solidFill>
          <a:schemeClr val="accent3">
            <a:hueOff val="1548914"/>
            <a:satOff val="57143"/>
            <a:lumOff val="-84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Wellness Education &amp; Physical Health and Development</a:t>
          </a:r>
        </a:p>
      </dsp:txBody>
      <dsp:txXfrm>
        <a:off x="2160123" y="3912701"/>
        <a:ext cx="645711" cy="645711"/>
      </dsp:txXfrm>
    </dsp:sp>
    <dsp:sp modelId="{3B4992DA-689F-4E9D-9DD3-CBBF853C0786}">
      <dsp:nvSpPr>
        <dsp:cNvPr id="0" name=""/>
        <dsp:cNvSpPr/>
      </dsp:nvSpPr>
      <dsp:spPr>
        <a:xfrm>
          <a:off x="690731" y="3225721"/>
          <a:ext cx="913173" cy="913173"/>
        </a:xfrm>
        <a:prstGeom prst="ellipse">
          <a:avLst/>
        </a:prstGeom>
        <a:solidFill>
          <a:schemeClr val="accent3">
            <a:hueOff val="1936142"/>
            <a:satOff val="71429"/>
            <a:lumOff val="-105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The Arts</a:t>
          </a:r>
        </a:p>
      </dsp:txBody>
      <dsp:txXfrm>
        <a:off x="824462" y="3359452"/>
        <a:ext cx="645711" cy="645711"/>
      </dsp:txXfrm>
    </dsp:sp>
    <dsp:sp modelId="{D08FA1A4-01F9-4B5C-A045-1C87192A1C16}">
      <dsp:nvSpPr>
        <dsp:cNvPr id="0" name=""/>
        <dsp:cNvSpPr/>
      </dsp:nvSpPr>
      <dsp:spPr>
        <a:xfrm>
          <a:off x="137483" y="1890061"/>
          <a:ext cx="913173" cy="913173"/>
        </a:xfrm>
        <a:prstGeom prst="ellipse">
          <a:avLst/>
        </a:prstGeom>
        <a:solidFill>
          <a:schemeClr val="accent3">
            <a:hueOff val="2323371"/>
            <a:satOff val="85714"/>
            <a:lumOff val="-126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Social Studies &amp; Social and Emotional Development</a:t>
          </a:r>
        </a:p>
      </dsp:txBody>
      <dsp:txXfrm>
        <a:off x="271214" y="2023792"/>
        <a:ext cx="645711" cy="645711"/>
      </dsp:txXfrm>
    </dsp:sp>
    <dsp:sp modelId="{2B2BEFD9-AB69-4641-864A-DDDF20BD1F97}">
      <dsp:nvSpPr>
        <dsp:cNvPr id="0" name=""/>
        <dsp:cNvSpPr/>
      </dsp:nvSpPr>
      <dsp:spPr>
        <a:xfrm>
          <a:off x="690731" y="554401"/>
          <a:ext cx="913173" cy="913173"/>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Dispositions and Standards for Student Success </a:t>
          </a:r>
        </a:p>
      </dsp:txBody>
      <dsp:txXfrm>
        <a:off x="824462" y="688132"/>
        <a:ext cx="645711" cy="64571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CD718-5C9E-0F41-8F48-4EA387E4022C}" type="datetimeFigureOut">
              <a:rPr lang="en-US" smtClean="0"/>
              <a:t>8/7/2020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AEE2DE-F569-CB47-AE41-C8EBB0F45B6F}" type="slidenum">
              <a:rPr lang="en-US" smtClean="0"/>
              <a:t>‹#›</a:t>
            </a:fld>
            <a:endParaRPr lang="en-US"/>
          </a:p>
        </p:txBody>
      </p:sp>
    </p:spTree>
    <p:extLst>
      <p:ext uri="{BB962C8B-B14F-4D97-AF65-F5344CB8AC3E}">
        <p14:creationId xmlns:p14="http://schemas.microsoft.com/office/powerpoint/2010/main" val="2046146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Teacher is the center of the triangle.  The teacher organizes and plans instruction through data collected from formative assessment.</a:t>
            </a:r>
          </a:p>
        </p:txBody>
      </p:sp>
      <p:sp>
        <p:nvSpPr>
          <p:cNvPr id="4" name="Slide Number Placeholder 3"/>
          <p:cNvSpPr>
            <a:spLocks noGrp="1"/>
          </p:cNvSpPr>
          <p:nvPr>
            <p:ph type="sldNum" sz="quarter" idx="10"/>
          </p:nvPr>
        </p:nvSpPr>
        <p:spPr/>
        <p:txBody>
          <a:bodyPr/>
          <a:lstStyle/>
          <a:p>
            <a:fld id="{C2AEE2DE-F569-CB47-AE41-C8EBB0F45B6F}" type="slidenum">
              <a:rPr lang="en-US" smtClean="0"/>
              <a:t>3</a:t>
            </a:fld>
            <a:endParaRPr lang="en-US"/>
          </a:p>
        </p:txBody>
      </p:sp>
    </p:spTree>
    <p:extLst>
      <p:ext uri="{BB962C8B-B14F-4D97-AF65-F5344CB8AC3E}">
        <p14:creationId xmlns:p14="http://schemas.microsoft.com/office/powerpoint/2010/main" val="438711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Teacher is the center of the triangle.  The teacher organizes and plans instruction through data collected from formative assessment.</a:t>
            </a:r>
          </a:p>
        </p:txBody>
      </p:sp>
      <p:sp>
        <p:nvSpPr>
          <p:cNvPr id="4" name="Slide Number Placeholder 3"/>
          <p:cNvSpPr>
            <a:spLocks noGrp="1"/>
          </p:cNvSpPr>
          <p:nvPr>
            <p:ph type="sldNum" sz="quarter" idx="10"/>
          </p:nvPr>
        </p:nvSpPr>
        <p:spPr/>
        <p:txBody>
          <a:bodyPr/>
          <a:lstStyle/>
          <a:p>
            <a:fld id="{C2AEE2DE-F569-CB47-AE41-C8EBB0F45B6F}" type="slidenum">
              <a:rPr lang="en-US" smtClean="0"/>
              <a:t>11</a:t>
            </a:fld>
            <a:endParaRPr lang="en-US"/>
          </a:p>
        </p:txBody>
      </p:sp>
    </p:spTree>
    <p:extLst>
      <p:ext uri="{BB962C8B-B14F-4D97-AF65-F5344CB8AC3E}">
        <p14:creationId xmlns:p14="http://schemas.microsoft.com/office/powerpoint/2010/main" val="49955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solidFill>
                  <a:schemeClr val="accent5">
                    <a:lumMod val="75000"/>
                  </a:schemeClr>
                </a:solidFill>
                <a:latin typeface="Calibri" panose="020F0502020204030204" pitchFamily="34" charset="0"/>
              </a:rPr>
              <a:t>Small groups, by definition, allow teachers to create flexible groups based on children's needs and similar skill levels.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solidFill>
                  <a:schemeClr val="accent5">
                    <a:lumMod val="75000"/>
                  </a:schemeClr>
                </a:solidFill>
                <a:latin typeface="Calibri" panose="020F0502020204030204" pitchFamily="34" charset="0"/>
              </a:rPr>
              <a:t>This intentional grouping of children limits the diversity of need so that the teacher can focus her teaching to discrete, specific skills. </a:t>
            </a:r>
          </a:p>
          <a:p>
            <a:r>
              <a:rPr lang="en-US" dirty="0">
                <a:cs typeface="Calibri"/>
              </a:rPr>
              <a:t>Whole group instruction doesn't meet the need of every child and also makes it difficult for a teacher to truly assess what a child really knows.</a:t>
            </a:r>
          </a:p>
        </p:txBody>
      </p:sp>
      <p:sp>
        <p:nvSpPr>
          <p:cNvPr id="4" name="Slide Number Placeholder 3"/>
          <p:cNvSpPr>
            <a:spLocks noGrp="1"/>
          </p:cNvSpPr>
          <p:nvPr>
            <p:ph type="sldNum" sz="quarter" idx="10"/>
          </p:nvPr>
        </p:nvSpPr>
        <p:spPr/>
        <p:txBody>
          <a:bodyPr/>
          <a:lstStyle/>
          <a:p>
            <a:pPr>
              <a:defRPr/>
            </a:pPr>
            <a:fld id="{68A3965F-169D-4157-9AF9-B211FF77E854}" type="slidenum">
              <a:rPr lang="en-US"/>
              <a:pPr>
                <a:defRPr/>
              </a:pPr>
              <a:t>13</a:t>
            </a:fld>
            <a:endParaRPr lang="en-US"/>
          </a:p>
        </p:txBody>
      </p:sp>
    </p:spTree>
    <p:extLst>
      <p:ext uri="{BB962C8B-B14F-4D97-AF65-F5344CB8AC3E}">
        <p14:creationId xmlns:p14="http://schemas.microsoft.com/office/powerpoint/2010/main" val="2716453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Children’s behavior is a good indication of how well the physical environment of your classroom is arranged.  </a:t>
            </a:r>
          </a:p>
        </p:txBody>
      </p:sp>
      <p:sp>
        <p:nvSpPr>
          <p:cNvPr id="4" name="Slide Number Placeholder 3"/>
          <p:cNvSpPr>
            <a:spLocks noGrp="1"/>
          </p:cNvSpPr>
          <p:nvPr>
            <p:ph type="sldNum" sz="quarter" idx="10"/>
          </p:nvPr>
        </p:nvSpPr>
        <p:spPr/>
        <p:txBody>
          <a:bodyPr/>
          <a:lstStyle/>
          <a:p>
            <a:fld id="{C2AEE2DE-F569-CB47-AE41-C8EBB0F45B6F}" type="slidenum">
              <a:rPr lang="en-US" smtClean="0"/>
              <a:t>15</a:t>
            </a:fld>
            <a:endParaRPr lang="en-US"/>
          </a:p>
        </p:txBody>
      </p:sp>
    </p:spTree>
    <p:extLst>
      <p:ext uri="{BB962C8B-B14F-4D97-AF65-F5344CB8AC3E}">
        <p14:creationId xmlns:p14="http://schemas.microsoft.com/office/powerpoint/2010/main" val="3677118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1706" y="3446397"/>
            <a:ext cx="11834447" cy="1713781"/>
          </a:xfrm>
        </p:spPr>
        <p:txBody>
          <a:bodyPr anchor="b"/>
          <a:lstStyle>
            <a:lvl1pPr algn="ctr">
              <a:defRPr sz="6000">
                <a:solidFill>
                  <a:schemeClr val="bg1"/>
                </a:solidFill>
                <a:latin typeface="Vollkorn" charset="0"/>
                <a:ea typeface="Vollkorn" charset="0"/>
                <a:cs typeface="Vollkorn" charset="0"/>
              </a:defRPr>
            </a:lvl1pPr>
          </a:lstStyle>
          <a:p>
            <a:r>
              <a:rPr lang="en-US" dirty="0"/>
              <a:t>Click to edit Master title style</a:t>
            </a:r>
          </a:p>
        </p:txBody>
      </p:sp>
      <p:sp>
        <p:nvSpPr>
          <p:cNvPr id="3" name="Subtitle 2"/>
          <p:cNvSpPr>
            <a:spLocks noGrp="1"/>
          </p:cNvSpPr>
          <p:nvPr>
            <p:ph type="subTitle" idx="1"/>
          </p:nvPr>
        </p:nvSpPr>
        <p:spPr>
          <a:xfrm>
            <a:off x="2661136" y="5292661"/>
            <a:ext cx="6875585" cy="41647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7328" y="5841621"/>
            <a:ext cx="2743200" cy="365125"/>
          </a:xfrm>
          <a:prstGeom prst="rect">
            <a:avLst/>
          </a:prstGeom>
        </p:spPr>
        <p:txBody>
          <a:bodyPr/>
          <a:lstStyle>
            <a:lvl1pPr algn="ctr">
              <a:defRPr sz="1600" i="1">
                <a:solidFill>
                  <a:schemeClr val="bg1"/>
                </a:solidFill>
              </a:defRPr>
            </a:lvl1pPr>
          </a:lstStyle>
          <a:p>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7691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9589" y="365125"/>
            <a:ext cx="2628900" cy="54729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65125"/>
            <a:ext cx="8529989" cy="54729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2066195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5138" y="1709740"/>
            <a:ext cx="1139335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375139" y="4589466"/>
            <a:ext cx="11393350" cy="93210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8585" y="1778733"/>
            <a:ext cx="5486400"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3569" y="1778733"/>
            <a:ext cx="5484919"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8585" y="1681163"/>
            <a:ext cx="548603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8585" y="2505075"/>
            <a:ext cx="5486033"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83569" y="1681163"/>
            <a:ext cx="54864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83569" y="2505075"/>
            <a:ext cx="5486403"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6630861-4318-414B-8E21-CA5F03E7BD41}" type="slidenum">
              <a:rPr lang="en-US" smtClean="0"/>
              <a:t>‹#›</a:t>
            </a:fld>
            <a:endParaRPr lang="en-US"/>
          </a:p>
        </p:txBody>
      </p:sp>
      <p:sp>
        <p:nvSpPr>
          <p:cNvPr id="11" name="Title 1"/>
          <p:cNvSpPr>
            <a:spLocks noGrp="1"/>
          </p:cNvSpPr>
          <p:nvPr>
            <p:ph type="title"/>
          </p:nvPr>
        </p:nvSpPr>
        <p:spPr>
          <a:xfrm>
            <a:off x="398585" y="143746"/>
            <a:ext cx="11369903" cy="1400159"/>
          </a:xfrm>
        </p:spPr>
        <p:txBody>
          <a:bodyPr/>
          <a:lstStyle/>
          <a:p>
            <a:r>
              <a:rPr lang="en-US"/>
              <a:t>Click to edit Master title style</a:t>
            </a:r>
          </a:p>
        </p:txBody>
      </p:sp>
    </p:spTree>
    <p:extLst>
      <p:ext uri="{BB962C8B-B14F-4D97-AF65-F5344CB8AC3E}">
        <p14:creationId xmlns:p14="http://schemas.microsoft.com/office/powerpoint/2010/main" val="36875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5477" y="457200"/>
            <a:ext cx="457273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334000" y="987427"/>
            <a:ext cx="643448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0" y="987429"/>
            <a:ext cx="643448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
        <p:nvSpPr>
          <p:cNvPr id="10" name="Title 1"/>
          <p:cNvSpPr>
            <a:spLocks noGrp="1"/>
          </p:cNvSpPr>
          <p:nvPr>
            <p:ph type="title"/>
          </p:nvPr>
        </p:nvSpPr>
        <p:spPr>
          <a:xfrm>
            <a:off x="445477" y="457200"/>
            <a:ext cx="4572733" cy="1600200"/>
          </a:xfrm>
        </p:spPr>
        <p:txBody>
          <a:bodyPr anchor="b"/>
          <a:lstStyle>
            <a:lvl1pPr>
              <a:defRPr sz="3200"/>
            </a:lvl1pPr>
          </a:lstStyle>
          <a:p>
            <a:r>
              <a:rPr lang="en-US"/>
              <a:t>Click to edit Master title style</a:t>
            </a:r>
          </a:p>
        </p:txBody>
      </p:sp>
      <p:sp>
        <p:nvSpPr>
          <p:cNvPr id="11"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33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8585" y="143746"/>
            <a:ext cx="11369903" cy="140015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98585" y="1723293"/>
            <a:ext cx="11369903" cy="41499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596181" y="6356352"/>
            <a:ext cx="1172307" cy="365125"/>
          </a:xfrm>
          <a:prstGeom prst="rect">
            <a:avLst/>
          </a:prstGeom>
        </p:spPr>
        <p:txBody>
          <a:bodyPr vert="horz" lIns="91440" tIns="45720" rIns="91440" bIns="45720" rtlCol="0" anchor="ctr"/>
          <a:lstStyle>
            <a:lvl1pPr algn="ctr">
              <a:defRPr sz="1400" b="1" i="0">
                <a:solidFill>
                  <a:schemeClr val="bg1"/>
                </a:solidFill>
                <a:latin typeface="Fira Sans Ultra" charset="0"/>
                <a:ea typeface="Fira Sans Ultra" charset="0"/>
                <a:cs typeface="Fira Sans Ultra" charset="0"/>
              </a:defRPr>
            </a:lvl1pPr>
          </a:lstStyle>
          <a:p>
            <a:fld id="{16630861-4318-414B-8E21-CA5F03E7BD41}"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rgbClr val="004071"/>
          </a:solidFill>
          <a:latin typeface="Vollkorn" charset="0"/>
          <a:ea typeface="Vollkorn" charset="0"/>
          <a:cs typeface="Vollkor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60636B"/>
          </a:solidFill>
          <a:latin typeface="Fira Sans" charset="0"/>
          <a:ea typeface="Fira Sans" charset="0"/>
          <a:cs typeface="Fira Sans" charset="0"/>
        </a:defRPr>
      </a:lvl1pPr>
      <a:lvl2pPr marL="685800" indent="-228600" algn="l" defTabSz="914400" rtl="0" eaLnBrk="1" latinLnBrk="0" hangingPunct="1">
        <a:lnSpc>
          <a:spcPct val="90000"/>
        </a:lnSpc>
        <a:spcBef>
          <a:spcPts val="500"/>
        </a:spcBef>
        <a:buFont typeface="Arial"/>
        <a:buChar char="•"/>
        <a:defRPr sz="2400" kern="1200">
          <a:solidFill>
            <a:srgbClr val="60636B"/>
          </a:solidFill>
          <a:latin typeface="Fira Sans" charset="0"/>
          <a:ea typeface="Fira Sans" charset="0"/>
          <a:cs typeface="Fira Sans" charset="0"/>
        </a:defRPr>
      </a:lvl2pPr>
      <a:lvl3pPr marL="1143000" indent="-228600" algn="l" defTabSz="914400" rtl="0" eaLnBrk="1" latinLnBrk="0" hangingPunct="1">
        <a:lnSpc>
          <a:spcPct val="90000"/>
        </a:lnSpc>
        <a:spcBef>
          <a:spcPts val="500"/>
        </a:spcBef>
        <a:buFont typeface="Arial"/>
        <a:buChar char="•"/>
        <a:defRPr sz="2000" kern="1200">
          <a:solidFill>
            <a:srgbClr val="60636B"/>
          </a:solidFill>
          <a:latin typeface="Fira Sans" charset="0"/>
          <a:ea typeface="Fira Sans" charset="0"/>
          <a:cs typeface="Fira Sans" charset="0"/>
        </a:defRPr>
      </a:lvl3pPr>
      <a:lvl4pPr marL="16002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4pPr>
      <a:lvl5pPr marL="20574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hyperlink" Target="http://wvde.state.wv.us/policies/" TargetMode="External"/><Relationship Id="rId2" Type="http://schemas.openxmlformats.org/officeDocument/2006/relationships/hyperlink" Target="https://wvde.us/early-and-elementary-learning/wvbe-policy-2510-guidance/" TargetMode="External"/><Relationship Id="rId1" Type="http://schemas.openxmlformats.org/officeDocument/2006/relationships/slideLayout" Target="../slideLayouts/slideLayout2.xml"/><Relationship Id="rId6" Type="http://schemas.openxmlformats.org/officeDocument/2006/relationships/hyperlink" Target="https://kidminds.org/science-of-shadows-unit-study/" TargetMode="External"/><Relationship Id="rId5" Type="http://schemas.openxmlformats.org/officeDocument/2006/relationships/hyperlink" Target="https://www.naeyc.org/resources/blog/whats-shadow" TargetMode="External"/><Relationship Id="rId4" Type="http://schemas.openxmlformats.org/officeDocument/2006/relationships/hyperlink" Target="https://rhythmsofplay.com/educational-shadow-activities-for-kids/"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mailto:jbockhager@k12.wv.u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nam01.safelinks.protection.outlook.com/?url=https://forms.office.com/Pages/ResponsePage.aspx?id%3DS7AZ4AwzekaLrgn7FzdNapE-Oszzk9RJgS7C6cljCXdUMVc3VUoyS1cxMDRGWVZRMTMzMkJaTVU5MC4u&amp;data=02|01|jbockhager@k12.wv.us|a2b63e43f91947e26aad08d828132667|e019b04b330c467a8bae09fb17374d6a|0|0|637303409992699491&amp;sdata=4UMVCWKSzlh72BPbG7Ln8BURlDl9CUpo2Q0jMEQIv9Q%3D&amp;reserved=0"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Integrating Science and Social Studies Standards </a:t>
            </a:r>
          </a:p>
        </p:txBody>
      </p:sp>
      <p:sp>
        <p:nvSpPr>
          <p:cNvPr id="3" name="Subtitle 2"/>
          <p:cNvSpPr>
            <a:spLocks noGrp="1"/>
          </p:cNvSpPr>
          <p:nvPr>
            <p:ph type="subTitle" idx="1"/>
          </p:nvPr>
        </p:nvSpPr>
        <p:spPr/>
        <p:txBody>
          <a:bodyPr vert="horz" lIns="91440" tIns="45720" rIns="91440" bIns="45720" rtlCol="0" anchor="t">
            <a:normAutofit lnSpcReduction="10000"/>
          </a:bodyPr>
          <a:lstStyle/>
          <a:p>
            <a:r>
              <a:rPr lang="en-US" dirty="0"/>
              <a:t>Pre-K –Grade 5</a:t>
            </a:r>
          </a:p>
          <a:p>
            <a:endParaRPr lang="en-US" dirty="0"/>
          </a:p>
        </p:txBody>
      </p:sp>
    </p:spTree>
    <p:extLst>
      <p:ext uri="{BB962C8B-B14F-4D97-AF65-F5344CB8AC3E}">
        <p14:creationId xmlns:p14="http://schemas.microsoft.com/office/powerpoint/2010/main" val="1826907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8AB2EC-94F4-4A76-87A7-59D2E6A7ECF9}"/>
              </a:ext>
            </a:extLst>
          </p:cNvPr>
          <p:cNvSpPr>
            <a:spLocks noGrp="1"/>
          </p:cNvSpPr>
          <p:nvPr>
            <p:ph type="sldNum" sz="quarter" idx="12"/>
          </p:nvPr>
        </p:nvSpPr>
        <p:spPr/>
        <p:txBody>
          <a:bodyPr/>
          <a:lstStyle/>
          <a:p>
            <a:fld id="{16630861-4318-414B-8E21-CA5F03E7BD41}" type="slidenum">
              <a:rPr lang="en-US" smtClean="0"/>
              <a:t>10</a:t>
            </a:fld>
            <a:endParaRPr lang="en-US"/>
          </a:p>
        </p:txBody>
      </p:sp>
      <p:graphicFrame>
        <p:nvGraphicFramePr>
          <p:cNvPr id="6" name="Diagram 5">
            <a:extLst>
              <a:ext uri="{FF2B5EF4-FFF2-40B4-BE49-F238E27FC236}">
                <a16:creationId xmlns:a16="http://schemas.microsoft.com/office/drawing/2014/main" id="{7CEF716C-B36E-48DC-9137-660CC15CAF46}"/>
              </a:ext>
            </a:extLst>
          </p:cNvPr>
          <p:cNvGraphicFramePr/>
          <p:nvPr/>
        </p:nvGraphicFramePr>
        <p:xfrm>
          <a:off x="2032000" y="34644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The Science of Shadows is a fun unit study for kids 4-9 that is perfect for a science camp at home! Experiment with shadows, learn what is shadow, where it comes from and how it moves. ">
            <a:extLst>
              <a:ext uri="{FF2B5EF4-FFF2-40B4-BE49-F238E27FC236}">
                <a16:creationId xmlns:a16="http://schemas.microsoft.com/office/drawing/2014/main" id="{AF62DFFC-67AB-4A7F-8159-E4E54F6296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0" cy="685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662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05D0187-D9FA-4D8D-9B13-8A4145A71AB5}"/>
              </a:ext>
            </a:extLst>
          </p:cNvPr>
          <p:cNvSpPr>
            <a:spLocks noGrp="1"/>
          </p:cNvSpPr>
          <p:nvPr>
            <p:ph type="title"/>
          </p:nvPr>
        </p:nvSpPr>
        <p:spPr/>
        <p:txBody>
          <a:bodyPr/>
          <a:lstStyle/>
          <a:p>
            <a:pPr algn="ctr"/>
            <a:r>
              <a:rPr lang="en-US" dirty="0"/>
              <a:t>Key elements of high-quality instruction</a:t>
            </a:r>
          </a:p>
        </p:txBody>
      </p:sp>
      <p:sp>
        <p:nvSpPr>
          <p:cNvPr id="4" name="Slide Number Placeholder 3">
            <a:extLst>
              <a:ext uri="{FF2B5EF4-FFF2-40B4-BE49-F238E27FC236}">
                <a16:creationId xmlns:a16="http://schemas.microsoft.com/office/drawing/2014/main" id="{2E7B9E41-8890-426A-98D2-58345CEA1F29}"/>
              </a:ext>
            </a:extLst>
          </p:cNvPr>
          <p:cNvSpPr>
            <a:spLocks noGrp="1"/>
          </p:cNvSpPr>
          <p:nvPr>
            <p:ph type="sldNum" sz="quarter" idx="12"/>
          </p:nvPr>
        </p:nvSpPr>
        <p:spPr/>
        <p:txBody>
          <a:bodyPr/>
          <a:lstStyle/>
          <a:p>
            <a:fld id="{16630861-4318-414B-8E21-CA5F03E7BD41}" type="slidenum">
              <a:rPr lang="en-US" smtClean="0"/>
              <a:t>11</a:t>
            </a:fld>
            <a:endParaRPr lang="en-US"/>
          </a:p>
        </p:txBody>
      </p:sp>
      <p:sp>
        <p:nvSpPr>
          <p:cNvPr id="5" name="Isosceles Triangle 4">
            <a:extLst>
              <a:ext uri="{FF2B5EF4-FFF2-40B4-BE49-F238E27FC236}">
                <a16:creationId xmlns:a16="http://schemas.microsoft.com/office/drawing/2014/main" id="{2A186281-CB5C-486A-9928-32C324C6F733}"/>
              </a:ext>
            </a:extLst>
          </p:cNvPr>
          <p:cNvSpPr/>
          <p:nvPr/>
        </p:nvSpPr>
        <p:spPr>
          <a:xfrm>
            <a:off x="4319413" y="2152650"/>
            <a:ext cx="3934177" cy="266288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30FDC53-7CFE-463D-83B1-846E7B7A5994}"/>
              </a:ext>
            </a:extLst>
          </p:cNvPr>
          <p:cNvSpPr txBox="1"/>
          <p:nvPr/>
        </p:nvSpPr>
        <p:spPr>
          <a:xfrm>
            <a:off x="5836345" y="3667673"/>
            <a:ext cx="900311" cy="369332"/>
          </a:xfrm>
          <a:prstGeom prst="rect">
            <a:avLst/>
          </a:prstGeom>
          <a:solidFill>
            <a:schemeClr val="bg1"/>
          </a:solidFill>
        </p:spPr>
        <p:txBody>
          <a:bodyPr wrap="none" rtlCol="0">
            <a:spAutoFit/>
          </a:bodyPr>
          <a:lstStyle/>
          <a:p>
            <a:r>
              <a:rPr lang="en-US" b="1" dirty="0"/>
              <a:t>teacher</a:t>
            </a:r>
          </a:p>
        </p:txBody>
      </p:sp>
      <p:sp>
        <p:nvSpPr>
          <p:cNvPr id="7" name="TextBox 6">
            <a:extLst>
              <a:ext uri="{FF2B5EF4-FFF2-40B4-BE49-F238E27FC236}">
                <a16:creationId xmlns:a16="http://schemas.microsoft.com/office/drawing/2014/main" id="{255988E7-5A35-436F-B04C-31358DD4A0E8}"/>
              </a:ext>
            </a:extLst>
          </p:cNvPr>
          <p:cNvSpPr txBox="1"/>
          <p:nvPr/>
        </p:nvSpPr>
        <p:spPr>
          <a:xfrm>
            <a:off x="5736765" y="1688296"/>
            <a:ext cx="1099468" cy="369332"/>
          </a:xfrm>
          <a:prstGeom prst="rect">
            <a:avLst/>
          </a:prstGeom>
          <a:noFill/>
        </p:spPr>
        <p:txBody>
          <a:bodyPr wrap="none" rtlCol="0">
            <a:spAutoFit/>
          </a:bodyPr>
          <a:lstStyle/>
          <a:p>
            <a:r>
              <a:rPr lang="en-US" dirty="0"/>
              <a:t>standards</a:t>
            </a:r>
          </a:p>
        </p:txBody>
      </p:sp>
      <p:sp>
        <p:nvSpPr>
          <p:cNvPr id="8" name="TextBox 7">
            <a:extLst>
              <a:ext uri="{FF2B5EF4-FFF2-40B4-BE49-F238E27FC236}">
                <a16:creationId xmlns:a16="http://schemas.microsoft.com/office/drawing/2014/main" id="{8AA48F0F-7D40-46BF-BE9F-A8FCB487FC3D}"/>
              </a:ext>
            </a:extLst>
          </p:cNvPr>
          <p:cNvSpPr txBox="1"/>
          <p:nvPr/>
        </p:nvSpPr>
        <p:spPr>
          <a:xfrm>
            <a:off x="2092650" y="4451348"/>
            <a:ext cx="2226763" cy="369332"/>
          </a:xfrm>
          <a:prstGeom prst="rect">
            <a:avLst/>
          </a:prstGeom>
          <a:noFill/>
        </p:spPr>
        <p:txBody>
          <a:bodyPr wrap="none" rtlCol="0">
            <a:spAutoFit/>
          </a:bodyPr>
          <a:lstStyle/>
          <a:p>
            <a:r>
              <a:rPr lang="en-US" dirty="0"/>
              <a:t>formative assessment</a:t>
            </a:r>
          </a:p>
        </p:txBody>
      </p:sp>
      <p:sp>
        <p:nvSpPr>
          <p:cNvPr id="9" name="TextBox 8">
            <a:extLst>
              <a:ext uri="{FF2B5EF4-FFF2-40B4-BE49-F238E27FC236}">
                <a16:creationId xmlns:a16="http://schemas.microsoft.com/office/drawing/2014/main" id="{7C4E46D2-DDC3-469B-AC71-28E0E0857B7F}"/>
              </a:ext>
            </a:extLst>
          </p:cNvPr>
          <p:cNvSpPr txBox="1"/>
          <p:nvPr/>
        </p:nvSpPr>
        <p:spPr>
          <a:xfrm>
            <a:off x="8337215" y="4451348"/>
            <a:ext cx="1481431" cy="369332"/>
          </a:xfrm>
          <a:prstGeom prst="rect">
            <a:avLst/>
          </a:prstGeom>
          <a:noFill/>
        </p:spPr>
        <p:txBody>
          <a:bodyPr wrap="none" rtlCol="0">
            <a:spAutoFit/>
          </a:bodyPr>
          <a:lstStyle/>
          <a:p>
            <a:r>
              <a:rPr lang="en-US" dirty="0"/>
              <a:t>environments</a:t>
            </a:r>
          </a:p>
        </p:txBody>
      </p:sp>
    </p:spTree>
    <p:extLst>
      <p:ext uri="{BB962C8B-B14F-4D97-AF65-F5344CB8AC3E}">
        <p14:creationId xmlns:p14="http://schemas.microsoft.com/office/powerpoint/2010/main" val="2090196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CF257-67F0-4457-A13A-5E9D05583B74}"/>
              </a:ext>
            </a:extLst>
          </p:cNvPr>
          <p:cNvSpPr>
            <a:spLocks noGrp="1"/>
          </p:cNvSpPr>
          <p:nvPr>
            <p:ph type="title"/>
          </p:nvPr>
        </p:nvSpPr>
        <p:spPr/>
        <p:txBody>
          <a:bodyPr/>
          <a:lstStyle/>
          <a:p>
            <a:pPr algn="ctr"/>
            <a:r>
              <a:rPr lang="en-US" dirty="0"/>
              <a:t>The Learning Environment</a:t>
            </a:r>
          </a:p>
        </p:txBody>
      </p:sp>
      <p:sp>
        <p:nvSpPr>
          <p:cNvPr id="4" name="Content Placeholder 3">
            <a:extLst>
              <a:ext uri="{FF2B5EF4-FFF2-40B4-BE49-F238E27FC236}">
                <a16:creationId xmlns:a16="http://schemas.microsoft.com/office/drawing/2014/main" id="{26C44EDC-D4BD-4C06-8239-07E448CF264F}"/>
              </a:ext>
            </a:extLst>
          </p:cNvPr>
          <p:cNvSpPr>
            <a:spLocks noGrp="1"/>
          </p:cNvSpPr>
          <p:nvPr>
            <p:ph idx="1"/>
          </p:nvPr>
        </p:nvSpPr>
        <p:spPr/>
        <p:txBody>
          <a:bodyPr/>
          <a:lstStyle/>
          <a:p>
            <a:r>
              <a:rPr lang="en-US" dirty="0"/>
              <a:t>Schedules must allow for active exploration of the project with teacher supports. </a:t>
            </a:r>
          </a:p>
          <a:p>
            <a:r>
              <a:rPr lang="en-US" dirty="0"/>
              <a:t>Materials must be open-ended to support exploration.</a:t>
            </a:r>
          </a:p>
          <a:p>
            <a:r>
              <a:rPr lang="en-US" dirty="0"/>
              <a:t>Materials must be accessible to children.</a:t>
            </a:r>
          </a:p>
          <a:p>
            <a:r>
              <a:rPr lang="en-US" dirty="0"/>
              <a:t>Materials assist in the formative assessment process. </a:t>
            </a:r>
          </a:p>
        </p:txBody>
      </p:sp>
      <p:sp>
        <p:nvSpPr>
          <p:cNvPr id="3" name="Slide Number Placeholder 2">
            <a:extLst>
              <a:ext uri="{FF2B5EF4-FFF2-40B4-BE49-F238E27FC236}">
                <a16:creationId xmlns:a16="http://schemas.microsoft.com/office/drawing/2014/main" id="{21181A2F-8E4E-4B11-B1D6-251FBA017DDD}"/>
              </a:ext>
            </a:extLst>
          </p:cNvPr>
          <p:cNvSpPr>
            <a:spLocks noGrp="1"/>
          </p:cNvSpPr>
          <p:nvPr>
            <p:ph type="sldNum" sz="quarter" idx="12"/>
          </p:nvPr>
        </p:nvSpPr>
        <p:spPr/>
        <p:txBody>
          <a:bodyPr/>
          <a:lstStyle/>
          <a:p>
            <a:fld id="{16630861-4318-414B-8E21-CA5F03E7BD41}" type="slidenum">
              <a:rPr lang="en-US" smtClean="0"/>
              <a:t>12</a:t>
            </a:fld>
            <a:endParaRPr lang="en-US"/>
          </a:p>
        </p:txBody>
      </p:sp>
    </p:spTree>
    <p:extLst>
      <p:ext uri="{BB962C8B-B14F-4D97-AF65-F5344CB8AC3E}">
        <p14:creationId xmlns:p14="http://schemas.microsoft.com/office/powerpoint/2010/main" val="1458834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57252"/>
            <a:ext cx="9144000" cy="1050131"/>
          </a:xfrm>
        </p:spPr>
        <p:txBody>
          <a:bodyPr/>
          <a:lstStyle/>
          <a:p>
            <a:pPr algn="ctr"/>
            <a:r>
              <a:rPr lang="en-US" dirty="0"/>
              <a:t>Why Small Groups?</a:t>
            </a:r>
          </a:p>
        </p:txBody>
      </p:sp>
      <p:sp>
        <p:nvSpPr>
          <p:cNvPr id="4" name="Slide Number Placeholder 3"/>
          <p:cNvSpPr>
            <a:spLocks noGrp="1"/>
          </p:cNvSpPr>
          <p:nvPr>
            <p:ph type="sldNum" sz="quarter" idx="10"/>
          </p:nvPr>
        </p:nvSpPr>
        <p:spPr/>
        <p:txBody>
          <a:bodyPr/>
          <a:lstStyle/>
          <a:p>
            <a:pPr>
              <a:defRPr/>
            </a:pPr>
            <a:fld id="{B6F4DC3A-3AAE-47DF-B708-B71355EDCBB4}" type="slidenum">
              <a:rPr lang="en-US" smtClean="0"/>
              <a:pPr>
                <a:defRPr/>
              </a:pPr>
              <a:t>13</a:t>
            </a:fld>
            <a:endParaRPr lang="en-US"/>
          </a:p>
        </p:txBody>
      </p:sp>
      <p:pic>
        <p:nvPicPr>
          <p:cNvPr id="7" name="Picture 7" descr="A drawing of a cartoon character&#10;&#10;Description generated with high confidence">
            <a:extLst>
              <a:ext uri="{FF2B5EF4-FFF2-40B4-BE49-F238E27FC236}">
                <a16:creationId xmlns:a16="http://schemas.microsoft.com/office/drawing/2014/main" id="{C657BBCB-90CD-4D7D-AC3F-6B5CCE7C605F}"/>
              </a:ext>
            </a:extLst>
          </p:cNvPr>
          <p:cNvPicPr>
            <a:picLocks noChangeAspect="1"/>
          </p:cNvPicPr>
          <p:nvPr/>
        </p:nvPicPr>
        <p:blipFill>
          <a:blip r:embed="rId3"/>
          <a:stretch>
            <a:fillRect/>
          </a:stretch>
        </p:blipFill>
        <p:spPr>
          <a:xfrm>
            <a:off x="3695701" y="1692494"/>
            <a:ext cx="4520604" cy="3614723"/>
          </a:xfrm>
          <a:prstGeom prst="rect">
            <a:avLst/>
          </a:prstGeom>
        </p:spPr>
      </p:pic>
    </p:spTree>
    <p:extLst>
      <p:ext uri="{BB962C8B-B14F-4D97-AF65-F5344CB8AC3E}">
        <p14:creationId xmlns:p14="http://schemas.microsoft.com/office/powerpoint/2010/main" val="1724790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153C8-D557-4AC1-9FE8-16084EEA719E}"/>
              </a:ext>
            </a:extLst>
          </p:cNvPr>
          <p:cNvSpPr>
            <a:spLocks noGrp="1"/>
          </p:cNvSpPr>
          <p:nvPr>
            <p:ph type="title"/>
          </p:nvPr>
        </p:nvSpPr>
        <p:spPr/>
        <p:txBody>
          <a:bodyPr/>
          <a:lstStyle/>
          <a:p>
            <a:pPr algn="ctr"/>
            <a:r>
              <a:rPr lang="en-US" dirty="0"/>
              <a:t>Materials</a:t>
            </a:r>
          </a:p>
        </p:txBody>
      </p:sp>
      <p:sp>
        <p:nvSpPr>
          <p:cNvPr id="3" name="Slide Number Placeholder 2">
            <a:extLst>
              <a:ext uri="{FF2B5EF4-FFF2-40B4-BE49-F238E27FC236}">
                <a16:creationId xmlns:a16="http://schemas.microsoft.com/office/drawing/2014/main" id="{E7A57603-7B23-43D1-A9A6-B310B8CD88E5}"/>
              </a:ext>
            </a:extLst>
          </p:cNvPr>
          <p:cNvSpPr>
            <a:spLocks noGrp="1"/>
          </p:cNvSpPr>
          <p:nvPr>
            <p:ph type="sldNum" sz="quarter" idx="12"/>
          </p:nvPr>
        </p:nvSpPr>
        <p:spPr/>
        <p:txBody>
          <a:bodyPr/>
          <a:lstStyle/>
          <a:p>
            <a:fld id="{16630861-4318-414B-8E21-CA5F03E7BD41}" type="slidenum">
              <a:rPr lang="en-US" smtClean="0"/>
              <a:t>14</a:t>
            </a:fld>
            <a:endParaRPr lang="en-US"/>
          </a:p>
        </p:txBody>
      </p:sp>
      <p:pic>
        <p:nvPicPr>
          <p:cNvPr id="4" name="Picture 3">
            <a:extLst>
              <a:ext uri="{FF2B5EF4-FFF2-40B4-BE49-F238E27FC236}">
                <a16:creationId xmlns:a16="http://schemas.microsoft.com/office/drawing/2014/main" id="{37C24DF2-4D76-43BD-8C22-524720FB7ADB}"/>
              </a:ext>
            </a:extLst>
          </p:cNvPr>
          <p:cNvPicPr>
            <a:picLocks noChangeAspect="1"/>
          </p:cNvPicPr>
          <p:nvPr/>
        </p:nvPicPr>
        <p:blipFill rotWithShape="1">
          <a:blip r:embed="rId2"/>
          <a:srcRect r="49133" b="66410"/>
          <a:stretch/>
        </p:blipFill>
        <p:spPr>
          <a:xfrm>
            <a:off x="8252748" y="1270240"/>
            <a:ext cx="3296153" cy="3865726"/>
          </a:xfrm>
          <a:prstGeom prst="rect">
            <a:avLst/>
          </a:prstGeom>
        </p:spPr>
      </p:pic>
      <p:sp>
        <p:nvSpPr>
          <p:cNvPr id="6" name="TextBox 5">
            <a:extLst>
              <a:ext uri="{FF2B5EF4-FFF2-40B4-BE49-F238E27FC236}">
                <a16:creationId xmlns:a16="http://schemas.microsoft.com/office/drawing/2014/main" id="{45731F89-DDB8-4953-B4EA-0319E1437EF8}"/>
              </a:ext>
            </a:extLst>
          </p:cNvPr>
          <p:cNvSpPr txBox="1"/>
          <p:nvPr/>
        </p:nvSpPr>
        <p:spPr>
          <a:xfrm>
            <a:off x="1249343" y="1270240"/>
            <a:ext cx="3422617"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Overhead Projectors</a:t>
            </a:r>
          </a:p>
          <a:p>
            <a:pPr marL="285750" indent="-285750">
              <a:buFont typeface="Arial" panose="020B0604020202020204" pitchFamily="34" charset="0"/>
              <a:buChar char="•"/>
            </a:pPr>
            <a:r>
              <a:rPr lang="en-US" sz="2400" dirty="0"/>
              <a:t>Dark area of room</a:t>
            </a:r>
          </a:p>
          <a:p>
            <a:pPr marL="285750" indent="-285750">
              <a:buFont typeface="Arial" panose="020B0604020202020204" pitchFamily="34" charset="0"/>
              <a:buChar char="•"/>
            </a:pPr>
            <a:r>
              <a:rPr lang="en-US" sz="2400" dirty="0"/>
              <a:t>Flashlights</a:t>
            </a:r>
          </a:p>
          <a:p>
            <a:pPr marL="285750" indent="-285750">
              <a:buFont typeface="Arial" panose="020B0604020202020204" pitchFamily="34" charset="0"/>
              <a:buChar char="•"/>
            </a:pPr>
            <a:r>
              <a:rPr lang="en-US" sz="2400" dirty="0"/>
              <a:t>Paper</a:t>
            </a:r>
          </a:p>
          <a:p>
            <a:pPr marL="285750" indent="-285750">
              <a:buFont typeface="Arial" panose="020B0604020202020204" pitchFamily="34" charset="0"/>
              <a:buChar char="•"/>
            </a:pPr>
            <a:r>
              <a:rPr lang="en-US" sz="2400" dirty="0"/>
              <a:t>Pencils, chalk, other writing materials</a:t>
            </a:r>
          </a:p>
          <a:p>
            <a:pPr marL="285750" indent="-285750">
              <a:buFont typeface="Arial" panose="020B0604020202020204" pitchFamily="34" charset="0"/>
              <a:buChar char="•"/>
            </a:pPr>
            <a:r>
              <a:rPr lang="en-US" sz="2400" dirty="0"/>
              <a:t>Various sized materials</a:t>
            </a:r>
          </a:p>
          <a:p>
            <a:pPr marL="285750" indent="-285750">
              <a:buFont typeface="Arial" panose="020B0604020202020204" pitchFamily="34" charset="0"/>
              <a:buChar char="•"/>
            </a:pPr>
            <a:r>
              <a:rPr lang="en-US" sz="2400" dirty="0"/>
              <a:t>Camera</a:t>
            </a:r>
          </a:p>
          <a:p>
            <a:pPr marL="285750" indent="-285750">
              <a:buFont typeface="Arial" panose="020B0604020202020204" pitchFamily="34" charset="0"/>
              <a:buChar char="•"/>
            </a:pPr>
            <a:r>
              <a:rPr lang="en-US" sz="2400" dirty="0"/>
              <a:t>Weather reports</a:t>
            </a:r>
          </a:p>
        </p:txBody>
      </p:sp>
    </p:spTree>
    <p:extLst>
      <p:ext uri="{BB962C8B-B14F-4D97-AF65-F5344CB8AC3E}">
        <p14:creationId xmlns:p14="http://schemas.microsoft.com/office/powerpoint/2010/main" val="821156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1E14-91A7-47E4-AA32-46C11B09D99A}"/>
              </a:ext>
            </a:extLst>
          </p:cNvPr>
          <p:cNvSpPr>
            <a:spLocks noGrp="1"/>
          </p:cNvSpPr>
          <p:nvPr>
            <p:ph type="title"/>
          </p:nvPr>
        </p:nvSpPr>
        <p:spPr/>
        <p:txBody>
          <a:bodyPr>
            <a:normAutofit/>
          </a:bodyPr>
          <a:lstStyle/>
          <a:p>
            <a:pPr algn="ctr"/>
            <a:r>
              <a:rPr lang="en-US" sz="4000" dirty="0"/>
              <a:t>Formative Assessment</a:t>
            </a:r>
          </a:p>
        </p:txBody>
      </p:sp>
      <p:sp>
        <p:nvSpPr>
          <p:cNvPr id="4" name="Slide Number Placeholder 3">
            <a:extLst>
              <a:ext uri="{FF2B5EF4-FFF2-40B4-BE49-F238E27FC236}">
                <a16:creationId xmlns:a16="http://schemas.microsoft.com/office/drawing/2014/main" id="{32619836-FAAA-45A4-B194-B3C5FE5A6897}"/>
              </a:ext>
            </a:extLst>
          </p:cNvPr>
          <p:cNvSpPr>
            <a:spLocks noGrp="1"/>
          </p:cNvSpPr>
          <p:nvPr>
            <p:ph type="sldNum" sz="quarter" idx="12"/>
          </p:nvPr>
        </p:nvSpPr>
        <p:spPr/>
        <p:txBody>
          <a:bodyPr/>
          <a:lstStyle/>
          <a:p>
            <a:fld id="{16630861-4318-414B-8E21-CA5F03E7BD41}" type="slidenum">
              <a:rPr lang="en-US" smtClean="0"/>
              <a:t>15</a:t>
            </a:fld>
            <a:endParaRPr lang="en-US"/>
          </a:p>
        </p:txBody>
      </p:sp>
      <p:pic>
        <p:nvPicPr>
          <p:cNvPr id="5" name="Picture 4">
            <a:extLst>
              <a:ext uri="{FF2B5EF4-FFF2-40B4-BE49-F238E27FC236}">
                <a16:creationId xmlns:a16="http://schemas.microsoft.com/office/drawing/2014/main" id="{7832465A-A08F-4E1B-88E8-199C878205A4}"/>
              </a:ext>
            </a:extLst>
          </p:cNvPr>
          <p:cNvPicPr>
            <a:picLocks noChangeAspect="1"/>
          </p:cNvPicPr>
          <p:nvPr/>
        </p:nvPicPr>
        <p:blipFill rotWithShape="1">
          <a:blip r:embed="rId3"/>
          <a:srcRect l="12249" t="20581" r="57547" b="16634"/>
          <a:stretch/>
        </p:blipFill>
        <p:spPr>
          <a:xfrm>
            <a:off x="2645958" y="1123769"/>
            <a:ext cx="6900085" cy="4610462"/>
          </a:xfrm>
          <a:prstGeom prst="rect">
            <a:avLst/>
          </a:prstGeom>
        </p:spPr>
      </p:pic>
    </p:spTree>
    <p:extLst>
      <p:ext uri="{BB962C8B-B14F-4D97-AF65-F5344CB8AC3E}">
        <p14:creationId xmlns:p14="http://schemas.microsoft.com/office/powerpoint/2010/main" val="4200606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E1F92-C3DB-4018-AE9B-F4736A7C9E8A}"/>
              </a:ext>
            </a:extLst>
          </p:cNvPr>
          <p:cNvSpPr>
            <a:spLocks noGrp="1"/>
          </p:cNvSpPr>
          <p:nvPr>
            <p:ph type="title"/>
          </p:nvPr>
        </p:nvSpPr>
        <p:spPr/>
        <p:txBody>
          <a:bodyPr/>
          <a:lstStyle/>
          <a:p>
            <a:pPr algn="ctr"/>
            <a:r>
              <a:rPr lang="en-US" dirty="0"/>
              <a:t>How do we support learning remotely through integration at home?</a:t>
            </a:r>
          </a:p>
        </p:txBody>
      </p:sp>
      <p:sp>
        <p:nvSpPr>
          <p:cNvPr id="3" name="Content Placeholder 2">
            <a:extLst>
              <a:ext uri="{FF2B5EF4-FFF2-40B4-BE49-F238E27FC236}">
                <a16:creationId xmlns:a16="http://schemas.microsoft.com/office/drawing/2014/main" id="{EEFEB308-0173-4907-B46C-A679C5D3BC66}"/>
              </a:ext>
            </a:extLst>
          </p:cNvPr>
          <p:cNvSpPr>
            <a:spLocks noGrp="1"/>
          </p:cNvSpPr>
          <p:nvPr>
            <p:ph idx="1"/>
          </p:nvPr>
        </p:nvSpPr>
        <p:spPr>
          <a:xfrm>
            <a:off x="247173" y="1422880"/>
            <a:ext cx="11369903" cy="764991"/>
          </a:xfrm>
        </p:spPr>
        <p:txBody>
          <a:bodyPr/>
          <a:lstStyle/>
          <a:p>
            <a:r>
              <a:rPr lang="en-US" dirty="0"/>
              <a:t>Explore, discover, and solve problems through simple, everyday elements.</a:t>
            </a:r>
          </a:p>
        </p:txBody>
      </p:sp>
      <p:sp>
        <p:nvSpPr>
          <p:cNvPr id="4" name="Slide Number Placeholder 3">
            <a:extLst>
              <a:ext uri="{FF2B5EF4-FFF2-40B4-BE49-F238E27FC236}">
                <a16:creationId xmlns:a16="http://schemas.microsoft.com/office/drawing/2014/main" id="{6AAC8138-5AD9-47F6-B048-1C735CE7D5FB}"/>
              </a:ext>
            </a:extLst>
          </p:cNvPr>
          <p:cNvSpPr>
            <a:spLocks noGrp="1"/>
          </p:cNvSpPr>
          <p:nvPr>
            <p:ph type="sldNum" sz="quarter" idx="12"/>
          </p:nvPr>
        </p:nvSpPr>
        <p:spPr/>
        <p:txBody>
          <a:bodyPr/>
          <a:lstStyle/>
          <a:p>
            <a:fld id="{16630861-4318-414B-8E21-CA5F03E7BD41}" type="slidenum">
              <a:rPr lang="en-US" smtClean="0"/>
              <a:t>16</a:t>
            </a:fld>
            <a:endParaRPr lang="en-US"/>
          </a:p>
        </p:txBody>
      </p:sp>
      <p:graphicFrame>
        <p:nvGraphicFramePr>
          <p:cNvPr id="13" name="Diagram 12">
            <a:extLst>
              <a:ext uri="{FF2B5EF4-FFF2-40B4-BE49-F238E27FC236}">
                <a16:creationId xmlns:a16="http://schemas.microsoft.com/office/drawing/2014/main" id="{4E7B6766-1A73-4199-AB01-3A45BBFB5AD6}"/>
              </a:ext>
            </a:extLst>
          </p:cNvPr>
          <p:cNvGraphicFramePr/>
          <p:nvPr>
            <p:extLst/>
          </p:nvPr>
        </p:nvGraphicFramePr>
        <p:xfrm>
          <a:off x="7294466" y="1925463"/>
          <a:ext cx="4965958" cy="4693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a:extLst>
              <a:ext uri="{FF2B5EF4-FFF2-40B4-BE49-F238E27FC236}">
                <a16:creationId xmlns:a16="http://schemas.microsoft.com/office/drawing/2014/main" id="{13A8F962-C7A3-4D66-A300-8A8FC7641F1F}"/>
              </a:ext>
            </a:extLst>
          </p:cNvPr>
          <p:cNvGraphicFramePr>
            <a:graphicFrameLocks noGrp="1"/>
          </p:cNvGraphicFramePr>
          <p:nvPr>
            <p:extLst>
              <p:ext uri="{D42A27DB-BD31-4B8C-83A1-F6EECF244321}">
                <p14:modId xmlns:p14="http://schemas.microsoft.com/office/powerpoint/2010/main" val="1159667739"/>
              </p:ext>
            </p:extLst>
          </p:nvPr>
        </p:nvGraphicFramePr>
        <p:xfrm>
          <a:off x="247172" y="1927347"/>
          <a:ext cx="7047293" cy="4016253"/>
        </p:xfrm>
        <a:graphic>
          <a:graphicData uri="http://schemas.openxmlformats.org/drawingml/2006/table">
            <a:tbl>
              <a:tblPr firstRow="1" bandRow="1">
                <a:tableStyleId>{9DCAF9ED-07DC-4A11-8D7F-57B35C25682E}</a:tableStyleId>
              </a:tblPr>
              <a:tblGrid>
                <a:gridCol w="2053116">
                  <a:extLst>
                    <a:ext uri="{9D8B030D-6E8A-4147-A177-3AD203B41FA5}">
                      <a16:colId xmlns:a16="http://schemas.microsoft.com/office/drawing/2014/main" val="132165099"/>
                    </a:ext>
                  </a:extLst>
                </a:gridCol>
                <a:gridCol w="4994177">
                  <a:extLst>
                    <a:ext uri="{9D8B030D-6E8A-4147-A177-3AD203B41FA5}">
                      <a16:colId xmlns:a16="http://schemas.microsoft.com/office/drawing/2014/main" val="2788594888"/>
                    </a:ext>
                  </a:extLst>
                </a:gridCol>
              </a:tblGrid>
              <a:tr h="665432">
                <a:tc>
                  <a:txBody>
                    <a:bodyPr/>
                    <a:lstStyle/>
                    <a:p>
                      <a:r>
                        <a:rPr lang="en-US" dirty="0"/>
                        <a:t>Activity/Standard</a:t>
                      </a:r>
                    </a:p>
                  </a:txBody>
                  <a:tcPr/>
                </a:tc>
                <a:tc>
                  <a:txBody>
                    <a:bodyPr/>
                    <a:lstStyle/>
                    <a:p>
                      <a:r>
                        <a:rPr lang="en-US" dirty="0"/>
                        <a:t>Skills/Behaviors</a:t>
                      </a:r>
                    </a:p>
                    <a:p>
                      <a:r>
                        <a:rPr lang="en-US" dirty="0"/>
                        <a:t>Parent comments</a:t>
                      </a:r>
                    </a:p>
                  </a:txBody>
                  <a:tcPr/>
                </a:tc>
                <a:extLst>
                  <a:ext uri="{0D108BD9-81ED-4DB2-BD59-A6C34878D82A}">
                    <a16:rowId xmlns:a16="http://schemas.microsoft.com/office/drawing/2014/main" val="2071637835"/>
                  </a:ext>
                </a:extLst>
              </a:tr>
              <a:tr h="2376544">
                <a:tc>
                  <a:txBody>
                    <a:bodyPr/>
                    <a:lstStyle/>
                    <a:p>
                      <a:r>
                        <a:rPr lang="en-US" dirty="0"/>
                        <a:t>Make a snack or meal  for the family.</a:t>
                      </a:r>
                    </a:p>
                    <a:p>
                      <a:endParaRPr lang="en-US" dirty="0"/>
                    </a:p>
                  </a:txBody>
                  <a:tcPr/>
                </a:tc>
                <a:tc>
                  <a:txBody>
                    <a:bodyPr/>
                    <a:lstStyle/>
                    <a:p>
                      <a:pPr marL="0" indent="0">
                        <a:buNone/>
                      </a:pPr>
                      <a:r>
                        <a:rPr lang="en-US" dirty="0"/>
                        <a:t>Have your child:</a:t>
                      </a:r>
                    </a:p>
                    <a:p>
                      <a:pPr marL="342900" indent="-342900">
                        <a:buAutoNum type="arabicPeriod"/>
                      </a:pPr>
                      <a:r>
                        <a:rPr lang="en-US" dirty="0"/>
                        <a:t>Count food for each person.</a:t>
                      </a:r>
                    </a:p>
                    <a:p>
                      <a:pPr marL="342900" indent="-342900">
                        <a:buAutoNum type="arabicPeriod"/>
                      </a:pPr>
                      <a:r>
                        <a:rPr lang="en-US" dirty="0"/>
                        <a:t>Read a recipe.</a:t>
                      </a:r>
                    </a:p>
                    <a:p>
                      <a:pPr marL="342900" indent="-342900">
                        <a:buAutoNum type="arabicPeriod"/>
                      </a:pPr>
                      <a:r>
                        <a:rPr lang="en-US" dirty="0"/>
                        <a:t>Measuring ingredients.</a:t>
                      </a:r>
                    </a:p>
                    <a:p>
                      <a:pPr marL="342900" indent="-342900">
                        <a:buAutoNum type="arabicPeriod"/>
                      </a:pPr>
                      <a:r>
                        <a:rPr lang="en-US" dirty="0"/>
                        <a:t>Talk about sharing and equal amounts. </a:t>
                      </a:r>
                    </a:p>
                    <a:p>
                      <a:pPr marL="342900" indent="-342900">
                        <a:buAutoNum type="arabicPeriod"/>
                      </a:pPr>
                      <a:r>
                        <a:rPr lang="en-US" dirty="0"/>
                        <a:t>Set a place at the table for each family member. </a:t>
                      </a:r>
                    </a:p>
                    <a:p>
                      <a:pPr marL="342900" indent="-342900">
                        <a:buAutoNum type="arabicPeriod"/>
                      </a:pPr>
                      <a:r>
                        <a:rPr lang="en-US" dirty="0"/>
                        <a:t>Discuss food groups.</a:t>
                      </a:r>
                    </a:p>
                    <a:p>
                      <a:pPr marL="342900" indent="-342900">
                        <a:buAutoNum type="arabicPeriod"/>
                      </a:pPr>
                      <a:r>
                        <a:rPr lang="en-US" dirty="0"/>
                        <a:t>Discuss changes in food while cooking. </a:t>
                      </a:r>
                    </a:p>
                  </a:txBody>
                  <a:tcPr/>
                </a:tc>
                <a:extLst>
                  <a:ext uri="{0D108BD9-81ED-4DB2-BD59-A6C34878D82A}">
                    <a16:rowId xmlns:a16="http://schemas.microsoft.com/office/drawing/2014/main" val="2145789328"/>
                  </a:ext>
                </a:extLst>
              </a:tr>
              <a:tr h="974277">
                <a:tc gridSpan="2">
                  <a:txBody>
                    <a:bodyPr/>
                    <a:lstStyle/>
                    <a:p>
                      <a:r>
                        <a:rPr lang="en-US" dirty="0"/>
                        <a:t>Parent Observations:</a:t>
                      </a:r>
                    </a:p>
                  </a:txBody>
                  <a:tcPr/>
                </a:tc>
                <a:tc hMerge="1">
                  <a:txBody>
                    <a:bodyPr/>
                    <a:lstStyle/>
                    <a:p>
                      <a:endParaRPr lang="en-US"/>
                    </a:p>
                  </a:txBody>
                  <a:tcPr/>
                </a:tc>
                <a:extLst>
                  <a:ext uri="{0D108BD9-81ED-4DB2-BD59-A6C34878D82A}">
                    <a16:rowId xmlns:a16="http://schemas.microsoft.com/office/drawing/2014/main" val="2587602967"/>
                  </a:ext>
                </a:extLst>
              </a:tr>
            </a:tbl>
          </a:graphicData>
        </a:graphic>
      </p:graphicFrame>
    </p:spTree>
    <p:extLst>
      <p:ext uri="{BB962C8B-B14F-4D97-AF65-F5344CB8AC3E}">
        <p14:creationId xmlns:p14="http://schemas.microsoft.com/office/powerpoint/2010/main" val="865186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762F0-D5BC-429D-8BAE-F96CDFDF1792}"/>
              </a:ext>
            </a:extLst>
          </p:cNvPr>
          <p:cNvSpPr>
            <a:spLocks noGrp="1"/>
          </p:cNvSpPr>
          <p:nvPr>
            <p:ph type="title"/>
          </p:nvPr>
        </p:nvSpPr>
        <p:spPr/>
        <p:txBody>
          <a:bodyPr/>
          <a:lstStyle/>
          <a:p>
            <a:r>
              <a:rPr lang="en-US" dirty="0"/>
              <a:t>Resources:</a:t>
            </a:r>
          </a:p>
        </p:txBody>
      </p:sp>
      <p:sp>
        <p:nvSpPr>
          <p:cNvPr id="5" name="Content Placeholder 4">
            <a:extLst>
              <a:ext uri="{FF2B5EF4-FFF2-40B4-BE49-F238E27FC236}">
                <a16:creationId xmlns:a16="http://schemas.microsoft.com/office/drawing/2014/main" id="{2512E7D0-86CF-4552-A450-6C87E9E2E119}"/>
              </a:ext>
            </a:extLst>
          </p:cNvPr>
          <p:cNvSpPr>
            <a:spLocks noGrp="1"/>
          </p:cNvSpPr>
          <p:nvPr>
            <p:ph idx="1"/>
          </p:nvPr>
        </p:nvSpPr>
        <p:spPr>
          <a:xfrm>
            <a:off x="312616" y="1176217"/>
            <a:ext cx="11369903" cy="4825998"/>
          </a:xfrm>
        </p:spPr>
        <p:txBody>
          <a:bodyPr>
            <a:normAutofit/>
          </a:bodyPr>
          <a:lstStyle/>
          <a:p>
            <a:r>
              <a:rPr lang="en-US" sz="2000" b="1" dirty="0"/>
              <a:t>WVBE Policy 2510 Guidance: </a:t>
            </a:r>
            <a:r>
              <a:rPr lang="en-US" sz="2000" dirty="0">
                <a:hlinkClick r:id="rId2"/>
              </a:rPr>
              <a:t>https://wvde.us/early-and-elementary-learning/wvbe-policy-2510-guidance/</a:t>
            </a:r>
            <a:endParaRPr lang="en-US" sz="2000" dirty="0"/>
          </a:p>
          <a:p>
            <a:endParaRPr lang="en-US" sz="2000" dirty="0"/>
          </a:p>
          <a:p>
            <a:r>
              <a:rPr lang="en-US" sz="2000" b="1" dirty="0"/>
              <a:t>WVBE State Board Policies</a:t>
            </a:r>
            <a:r>
              <a:rPr lang="en-US" sz="2000" dirty="0"/>
              <a:t> (including Content Standards): </a:t>
            </a:r>
            <a:r>
              <a:rPr lang="en-US" sz="2000" dirty="0">
                <a:hlinkClick r:id="rId3"/>
              </a:rPr>
              <a:t>http://wvde.state.wv.us/policies/</a:t>
            </a:r>
            <a:br>
              <a:rPr lang="en-US" sz="2000" dirty="0"/>
            </a:br>
            <a:endParaRPr lang="en-US" sz="2000" dirty="0"/>
          </a:p>
          <a:p>
            <a:r>
              <a:rPr lang="en-US" sz="2000" dirty="0"/>
              <a:t>Rhythms of Play. Picture obtained on July 29, 2020 from  </a:t>
            </a:r>
            <a:r>
              <a:rPr lang="en-US" sz="2000" dirty="0">
                <a:hlinkClick r:id="rId4"/>
              </a:rPr>
              <a:t>https://rhythmsofplay.com/educational-shadow-activities-for-kids/</a:t>
            </a:r>
            <a:endParaRPr lang="en-US" sz="2000" dirty="0"/>
          </a:p>
          <a:p>
            <a:endParaRPr lang="en-US" sz="2000" dirty="0"/>
          </a:p>
          <a:p>
            <a:r>
              <a:rPr lang="en-US" sz="2000" dirty="0"/>
              <a:t>Nelson, D. (January 18, 2017).  What’s in a Shadow? NAEYC Blog.  Accessed on July 28, 2020 from </a:t>
            </a:r>
            <a:r>
              <a:rPr lang="en-US" sz="2000" dirty="0">
                <a:hlinkClick r:id="rId5"/>
              </a:rPr>
              <a:t>https://www.naeyc.org/resources/blog/whats-shadow</a:t>
            </a:r>
            <a:endParaRPr lang="en-US" sz="2000" dirty="0"/>
          </a:p>
          <a:p>
            <a:endParaRPr lang="en-US" sz="2400" dirty="0"/>
          </a:p>
          <a:p>
            <a:r>
              <a:rPr lang="en-US" sz="2000" dirty="0"/>
              <a:t>Kid Minds.  (May 23, 2016) The Science of Shadows (Unit Study) picture obtained on July 29, 2020 from </a:t>
            </a:r>
            <a:r>
              <a:rPr lang="en-US" sz="2000" dirty="0">
                <a:hlinkClick r:id="rId6"/>
              </a:rPr>
              <a:t>https://kidminds.org/science-of-shadows-unit-study/</a:t>
            </a:r>
            <a:r>
              <a:rPr lang="en-US" sz="2000" dirty="0"/>
              <a:t>.  </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42820CE-B83A-415F-90E1-BC0082BFB27D}"/>
              </a:ext>
            </a:extLst>
          </p:cNvPr>
          <p:cNvSpPr>
            <a:spLocks noGrp="1"/>
          </p:cNvSpPr>
          <p:nvPr>
            <p:ph type="sldNum" sz="quarter" idx="12"/>
          </p:nvPr>
        </p:nvSpPr>
        <p:spPr/>
        <p:txBody>
          <a:bodyPr/>
          <a:lstStyle/>
          <a:p>
            <a:fld id="{16630861-4318-414B-8E21-CA5F03E7BD41}" type="slidenum">
              <a:rPr lang="en-US" smtClean="0"/>
              <a:t>17</a:t>
            </a:fld>
            <a:endParaRPr lang="en-US"/>
          </a:p>
        </p:txBody>
      </p:sp>
    </p:spTree>
    <p:extLst>
      <p:ext uri="{BB962C8B-B14F-4D97-AF65-F5344CB8AC3E}">
        <p14:creationId xmlns:p14="http://schemas.microsoft.com/office/powerpoint/2010/main" val="2931094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F5B69-ED56-4793-869E-1FDE744E9CFE}"/>
              </a:ext>
            </a:extLst>
          </p:cNvPr>
          <p:cNvSpPr>
            <a:spLocks noGrp="1"/>
          </p:cNvSpPr>
          <p:nvPr>
            <p:ph type="title"/>
          </p:nvPr>
        </p:nvSpPr>
        <p:spPr/>
        <p:txBody>
          <a:bodyPr/>
          <a:lstStyle/>
          <a:p>
            <a:pPr algn="ctr"/>
            <a:r>
              <a:rPr lang="en-US" dirty="0">
                <a:latin typeface="Vollkorn"/>
              </a:rPr>
              <a:t>Thank you for participating!	</a:t>
            </a:r>
            <a:endParaRPr lang="en-US" dirty="0"/>
          </a:p>
        </p:txBody>
      </p:sp>
      <p:sp>
        <p:nvSpPr>
          <p:cNvPr id="3" name="Content Placeholder 2">
            <a:extLst>
              <a:ext uri="{FF2B5EF4-FFF2-40B4-BE49-F238E27FC236}">
                <a16:creationId xmlns:a16="http://schemas.microsoft.com/office/drawing/2014/main" id="{693D35D1-A294-4C03-BC21-728E6DF496CD}"/>
              </a:ext>
            </a:extLst>
          </p:cNvPr>
          <p:cNvSpPr>
            <a:spLocks noGrp="1"/>
          </p:cNvSpPr>
          <p:nvPr>
            <p:ph idx="1"/>
          </p:nvPr>
        </p:nvSpPr>
        <p:spPr>
          <a:xfrm>
            <a:off x="398585" y="1723293"/>
            <a:ext cx="11369903" cy="1910861"/>
          </a:xfrm>
        </p:spPr>
        <p:txBody>
          <a:bodyPr>
            <a:normAutofit fontScale="85000" lnSpcReduction="20000"/>
          </a:bodyPr>
          <a:lstStyle/>
          <a:p>
            <a:pPr marL="0" indent="0">
              <a:buNone/>
            </a:pPr>
            <a:r>
              <a:rPr lang="en-US" dirty="0"/>
              <a:t>Contact Information:</a:t>
            </a:r>
          </a:p>
          <a:p>
            <a:pPr marL="0" indent="0">
              <a:buNone/>
            </a:pPr>
            <a:endParaRPr lang="en-US" dirty="0"/>
          </a:p>
          <a:p>
            <a:pPr marL="0" indent="0">
              <a:buNone/>
            </a:pPr>
            <a:r>
              <a:rPr lang="en-US" dirty="0"/>
              <a:t>Janet Bock-Hager, Coordinator, WVDE Office of Early &amp; Elementary Learning</a:t>
            </a:r>
          </a:p>
          <a:p>
            <a:pPr marL="0" indent="0">
              <a:buNone/>
            </a:pPr>
            <a:r>
              <a:rPr lang="en-US" dirty="0"/>
              <a:t>E-mail address: </a:t>
            </a:r>
            <a:r>
              <a:rPr lang="en-US" dirty="0">
                <a:hlinkClick r:id="rId2"/>
              </a:rPr>
              <a:t>jbockhager@k12.wv.us</a:t>
            </a:r>
            <a:r>
              <a:rPr lang="en-US" dirty="0"/>
              <a:t>      </a:t>
            </a:r>
          </a:p>
          <a:p>
            <a:pPr marL="0" indent="0">
              <a:buNone/>
            </a:pPr>
            <a:r>
              <a:rPr lang="en-US" dirty="0"/>
              <a:t>  </a:t>
            </a:r>
          </a:p>
        </p:txBody>
      </p:sp>
      <p:sp>
        <p:nvSpPr>
          <p:cNvPr id="4" name="Slide Number Placeholder 3">
            <a:extLst>
              <a:ext uri="{FF2B5EF4-FFF2-40B4-BE49-F238E27FC236}">
                <a16:creationId xmlns:a16="http://schemas.microsoft.com/office/drawing/2014/main" id="{DE474C18-BEB1-4122-8374-104C9A9CCF8E}"/>
              </a:ext>
            </a:extLst>
          </p:cNvPr>
          <p:cNvSpPr>
            <a:spLocks noGrp="1"/>
          </p:cNvSpPr>
          <p:nvPr>
            <p:ph type="sldNum" sz="quarter" idx="12"/>
          </p:nvPr>
        </p:nvSpPr>
        <p:spPr/>
        <p:txBody>
          <a:bodyPr/>
          <a:lstStyle/>
          <a:p>
            <a:fld id="{16630861-4318-414B-8E21-CA5F03E7BD41}" type="slidenum">
              <a:rPr lang="en-US" smtClean="0"/>
              <a:t>18</a:t>
            </a:fld>
            <a:endParaRPr lang="en-US"/>
          </a:p>
        </p:txBody>
      </p:sp>
    </p:spTree>
    <p:extLst>
      <p:ext uri="{BB962C8B-B14F-4D97-AF65-F5344CB8AC3E}">
        <p14:creationId xmlns:p14="http://schemas.microsoft.com/office/powerpoint/2010/main" val="1483794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A1D1C9-DC6E-410C-93F0-B58BCC05A432}"/>
              </a:ext>
            </a:extLst>
          </p:cNvPr>
          <p:cNvSpPr>
            <a:spLocks noGrp="1"/>
          </p:cNvSpPr>
          <p:nvPr>
            <p:ph sz="half" idx="2"/>
          </p:nvPr>
        </p:nvSpPr>
        <p:spPr>
          <a:xfrm>
            <a:off x="508000" y="1445380"/>
            <a:ext cx="5486033" cy="4722142"/>
          </a:xfrm>
        </p:spPr>
        <p:txBody>
          <a:bodyPr/>
          <a:lstStyle/>
          <a:p>
            <a:r>
              <a:rPr lang="en-US" dirty="0"/>
              <a:t>Participants only get credit for attending through completion of the session evaluations.  Pease complete the evaluation by the end of the day.  </a:t>
            </a:r>
          </a:p>
          <a:p>
            <a:pPr marL="0" indent="0">
              <a:buNone/>
            </a:pPr>
            <a:endParaRPr lang="en-US" dirty="0"/>
          </a:p>
          <a:p>
            <a:pPr marL="0" indent="0">
              <a:buNone/>
            </a:pPr>
            <a:r>
              <a:rPr lang="en-US" u="sng" dirty="0">
                <a:hlinkClick r:id="rId2"/>
              </a:rPr>
              <a:t>Instructional Support Professional Learning Forum Session Survey/Evaluation</a:t>
            </a: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69ABD125-1EBE-4FD4-9953-013E6731A1B6}"/>
              </a:ext>
            </a:extLst>
          </p:cNvPr>
          <p:cNvSpPr>
            <a:spLocks noGrp="1"/>
          </p:cNvSpPr>
          <p:nvPr>
            <p:ph type="sldNum" sz="quarter" idx="12"/>
          </p:nvPr>
        </p:nvSpPr>
        <p:spPr/>
        <p:txBody>
          <a:bodyPr/>
          <a:lstStyle/>
          <a:p>
            <a:fld id="{16630861-4318-414B-8E21-CA5F03E7BD41}" type="slidenum">
              <a:rPr lang="en-US" smtClean="0"/>
              <a:t>19</a:t>
            </a:fld>
            <a:endParaRPr lang="en-US"/>
          </a:p>
        </p:txBody>
      </p:sp>
      <p:sp>
        <p:nvSpPr>
          <p:cNvPr id="2" name="Title 1">
            <a:extLst>
              <a:ext uri="{FF2B5EF4-FFF2-40B4-BE49-F238E27FC236}">
                <a16:creationId xmlns:a16="http://schemas.microsoft.com/office/drawing/2014/main" id="{2A9F7D27-8A24-4EB7-A2B7-668B267EE61F}"/>
              </a:ext>
            </a:extLst>
          </p:cNvPr>
          <p:cNvSpPr>
            <a:spLocks noGrp="1"/>
          </p:cNvSpPr>
          <p:nvPr>
            <p:ph type="title"/>
          </p:nvPr>
        </p:nvSpPr>
        <p:spPr/>
        <p:txBody>
          <a:bodyPr/>
          <a:lstStyle/>
          <a:p>
            <a:pPr algn="ctr"/>
            <a:r>
              <a:rPr lang="en-US" dirty="0"/>
              <a:t>Session Evaluation </a:t>
            </a:r>
          </a:p>
        </p:txBody>
      </p:sp>
      <p:pic>
        <p:nvPicPr>
          <p:cNvPr id="1026" name="Picture 9" descr="image002">
            <a:extLst>
              <a:ext uri="{FF2B5EF4-FFF2-40B4-BE49-F238E27FC236}">
                <a16:creationId xmlns:a16="http://schemas.microsoft.com/office/drawing/2014/main" id="{95D68BE7-9F5E-41B0-805D-90F87FF87F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234" y="1281257"/>
            <a:ext cx="4194503" cy="416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1089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26F9A-A62F-4AD1-ACEB-F80CAF989C10}"/>
              </a:ext>
            </a:extLst>
          </p:cNvPr>
          <p:cNvSpPr>
            <a:spLocks noGrp="1"/>
          </p:cNvSpPr>
          <p:nvPr>
            <p:ph type="title"/>
          </p:nvPr>
        </p:nvSpPr>
        <p:spPr/>
        <p:txBody>
          <a:bodyPr/>
          <a:lstStyle/>
          <a:p>
            <a:r>
              <a:rPr lang="en-US" dirty="0"/>
              <a:t>Learning Targets	</a:t>
            </a:r>
          </a:p>
        </p:txBody>
      </p:sp>
      <p:sp>
        <p:nvSpPr>
          <p:cNvPr id="3" name="Content Placeholder 2">
            <a:extLst>
              <a:ext uri="{FF2B5EF4-FFF2-40B4-BE49-F238E27FC236}">
                <a16:creationId xmlns:a16="http://schemas.microsoft.com/office/drawing/2014/main" id="{A1D3A635-95BE-4CDF-9F1D-57E2AF9AD7C5}"/>
              </a:ext>
            </a:extLst>
          </p:cNvPr>
          <p:cNvSpPr>
            <a:spLocks noGrp="1"/>
          </p:cNvSpPr>
          <p:nvPr>
            <p:ph idx="1"/>
          </p:nvPr>
        </p:nvSpPr>
        <p:spPr/>
        <p:txBody>
          <a:bodyPr/>
          <a:lstStyle/>
          <a:p>
            <a:r>
              <a:rPr lang="en-US" dirty="0"/>
              <a:t>Participants will examine standards-based instruction to develop problem-solving, critical thinking, and inquiry, as well a progressions within grade-level standards.</a:t>
            </a:r>
          </a:p>
          <a:p>
            <a:r>
              <a:rPr lang="en-US" dirty="0"/>
              <a:t>Participants will explore integration of science and social studies with ELA and math standards.</a:t>
            </a:r>
          </a:p>
        </p:txBody>
      </p:sp>
      <p:sp>
        <p:nvSpPr>
          <p:cNvPr id="4" name="Slide Number Placeholder 3">
            <a:extLst>
              <a:ext uri="{FF2B5EF4-FFF2-40B4-BE49-F238E27FC236}">
                <a16:creationId xmlns:a16="http://schemas.microsoft.com/office/drawing/2014/main" id="{63183884-6114-4832-85C1-BCBA54901C43}"/>
              </a:ext>
            </a:extLst>
          </p:cNvPr>
          <p:cNvSpPr>
            <a:spLocks noGrp="1"/>
          </p:cNvSpPr>
          <p:nvPr>
            <p:ph type="sldNum" sz="quarter" idx="12"/>
          </p:nvPr>
        </p:nvSpPr>
        <p:spPr/>
        <p:txBody>
          <a:bodyPr/>
          <a:lstStyle/>
          <a:p>
            <a:fld id="{16630861-4318-414B-8E21-CA5F03E7BD41}" type="slidenum">
              <a:rPr lang="en-US" smtClean="0"/>
              <a:t>2</a:t>
            </a:fld>
            <a:endParaRPr lang="en-US"/>
          </a:p>
        </p:txBody>
      </p:sp>
    </p:spTree>
    <p:extLst>
      <p:ext uri="{BB962C8B-B14F-4D97-AF65-F5344CB8AC3E}">
        <p14:creationId xmlns:p14="http://schemas.microsoft.com/office/powerpoint/2010/main" val="2404369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05D0187-D9FA-4D8D-9B13-8A4145A71AB5}"/>
              </a:ext>
            </a:extLst>
          </p:cNvPr>
          <p:cNvSpPr>
            <a:spLocks noGrp="1"/>
          </p:cNvSpPr>
          <p:nvPr>
            <p:ph type="title"/>
          </p:nvPr>
        </p:nvSpPr>
        <p:spPr/>
        <p:txBody>
          <a:bodyPr/>
          <a:lstStyle/>
          <a:p>
            <a:pPr algn="ctr"/>
            <a:r>
              <a:rPr lang="en-US" dirty="0"/>
              <a:t>Key elements of high-quality instruction</a:t>
            </a:r>
          </a:p>
        </p:txBody>
      </p:sp>
      <p:sp>
        <p:nvSpPr>
          <p:cNvPr id="4" name="Slide Number Placeholder 3">
            <a:extLst>
              <a:ext uri="{FF2B5EF4-FFF2-40B4-BE49-F238E27FC236}">
                <a16:creationId xmlns:a16="http://schemas.microsoft.com/office/drawing/2014/main" id="{2E7B9E41-8890-426A-98D2-58345CEA1F29}"/>
              </a:ext>
            </a:extLst>
          </p:cNvPr>
          <p:cNvSpPr>
            <a:spLocks noGrp="1"/>
          </p:cNvSpPr>
          <p:nvPr>
            <p:ph type="sldNum" sz="quarter" idx="12"/>
          </p:nvPr>
        </p:nvSpPr>
        <p:spPr/>
        <p:txBody>
          <a:bodyPr/>
          <a:lstStyle/>
          <a:p>
            <a:fld id="{16630861-4318-414B-8E21-CA5F03E7BD41}" type="slidenum">
              <a:rPr lang="en-US" smtClean="0"/>
              <a:t>3</a:t>
            </a:fld>
            <a:endParaRPr lang="en-US"/>
          </a:p>
        </p:txBody>
      </p:sp>
      <p:sp>
        <p:nvSpPr>
          <p:cNvPr id="5" name="Isosceles Triangle 4">
            <a:extLst>
              <a:ext uri="{FF2B5EF4-FFF2-40B4-BE49-F238E27FC236}">
                <a16:creationId xmlns:a16="http://schemas.microsoft.com/office/drawing/2014/main" id="{2A186281-CB5C-486A-9928-32C324C6F733}"/>
              </a:ext>
            </a:extLst>
          </p:cNvPr>
          <p:cNvSpPr/>
          <p:nvPr/>
        </p:nvSpPr>
        <p:spPr>
          <a:xfrm>
            <a:off x="4319413" y="2152650"/>
            <a:ext cx="3934177" cy="266288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30FDC53-7CFE-463D-83B1-846E7B7A5994}"/>
              </a:ext>
            </a:extLst>
          </p:cNvPr>
          <p:cNvSpPr txBox="1"/>
          <p:nvPr/>
        </p:nvSpPr>
        <p:spPr>
          <a:xfrm>
            <a:off x="5836345" y="3667673"/>
            <a:ext cx="900311" cy="369332"/>
          </a:xfrm>
          <a:prstGeom prst="rect">
            <a:avLst/>
          </a:prstGeom>
          <a:solidFill>
            <a:schemeClr val="bg1"/>
          </a:solidFill>
        </p:spPr>
        <p:txBody>
          <a:bodyPr wrap="none" rtlCol="0">
            <a:spAutoFit/>
          </a:bodyPr>
          <a:lstStyle/>
          <a:p>
            <a:r>
              <a:rPr lang="en-US" b="1" dirty="0"/>
              <a:t>teacher</a:t>
            </a:r>
          </a:p>
        </p:txBody>
      </p:sp>
      <p:sp>
        <p:nvSpPr>
          <p:cNvPr id="7" name="TextBox 6">
            <a:extLst>
              <a:ext uri="{FF2B5EF4-FFF2-40B4-BE49-F238E27FC236}">
                <a16:creationId xmlns:a16="http://schemas.microsoft.com/office/drawing/2014/main" id="{255988E7-5A35-436F-B04C-31358DD4A0E8}"/>
              </a:ext>
            </a:extLst>
          </p:cNvPr>
          <p:cNvSpPr txBox="1"/>
          <p:nvPr/>
        </p:nvSpPr>
        <p:spPr>
          <a:xfrm>
            <a:off x="5736765" y="1688296"/>
            <a:ext cx="1099468" cy="369332"/>
          </a:xfrm>
          <a:prstGeom prst="rect">
            <a:avLst/>
          </a:prstGeom>
          <a:noFill/>
        </p:spPr>
        <p:txBody>
          <a:bodyPr wrap="none" rtlCol="0">
            <a:spAutoFit/>
          </a:bodyPr>
          <a:lstStyle/>
          <a:p>
            <a:r>
              <a:rPr lang="en-US" dirty="0"/>
              <a:t>standards</a:t>
            </a:r>
          </a:p>
        </p:txBody>
      </p:sp>
      <p:sp>
        <p:nvSpPr>
          <p:cNvPr id="8" name="TextBox 7">
            <a:extLst>
              <a:ext uri="{FF2B5EF4-FFF2-40B4-BE49-F238E27FC236}">
                <a16:creationId xmlns:a16="http://schemas.microsoft.com/office/drawing/2014/main" id="{8AA48F0F-7D40-46BF-BE9F-A8FCB487FC3D}"/>
              </a:ext>
            </a:extLst>
          </p:cNvPr>
          <p:cNvSpPr txBox="1"/>
          <p:nvPr/>
        </p:nvSpPr>
        <p:spPr>
          <a:xfrm>
            <a:off x="2092650" y="4451348"/>
            <a:ext cx="2226763" cy="369332"/>
          </a:xfrm>
          <a:prstGeom prst="rect">
            <a:avLst/>
          </a:prstGeom>
          <a:noFill/>
        </p:spPr>
        <p:txBody>
          <a:bodyPr wrap="none" rtlCol="0">
            <a:spAutoFit/>
          </a:bodyPr>
          <a:lstStyle/>
          <a:p>
            <a:r>
              <a:rPr lang="en-US" dirty="0"/>
              <a:t>formative assessment</a:t>
            </a:r>
          </a:p>
        </p:txBody>
      </p:sp>
      <p:sp>
        <p:nvSpPr>
          <p:cNvPr id="9" name="TextBox 8">
            <a:extLst>
              <a:ext uri="{FF2B5EF4-FFF2-40B4-BE49-F238E27FC236}">
                <a16:creationId xmlns:a16="http://schemas.microsoft.com/office/drawing/2014/main" id="{7C4E46D2-DDC3-469B-AC71-28E0E0857B7F}"/>
              </a:ext>
            </a:extLst>
          </p:cNvPr>
          <p:cNvSpPr txBox="1"/>
          <p:nvPr/>
        </p:nvSpPr>
        <p:spPr>
          <a:xfrm>
            <a:off x="8337215" y="4451348"/>
            <a:ext cx="1481431" cy="369332"/>
          </a:xfrm>
          <a:prstGeom prst="rect">
            <a:avLst/>
          </a:prstGeom>
          <a:noFill/>
        </p:spPr>
        <p:txBody>
          <a:bodyPr wrap="none" rtlCol="0">
            <a:spAutoFit/>
          </a:bodyPr>
          <a:lstStyle/>
          <a:p>
            <a:r>
              <a:rPr lang="en-US" dirty="0"/>
              <a:t>environments</a:t>
            </a:r>
          </a:p>
        </p:txBody>
      </p:sp>
    </p:spTree>
    <p:extLst>
      <p:ext uri="{BB962C8B-B14F-4D97-AF65-F5344CB8AC3E}">
        <p14:creationId xmlns:p14="http://schemas.microsoft.com/office/powerpoint/2010/main" val="2817892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C75DE-2CD6-4ADB-A7BE-06A777BE75D3}"/>
              </a:ext>
            </a:extLst>
          </p:cNvPr>
          <p:cNvSpPr>
            <a:spLocks noGrp="1"/>
          </p:cNvSpPr>
          <p:nvPr>
            <p:ph type="title"/>
          </p:nvPr>
        </p:nvSpPr>
        <p:spPr/>
        <p:txBody>
          <a:bodyPr/>
          <a:lstStyle/>
          <a:p>
            <a:pPr algn="ctr"/>
            <a:r>
              <a:rPr lang="en-US" dirty="0"/>
              <a:t>Policy 2510: Assuring Quality of Education: Regulations for Education Programs</a:t>
            </a:r>
          </a:p>
        </p:txBody>
      </p:sp>
      <p:sp>
        <p:nvSpPr>
          <p:cNvPr id="3" name="Content Placeholder 2">
            <a:extLst>
              <a:ext uri="{FF2B5EF4-FFF2-40B4-BE49-F238E27FC236}">
                <a16:creationId xmlns:a16="http://schemas.microsoft.com/office/drawing/2014/main" id="{4C75D690-931A-429D-BEF8-A70FD35EC011}"/>
              </a:ext>
            </a:extLst>
          </p:cNvPr>
          <p:cNvSpPr>
            <a:spLocks noGrp="1"/>
          </p:cNvSpPr>
          <p:nvPr>
            <p:ph idx="1"/>
          </p:nvPr>
        </p:nvSpPr>
        <p:spPr>
          <a:xfrm>
            <a:off x="398585" y="1723293"/>
            <a:ext cx="11369903" cy="4052355"/>
          </a:xfrm>
        </p:spPr>
        <p:txBody>
          <a:bodyPr>
            <a:normAutofit/>
          </a:bodyPr>
          <a:lstStyle/>
          <a:p>
            <a:r>
              <a:rPr lang="en-US" sz="2200" dirty="0"/>
              <a:t>Best practices for a comprehensive approach to early learning instruction indicate appropriate and sufficient emphases in </a:t>
            </a:r>
            <a:r>
              <a:rPr lang="en-US" sz="2200" b="1" dirty="0"/>
              <a:t>all content areas </a:t>
            </a:r>
            <a:r>
              <a:rPr lang="en-US" sz="2200" dirty="0"/>
              <a:t>are provided.  </a:t>
            </a:r>
          </a:p>
          <a:p>
            <a:r>
              <a:rPr lang="en-US" sz="2200" b="1" dirty="0"/>
              <a:t>Developmentally appropriate integration of literacy, numeracy, and other content is utilized to provide rigor based on students’ prior experiences, knowledge, and developmental levels.</a:t>
            </a:r>
          </a:p>
          <a:p>
            <a:r>
              <a:rPr lang="en-US" sz="2200" dirty="0"/>
              <a:t>Early Learning Programs provide responsive environments that include time, space, and developmentally appropriate materials necessary to create print- and language-rich environments conducive for learning and integration of standards.  </a:t>
            </a:r>
          </a:p>
          <a:p>
            <a:r>
              <a:rPr lang="en-US" sz="2200" dirty="0"/>
              <a:t>Classrooms are designed and equipped in a manner that supports discovery, small group and individual learning, exploration, and problem solving.  </a:t>
            </a:r>
          </a:p>
          <a:p>
            <a:r>
              <a:rPr lang="en-US" sz="2200" b="1" dirty="0"/>
              <a:t>Early Learning Readiness, Primary, and Intermediate classrooms have sufficient quantity and variety of appropriate materials and resources to support student-centered learning. </a:t>
            </a:r>
          </a:p>
          <a:p>
            <a:endParaRPr lang="en-US" dirty="0"/>
          </a:p>
        </p:txBody>
      </p:sp>
      <p:sp>
        <p:nvSpPr>
          <p:cNvPr id="4" name="Slide Number Placeholder 3">
            <a:extLst>
              <a:ext uri="{FF2B5EF4-FFF2-40B4-BE49-F238E27FC236}">
                <a16:creationId xmlns:a16="http://schemas.microsoft.com/office/drawing/2014/main" id="{412CA7F3-FCE1-4022-B4BC-61C9B979B75D}"/>
              </a:ext>
            </a:extLst>
          </p:cNvPr>
          <p:cNvSpPr>
            <a:spLocks noGrp="1"/>
          </p:cNvSpPr>
          <p:nvPr>
            <p:ph type="sldNum" sz="quarter" idx="12"/>
          </p:nvPr>
        </p:nvSpPr>
        <p:spPr/>
        <p:txBody>
          <a:bodyPr/>
          <a:lstStyle/>
          <a:p>
            <a:fld id="{16630861-4318-414B-8E21-CA5F03E7BD41}" type="slidenum">
              <a:rPr lang="en-US" smtClean="0"/>
              <a:t>4</a:t>
            </a:fld>
            <a:endParaRPr lang="en-US"/>
          </a:p>
        </p:txBody>
      </p:sp>
    </p:spTree>
    <p:extLst>
      <p:ext uri="{BB962C8B-B14F-4D97-AF65-F5344CB8AC3E}">
        <p14:creationId xmlns:p14="http://schemas.microsoft.com/office/powerpoint/2010/main" val="270036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95BFA-E3A1-4C7E-A8B6-BDEDEFEF0CDC}"/>
              </a:ext>
            </a:extLst>
          </p:cNvPr>
          <p:cNvSpPr>
            <a:spLocks noGrp="1"/>
          </p:cNvSpPr>
          <p:nvPr>
            <p:ph type="title"/>
          </p:nvPr>
        </p:nvSpPr>
        <p:spPr/>
        <p:txBody>
          <a:bodyPr/>
          <a:lstStyle/>
          <a:p>
            <a:pPr algn="ctr"/>
            <a:r>
              <a:rPr lang="en-US" dirty="0"/>
              <a:t>Benefits of Integration of Standards</a:t>
            </a:r>
          </a:p>
        </p:txBody>
      </p:sp>
      <p:sp>
        <p:nvSpPr>
          <p:cNvPr id="3" name="Content Placeholder 2">
            <a:extLst>
              <a:ext uri="{FF2B5EF4-FFF2-40B4-BE49-F238E27FC236}">
                <a16:creationId xmlns:a16="http://schemas.microsoft.com/office/drawing/2014/main" id="{4D05332B-6C57-4120-A1B5-1581FB8E2C41}"/>
              </a:ext>
            </a:extLst>
          </p:cNvPr>
          <p:cNvSpPr>
            <a:spLocks noGrp="1"/>
          </p:cNvSpPr>
          <p:nvPr>
            <p:ph idx="1"/>
          </p:nvPr>
        </p:nvSpPr>
        <p:spPr/>
        <p:txBody>
          <a:bodyPr/>
          <a:lstStyle/>
          <a:p>
            <a:r>
              <a:rPr lang="en-US" dirty="0"/>
              <a:t>Addressing different standards through one study or project.</a:t>
            </a:r>
          </a:p>
          <a:p>
            <a:r>
              <a:rPr lang="en-US" dirty="0"/>
              <a:t>Projects or studies are based on children’s interests, increasing active engagement.  </a:t>
            </a:r>
          </a:p>
          <a:p>
            <a:r>
              <a:rPr lang="en-US" dirty="0"/>
              <a:t>An integrated approach increases children’s understanding of concepts and ability to assimilate information and skills to other areas.</a:t>
            </a:r>
          </a:p>
          <a:p>
            <a:r>
              <a:rPr lang="en-US" dirty="0"/>
              <a:t>Increased ability to relate knowledge to other areas of life. </a:t>
            </a:r>
          </a:p>
          <a:p>
            <a:r>
              <a:rPr lang="en-US" dirty="0"/>
              <a:t>Integration requires various modes of learning, which provides more opportunities for hands-on, experiential learning.  </a:t>
            </a:r>
          </a:p>
          <a:p>
            <a:endParaRPr lang="en-US" dirty="0"/>
          </a:p>
        </p:txBody>
      </p:sp>
      <p:sp>
        <p:nvSpPr>
          <p:cNvPr id="4" name="Slide Number Placeholder 3">
            <a:extLst>
              <a:ext uri="{FF2B5EF4-FFF2-40B4-BE49-F238E27FC236}">
                <a16:creationId xmlns:a16="http://schemas.microsoft.com/office/drawing/2014/main" id="{3A361AB1-0A87-46CD-81A2-9AAC24F9DAC4}"/>
              </a:ext>
            </a:extLst>
          </p:cNvPr>
          <p:cNvSpPr>
            <a:spLocks noGrp="1"/>
          </p:cNvSpPr>
          <p:nvPr>
            <p:ph type="sldNum" sz="quarter" idx="12"/>
          </p:nvPr>
        </p:nvSpPr>
        <p:spPr/>
        <p:txBody>
          <a:bodyPr/>
          <a:lstStyle/>
          <a:p>
            <a:fld id="{16630861-4318-414B-8E21-CA5F03E7BD41}" type="slidenum">
              <a:rPr lang="en-US" smtClean="0"/>
              <a:t>5</a:t>
            </a:fld>
            <a:endParaRPr lang="en-US"/>
          </a:p>
        </p:txBody>
      </p:sp>
    </p:spTree>
    <p:extLst>
      <p:ext uri="{BB962C8B-B14F-4D97-AF65-F5344CB8AC3E}">
        <p14:creationId xmlns:p14="http://schemas.microsoft.com/office/powerpoint/2010/main" val="1826916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8AB2EC-94F4-4A76-87A7-59D2E6A7ECF9}"/>
              </a:ext>
            </a:extLst>
          </p:cNvPr>
          <p:cNvSpPr>
            <a:spLocks noGrp="1"/>
          </p:cNvSpPr>
          <p:nvPr>
            <p:ph type="sldNum" sz="quarter" idx="12"/>
          </p:nvPr>
        </p:nvSpPr>
        <p:spPr/>
        <p:txBody>
          <a:bodyPr/>
          <a:lstStyle/>
          <a:p>
            <a:fld id="{16630861-4318-414B-8E21-CA5F03E7BD41}" type="slidenum">
              <a:rPr lang="en-US" smtClean="0"/>
              <a:t>6</a:t>
            </a:fld>
            <a:endParaRPr lang="en-US"/>
          </a:p>
        </p:txBody>
      </p:sp>
      <p:graphicFrame>
        <p:nvGraphicFramePr>
          <p:cNvPr id="6" name="Diagram 5">
            <a:extLst>
              <a:ext uri="{FF2B5EF4-FFF2-40B4-BE49-F238E27FC236}">
                <a16:creationId xmlns:a16="http://schemas.microsoft.com/office/drawing/2014/main" id="{7CEF716C-B36E-48DC-9137-660CC15CAF46}"/>
              </a:ext>
            </a:extLst>
          </p:cNvPr>
          <p:cNvGraphicFramePr/>
          <p:nvPr>
            <p:extLst>
              <p:ext uri="{D42A27DB-BD31-4B8C-83A1-F6EECF244321}">
                <p14:modId xmlns:p14="http://schemas.microsoft.com/office/powerpoint/2010/main" val="3810242738"/>
              </p:ext>
            </p:extLst>
          </p:nvPr>
        </p:nvGraphicFramePr>
        <p:xfrm>
          <a:off x="2032000" y="34644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5102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73FC94-7EDC-4E46-8AD7-1F543B28F7F1}"/>
              </a:ext>
            </a:extLst>
          </p:cNvPr>
          <p:cNvSpPr>
            <a:spLocks noGrp="1"/>
          </p:cNvSpPr>
          <p:nvPr>
            <p:ph type="title"/>
          </p:nvPr>
        </p:nvSpPr>
        <p:spPr/>
        <p:txBody>
          <a:bodyPr/>
          <a:lstStyle/>
          <a:p>
            <a:pPr algn="ctr"/>
            <a:r>
              <a:rPr lang="en-US" dirty="0"/>
              <a:t>Shadows: Why do they change throughout the day?</a:t>
            </a:r>
          </a:p>
        </p:txBody>
      </p:sp>
      <p:sp>
        <p:nvSpPr>
          <p:cNvPr id="4" name="Content Placeholder 3">
            <a:extLst>
              <a:ext uri="{FF2B5EF4-FFF2-40B4-BE49-F238E27FC236}">
                <a16:creationId xmlns:a16="http://schemas.microsoft.com/office/drawing/2014/main" id="{A07DFBE9-00DF-4211-8ECA-BDC584B8236E}"/>
              </a:ext>
            </a:extLst>
          </p:cNvPr>
          <p:cNvSpPr>
            <a:spLocks noGrp="1"/>
          </p:cNvSpPr>
          <p:nvPr>
            <p:ph idx="1"/>
          </p:nvPr>
        </p:nvSpPr>
        <p:spPr>
          <a:xfrm>
            <a:off x="423512" y="1493338"/>
            <a:ext cx="8478211" cy="4391647"/>
          </a:xfrm>
        </p:spPr>
        <p:txBody>
          <a:bodyPr/>
          <a:lstStyle/>
          <a:p>
            <a:pPr marL="0" indent="0">
              <a:buNone/>
            </a:pPr>
            <a:r>
              <a:rPr lang="en-US" b="1" dirty="0"/>
              <a:t>Science Standards: </a:t>
            </a:r>
          </a:p>
          <a:p>
            <a:pPr marL="0" indent="0">
              <a:buNone/>
            </a:pPr>
            <a:r>
              <a:rPr lang="en-US" dirty="0" err="1"/>
              <a:t>S.1.GS.3</a:t>
            </a:r>
            <a:r>
              <a:rPr lang="en-US" dirty="0"/>
              <a:t>. plan and conduct an investigation to determine the effect of placing objects made with different materials in the path of a beam of light. </a:t>
            </a:r>
          </a:p>
          <a:p>
            <a:pPr marL="0" indent="0">
              <a:buNone/>
            </a:pPr>
            <a:r>
              <a:rPr lang="en-US" b="1" dirty="0"/>
              <a:t>Math Standards: </a:t>
            </a:r>
          </a:p>
          <a:p>
            <a:pPr marL="0" indent="0">
              <a:buNone/>
            </a:pPr>
            <a:r>
              <a:rPr lang="en-US" dirty="0" err="1"/>
              <a:t>M.1.18</a:t>
            </a:r>
            <a:r>
              <a:rPr lang="en-US" dirty="0"/>
              <a:t>: Organize, represent, interpret data with up to three categories; ask and answer questions about the total number of data points, how many in each category and how many more or less are in one category than in another.</a:t>
            </a:r>
          </a:p>
          <a:p>
            <a:pPr marL="0" indent="0">
              <a:buNone/>
            </a:pPr>
            <a:endParaRPr lang="en-US" dirty="0"/>
          </a:p>
        </p:txBody>
      </p:sp>
      <p:sp>
        <p:nvSpPr>
          <p:cNvPr id="2" name="Slide Number Placeholder 1">
            <a:extLst>
              <a:ext uri="{FF2B5EF4-FFF2-40B4-BE49-F238E27FC236}">
                <a16:creationId xmlns:a16="http://schemas.microsoft.com/office/drawing/2014/main" id="{F62FE56A-88F4-4DF7-942B-17A2B81363D4}"/>
              </a:ext>
            </a:extLst>
          </p:cNvPr>
          <p:cNvSpPr>
            <a:spLocks noGrp="1"/>
          </p:cNvSpPr>
          <p:nvPr>
            <p:ph type="sldNum" sz="quarter" idx="12"/>
          </p:nvPr>
        </p:nvSpPr>
        <p:spPr/>
        <p:txBody>
          <a:bodyPr/>
          <a:lstStyle/>
          <a:p>
            <a:fld id="{16630861-4318-414B-8E21-CA5F03E7BD41}" type="slidenum">
              <a:rPr lang="en-US" smtClean="0"/>
              <a:t>7</a:t>
            </a:fld>
            <a:endParaRPr lang="en-US"/>
          </a:p>
        </p:txBody>
      </p:sp>
      <p:pic>
        <p:nvPicPr>
          <p:cNvPr id="6" name="Picture 5">
            <a:extLst>
              <a:ext uri="{FF2B5EF4-FFF2-40B4-BE49-F238E27FC236}">
                <a16:creationId xmlns:a16="http://schemas.microsoft.com/office/drawing/2014/main" id="{20A7A4B7-E503-4417-BE28-141B1FA63800}"/>
              </a:ext>
            </a:extLst>
          </p:cNvPr>
          <p:cNvPicPr>
            <a:picLocks noChangeAspect="1"/>
          </p:cNvPicPr>
          <p:nvPr/>
        </p:nvPicPr>
        <p:blipFill>
          <a:blip r:embed="rId2"/>
          <a:stretch>
            <a:fillRect/>
          </a:stretch>
        </p:blipFill>
        <p:spPr>
          <a:xfrm>
            <a:off x="8795779" y="2673724"/>
            <a:ext cx="3078653" cy="2081442"/>
          </a:xfrm>
          <a:prstGeom prst="rect">
            <a:avLst/>
          </a:prstGeom>
        </p:spPr>
      </p:pic>
    </p:spTree>
    <p:extLst>
      <p:ext uri="{BB962C8B-B14F-4D97-AF65-F5344CB8AC3E}">
        <p14:creationId xmlns:p14="http://schemas.microsoft.com/office/powerpoint/2010/main" val="3877858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73FC94-7EDC-4E46-8AD7-1F543B28F7F1}"/>
              </a:ext>
            </a:extLst>
          </p:cNvPr>
          <p:cNvSpPr>
            <a:spLocks noGrp="1"/>
          </p:cNvSpPr>
          <p:nvPr>
            <p:ph type="title"/>
          </p:nvPr>
        </p:nvSpPr>
        <p:spPr/>
        <p:txBody>
          <a:bodyPr/>
          <a:lstStyle/>
          <a:p>
            <a:pPr algn="ctr"/>
            <a:r>
              <a:rPr lang="en-US" dirty="0"/>
              <a:t>Shadows: Why do they change throughout the day?</a:t>
            </a:r>
          </a:p>
        </p:txBody>
      </p:sp>
      <p:sp>
        <p:nvSpPr>
          <p:cNvPr id="4" name="Content Placeholder 3">
            <a:extLst>
              <a:ext uri="{FF2B5EF4-FFF2-40B4-BE49-F238E27FC236}">
                <a16:creationId xmlns:a16="http://schemas.microsoft.com/office/drawing/2014/main" id="{A07DFBE9-00DF-4211-8ECA-BDC584B8236E}"/>
              </a:ext>
            </a:extLst>
          </p:cNvPr>
          <p:cNvSpPr>
            <a:spLocks noGrp="1"/>
          </p:cNvSpPr>
          <p:nvPr>
            <p:ph idx="1"/>
          </p:nvPr>
        </p:nvSpPr>
        <p:spPr>
          <a:xfrm>
            <a:off x="409135" y="1493338"/>
            <a:ext cx="8729814" cy="4391647"/>
          </a:xfrm>
        </p:spPr>
        <p:txBody>
          <a:bodyPr/>
          <a:lstStyle/>
          <a:p>
            <a:pPr marL="0" indent="0">
              <a:buNone/>
            </a:pPr>
            <a:r>
              <a:rPr lang="en-US" b="1" dirty="0"/>
              <a:t>ELA Standards: </a:t>
            </a:r>
          </a:p>
          <a:p>
            <a:pPr marL="0" indent="0">
              <a:buNone/>
            </a:pPr>
            <a:r>
              <a:rPr lang="en-US" dirty="0" err="1"/>
              <a:t>ELA.1.11</a:t>
            </a:r>
            <a:r>
              <a:rPr lang="en-US" dirty="0"/>
              <a:t>: Know and use various text features to locate key facts or information in an informational text.</a:t>
            </a:r>
          </a:p>
          <a:p>
            <a:pPr marL="0" indent="0">
              <a:buNone/>
            </a:pPr>
            <a:r>
              <a:rPr lang="en-US" dirty="0" err="1"/>
              <a:t>ELA.1.26</a:t>
            </a:r>
            <a:r>
              <a:rPr lang="en-US" dirty="0"/>
              <a:t>: Participate in shared research and writing.</a:t>
            </a:r>
          </a:p>
          <a:p>
            <a:pPr marL="0" indent="0">
              <a:buNone/>
            </a:pPr>
            <a:endParaRPr lang="en-US" b="1" dirty="0"/>
          </a:p>
          <a:p>
            <a:pPr marL="0" indent="0">
              <a:buNone/>
            </a:pPr>
            <a:r>
              <a:rPr lang="en-US" b="1" dirty="0"/>
              <a:t>Social Studies Standards: </a:t>
            </a:r>
          </a:p>
          <a:p>
            <a:pPr marL="0" indent="0">
              <a:buNone/>
            </a:pPr>
            <a:r>
              <a:rPr lang="en-US" dirty="0" err="1"/>
              <a:t>SS.1.11</a:t>
            </a:r>
            <a:r>
              <a:rPr lang="en-US" dirty="0"/>
              <a:t>: Describe how climate and location affect the way people live, work and play.</a:t>
            </a:r>
          </a:p>
        </p:txBody>
      </p:sp>
      <p:sp>
        <p:nvSpPr>
          <p:cNvPr id="2" name="Slide Number Placeholder 1">
            <a:extLst>
              <a:ext uri="{FF2B5EF4-FFF2-40B4-BE49-F238E27FC236}">
                <a16:creationId xmlns:a16="http://schemas.microsoft.com/office/drawing/2014/main" id="{F62FE56A-88F4-4DF7-942B-17A2B81363D4}"/>
              </a:ext>
            </a:extLst>
          </p:cNvPr>
          <p:cNvSpPr>
            <a:spLocks noGrp="1"/>
          </p:cNvSpPr>
          <p:nvPr>
            <p:ph type="sldNum" sz="quarter" idx="12"/>
          </p:nvPr>
        </p:nvSpPr>
        <p:spPr/>
        <p:txBody>
          <a:bodyPr/>
          <a:lstStyle/>
          <a:p>
            <a:fld id="{16630861-4318-414B-8E21-CA5F03E7BD41}" type="slidenum">
              <a:rPr lang="en-US" smtClean="0"/>
              <a:t>8</a:t>
            </a:fld>
            <a:endParaRPr lang="en-US"/>
          </a:p>
        </p:txBody>
      </p:sp>
      <p:pic>
        <p:nvPicPr>
          <p:cNvPr id="7" name="Picture 6">
            <a:extLst>
              <a:ext uri="{FF2B5EF4-FFF2-40B4-BE49-F238E27FC236}">
                <a16:creationId xmlns:a16="http://schemas.microsoft.com/office/drawing/2014/main" id="{302AEAC9-15E5-4411-B527-81B9765707BB}"/>
              </a:ext>
            </a:extLst>
          </p:cNvPr>
          <p:cNvPicPr>
            <a:picLocks noChangeAspect="1"/>
          </p:cNvPicPr>
          <p:nvPr/>
        </p:nvPicPr>
        <p:blipFill>
          <a:blip r:embed="rId2"/>
          <a:stretch>
            <a:fillRect/>
          </a:stretch>
        </p:blipFill>
        <p:spPr>
          <a:xfrm>
            <a:off x="9337150" y="2086708"/>
            <a:ext cx="2431338" cy="3067538"/>
          </a:xfrm>
          <a:prstGeom prst="rect">
            <a:avLst/>
          </a:prstGeom>
        </p:spPr>
      </p:pic>
    </p:spTree>
    <p:extLst>
      <p:ext uri="{BB962C8B-B14F-4D97-AF65-F5344CB8AC3E}">
        <p14:creationId xmlns:p14="http://schemas.microsoft.com/office/powerpoint/2010/main" val="747091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9D300-078E-4199-BC41-AC38F90DB0AD}"/>
              </a:ext>
            </a:extLst>
          </p:cNvPr>
          <p:cNvSpPr>
            <a:spLocks noGrp="1"/>
          </p:cNvSpPr>
          <p:nvPr>
            <p:ph type="title"/>
          </p:nvPr>
        </p:nvSpPr>
        <p:spPr/>
        <p:txBody>
          <a:bodyPr/>
          <a:lstStyle/>
          <a:p>
            <a:pPr algn="ctr"/>
            <a:r>
              <a:rPr lang="en-US" dirty="0"/>
              <a:t> Integration of Literacy in Social Studies</a:t>
            </a:r>
          </a:p>
        </p:txBody>
      </p:sp>
      <p:sp>
        <p:nvSpPr>
          <p:cNvPr id="3" name="Content Placeholder 2">
            <a:extLst>
              <a:ext uri="{FF2B5EF4-FFF2-40B4-BE49-F238E27FC236}">
                <a16:creationId xmlns:a16="http://schemas.microsoft.com/office/drawing/2014/main" id="{5622865E-2A3E-4741-8F13-566C39B1BC4F}"/>
              </a:ext>
            </a:extLst>
          </p:cNvPr>
          <p:cNvSpPr>
            <a:spLocks noGrp="1"/>
          </p:cNvSpPr>
          <p:nvPr>
            <p:ph idx="1"/>
          </p:nvPr>
        </p:nvSpPr>
        <p:spPr/>
        <p:txBody>
          <a:bodyPr/>
          <a:lstStyle/>
          <a:p>
            <a:pPr marL="0" indent="0">
              <a:buNone/>
            </a:pPr>
            <a:r>
              <a:rPr lang="en-US" dirty="0"/>
              <a:t>Social Studies Standards note that:</a:t>
            </a:r>
          </a:p>
          <a:p>
            <a:pPr marL="0" indent="0">
              <a:buNone/>
            </a:pPr>
            <a:r>
              <a:rPr lang="en-US" dirty="0"/>
              <a:t>“Literacy strategies and skills are applied as students acquire information and communicate their learning and understanding of social studies. Integration of literacy in social studies is critical for student success. It is essential that literacy strategy and skill instruction be purposefully and appropriately planned and embedded within social studies instruction.”</a:t>
            </a:r>
          </a:p>
          <a:p>
            <a:endParaRPr lang="en-US" dirty="0"/>
          </a:p>
        </p:txBody>
      </p:sp>
      <p:sp>
        <p:nvSpPr>
          <p:cNvPr id="4" name="Slide Number Placeholder 3">
            <a:extLst>
              <a:ext uri="{FF2B5EF4-FFF2-40B4-BE49-F238E27FC236}">
                <a16:creationId xmlns:a16="http://schemas.microsoft.com/office/drawing/2014/main" id="{4B8FF995-E40B-4BF8-9ECC-D93FBCB52322}"/>
              </a:ext>
            </a:extLst>
          </p:cNvPr>
          <p:cNvSpPr>
            <a:spLocks noGrp="1"/>
          </p:cNvSpPr>
          <p:nvPr>
            <p:ph type="sldNum" sz="quarter" idx="12"/>
          </p:nvPr>
        </p:nvSpPr>
        <p:spPr/>
        <p:txBody>
          <a:bodyPr/>
          <a:lstStyle/>
          <a:p>
            <a:fld id="{16630861-4318-414B-8E21-CA5F03E7BD41}" type="slidenum">
              <a:rPr lang="en-US" smtClean="0"/>
              <a:t>9</a:t>
            </a:fld>
            <a:endParaRPr lang="en-US"/>
          </a:p>
        </p:txBody>
      </p:sp>
    </p:spTree>
    <p:extLst>
      <p:ext uri="{BB962C8B-B14F-4D97-AF65-F5344CB8AC3E}">
        <p14:creationId xmlns:p14="http://schemas.microsoft.com/office/powerpoint/2010/main" val="2890122811"/>
      </p:ext>
    </p:extLst>
  </p:cSld>
  <p:clrMapOvr>
    <a:masterClrMapping/>
  </p:clrMapOvr>
</p:sld>
</file>

<file path=ppt/theme/theme1.xml><?xml version="1.0" encoding="utf-8"?>
<a:theme xmlns:a="http://schemas.openxmlformats.org/drawingml/2006/main" name="WVDE_2017Theme2">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DE_2017Theme2" id="{44F0BE6C-34C6-EC46-AFE6-CDB91FC5A479}" vid="{EC7969FB-EEA3-4642-839C-4BC2186169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WVDE_2017Theme2</Template>
  <TotalTime>1975</TotalTime>
  <Words>972</Words>
  <Application>Microsoft Office PowerPoint</Application>
  <PresentationFormat>Widescreen</PresentationFormat>
  <Paragraphs>141</Paragraphs>
  <Slides>19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Fira Sans</vt:lpstr>
      <vt:lpstr>Fira Sans Ultra</vt:lpstr>
      <vt:lpstr>Vollkorn</vt:lpstr>
      <vt:lpstr>WVDE_2017Theme2</vt:lpstr>
      <vt:lpstr>Integrating Science and Social Studies Standards </vt:lpstr>
      <vt:lpstr>Learning Targets </vt:lpstr>
      <vt:lpstr>Key elements of high-quality instruction</vt:lpstr>
      <vt:lpstr>Policy 2510: Assuring Quality of Education: Regulations for Education Programs</vt:lpstr>
      <vt:lpstr>Benefits of Integration of Standards</vt:lpstr>
      <vt:lpstr>PowerPoint Presentation</vt:lpstr>
      <vt:lpstr>Shadows: Why do they change throughout the day?</vt:lpstr>
      <vt:lpstr>Shadows: Why do they change throughout the day?</vt:lpstr>
      <vt:lpstr> Integration of Literacy in Social Studies</vt:lpstr>
      <vt:lpstr>PowerPoint Presentation</vt:lpstr>
      <vt:lpstr>Key elements of high-quality instruction</vt:lpstr>
      <vt:lpstr>The Learning Environment</vt:lpstr>
      <vt:lpstr>Why Small Groups?</vt:lpstr>
      <vt:lpstr>Materials</vt:lpstr>
      <vt:lpstr>Formative Assessment</vt:lpstr>
      <vt:lpstr>How do we support learning remotely through integration at home?</vt:lpstr>
      <vt:lpstr>Resources:</vt:lpstr>
      <vt:lpstr>Thank you for participating! </vt:lpstr>
      <vt:lpstr>Session Evaluation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Daniels</dc:creator>
  <cp:lastModifiedBy>Janet Bock</cp:lastModifiedBy>
  <cp:revision>93</cp:revision>
  <dcterms:created xsi:type="dcterms:W3CDTF">2017-05-08T14:21:19Z</dcterms:created>
  <dcterms:modified xsi:type="dcterms:W3CDTF">2020-08-07T14:39:23Z</dcterms:modified>
</cp:coreProperties>
</file>