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1699" r:id="rId5"/>
    <p:sldId id="256" r:id="rId6"/>
    <p:sldId id="1692" r:id="rId7"/>
    <p:sldId id="1703" r:id="rId8"/>
    <p:sldId id="1704" r:id="rId9"/>
    <p:sldId id="1706" r:id="rId10"/>
    <p:sldId id="1708" r:id="rId11"/>
    <p:sldId id="1711" r:id="rId12"/>
    <p:sldId id="1709" r:id="rId13"/>
    <p:sldId id="1710" r:id="rId14"/>
    <p:sldId id="1707" r:id="rId15"/>
    <p:sldId id="1712" r:id="rId16"/>
    <p:sldId id="1713" r:id="rId17"/>
    <p:sldId id="1714" r:id="rId18"/>
    <p:sldId id="1725" r:id="rId19"/>
    <p:sldId id="1720" r:id="rId20"/>
    <p:sldId id="1727" r:id="rId21"/>
    <p:sldId id="1726" r:id="rId22"/>
    <p:sldId id="172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73"/>
    <a:srgbClr val="0563C1"/>
    <a:srgbClr val="4FA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22557E-1016-444E-8AA2-670E380B31F7}" v="4553" dt="2020-07-17T17:56:20.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8324" autoAdjust="0"/>
  </p:normalViewPr>
  <p:slideViewPr>
    <p:cSldViewPr snapToGrid="0" snapToObjects="1">
      <p:cViewPr varScale="1">
        <p:scale>
          <a:sx n="57" d="100"/>
          <a:sy n="57" d="100"/>
        </p:scale>
        <p:origin x="17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Burke" userId="c7c0d2c0-389d-4840-9ed0-b3dbec57599c" providerId="ADAL" clId="{8222557E-1016-444E-8AA2-670E380B31F7}"/>
    <pc:docChg chg="undo redo custSel addSld delSld modSld sldOrd delMainMaster">
      <pc:chgData name="Cynthia Burke" userId="c7c0d2c0-389d-4840-9ed0-b3dbec57599c" providerId="ADAL" clId="{8222557E-1016-444E-8AA2-670E380B31F7}" dt="2020-07-17T17:56:20.621" v="4532" actId="20577"/>
      <pc:docMkLst>
        <pc:docMk/>
      </pc:docMkLst>
      <pc:sldChg chg="modSp add del ord">
        <pc:chgData name="Cynthia Burke" userId="c7c0d2c0-389d-4840-9ed0-b3dbec57599c" providerId="ADAL" clId="{8222557E-1016-444E-8AA2-670E380B31F7}" dt="2020-07-15T14:42:55.997" v="2543"/>
        <pc:sldMkLst>
          <pc:docMk/>
          <pc:sldMk cId="1826907534" sldId="256"/>
        </pc:sldMkLst>
        <pc:spChg chg="mod">
          <ac:chgData name="Cynthia Burke" userId="c7c0d2c0-389d-4840-9ed0-b3dbec57599c" providerId="ADAL" clId="{8222557E-1016-444E-8AA2-670E380B31F7}" dt="2020-07-08T16:52:34.372" v="236" actId="20577"/>
          <ac:spMkLst>
            <pc:docMk/>
            <pc:sldMk cId="1826907534" sldId="256"/>
            <ac:spMk id="2" creationId="{00000000-0000-0000-0000-000000000000}"/>
          </ac:spMkLst>
        </pc:spChg>
        <pc:spChg chg="mod">
          <ac:chgData name="Cynthia Burke" userId="c7c0d2c0-389d-4840-9ed0-b3dbec57599c" providerId="ADAL" clId="{8222557E-1016-444E-8AA2-670E380B31F7}" dt="2020-07-07T17:44:57.165" v="97" actId="20577"/>
          <ac:spMkLst>
            <pc:docMk/>
            <pc:sldMk cId="1826907534" sldId="256"/>
            <ac:spMk id="3" creationId="{00000000-0000-0000-0000-000000000000}"/>
          </ac:spMkLst>
        </pc:spChg>
        <pc:spChg chg="mod">
          <ac:chgData name="Cynthia Burke" userId="c7c0d2c0-389d-4840-9ed0-b3dbec57599c" providerId="ADAL" clId="{8222557E-1016-444E-8AA2-670E380B31F7}" dt="2020-07-08T16:52:43.054" v="242" actId="20577"/>
          <ac:spMkLst>
            <pc:docMk/>
            <pc:sldMk cId="1826907534" sldId="256"/>
            <ac:spMk id="4" creationId="{00000000-0000-0000-0000-000000000000}"/>
          </ac:spMkLst>
        </pc:spChg>
      </pc:sldChg>
      <pc:sldChg chg="addSp delSp modSp ord">
        <pc:chgData name="Cynthia Burke" userId="c7c0d2c0-389d-4840-9ed0-b3dbec57599c" providerId="ADAL" clId="{8222557E-1016-444E-8AA2-670E380B31F7}" dt="2020-07-16T16:52:32.330" v="4297" actId="1076"/>
        <pc:sldMkLst>
          <pc:docMk/>
          <pc:sldMk cId="2315186280" sldId="257"/>
        </pc:sldMkLst>
        <pc:spChg chg="mod">
          <ac:chgData name="Cynthia Burke" userId="c7c0d2c0-389d-4840-9ed0-b3dbec57599c" providerId="ADAL" clId="{8222557E-1016-444E-8AA2-670E380B31F7}" dt="2020-07-09T20:30:04.356" v="2091" actId="255"/>
          <ac:spMkLst>
            <pc:docMk/>
            <pc:sldMk cId="2315186280" sldId="257"/>
            <ac:spMk id="2" creationId="{04E94E26-0290-46A0-BB24-3B32462878EA}"/>
          </ac:spMkLst>
        </pc:spChg>
        <pc:spChg chg="mod">
          <ac:chgData name="Cynthia Burke" userId="c7c0d2c0-389d-4840-9ed0-b3dbec57599c" providerId="ADAL" clId="{8222557E-1016-444E-8AA2-670E380B31F7}" dt="2020-07-16T16:52:27.806" v="4296" actId="1076"/>
          <ac:spMkLst>
            <pc:docMk/>
            <pc:sldMk cId="2315186280" sldId="257"/>
            <ac:spMk id="3" creationId="{92C4BC3E-E6DA-47F2-8738-4F35DBC0649B}"/>
          </ac:spMkLst>
        </pc:spChg>
        <pc:spChg chg="mod">
          <ac:chgData name="Cynthia Burke" userId="c7c0d2c0-389d-4840-9ed0-b3dbec57599c" providerId="ADAL" clId="{8222557E-1016-444E-8AA2-670E380B31F7}" dt="2020-07-16T16:52:32.330" v="4297" actId="1076"/>
          <ac:spMkLst>
            <pc:docMk/>
            <pc:sldMk cId="2315186280" sldId="257"/>
            <ac:spMk id="4" creationId="{F29DEC97-F7F1-45C9-BB60-F89C20372CEF}"/>
          </ac:spMkLst>
        </pc:spChg>
        <pc:spChg chg="add del mod">
          <ac:chgData name="Cynthia Burke" userId="c7c0d2c0-389d-4840-9ed0-b3dbec57599c" providerId="ADAL" clId="{8222557E-1016-444E-8AA2-670E380B31F7}" dt="2020-07-09T17:06:01.357" v="1306" actId="478"/>
          <ac:spMkLst>
            <pc:docMk/>
            <pc:sldMk cId="2315186280" sldId="257"/>
            <ac:spMk id="6" creationId="{F776F402-1DE5-44A1-987D-4974B8CE1D05}"/>
          </ac:spMkLst>
        </pc:spChg>
        <pc:picChg chg="add del mod">
          <ac:chgData name="Cynthia Burke" userId="c7c0d2c0-389d-4840-9ed0-b3dbec57599c" providerId="ADAL" clId="{8222557E-1016-444E-8AA2-670E380B31F7}" dt="2020-07-08T17:03:06.342" v="247" actId="478"/>
          <ac:picMkLst>
            <pc:docMk/>
            <pc:sldMk cId="2315186280" sldId="257"/>
            <ac:picMk id="2050" creationId="{717B296D-CA47-45B7-A24E-36E51D11701A}"/>
          </ac:picMkLst>
        </pc:picChg>
      </pc:sldChg>
      <pc:sldChg chg="modSp">
        <pc:chgData name="Cynthia Burke" userId="c7c0d2c0-389d-4840-9ed0-b3dbec57599c" providerId="ADAL" clId="{8222557E-1016-444E-8AA2-670E380B31F7}" dt="2020-07-16T15:57:10.316" v="4189" actId="113"/>
        <pc:sldMkLst>
          <pc:docMk/>
          <pc:sldMk cId="3912836324" sldId="258"/>
        </pc:sldMkLst>
        <pc:spChg chg="mod">
          <ac:chgData name="Cynthia Burke" userId="c7c0d2c0-389d-4840-9ed0-b3dbec57599c" providerId="ADAL" clId="{8222557E-1016-444E-8AA2-670E380B31F7}" dt="2020-07-16T15:57:10.316" v="4189" actId="113"/>
          <ac:spMkLst>
            <pc:docMk/>
            <pc:sldMk cId="3912836324" sldId="258"/>
            <ac:spMk id="6" creationId="{EE0E07EF-E344-479F-A3AC-0680C769EC3F}"/>
          </ac:spMkLst>
        </pc:spChg>
      </pc:sldChg>
      <pc:sldChg chg="ord">
        <pc:chgData name="Cynthia Burke" userId="c7c0d2c0-389d-4840-9ed0-b3dbec57599c" providerId="ADAL" clId="{8222557E-1016-444E-8AA2-670E380B31F7}" dt="2020-07-16T14:04:21.402" v="4052"/>
        <pc:sldMkLst>
          <pc:docMk/>
          <pc:sldMk cId="466498514" sldId="276"/>
        </pc:sldMkLst>
      </pc:sldChg>
      <pc:sldChg chg="addSp delSp modSp">
        <pc:chgData name="Cynthia Burke" userId="c7c0d2c0-389d-4840-9ed0-b3dbec57599c" providerId="ADAL" clId="{8222557E-1016-444E-8AA2-670E380B31F7}" dt="2020-07-09T16:00:03.448" v="616" actId="1076"/>
        <pc:sldMkLst>
          <pc:docMk/>
          <pc:sldMk cId="652635651" sldId="1668"/>
        </pc:sldMkLst>
        <pc:spChg chg="add del mod">
          <ac:chgData name="Cynthia Burke" userId="c7c0d2c0-389d-4840-9ed0-b3dbec57599c" providerId="ADAL" clId="{8222557E-1016-444E-8AA2-670E380B31F7}" dt="2020-07-09T15:58:30.309" v="553" actId="1076"/>
          <ac:spMkLst>
            <pc:docMk/>
            <pc:sldMk cId="652635651" sldId="1668"/>
            <ac:spMk id="2" creationId="{4D1C8343-ADCA-4F31-ACDF-26023E3C586F}"/>
          </ac:spMkLst>
        </pc:spChg>
        <pc:spChg chg="add mod">
          <ac:chgData name="Cynthia Burke" userId="c7c0d2c0-389d-4840-9ed0-b3dbec57599c" providerId="ADAL" clId="{8222557E-1016-444E-8AA2-670E380B31F7}" dt="2020-07-09T16:00:03.448" v="616" actId="1076"/>
          <ac:spMkLst>
            <pc:docMk/>
            <pc:sldMk cId="652635651" sldId="1668"/>
            <ac:spMk id="3" creationId="{370D23E2-FDF6-41F2-BD33-BACAFAE1C69D}"/>
          </ac:spMkLst>
        </pc:spChg>
        <pc:picChg chg="mod modCrop">
          <ac:chgData name="Cynthia Burke" userId="c7c0d2c0-389d-4840-9ed0-b3dbec57599c" providerId="ADAL" clId="{8222557E-1016-444E-8AA2-670E380B31F7}" dt="2020-07-09T15:53:33.340" v="377" actId="732"/>
          <ac:picMkLst>
            <pc:docMk/>
            <pc:sldMk cId="652635651" sldId="1668"/>
            <ac:picMk id="4" creationId="{00000000-0000-0000-0000-000000000000}"/>
          </ac:picMkLst>
        </pc:picChg>
      </pc:sldChg>
      <pc:sldChg chg="ord modTransition">
        <pc:chgData name="Cynthia Burke" userId="c7c0d2c0-389d-4840-9ed0-b3dbec57599c" providerId="ADAL" clId="{8222557E-1016-444E-8AA2-670E380B31F7}" dt="2020-07-16T15:58:54.691" v="4193"/>
        <pc:sldMkLst>
          <pc:docMk/>
          <pc:sldMk cId="1244080920" sldId="1670"/>
        </pc:sldMkLst>
      </pc:sldChg>
      <pc:sldChg chg="addSp delSp modSp">
        <pc:chgData name="Cynthia Burke" userId="c7c0d2c0-389d-4840-9ed0-b3dbec57599c" providerId="ADAL" clId="{8222557E-1016-444E-8AA2-670E380B31F7}" dt="2020-07-09T20:58:26.734" v="2247" actId="948"/>
        <pc:sldMkLst>
          <pc:docMk/>
          <pc:sldMk cId="3045359797" sldId="1671"/>
        </pc:sldMkLst>
        <pc:spChg chg="del">
          <ac:chgData name="Cynthia Burke" userId="c7c0d2c0-389d-4840-9ed0-b3dbec57599c" providerId="ADAL" clId="{8222557E-1016-444E-8AA2-670E380B31F7}" dt="2020-07-08T16:48:31.632" v="176" actId="478"/>
          <ac:spMkLst>
            <pc:docMk/>
            <pc:sldMk cId="3045359797" sldId="1671"/>
            <ac:spMk id="2" creationId="{04E94E26-0290-46A0-BB24-3B32462878EA}"/>
          </ac:spMkLst>
        </pc:spChg>
        <pc:spChg chg="mod">
          <ac:chgData name="Cynthia Burke" userId="c7c0d2c0-389d-4840-9ed0-b3dbec57599c" providerId="ADAL" clId="{8222557E-1016-444E-8AA2-670E380B31F7}" dt="2020-07-09T20:58:26.734" v="2247" actId="948"/>
          <ac:spMkLst>
            <pc:docMk/>
            <pc:sldMk cId="3045359797" sldId="1671"/>
            <ac:spMk id="3" creationId="{92C4BC3E-E6DA-47F2-8738-4F35DBC0649B}"/>
          </ac:spMkLst>
        </pc:spChg>
        <pc:picChg chg="del mod modCrop">
          <ac:chgData name="Cynthia Burke" userId="c7c0d2c0-389d-4840-9ed0-b3dbec57599c" providerId="ADAL" clId="{8222557E-1016-444E-8AA2-670E380B31F7}" dt="2020-07-08T16:36:43.529" v="109"/>
          <ac:picMkLst>
            <pc:docMk/>
            <pc:sldMk cId="3045359797" sldId="1671"/>
            <ac:picMk id="4" creationId="{5EF6891C-3282-4E0C-8DA5-278BBC260FF4}"/>
          </ac:picMkLst>
        </pc:picChg>
        <pc:picChg chg="add mod ord">
          <ac:chgData name="Cynthia Burke" userId="c7c0d2c0-389d-4840-9ed0-b3dbec57599c" providerId="ADAL" clId="{8222557E-1016-444E-8AA2-670E380B31F7}" dt="2020-07-08T16:48:53.717" v="182" actId="171"/>
          <ac:picMkLst>
            <pc:docMk/>
            <pc:sldMk cId="3045359797" sldId="1671"/>
            <ac:picMk id="1026" creationId="{7983F857-0172-459D-9706-C970D457B2FC}"/>
          </ac:picMkLst>
        </pc:picChg>
      </pc:sldChg>
      <pc:sldChg chg="addSp modSp add">
        <pc:chgData name="Cynthia Burke" userId="c7c0d2c0-389d-4840-9ed0-b3dbec57599c" providerId="ADAL" clId="{8222557E-1016-444E-8AA2-670E380B31F7}" dt="2020-07-09T20:25:06.281" v="2085" actId="732"/>
        <pc:sldMkLst>
          <pc:docMk/>
          <pc:sldMk cId="3758142230" sldId="1672"/>
        </pc:sldMkLst>
        <pc:picChg chg="add mod">
          <ac:chgData name="Cynthia Burke" userId="c7c0d2c0-389d-4840-9ed0-b3dbec57599c" providerId="ADAL" clId="{8222557E-1016-444E-8AA2-670E380B31F7}" dt="2020-07-09T20:24:12.702" v="2082" actId="1076"/>
          <ac:picMkLst>
            <pc:docMk/>
            <pc:sldMk cId="3758142230" sldId="1672"/>
            <ac:picMk id="3" creationId="{F19B608B-0799-48A3-A451-37843F256241}"/>
          </ac:picMkLst>
        </pc:picChg>
        <pc:picChg chg="add mod modCrop">
          <ac:chgData name="Cynthia Burke" userId="c7c0d2c0-389d-4840-9ed0-b3dbec57599c" providerId="ADAL" clId="{8222557E-1016-444E-8AA2-670E380B31F7}" dt="2020-07-09T20:25:06.281" v="2085" actId="732"/>
          <ac:picMkLst>
            <pc:docMk/>
            <pc:sldMk cId="3758142230" sldId="1672"/>
            <ac:picMk id="4" creationId="{59C03B8A-759A-4C0D-A79B-63320AC69F79}"/>
          </ac:picMkLst>
        </pc:picChg>
      </pc:sldChg>
      <pc:sldChg chg="addSp delSp modSp add ord">
        <pc:chgData name="Cynthia Burke" userId="c7c0d2c0-389d-4840-9ed0-b3dbec57599c" providerId="ADAL" clId="{8222557E-1016-444E-8AA2-670E380B31F7}" dt="2020-07-17T17:56:01.829" v="4525" actId="255"/>
        <pc:sldMkLst>
          <pc:docMk/>
          <pc:sldMk cId="2396311094" sldId="1673"/>
        </pc:sldMkLst>
        <pc:spChg chg="del mod">
          <ac:chgData name="Cynthia Burke" userId="c7c0d2c0-389d-4840-9ed0-b3dbec57599c" providerId="ADAL" clId="{8222557E-1016-444E-8AA2-670E380B31F7}" dt="2020-07-09T20:31:03.074" v="2094" actId="478"/>
          <ac:spMkLst>
            <pc:docMk/>
            <pc:sldMk cId="2396311094" sldId="1673"/>
            <ac:spMk id="2" creationId="{04E94E26-0290-46A0-BB24-3B32462878EA}"/>
          </ac:spMkLst>
        </pc:spChg>
        <pc:spChg chg="add mod">
          <ac:chgData name="Cynthia Burke" userId="c7c0d2c0-389d-4840-9ed0-b3dbec57599c" providerId="ADAL" clId="{8222557E-1016-444E-8AA2-670E380B31F7}" dt="2020-07-17T17:56:01.829" v="4525" actId="255"/>
          <ac:spMkLst>
            <pc:docMk/>
            <pc:sldMk cId="2396311094" sldId="1673"/>
            <ac:spMk id="2" creationId="{C68C794C-AF07-4633-A9BC-2FBCF5C6626F}"/>
          </ac:spMkLst>
        </pc:spChg>
        <pc:spChg chg="del mod">
          <ac:chgData name="Cynthia Burke" userId="c7c0d2c0-389d-4840-9ed0-b3dbec57599c" providerId="ADAL" clId="{8222557E-1016-444E-8AA2-670E380B31F7}" dt="2020-07-09T20:31:55.239" v="2101" actId="478"/>
          <ac:spMkLst>
            <pc:docMk/>
            <pc:sldMk cId="2396311094" sldId="1673"/>
            <ac:spMk id="3" creationId="{92C4BC3E-E6DA-47F2-8738-4F35DBC0649B}"/>
          </ac:spMkLst>
        </pc:spChg>
        <pc:spChg chg="del mod">
          <ac:chgData name="Cynthia Burke" userId="c7c0d2c0-389d-4840-9ed0-b3dbec57599c" providerId="ADAL" clId="{8222557E-1016-444E-8AA2-670E380B31F7}" dt="2020-07-09T20:31:57.781" v="2102" actId="478"/>
          <ac:spMkLst>
            <pc:docMk/>
            <pc:sldMk cId="2396311094" sldId="1673"/>
            <ac:spMk id="4" creationId="{F29DEC97-F7F1-45C9-BB60-F89C20372CEF}"/>
          </ac:spMkLst>
        </pc:spChg>
        <pc:spChg chg="del">
          <ac:chgData name="Cynthia Burke" userId="c7c0d2c0-389d-4840-9ed0-b3dbec57599c" providerId="ADAL" clId="{8222557E-1016-444E-8AA2-670E380B31F7}" dt="2020-07-09T17:06:05.465" v="1307" actId="478"/>
          <ac:spMkLst>
            <pc:docMk/>
            <pc:sldMk cId="2396311094" sldId="1673"/>
            <ac:spMk id="6" creationId="{F776F402-1DE5-44A1-987D-4974B8CE1D05}"/>
          </ac:spMkLst>
        </pc:spChg>
        <pc:spChg chg="add del mod">
          <ac:chgData name="Cynthia Burke" userId="c7c0d2c0-389d-4840-9ed0-b3dbec57599c" providerId="ADAL" clId="{8222557E-1016-444E-8AA2-670E380B31F7}" dt="2020-07-09T20:31:52.450" v="2100" actId="478"/>
          <ac:spMkLst>
            <pc:docMk/>
            <pc:sldMk cId="2396311094" sldId="1673"/>
            <ac:spMk id="8" creationId="{8EDD0315-BB91-4F05-BAE6-135B77A3F621}"/>
          </ac:spMkLst>
        </pc:spChg>
        <pc:spChg chg="add del mod">
          <ac:chgData name="Cynthia Burke" userId="c7c0d2c0-389d-4840-9ed0-b3dbec57599c" providerId="ADAL" clId="{8222557E-1016-444E-8AA2-670E380B31F7}" dt="2020-07-09T20:32:57.895" v="2116" actId="478"/>
          <ac:spMkLst>
            <pc:docMk/>
            <pc:sldMk cId="2396311094" sldId="1673"/>
            <ac:spMk id="9" creationId="{63A33E2B-0523-4F65-9CCF-A92A31BF7C3C}"/>
          </ac:spMkLst>
        </pc:spChg>
        <pc:spChg chg="add">
          <ac:chgData name="Cynthia Burke" userId="c7c0d2c0-389d-4840-9ed0-b3dbec57599c" providerId="ADAL" clId="{8222557E-1016-444E-8AA2-670E380B31F7}" dt="2020-07-09T20:33:11.966" v="2117"/>
          <ac:spMkLst>
            <pc:docMk/>
            <pc:sldMk cId="2396311094" sldId="1673"/>
            <ac:spMk id="10" creationId="{EF9DD79A-3322-4EFF-B521-6699961EC9ED}"/>
          </ac:spMkLst>
        </pc:spChg>
      </pc:sldChg>
      <pc:sldChg chg="addSp delSp modSp ord">
        <pc:chgData name="Cynthia Burke" userId="c7c0d2c0-389d-4840-9ed0-b3dbec57599c" providerId="ADAL" clId="{8222557E-1016-444E-8AA2-670E380B31F7}" dt="2020-07-17T17:56:20.621" v="4532" actId="20577"/>
        <pc:sldMkLst>
          <pc:docMk/>
          <pc:sldMk cId="242938420" sldId="1674"/>
        </pc:sldMkLst>
        <pc:spChg chg="del">
          <ac:chgData name="Cynthia Burke" userId="c7c0d2c0-389d-4840-9ed0-b3dbec57599c" providerId="ADAL" clId="{8222557E-1016-444E-8AA2-670E380B31F7}" dt="2020-07-09T18:49:35.188" v="1714" actId="478"/>
          <ac:spMkLst>
            <pc:docMk/>
            <pc:sldMk cId="242938420" sldId="1674"/>
            <ac:spMk id="2" creationId="{2BF33F8B-B902-48E6-BAF7-04A08A17E3E8}"/>
          </ac:spMkLst>
        </pc:spChg>
        <pc:spChg chg="mod">
          <ac:chgData name="Cynthia Burke" userId="c7c0d2c0-389d-4840-9ed0-b3dbec57599c" providerId="ADAL" clId="{8222557E-1016-444E-8AA2-670E380B31F7}" dt="2020-07-17T17:56:20.621" v="4532" actId="20577"/>
          <ac:spMkLst>
            <pc:docMk/>
            <pc:sldMk cId="242938420" sldId="1674"/>
            <ac:spMk id="3" creationId="{FA0F9967-CF73-49DD-B772-B285E82E80DE}"/>
          </ac:spMkLst>
        </pc:spChg>
        <pc:spChg chg="del mod">
          <ac:chgData name="Cynthia Burke" userId="c7c0d2c0-389d-4840-9ed0-b3dbec57599c" providerId="ADAL" clId="{8222557E-1016-444E-8AA2-670E380B31F7}" dt="2020-07-09T18:49:43.001" v="1716" actId="478"/>
          <ac:spMkLst>
            <pc:docMk/>
            <pc:sldMk cId="242938420" sldId="1674"/>
            <ac:spMk id="5" creationId="{914509D9-853C-452A-BDAF-A2392328C382}"/>
          </ac:spMkLst>
        </pc:spChg>
        <pc:spChg chg="add del mod">
          <ac:chgData name="Cynthia Burke" userId="c7c0d2c0-389d-4840-9ed0-b3dbec57599c" providerId="ADAL" clId="{8222557E-1016-444E-8AA2-670E380B31F7}" dt="2020-07-09T18:49:38.686" v="1715" actId="478"/>
          <ac:spMkLst>
            <pc:docMk/>
            <pc:sldMk cId="242938420" sldId="1674"/>
            <ac:spMk id="6" creationId="{A8CBA76F-43DB-4E11-A7A5-65A1E5E58168}"/>
          </ac:spMkLst>
        </pc:spChg>
      </pc:sldChg>
      <pc:sldChg chg="addSp modSp add ord">
        <pc:chgData name="Cynthia Burke" userId="c7c0d2c0-389d-4840-9ed0-b3dbec57599c" providerId="ADAL" clId="{8222557E-1016-444E-8AA2-670E380B31F7}" dt="2020-07-16T16:50:49.632" v="4278" actId="1076"/>
        <pc:sldMkLst>
          <pc:docMk/>
          <pc:sldMk cId="3212593071" sldId="1675"/>
        </pc:sldMkLst>
        <pc:spChg chg="add mod">
          <ac:chgData name="Cynthia Burke" userId="c7c0d2c0-389d-4840-9ed0-b3dbec57599c" providerId="ADAL" clId="{8222557E-1016-444E-8AA2-670E380B31F7}" dt="2020-07-16T16:50:42.507" v="4276" actId="20577"/>
          <ac:spMkLst>
            <pc:docMk/>
            <pc:sldMk cId="3212593071" sldId="1675"/>
            <ac:spMk id="4" creationId="{B1D579F7-3EEA-4346-AAEA-0996728D0F6D}"/>
          </ac:spMkLst>
        </pc:spChg>
        <pc:picChg chg="add mod modCrop">
          <ac:chgData name="Cynthia Burke" userId="c7c0d2c0-389d-4840-9ed0-b3dbec57599c" providerId="ADAL" clId="{8222557E-1016-444E-8AA2-670E380B31F7}" dt="2020-07-16T16:50:46.289" v="4277" actId="1076"/>
          <ac:picMkLst>
            <pc:docMk/>
            <pc:sldMk cId="3212593071" sldId="1675"/>
            <ac:picMk id="3" creationId="{44566734-0CA6-4A23-9EE0-FA77ADA00C62}"/>
          </ac:picMkLst>
        </pc:picChg>
        <pc:picChg chg="add mod">
          <ac:chgData name="Cynthia Burke" userId="c7c0d2c0-389d-4840-9ed0-b3dbec57599c" providerId="ADAL" clId="{8222557E-1016-444E-8AA2-670E380B31F7}" dt="2020-07-16T16:50:49.632" v="4278" actId="1076"/>
          <ac:picMkLst>
            <pc:docMk/>
            <pc:sldMk cId="3212593071" sldId="1675"/>
            <ac:picMk id="5" creationId="{0A8CC7C5-D337-41F5-A98D-DE40B59A5977}"/>
          </ac:picMkLst>
        </pc:picChg>
      </pc:sldChg>
      <pc:sldChg chg="modSp add ord">
        <pc:chgData name="Cynthia Burke" userId="c7c0d2c0-389d-4840-9ed0-b3dbec57599c" providerId="ADAL" clId="{8222557E-1016-444E-8AA2-670E380B31F7}" dt="2020-07-16T16:00:17.904" v="4194"/>
        <pc:sldMkLst>
          <pc:docMk/>
          <pc:sldMk cId="3955608743" sldId="1676"/>
        </pc:sldMkLst>
        <pc:spChg chg="mod">
          <ac:chgData name="Cynthia Burke" userId="c7c0d2c0-389d-4840-9ed0-b3dbec57599c" providerId="ADAL" clId="{8222557E-1016-444E-8AA2-670E380B31F7}" dt="2020-07-09T20:58:43.142" v="2248" actId="1076"/>
          <ac:spMkLst>
            <pc:docMk/>
            <pc:sldMk cId="3955608743" sldId="1676"/>
            <ac:spMk id="4" creationId="{B1D579F7-3EEA-4346-AAEA-0996728D0F6D}"/>
          </ac:spMkLst>
        </pc:spChg>
      </pc:sldChg>
      <pc:sldChg chg="addSp delSp modSp add ord">
        <pc:chgData name="Cynthia Burke" userId="c7c0d2c0-389d-4840-9ed0-b3dbec57599c" providerId="ADAL" clId="{8222557E-1016-444E-8AA2-670E380B31F7}" dt="2020-07-15T21:43:11.252" v="3634" actId="1076"/>
        <pc:sldMkLst>
          <pc:docMk/>
          <pc:sldMk cId="442254814" sldId="1677"/>
        </pc:sldMkLst>
        <pc:spChg chg="add mod">
          <ac:chgData name="Cynthia Burke" userId="c7c0d2c0-389d-4840-9ed0-b3dbec57599c" providerId="ADAL" clId="{8222557E-1016-444E-8AA2-670E380B31F7}" dt="2020-07-09T19:26:18.962" v="1748" actId="1076"/>
          <ac:spMkLst>
            <pc:docMk/>
            <pc:sldMk cId="442254814" sldId="1677"/>
            <ac:spMk id="4" creationId="{01CE5E4E-960D-486D-9A38-8DFA74A5CD13}"/>
          </ac:spMkLst>
        </pc:spChg>
        <pc:picChg chg="add del mod ord">
          <ac:chgData name="Cynthia Burke" userId="c7c0d2c0-389d-4840-9ed0-b3dbec57599c" providerId="ADAL" clId="{8222557E-1016-444E-8AA2-670E380B31F7}" dt="2020-07-15T21:42:41.098" v="3633" actId="478"/>
          <ac:picMkLst>
            <pc:docMk/>
            <pc:sldMk cId="442254814" sldId="1677"/>
            <ac:picMk id="3" creationId="{AFE30C68-F29D-4239-BB86-D9FCDC3CA073}"/>
          </ac:picMkLst>
        </pc:picChg>
        <pc:picChg chg="add mod">
          <ac:chgData name="Cynthia Burke" userId="c7c0d2c0-389d-4840-9ed0-b3dbec57599c" providerId="ADAL" clId="{8222557E-1016-444E-8AA2-670E380B31F7}" dt="2020-07-15T21:43:11.252" v="3634" actId="1076"/>
          <ac:picMkLst>
            <pc:docMk/>
            <pc:sldMk cId="442254814" sldId="1677"/>
            <ac:picMk id="5" creationId="{079B402E-31DF-461A-88BD-7D7B6D0CC69B}"/>
          </ac:picMkLst>
        </pc:picChg>
      </pc:sldChg>
      <pc:sldChg chg="modSp add ord modTransition">
        <pc:chgData name="Cynthia Burke" userId="c7c0d2c0-389d-4840-9ed0-b3dbec57599c" providerId="ADAL" clId="{8222557E-1016-444E-8AA2-670E380B31F7}" dt="2020-07-15T21:26:09.420" v="3622"/>
        <pc:sldMkLst>
          <pc:docMk/>
          <pc:sldMk cId="2853467599" sldId="1680"/>
        </pc:sldMkLst>
        <pc:spChg chg="mod">
          <ac:chgData name="Cynthia Burke" userId="c7c0d2c0-389d-4840-9ed0-b3dbec57599c" providerId="ADAL" clId="{8222557E-1016-444E-8AA2-670E380B31F7}" dt="2020-07-14T12:04:47.191" v="2380" actId="27636"/>
          <ac:spMkLst>
            <pc:docMk/>
            <pc:sldMk cId="2853467599" sldId="1680"/>
            <ac:spMk id="3" creationId="{FA0F9967-CF73-49DD-B772-B285E82E80DE}"/>
          </ac:spMkLst>
        </pc:spChg>
        <pc:spChg chg="mod">
          <ac:chgData name="Cynthia Burke" userId="c7c0d2c0-389d-4840-9ed0-b3dbec57599c" providerId="ADAL" clId="{8222557E-1016-444E-8AA2-670E380B31F7}" dt="2020-07-14T12:04:43.715" v="2378" actId="1076"/>
          <ac:spMkLst>
            <pc:docMk/>
            <pc:sldMk cId="2853467599" sldId="1680"/>
            <ac:spMk id="5" creationId="{914509D9-853C-452A-BDAF-A2392328C382}"/>
          </ac:spMkLst>
        </pc:spChg>
      </pc:sldChg>
      <pc:sldChg chg="addSp delSp modSp add ord">
        <pc:chgData name="Cynthia Burke" userId="c7c0d2c0-389d-4840-9ed0-b3dbec57599c" providerId="ADAL" clId="{8222557E-1016-444E-8AA2-670E380B31F7}" dt="2020-07-16T16:48:32.980" v="4238" actId="1076"/>
        <pc:sldMkLst>
          <pc:docMk/>
          <pc:sldMk cId="312981865" sldId="1681"/>
        </pc:sldMkLst>
        <pc:spChg chg="add del mod">
          <ac:chgData name="Cynthia Burke" userId="c7c0d2c0-389d-4840-9ed0-b3dbec57599c" providerId="ADAL" clId="{8222557E-1016-444E-8AA2-670E380B31F7}" dt="2020-07-09T19:26:43.053" v="1753" actId="478"/>
          <ac:spMkLst>
            <pc:docMk/>
            <pc:sldMk cId="312981865" sldId="1681"/>
            <ac:spMk id="4" creationId="{750B3673-B38D-4734-BE2A-3FA576B02AEA}"/>
          </ac:spMkLst>
        </pc:spChg>
        <pc:spChg chg="add del">
          <ac:chgData name="Cynthia Burke" userId="c7c0d2c0-389d-4840-9ed0-b3dbec57599c" providerId="ADAL" clId="{8222557E-1016-444E-8AA2-670E380B31F7}" dt="2020-07-09T19:26:38.654" v="1751"/>
          <ac:spMkLst>
            <pc:docMk/>
            <pc:sldMk cId="312981865" sldId="1681"/>
            <ac:spMk id="5" creationId="{E37BA68F-96D3-4248-B934-426F1772577C}"/>
          </ac:spMkLst>
        </pc:spChg>
        <pc:spChg chg="add mod">
          <ac:chgData name="Cynthia Burke" userId="c7c0d2c0-389d-4840-9ed0-b3dbec57599c" providerId="ADAL" clId="{8222557E-1016-444E-8AA2-670E380B31F7}" dt="2020-07-16T16:48:19.308" v="4236" actId="14100"/>
          <ac:spMkLst>
            <pc:docMk/>
            <pc:sldMk cId="312981865" sldId="1681"/>
            <ac:spMk id="6" creationId="{C22191A7-B324-4B3E-A90C-95E468607940}"/>
          </ac:spMkLst>
        </pc:spChg>
        <pc:picChg chg="add del mod modCrop">
          <ac:chgData name="Cynthia Burke" userId="c7c0d2c0-389d-4840-9ed0-b3dbec57599c" providerId="ADAL" clId="{8222557E-1016-444E-8AA2-670E380B31F7}" dt="2020-07-16T16:47:43.123" v="4224" actId="478"/>
          <ac:picMkLst>
            <pc:docMk/>
            <pc:sldMk cId="312981865" sldId="1681"/>
            <ac:picMk id="3" creationId="{6E85A07B-1D45-47F5-8610-CB60B50244E6}"/>
          </ac:picMkLst>
        </pc:picChg>
        <pc:picChg chg="add mod">
          <ac:chgData name="Cynthia Burke" userId="c7c0d2c0-389d-4840-9ed0-b3dbec57599c" providerId="ADAL" clId="{8222557E-1016-444E-8AA2-670E380B31F7}" dt="2020-07-16T16:48:08.077" v="4233" actId="1076"/>
          <ac:picMkLst>
            <pc:docMk/>
            <pc:sldMk cId="312981865" sldId="1681"/>
            <ac:picMk id="4" creationId="{C0CFCE85-B75D-4284-AA98-A78204626472}"/>
          </ac:picMkLst>
        </pc:picChg>
        <pc:picChg chg="add mod">
          <ac:chgData name="Cynthia Burke" userId="c7c0d2c0-389d-4840-9ed0-b3dbec57599c" providerId="ADAL" clId="{8222557E-1016-444E-8AA2-670E380B31F7}" dt="2020-07-16T16:48:05.989" v="4232" actId="1076"/>
          <ac:picMkLst>
            <pc:docMk/>
            <pc:sldMk cId="312981865" sldId="1681"/>
            <ac:picMk id="5" creationId="{0DB06435-A287-4443-8ACE-82A33A9F0061}"/>
          </ac:picMkLst>
        </pc:picChg>
        <pc:picChg chg="add mod">
          <ac:chgData name="Cynthia Burke" userId="c7c0d2c0-389d-4840-9ed0-b3dbec57599c" providerId="ADAL" clId="{8222557E-1016-444E-8AA2-670E380B31F7}" dt="2020-07-16T16:48:32.980" v="4238" actId="1076"/>
          <ac:picMkLst>
            <pc:docMk/>
            <pc:sldMk cId="312981865" sldId="1681"/>
            <ac:picMk id="7" creationId="{7B1CE0C1-159D-4DD7-A151-66B853E9A69A}"/>
          </ac:picMkLst>
        </pc:picChg>
      </pc:sldChg>
      <pc:sldChg chg="addSp delSp modSp add ord modTransition">
        <pc:chgData name="Cynthia Burke" userId="c7c0d2c0-389d-4840-9ed0-b3dbec57599c" providerId="ADAL" clId="{8222557E-1016-444E-8AA2-670E380B31F7}" dt="2020-07-16T11:20:48.948" v="3819"/>
        <pc:sldMkLst>
          <pc:docMk/>
          <pc:sldMk cId="1587755440" sldId="1682"/>
        </pc:sldMkLst>
        <pc:spChg chg="add del">
          <ac:chgData name="Cynthia Burke" userId="c7c0d2c0-389d-4840-9ed0-b3dbec57599c" providerId="ADAL" clId="{8222557E-1016-444E-8AA2-670E380B31F7}" dt="2020-07-09T19:26:50.250" v="1755" actId="478"/>
          <ac:spMkLst>
            <pc:docMk/>
            <pc:sldMk cId="1587755440" sldId="1682"/>
            <ac:spMk id="4" creationId="{515D8286-30B9-4576-81AD-BE01E26DEE6E}"/>
          </ac:spMkLst>
        </pc:spChg>
        <pc:spChg chg="add">
          <ac:chgData name="Cynthia Burke" userId="c7c0d2c0-389d-4840-9ed0-b3dbec57599c" providerId="ADAL" clId="{8222557E-1016-444E-8AA2-670E380B31F7}" dt="2020-07-09T19:26:51.543" v="1756"/>
          <ac:spMkLst>
            <pc:docMk/>
            <pc:sldMk cId="1587755440" sldId="1682"/>
            <ac:spMk id="5" creationId="{486F7F57-2BAB-4D3C-87E9-72EE7DCFF64B}"/>
          </ac:spMkLst>
        </pc:spChg>
        <pc:picChg chg="add mod">
          <ac:chgData name="Cynthia Burke" userId="c7c0d2c0-389d-4840-9ed0-b3dbec57599c" providerId="ADAL" clId="{8222557E-1016-444E-8AA2-670E380B31F7}" dt="2020-07-09T21:15:14.550" v="2277" actId="1076"/>
          <ac:picMkLst>
            <pc:docMk/>
            <pc:sldMk cId="1587755440" sldId="1682"/>
            <ac:picMk id="3" creationId="{1111A17D-83AC-49E5-AD7F-DEF819161B6C}"/>
          </ac:picMkLst>
        </pc:picChg>
      </pc:sldChg>
      <pc:sldChg chg="addSp delSp modSp add">
        <pc:chgData name="Cynthia Burke" userId="c7c0d2c0-389d-4840-9ed0-b3dbec57599c" providerId="ADAL" clId="{8222557E-1016-444E-8AA2-670E380B31F7}" dt="2020-07-15T16:38:12.005" v="2987" actId="207"/>
        <pc:sldMkLst>
          <pc:docMk/>
          <pc:sldMk cId="2228885116" sldId="1683"/>
        </pc:sldMkLst>
        <pc:spChg chg="add mod">
          <ac:chgData name="Cynthia Burke" userId="c7c0d2c0-389d-4840-9ed0-b3dbec57599c" providerId="ADAL" clId="{8222557E-1016-444E-8AA2-670E380B31F7}" dt="2020-07-15T16:38:12.005" v="2987" actId="207"/>
          <ac:spMkLst>
            <pc:docMk/>
            <pc:sldMk cId="2228885116" sldId="1683"/>
            <ac:spMk id="5" creationId="{191CB8F7-D9C5-43C1-A5EA-5E00D3001DBF}"/>
          </ac:spMkLst>
        </pc:spChg>
        <pc:picChg chg="add del mod modCrop">
          <ac:chgData name="Cynthia Burke" userId="c7c0d2c0-389d-4840-9ed0-b3dbec57599c" providerId="ADAL" clId="{8222557E-1016-444E-8AA2-670E380B31F7}" dt="2020-07-15T16:36:33.434" v="2957" actId="478"/>
          <ac:picMkLst>
            <pc:docMk/>
            <pc:sldMk cId="2228885116" sldId="1683"/>
            <ac:picMk id="3" creationId="{0B51666E-3356-4F66-824E-EFC3297F2361}"/>
          </ac:picMkLst>
        </pc:picChg>
        <pc:picChg chg="add mod">
          <ac:chgData name="Cynthia Burke" userId="c7c0d2c0-389d-4840-9ed0-b3dbec57599c" providerId="ADAL" clId="{8222557E-1016-444E-8AA2-670E380B31F7}" dt="2020-07-15T16:36:41.378" v="2960" actId="1076"/>
          <ac:picMkLst>
            <pc:docMk/>
            <pc:sldMk cId="2228885116" sldId="1683"/>
            <ac:picMk id="4" creationId="{C83B3091-55FD-428F-92FC-EBA6364F1E1A}"/>
          </ac:picMkLst>
        </pc:picChg>
      </pc:sldChg>
      <pc:sldChg chg="addSp modSp add">
        <pc:chgData name="Cynthia Burke" userId="c7c0d2c0-389d-4840-9ed0-b3dbec57599c" providerId="ADAL" clId="{8222557E-1016-444E-8AA2-670E380B31F7}" dt="2020-07-09T19:36:33.821" v="1767" actId="1076"/>
        <pc:sldMkLst>
          <pc:docMk/>
          <pc:sldMk cId="3691363518" sldId="1684"/>
        </pc:sldMkLst>
        <pc:picChg chg="add mod">
          <ac:chgData name="Cynthia Burke" userId="c7c0d2c0-389d-4840-9ed0-b3dbec57599c" providerId="ADAL" clId="{8222557E-1016-444E-8AA2-670E380B31F7}" dt="2020-07-09T19:36:33.821" v="1767" actId="1076"/>
          <ac:picMkLst>
            <pc:docMk/>
            <pc:sldMk cId="3691363518" sldId="1684"/>
            <ac:picMk id="3" creationId="{D0B0FEA5-865E-4AE6-8835-602CA5BBEC95}"/>
          </ac:picMkLst>
        </pc:picChg>
      </pc:sldChg>
      <pc:sldChg chg="addSp delSp modSp add">
        <pc:chgData name="Cynthia Burke" userId="c7c0d2c0-389d-4840-9ed0-b3dbec57599c" providerId="ADAL" clId="{8222557E-1016-444E-8AA2-670E380B31F7}" dt="2020-07-09T19:47:39.948" v="1776" actId="1076"/>
        <pc:sldMkLst>
          <pc:docMk/>
          <pc:sldMk cId="55550424" sldId="1685"/>
        </pc:sldMkLst>
        <pc:picChg chg="add del mod">
          <ac:chgData name="Cynthia Burke" userId="c7c0d2c0-389d-4840-9ed0-b3dbec57599c" providerId="ADAL" clId="{8222557E-1016-444E-8AA2-670E380B31F7}" dt="2020-07-09T19:47:39.948" v="1776" actId="1076"/>
          <ac:picMkLst>
            <pc:docMk/>
            <pc:sldMk cId="55550424" sldId="1685"/>
            <ac:picMk id="3" creationId="{D75B99B9-E465-42B8-B7EC-D5D72E2B0B69}"/>
          </ac:picMkLst>
        </pc:picChg>
      </pc:sldChg>
      <pc:sldChg chg="addSp modSp add">
        <pc:chgData name="Cynthia Burke" userId="c7c0d2c0-389d-4840-9ed0-b3dbec57599c" providerId="ADAL" clId="{8222557E-1016-444E-8AA2-670E380B31F7}" dt="2020-07-16T15:57:54.026" v="4191" actId="14100"/>
        <pc:sldMkLst>
          <pc:docMk/>
          <pc:sldMk cId="1534504004" sldId="1686"/>
        </pc:sldMkLst>
        <pc:spChg chg="add mod">
          <ac:chgData name="Cynthia Burke" userId="c7c0d2c0-389d-4840-9ed0-b3dbec57599c" providerId="ADAL" clId="{8222557E-1016-444E-8AA2-670E380B31F7}" dt="2020-07-09T19:49:36.464" v="1805" actId="20577"/>
          <ac:spMkLst>
            <pc:docMk/>
            <pc:sldMk cId="1534504004" sldId="1686"/>
            <ac:spMk id="4" creationId="{08F749C6-7C40-4D7A-9B33-D0CD2DC0ECA0}"/>
          </ac:spMkLst>
        </pc:spChg>
        <pc:picChg chg="add mod modCrop">
          <ac:chgData name="Cynthia Burke" userId="c7c0d2c0-389d-4840-9ed0-b3dbec57599c" providerId="ADAL" clId="{8222557E-1016-444E-8AA2-670E380B31F7}" dt="2020-07-16T15:57:54.026" v="4191" actId="14100"/>
          <ac:picMkLst>
            <pc:docMk/>
            <pc:sldMk cId="1534504004" sldId="1686"/>
            <ac:picMk id="3" creationId="{DB9E7C00-E1B4-4701-B7E4-11FEAE5D62BF}"/>
          </ac:picMkLst>
        </pc:picChg>
      </pc:sldChg>
      <pc:sldChg chg="addSp delSp modSp add ord">
        <pc:chgData name="Cynthia Burke" userId="c7c0d2c0-389d-4840-9ed0-b3dbec57599c" providerId="ADAL" clId="{8222557E-1016-444E-8AA2-670E380B31F7}" dt="2020-07-15T16:53:06.670" v="3357" actId="1076"/>
        <pc:sldMkLst>
          <pc:docMk/>
          <pc:sldMk cId="2577514660" sldId="1687"/>
        </pc:sldMkLst>
        <pc:spChg chg="add del mod">
          <ac:chgData name="Cynthia Burke" userId="c7c0d2c0-389d-4840-9ed0-b3dbec57599c" providerId="ADAL" clId="{8222557E-1016-444E-8AA2-670E380B31F7}" dt="2020-07-09T19:57:58.426" v="1811"/>
          <ac:spMkLst>
            <pc:docMk/>
            <pc:sldMk cId="2577514660" sldId="1687"/>
            <ac:spMk id="4" creationId="{8D08E211-1C4F-44CD-94D4-2FBA2153AB00}"/>
          </ac:spMkLst>
        </pc:spChg>
        <pc:spChg chg="add mod">
          <ac:chgData name="Cynthia Burke" userId="c7c0d2c0-389d-4840-9ed0-b3dbec57599c" providerId="ADAL" clId="{8222557E-1016-444E-8AA2-670E380B31F7}" dt="2020-07-15T16:52:43.096" v="3354" actId="1076"/>
          <ac:spMkLst>
            <pc:docMk/>
            <pc:sldMk cId="2577514660" sldId="1687"/>
            <ac:spMk id="6" creationId="{0A498BAD-A375-4405-82B3-DEDED0D25A6F}"/>
          </ac:spMkLst>
        </pc:spChg>
        <pc:picChg chg="add del">
          <ac:chgData name="Cynthia Burke" userId="c7c0d2c0-389d-4840-9ed0-b3dbec57599c" providerId="ADAL" clId="{8222557E-1016-444E-8AA2-670E380B31F7}" dt="2020-07-09T20:00:05.719" v="2049" actId="478"/>
          <ac:picMkLst>
            <pc:docMk/>
            <pc:sldMk cId="2577514660" sldId="1687"/>
            <ac:picMk id="3" creationId="{8CF16280-8104-45A2-AC77-8B44B36FBAB1}"/>
          </ac:picMkLst>
        </pc:picChg>
        <pc:picChg chg="add mod modCrop">
          <ac:chgData name="Cynthia Burke" userId="c7c0d2c0-389d-4840-9ed0-b3dbec57599c" providerId="ADAL" clId="{8222557E-1016-444E-8AA2-670E380B31F7}" dt="2020-07-15T16:53:06.670" v="3357" actId="1076"/>
          <ac:picMkLst>
            <pc:docMk/>
            <pc:sldMk cId="2577514660" sldId="1687"/>
            <ac:picMk id="3" creationId="{AE0A04B1-523C-4C9C-B81B-65BEDF12265D}"/>
          </ac:picMkLst>
        </pc:picChg>
        <pc:picChg chg="add mod">
          <ac:chgData name="Cynthia Burke" userId="c7c0d2c0-389d-4840-9ed0-b3dbec57599c" providerId="ADAL" clId="{8222557E-1016-444E-8AA2-670E380B31F7}" dt="2020-07-09T20:01:49.599" v="2061" actId="1076"/>
          <ac:picMkLst>
            <pc:docMk/>
            <pc:sldMk cId="2577514660" sldId="1687"/>
            <ac:picMk id="5" creationId="{246C562B-B948-41B8-BDEA-60F69A0618F4}"/>
          </ac:picMkLst>
        </pc:picChg>
      </pc:sldChg>
      <pc:sldChg chg="addSp delSp modSp add">
        <pc:chgData name="Cynthia Burke" userId="c7c0d2c0-389d-4840-9ed0-b3dbec57599c" providerId="ADAL" clId="{8222557E-1016-444E-8AA2-670E380B31F7}" dt="2020-07-15T17:14:26.541" v="3410" actId="114"/>
        <pc:sldMkLst>
          <pc:docMk/>
          <pc:sldMk cId="3869975059" sldId="1688"/>
        </pc:sldMkLst>
        <pc:spChg chg="add mod">
          <ac:chgData name="Cynthia Burke" userId="c7c0d2c0-389d-4840-9ed0-b3dbec57599c" providerId="ADAL" clId="{8222557E-1016-444E-8AA2-670E380B31F7}" dt="2020-07-15T17:14:26.541" v="3410" actId="114"/>
          <ac:spMkLst>
            <pc:docMk/>
            <pc:sldMk cId="3869975059" sldId="1688"/>
            <ac:spMk id="4" creationId="{EF5BC606-1707-4221-AD2E-F3087E56DD0A}"/>
          </ac:spMkLst>
        </pc:spChg>
        <pc:picChg chg="add del mod modCrop">
          <ac:chgData name="Cynthia Burke" userId="c7c0d2c0-389d-4840-9ed0-b3dbec57599c" providerId="ADAL" clId="{8222557E-1016-444E-8AA2-670E380B31F7}" dt="2020-07-15T17:13:48.500" v="3360" actId="478"/>
          <ac:picMkLst>
            <pc:docMk/>
            <pc:sldMk cId="3869975059" sldId="1688"/>
            <ac:picMk id="3" creationId="{7D474DA3-B123-4987-BA5B-B2F05E795AC2}"/>
          </ac:picMkLst>
        </pc:picChg>
        <pc:picChg chg="add mod">
          <ac:chgData name="Cynthia Burke" userId="c7c0d2c0-389d-4840-9ed0-b3dbec57599c" providerId="ADAL" clId="{8222557E-1016-444E-8AA2-670E380B31F7}" dt="2020-07-15T13:33:35.022" v="2511" actId="14100"/>
          <ac:picMkLst>
            <pc:docMk/>
            <pc:sldMk cId="3869975059" sldId="1688"/>
            <ac:picMk id="5" creationId="{8612A892-1F08-4C04-9747-893B911139FC}"/>
          </ac:picMkLst>
        </pc:picChg>
      </pc:sldChg>
      <pc:sldChg chg="addSp delSp modSp add ord modTransition">
        <pc:chgData name="Cynthia Burke" userId="c7c0d2c0-389d-4840-9ed0-b3dbec57599c" providerId="ADAL" clId="{8222557E-1016-444E-8AA2-670E380B31F7}" dt="2020-07-15T21:34:26.801" v="3623"/>
        <pc:sldMkLst>
          <pc:docMk/>
          <pc:sldMk cId="3616268006" sldId="1689"/>
        </pc:sldMkLst>
        <pc:spChg chg="add del mod">
          <ac:chgData name="Cynthia Burke" userId="c7c0d2c0-389d-4840-9ed0-b3dbec57599c" providerId="ADAL" clId="{8222557E-1016-444E-8AA2-670E380B31F7}" dt="2020-07-09T20:52:37.701" v="2203" actId="478"/>
          <ac:spMkLst>
            <pc:docMk/>
            <pc:sldMk cId="3616268006" sldId="1689"/>
            <ac:spMk id="3" creationId="{8315491D-CDD5-4F52-B163-A11A05863A3D}"/>
          </ac:spMkLst>
        </pc:spChg>
        <pc:spChg chg="add mod">
          <ac:chgData name="Cynthia Burke" userId="c7c0d2c0-389d-4840-9ed0-b3dbec57599c" providerId="ADAL" clId="{8222557E-1016-444E-8AA2-670E380B31F7}" dt="2020-07-09T20:56:39.245" v="2243" actId="6549"/>
          <ac:spMkLst>
            <pc:docMk/>
            <pc:sldMk cId="3616268006" sldId="1689"/>
            <ac:spMk id="6" creationId="{263889C4-2781-43A9-BD5A-19716A076FA1}"/>
          </ac:spMkLst>
        </pc:spChg>
        <pc:graphicFrameChg chg="add del mod">
          <ac:chgData name="Cynthia Burke" userId="c7c0d2c0-389d-4840-9ed0-b3dbec57599c" providerId="ADAL" clId="{8222557E-1016-444E-8AA2-670E380B31F7}" dt="2020-07-09T20:53:19.482" v="2207" actId="478"/>
          <ac:graphicFrameMkLst>
            <pc:docMk/>
            <pc:sldMk cId="3616268006" sldId="1689"/>
            <ac:graphicFrameMk id="4" creationId="{D8074AF8-EF62-49CF-A603-11BA10FBF9BB}"/>
          </ac:graphicFrameMkLst>
        </pc:graphicFrameChg>
        <pc:graphicFrameChg chg="add del">
          <ac:chgData name="Cynthia Burke" userId="c7c0d2c0-389d-4840-9ed0-b3dbec57599c" providerId="ADAL" clId="{8222557E-1016-444E-8AA2-670E380B31F7}" dt="2020-07-09T20:53:13.724" v="2206" actId="478"/>
          <ac:graphicFrameMkLst>
            <pc:docMk/>
            <pc:sldMk cId="3616268006" sldId="1689"/>
            <ac:graphicFrameMk id="5" creationId="{60A51631-43C9-4BA5-83A0-AEC07002E582}"/>
          </ac:graphicFrameMkLst>
        </pc:graphicFrameChg>
      </pc:sldChg>
      <pc:sldChg chg="addSp modSp add modNotesTx">
        <pc:chgData name="Cynthia Burke" userId="c7c0d2c0-389d-4840-9ed0-b3dbec57599c" providerId="ADAL" clId="{8222557E-1016-444E-8AA2-670E380B31F7}" dt="2020-07-15T15:27:38.963" v="2955" actId="20577"/>
        <pc:sldMkLst>
          <pc:docMk/>
          <pc:sldMk cId="206157550" sldId="1690"/>
        </pc:sldMkLst>
        <pc:picChg chg="add mod">
          <ac:chgData name="Cynthia Burke" userId="c7c0d2c0-389d-4840-9ed0-b3dbec57599c" providerId="ADAL" clId="{8222557E-1016-444E-8AA2-670E380B31F7}" dt="2020-07-09T21:00:59.327" v="2254" actId="1076"/>
          <ac:picMkLst>
            <pc:docMk/>
            <pc:sldMk cId="206157550" sldId="1690"/>
            <ac:picMk id="3" creationId="{CC767B52-2622-4584-AE2A-9DA6B9EB42C2}"/>
          </ac:picMkLst>
        </pc:picChg>
      </pc:sldChg>
      <pc:sldChg chg="addSp modSp add">
        <pc:chgData name="Cynthia Burke" userId="c7c0d2c0-389d-4840-9ed0-b3dbec57599c" providerId="ADAL" clId="{8222557E-1016-444E-8AA2-670E380B31F7}" dt="2020-07-09T21:13:21.902" v="2260" actId="1076"/>
        <pc:sldMkLst>
          <pc:docMk/>
          <pc:sldMk cId="2901073723" sldId="1691"/>
        </pc:sldMkLst>
        <pc:picChg chg="add mod modCrop">
          <ac:chgData name="Cynthia Burke" userId="c7c0d2c0-389d-4840-9ed0-b3dbec57599c" providerId="ADAL" clId="{8222557E-1016-444E-8AA2-670E380B31F7}" dt="2020-07-09T21:13:21.902" v="2260" actId="1076"/>
          <ac:picMkLst>
            <pc:docMk/>
            <pc:sldMk cId="2901073723" sldId="1691"/>
            <ac:picMk id="3" creationId="{609C578A-B22D-43AC-8C22-A70967E9B9A6}"/>
          </ac:picMkLst>
        </pc:picChg>
      </pc:sldChg>
      <pc:sldChg chg="addSp modSp add">
        <pc:chgData name="Cynthia Burke" userId="c7c0d2c0-389d-4840-9ed0-b3dbec57599c" providerId="ADAL" clId="{8222557E-1016-444E-8AA2-670E380B31F7}" dt="2020-07-17T17:49:44.146" v="4398" actId="113"/>
        <pc:sldMkLst>
          <pc:docMk/>
          <pc:sldMk cId="995882340" sldId="1692"/>
        </pc:sldMkLst>
        <pc:spChg chg="add mod">
          <ac:chgData name="Cynthia Burke" userId="c7c0d2c0-389d-4840-9ed0-b3dbec57599c" providerId="ADAL" clId="{8222557E-1016-444E-8AA2-670E380B31F7}" dt="2020-07-17T17:49:44.146" v="4398" actId="113"/>
          <ac:spMkLst>
            <pc:docMk/>
            <pc:sldMk cId="995882340" sldId="1692"/>
            <ac:spMk id="3" creationId="{001B0498-A3E1-4563-81BF-520A6578237E}"/>
          </ac:spMkLst>
        </pc:spChg>
      </pc:sldChg>
      <pc:sldChg chg="addSp modSp add">
        <pc:chgData name="Cynthia Burke" userId="c7c0d2c0-389d-4840-9ed0-b3dbec57599c" providerId="ADAL" clId="{8222557E-1016-444E-8AA2-670E380B31F7}" dt="2020-07-15T13:37:17.602" v="2538" actId="208"/>
        <pc:sldMkLst>
          <pc:docMk/>
          <pc:sldMk cId="3173957344" sldId="1693"/>
        </pc:sldMkLst>
        <pc:picChg chg="mod">
          <ac:chgData name="Cynthia Burke" userId="c7c0d2c0-389d-4840-9ed0-b3dbec57599c" providerId="ADAL" clId="{8222557E-1016-444E-8AA2-670E380B31F7}" dt="2020-07-15T13:35:22.705" v="2528" actId="1076"/>
          <ac:picMkLst>
            <pc:docMk/>
            <pc:sldMk cId="3173957344" sldId="1693"/>
            <ac:picMk id="5" creationId="{8612A892-1F08-4C04-9747-893B911139FC}"/>
          </ac:picMkLst>
        </pc:picChg>
        <pc:cxnChg chg="add mod">
          <ac:chgData name="Cynthia Burke" userId="c7c0d2c0-389d-4840-9ed0-b3dbec57599c" providerId="ADAL" clId="{8222557E-1016-444E-8AA2-670E380B31F7}" dt="2020-07-15T13:37:07.133" v="2537" actId="208"/>
          <ac:cxnSpMkLst>
            <pc:docMk/>
            <pc:sldMk cId="3173957344" sldId="1693"/>
            <ac:cxnSpMk id="7" creationId="{900753A7-FACF-4046-A24F-0FA3CED61D80}"/>
          </ac:cxnSpMkLst>
        </pc:cxnChg>
        <pc:cxnChg chg="add mod">
          <ac:chgData name="Cynthia Burke" userId="c7c0d2c0-389d-4840-9ed0-b3dbec57599c" providerId="ADAL" clId="{8222557E-1016-444E-8AA2-670E380B31F7}" dt="2020-07-15T13:37:17.602" v="2538" actId="208"/>
          <ac:cxnSpMkLst>
            <pc:docMk/>
            <pc:sldMk cId="3173957344" sldId="1693"/>
            <ac:cxnSpMk id="12" creationId="{969ADC97-3712-4ADE-BB1A-4BCE4EE58B72}"/>
          </ac:cxnSpMkLst>
        </pc:cxnChg>
      </pc:sldChg>
      <pc:sldChg chg="addSp delSp modSp del modAnim modNotesTx">
        <pc:chgData name="Cynthia Burke" userId="c7c0d2c0-389d-4840-9ed0-b3dbec57599c" providerId="ADAL" clId="{8222557E-1016-444E-8AA2-670E380B31F7}" dt="2020-07-15T15:26:02.425" v="2788" actId="20577"/>
        <pc:sldMkLst>
          <pc:docMk/>
          <pc:sldMk cId="0" sldId="1694"/>
        </pc:sldMkLst>
        <pc:spChg chg="add mod">
          <ac:chgData name="Cynthia Burke" userId="c7c0d2c0-389d-4840-9ed0-b3dbec57599c" providerId="ADAL" clId="{8222557E-1016-444E-8AA2-670E380B31F7}" dt="2020-07-15T15:05:22.375" v="2558" actId="207"/>
          <ac:spMkLst>
            <pc:docMk/>
            <pc:sldMk cId="0" sldId="1694"/>
            <ac:spMk id="2" creationId="{FA6A2E04-BA13-40C5-98B8-11468AE7CFA6}"/>
          </ac:spMkLst>
        </pc:spChg>
        <pc:spChg chg="add del mod">
          <ac:chgData name="Cynthia Burke" userId="c7c0d2c0-389d-4840-9ed0-b3dbec57599c" providerId="ADAL" clId="{8222557E-1016-444E-8AA2-670E380B31F7}" dt="2020-07-15T15:05:28.963" v="2559" actId="478"/>
          <ac:spMkLst>
            <pc:docMk/>
            <pc:sldMk cId="0" sldId="1694"/>
            <ac:spMk id="4" creationId="{3067825B-A4C9-4358-9862-A26C37750CC2}"/>
          </ac:spMkLst>
        </pc:spChg>
        <pc:spChg chg="del mod">
          <ac:chgData name="Cynthia Burke" userId="c7c0d2c0-389d-4840-9ed0-b3dbec57599c" providerId="ADAL" clId="{8222557E-1016-444E-8AA2-670E380B31F7}" dt="2020-07-15T15:05:00.763" v="2555" actId="478"/>
          <ac:spMkLst>
            <pc:docMk/>
            <pc:sldMk cId="0" sldId="1694"/>
            <ac:spMk id="61" creationId="{00000000-0000-0000-0000-000000000000}"/>
          </ac:spMkLst>
        </pc:spChg>
        <pc:spChg chg="mod">
          <ac:chgData name="Cynthia Burke" userId="c7c0d2c0-389d-4840-9ed0-b3dbec57599c" providerId="ADAL" clId="{8222557E-1016-444E-8AA2-670E380B31F7}" dt="2020-07-15T15:09:45.354" v="2584" actId="1076"/>
          <ac:spMkLst>
            <pc:docMk/>
            <pc:sldMk cId="0" sldId="1694"/>
            <ac:spMk id="62" creationId="{00000000-0000-0000-0000-000000000000}"/>
          </ac:spMkLst>
        </pc:spChg>
        <pc:spChg chg="mod">
          <ac:chgData name="Cynthia Burke" userId="c7c0d2c0-389d-4840-9ed0-b3dbec57599c" providerId="ADAL" clId="{8222557E-1016-444E-8AA2-670E380B31F7}" dt="2020-07-15T15:07:15.871" v="2562" actId="1076"/>
          <ac:spMkLst>
            <pc:docMk/>
            <pc:sldMk cId="0" sldId="1694"/>
            <ac:spMk id="63" creationId="{00000000-0000-0000-0000-000000000000}"/>
          </ac:spMkLst>
        </pc:spChg>
        <pc:spChg chg="mod">
          <ac:chgData name="Cynthia Burke" userId="c7c0d2c0-389d-4840-9ed0-b3dbec57599c" providerId="ADAL" clId="{8222557E-1016-444E-8AA2-670E380B31F7}" dt="2020-07-15T15:09:50.392" v="2585" actId="1076"/>
          <ac:spMkLst>
            <pc:docMk/>
            <pc:sldMk cId="0" sldId="1694"/>
            <ac:spMk id="64" creationId="{00000000-0000-0000-0000-000000000000}"/>
          </ac:spMkLst>
        </pc:spChg>
      </pc:sldChg>
      <pc:sldChg chg="add">
        <pc:chgData name="Cynthia Burke" userId="c7c0d2c0-389d-4840-9ed0-b3dbec57599c" providerId="ADAL" clId="{8222557E-1016-444E-8AA2-670E380B31F7}" dt="2020-07-15T16:36:28.099" v="2956"/>
        <pc:sldMkLst>
          <pc:docMk/>
          <pc:sldMk cId="1437150677" sldId="1695"/>
        </pc:sldMkLst>
      </pc:sldChg>
      <pc:sldChg chg="modSp del">
        <pc:chgData name="Cynthia Burke" userId="c7c0d2c0-389d-4840-9ed0-b3dbec57599c" providerId="ADAL" clId="{8222557E-1016-444E-8AA2-670E380B31F7}" dt="2020-07-15T16:42:08.185" v="2993" actId="14100"/>
        <pc:sldMkLst>
          <pc:docMk/>
          <pc:sldMk cId="4121175004" sldId="1696"/>
        </pc:sldMkLst>
        <pc:picChg chg="mod">
          <ac:chgData name="Cynthia Burke" userId="c7c0d2c0-389d-4840-9ed0-b3dbec57599c" providerId="ADAL" clId="{8222557E-1016-444E-8AA2-670E380B31F7}" dt="2020-07-15T16:41:57.791" v="2991" actId="14100"/>
          <ac:picMkLst>
            <pc:docMk/>
            <pc:sldMk cId="4121175004" sldId="1696"/>
            <ac:picMk id="2" creationId="{00000000-0000-0000-0000-000000000000}"/>
          </ac:picMkLst>
        </pc:picChg>
        <pc:picChg chg="mod">
          <ac:chgData name="Cynthia Burke" userId="c7c0d2c0-389d-4840-9ed0-b3dbec57599c" providerId="ADAL" clId="{8222557E-1016-444E-8AA2-670E380B31F7}" dt="2020-07-15T16:42:08.185" v="2993" actId="14100"/>
          <ac:picMkLst>
            <pc:docMk/>
            <pc:sldMk cId="4121175004" sldId="1696"/>
            <ac:picMk id="11" creationId="{00000000-0000-0000-0000-000000000000}"/>
          </ac:picMkLst>
        </pc:picChg>
      </pc:sldChg>
      <pc:sldChg chg="add">
        <pc:chgData name="Cynthia Burke" userId="c7c0d2c0-389d-4840-9ed0-b3dbec57599c" providerId="ADAL" clId="{8222557E-1016-444E-8AA2-670E380B31F7}" dt="2020-07-15T16:47:05.430" v="2994"/>
        <pc:sldMkLst>
          <pc:docMk/>
          <pc:sldMk cId="2206409427" sldId="1697"/>
        </pc:sldMkLst>
      </pc:sldChg>
      <pc:sldChg chg="add">
        <pc:chgData name="Cynthia Burke" userId="c7c0d2c0-389d-4840-9ed0-b3dbec57599c" providerId="ADAL" clId="{8222557E-1016-444E-8AA2-670E380B31F7}" dt="2020-07-15T17:13:41.821" v="3359"/>
        <pc:sldMkLst>
          <pc:docMk/>
          <pc:sldMk cId="3470244240" sldId="1698"/>
        </pc:sldMkLst>
      </pc:sldChg>
      <pc:sldChg chg="modSp add del modTransition">
        <pc:chgData name="Cynthia Burke" userId="c7c0d2c0-389d-4840-9ed0-b3dbec57599c" providerId="ADAL" clId="{8222557E-1016-444E-8AA2-670E380B31F7}" dt="2020-07-16T14:52:35.589" v="4093" actId="6549"/>
        <pc:sldMkLst>
          <pc:docMk/>
          <pc:sldMk cId="1891761269" sldId="1699"/>
        </pc:sldMkLst>
        <pc:spChg chg="mod">
          <ac:chgData name="Cynthia Burke" userId="c7c0d2c0-389d-4840-9ed0-b3dbec57599c" providerId="ADAL" clId="{8222557E-1016-444E-8AA2-670E380B31F7}" dt="2020-07-15T21:07:13.070" v="3545" actId="1076"/>
          <ac:spMkLst>
            <pc:docMk/>
            <pc:sldMk cId="1891761269" sldId="1699"/>
            <ac:spMk id="2" creationId="{2BF33F8B-B902-48E6-BAF7-04A08A17E3E8}"/>
          </ac:spMkLst>
        </pc:spChg>
        <pc:spChg chg="mod">
          <ac:chgData name="Cynthia Burke" userId="c7c0d2c0-389d-4840-9ed0-b3dbec57599c" providerId="ADAL" clId="{8222557E-1016-444E-8AA2-670E380B31F7}" dt="2020-07-16T14:52:35.589" v="4093" actId="6549"/>
          <ac:spMkLst>
            <pc:docMk/>
            <pc:sldMk cId="1891761269" sldId="1699"/>
            <ac:spMk id="3" creationId="{FA0F9967-CF73-49DD-B772-B285E82E80DE}"/>
          </ac:spMkLst>
        </pc:spChg>
        <pc:spChg chg="mod">
          <ac:chgData name="Cynthia Burke" userId="c7c0d2c0-389d-4840-9ed0-b3dbec57599c" providerId="ADAL" clId="{8222557E-1016-444E-8AA2-670E380B31F7}" dt="2020-07-15T21:08:09.984" v="3553" actId="1076"/>
          <ac:spMkLst>
            <pc:docMk/>
            <pc:sldMk cId="1891761269" sldId="1699"/>
            <ac:spMk id="5" creationId="{914509D9-853C-452A-BDAF-A2392328C382}"/>
          </ac:spMkLst>
        </pc:spChg>
      </pc:sldChg>
      <pc:sldChg chg="addSp modSp add">
        <pc:chgData name="Cynthia Burke" userId="c7c0d2c0-389d-4840-9ed0-b3dbec57599c" providerId="ADAL" clId="{8222557E-1016-444E-8AA2-670E380B31F7}" dt="2020-07-16T16:45:16.468" v="4213" actId="1076"/>
        <pc:sldMkLst>
          <pc:docMk/>
          <pc:sldMk cId="2786726959" sldId="1700"/>
        </pc:sldMkLst>
        <pc:spChg chg="mod">
          <ac:chgData name="Cynthia Burke" userId="c7c0d2c0-389d-4840-9ed0-b3dbec57599c" providerId="ADAL" clId="{8222557E-1016-444E-8AA2-670E380B31F7}" dt="2020-07-16T16:45:16.468" v="4213" actId="1076"/>
          <ac:spMkLst>
            <pc:docMk/>
            <pc:sldMk cId="2786726959" sldId="1700"/>
            <ac:spMk id="4" creationId="{01CE5E4E-960D-486D-9A38-8DFA74A5CD13}"/>
          </ac:spMkLst>
        </pc:spChg>
        <pc:picChg chg="mod">
          <ac:chgData name="Cynthia Burke" userId="c7c0d2c0-389d-4840-9ed0-b3dbec57599c" providerId="ADAL" clId="{8222557E-1016-444E-8AA2-670E380B31F7}" dt="2020-07-16T16:44:49.292" v="4207" actId="1076"/>
          <ac:picMkLst>
            <pc:docMk/>
            <pc:sldMk cId="2786726959" sldId="1700"/>
            <ac:picMk id="3" creationId="{AFE30C68-F29D-4239-BB86-D9FCDC3CA073}"/>
          </ac:picMkLst>
        </pc:picChg>
        <pc:picChg chg="add mod">
          <ac:chgData name="Cynthia Burke" userId="c7c0d2c0-389d-4840-9ed0-b3dbec57599c" providerId="ADAL" clId="{8222557E-1016-444E-8AA2-670E380B31F7}" dt="2020-07-16T16:44:54.937" v="4210" actId="1076"/>
          <ac:picMkLst>
            <pc:docMk/>
            <pc:sldMk cId="2786726959" sldId="1700"/>
            <ac:picMk id="5" creationId="{CCF1D39E-1F15-4954-9DB8-B84A3035E02C}"/>
          </ac:picMkLst>
        </pc:picChg>
      </pc:sldChg>
      <pc:sldChg chg="addSp modSp add">
        <pc:chgData name="Cynthia Burke" userId="c7c0d2c0-389d-4840-9ed0-b3dbec57599c" providerId="ADAL" clId="{8222557E-1016-444E-8AA2-670E380B31F7}" dt="2020-07-16T11:20:12.976" v="3817" actId="1076"/>
        <pc:sldMkLst>
          <pc:docMk/>
          <pc:sldMk cId="2773418595" sldId="1702"/>
        </pc:sldMkLst>
        <pc:spChg chg="mod">
          <ac:chgData name="Cynthia Burke" userId="c7c0d2c0-389d-4840-9ed0-b3dbec57599c" providerId="ADAL" clId="{8222557E-1016-444E-8AA2-670E380B31F7}" dt="2020-07-16T11:20:12.976" v="3817" actId="1076"/>
          <ac:spMkLst>
            <pc:docMk/>
            <pc:sldMk cId="2773418595" sldId="1702"/>
            <ac:spMk id="3" creationId="{75FC8976-38F7-436C-A4ED-C345ED23D5F6}"/>
          </ac:spMkLst>
        </pc:spChg>
        <pc:picChg chg="add mod">
          <ac:chgData name="Cynthia Burke" userId="c7c0d2c0-389d-4840-9ed0-b3dbec57599c" providerId="ADAL" clId="{8222557E-1016-444E-8AA2-670E380B31F7}" dt="2020-07-15T21:48:54.937" v="3738" actId="1076"/>
          <ac:picMkLst>
            <pc:docMk/>
            <pc:sldMk cId="2773418595" sldId="1702"/>
            <ac:picMk id="4" creationId="{E8695DE5-C2E9-48E8-910F-4E4B1E562110}"/>
          </ac:picMkLst>
        </pc:picChg>
      </pc:sldChg>
      <pc:sldChg chg="addSp modSp add del">
        <pc:chgData name="Cynthia Burke" userId="c7c0d2c0-389d-4840-9ed0-b3dbec57599c" providerId="ADAL" clId="{8222557E-1016-444E-8AA2-670E380B31F7}" dt="2020-07-17T17:54:48.144" v="4453" actId="2696"/>
        <pc:sldMkLst>
          <pc:docMk/>
          <pc:sldMk cId="4244170240" sldId="1703"/>
        </pc:sldMkLst>
        <pc:spChg chg="add mod">
          <ac:chgData name="Cynthia Burke" userId="c7c0d2c0-389d-4840-9ed0-b3dbec57599c" providerId="ADAL" clId="{8222557E-1016-444E-8AA2-670E380B31F7}" dt="2020-07-17T17:53:57.862" v="4401" actId="14100"/>
          <ac:spMkLst>
            <pc:docMk/>
            <pc:sldMk cId="4244170240" sldId="1703"/>
            <ac:spMk id="3" creationId="{C087E37B-E4DF-4D27-8A8B-32A37F7E72D9}"/>
          </ac:spMkLst>
        </pc:spChg>
      </pc:sldChg>
      <pc:sldChg chg="add del ord">
        <pc:chgData name="Cynthia Burke" userId="c7c0d2c0-389d-4840-9ed0-b3dbec57599c" providerId="ADAL" clId="{8222557E-1016-444E-8AA2-670E380B31F7}" dt="2020-07-16T16:57:17.369" v="4394" actId="2696"/>
        <pc:sldMkLst>
          <pc:docMk/>
          <pc:sldMk cId="2494040971" sldId="17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8/3/2020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011098-ED5D-4CAF-A181-01E714DA8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950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2</a:t>
            </a:fld>
            <a:endParaRPr lang="en-US"/>
          </a:p>
        </p:txBody>
      </p:sp>
    </p:spTree>
    <p:extLst>
      <p:ext uri="{BB962C8B-B14F-4D97-AF65-F5344CB8AC3E}">
        <p14:creationId xmlns:p14="http://schemas.microsoft.com/office/powerpoint/2010/main" val="365413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15</a:t>
            </a:fld>
            <a:endParaRPr lang="en-US"/>
          </a:p>
        </p:txBody>
      </p:sp>
    </p:spTree>
    <p:extLst>
      <p:ext uri="{BB962C8B-B14F-4D97-AF65-F5344CB8AC3E}">
        <p14:creationId xmlns:p14="http://schemas.microsoft.com/office/powerpoint/2010/main" val="4096531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16</a:t>
            </a:fld>
            <a:endParaRPr lang="en-US"/>
          </a:p>
        </p:txBody>
      </p:sp>
    </p:spTree>
    <p:extLst>
      <p:ext uri="{BB962C8B-B14F-4D97-AF65-F5344CB8AC3E}">
        <p14:creationId xmlns:p14="http://schemas.microsoft.com/office/powerpoint/2010/main" val="1990964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rge Text Box">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434340" y="1219200"/>
            <a:ext cx="8275320" cy="50932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350"/>
            </a:lvl1pPr>
          </a:lstStyle>
          <a:p>
            <a:pPr lvl="0"/>
            <a:r>
              <a:rPr lang="en-US"/>
              <a:t>Click to edit Master title style</a:t>
            </a:r>
          </a:p>
        </p:txBody>
      </p:sp>
      <p:sp>
        <p:nvSpPr>
          <p:cNvPr id="15" name="Text Placeholder 14"/>
          <p:cNvSpPr>
            <a:spLocks noGrp="1"/>
          </p:cNvSpPr>
          <p:nvPr>
            <p:ph type="body" sz="quarter" idx="11" hasCustomPrompt="1"/>
          </p:nvPr>
        </p:nvSpPr>
        <p:spPr>
          <a:xfrm>
            <a:off x="312718" y="6432514"/>
            <a:ext cx="6934200" cy="304800"/>
          </a:xfrm>
        </p:spPr>
        <p:txBody>
          <a:bodyPr lIns="0" tIns="0" rIns="0" bIns="0" anchor="b" anchorCtr="0"/>
          <a:lstStyle>
            <a:lvl1pPr marL="0" indent="0">
              <a:buNone/>
              <a:defRPr sz="600" baseline="0"/>
            </a:lvl1pPr>
          </a:lstStyle>
          <a:p>
            <a:pPr lvl="0"/>
            <a:r>
              <a:rPr lang="en-US"/>
              <a:t>Click to edit source information</a:t>
            </a:r>
          </a:p>
        </p:txBody>
      </p:sp>
      <p:pic>
        <p:nvPicPr>
          <p:cNvPr id="5" name="Picture 4" descr="A close up of a sign&#10;&#10;Description generated with very high confidence">
            <a:extLst>
              <a:ext uri="{FF2B5EF4-FFF2-40B4-BE49-F238E27FC236}">
                <a16:creationId xmlns:a16="http://schemas.microsoft.com/office/drawing/2014/main" id="{612806E4-8F51-4AF1-A042-AC1AD9DB32DD}"/>
              </a:ext>
            </a:extLst>
          </p:cNvPr>
          <p:cNvPicPr>
            <a:picLocks noChangeAspect="1"/>
          </p:cNvPicPr>
          <p:nvPr userDrawn="1"/>
        </p:nvPicPr>
        <p:blipFill>
          <a:blip r:embed="rId2"/>
          <a:stretch>
            <a:fillRect/>
          </a:stretch>
        </p:blipFill>
        <p:spPr>
          <a:xfrm>
            <a:off x="6601617" y="6159729"/>
            <a:ext cx="2351190" cy="620453"/>
          </a:xfrm>
          <a:prstGeom prst="rect">
            <a:avLst/>
          </a:prstGeom>
        </p:spPr>
      </p:pic>
    </p:spTree>
    <p:extLst>
      <p:ext uri="{BB962C8B-B14F-4D97-AF65-F5344CB8AC3E}">
        <p14:creationId xmlns:p14="http://schemas.microsoft.com/office/powerpoint/2010/main" val="66752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wvde.state.wv.us/polici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wvde.us/wp-content/uploads/2020/07/20883_6-12-ReEntryDraft-072320-v3.pdf"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mailto:ray.lowther@k12.wv.u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veis.k12.wv.us/registrat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nam01.safelinks.protection.outlook.com/?url=https://forms.office.com/Pages/ResponsePage.aspx?id%3DS7AZ4AwzekaLrgn7FzdNapE-Oszzk9RJgS7C6cljCXdUMVc3VUoyS1cxMDRGWVZRMTMzMkJaTVU5MC4u&amp;data=02|01|ray.lowther@k12.wv.us|c0560767be3647c77ac408d834bf9818|e019b04b330c467a8bae09fb17374d6a|0|0|637317346190056963&amp;sdata=pJ3DwF75LJv%2Bn7%2BXx7srggL%2BLtcH2eNbE0Kj%2BVcph3Y%3D&amp;reserved=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3F8B-B902-48E6-BAF7-04A08A17E3E8}"/>
              </a:ext>
            </a:extLst>
          </p:cNvPr>
          <p:cNvSpPr>
            <a:spLocks noGrp="1"/>
          </p:cNvSpPr>
          <p:nvPr>
            <p:ph type="title"/>
          </p:nvPr>
        </p:nvSpPr>
        <p:spPr>
          <a:xfrm>
            <a:off x="1367206" y="158471"/>
            <a:ext cx="6395570" cy="806590"/>
          </a:xfrm>
        </p:spPr>
        <p:txBody>
          <a:bodyPr>
            <a:normAutofit fontScale="90000"/>
          </a:bodyPr>
          <a:lstStyle/>
          <a:p>
            <a:pPr algn="ctr"/>
            <a:r>
              <a:rPr lang="en-US" sz="3000" b="1" dirty="0">
                <a:latin typeface="Segoe Print" panose="02000600000000000000" pitchFamily="2" charset="0"/>
              </a:rPr>
              <a:t>Welcome MUSIC Educators! </a:t>
            </a:r>
            <a:br>
              <a:rPr lang="en-US" sz="2700" b="1" dirty="0">
                <a:latin typeface="Segoe Print" panose="02000600000000000000" pitchFamily="2" charset="0"/>
              </a:rPr>
            </a:br>
            <a:endParaRPr lang="en-US" sz="2700" b="1" dirty="0">
              <a:latin typeface="Segoe Print" panose="02000600000000000000" pitchFamily="2" charset="0"/>
            </a:endParaRPr>
          </a:p>
        </p:txBody>
      </p:sp>
      <p:sp>
        <p:nvSpPr>
          <p:cNvPr id="3" name="Content Placeholder 2">
            <a:extLst>
              <a:ext uri="{FF2B5EF4-FFF2-40B4-BE49-F238E27FC236}">
                <a16:creationId xmlns:a16="http://schemas.microsoft.com/office/drawing/2014/main" id="{FA0F9967-CF73-49DD-B772-B285E82E80DE}"/>
              </a:ext>
            </a:extLst>
          </p:cNvPr>
          <p:cNvSpPr>
            <a:spLocks noGrp="1"/>
          </p:cNvSpPr>
          <p:nvPr>
            <p:ph idx="1"/>
          </p:nvPr>
        </p:nvSpPr>
        <p:spPr>
          <a:xfrm>
            <a:off x="553453" y="1337732"/>
            <a:ext cx="8241631" cy="2381395"/>
          </a:xfrm>
        </p:spPr>
        <p:txBody>
          <a:bodyPr vert="horz" lIns="68580" tIns="34290" rIns="68580" bIns="34290" rtlCol="0" anchor="t">
            <a:noAutofit/>
          </a:bodyPr>
          <a:lstStyle/>
          <a:p>
            <a:pPr>
              <a:lnSpc>
                <a:spcPct val="130000"/>
              </a:lnSpc>
              <a:spcAft>
                <a:spcPts val="600"/>
              </a:spcAft>
            </a:pPr>
            <a:r>
              <a:rPr lang="en-US" sz="2200" dirty="0">
                <a:solidFill>
                  <a:schemeClr val="tx1"/>
                </a:solidFill>
              </a:rPr>
              <a:t>While waiting for our session to begin, to ensure a smooth and enjoyable online experience for all, please:</a:t>
            </a:r>
          </a:p>
          <a:p>
            <a:pPr lvl="1">
              <a:lnSpc>
                <a:spcPct val="130000"/>
              </a:lnSpc>
            </a:pPr>
            <a:r>
              <a:rPr lang="en-US" sz="2200" dirty="0">
                <a:solidFill>
                  <a:schemeClr val="tx1"/>
                </a:solidFill>
              </a:rPr>
              <a:t>Mute your microphone when not speaking.</a:t>
            </a:r>
          </a:p>
          <a:p>
            <a:pPr lvl="1">
              <a:lnSpc>
                <a:spcPct val="130000"/>
              </a:lnSpc>
            </a:pPr>
            <a:r>
              <a:rPr lang="en-US" sz="2200" dirty="0">
                <a:solidFill>
                  <a:schemeClr val="tx1"/>
                </a:solidFill>
              </a:rPr>
              <a:t>Turn off your camera when not speaking to conserve bandwidth.</a:t>
            </a:r>
          </a:p>
          <a:p>
            <a:pPr>
              <a:lnSpc>
                <a:spcPct val="130000"/>
              </a:lnSpc>
            </a:pPr>
            <a:r>
              <a:rPr lang="en-US" sz="2200" dirty="0">
                <a:solidFill>
                  <a:schemeClr val="tx1"/>
                </a:solidFill>
              </a:rPr>
              <a:t>Today’s meeting will be recorded. </a:t>
            </a:r>
            <a:endParaRPr lang="en-US" sz="2200" dirty="0">
              <a:latin typeface="Fira Sans" panose="020B0503050000020004" pitchFamily="34" charset="0"/>
            </a:endParaRPr>
          </a:p>
          <a:p>
            <a:pPr marL="0" indent="0">
              <a:lnSpc>
                <a:spcPct val="130000"/>
              </a:lnSpc>
              <a:buNone/>
            </a:pPr>
            <a:r>
              <a:rPr lang="en-US" sz="2400" b="1" dirty="0">
                <a:solidFill>
                  <a:srgbClr val="C00000"/>
                </a:solidFill>
                <a:latin typeface="Segoe Print" panose="02000600000000000000" pitchFamily="2" charset="0"/>
              </a:rPr>
              <a:t> </a:t>
            </a:r>
            <a:endParaRPr lang="en-US" sz="2400" dirty="0">
              <a:solidFill>
                <a:srgbClr val="C00000"/>
              </a:solidFill>
            </a:endParaRPr>
          </a:p>
          <a:p>
            <a:pPr marL="0" indent="0">
              <a:lnSpc>
                <a:spcPct val="130000"/>
              </a:lnSpc>
              <a:buNone/>
            </a:pPr>
            <a:endParaRPr lang="en-US" sz="2200" dirty="0">
              <a:solidFill>
                <a:schemeClr val="tx1"/>
              </a:solidFill>
            </a:endParaRPr>
          </a:p>
        </p:txBody>
      </p:sp>
      <p:sp>
        <p:nvSpPr>
          <p:cNvPr id="5" name="TextBox 4">
            <a:extLst>
              <a:ext uri="{FF2B5EF4-FFF2-40B4-BE49-F238E27FC236}">
                <a16:creationId xmlns:a16="http://schemas.microsoft.com/office/drawing/2014/main" id="{914509D9-853C-452A-BDAF-A2392328C382}"/>
              </a:ext>
            </a:extLst>
          </p:cNvPr>
          <p:cNvSpPr txBox="1"/>
          <p:nvPr/>
        </p:nvSpPr>
        <p:spPr>
          <a:xfrm>
            <a:off x="1367206" y="5562186"/>
            <a:ext cx="6858000" cy="489365"/>
          </a:xfrm>
          <a:prstGeom prst="rect">
            <a:avLst/>
          </a:prstGeom>
          <a:noFill/>
        </p:spPr>
        <p:txBody>
          <a:bodyPr wrap="square" rtlCol="0">
            <a:spAutoFit/>
          </a:bodyPr>
          <a:lstStyle/>
          <a:p>
            <a:pPr algn="ctr">
              <a:lnSpc>
                <a:spcPct val="110000"/>
              </a:lnSpc>
            </a:pPr>
            <a:r>
              <a:rPr lang="en-US" sz="2400" b="1" dirty="0">
                <a:solidFill>
                  <a:srgbClr val="004071"/>
                </a:solidFill>
                <a:latin typeface="Segoe Print" panose="02000600000000000000" pitchFamily="2" charset="0"/>
              </a:rPr>
              <a:t>Thank You for Joining Us Today!</a:t>
            </a:r>
            <a:endParaRPr lang="en-US" sz="2400" dirty="0">
              <a:solidFill>
                <a:srgbClr val="004071"/>
              </a:solidFill>
            </a:endParaRPr>
          </a:p>
        </p:txBody>
      </p:sp>
    </p:spTree>
    <p:extLst>
      <p:ext uri="{BB962C8B-B14F-4D97-AF65-F5344CB8AC3E}">
        <p14:creationId xmlns:p14="http://schemas.microsoft.com/office/powerpoint/2010/main" val="189176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C72C87-3D3A-4995-8662-2C9451E1210D}"/>
              </a:ext>
            </a:extLst>
          </p:cNvPr>
          <p:cNvSpPr>
            <a:spLocks noGrp="1"/>
          </p:cNvSpPr>
          <p:nvPr>
            <p:ph type="title"/>
          </p:nvPr>
        </p:nvSpPr>
        <p:spPr>
          <a:xfrm>
            <a:off x="298939" y="143747"/>
            <a:ext cx="8527427" cy="4411320"/>
          </a:xfrm>
        </p:spPr>
        <p:txBody>
          <a:bodyPr>
            <a:normAutofit/>
          </a:bodyPr>
          <a:lstStyle/>
          <a:p>
            <a:r>
              <a:rPr lang="en-US" sz="4400" b="1" i="1" dirty="0">
                <a:solidFill>
                  <a:srgbClr val="00B0F0"/>
                </a:solidFill>
              </a:rPr>
              <a:t>“One doesn’t</a:t>
            </a:r>
            <a:r>
              <a:rPr lang="en-US" sz="4400" b="1" i="1" dirty="0">
                <a:solidFill>
                  <a:schemeClr val="accent1">
                    <a:lumMod val="75000"/>
                  </a:schemeClr>
                </a:solidFill>
              </a:rPr>
              <a:t> </a:t>
            </a:r>
            <a:r>
              <a:rPr lang="en-US" sz="4400" b="1" i="1" dirty="0">
                <a:solidFill>
                  <a:srgbClr val="003F73"/>
                </a:solidFill>
              </a:rPr>
              <a:t>think</a:t>
            </a:r>
            <a:r>
              <a:rPr lang="en-US" sz="4400" b="1" i="1" dirty="0">
                <a:solidFill>
                  <a:schemeClr val="accent1">
                    <a:lumMod val="75000"/>
                  </a:schemeClr>
                </a:solidFill>
              </a:rPr>
              <a:t> </a:t>
            </a:r>
            <a:r>
              <a:rPr lang="en-US" sz="4400" b="1" i="1" dirty="0">
                <a:solidFill>
                  <a:srgbClr val="00B0F0"/>
                </a:solidFill>
              </a:rPr>
              <a:t>their way into a </a:t>
            </a:r>
            <a:r>
              <a:rPr lang="en-US" sz="4400" b="1" i="1" dirty="0" err="1">
                <a:solidFill>
                  <a:srgbClr val="00B0F0"/>
                </a:solidFill>
              </a:rPr>
              <a:t>a</a:t>
            </a:r>
            <a:r>
              <a:rPr lang="en-US" sz="4400" b="1" i="1" dirty="0">
                <a:solidFill>
                  <a:srgbClr val="00B0F0"/>
                </a:solidFill>
              </a:rPr>
              <a:t> new kind of living but one </a:t>
            </a:r>
            <a:r>
              <a:rPr lang="en-US" sz="4400" b="1" i="1" dirty="0">
                <a:solidFill>
                  <a:srgbClr val="003F73"/>
                </a:solidFill>
              </a:rPr>
              <a:t>lives</a:t>
            </a:r>
            <a:r>
              <a:rPr lang="en-US" sz="4400" b="1" i="1" dirty="0">
                <a:solidFill>
                  <a:srgbClr val="00B0F0"/>
                </a:solidFill>
              </a:rPr>
              <a:t> their way into a new kind of thinking.”	</a:t>
            </a:r>
            <a:r>
              <a:rPr lang="en-US" sz="3600" dirty="0"/>
              <a:t>	</a:t>
            </a:r>
            <a:br>
              <a:rPr lang="en-US" sz="3600" dirty="0"/>
            </a:br>
            <a:r>
              <a:rPr lang="en-US" sz="3600" dirty="0"/>
              <a:t>					</a:t>
            </a:r>
            <a:endParaRPr lang="en-US" sz="2800" dirty="0"/>
          </a:p>
        </p:txBody>
      </p:sp>
      <p:sp>
        <p:nvSpPr>
          <p:cNvPr id="4" name="Slide Number Placeholder 3">
            <a:extLst>
              <a:ext uri="{FF2B5EF4-FFF2-40B4-BE49-F238E27FC236}">
                <a16:creationId xmlns:a16="http://schemas.microsoft.com/office/drawing/2014/main" id="{1799EA65-4452-481F-AFDB-35ECD1925697}"/>
              </a:ext>
            </a:extLst>
          </p:cNvPr>
          <p:cNvSpPr>
            <a:spLocks noGrp="1"/>
          </p:cNvSpPr>
          <p:nvPr>
            <p:ph type="sldNum" sz="quarter" idx="12"/>
          </p:nvPr>
        </p:nvSpPr>
        <p:spPr/>
        <p:txBody>
          <a:bodyPr/>
          <a:lstStyle/>
          <a:p>
            <a:fld id="{16630861-4318-414B-8E21-CA5F03E7BD41}" type="slidenum">
              <a:rPr lang="en-US" smtClean="0"/>
              <a:t>10</a:t>
            </a:fld>
            <a:endParaRPr lang="en-US"/>
          </a:p>
        </p:txBody>
      </p:sp>
    </p:spTree>
    <p:extLst>
      <p:ext uri="{BB962C8B-B14F-4D97-AF65-F5344CB8AC3E}">
        <p14:creationId xmlns:p14="http://schemas.microsoft.com/office/powerpoint/2010/main" val="209914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CAD6D-E40F-4ACD-BC24-905CF7FB5AF2}"/>
              </a:ext>
            </a:extLst>
          </p:cNvPr>
          <p:cNvSpPr>
            <a:spLocks noGrp="1"/>
          </p:cNvSpPr>
          <p:nvPr>
            <p:ph type="title"/>
          </p:nvPr>
        </p:nvSpPr>
        <p:spPr/>
        <p:txBody>
          <a:bodyPr/>
          <a:lstStyle/>
          <a:p>
            <a:r>
              <a:rPr lang="en-US" dirty="0"/>
              <a:t>West Virginia College and Career Readiness Standards for the Fine Arts   [2520.9]</a:t>
            </a:r>
          </a:p>
        </p:txBody>
      </p:sp>
      <p:sp>
        <p:nvSpPr>
          <p:cNvPr id="3" name="Content Placeholder 2">
            <a:extLst>
              <a:ext uri="{FF2B5EF4-FFF2-40B4-BE49-F238E27FC236}">
                <a16:creationId xmlns:a16="http://schemas.microsoft.com/office/drawing/2014/main" id="{A28DC2F0-B76E-4B57-A6E2-27CD7F3C1C67}"/>
              </a:ext>
            </a:extLst>
          </p:cNvPr>
          <p:cNvSpPr>
            <a:spLocks noGrp="1"/>
          </p:cNvSpPr>
          <p:nvPr>
            <p:ph idx="1"/>
          </p:nvPr>
        </p:nvSpPr>
        <p:spPr/>
        <p:txBody>
          <a:bodyPr/>
          <a:lstStyle/>
          <a:p>
            <a:r>
              <a:rPr lang="en-US" b="1" dirty="0"/>
              <a:t>WVDE  Website</a:t>
            </a:r>
          </a:p>
          <a:p>
            <a:endParaRPr lang="en-US" b="1" dirty="0"/>
          </a:p>
          <a:p>
            <a:r>
              <a:rPr lang="en-US" b="1" dirty="0"/>
              <a:t>School Information   OR    Re-Entry Recovery</a:t>
            </a:r>
          </a:p>
          <a:p>
            <a:endParaRPr lang="en-US" b="1" dirty="0"/>
          </a:p>
          <a:p>
            <a:r>
              <a:rPr lang="en-US" b="1" dirty="0"/>
              <a:t>Scroll down to “Policies”</a:t>
            </a:r>
          </a:p>
          <a:p>
            <a:endParaRPr lang="en-US" b="1" dirty="0"/>
          </a:p>
          <a:p>
            <a:r>
              <a:rPr lang="en-US" b="1" dirty="0"/>
              <a:t>Open and scroll down to  WVBE  Content Standards  [2520.9]</a:t>
            </a:r>
          </a:p>
          <a:p>
            <a:endParaRPr lang="en-US" b="1" dirty="0"/>
          </a:p>
          <a:p>
            <a:r>
              <a:rPr lang="en-US" b="1" dirty="0">
                <a:hlinkClick r:id="rId2"/>
              </a:rPr>
              <a:t>http://wvde.state.wv.us/policies/</a:t>
            </a:r>
            <a:endParaRPr lang="en-US" b="1" dirty="0"/>
          </a:p>
          <a:p>
            <a:endParaRPr lang="en-US" b="1" dirty="0"/>
          </a:p>
        </p:txBody>
      </p:sp>
      <p:sp>
        <p:nvSpPr>
          <p:cNvPr id="4" name="Slide Number Placeholder 3">
            <a:extLst>
              <a:ext uri="{FF2B5EF4-FFF2-40B4-BE49-F238E27FC236}">
                <a16:creationId xmlns:a16="http://schemas.microsoft.com/office/drawing/2014/main" id="{422CB809-F881-4F03-9B8A-4CF2E510225E}"/>
              </a:ext>
            </a:extLst>
          </p:cNvPr>
          <p:cNvSpPr>
            <a:spLocks noGrp="1"/>
          </p:cNvSpPr>
          <p:nvPr>
            <p:ph type="sldNum" sz="quarter" idx="12"/>
          </p:nvPr>
        </p:nvSpPr>
        <p:spPr/>
        <p:txBody>
          <a:bodyPr/>
          <a:lstStyle/>
          <a:p>
            <a:fld id="{16630861-4318-414B-8E21-CA5F03E7BD41}" type="slidenum">
              <a:rPr lang="en-US" smtClean="0"/>
              <a:t>11</a:t>
            </a:fld>
            <a:endParaRPr lang="en-US"/>
          </a:p>
        </p:txBody>
      </p:sp>
    </p:spTree>
    <p:extLst>
      <p:ext uri="{BB962C8B-B14F-4D97-AF65-F5344CB8AC3E}">
        <p14:creationId xmlns:p14="http://schemas.microsoft.com/office/powerpoint/2010/main" val="3953429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BA87-BA56-4653-8254-F57546ECF537}"/>
              </a:ext>
            </a:extLst>
          </p:cNvPr>
          <p:cNvSpPr>
            <a:spLocks noGrp="1"/>
          </p:cNvSpPr>
          <p:nvPr>
            <p:ph type="title"/>
          </p:nvPr>
        </p:nvSpPr>
        <p:spPr>
          <a:xfrm>
            <a:off x="298939" y="143747"/>
            <a:ext cx="8527427"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7A06B93-F888-4395-B6DB-CC009624DE30}"/>
              </a:ext>
            </a:extLst>
          </p:cNvPr>
          <p:cNvSpPr>
            <a:spLocks noGrp="1"/>
          </p:cNvSpPr>
          <p:nvPr>
            <p:ph idx="1"/>
          </p:nvPr>
        </p:nvSpPr>
        <p:spPr>
          <a:xfrm>
            <a:off x="948267" y="553721"/>
            <a:ext cx="7878099" cy="5000412"/>
          </a:xfrm>
        </p:spPr>
        <p:txBody>
          <a:bodyPr>
            <a:normAutofit fontScale="70000" lnSpcReduction="20000"/>
          </a:bodyPr>
          <a:lstStyle/>
          <a:p>
            <a:r>
              <a:rPr lang="en-US" b="1" dirty="0"/>
              <a:t>TITLE 126</a:t>
            </a:r>
            <a:endParaRPr lang="en-US" dirty="0"/>
          </a:p>
          <a:p>
            <a:r>
              <a:rPr lang="en-US" b="1" dirty="0"/>
              <a:t>LEGISLATIVE RULE</a:t>
            </a:r>
            <a:endParaRPr lang="en-US" dirty="0"/>
          </a:p>
          <a:p>
            <a:r>
              <a:rPr lang="en-US" b="1" dirty="0"/>
              <a:t>BOARD OF EDUCATION</a:t>
            </a:r>
            <a:endParaRPr lang="en-US" dirty="0"/>
          </a:p>
          <a:p>
            <a:r>
              <a:rPr lang="en-US" b="1" dirty="0"/>
              <a:t> </a:t>
            </a:r>
            <a:endParaRPr lang="en-US" dirty="0"/>
          </a:p>
          <a:p>
            <a:r>
              <a:rPr lang="en-US" b="1" dirty="0"/>
              <a:t>SERIES 44I</a:t>
            </a:r>
            <a:endParaRPr lang="en-US" dirty="0"/>
          </a:p>
          <a:p>
            <a:r>
              <a:rPr lang="en-US" b="1" dirty="0"/>
              <a:t>WEST VIRGINIA COLLEGE- AND CAREER-READINESS STANDARDS FOR THE ARTS (2520.9)</a:t>
            </a:r>
            <a:endParaRPr lang="en-US" dirty="0"/>
          </a:p>
          <a:p>
            <a:r>
              <a:rPr lang="en-US" dirty="0"/>
              <a:t> </a:t>
            </a:r>
          </a:p>
          <a:p>
            <a:r>
              <a:rPr lang="en-US" b="1" dirty="0"/>
              <a:t>§126-44I-1.  General.</a:t>
            </a:r>
            <a:endParaRPr lang="en-US" dirty="0"/>
          </a:p>
          <a:p>
            <a:r>
              <a:rPr lang="en-US" dirty="0"/>
              <a:t> </a:t>
            </a:r>
          </a:p>
          <a:p>
            <a:r>
              <a:rPr lang="en-US" dirty="0"/>
              <a:t>	1.1.  Scope.  --  W. Va. 126CSR42, West Virginia Board of Education (WVBE) Policy 2510, Assuring the Quality of Education: Regulations for Education Programs (Policy 2510), provides a definition of a delivery system for, and an assessment and accountability system for, a thorough and efficient education for West Virginia public school students.  Policy 2520.9 defines the Arts content standards as required by Policy 2510.</a:t>
            </a:r>
          </a:p>
          <a:p>
            <a:r>
              <a:rPr lang="en-US" dirty="0"/>
              <a:t> </a:t>
            </a:r>
          </a:p>
          <a:p>
            <a:r>
              <a:rPr lang="en-US" dirty="0"/>
              <a:t>	1.2.  Authority.  --  W. Va. Constitution, Article XII, §2; and W. Va. Code §§18-2-5 and 18-2-9.</a:t>
            </a:r>
          </a:p>
          <a:p>
            <a:r>
              <a:rPr lang="en-US" dirty="0"/>
              <a:t> </a:t>
            </a:r>
          </a:p>
          <a:p>
            <a:r>
              <a:rPr lang="en-US" dirty="0"/>
              <a:t>	1.3.  Filing Date.  --  June 15, 2018.</a:t>
            </a:r>
          </a:p>
          <a:p>
            <a:r>
              <a:rPr lang="en-US" dirty="0"/>
              <a:t> </a:t>
            </a:r>
          </a:p>
          <a:p>
            <a:r>
              <a:rPr lang="en-US" dirty="0"/>
              <a:t>	1.4.  Effective Date.  --  July 16, 2018.</a:t>
            </a:r>
          </a:p>
          <a:p>
            <a:endParaRPr lang="en-US" dirty="0"/>
          </a:p>
        </p:txBody>
      </p:sp>
      <p:sp>
        <p:nvSpPr>
          <p:cNvPr id="4" name="Slide Number Placeholder 3">
            <a:extLst>
              <a:ext uri="{FF2B5EF4-FFF2-40B4-BE49-F238E27FC236}">
                <a16:creationId xmlns:a16="http://schemas.microsoft.com/office/drawing/2014/main" id="{1FB91330-54F4-4E1B-89B8-6978DD90B731}"/>
              </a:ext>
            </a:extLst>
          </p:cNvPr>
          <p:cNvSpPr>
            <a:spLocks noGrp="1"/>
          </p:cNvSpPr>
          <p:nvPr>
            <p:ph type="sldNum" sz="quarter" idx="12"/>
          </p:nvPr>
        </p:nvSpPr>
        <p:spPr/>
        <p:txBody>
          <a:bodyPr/>
          <a:lstStyle/>
          <a:p>
            <a:fld id="{16630861-4318-414B-8E21-CA5F03E7BD41}" type="slidenum">
              <a:rPr lang="en-US" smtClean="0"/>
              <a:t>12</a:t>
            </a:fld>
            <a:endParaRPr lang="en-US"/>
          </a:p>
        </p:txBody>
      </p:sp>
    </p:spTree>
    <p:extLst>
      <p:ext uri="{BB962C8B-B14F-4D97-AF65-F5344CB8AC3E}">
        <p14:creationId xmlns:p14="http://schemas.microsoft.com/office/powerpoint/2010/main" val="407945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C207EE6-09B0-4CBE-AC62-0D6BC495C49E}"/>
              </a:ext>
            </a:extLst>
          </p:cNvPr>
          <p:cNvSpPr>
            <a:spLocks noGrp="1"/>
          </p:cNvSpPr>
          <p:nvPr>
            <p:ph type="body" idx="1"/>
          </p:nvPr>
        </p:nvSpPr>
        <p:spPr>
          <a:xfrm>
            <a:off x="541867" y="1543907"/>
            <a:ext cx="3871597" cy="529984"/>
          </a:xfrm>
        </p:spPr>
        <p:txBody>
          <a:bodyPr>
            <a:normAutofit/>
          </a:bodyPr>
          <a:lstStyle/>
          <a:p>
            <a:r>
              <a:rPr lang="en-US" sz="2400" dirty="0"/>
              <a:t>Performing Groups/Classes</a:t>
            </a:r>
          </a:p>
        </p:txBody>
      </p:sp>
      <p:sp>
        <p:nvSpPr>
          <p:cNvPr id="7" name="Content Placeholder 6">
            <a:extLst>
              <a:ext uri="{FF2B5EF4-FFF2-40B4-BE49-F238E27FC236}">
                <a16:creationId xmlns:a16="http://schemas.microsoft.com/office/drawing/2014/main" id="{F2B41EC2-8202-4826-8EDC-1FC5575F1BB0}"/>
              </a:ext>
            </a:extLst>
          </p:cNvPr>
          <p:cNvSpPr>
            <a:spLocks noGrp="1"/>
          </p:cNvSpPr>
          <p:nvPr>
            <p:ph sz="half" idx="2"/>
          </p:nvPr>
        </p:nvSpPr>
        <p:spPr/>
        <p:txBody>
          <a:bodyPr/>
          <a:lstStyle/>
          <a:p>
            <a:r>
              <a:rPr lang="en-US" dirty="0"/>
              <a:t>Solo and Ensemble</a:t>
            </a:r>
          </a:p>
          <a:p>
            <a:r>
              <a:rPr lang="en-US" dirty="0"/>
              <a:t>Private or Group Lessons</a:t>
            </a:r>
          </a:p>
          <a:p>
            <a:r>
              <a:rPr lang="en-US" dirty="0"/>
              <a:t>Virtual Ensembles</a:t>
            </a:r>
          </a:p>
          <a:p>
            <a:r>
              <a:rPr lang="en-US" dirty="0"/>
              <a:t>Blended Learning</a:t>
            </a:r>
          </a:p>
          <a:p>
            <a:r>
              <a:rPr lang="en-US" dirty="0"/>
              <a:t>Social Distancing </a:t>
            </a:r>
          </a:p>
        </p:txBody>
      </p:sp>
      <p:sp>
        <p:nvSpPr>
          <p:cNvPr id="8" name="Text Placeholder 7">
            <a:extLst>
              <a:ext uri="{FF2B5EF4-FFF2-40B4-BE49-F238E27FC236}">
                <a16:creationId xmlns:a16="http://schemas.microsoft.com/office/drawing/2014/main" id="{2BE83813-06E0-47A3-85EF-ED6807A87700}"/>
              </a:ext>
            </a:extLst>
          </p:cNvPr>
          <p:cNvSpPr>
            <a:spLocks noGrp="1"/>
          </p:cNvSpPr>
          <p:nvPr>
            <p:ph type="body" sz="quarter" idx="3"/>
          </p:nvPr>
        </p:nvSpPr>
        <p:spPr>
          <a:xfrm>
            <a:off x="4730537" y="1681163"/>
            <a:ext cx="4096941" cy="392727"/>
          </a:xfrm>
        </p:spPr>
        <p:txBody>
          <a:bodyPr>
            <a:noAutofit/>
          </a:bodyPr>
          <a:lstStyle/>
          <a:p>
            <a:r>
              <a:rPr lang="en-US" sz="2400" dirty="0"/>
              <a:t>Non-Performing Classes</a:t>
            </a:r>
          </a:p>
        </p:txBody>
      </p:sp>
      <p:sp>
        <p:nvSpPr>
          <p:cNvPr id="9" name="Content Placeholder 8">
            <a:extLst>
              <a:ext uri="{FF2B5EF4-FFF2-40B4-BE49-F238E27FC236}">
                <a16:creationId xmlns:a16="http://schemas.microsoft.com/office/drawing/2014/main" id="{EE3688B3-4549-4B02-A790-8D0FE8E1FD9C}"/>
              </a:ext>
            </a:extLst>
          </p:cNvPr>
          <p:cNvSpPr>
            <a:spLocks noGrp="1"/>
          </p:cNvSpPr>
          <p:nvPr>
            <p:ph sz="quarter" idx="4"/>
          </p:nvPr>
        </p:nvSpPr>
        <p:spPr/>
        <p:txBody>
          <a:bodyPr/>
          <a:lstStyle/>
          <a:p>
            <a:r>
              <a:rPr lang="en-US" dirty="0"/>
              <a:t>Blended Learning</a:t>
            </a:r>
          </a:p>
          <a:p>
            <a:r>
              <a:rPr lang="en-US" dirty="0"/>
              <a:t>Virtual Instruction</a:t>
            </a:r>
          </a:p>
          <a:p>
            <a:r>
              <a:rPr lang="en-US" dirty="0"/>
              <a:t>Remote Learning</a:t>
            </a:r>
          </a:p>
          <a:p>
            <a:r>
              <a:rPr lang="en-US" dirty="0"/>
              <a:t>Differentiated Instruction</a:t>
            </a:r>
          </a:p>
        </p:txBody>
      </p:sp>
      <p:sp>
        <p:nvSpPr>
          <p:cNvPr id="4" name="Slide Number Placeholder 3">
            <a:extLst>
              <a:ext uri="{FF2B5EF4-FFF2-40B4-BE49-F238E27FC236}">
                <a16:creationId xmlns:a16="http://schemas.microsoft.com/office/drawing/2014/main" id="{D2619B73-96BB-4BB5-861D-225E02D4A0A2}"/>
              </a:ext>
            </a:extLst>
          </p:cNvPr>
          <p:cNvSpPr>
            <a:spLocks noGrp="1"/>
          </p:cNvSpPr>
          <p:nvPr>
            <p:ph type="sldNum" sz="quarter" idx="12"/>
          </p:nvPr>
        </p:nvSpPr>
        <p:spPr/>
        <p:txBody>
          <a:bodyPr/>
          <a:lstStyle/>
          <a:p>
            <a:fld id="{16630861-4318-414B-8E21-CA5F03E7BD41}" type="slidenum">
              <a:rPr lang="en-US" smtClean="0"/>
              <a:t>13</a:t>
            </a:fld>
            <a:endParaRPr lang="en-US"/>
          </a:p>
        </p:txBody>
      </p:sp>
      <p:sp>
        <p:nvSpPr>
          <p:cNvPr id="5" name="Title 4">
            <a:extLst>
              <a:ext uri="{FF2B5EF4-FFF2-40B4-BE49-F238E27FC236}">
                <a16:creationId xmlns:a16="http://schemas.microsoft.com/office/drawing/2014/main" id="{D599BBB4-9BD5-4050-BCA5-BAFD1644A1D7}"/>
              </a:ext>
            </a:extLst>
          </p:cNvPr>
          <p:cNvSpPr>
            <a:spLocks noGrp="1"/>
          </p:cNvSpPr>
          <p:nvPr>
            <p:ph type="title"/>
          </p:nvPr>
        </p:nvSpPr>
        <p:spPr/>
        <p:txBody>
          <a:bodyPr>
            <a:normAutofit/>
          </a:bodyPr>
          <a:lstStyle/>
          <a:p>
            <a:r>
              <a:rPr lang="en-US" dirty="0"/>
              <a:t>Recognizing your strengths…</a:t>
            </a:r>
            <a:br>
              <a:rPr lang="en-US" dirty="0"/>
            </a:br>
            <a:r>
              <a:rPr lang="en-US" dirty="0"/>
              <a:t>		What is essential/critical/paramount?</a:t>
            </a:r>
          </a:p>
        </p:txBody>
      </p:sp>
    </p:spTree>
    <p:extLst>
      <p:ext uri="{BB962C8B-B14F-4D97-AF65-F5344CB8AC3E}">
        <p14:creationId xmlns:p14="http://schemas.microsoft.com/office/powerpoint/2010/main" val="196006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13DCF57-D5F1-44EE-9F26-0F2E3A5AF35D}"/>
              </a:ext>
            </a:extLst>
          </p:cNvPr>
          <p:cNvSpPr>
            <a:spLocks noGrp="1"/>
          </p:cNvSpPr>
          <p:nvPr>
            <p:ph type="body" sz="quarter" idx="10"/>
          </p:nvPr>
        </p:nvSpPr>
        <p:spPr/>
        <p:txBody>
          <a:bodyPr/>
          <a:lstStyle/>
          <a:p>
            <a:r>
              <a:rPr lang="en-US" dirty="0"/>
              <a:t>WVDE Website</a:t>
            </a:r>
          </a:p>
          <a:p>
            <a:r>
              <a:rPr lang="en-US" dirty="0"/>
              <a:t>Re-Entry/Recovery Guidance   Scroll down (a lot!)</a:t>
            </a:r>
          </a:p>
          <a:p>
            <a:r>
              <a:rPr lang="en-US" dirty="0"/>
              <a:t>Focus Areas</a:t>
            </a:r>
          </a:p>
          <a:p>
            <a:r>
              <a:rPr lang="en-US" dirty="0"/>
              <a:t>Instruction and Learning</a:t>
            </a:r>
          </a:p>
          <a:p>
            <a:r>
              <a:rPr lang="en-US" dirty="0"/>
              <a:t>Resources</a:t>
            </a:r>
          </a:p>
          <a:p>
            <a:r>
              <a:rPr lang="en-US" b="1" dirty="0"/>
              <a:t>Instruction and Learning Resources 6-12</a:t>
            </a:r>
          </a:p>
          <a:p>
            <a:r>
              <a:rPr lang="en-US" b="1" dirty="0"/>
              <a:t>Appendix G    </a:t>
            </a:r>
            <a:r>
              <a:rPr lang="en-US" dirty="0"/>
              <a:t>Arts Education Considerations for Re-Entry in WV Schools</a:t>
            </a:r>
          </a:p>
          <a:p>
            <a:pPr marL="685800" lvl="2" indent="0">
              <a:buNone/>
            </a:pPr>
            <a:r>
              <a:rPr lang="en-US" dirty="0"/>
              <a:t>p. 90</a:t>
            </a:r>
          </a:p>
          <a:p>
            <a:pPr marL="685800" lvl="2" indent="0">
              <a:buNone/>
            </a:pPr>
            <a:endParaRPr lang="en-US" dirty="0"/>
          </a:p>
          <a:p>
            <a:pPr marL="685800" lvl="2" indent="0">
              <a:buNone/>
            </a:pPr>
            <a:r>
              <a:rPr lang="en-US" sz="2800" dirty="0">
                <a:hlinkClick r:id="rId2"/>
              </a:rPr>
              <a:t>https://wvde.us/wp-content/uploads/2020/07/20883_6-12-ReEntryDraft-072320-v3.pdf</a:t>
            </a:r>
            <a:endParaRPr lang="en-US" sz="2800" dirty="0"/>
          </a:p>
          <a:p>
            <a:pPr marL="685800" lvl="2" indent="0">
              <a:buNone/>
            </a:pPr>
            <a:endParaRPr lang="en-US" sz="2800" dirty="0"/>
          </a:p>
        </p:txBody>
      </p:sp>
      <p:sp>
        <p:nvSpPr>
          <p:cNvPr id="8" name="Title 7">
            <a:extLst>
              <a:ext uri="{FF2B5EF4-FFF2-40B4-BE49-F238E27FC236}">
                <a16:creationId xmlns:a16="http://schemas.microsoft.com/office/drawing/2014/main" id="{01C37578-FA14-49EF-B63D-ADAA9992AD45}"/>
              </a:ext>
            </a:extLst>
          </p:cNvPr>
          <p:cNvSpPr>
            <a:spLocks noGrp="1"/>
          </p:cNvSpPr>
          <p:nvPr>
            <p:ph type="title"/>
          </p:nvPr>
        </p:nvSpPr>
        <p:spPr/>
        <p:txBody>
          <a:bodyPr>
            <a:normAutofit/>
          </a:bodyPr>
          <a:lstStyle/>
          <a:p>
            <a:r>
              <a:rPr lang="en-US" sz="3200" b="1" dirty="0"/>
              <a:t>Guidelines for Re-Entry</a:t>
            </a:r>
          </a:p>
        </p:txBody>
      </p:sp>
      <p:sp>
        <p:nvSpPr>
          <p:cNvPr id="10" name="Text Placeholder 9">
            <a:extLst>
              <a:ext uri="{FF2B5EF4-FFF2-40B4-BE49-F238E27FC236}">
                <a16:creationId xmlns:a16="http://schemas.microsoft.com/office/drawing/2014/main" id="{8D20BA68-7BE8-406A-A7CC-7960D057D2EF}"/>
              </a:ext>
            </a:extLst>
          </p:cNvPr>
          <p:cNvSpPr>
            <a:spLocks noGrp="1"/>
          </p:cNvSpPr>
          <p:nvPr>
            <p:ph type="body" sz="quarter" idx="11"/>
          </p:nvPr>
        </p:nvSpPr>
        <p:spPr/>
        <p:txBody>
          <a:bodyPr/>
          <a:lstStyle/>
          <a:p>
            <a:endParaRPr lang="en-US"/>
          </a:p>
        </p:txBody>
      </p:sp>
      <p:sp>
        <p:nvSpPr>
          <p:cNvPr id="6" name="Slide Number Placeholder 5">
            <a:extLst>
              <a:ext uri="{FF2B5EF4-FFF2-40B4-BE49-F238E27FC236}">
                <a16:creationId xmlns:a16="http://schemas.microsoft.com/office/drawing/2014/main" id="{FDA357BA-17F8-4D76-B6B9-774D7C9F0C7D}"/>
              </a:ext>
            </a:extLst>
          </p:cNvPr>
          <p:cNvSpPr>
            <a:spLocks noGrp="1"/>
          </p:cNvSpPr>
          <p:nvPr>
            <p:ph type="sldNum" sz="quarter" idx="4294967295"/>
          </p:nvPr>
        </p:nvSpPr>
        <p:spPr>
          <a:xfrm>
            <a:off x="8264525" y="6356350"/>
            <a:ext cx="879475" cy="365125"/>
          </a:xfrm>
        </p:spPr>
        <p:txBody>
          <a:bodyPr/>
          <a:lstStyle/>
          <a:p>
            <a:fld id="{16630861-4318-414B-8E21-CA5F03E7BD41}" type="slidenum">
              <a:rPr lang="en-US" smtClean="0"/>
              <a:t>14</a:t>
            </a:fld>
            <a:endParaRPr lang="en-US"/>
          </a:p>
        </p:txBody>
      </p:sp>
    </p:spTree>
    <p:extLst>
      <p:ext uri="{BB962C8B-B14F-4D97-AF65-F5344CB8AC3E}">
        <p14:creationId xmlns:p14="http://schemas.microsoft.com/office/powerpoint/2010/main" val="3130691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39B6C10-24E1-4458-B2F3-1EF33D73DF9E}"/>
              </a:ext>
            </a:extLst>
          </p:cNvPr>
          <p:cNvSpPr>
            <a:spLocks noGrp="1"/>
          </p:cNvSpPr>
          <p:nvPr>
            <p:ph type="body" sz="quarter" idx="10"/>
          </p:nvPr>
        </p:nvSpPr>
        <p:spPr/>
        <p:txBody>
          <a:bodyPr>
            <a:normAutofit/>
          </a:bodyPr>
          <a:lstStyle/>
          <a:p>
            <a:pPr marL="0" indent="0">
              <a:buNone/>
            </a:pPr>
            <a:endParaRPr lang="en-US" sz="3200" i="1" dirty="0"/>
          </a:p>
          <a:p>
            <a:pPr marL="0" indent="0">
              <a:buNone/>
            </a:pPr>
            <a:endParaRPr lang="en-US" sz="3200" i="1" dirty="0"/>
          </a:p>
          <a:p>
            <a:pPr marL="0" indent="0">
              <a:buNone/>
            </a:pPr>
            <a:r>
              <a:rPr lang="en-US" sz="3200" i="1" dirty="0"/>
              <a:t>Educational Pathways</a:t>
            </a:r>
          </a:p>
          <a:p>
            <a:pPr marL="0" indent="0">
              <a:buNone/>
            </a:pPr>
            <a:endParaRPr lang="en-US" sz="3200" i="1" dirty="0"/>
          </a:p>
          <a:p>
            <a:pPr marL="0" indent="0">
              <a:buNone/>
            </a:pPr>
            <a:r>
              <a:rPr lang="en-US" sz="3200" i="1" dirty="0"/>
              <a:t>					Employment</a:t>
            </a:r>
          </a:p>
          <a:p>
            <a:pPr marL="0" indent="0">
              <a:buNone/>
            </a:pPr>
            <a:endParaRPr lang="en-US" sz="3200" i="1" dirty="0"/>
          </a:p>
          <a:p>
            <a:pPr marL="0" indent="0">
              <a:buNone/>
            </a:pPr>
            <a:r>
              <a:rPr lang="en-US" sz="3200" i="1" dirty="0"/>
              <a:t>									Enlistment</a:t>
            </a:r>
          </a:p>
        </p:txBody>
      </p:sp>
      <p:sp>
        <p:nvSpPr>
          <p:cNvPr id="3" name="Title 2">
            <a:extLst>
              <a:ext uri="{FF2B5EF4-FFF2-40B4-BE49-F238E27FC236}">
                <a16:creationId xmlns:a16="http://schemas.microsoft.com/office/drawing/2014/main" id="{8EAB6775-42BD-4244-98D4-00C65A4C05D5}"/>
              </a:ext>
            </a:extLst>
          </p:cNvPr>
          <p:cNvSpPr>
            <a:spLocks noGrp="1"/>
          </p:cNvSpPr>
          <p:nvPr>
            <p:ph type="title"/>
          </p:nvPr>
        </p:nvSpPr>
        <p:spPr/>
        <p:txBody>
          <a:bodyPr>
            <a:normAutofit fontScale="90000"/>
          </a:bodyPr>
          <a:lstStyle/>
          <a:p>
            <a:pPr algn="ctr"/>
            <a:r>
              <a:rPr lang="en-US" sz="4000" b="1" dirty="0">
                <a:solidFill>
                  <a:schemeClr val="accent1">
                    <a:lumMod val="75000"/>
                  </a:schemeClr>
                </a:solidFill>
              </a:rPr>
              <a:t>3 E’s</a:t>
            </a:r>
            <a:br>
              <a:rPr lang="en-US" sz="2400" dirty="0"/>
            </a:br>
            <a:r>
              <a:rPr lang="en-US" sz="2700" i="1" dirty="0"/>
              <a:t>Design instruction that leads students to attain one of the 3 E’s.</a:t>
            </a:r>
          </a:p>
        </p:txBody>
      </p:sp>
      <p:sp>
        <p:nvSpPr>
          <p:cNvPr id="4" name="Text Placeholder 3">
            <a:extLst>
              <a:ext uri="{FF2B5EF4-FFF2-40B4-BE49-F238E27FC236}">
                <a16:creationId xmlns:a16="http://schemas.microsoft.com/office/drawing/2014/main" id="{03AAECA1-79FB-41E0-BF0D-8BCBE90455E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33912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2262741"/>
          </a:xfrm>
        </p:spPr>
        <p:txBody>
          <a:bodyPr>
            <a:normAutofit fontScale="90000"/>
          </a:bodyPr>
          <a:lstStyle/>
          <a:p>
            <a:br>
              <a:rPr lang="en-US" sz="2400" b="1" dirty="0">
                <a:solidFill>
                  <a:srgbClr val="FFFF00"/>
                </a:solidFill>
                <a:latin typeface="Segoe Print" panose="02000600000000000000" pitchFamily="2" charset="0"/>
              </a:rPr>
            </a:br>
            <a:br>
              <a:rPr lang="en-US" sz="2400" b="1" dirty="0">
                <a:solidFill>
                  <a:srgbClr val="FFFF00"/>
                </a:solidFill>
                <a:latin typeface="Segoe Print" panose="02000600000000000000" pitchFamily="2" charset="0"/>
              </a:rPr>
            </a:br>
            <a:br>
              <a:rPr lang="en-US" sz="2400" b="1" dirty="0">
                <a:solidFill>
                  <a:srgbClr val="FFFF00"/>
                </a:solidFill>
                <a:latin typeface="Segoe Print" panose="02000600000000000000" pitchFamily="2" charset="0"/>
              </a:rPr>
            </a:br>
            <a:br>
              <a:rPr lang="en-US" sz="2400" b="1" dirty="0">
                <a:solidFill>
                  <a:srgbClr val="FFFF00"/>
                </a:solidFill>
                <a:latin typeface="Segoe Print" panose="02000600000000000000" pitchFamily="2" charset="0"/>
              </a:rPr>
            </a:br>
            <a:br>
              <a:rPr lang="en-US" sz="2400" b="1" dirty="0">
                <a:solidFill>
                  <a:srgbClr val="FFFF00"/>
                </a:solidFill>
                <a:latin typeface="Segoe Print" panose="02000600000000000000" pitchFamily="2" charset="0"/>
              </a:rPr>
            </a:br>
            <a:r>
              <a:rPr lang="en-US" sz="2400" b="1" dirty="0">
                <a:solidFill>
                  <a:srgbClr val="FFFF00"/>
                </a:solidFill>
                <a:latin typeface="Segoe Print" panose="02000600000000000000" pitchFamily="2" charset="0"/>
              </a:rPr>
              <a:t>Dr. Ray Lowther</a:t>
            </a:r>
            <a:br>
              <a:rPr lang="en-US" sz="2400" b="1" dirty="0">
                <a:solidFill>
                  <a:srgbClr val="FFFF00"/>
                </a:solidFill>
                <a:latin typeface="Segoe Print" panose="02000600000000000000" pitchFamily="2" charset="0"/>
              </a:rPr>
            </a:br>
            <a:r>
              <a:rPr lang="en-US" sz="2400" b="1" dirty="0">
                <a:solidFill>
                  <a:srgbClr val="FFFF00"/>
                </a:solidFill>
                <a:latin typeface="Segoe Print" panose="02000600000000000000" pitchFamily="2" charset="0"/>
              </a:rPr>
              <a:t>Coordinator – The Arts</a:t>
            </a:r>
            <a:br>
              <a:rPr lang="en-US" sz="2400" b="1" dirty="0">
                <a:solidFill>
                  <a:srgbClr val="FFFF00"/>
                </a:solidFill>
                <a:latin typeface="Segoe Print" panose="02000600000000000000" pitchFamily="2" charset="0"/>
              </a:rPr>
            </a:br>
            <a:r>
              <a:rPr lang="en-US" sz="2400" b="1" dirty="0">
                <a:solidFill>
                  <a:srgbClr val="FFFF00"/>
                </a:solidFill>
                <a:latin typeface="Segoe Print" panose="02000600000000000000" pitchFamily="2" charset="0"/>
              </a:rPr>
              <a:t>Office of Middle and Secondary Learning</a:t>
            </a:r>
            <a:br>
              <a:rPr lang="en-US" sz="2400" b="1" dirty="0">
                <a:solidFill>
                  <a:srgbClr val="FFFF00"/>
                </a:solidFill>
                <a:latin typeface="Segoe Print" panose="02000600000000000000" pitchFamily="2" charset="0"/>
              </a:rPr>
            </a:br>
            <a:br>
              <a:rPr lang="en-US" sz="4800" b="1" dirty="0">
                <a:solidFill>
                  <a:schemeClr val="tx1"/>
                </a:solidFill>
                <a:latin typeface="Segoe Print" panose="02000600000000000000" pitchFamily="2" charset="0"/>
              </a:rPr>
            </a:br>
            <a:endParaRPr lang="en-US" i="1" dirty="0">
              <a:solidFill>
                <a:srgbClr val="FFFF00"/>
              </a:solidFill>
            </a:endParaRPr>
          </a:p>
        </p:txBody>
      </p:sp>
      <p:sp>
        <p:nvSpPr>
          <p:cNvPr id="5" name="Subtitle 4">
            <a:extLst>
              <a:ext uri="{FF2B5EF4-FFF2-40B4-BE49-F238E27FC236}">
                <a16:creationId xmlns:a16="http://schemas.microsoft.com/office/drawing/2014/main" id="{A44FA207-FAEC-47D6-9E0A-E4BEA1655A1A}"/>
              </a:ext>
            </a:extLst>
          </p:cNvPr>
          <p:cNvSpPr>
            <a:spLocks noGrp="1"/>
          </p:cNvSpPr>
          <p:nvPr>
            <p:ph type="subTitle" idx="1"/>
          </p:nvPr>
        </p:nvSpPr>
        <p:spPr>
          <a:xfrm>
            <a:off x="1995852" y="4724400"/>
            <a:ext cx="5156689" cy="984739"/>
          </a:xfrm>
        </p:spPr>
        <p:txBody>
          <a:bodyPr>
            <a:normAutofit lnSpcReduction="10000"/>
          </a:bodyPr>
          <a:lstStyle/>
          <a:p>
            <a:r>
              <a:rPr lang="en-US" b="1" dirty="0">
                <a:solidFill>
                  <a:srgbClr val="FFFF00"/>
                </a:solidFill>
                <a:latin typeface="Segoe Print" panose="02000600000000000000" pitchFamily="2" charset="0"/>
                <a:hlinkClick r:id="rId3">
                  <a:extLst>
                    <a:ext uri="{A12FA001-AC4F-418D-AE19-62706E023703}">
                      <ahyp:hlinkClr xmlns:ahyp="http://schemas.microsoft.com/office/drawing/2018/hyperlinkcolor" val="tx"/>
                    </a:ext>
                  </a:extLst>
                </a:hlinkClick>
              </a:rPr>
              <a:t>ray.lowther@k12.wv.us</a:t>
            </a:r>
            <a:endParaRPr lang="en-US" b="1" dirty="0">
              <a:solidFill>
                <a:srgbClr val="FFFF00"/>
              </a:solidFill>
              <a:latin typeface="Segoe Print" panose="02000600000000000000" pitchFamily="2" charset="0"/>
            </a:endParaRPr>
          </a:p>
          <a:p>
            <a:r>
              <a:rPr lang="en-US" b="1" dirty="0">
                <a:solidFill>
                  <a:srgbClr val="FFFF00"/>
                </a:solidFill>
                <a:latin typeface="Segoe Print" panose="02000600000000000000" pitchFamily="2" charset="0"/>
              </a:rPr>
              <a:t>304-558-5325</a:t>
            </a:r>
          </a:p>
          <a:p>
            <a:r>
              <a:rPr lang="en-US" b="1" dirty="0">
                <a:solidFill>
                  <a:srgbClr val="FFFF00"/>
                </a:solidFill>
                <a:latin typeface="Segoe Print" panose="02000600000000000000" pitchFamily="2" charset="0"/>
              </a:rPr>
              <a:t>4022-525-8357</a:t>
            </a:r>
            <a:endParaRPr lang="en-US" dirty="0"/>
          </a:p>
        </p:txBody>
      </p:sp>
    </p:spTree>
    <p:extLst>
      <p:ext uri="{BB962C8B-B14F-4D97-AF65-F5344CB8AC3E}">
        <p14:creationId xmlns:p14="http://schemas.microsoft.com/office/powerpoint/2010/main" val="103746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E901-75B9-4C64-B082-8BCF0DB37BA0}"/>
              </a:ext>
            </a:extLst>
          </p:cNvPr>
          <p:cNvSpPr>
            <a:spLocks noGrp="1"/>
          </p:cNvSpPr>
          <p:nvPr>
            <p:ph type="title"/>
          </p:nvPr>
        </p:nvSpPr>
        <p:spPr/>
        <p:txBody>
          <a:bodyPr>
            <a:normAutofit/>
          </a:bodyPr>
          <a:lstStyle/>
          <a:p>
            <a:pPr algn="ctr"/>
            <a:r>
              <a:rPr lang="en-US" sz="4400" dirty="0">
                <a:solidFill>
                  <a:srgbClr val="C00000"/>
                </a:solidFill>
              </a:rPr>
              <a:t>Non-Degree Credit</a:t>
            </a:r>
          </a:p>
        </p:txBody>
      </p:sp>
      <p:sp>
        <p:nvSpPr>
          <p:cNvPr id="3" name="Content Placeholder 2">
            <a:extLst>
              <a:ext uri="{FF2B5EF4-FFF2-40B4-BE49-F238E27FC236}">
                <a16:creationId xmlns:a16="http://schemas.microsoft.com/office/drawing/2014/main" id="{4D435270-2D10-4F48-AB02-6B2D7C8DCD8F}"/>
              </a:ext>
            </a:extLst>
          </p:cNvPr>
          <p:cNvSpPr>
            <a:spLocks noGrp="1"/>
          </p:cNvSpPr>
          <p:nvPr>
            <p:ph idx="1"/>
          </p:nvPr>
        </p:nvSpPr>
        <p:spPr/>
        <p:txBody>
          <a:bodyPr>
            <a:normAutofit/>
          </a:bodyPr>
          <a:lstStyle/>
          <a:p>
            <a:pPr marL="0" indent="0" algn="ctr">
              <a:buNone/>
            </a:pPr>
            <a:r>
              <a:rPr lang="en-US" sz="4000" dirty="0">
                <a:hlinkClick r:id="rId2"/>
              </a:rPr>
              <a:t>https://wveis.k12.wv.us/registration</a:t>
            </a:r>
            <a:endParaRPr lang="en-US" sz="4000" dirty="0"/>
          </a:p>
          <a:p>
            <a:pPr marL="0" indent="0" algn="ctr">
              <a:buNone/>
            </a:pPr>
            <a:endParaRPr lang="en-US" sz="2400" b="1" dirty="0">
              <a:solidFill>
                <a:srgbClr val="C00000"/>
              </a:solidFill>
            </a:endParaRPr>
          </a:p>
          <a:p>
            <a:pPr marL="0" indent="0" algn="ctr">
              <a:buNone/>
            </a:pPr>
            <a:r>
              <a:rPr lang="en-US" sz="2400" b="1" dirty="0">
                <a:solidFill>
                  <a:srgbClr val="C00000"/>
                </a:solidFill>
              </a:rPr>
              <a:t>Register by Friday, August 7, 2020</a:t>
            </a:r>
          </a:p>
          <a:p>
            <a:pPr marL="0" indent="0" algn="ctr">
              <a:buNone/>
            </a:pPr>
            <a:r>
              <a:rPr lang="en-US" sz="2400" b="1" dirty="0">
                <a:solidFill>
                  <a:srgbClr val="C00000"/>
                </a:solidFill>
              </a:rPr>
              <a:t>3 hours     $99     Concord University</a:t>
            </a:r>
          </a:p>
          <a:p>
            <a:pPr marL="0" indent="0" algn="ctr">
              <a:buNone/>
            </a:pPr>
            <a:r>
              <a:rPr lang="en-US" sz="2400" b="1" dirty="0">
                <a:solidFill>
                  <a:srgbClr val="C00000"/>
                </a:solidFill>
              </a:rPr>
              <a:t>Minimum of 5 sessions</a:t>
            </a:r>
          </a:p>
          <a:p>
            <a:pPr marL="0" indent="0" algn="ctr">
              <a:buNone/>
            </a:pPr>
            <a:r>
              <a:rPr lang="en-US" sz="2400" b="1" dirty="0">
                <a:solidFill>
                  <a:srgbClr val="C00000"/>
                </a:solidFill>
              </a:rPr>
              <a:t>1 page reflection for each</a:t>
            </a:r>
          </a:p>
          <a:p>
            <a:pPr marL="0" indent="0" algn="ctr">
              <a:buNone/>
            </a:pPr>
            <a:r>
              <a:rPr lang="en-US" sz="2400" b="1" dirty="0">
                <a:solidFill>
                  <a:srgbClr val="C00000"/>
                </a:solidFill>
              </a:rPr>
              <a:t>Due by Wednesday, August 12, 2020</a:t>
            </a:r>
          </a:p>
          <a:p>
            <a:pPr marL="0" indent="0" algn="ctr">
              <a:buNone/>
            </a:pPr>
            <a:r>
              <a:rPr lang="en-US" sz="2400" b="1" dirty="0">
                <a:solidFill>
                  <a:srgbClr val="C00000"/>
                </a:solidFill>
              </a:rPr>
              <a:t>dlandin@k12.wv.us</a:t>
            </a:r>
          </a:p>
        </p:txBody>
      </p:sp>
      <p:sp>
        <p:nvSpPr>
          <p:cNvPr id="4" name="Slide Number Placeholder 3">
            <a:extLst>
              <a:ext uri="{FF2B5EF4-FFF2-40B4-BE49-F238E27FC236}">
                <a16:creationId xmlns:a16="http://schemas.microsoft.com/office/drawing/2014/main" id="{29481FC3-F55A-4676-89E6-7BD5C0FCC9D4}"/>
              </a:ext>
            </a:extLst>
          </p:cNvPr>
          <p:cNvSpPr>
            <a:spLocks noGrp="1"/>
          </p:cNvSpPr>
          <p:nvPr>
            <p:ph type="sldNum" sz="quarter" idx="12"/>
          </p:nvPr>
        </p:nvSpPr>
        <p:spPr/>
        <p:txBody>
          <a:bodyPr/>
          <a:lstStyle/>
          <a:p>
            <a:fld id="{16630861-4318-414B-8E21-CA5F03E7BD41}" type="slidenum">
              <a:rPr lang="en-US" smtClean="0"/>
              <a:t>17</a:t>
            </a:fld>
            <a:endParaRPr lang="en-US"/>
          </a:p>
        </p:txBody>
      </p:sp>
    </p:spTree>
    <p:extLst>
      <p:ext uri="{BB962C8B-B14F-4D97-AF65-F5344CB8AC3E}">
        <p14:creationId xmlns:p14="http://schemas.microsoft.com/office/powerpoint/2010/main" val="3025252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AF9C0-1398-4E33-8112-6018C5F98D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D0AF98-F3E4-4BDC-919F-8D7512921376}"/>
              </a:ext>
            </a:extLst>
          </p:cNvPr>
          <p:cNvSpPr>
            <a:spLocks noGrp="1"/>
          </p:cNvSpPr>
          <p:nvPr>
            <p:ph idx="1"/>
          </p:nvPr>
        </p:nvSpPr>
        <p:spPr>
          <a:xfrm>
            <a:off x="298938" y="355601"/>
            <a:ext cx="8527427" cy="3657600"/>
          </a:xfrm>
        </p:spPr>
        <p:txBody>
          <a:bodyPr>
            <a:normAutofit fontScale="92500"/>
          </a:bodyPr>
          <a:lstStyle/>
          <a:p>
            <a:pPr marL="0" indent="0">
              <a:buNone/>
            </a:pPr>
            <a:endParaRPr lang="en-US" dirty="0"/>
          </a:p>
          <a:p>
            <a:pPr marL="0" indent="0">
              <a:buNone/>
            </a:pPr>
            <a:endParaRPr lang="en-US" dirty="0"/>
          </a:p>
          <a:p>
            <a:pPr marL="0" indent="0">
              <a:buNone/>
            </a:pPr>
            <a:endParaRPr lang="en-US" dirty="0"/>
          </a:p>
          <a:p>
            <a:r>
              <a:rPr lang="en-US" dirty="0"/>
              <a:t>“As we close this session, we want to give you a few minutes to complete the session evaluation form, which can be accessed by clicking the link I am posting in the Chat. In addition to providing us valuable feedback, this evaluation form will document your participation. This is especially important if you have registered to earn non-degree graduate credit or certificate renewal hours, or if documentation of your participation is required by your county. If you have difficulty accessing the form, please copy the link and save it to your computer to complete later today. All evaluation forms must be completed no later than 5 p.m., which will be verified by the time stamp indicated when the form is submitted.”</a:t>
            </a:r>
          </a:p>
          <a:p>
            <a:endParaRPr lang="en-US" dirty="0"/>
          </a:p>
        </p:txBody>
      </p:sp>
      <p:sp>
        <p:nvSpPr>
          <p:cNvPr id="4" name="Slide Number Placeholder 3">
            <a:extLst>
              <a:ext uri="{FF2B5EF4-FFF2-40B4-BE49-F238E27FC236}">
                <a16:creationId xmlns:a16="http://schemas.microsoft.com/office/drawing/2014/main" id="{D524CA79-92F1-43E1-812C-77459004F804}"/>
              </a:ext>
            </a:extLst>
          </p:cNvPr>
          <p:cNvSpPr>
            <a:spLocks noGrp="1"/>
          </p:cNvSpPr>
          <p:nvPr>
            <p:ph type="sldNum" sz="quarter" idx="12"/>
          </p:nvPr>
        </p:nvSpPr>
        <p:spPr/>
        <p:txBody>
          <a:bodyPr/>
          <a:lstStyle/>
          <a:p>
            <a:fld id="{16630861-4318-414B-8E21-CA5F03E7BD41}" type="slidenum">
              <a:rPr lang="en-US" smtClean="0"/>
              <a:t>18</a:t>
            </a:fld>
            <a:endParaRPr lang="en-US"/>
          </a:p>
        </p:txBody>
      </p:sp>
    </p:spTree>
    <p:extLst>
      <p:ext uri="{BB962C8B-B14F-4D97-AF65-F5344CB8AC3E}">
        <p14:creationId xmlns:p14="http://schemas.microsoft.com/office/powerpoint/2010/main" val="1131458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593A-FF4A-48ED-8C3C-EADB25F104E4}"/>
              </a:ext>
            </a:extLst>
          </p:cNvPr>
          <p:cNvSpPr>
            <a:spLocks noGrp="1"/>
          </p:cNvSpPr>
          <p:nvPr>
            <p:ph type="title"/>
          </p:nvPr>
        </p:nvSpPr>
        <p:spPr/>
        <p:txBody>
          <a:bodyPr/>
          <a:lstStyle/>
          <a:p>
            <a:r>
              <a:rPr lang="en-US" dirty="0"/>
              <a:t>Session   Evaluation</a:t>
            </a:r>
          </a:p>
        </p:txBody>
      </p:sp>
      <p:sp>
        <p:nvSpPr>
          <p:cNvPr id="3" name="Content Placeholder 2">
            <a:extLst>
              <a:ext uri="{FF2B5EF4-FFF2-40B4-BE49-F238E27FC236}">
                <a16:creationId xmlns:a16="http://schemas.microsoft.com/office/drawing/2014/main" id="{BEE26A1E-C1EE-4E95-904F-DE2AF84CA03B}"/>
              </a:ext>
            </a:extLst>
          </p:cNvPr>
          <p:cNvSpPr>
            <a:spLocks noGrp="1"/>
          </p:cNvSpPr>
          <p:nvPr>
            <p:ph idx="1"/>
          </p:nvPr>
        </p:nvSpPr>
        <p:spPr/>
        <p:txBody>
          <a:bodyPr/>
          <a:lstStyle/>
          <a:p>
            <a:r>
              <a:rPr lang="en-US" dirty="0"/>
              <a:t>Remember to complete the evaluation to receive credit for attendance. </a:t>
            </a:r>
          </a:p>
          <a:p>
            <a:pPr marL="0" indent="0">
              <a:buNone/>
            </a:pPr>
            <a:endParaRPr lang="en-US" dirty="0"/>
          </a:p>
          <a:p>
            <a:r>
              <a:rPr lang="en-US" dirty="0">
                <a:hlinkClick r:id="rId2"/>
              </a:rPr>
              <a:t>https://nam01.safelinks.protection.outlook.com/?url=https://forms.office.com/Pages/ResponsePage.aspx?id%3DS7AZ4AwzekaLrgn7FzdNapE-Oszzk9RJgS7C6cljCXdUMVc3VUoyS1cxMDRGWVZRMTMzMkJaTVU5MC4u&amp;data=02|01|ray.lowther@k12.wv.us|c0560767be3647c77ac408d834bf9818|e019b04b330c467a8bae09fb17374d6a|0|0|637317346190056963&amp;sdata=pJ3DwF75LJv%2Bn7%2BXx7srggL%2BLtcH2eNbE0Kj%2BVcph3Y%3D&amp;reserved=0</a:t>
            </a:r>
            <a:endParaRPr lang="en-US" dirty="0"/>
          </a:p>
        </p:txBody>
      </p:sp>
      <p:sp>
        <p:nvSpPr>
          <p:cNvPr id="4" name="Slide Number Placeholder 3">
            <a:extLst>
              <a:ext uri="{FF2B5EF4-FFF2-40B4-BE49-F238E27FC236}">
                <a16:creationId xmlns:a16="http://schemas.microsoft.com/office/drawing/2014/main" id="{AE549754-0933-488B-AC53-6B1F51656F7E}"/>
              </a:ext>
            </a:extLst>
          </p:cNvPr>
          <p:cNvSpPr>
            <a:spLocks noGrp="1"/>
          </p:cNvSpPr>
          <p:nvPr>
            <p:ph type="sldNum" sz="quarter" idx="12"/>
          </p:nvPr>
        </p:nvSpPr>
        <p:spPr/>
        <p:txBody>
          <a:bodyPr/>
          <a:lstStyle/>
          <a:p>
            <a:fld id="{16630861-4318-414B-8E21-CA5F03E7BD41}" type="slidenum">
              <a:rPr lang="en-US" smtClean="0"/>
              <a:t>19</a:t>
            </a:fld>
            <a:endParaRPr lang="en-US"/>
          </a:p>
        </p:txBody>
      </p:sp>
      <p:pic>
        <p:nvPicPr>
          <p:cNvPr id="1026" name="Picture 9" descr="image002">
            <a:extLst>
              <a:ext uri="{FF2B5EF4-FFF2-40B4-BE49-F238E27FC236}">
                <a16:creationId xmlns:a16="http://schemas.microsoft.com/office/drawing/2014/main" id="{28AEA831-795A-48FE-AA11-A85DC653FF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0630" y="2402864"/>
            <a:ext cx="2809875"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1039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solidFill>
                  <a:srgbClr val="FFFF00"/>
                </a:solidFill>
              </a:rPr>
              <a:t>The Beat Goes On – </a:t>
            </a:r>
            <a:br>
              <a:rPr lang="en-US" i="1" dirty="0">
                <a:solidFill>
                  <a:srgbClr val="FFFF00"/>
                </a:solidFill>
              </a:rPr>
            </a:br>
            <a:r>
              <a:rPr lang="en-US" i="1" dirty="0">
                <a:solidFill>
                  <a:srgbClr val="FFFF00"/>
                </a:solidFill>
              </a:rPr>
              <a:t>Reimaging Music Education </a:t>
            </a:r>
          </a:p>
        </p:txBody>
      </p:sp>
      <p:sp>
        <p:nvSpPr>
          <p:cNvPr id="4" name="Date Placeholder 3"/>
          <p:cNvSpPr>
            <a:spLocks noGrp="1"/>
          </p:cNvSpPr>
          <p:nvPr>
            <p:ph type="dt" sz="half" idx="10"/>
          </p:nvPr>
        </p:nvSpPr>
        <p:spPr/>
        <p:txBody>
          <a:bodyPr/>
          <a:lstStyle/>
          <a:p>
            <a:r>
              <a:rPr lang="en-US" dirty="0"/>
              <a:t>August 3, 2020   1:00 pm</a:t>
            </a:r>
          </a:p>
          <a:p>
            <a:r>
              <a:rPr lang="en-US" dirty="0"/>
              <a:t>Dr. Ray Lowther, Presenter</a:t>
            </a:r>
          </a:p>
        </p:txBody>
      </p:sp>
      <p:sp>
        <p:nvSpPr>
          <p:cNvPr id="6" name="Subtitle 5">
            <a:extLst>
              <a:ext uri="{FF2B5EF4-FFF2-40B4-BE49-F238E27FC236}">
                <a16:creationId xmlns:a16="http://schemas.microsoft.com/office/drawing/2014/main" id="{FE636B4C-B4B1-4CC6-8470-FC951FE2F118}"/>
              </a:ext>
            </a:extLst>
          </p:cNvPr>
          <p:cNvSpPr>
            <a:spLocks noGrp="1"/>
          </p:cNvSpPr>
          <p:nvPr>
            <p:ph type="subTitle" idx="1"/>
          </p:nvPr>
        </p:nvSpPr>
        <p:spPr/>
        <p:txBody>
          <a:bodyPr>
            <a:noAutofit/>
          </a:bodyPr>
          <a:lstStyle/>
          <a:p>
            <a:r>
              <a:rPr lang="en-US" dirty="0"/>
              <a:t>WVDE Instructional Support Professional Learning Forum</a:t>
            </a:r>
          </a:p>
        </p:txBody>
      </p:sp>
    </p:spTree>
    <p:extLst>
      <p:ext uri="{BB962C8B-B14F-4D97-AF65-F5344CB8AC3E}">
        <p14:creationId xmlns:p14="http://schemas.microsoft.com/office/powerpoint/2010/main" val="182690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A1E846-AC62-42A0-BAA0-BCF2BC3BB30E}"/>
              </a:ext>
            </a:extLst>
          </p:cNvPr>
          <p:cNvSpPr>
            <a:spLocks noGrp="1"/>
          </p:cNvSpPr>
          <p:nvPr>
            <p:ph type="sldNum" sz="quarter" idx="12"/>
          </p:nvPr>
        </p:nvSpPr>
        <p:spPr/>
        <p:txBody>
          <a:bodyPr/>
          <a:lstStyle/>
          <a:p>
            <a:fld id="{16630861-4318-414B-8E21-CA5F03E7BD41}" type="slidenum">
              <a:rPr lang="en-US" smtClean="0"/>
              <a:t>3</a:t>
            </a:fld>
            <a:endParaRPr lang="en-US"/>
          </a:p>
        </p:txBody>
      </p:sp>
      <p:sp>
        <p:nvSpPr>
          <p:cNvPr id="3" name="Rectangle 2">
            <a:extLst>
              <a:ext uri="{FF2B5EF4-FFF2-40B4-BE49-F238E27FC236}">
                <a16:creationId xmlns:a16="http://schemas.microsoft.com/office/drawing/2014/main" id="{001B0498-A3E1-4563-81BF-520A6578237E}"/>
              </a:ext>
            </a:extLst>
          </p:cNvPr>
          <p:cNvSpPr/>
          <p:nvPr/>
        </p:nvSpPr>
        <p:spPr>
          <a:xfrm>
            <a:off x="931333" y="1151467"/>
            <a:ext cx="7382488" cy="3110082"/>
          </a:xfrm>
          <a:prstGeom prst="rect">
            <a:avLst/>
          </a:prstGeom>
        </p:spPr>
        <p:txBody>
          <a:bodyPr wrap="square">
            <a:spAutoFit/>
          </a:bodyPr>
          <a:lstStyle/>
          <a:p>
            <a:pPr marL="342900" lvl="1" indent="0">
              <a:lnSpc>
                <a:spcPct val="130000"/>
              </a:lnSpc>
              <a:buNone/>
            </a:pPr>
            <a:r>
              <a:rPr lang="en-US" sz="3200" dirty="0">
                <a:latin typeface="Segoe Print" panose="02000600000000000000" pitchFamily="2" charset="0"/>
              </a:rPr>
              <a:t>Objectives:   </a:t>
            </a:r>
          </a:p>
          <a:p>
            <a:pPr marL="342900" lvl="1" indent="0">
              <a:lnSpc>
                <a:spcPct val="130000"/>
              </a:lnSpc>
              <a:buNone/>
            </a:pPr>
            <a:r>
              <a:rPr lang="en-US" sz="2000" dirty="0">
                <a:latin typeface="Segoe Print" panose="02000600000000000000" pitchFamily="2" charset="0"/>
              </a:rPr>
              <a:t>1)  Embrace a new /an other way of teaching while maintaining the integrity of what you teach with the passion for which you teach.</a:t>
            </a:r>
          </a:p>
          <a:p>
            <a:pPr marL="342900" lvl="1" indent="0">
              <a:lnSpc>
                <a:spcPct val="130000"/>
              </a:lnSpc>
              <a:buNone/>
            </a:pPr>
            <a:endParaRPr lang="en-US" sz="2000" dirty="0">
              <a:latin typeface="Segoe Print" panose="02000600000000000000" pitchFamily="2" charset="0"/>
            </a:endParaRPr>
          </a:p>
          <a:p>
            <a:pPr marL="342900" lvl="1" indent="0">
              <a:lnSpc>
                <a:spcPct val="130000"/>
              </a:lnSpc>
              <a:buNone/>
            </a:pPr>
            <a:r>
              <a:rPr lang="en-US" sz="2000" dirty="0">
                <a:latin typeface="Segoe Print" panose="02000600000000000000" pitchFamily="2" charset="0"/>
              </a:rPr>
              <a:t>2)  Think creatively and meaningfully during this time of Covid-19.</a:t>
            </a:r>
            <a:endParaRPr lang="en-US" sz="2000" dirty="0"/>
          </a:p>
        </p:txBody>
      </p:sp>
    </p:spTree>
    <p:extLst>
      <p:ext uri="{BB962C8B-B14F-4D97-AF65-F5344CB8AC3E}">
        <p14:creationId xmlns:p14="http://schemas.microsoft.com/office/powerpoint/2010/main" val="99588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E2A95A-7EB7-402B-A1AC-B27A4F214D3E}"/>
              </a:ext>
            </a:extLst>
          </p:cNvPr>
          <p:cNvSpPr>
            <a:spLocks noGrp="1"/>
          </p:cNvSpPr>
          <p:nvPr>
            <p:ph type="title"/>
          </p:nvPr>
        </p:nvSpPr>
        <p:spPr>
          <a:xfrm>
            <a:off x="677332" y="1336430"/>
            <a:ext cx="8149033" cy="932104"/>
          </a:xfrm>
        </p:spPr>
        <p:txBody>
          <a:bodyPr/>
          <a:lstStyle/>
          <a:p>
            <a:r>
              <a:rPr lang="en-US" dirty="0"/>
              <a:t>What this session is not…</a:t>
            </a:r>
          </a:p>
        </p:txBody>
      </p:sp>
      <p:sp>
        <p:nvSpPr>
          <p:cNvPr id="4" name="Text Placeholder 3">
            <a:extLst>
              <a:ext uri="{FF2B5EF4-FFF2-40B4-BE49-F238E27FC236}">
                <a16:creationId xmlns:a16="http://schemas.microsoft.com/office/drawing/2014/main" id="{F75C5DBE-67C5-4104-835F-2F56B135E2E9}"/>
              </a:ext>
            </a:extLst>
          </p:cNvPr>
          <p:cNvSpPr>
            <a:spLocks noGrp="1"/>
          </p:cNvSpPr>
          <p:nvPr>
            <p:ph type="body" idx="1"/>
          </p:nvPr>
        </p:nvSpPr>
        <p:spPr>
          <a:xfrm>
            <a:off x="450687" y="2962948"/>
            <a:ext cx="8545013" cy="932104"/>
          </a:xfrm>
        </p:spPr>
        <p:txBody>
          <a:bodyPr>
            <a:normAutofit/>
          </a:bodyPr>
          <a:lstStyle/>
          <a:p>
            <a:pPr marL="342900" indent="-342900">
              <a:buFont typeface="Arial" panose="020B0604020202020204" pitchFamily="34" charset="0"/>
              <a:buChar char="•"/>
            </a:pPr>
            <a:r>
              <a:rPr lang="en-US" sz="2000" b="1" dirty="0">
                <a:solidFill>
                  <a:srgbClr val="00B0F0"/>
                </a:solidFill>
              </a:rPr>
              <a:t>Bank of activities and lesson plans</a:t>
            </a:r>
          </a:p>
          <a:p>
            <a:pPr marL="342900" indent="-342900">
              <a:buFont typeface="Arial" panose="020B0604020202020204" pitchFamily="34" charset="0"/>
              <a:buChar char="•"/>
            </a:pPr>
            <a:r>
              <a:rPr lang="en-US" sz="2000" b="1" dirty="0">
                <a:solidFill>
                  <a:srgbClr val="00B0F0"/>
                </a:solidFill>
              </a:rPr>
              <a:t>List of “dos and don’ts</a:t>
            </a:r>
          </a:p>
        </p:txBody>
      </p:sp>
      <p:sp>
        <p:nvSpPr>
          <p:cNvPr id="2" name="Slide Number Placeholder 1">
            <a:extLst>
              <a:ext uri="{FF2B5EF4-FFF2-40B4-BE49-F238E27FC236}">
                <a16:creationId xmlns:a16="http://schemas.microsoft.com/office/drawing/2014/main" id="{8A16B393-A6B3-4DDD-887A-4CC746039C63}"/>
              </a:ext>
            </a:extLst>
          </p:cNvPr>
          <p:cNvSpPr>
            <a:spLocks noGrp="1"/>
          </p:cNvSpPr>
          <p:nvPr>
            <p:ph type="sldNum" sz="quarter" idx="12"/>
          </p:nvPr>
        </p:nvSpPr>
        <p:spPr/>
        <p:txBody>
          <a:bodyPr/>
          <a:lstStyle/>
          <a:p>
            <a:fld id="{16630861-4318-414B-8E21-CA5F03E7BD41}" type="slidenum">
              <a:rPr lang="en-US" smtClean="0"/>
              <a:t>4</a:t>
            </a:fld>
            <a:endParaRPr lang="en-US"/>
          </a:p>
        </p:txBody>
      </p:sp>
    </p:spTree>
    <p:extLst>
      <p:ext uri="{BB962C8B-B14F-4D97-AF65-F5344CB8AC3E}">
        <p14:creationId xmlns:p14="http://schemas.microsoft.com/office/powerpoint/2010/main" val="1588877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646051-162D-42DB-9F7A-A7AA7477455B}"/>
              </a:ext>
            </a:extLst>
          </p:cNvPr>
          <p:cNvSpPr>
            <a:spLocks noGrp="1"/>
          </p:cNvSpPr>
          <p:nvPr>
            <p:ph type="title"/>
          </p:nvPr>
        </p:nvSpPr>
        <p:spPr/>
        <p:txBody>
          <a:bodyPr>
            <a:normAutofit/>
          </a:bodyPr>
          <a:lstStyle/>
          <a:p>
            <a:r>
              <a:rPr lang="en-US" sz="5400" dirty="0"/>
              <a:t>STEADY  BEAT . . .</a:t>
            </a:r>
          </a:p>
        </p:txBody>
      </p:sp>
      <p:sp>
        <p:nvSpPr>
          <p:cNvPr id="6" name="Content Placeholder 5">
            <a:extLst>
              <a:ext uri="{FF2B5EF4-FFF2-40B4-BE49-F238E27FC236}">
                <a16:creationId xmlns:a16="http://schemas.microsoft.com/office/drawing/2014/main" id="{17E33D4D-E9D4-4FE7-9330-28B7E18B5684}"/>
              </a:ext>
            </a:extLst>
          </p:cNvPr>
          <p:cNvSpPr>
            <a:spLocks noGrp="1"/>
          </p:cNvSpPr>
          <p:nvPr>
            <p:ph idx="1"/>
          </p:nvPr>
        </p:nvSpPr>
        <p:spPr/>
        <p:txBody>
          <a:bodyPr/>
          <a:lstStyle/>
          <a:p>
            <a:pPr marL="0" indent="0">
              <a:buNone/>
            </a:pPr>
            <a:r>
              <a:rPr lang="en-US" sz="3200" dirty="0"/>
              <a:t>Take a minute, and in 3 words or less tell us what  is meant when one hears or says “steady beat”.</a:t>
            </a:r>
          </a:p>
          <a:p>
            <a:pPr marL="0" indent="0">
              <a:buNone/>
            </a:pPr>
            <a:endParaRPr lang="en-US" sz="3200" dirty="0"/>
          </a:p>
          <a:p>
            <a:pPr marL="0" indent="0">
              <a:buNone/>
            </a:pPr>
            <a:r>
              <a:rPr lang="en-US" sz="3200" dirty="0"/>
              <a:t>Record your response in the “chat”.</a:t>
            </a:r>
          </a:p>
          <a:p>
            <a:endParaRPr lang="en-US" dirty="0"/>
          </a:p>
          <a:p>
            <a:endParaRPr lang="en-US" dirty="0"/>
          </a:p>
        </p:txBody>
      </p:sp>
      <p:sp>
        <p:nvSpPr>
          <p:cNvPr id="4" name="Slide Number Placeholder 3">
            <a:extLst>
              <a:ext uri="{FF2B5EF4-FFF2-40B4-BE49-F238E27FC236}">
                <a16:creationId xmlns:a16="http://schemas.microsoft.com/office/drawing/2014/main" id="{D04E7CCF-AE01-4657-B7CB-2CF3CF4CBE35}"/>
              </a:ext>
            </a:extLst>
          </p:cNvPr>
          <p:cNvSpPr>
            <a:spLocks noGrp="1"/>
          </p:cNvSpPr>
          <p:nvPr>
            <p:ph type="sldNum" sz="quarter" idx="12"/>
          </p:nvPr>
        </p:nvSpPr>
        <p:spPr/>
        <p:txBody>
          <a:bodyPr/>
          <a:lstStyle/>
          <a:p>
            <a:fld id="{16630861-4318-414B-8E21-CA5F03E7BD41}" type="slidenum">
              <a:rPr lang="en-US" smtClean="0"/>
              <a:t>5</a:t>
            </a:fld>
            <a:endParaRPr lang="en-US"/>
          </a:p>
        </p:txBody>
      </p:sp>
    </p:spTree>
    <p:extLst>
      <p:ext uri="{BB962C8B-B14F-4D97-AF65-F5344CB8AC3E}">
        <p14:creationId xmlns:p14="http://schemas.microsoft.com/office/powerpoint/2010/main" val="3932012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C72C87-3D3A-4995-8662-2C9451E1210D}"/>
              </a:ext>
            </a:extLst>
          </p:cNvPr>
          <p:cNvSpPr>
            <a:spLocks noGrp="1"/>
          </p:cNvSpPr>
          <p:nvPr>
            <p:ph type="title"/>
          </p:nvPr>
        </p:nvSpPr>
        <p:spPr>
          <a:xfrm>
            <a:off x="298939" y="143747"/>
            <a:ext cx="8527427" cy="4411320"/>
          </a:xfrm>
        </p:spPr>
        <p:txBody>
          <a:bodyPr>
            <a:normAutofit/>
          </a:bodyPr>
          <a:lstStyle/>
          <a:p>
            <a:r>
              <a:rPr lang="en-US" dirty="0"/>
              <a:t>	“Beat is the underlying pulse of a piece of music.  It is often called “steady beat” because it remains the same, or constant…much like the tick/tock of a clock. People intuitively tap their feet to the steady beat while listening to music, or clap along with the beat.”</a:t>
            </a:r>
            <a:br>
              <a:rPr lang="en-US" dirty="0"/>
            </a:br>
            <a:br>
              <a:rPr lang="en-US" dirty="0"/>
            </a:br>
            <a:r>
              <a:rPr lang="en-US" dirty="0"/>
              <a:t>“. . . Reference point for all other rhythms occurring in music.”</a:t>
            </a:r>
          </a:p>
        </p:txBody>
      </p:sp>
      <p:sp>
        <p:nvSpPr>
          <p:cNvPr id="4" name="Slide Number Placeholder 3">
            <a:extLst>
              <a:ext uri="{FF2B5EF4-FFF2-40B4-BE49-F238E27FC236}">
                <a16:creationId xmlns:a16="http://schemas.microsoft.com/office/drawing/2014/main" id="{1799EA65-4452-481F-AFDB-35ECD1925697}"/>
              </a:ext>
            </a:extLst>
          </p:cNvPr>
          <p:cNvSpPr>
            <a:spLocks noGrp="1"/>
          </p:cNvSpPr>
          <p:nvPr>
            <p:ph type="sldNum" sz="quarter" idx="12"/>
          </p:nvPr>
        </p:nvSpPr>
        <p:spPr/>
        <p:txBody>
          <a:bodyPr/>
          <a:lstStyle/>
          <a:p>
            <a:fld id="{16630861-4318-414B-8E21-CA5F03E7BD41}" type="slidenum">
              <a:rPr lang="en-US" smtClean="0"/>
              <a:t>6</a:t>
            </a:fld>
            <a:endParaRPr lang="en-US"/>
          </a:p>
        </p:txBody>
      </p:sp>
    </p:spTree>
    <p:extLst>
      <p:ext uri="{BB962C8B-B14F-4D97-AF65-F5344CB8AC3E}">
        <p14:creationId xmlns:p14="http://schemas.microsoft.com/office/powerpoint/2010/main" val="705136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C72C87-3D3A-4995-8662-2C9451E1210D}"/>
              </a:ext>
            </a:extLst>
          </p:cNvPr>
          <p:cNvSpPr>
            <a:spLocks noGrp="1"/>
          </p:cNvSpPr>
          <p:nvPr>
            <p:ph type="title"/>
          </p:nvPr>
        </p:nvSpPr>
        <p:spPr>
          <a:xfrm>
            <a:off x="298939" y="143747"/>
            <a:ext cx="8527427" cy="4411320"/>
          </a:xfrm>
        </p:spPr>
        <p:txBody>
          <a:bodyPr>
            <a:normAutofit fontScale="90000"/>
          </a:bodyPr>
          <a:lstStyle/>
          <a:p>
            <a:r>
              <a:rPr lang="en-US" sz="4900" dirty="0">
                <a:solidFill>
                  <a:schemeClr val="accent2">
                    <a:lumMod val="75000"/>
                  </a:schemeClr>
                </a:solidFill>
                <a:latin typeface="Algerian" panose="04020705040A02060702" pitchFamily="82" charset="0"/>
                <a:ea typeface="Yu Mincho" panose="020B0400000000000000" pitchFamily="18" charset="-128"/>
              </a:rPr>
              <a:t>Changing Time</a:t>
            </a:r>
            <a:br>
              <a:rPr lang="en-US" sz="4900" dirty="0"/>
            </a:br>
            <a:r>
              <a:rPr lang="en-US" sz="4900" dirty="0"/>
              <a:t>					</a:t>
            </a:r>
            <a:r>
              <a:rPr lang="en-US" sz="4900" dirty="0">
                <a:solidFill>
                  <a:schemeClr val="accent6">
                    <a:lumMod val="75000"/>
                  </a:schemeClr>
                </a:solidFill>
                <a:latin typeface="Viner Hand ITC" panose="03070502030502020203" pitchFamily="66" charset="0"/>
              </a:rPr>
              <a:t>Challenging Time</a:t>
            </a:r>
            <a:br>
              <a:rPr lang="en-US" dirty="0"/>
            </a:br>
            <a:br>
              <a:rPr lang="en-US" dirty="0"/>
            </a:br>
            <a:r>
              <a:rPr lang="en-US" dirty="0"/>
              <a:t>…but what we teach we are passionate about.  Think of one of your “passion” lessons – what you feel every student should know, experience, and what is critical to being a good musician.</a:t>
            </a:r>
            <a:br>
              <a:rPr lang="en-US" dirty="0"/>
            </a:br>
            <a:br>
              <a:rPr lang="en-US" dirty="0"/>
            </a:br>
            <a:r>
              <a:rPr lang="en-US" dirty="0"/>
              <a:t>Ask yourself, how could I teach this differently and still be effective?</a:t>
            </a:r>
          </a:p>
        </p:txBody>
      </p:sp>
      <p:sp>
        <p:nvSpPr>
          <p:cNvPr id="4" name="Slide Number Placeholder 3">
            <a:extLst>
              <a:ext uri="{FF2B5EF4-FFF2-40B4-BE49-F238E27FC236}">
                <a16:creationId xmlns:a16="http://schemas.microsoft.com/office/drawing/2014/main" id="{1799EA65-4452-481F-AFDB-35ECD1925697}"/>
              </a:ext>
            </a:extLst>
          </p:cNvPr>
          <p:cNvSpPr>
            <a:spLocks noGrp="1"/>
          </p:cNvSpPr>
          <p:nvPr>
            <p:ph type="sldNum" sz="quarter" idx="12"/>
          </p:nvPr>
        </p:nvSpPr>
        <p:spPr/>
        <p:txBody>
          <a:bodyPr/>
          <a:lstStyle/>
          <a:p>
            <a:fld id="{16630861-4318-414B-8E21-CA5F03E7BD41}" type="slidenum">
              <a:rPr lang="en-US" smtClean="0"/>
              <a:t>7</a:t>
            </a:fld>
            <a:endParaRPr lang="en-US"/>
          </a:p>
        </p:txBody>
      </p:sp>
    </p:spTree>
    <p:extLst>
      <p:ext uri="{BB962C8B-B14F-4D97-AF65-F5344CB8AC3E}">
        <p14:creationId xmlns:p14="http://schemas.microsoft.com/office/powerpoint/2010/main" val="573935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C72C87-3D3A-4995-8662-2C9451E1210D}"/>
              </a:ext>
            </a:extLst>
          </p:cNvPr>
          <p:cNvSpPr>
            <a:spLocks noGrp="1"/>
          </p:cNvSpPr>
          <p:nvPr>
            <p:ph type="title"/>
          </p:nvPr>
        </p:nvSpPr>
        <p:spPr>
          <a:xfrm>
            <a:off x="298939" y="143747"/>
            <a:ext cx="8527427" cy="4411320"/>
          </a:xfrm>
        </p:spPr>
        <p:txBody>
          <a:bodyPr>
            <a:normAutofit/>
          </a:bodyPr>
          <a:lstStyle/>
          <a:p>
            <a:r>
              <a:rPr lang="en-US" dirty="0"/>
              <a:t>What we’re teaching isn’t different but HOW we teach that  (idea/concept) will be.  A good curriculum focuses on concepts --- </a:t>
            </a:r>
            <a:r>
              <a:rPr lang="en-US" u="sng" dirty="0"/>
              <a:t>what</a:t>
            </a:r>
            <a:r>
              <a:rPr lang="en-US" dirty="0"/>
              <a:t> we want students to know and be able to do.  </a:t>
            </a:r>
            <a:r>
              <a:rPr lang="en-US" u="sng" dirty="0"/>
              <a:t>How</a:t>
            </a:r>
            <a:r>
              <a:rPr lang="en-US" dirty="0"/>
              <a:t> we do that is a wide open door.</a:t>
            </a:r>
          </a:p>
        </p:txBody>
      </p:sp>
      <p:sp>
        <p:nvSpPr>
          <p:cNvPr id="4" name="Slide Number Placeholder 3">
            <a:extLst>
              <a:ext uri="{FF2B5EF4-FFF2-40B4-BE49-F238E27FC236}">
                <a16:creationId xmlns:a16="http://schemas.microsoft.com/office/drawing/2014/main" id="{1799EA65-4452-481F-AFDB-35ECD1925697}"/>
              </a:ext>
            </a:extLst>
          </p:cNvPr>
          <p:cNvSpPr>
            <a:spLocks noGrp="1"/>
          </p:cNvSpPr>
          <p:nvPr>
            <p:ph type="sldNum" sz="quarter" idx="12"/>
          </p:nvPr>
        </p:nvSpPr>
        <p:spPr/>
        <p:txBody>
          <a:bodyPr/>
          <a:lstStyle/>
          <a:p>
            <a:fld id="{16630861-4318-414B-8E21-CA5F03E7BD41}" type="slidenum">
              <a:rPr lang="en-US" smtClean="0"/>
              <a:t>8</a:t>
            </a:fld>
            <a:endParaRPr lang="en-US"/>
          </a:p>
        </p:txBody>
      </p:sp>
    </p:spTree>
    <p:extLst>
      <p:ext uri="{BB962C8B-B14F-4D97-AF65-F5344CB8AC3E}">
        <p14:creationId xmlns:p14="http://schemas.microsoft.com/office/powerpoint/2010/main" val="287251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C72C87-3D3A-4995-8662-2C9451E1210D}"/>
              </a:ext>
            </a:extLst>
          </p:cNvPr>
          <p:cNvSpPr>
            <a:spLocks noGrp="1"/>
          </p:cNvSpPr>
          <p:nvPr>
            <p:ph type="title"/>
          </p:nvPr>
        </p:nvSpPr>
        <p:spPr>
          <a:xfrm>
            <a:off x="298939" y="143747"/>
            <a:ext cx="8527427" cy="4411320"/>
          </a:xfrm>
        </p:spPr>
        <p:txBody>
          <a:bodyPr>
            <a:normAutofit/>
          </a:bodyPr>
          <a:lstStyle/>
          <a:p>
            <a:r>
              <a:rPr lang="en-US" sz="3600" dirty="0"/>
              <a:t>“You don’t think your way into a new kind of living but you live your way into a new kind of thinking.”		</a:t>
            </a:r>
            <a:br>
              <a:rPr lang="en-US" sz="3600" dirty="0"/>
            </a:br>
            <a:r>
              <a:rPr lang="en-US" sz="3600" dirty="0"/>
              <a:t>					</a:t>
            </a:r>
            <a:r>
              <a:rPr lang="en-US" sz="2800" dirty="0"/>
              <a:t>Henri </a:t>
            </a:r>
            <a:r>
              <a:rPr lang="en-US" sz="2800" dirty="0" err="1"/>
              <a:t>Nowuwen</a:t>
            </a:r>
            <a:r>
              <a:rPr lang="en-US" sz="2800" dirty="0"/>
              <a:t>  (1932-1996)</a:t>
            </a:r>
          </a:p>
        </p:txBody>
      </p:sp>
      <p:sp>
        <p:nvSpPr>
          <p:cNvPr id="4" name="Slide Number Placeholder 3">
            <a:extLst>
              <a:ext uri="{FF2B5EF4-FFF2-40B4-BE49-F238E27FC236}">
                <a16:creationId xmlns:a16="http://schemas.microsoft.com/office/drawing/2014/main" id="{1799EA65-4452-481F-AFDB-35ECD1925697}"/>
              </a:ext>
            </a:extLst>
          </p:cNvPr>
          <p:cNvSpPr>
            <a:spLocks noGrp="1"/>
          </p:cNvSpPr>
          <p:nvPr>
            <p:ph type="sldNum" sz="quarter" idx="12"/>
          </p:nvPr>
        </p:nvSpPr>
        <p:spPr/>
        <p:txBody>
          <a:bodyPr/>
          <a:lstStyle/>
          <a:p>
            <a:fld id="{16630861-4318-414B-8E21-CA5F03E7BD41}" type="slidenum">
              <a:rPr lang="en-US" smtClean="0"/>
              <a:t>9</a:t>
            </a:fld>
            <a:endParaRPr lang="en-US"/>
          </a:p>
        </p:txBody>
      </p:sp>
    </p:spTree>
    <p:extLst>
      <p:ext uri="{BB962C8B-B14F-4D97-AF65-F5344CB8AC3E}">
        <p14:creationId xmlns:p14="http://schemas.microsoft.com/office/powerpoint/2010/main" val="2910885589"/>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348A03CFDA6845BA93F76BA9624E50" ma:contentTypeVersion="13" ma:contentTypeDescription="Create a new document." ma:contentTypeScope="" ma:versionID="d35e495414aeb98271dce2bb84f093b1">
  <xsd:schema xmlns:xsd="http://www.w3.org/2001/XMLSchema" xmlns:xs="http://www.w3.org/2001/XMLSchema" xmlns:p="http://schemas.microsoft.com/office/2006/metadata/properties" xmlns:ns3="a527ce67-8c08-490b-bc98-e67fcc36d839" xmlns:ns4="2c62132e-3a25-4999-8b0e-155776c76ef4" targetNamespace="http://schemas.microsoft.com/office/2006/metadata/properties" ma:root="true" ma:fieldsID="6983547e339083b1fb3f6f91c6e71e1e" ns3:_="" ns4:_="">
    <xsd:import namespace="a527ce67-8c08-490b-bc98-e67fcc36d839"/>
    <xsd:import namespace="2c62132e-3a25-4999-8b0e-155776c76ef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27ce67-8c08-490b-bc98-e67fcc36d83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62132e-3a25-4999-8b0e-155776c76ef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241B76-3AC8-4C3D-A151-FF8F52D1E4EF}">
  <ds:schemaRefs>
    <ds:schemaRef ds:uri="http://purl.org/dc/elements/1.1/"/>
    <ds:schemaRef ds:uri="http://schemas.microsoft.com/office/infopath/2007/PartnerControls"/>
    <ds:schemaRef ds:uri="2c62132e-3a25-4999-8b0e-155776c76ef4"/>
    <ds:schemaRef ds:uri="a527ce67-8c08-490b-bc98-e67fcc36d839"/>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9291F4CC-2DDB-4867-8A90-D81A1E518969}">
  <ds:schemaRefs>
    <ds:schemaRef ds:uri="http://schemas.microsoft.com/sharepoint/v3/contenttype/forms"/>
  </ds:schemaRefs>
</ds:datastoreItem>
</file>

<file path=customXml/itemProps3.xml><?xml version="1.0" encoding="utf-8"?>
<ds:datastoreItem xmlns:ds="http://schemas.openxmlformats.org/officeDocument/2006/customXml" ds:itemID="{1997C00C-A499-4324-985C-06F0333E2C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27ce67-8c08-490b-bc98-e67fcc36d839"/>
    <ds:schemaRef ds:uri="2c62132e-3a25-4999-8b0e-155776c76e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WVDE_2017Theme2</Template>
  <TotalTime>5525</TotalTime>
  <Words>714</Words>
  <Application>Microsoft Office PowerPoint</Application>
  <PresentationFormat>On-screen Show (4:3)</PresentationFormat>
  <Paragraphs>124</Paragraphs>
  <Slides>19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Yu Mincho</vt:lpstr>
      <vt:lpstr>Algerian</vt:lpstr>
      <vt:lpstr>Arial</vt:lpstr>
      <vt:lpstr>Calibri</vt:lpstr>
      <vt:lpstr>Fira Sans</vt:lpstr>
      <vt:lpstr>Fira Sans Ultra</vt:lpstr>
      <vt:lpstr>Segoe Print</vt:lpstr>
      <vt:lpstr>Viner Hand ITC</vt:lpstr>
      <vt:lpstr>Vollkorn</vt:lpstr>
      <vt:lpstr>WVDE_2017Theme2</vt:lpstr>
      <vt:lpstr>Welcome MUSIC Educators!  </vt:lpstr>
      <vt:lpstr>The Beat Goes On –  Reimaging Music Education </vt:lpstr>
      <vt:lpstr>PowerPoint Presentation</vt:lpstr>
      <vt:lpstr>What this session is not…</vt:lpstr>
      <vt:lpstr>STEADY  BEAT . . .</vt:lpstr>
      <vt:lpstr> “Beat is the underlying pulse of a piece of music.  It is often called “steady beat” because it remains the same, or constant…much like the tick/tock of a clock. People intuitively tap their feet to the steady beat while listening to music, or clap along with the beat.”  “. . . Reference point for all other rhythms occurring in music.”</vt:lpstr>
      <vt:lpstr>Changing Time      Challenging Time  …but what we teach we are passionate about.  Think of one of your “passion” lessons – what you feel every student should know, experience, and what is critical to being a good musician.  Ask yourself, how could I teach this differently and still be effective?</vt:lpstr>
      <vt:lpstr>What we’re teaching isn’t different but HOW we teach that  (idea/concept) will be.  A good curriculum focuses on concepts --- what we want students to know and be able to do.  How we do that is a wide open door.</vt:lpstr>
      <vt:lpstr>“You don’t think your way into a new kind of living but you live your way into a new kind of thinking.”        Henri Nowuwen  (1932-1996)</vt:lpstr>
      <vt:lpstr>“One doesn’t think their way into a a new kind of living but one lives their way into a new kind of thinking.”        </vt:lpstr>
      <vt:lpstr>West Virginia College and Career Readiness Standards for the Fine Arts   [2520.9]</vt:lpstr>
      <vt:lpstr>PowerPoint Presentation</vt:lpstr>
      <vt:lpstr>Recognizing your strengths…   What is essential/critical/paramount?</vt:lpstr>
      <vt:lpstr>Guidelines for Re-Entry</vt:lpstr>
      <vt:lpstr>3 E’s Design instruction that leads students to attain one of the 3 E’s.</vt:lpstr>
      <vt:lpstr>     Dr. Ray Lowther Coordinator – The Arts Office of Middle and Secondary Learning  </vt:lpstr>
      <vt:lpstr>Non-Degree Credit</vt:lpstr>
      <vt:lpstr>PowerPoint Presentation</vt:lpstr>
      <vt:lpstr>Session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Ray Lowther</cp:lastModifiedBy>
  <cp:revision>48</cp:revision>
  <dcterms:created xsi:type="dcterms:W3CDTF">2017-05-08T14:21:19Z</dcterms:created>
  <dcterms:modified xsi:type="dcterms:W3CDTF">2020-08-03T13:17:10Z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0x010100CB348A03CFDA6845BA93F76BA9624E50</vt:lpwstr>
  </property>
</Properties>
</file>