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9"/>
  </p:notesMasterIdLst>
  <p:handoutMasterIdLst>
    <p:handoutMasterId r:id="rId20"/>
  </p:handoutMasterIdLst>
  <p:sldIdLst>
    <p:sldId id="257" r:id="rId2"/>
    <p:sldId id="273" r:id="rId3"/>
    <p:sldId id="274" r:id="rId4"/>
    <p:sldId id="278" r:id="rId5"/>
    <p:sldId id="279" r:id="rId6"/>
    <p:sldId id="282" r:id="rId7"/>
    <p:sldId id="276" r:id="rId8"/>
    <p:sldId id="281" r:id="rId9"/>
    <p:sldId id="264" r:id="rId10"/>
    <p:sldId id="265" r:id="rId11"/>
    <p:sldId id="258" r:id="rId12"/>
    <p:sldId id="259" r:id="rId13"/>
    <p:sldId id="266" r:id="rId14"/>
    <p:sldId id="268" r:id="rId15"/>
    <p:sldId id="283" r:id="rId16"/>
    <p:sldId id="267" r:id="rId17"/>
    <p:sldId id="284" r:id="rId1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5266"/>
    <p:restoredTop sz="93556"/>
  </p:normalViewPr>
  <p:slideViewPr>
    <p:cSldViewPr>
      <p:cViewPr varScale="1">
        <p:scale>
          <a:sx n="62" d="100"/>
          <a:sy n="62" d="100"/>
        </p:scale>
        <p:origin x="1738" y="5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1478" y="-333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9EC324-4BFA-5542-87AA-EEC11ECF03D9}"/>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a:defRPr sz="1300">
                <a:latin typeface="Times New Roman"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4CD81E4A-E1DA-DA45-99CF-407030E8E1B0}"/>
              </a:ext>
            </a:extLst>
          </p:cNvPr>
          <p:cNvSpPr>
            <a:spLocks noGrp="1"/>
          </p:cNvSpPr>
          <p:nvPr>
            <p:ph type="dt" sz="quarter" idx="1"/>
          </p:nvPr>
        </p:nvSpPr>
        <p:spPr>
          <a:xfrm>
            <a:off x="4143375" y="0"/>
            <a:ext cx="3170238" cy="481013"/>
          </a:xfrm>
          <a:prstGeom prst="rect">
            <a:avLst/>
          </a:prstGeom>
        </p:spPr>
        <p:txBody>
          <a:bodyPr vert="horz" lIns="96661" tIns="48331" rIns="96661" bIns="48331" rtlCol="0"/>
          <a:lstStyle>
            <a:lvl1pPr algn="r">
              <a:defRPr sz="1300">
                <a:latin typeface="Times New Roman" charset="0"/>
                <a:ea typeface="ＭＳ Ｐゴシック" charset="-128"/>
              </a:defRPr>
            </a:lvl1pPr>
          </a:lstStyle>
          <a:p>
            <a:pPr>
              <a:defRPr/>
            </a:pPr>
            <a:fld id="{FC1A4389-CCB5-1541-8ADF-BBCE9C08EF9B}" type="datetimeFigureOut">
              <a:rPr lang="en-US"/>
              <a:pPr>
                <a:defRPr/>
              </a:pPr>
              <a:t>7/20/2022</a:t>
            </a:fld>
            <a:endParaRPr lang="en-US"/>
          </a:p>
        </p:txBody>
      </p:sp>
      <p:sp>
        <p:nvSpPr>
          <p:cNvPr id="4" name="Footer Placeholder 3">
            <a:extLst>
              <a:ext uri="{FF2B5EF4-FFF2-40B4-BE49-F238E27FC236}">
                <a16:creationId xmlns:a16="http://schemas.microsoft.com/office/drawing/2014/main" id="{ABCE9B79-2860-C64C-9589-E06777A9E45C}"/>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a:latin typeface="Times New Roman"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677C8D12-D264-BC4C-825A-930ABB0419E4}"/>
              </a:ext>
            </a:extLst>
          </p:cNvPr>
          <p:cNvSpPr>
            <a:spLocks noGrp="1"/>
          </p:cNvSpPr>
          <p:nvPr>
            <p:ph type="sldNum" sz="quarter" idx="3"/>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8EDC492F-1520-754F-BECB-138C07F03B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D14F33C-4B4F-7F40-B5FA-BE3C4C85119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New Roman" charset="0"/>
                <a:ea typeface="+mn-ea"/>
              </a:defRPr>
            </a:lvl1pPr>
          </a:lstStyle>
          <a:p>
            <a:pPr>
              <a:defRPr/>
            </a:pPr>
            <a:endParaRPr lang="en-US"/>
          </a:p>
        </p:txBody>
      </p:sp>
      <p:sp>
        <p:nvSpPr>
          <p:cNvPr id="12291" name="Rectangle 3">
            <a:extLst>
              <a:ext uri="{FF2B5EF4-FFF2-40B4-BE49-F238E27FC236}">
                <a16:creationId xmlns:a16="http://schemas.microsoft.com/office/drawing/2014/main" id="{A1AA0E41-25C3-384D-BC14-8EFAFA9CC6DA}"/>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New Roman" charset="0"/>
                <a:ea typeface="+mn-ea"/>
              </a:defRPr>
            </a:lvl1pPr>
          </a:lstStyle>
          <a:p>
            <a:pPr>
              <a:defRPr/>
            </a:pPr>
            <a:endParaRPr lang="en-US"/>
          </a:p>
        </p:txBody>
      </p:sp>
      <p:sp>
        <p:nvSpPr>
          <p:cNvPr id="13316" name="Rectangle 4">
            <a:extLst>
              <a:ext uri="{FF2B5EF4-FFF2-40B4-BE49-F238E27FC236}">
                <a16:creationId xmlns:a16="http://schemas.microsoft.com/office/drawing/2014/main" id="{B6241F21-36AF-1147-8391-2F5E87463399}"/>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8EDFB0F2-94E2-BD4E-9D1C-995D7590F377}"/>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7269E534-8243-C34A-A460-69DADF24011D}"/>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New Roman" charset="0"/>
                <a:ea typeface="+mn-ea"/>
              </a:defRPr>
            </a:lvl1pPr>
          </a:lstStyle>
          <a:p>
            <a:pPr>
              <a:defRPr/>
            </a:pPr>
            <a:endParaRPr lang="en-US"/>
          </a:p>
        </p:txBody>
      </p:sp>
      <p:sp>
        <p:nvSpPr>
          <p:cNvPr id="12295" name="Rectangle 7">
            <a:extLst>
              <a:ext uri="{FF2B5EF4-FFF2-40B4-BE49-F238E27FC236}">
                <a16:creationId xmlns:a16="http://schemas.microsoft.com/office/drawing/2014/main" id="{9A4937C7-ADD0-2947-988D-FCB3357793BE}"/>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69CAE2B0-ABAF-8E49-A9D5-605DB00466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FCCAB832-EC3E-984A-8F52-AC3EF1E7FA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E6DB01-54AA-944E-B41D-99B15BFE6449}" type="slidenum">
              <a:rPr lang="en-US" altLang="en-US" sz="1300" smtClean="0"/>
              <a:pPr/>
              <a:t>1</a:t>
            </a:fld>
            <a:endParaRPr lang="en-US" altLang="en-US" sz="1300"/>
          </a:p>
        </p:txBody>
      </p:sp>
      <p:sp>
        <p:nvSpPr>
          <p:cNvPr id="16386" name="Rectangle 2">
            <a:extLst>
              <a:ext uri="{FF2B5EF4-FFF2-40B4-BE49-F238E27FC236}">
                <a16:creationId xmlns:a16="http://schemas.microsoft.com/office/drawing/2014/main" id="{86B743CD-F0A0-6446-8165-C42E8FE36AB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5B42F63-DC9D-594C-A63F-0BF703305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DF92C6CB-1CC4-A642-A8C3-C4C312244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7DA853D-1434-114C-B9DB-E4EC4F0CC2DF}" type="slidenum">
              <a:rPr lang="en-US" altLang="en-US" sz="1300" smtClean="0"/>
              <a:pPr/>
              <a:t>10</a:t>
            </a:fld>
            <a:endParaRPr lang="en-US" altLang="en-US" sz="1300"/>
          </a:p>
        </p:txBody>
      </p:sp>
      <p:sp>
        <p:nvSpPr>
          <p:cNvPr id="34818" name="Rectangle 2">
            <a:extLst>
              <a:ext uri="{FF2B5EF4-FFF2-40B4-BE49-F238E27FC236}">
                <a16:creationId xmlns:a16="http://schemas.microsoft.com/office/drawing/2014/main" id="{2BDAF611-B361-334C-9D2A-DB825B86DD1D}"/>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D5899785-E915-4D44-834A-CB88399787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This program will copy the accounts in EMS to HMS as best it can.  There will be some exceptions that you may have to manually change, but it should take care of the majority.  You can run an edit first to see what it will do by answering “N” to Update Files?  This will create a report only without updating.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ADB18589-BFC3-C045-8D86-7CC27F2730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B2B5D81-A2BF-5B41-BFA7-5B571E7CE7BC}" type="slidenum">
              <a:rPr lang="en-US" altLang="en-US" sz="1300" smtClean="0"/>
              <a:pPr/>
              <a:t>11</a:t>
            </a:fld>
            <a:endParaRPr lang="en-US" altLang="en-US" sz="1300"/>
          </a:p>
        </p:txBody>
      </p:sp>
      <p:sp>
        <p:nvSpPr>
          <p:cNvPr id="36866" name="Rectangle 2">
            <a:extLst>
              <a:ext uri="{FF2B5EF4-FFF2-40B4-BE49-F238E27FC236}">
                <a16:creationId xmlns:a16="http://schemas.microsoft.com/office/drawing/2014/main" id="{5E079F90-AF9C-6546-9A93-729F2D5CC94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705512E-4768-DB40-9EDA-4482E800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23DB90C-31AC-044D-8CBB-270917FD2D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A5137ED-69CA-9440-A91F-C9DF5BC58E89}" type="slidenum">
              <a:rPr lang="en-US" altLang="en-US" sz="1300" smtClean="0"/>
              <a:pPr/>
              <a:t>12</a:t>
            </a:fld>
            <a:endParaRPr lang="en-US" altLang="en-US" sz="1300"/>
          </a:p>
        </p:txBody>
      </p:sp>
      <p:sp>
        <p:nvSpPr>
          <p:cNvPr id="38914" name="Rectangle 2">
            <a:extLst>
              <a:ext uri="{FF2B5EF4-FFF2-40B4-BE49-F238E27FC236}">
                <a16:creationId xmlns:a16="http://schemas.microsoft.com/office/drawing/2014/main" id="{D97A581A-A25B-FF47-AFEE-5964A914CE8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28F5A18-6118-7F4B-8B65-DB0D3E6AE5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next step is to create the certified list.  If you do not have this option on your menu, contact the WVEIS Help Desk.</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You can print the certified list report to verify the information.  When necessary, use option 2 to make changes to the certified list information.</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Every time the file is built, it will replace whatever is in the certified list at that time and replace based on the information in EMS and HMS.  Any manual changes you made using option 2 would be wiped out.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Option 3 allows you to make any mass changes to your PEIA amounts, if needed.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52AFBC11-EC58-5945-8DA2-E2F845547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480BCA-C596-614F-9506-848C34B4891F}" type="slidenum">
              <a:rPr lang="en-US" altLang="en-US" sz="1300" smtClean="0"/>
              <a:pPr/>
              <a:t>13</a:t>
            </a:fld>
            <a:endParaRPr lang="en-US" altLang="en-US" sz="1300"/>
          </a:p>
        </p:txBody>
      </p:sp>
      <p:sp>
        <p:nvSpPr>
          <p:cNvPr id="40962" name="Rectangle 2">
            <a:extLst>
              <a:ext uri="{FF2B5EF4-FFF2-40B4-BE49-F238E27FC236}">
                <a16:creationId xmlns:a16="http://schemas.microsoft.com/office/drawing/2014/main" id="{DCEB4A81-C468-A749-B6C7-35E3BB0E0E99}"/>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DFBFDB7C-C73C-FF48-A607-615BB5C14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This program will build the information from the payroll (EMS) and personnel (HMS) files.  The first time you run this, the screen will state that the certified list file is empty.  If you run this program again,  you will get a warning message that your file already exists and running this program will wipe out your existing data.  Any manual changes you had made to your certified list file will be wiped out. </a:t>
            </a:r>
          </a:p>
          <a:p>
            <a:r>
              <a:rPr lang="en-US" altLang="en-US">
                <a:latin typeface="Times New Roman" panose="02020603050405020304" pitchFamily="18" charset="0"/>
                <a:ea typeface="ＭＳ Ｐゴシック" panose="020B0600070205080204" pitchFamily="34" charset="-128"/>
              </a:rPr>
              <a:t>The questions on the screen ask how many times a month do you take out PEIA (1 or 2) and how many months do you withhold (10 or 12).  This is used to calculate the annual PEIA premium for each employee.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B7AE628-1DC8-CE44-B459-FC2D6EDFB038}"/>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032E3F31-229A-0B48-8D0C-AE008CC0B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 following fields come from the Employee Basic Record in EMS:</a:t>
            </a:r>
          </a:p>
          <a:p>
            <a:r>
              <a:rPr lang="en-US" altLang="en-US">
                <a:latin typeface="Times New Roman" panose="02020603050405020304" pitchFamily="18" charset="0"/>
                <a:ea typeface="ＭＳ Ｐゴシック" panose="020B0600070205080204" pitchFamily="34" charset="-128"/>
              </a:rPr>
              <a:t>Employee SSN, name, birth date, sex, and ethnic code.</a:t>
            </a:r>
          </a:p>
          <a:p>
            <a:r>
              <a:rPr lang="en-US" altLang="en-US">
                <a:latin typeface="Times New Roman" panose="02020603050405020304" pitchFamily="18" charset="0"/>
                <a:ea typeface="ＭＳ Ｐゴシック" panose="020B0600070205080204" pitchFamily="34" charset="-128"/>
              </a:rPr>
              <a:t>The following  fields come from the Employee Assignment in EMS:</a:t>
            </a:r>
          </a:p>
          <a:p>
            <a:r>
              <a:rPr lang="en-US" altLang="en-US">
                <a:latin typeface="Times New Roman" panose="02020603050405020304" pitchFamily="18" charset="0"/>
                <a:ea typeface="ＭＳ Ｐゴシック" panose="020B0600070205080204" pitchFamily="34" charset="-128"/>
              </a:rPr>
              <a:t>Degree is the first two letters of the pay grade for a professional , addenda record for a service or HS; Years Exp; Salary class is the pay grade; FTE; Salary  (contract pay plus “Z” addenda pay); # Days Employed; Extra Pay from “Z” addenda for additional college hours; Night Pay, National Teacher Cert, Supervisory Aide, Spec. Training Health and Three-Step Salary Increase; Retirement Type</a:t>
            </a:r>
          </a:p>
          <a:p>
            <a:r>
              <a:rPr lang="en-US" altLang="en-US">
                <a:latin typeface="Times New Roman" panose="02020603050405020304" pitchFamily="18" charset="0"/>
                <a:ea typeface="ＭＳ Ｐゴシック" panose="020B0600070205080204" pitchFamily="34" charset="-128"/>
              </a:rPr>
              <a:t>Remaining fields from EMS:</a:t>
            </a:r>
          </a:p>
          <a:p>
            <a:r>
              <a:rPr lang="en-US" altLang="en-US">
                <a:latin typeface="Times New Roman" panose="02020603050405020304" pitchFamily="18" charset="0"/>
                <a:ea typeface="ＭＳ Ｐゴシック" panose="020B0600070205080204" pitchFamily="34" charset="-128"/>
              </a:rPr>
              <a:t>Cert Code and Type from the Employee Certificate Information.</a:t>
            </a:r>
          </a:p>
          <a:p>
            <a:r>
              <a:rPr lang="en-US" altLang="en-US">
                <a:latin typeface="Times New Roman" panose="02020603050405020304" pitchFamily="18" charset="0"/>
                <a:ea typeface="ＭＳ Ｐゴシック" panose="020B0600070205080204" pitchFamily="34" charset="-128"/>
              </a:rPr>
              <a:t>PEIA comes from employee’s deduction codes and corresponding amounts.</a:t>
            </a:r>
          </a:p>
          <a:p>
            <a:r>
              <a:rPr lang="en-US" altLang="en-US">
                <a:latin typeface="Times New Roman" panose="02020603050405020304" pitchFamily="18" charset="0"/>
                <a:ea typeface="ＭＳ Ｐゴシック" panose="020B0600070205080204" pitchFamily="34" charset="-128"/>
              </a:rPr>
              <a:t>Endorsement Code for Math or Special Ed come from Employee Certificate Information</a:t>
            </a:r>
          </a:p>
          <a:p>
            <a:r>
              <a:rPr lang="en-US" altLang="en-US">
                <a:latin typeface="Times New Roman" panose="02020603050405020304" pitchFamily="18" charset="0"/>
                <a:ea typeface="ＭＳ Ｐゴシック" panose="020B0600070205080204" pitchFamily="34" charset="-128"/>
              </a:rPr>
              <a:t>Location, position code and account number come from HMS.  Years Exp as Principal and at Programmatic Level are stored in Position Inventory and can be bumped up 1 using the program PCS.303 as described earlier in the handout.  Verify that the person is still eligible.  The funding source is based on the account number.</a:t>
            </a:r>
          </a:p>
          <a:p>
            <a:endParaRPr lang="en-US" altLang="en-US">
              <a:latin typeface="Times New Roman" panose="02020603050405020304" pitchFamily="18"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783259C0-42E2-1249-8764-61AE93424A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84225" indent="-301625">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B100E9-D4BD-4A4F-8654-2FFC80E7A4F6}" type="slidenum">
              <a:rPr lang="en-US" altLang="en-US" sz="1300" smtClean="0"/>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78C8B4B7-013B-784B-AFD1-53BC02F228CD}"/>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ED5BB439-0ECB-7D4C-8ACE-EC26B727B3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This will print a copy of the certified list for you to verify.</a:t>
            </a:r>
          </a:p>
          <a:p>
            <a:endParaRPr lang="en-US" altLang="en-US">
              <a:latin typeface="Times New Roman" panose="02020603050405020304" pitchFamily="18"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315AC767-8DD9-5D4B-9823-B5DD9828CB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8DEC854-4F1E-6F4C-B11F-956264A0A8C3}" type="slidenum">
              <a:rPr lang="en-US" altLang="en-US" sz="1300" smtClean="0"/>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7031582-C9F3-284F-BD63-B12585C8B22C}"/>
              </a:ext>
            </a:extLst>
          </p:cNvPr>
          <p:cNvSpPr>
            <a:spLocks noGrp="1" noRot="1" noChangeAspect="1" noChangeArrowheads="1" noTextEdit="1"/>
          </p:cNvSpPr>
          <p:nvPr>
            <p:ph type="sldImg"/>
          </p:nvPr>
        </p:nvSpPr>
        <p:spPr>
          <a:xfrm>
            <a:off x="1257300" y="639763"/>
            <a:ext cx="4800600" cy="3600450"/>
          </a:xfrm>
          <a:ln/>
        </p:spPr>
      </p:sp>
      <p:sp>
        <p:nvSpPr>
          <p:cNvPr id="47106" name="Notes Placeholder 2">
            <a:extLst>
              <a:ext uri="{FF2B5EF4-FFF2-40B4-BE49-F238E27FC236}">
                <a16:creationId xmlns:a16="http://schemas.microsoft.com/office/drawing/2014/main" id="{D4E13573-751C-1F45-BBAD-DD44C7E8CC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Enter ranges of position codes or select service or professional personnel.  Summary Totals Only will give you summary totals with no employee detail.  You have 5 sorting options.  If you want the FTE to be adjusted for Service Personnel, answer “Y”.  Choose the subtitle that fits your selection or enter your own using option 4.</a:t>
            </a:r>
          </a:p>
          <a:p>
            <a:endParaRPr lang="en-US" altLang="en-US">
              <a:latin typeface="Times New Roman" panose="02020603050405020304" pitchFamily="18"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69D8CEE-579D-6947-BA8C-DD6103EBFF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CC807B-F37C-5A43-A9A5-EC226C68C933}" type="slidenum">
              <a:rPr lang="en-US" altLang="en-US" sz="1300" smtClean="0"/>
              <a:pPr/>
              <a:t>16</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24E8FF8-3ED6-C04C-AF27-32B3623FF7A4}"/>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73E627AA-7ED7-0041-9D8F-D80312948B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When ready, use option 4 to submit the preliminary version.  You can submit this multiple times.  </a:t>
            </a:r>
            <a:r>
              <a:rPr lang="en-US" altLang="en-US">
                <a:latin typeface="Times New Roman" panose="02020603050405020304" pitchFamily="18" charset="0"/>
                <a:ea typeface="ＭＳ Ｐゴシック" panose="020B0600070205080204" pitchFamily="34" charset="-128"/>
              </a:rPr>
              <a:t>Once you submit the preliminary version, you can access the edits in WOW.  </a:t>
            </a:r>
            <a:r>
              <a:rPr lang="en-US" altLang="en-US" dirty="0">
                <a:latin typeface="Times New Roman" panose="02020603050405020304" pitchFamily="18" charset="0"/>
                <a:ea typeface="ＭＳ Ｐゴシック" panose="020B0600070205080204" pitchFamily="34" charset="-128"/>
              </a:rPr>
              <a:t>When the final version is due, run option 5.  You should only run this once. </a:t>
            </a:r>
          </a:p>
          <a:p>
            <a:r>
              <a:rPr lang="en-US" altLang="en-US" dirty="0">
                <a:latin typeface="Times New Roman" panose="02020603050405020304" pitchFamily="18" charset="0"/>
                <a:ea typeface="ＭＳ Ｐゴシック" panose="020B0600070205080204" pitchFamily="34" charset="-128"/>
              </a:rPr>
              <a:t>If you have already submitted your final version, or you have critical errors, then you will receive an error message and you will not be able to submit your final.  If you have critical errors, you will need to view your edit list on WOW and correct those errors by changing the information in the maintenance program (option 2 on this menu).  You should not enter a comment for a critical error.    If you need to re-submit your final version, you need to contact school finance to allow that submission.</a:t>
            </a:r>
          </a:p>
          <a:p>
            <a:endParaRPr lang="en-US" altLang="en-US" dirty="0">
              <a:latin typeface="Times New Roman" panose="02020603050405020304" pitchFamily="18"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7CC1C69E-863E-3E4F-AF8F-9CAA94852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4F3FED1-56C1-0C4D-8923-42C025122E63}" type="slidenum">
              <a:rPr lang="en-US" altLang="en-US" sz="1300" smtClean="0"/>
              <a:pPr/>
              <a:t>17</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35F10A8-9F5C-D34A-9AE2-8DBBACFF34D6}"/>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7AC5FEE1-220B-B14D-ABF2-0EA704794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 first thing you may want to do is copy last year’s certified list to create the Position Inventory for this year.  This program is optional and should be used only if you haven’t been maintaining position inventory throughout the year.  You will find the program on the WV Employee Data Reports menu – WVH.999 – Load  HMS Position Codes from Certified List.  It will also be on the Position Control System Utilities menu.   The warning will display if you have information in your position inventory for the year you are signed into.  Answer YES to replace your current position inventory with the last CL file.  </a:t>
            </a:r>
          </a:p>
        </p:txBody>
      </p:sp>
      <p:sp>
        <p:nvSpPr>
          <p:cNvPr id="18435" name="Slide Number Placeholder 3">
            <a:extLst>
              <a:ext uri="{FF2B5EF4-FFF2-40B4-BE49-F238E27FC236}">
                <a16:creationId xmlns:a16="http://schemas.microsoft.com/office/drawing/2014/main" id="{EC68E10B-FFE8-E847-973C-31E2DE4E9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84225" indent="-301625">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65C8B7B-38A0-2945-B013-DE290230FF79}" type="slidenum">
              <a:rPr lang="en-US" altLang="en-US" sz="1300" smtClean="0"/>
              <a:pPr/>
              <a:t>2</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10DAE17-58A7-DD4E-9CF4-1E416D4B26C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E30A51FF-94F0-ED49-A5F7-BD24B81E4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You can enter the range of position codes and the Payroll Job Code they are connected to.   For example, 100-499 would have a job code of PROF and 500-699 would have a job code of SVC or whatever job codes payroll uses.  Enter a default job code for anything outside the ranges specified.   This will create the Position Inventory based on the last Certified List. </a:t>
            </a:r>
          </a:p>
        </p:txBody>
      </p:sp>
      <p:sp>
        <p:nvSpPr>
          <p:cNvPr id="20483" name="Slide Number Placeholder 3">
            <a:extLst>
              <a:ext uri="{FF2B5EF4-FFF2-40B4-BE49-F238E27FC236}">
                <a16:creationId xmlns:a16="http://schemas.microsoft.com/office/drawing/2014/main" id="{CFEDD470-DAF1-1F48-B0BD-7D396E56FE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84225" indent="-301625">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80CB01E-8455-4B42-A2EC-16D5FEDC7F03}" type="slidenum">
              <a:rPr lang="en-US" altLang="en-US" sz="1300" smtClean="0"/>
              <a:pPr/>
              <a:t>3</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E0D3ECC-8095-7241-AF7F-83DA057842FE}"/>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65014DE1-857A-A440-89A0-9C22C2F85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If you ran the program to create the position inventory from last year’s certified list, run this program to recalculate the head count.  </a:t>
            </a:r>
          </a:p>
        </p:txBody>
      </p:sp>
      <p:sp>
        <p:nvSpPr>
          <p:cNvPr id="22531" name="Slide Number Placeholder 3">
            <a:extLst>
              <a:ext uri="{FF2B5EF4-FFF2-40B4-BE49-F238E27FC236}">
                <a16:creationId xmlns:a16="http://schemas.microsoft.com/office/drawing/2014/main" id="{B24AE619-EE3D-584A-94CB-AA75E72B4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467050-CB8C-084D-B554-AE238EF9544D}"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03931FE-D286-8841-9020-B1E4EC30D5FA}"/>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E7D571AD-CE32-FA4C-AD77-FF5596370C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Hit enter.</a:t>
            </a:r>
          </a:p>
        </p:txBody>
      </p:sp>
      <p:sp>
        <p:nvSpPr>
          <p:cNvPr id="24579" name="Slide Number Placeholder 3">
            <a:extLst>
              <a:ext uri="{FF2B5EF4-FFF2-40B4-BE49-F238E27FC236}">
                <a16:creationId xmlns:a16="http://schemas.microsoft.com/office/drawing/2014/main" id="{C0ACE66D-3B36-8B4F-A16C-3E505AC70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F2B08A-C61E-9E49-BE85-E26A156CF2BC}"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13787138-1E78-8A40-8A09-953F04629CC5}"/>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019F5033-8E5C-D84F-A973-A12CBD8EE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newer fields that have been added to the Position Inventory program to maintain years experience for principals display at the bottom and can be manually entered or bumped up by 1 using the bump up program - PCS.303.</a:t>
            </a:r>
          </a:p>
          <a:p>
            <a:endParaRPr lang="en-US" altLang="en-US" dirty="0">
              <a:latin typeface="Times New Roman" panose="02020603050405020304" pitchFamily="18" charset="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864AA12A-F918-1C40-B187-61DD10C39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594542-979F-6B49-8CBB-34AF2DC680D0}" type="slidenum">
              <a:rPr lang="en-US" altLang="en-US" sz="1300" smtClean="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E8F1445-E80F-F24D-8FA7-843D4061D6E4}"/>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941E61B5-89C9-564E-A906-B59C6FAEF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program on the Position Control System Utilities menu will bump up the step for those that have a value in the appropriate fields in position inventory for the Principals Experience.  This does not bump up the field on the existing certified list file, only the field in the position inventory, which will be reflected when the certified list is built. </a:t>
            </a:r>
          </a:p>
        </p:txBody>
      </p:sp>
      <p:sp>
        <p:nvSpPr>
          <p:cNvPr id="26627" name="Slide Number Placeholder 3">
            <a:extLst>
              <a:ext uri="{FF2B5EF4-FFF2-40B4-BE49-F238E27FC236}">
                <a16:creationId xmlns:a16="http://schemas.microsoft.com/office/drawing/2014/main" id="{303DD2E1-15C1-4447-A69A-1F47CA3D8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84225" indent="-301625">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340EB03-9C8E-CD40-B7C3-974167D78F2B}" type="slidenum">
              <a:rPr lang="en-US" altLang="en-US" sz="1300" smtClean="0"/>
              <a:pPr/>
              <a:t>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4CAA63A8-5F7A-0247-AC6B-A42B9003CB9A}"/>
              </a:ext>
            </a:extLst>
          </p:cNvPr>
          <p:cNvSpPr>
            <a:spLocks noGrp="1" noRot="1" noChangeAspect="1" noChangeArrowheads="1" noTextEdit="1"/>
          </p:cNvSpPr>
          <p:nvPr>
            <p:ph type="sldImg"/>
          </p:nvPr>
        </p:nvSpPr>
        <p:spPr>
          <a:ln/>
        </p:spPr>
      </p:sp>
      <p:sp>
        <p:nvSpPr>
          <p:cNvPr id="28674" name="Notes Placeholder 2">
            <a:extLst>
              <a:ext uri="{FF2B5EF4-FFF2-40B4-BE49-F238E27FC236}">
                <a16:creationId xmlns:a16="http://schemas.microsoft.com/office/drawing/2014/main" id="{958CD4BD-44EE-8348-83BB-FADDACCD7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Enter a Y to bump the step up.</a:t>
            </a:r>
          </a:p>
          <a:p>
            <a:endParaRPr lang="en-US" altLang="en-US">
              <a:latin typeface="Times New Roman" panose="02020603050405020304" pitchFamily="18"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EAFD7D53-DF05-B74B-B25C-EB53BFCF31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816A906-1F8A-264F-BA42-21C1E2674744}" type="slidenum">
              <a:rPr lang="en-US" altLang="en-US" sz="1300" smtClean="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6A81DDC7-5B2A-014E-8AD2-4F2735AF2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40097075" indent="-39612888">
              <a:defRPr sz="2400">
                <a:solidFill>
                  <a:schemeClr val="tx1"/>
                </a:solidFill>
                <a:latin typeface="Times New Roman" panose="02020603050405020304" pitchFamily="18" charset="0"/>
                <a:ea typeface="ＭＳ Ｐゴシック" panose="020B0600070205080204" pitchFamily="34" charset="-128"/>
              </a:defRPr>
            </a:lvl2pPr>
            <a:lvl3pPr marL="1208088" indent="-241300">
              <a:defRPr sz="2400">
                <a:solidFill>
                  <a:schemeClr val="tx1"/>
                </a:solidFill>
                <a:latin typeface="Times New Roman" panose="02020603050405020304" pitchFamily="18" charset="0"/>
                <a:ea typeface="ＭＳ Ｐゴシック" panose="020B0600070205080204" pitchFamily="34" charset="-128"/>
              </a:defRPr>
            </a:lvl3pPr>
            <a:lvl4pPr marL="1690688" indent="-241300">
              <a:defRPr sz="2400">
                <a:solidFill>
                  <a:schemeClr val="tx1"/>
                </a:solidFill>
                <a:latin typeface="Times New Roman" panose="02020603050405020304" pitchFamily="18" charset="0"/>
                <a:ea typeface="ＭＳ Ｐゴシック" panose="020B0600070205080204" pitchFamily="34" charset="-128"/>
              </a:defRPr>
            </a:lvl4pPr>
            <a:lvl5pPr marL="2174875" indent="-241300">
              <a:defRPr sz="2400">
                <a:solidFill>
                  <a:schemeClr val="tx1"/>
                </a:solidFill>
                <a:latin typeface="Times New Roman" panose="02020603050405020304" pitchFamily="18" charset="0"/>
                <a:ea typeface="ＭＳ Ｐゴシック" panose="020B0600070205080204" pitchFamily="34" charset="-128"/>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25138DA-6B1D-284F-84FB-EAAB6764CA9C}" type="slidenum">
              <a:rPr lang="en-US" altLang="en-US" sz="1300" smtClean="0"/>
              <a:pPr/>
              <a:t>9</a:t>
            </a:fld>
            <a:endParaRPr lang="en-US" altLang="en-US" sz="1300"/>
          </a:p>
        </p:txBody>
      </p:sp>
      <p:sp>
        <p:nvSpPr>
          <p:cNvPr id="32770" name="Rectangle 2">
            <a:extLst>
              <a:ext uri="{FF2B5EF4-FFF2-40B4-BE49-F238E27FC236}">
                <a16:creationId xmlns:a16="http://schemas.microsoft.com/office/drawing/2014/main" id="{42BC7929-1CA4-FD4F-A457-74B8BE25232D}"/>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226CACD-8375-D24D-AFB4-DD9961465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This program will copy the EMS accounts to HMS.  The certified list pulls the account information from HMS, but HMS isn’t always kept up to date.  You can run this program to copy the EMS accounts to update your HMS.  This program is found on the WV Employee Data Reports menu, but may be in a different place on your menu.  Look for WVH.883.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5FDD7B3-9FCB-E24D-A2A1-438CF9CF26A9}"/>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8275AEA9-909C-354B-A09C-E6A673187E73}"/>
                </a:ext>
              </a:extLst>
            </p:cNvPr>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6" name="Rectangle 4">
              <a:extLst>
                <a:ext uri="{FF2B5EF4-FFF2-40B4-BE49-F238E27FC236}">
                  <a16:creationId xmlns:a16="http://schemas.microsoft.com/office/drawing/2014/main" id="{5E9CDD06-102E-D547-AC96-F3F8EE66C704}"/>
                </a:ext>
              </a:extLst>
            </p:cNvPr>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grpSp>
      <p:grpSp>
        <p:nvGrpSpPr>
          <p:cNvPr id="7" name="Group 10">
            <a:extLst>
              <a:ext uri="{FF2B5EF4-FFF2-40B4-BE49-F238E27FC236}">
                <a16:creationId xmlns:a16="http://schemas.microsoft.com/office/drawing/2014/main" id="{0565FE0B-F60A-BE46-92E9-7C1B973E91E0}"/>
              </a:ext>
            </a:extLst>
          </p:cNvPr>
          <p:cNvGrpSpPr>
            <a:grpSpLocks/>
          </p:cNvGrpSpPr>
          <p:nvPr/>
        </p:nvGrpSpPr>
        <p:grpSpPr bwMode="auto">
          <a:xfrm>
            <a:off x="152400" y="314325"/>
            <a:ext cx="847725" cy="6543675"/>
            <a:chOff x="96" y="198"/>
            <a:chExt cx="534" cy="4122"/>
          </a:xfrm>
        </p:grpSpPr>
        <p:sp>
          <p:nvSpPr>
            <p:cNvPr id="8" name="AutoShape 11">
              <a:extLst>
                <a:ext uri="{FF2B5EF4-FFF2-40B4-BE49-F238E27FC236}">
                  <a16:creationId xmlns:a16="http://schemas.microsoft.com/office/drawing/2014/main" id="{216B4FE6-915E-734D-A0EE-6EDFFA0626D4}"/>
                </a:ext>
              </a:extLst>
            </p:cNvPr>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9" name="AutoShape 12">
              <a:extLst>
                <a:ext uri="{FF2B5EF4-FFF2-40B4-BE49-F238E27FC236}">
                  <a16:creationId xmlns:a16="http://schemas.microsoft.com/office/drawing/2014/main" id="{C54BCBFE-3594-DE4D-B0C1-9F37EF230CB5}"/>
                </a:ext>
              </a:extLst>
            </p:cNvPr>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 name="AutoShape 13">
              <a:extLst>
                <a:ext uri="{FF2B5EF4-FFF2-40B4-BE49-F238E27FC236}">
                  <a16:creationId xmlns:a16="http://schemas.microsoft.com/office/drawing/2014/main" id="{131EB8A4-1BA2-514D-87B0-46FCFB728E32}"/>
                </a:ext>
              </a:extLst>
            </p:cNvPr>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1" name="AutoShape 14">
              <a:extLst>
                <a:ext uri="{FF2B5EF4-FFF2-40B4-BE49-F238E27FC236}">
                  <a16:creationId xmlns:a16="http://schemas.microsoft.com/office/drawing/2014/main" id="{6B266376-F8B5-0844-9148-C3747C041832}"/>
                </a:ext>
              </a:extLst>
            </p:cNvPr>
            <p:cNvSpPr>
              <a:spLocks noChangeArrowheads="1"/>
            </p:cNvSpPr>
            <p:nvPr/>
          </p:nvSpPr>
          <p:spPr bwMode="auto">
            <a:xfrm rot="5400000" flipH="1">
              <a:off x="83" y="3792"/>
              <a:ext cx="558" cy="533"/>
            </a:xfrm>
            <a:prstGeom prst="parallelogram">
              <a:avLst>
                <a:gd name="adj" fmla="val 55437"/>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2" name="AutoShape 15">
              <a:extLst>
                <a:ext uri="{FF2B5EF4-FFF2-40B4-BE49-F238E27FC236}">
                  <a16:creationId xmlns:a16="http://schemas.microsoft.com/office/drawing/2014/main" id="{FAE88C57-D9F2-7F4E-B027-D6EA250A8E87}"/>
                </a:ext>
              </a:extLst>
            </p:cNvPr>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3" name="AutoShape 16">
              <a:extLst>
                <a:ext uri="{FF2B5EF4-FFF2-40B4-BE49-F238E27FC236}">
                  <a16:creationId xmlns:a16="http://schemas.microsoft.com/office/drawing/2014/main" id="{3E4C01FA-2B73-A843-9A0C-9691B9B984C0}"/>
                </a:ext>
              </a:extLst>
            </p:cNvPr>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4" name="AutoShape 17">
              <a:extLst>
                <a:ext uri="{FF2B5EF4-FFF2-40B4-BE49-F238E27FC236}">
                  <a16:creationId xmlns:a16="http://schemas.microsoft.com/office/drawing/2014/main" id="{F8A7ECD6-B1E8-0C40-BF30-6CCB0B9DD498}"/>
                </a:ext>
              </a:extLst>
            </p:cNvPr>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grpSp>
      <p:sp>
        <p:nvSpPr>
          <p:cNvPr id="15" name="Rectangle 18">
            <a:extLst>
              <a:ext uri="{FF2B5EF4-FFF2-40B4-BE49-F238E27FC236}">
                <a16:creationId xmlns:a16="http://schemas.microsoft.com/office/drawing/2014/main" id="{7A08220B-0744-ED4F-9687-A81015EB9227}"/>
              </a:ext>
            </a:extLst>
          </p:cNvPr>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defRPr/>
            </a:pPr>
            <a:endParaRPr lang="en-US">
              <a:latin typeface="Times New Roman" charset="0"/>
              <a:ea typeface="+mn-ea"/>
            </a:endParaRPr>
          </a:p>
        </p:txBody>
      </p:sp>
      <p:sp>
        <p:nvSpPr>
          <p:cNvPr id="16" name="AutoShape 19">
            <a:extLst>
              <a:ext uri="{FF2B5EF4-FFF2-40B4-BE49-F238E27FC236}">
                <a16:creationId xmlns:a16="http://schemas.microsoft.com/office/drawing/2014/main" id="{9A4EE2A9-740C-7942-B68A-F63DA12F3F2F}"/>
              </a:ext>
            </a:extLst>
          </p:cNvPr>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pPr>
              <a:defRPr/>
            </a:pPr>
            <a:endParaRPr lang="en-US">
              <a:latin typeface="Times New Roman" charset="0"/>
              <a:ea typeface="+mn-ea"/>
            </a:endParaRPr>
          </a:p>
        </p:txBody>
      </p:sp>
      <p:sp>
        <p:nvSpPr>
          <p:cNvPr id="17" name="Oval 20">
            <a:extLst>
              <a:ext uri="{FF2B5EF4-FFF2-40B4-BE49-F238E27FC236}">
                <a16:creationId xmlns:a16="http://schemas.microsoft.com/office/drawing/2014/main" id="{AB7CF472-02DF-AB45-985F-31BF3E9ADB84}"/>
              </a:ext>
            </a:extLst>
          </p:cNvPr>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8" name="Rectangle 21">
            <a:extLst>
              <a:ext uri="{FF2B5EF4-FFF2-40B4-BE49-F238E27FC236}">
                <a16:creationId xmlns:a16="http://schemas.microsoft.com/office/drawing/2014/main" id="{7349CF91-B1E1-094D-B2AF-9024C82E8053}"/>
              </a:ext>
            </a:extLst>
          </p:cNvPr>
          <p:cNvSpPr>
            <a:spLocks noChangeArrowheads="1"/>
          </p:cNvSpPr>
          <p:nvPr/>
        </p:nvSpPr>
        <p:spPr bwMode="auto">
          <a:xfrm>
            <a:off x="463550" y="2700338"/>
            <a:ext cx="161925" cy="4157662"/>
          </a:xfrm>
          <a:prstGeom prst="rect">
            <a:avLst/>
          </a:prstGeom>
          <a:no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9" name="Oval 22">
            <a:extLst>
              <a:ext uri="{FF2B5EF4-FFF2-40B4-BE49-F238E27FC236}">
                <a16:creationId xmlns:a16="http://schemas.microsoft.com/office/drawing/2014/main" id="{55D86976-E26D-2C46-9BC0-B1CF734CA150}"/>
              </a:ext>
            </a:extLst>
          </p:cNvPr>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0" name="Rectangle 23">
            <a:extLst>
              <a:ext uri="{FF2B5EF4-FFF2-40B4-BE49-F238E27FC236}">
                <a16:creationId xmlns:a16="http://schemas.microsoft.com/office/drawing/2014/main" id="{858C9C33-B955-CA41-93D4-859FD1C8597B}"/>
              </a:ext>
            </a:extLst>
          </p:cNvPr>
          <p:cNvSpPr>
            <a:spLocks noChangeArrowheads="1"/>
          </p:cNvSpPr>
          <p:nvPr/>
        </p:nvSpPr>
        <p:spPr bwMode="auto">
          <a:xfrm>
            <a:off x="484188" y="2760663"/>
            <a:ext cx="8751887" cy="190500"/>
          </a:xfrm>
          <a:prstGeom prst="rect">
            <a:avLst/>
          </a:prstGeom>
          <a:no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grpSp>
        <p:nvGrpSpPr>
          <p:cNvPr id="21" name="Group 24">
            <a:extLst>
              <a:ext uri="{FF2B5EF4-FFF2-40B4-BE49-F238E27FC236}">
                <a16:creationId xmlns:a16="http://schemas.microsoft.com/office/drawing/2014/main" id="{326C6F32-E703-994E-877A-52C772388748}"/>
              </a:ext>
            </a:extLst>
          </p:cNvPr>
          <p:cNvGrpSpPr>
            <a:grpSpLocks/>
          </p:cNvGrpSpPr>
          <p:nvPr/>
        </p:nvGrpSpPr>
        <p:grpSpPr bwMode="auto">
          <a:xfrm>
            <a:off x="150813" y="0"/>
            <a:ext cx="849312" cy="6858000"/>
            <a:chOff x="95" y="0"/>
            <a:chExt cx="535" cy="4320"/>
          </a:xfrm>
        </p:grpSpPr>
        <p:sp>
          <p:nvSpPr>
            <p:cNvPr id="22" name="AutoShape 25">
              <a:extLst>
                <a:ext uri="{FF2B5EF4-FFF2-40B4-BE49-F238E27FC236}">
                  <a16:creationId xmlns:a16="http://schemas.microsoft.com/office/drawing/2014/main" id="{AE5C7011-5251-4D4F-B8FB-D959DF1AC733}"/>
                </a:ext>
              </a:extLst>
            </p:cNvPr>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3" name="AutoShape 26">
              <a:extLst>
                <a:ext uri="{FF2B5EF4-FFF2-40B4-BE49-F238E27FC236}">
                  <a16:creationId xmlns:a16="http://schemas.microsoft.com/office/drawing/2014/main" id="{FBFEAB4C-D9FA-AD40-ACA2-51093B35EE5C}"/>
                </a:ext>
              </a:extLst>
            </p:cNvPr>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4" name="AutoShape 27">
              <a:extLst>
                <a:ext uri="{FF2B5EF4-FFF2-40B4-BE49-F238E27FC236}">
                  <a16:creationId xmlns:a16="http://schemas.microsoft.com/office/drawing/2014/main" id="{A2D99C8F-BF8A-124D-95A7-951D9F7CDBE9}"/>
                </a:ext>
              </a:extLst>
            </p:cNvPr>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5" name="AutoShape 28">
              <a:extLst>
                <a:ext uri="{FF2B5EF4-FFF2-40B4-BE49-F238E27FC236}">
                  <a16:creationId xmlns:a16="http://schemas.microsoft.com/office/drawing/2014/main" id="{4B5C19C0-AF98-F642-BF09-B3A6F930C2E8}"/>
                </a:ext>
              </a:extLst>
            </p:cNvPr>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6" name="AutoShape 29">
              <a:extLst>
                <a:ext uri="{FF2B5EF4-FFF2-40B4-BE49-F238E27FC236}">
                  <a16:creationId xmlns:a16="http://schemas.microsoft.com/office/drawing/2014/main" id="{F948BB0F-B3EA-2543-A385-B631AEA9523D}"/>
                </a:ext>
              </a:extLst>
            </p:cNvPr>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7" name="AutoShape 30">
              <a:extLst>
                <a:ext uri="{FF2B5EF4-FFF2-40B4-BE49-F238E27FC236}">
                  <a16:creationId xmlns:a16="http://schemas.microsoft.com/office/drawing/2014/main" id="{C205328F-C4BE-3C4D-8968-C5F03104E971}"/>
                </a:ext>
              </a:extLst>
            </p:cNvPr>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28" name="Freeform 31">
              <a:extLst>
                <a:ext uri="{FF2B5EF4-FFF2-40B4-BE49-F238E27FC236}">
                  <a16:creationId xmlns:a16="http://schemas.microsoft.com/office/drawing/2014/main" id="{591A6ECE-A16E-1948-B1CD-CBA651677914}"/>
                </a:ext>
              </a:extLst>
            </p:cNvPr>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29" name="Freeform 32">
              <a:extLst>
                <a:ext uri="{FF2B5EF4-FFF2-40B4-BE49-F238E27FC236}">
                  <a16:creationId xmlns:a16="http://schemas.microsoft.com/office/drawing/2014/main" id="{192CCC09-BFFB-5C4B-8FC7-04AA801457F1}"/>
                </a:ext>
              </a:extLst>
            </p:cNvPr>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
        <p:nvSpPr>
          <p:cNvPr id="5125" name="Rectangle 5"/>
          <p:cNvSpPr>
            <a:spLocks noGrp="1" noChangeArrowheads="1"/>
          </p:cNvSpPr>
          <p:nvPr>
            <p:ph type="ctrTitle"/>
          </p:nvPr>
        </p:nvSpPr>
        <p:spPr>
          <a:xfrm>
            <a:off x="1295400" y="1524000"/>
            <a:ext cx="7772400" cy="1143000"/>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1371600" y="3886200"/>
            <a:ext cx="6400800" cy="1752600"/>
          </a:xfrm>
        </p:spPr>
        <p:txBody>
          <a:bodyPr/>
          <a:lstStyle>
            <a:lvl1pPr marL="0" indent="0">
              <a:buFont typeface="Monotype Sorts" charset="2"/>
              <a:buNone/>
              <a:defRPr/>
            </a:lvl1pPr>
          </a:lstStyle>
          <a:p>
            <a:r>
              <a:rPr lang="en-US"/>
              <a:t>Click to edit Master subtitle style</a:t>
            </a:r>
          </a:p>
        </p:txBody>
      </p:sp>
      <p:sp>
        <p:nvSpPr>
          <p:cNvPr id="30" name="Rectangle 7">
            <a:extLst>
              <a:ext uri="{FF2B5EF4-FFF2-40B4-BE49-F238E27FC236}">
                <a16:creationId xmlns:a16="http://schemas.microsoft.com/office/drawing/2014/main" id="{23762773-F180-9041-AD5C-3D388C90EA68}"/>
              </a:ext>
            </a:extLst>
          </p:cNvPr>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a:extLst>
              <a:ext uri="{FF2B5EF4-FFF2-40B4-BE49-F238E27FC236}">
                <a16:creationId xmlns:a16="http://schemas.microsoft.com/office/drawing/2014/main" id="{6DF1D491-31E6-594C-9206-B9BFDD6939B6}"/>
              </a:ext>
            </a:extLst>
          </p:cNvPr>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a:extLst>
              <a:ext uri="{FF2B5EF4-FFF2-40B4-BE49-F238E27FC236}">
                <a16:creationId xmlns:a16="http://schemas.microsoft.com/office/drawing/2014/main" id="{06517187-A617-0144-AAD9-3C1EEC192CB9}"/>
              </a:ext>
            </a:extLst>
          </p:cNvPr>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5296281D-3840-F044-96A8-54656BD5370F}" type="slidenum">
              <a:rPr lang="en-US" altLang="en-US"/>
              <a:pPr>
                <a:defRPr/>
              </a:pPr>
              <a:t>‹#›</a:t>
            </a:fld>
            <a:endParaRPr lang="en-US" altLang="en-US"/>
          </a:p>
        </p:txBody>
      </p:sp>
    </p:spTree>
    <p:extLst>
      <p:ext uri="{BB962C8B-B14F-4D97-AF65-F5344CB8AC3E}">
        <p14:creationId xmlns:p14="http://schemas.microsoft.com/office/powerpoint/2010/main" val="28538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99744A-B526-3B44-B7D7-0A0F1D7C17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3D4601-DE5C-AD49-891C-EE290A903A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01857F-8566-0E4C-9C09-23D3A0F27E93}"/>
              </a:ext>
            </a:extLst>
          </p:cNvPr>
          <p:cNvSpPr>
            <a:spLocks noGrp="1" noChangeArrowheads="1"/>
          </p:cNvSpPr>
          <p:nvPr>
            <p:ph type="sldNum" sz="quarter" idx="12"/>
          </p:nvPr>
        </p:nvSpPr>
        <p:spPr>
          <a:ln/>
        </p:spPr>
        <p:txBody>
          <a:bodyPr/>
          <a:lstStyle>
            <a:lvl1pPr>
              <a:defRPr/>
            </a:lvl1pPr>
          </a:lstStyle>
          <a:p>
            <a:pPr>
              <a:defRPr/>
            </a:pPr>
            <a:fld id="{0A5F3639-DDA0-8D41-A618-A7072F83D261}" type="slidenum">
              <a:rPr lang="en-US" altLang="en-US"/>
              <a:pPr>
                <a:defRPr/>
              </a:pPr>
              <a:t>‹#›</a:t>
            </a:fld>
            <a:endParaRPr lang="en-US" altLang="en-US"/>
          </a:p>
        </p:txBody>
      </p:sp>
    </p:spTree>
    <p:extLst>
      <p:ext uri="{BB962C8B-B14F-4D97-AF65-F5344CB8AC3E}">
        <p14:creationId xmlns:p14="http://schemas.microsoft.com/office/powerpoint/2010/main" val="331893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D839E7-12C1-5C4A-8331-2FE0D7EEEE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74840B-141A-0643-B711-3F7E58D95B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0781F5-F372-8F49-9AB5-04DE6A518430}"/>
              </a:ext>
            </a:extLst>
          </p:cNvPr>
          <p:cNvSpPr>
            <a:spLocks noGrp="1" noChangeArrowheads="1"/>
          </p:cNvSpPr>
          <p:nvPr>
            <p:ph type="sldNum" sz="quarter" idx="12"/>
          </p:nvPr>
        </p:nvSpPr>
        <p:spPr>
          <a:ln/>
        </p:spPr>
        <p:txBody>
          <a:bodyPr/>
          <a:lstStyle>
            <a:lvl1pPr>
              <a:defRPr/>
            </a:lvl1pPr>
          </a:lstStyle>
          <a:p>
            <a:pPr>
              <a:defRPr/>
            </a:pPr>
            <a:fld id="{E3AAEE39-0C06-A34B-B1EF-D3F1A8E2E558}" type="slidenum">
              <a:rPr lang="en-US" altLang="en-US"/>
              <a:pPr>
                <a:defRPr/>
              </a:pPr>
              <a:t>‹#›</a:t>
            </a:fld>
            <a:endParaRPr lang="en-US" altLang="en-US"/>
          </a:p>
        </p:txBody>
      </p:sp>
    </p:spTree>
    <p:extLst>
      <p:ext uri="{BB962C8B-B14F-4D97-AF65-F5344CB8AC3E}">
        <p14:creationId xmlns:p14="http://schemas.microsoft.com/office/powerpoint/2010/main" val="125532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05CE7A-4010-784C-A9CA-CFD5789645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B341B2-5A0E-1642-B58B-324F114ED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49A170-5896-4F47-BFDC-320DF56D7741}"/>
              </a:ext>
            </a:extLst>
          </p:cNvPr>
          <p:cNvSpPr>
            <a:spLocks noGrp="1" noChangeArrowheads="1"/>
          </p:cNvSpPr>
          <p:nvPr>
            <p:ph type="sldNum" sz="quarter" idx="12"/>
          </p:nvPr>
        </p:nvSpPr>
        <p:spPr>
          <a:ln/>
        </p:spPr>
        <p:txBody>
          <a:bodyPr/>
          <a:lstStyle>
            <a:lvl1pPr>
              <a:defRPr/>
            </a:lvl1pPr>
          </a:lstStyle>
          <a:p>
            <a:pPr>
              <a:defRPr/>
            </a:pPr>
            <a:fld id="{24B077D0-50B3-1646-B761-5F2F885687B1}" type="slidenum">
              <a:rPr lang="en-US" altLang="en-US"/>
              <a:pPr>
                <a:defRPr/>
              </a:pPr>
              <a:t>‹#›</a:t>
            </a:fld>
            <a:endParaRPr lang="en-US" altLang="en-US"/>
          </a:p>
        </p:txBody>
      </p:sp>
    </p:spTree>
    <p:extLst>
      <p:ext uri="{BB962C8B-B14F-4D97-AF65-F5344CB8AC3E}">
        <p14:creationId xmlns:p14="http://schemas.microsoft.com/office/powerpoint/2010/main" val="42046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6C5A75-D692-CA47-B503-35705A17EE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9D3972-1EB0-E241-B38E-1863A77F2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4E36DB-B991-4F40-B673-0548EF5D5672}"/>
              </a:ext>
            </a:extLst>
          </p:cNvPr>
          <p:cNvSpPr>
            <a:spLocks noGrp="1" noChangeArrowheads="1"/>
          </p:cNvSpPr>
          <p:nvPr>
            <p:ph type="sldNum" sz="quarter" idx="12"/>
          </p:nvPr>
        </p:nvSpPr>
        <p:spPr>
          <a:ln/>
        </p:spPr>
        <p:txBody>
          <a:bodyPr/>
          <a:lstStyle>
            <a:lvl1pPr>
              <a:defRPr/>
            </a:lvl1pPr>
          </a:lstStyle>
          <a:p>
            <a:pPr>
              <a:defRPr/>
            </a:pPr>
            <a:fld id="{29C02516-FA68-D249-84EA-378EC43DE815}" type="slidenum">
              <a:rPr lang="en-US" altLang="en-US"/>
              <a:pPr>
                <a:defRPr/>
              </a:pPr>
              <a:t>‹#›</a:t>
            </a:fld>
            <a:endParaRPr lang="en-US" altLang="en-US"/>
          </a:p>
        </p:txBody>
      </p:sp>
    </p:spTree>
    <p:extLst>
      <p:ext uri="{BB962C8B-B14F-4D97-AF65-F5344CB8AC3E}">
        <p14:creationId xmlns:p14="http://schemas.microsoft.com/office/powerpoint/2010/main" val="68175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4CB572-41E4-514C-87C3-B23AE531FF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CF164B-F295-6143-B4FB-0C15827A26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B2C58E-0D71-4747-85CB-FA2146CEC816}"/>
              </a:ext>
            </a:extLst>
          </p:cNvPr>
          <p:cNvSpPr>
            <a:spLocks noGrp="1" noChangeArrowheads="1"/>
          </p:cNvSpPr>
          <p:nvPr>
            <p:ph type="sldNum" sz="quarter" idx="12"/>
          </p:nvPr>
        </p:nvSpPr>
        <p:spPr>
          <a:ln/>
        </p:spPr>
        <p:txBody>
          <a:bodyPr/>
          <a:lstStyle>
            <a:lvl1pPr>
              <a:defRPr/>
            </a:lvl1pPr>
          </a:lstStyle>
          <a:p>
            <a:pPr>
              <a:defRPr/>
            </a:pPr>
            <a:fld id="{1F7158E4-E26C-8247-95CE-623693CC4511}" type="slidenum">
              <a:rPr lang="en-US" altLang="en-US"/>
              <a:pPr>
                <a:defRPr/>
              </a:pPr>
              <a:t>‹#›</a:t>
            </a:fld>
            <a:endParaRPr lang="en-US" altLang="en-US"/>
          </a:p>
        </p:txBody>
      </p:sp>
    </p:spTree>
    <p:extLst>
      <p:ext uri="{BB962C8B-B14F-4D97-AF65-F5344CB8AC3E}">
        <p14:creationId xmlns:p14="http://schemas.microsoft.com/office/powerpoint/2010/main" val="12996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ECF96F8-091C-9A48-9920-408EA39025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24C66D-4E03-C646-9524-8C7AB4ED5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0A5D55E-FA4A-164F-9AE6-B4B74089ED3D}"/>
              </a:ext>
            </a:extLst>
          </p:cNvPr>
          <p:cNvSpPr>
            <a:spLocks noGrp="1" noChangeArrowheads="1"/>
          </p:cNvSpPr>
          <p:nvPr>
            <p:ph type="sldNum" sz="quarter" idx="12"/>
          </p:nvPr>
        </p:nvSpPr>
        <p:spPr>
          <a:ln/>
        </p:spPr>
        <p:txBody>
          <a:bodyPr/>
          <a:lstStyle>
            <a:lvl1pPr>
              <a:defRPr/>
            </a:lvl1pPr>
          </a:lstStyle>
          <a:p>
            <a:pPr>
              <a:defRPr/>
            </a:pPr>
            <a:fld id="{16033A93-EB52-E145-9A2E-9B53E87D7CFF}" type="slidenum">
              <a:rPr lang="en-US" altLang="en-US"/>
              <a:pPr>
                <a:defRPr/>
              </a:pPr>
              <a:t>‹#›</a:t>
            </a:fld>
            <a:endParaRPr lang="en-US" altLang="en-US"/>
          </a:p>
        </p:txBody>
      </p:sp>
    </p:spTree>
    <p:extLst>
      <p:ext uri="{BB962C8B-B14F-4D97-AF65-F5344CB8AC3E}">
        <p14:creationId xmlns:p14="http://schemas.microsoft.com/office/powerpoint/2010/main" val="204638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4336B0-8A4F-2D42-89E5-BF09FE97E38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B8576DC-52F2-F047-BB18-C61187D4B6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7D6504E-ECE3-434A-B7D8-FDA28497D867}"/>
              </a:ext>
            </a:extLst>
          </p:cNvPr>
          <p:cNvSpPr>
            <a:spLocks noGrp="1" noChangeArrowheads="1"/>
          </p:cNvSpPr>
          <p:nvPr>
            <p:ph type="sldNum" sz="quarter" idx="12"/>
          </p:nvPr>
        </p:nvSpPr>
        <p:spPr>
          <a:ln/>
        </p:spPr>
        <p:txBody>
          <a:bodyPr/>
          <a:lstStyle>
            <a:lvl1pPr>
              <a:defRPr/>
            </a:lvl1pPr>
          </a:lstStyle>
          <a:p>
            <a:pPr>
              <a:defRPr/>
            </a:pPr>
            <a:fld id="{96852DFB-FD49-544E-AAE7-2BD5C930E04C}" type="slidenum">
              <a:rPr lang="en-US" altLang="en-US"/>
              <a:pPr>
                <a:defRPr/>
              </a:pPr>
              <a:t>‹#›</a:t>
            </a:fld>
            <a:endParaRPr lang="en-US" altLang="en-US"/>
          </a:p>
        </p:txBody>
      </p:sp>
    </p:spTree>
    <p:extLst>
      <p:ext uri="{BB962C8B-B14F-4D97-AF65-F5344CB8AC3E}">
        <p14:creationId xmlns:p14="http://schemas.microsoft.com/office/powerpoint/2010/main" val="425818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CD68E2-A01D-FA48-BE6A-4B8C26D154B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A4B63B-30A0-5642-A50E-D3E3867E88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A3F9F3-E61F-2F4F-84E6-AEED6A20C502}"/>
              </a:ext>
            </a:extLst>
          </p:cNvPr>
          <p:cNvSpPr>
            <a:spLocks noGrp="1" noChangeArrowheads="1"/>
          </p:cNvSpPr>
          <p:nvPr>
            <p:ph type="sldNum" sz="quarter" idx="12"/>
          </p:nvPr>
        </p:nvSpPr>
        <p:spPr>
          <a:ln/>
        </p:spPr>
        <p:txBody>
          <a:bodyPr/>
          <a:lstStyle>
            <a:lvl1pPr>
              <a:defRPr/>
            </a:lvl1pPr>
          </a:lstStyle>
          <a:p>
            <a:pPr>
              <a:defRPr/>
            </a:pPr>
            <a:fld id="{8979F5BD-3697-F043-AFF4-7E68E5AFFC3E}" type="slidenum">
              <a:rPr lang="en-US" altLang="en-US"/>
              <a:pPr>
                <a:defRPr/>
              </a:pPr>
              <a:t>‹#›</a:t>
            </a:fld>
            <a:endParaRPr lang="en-US" altLang="en-US"/>
          </a:p>
        </p:txBody>
      </p:sp>
    </p:spTree>
    <p:extLst>
      <p:ext uri="{BB962C8B-B14F-4D97-AF65-F5344CB8AC3E}">
        <p14:creationId xmlns:p14="http://schemas.microsoft.com/office/powerpoint/2010/main" val="4487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A29888-E8E0-424C-8873-B4C5AA0DB0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864EEE-F6F0-9C47-ADBF-2AF4A64643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AC2227-495B-F64D-8EB8-D16486BA1931}"/>
              </a:ext>
            </a:extLst>
          </p:cNvPr>
          <p:cNvSpPr>
            <a:spLocks noGrp="1" noChangeArrowheads="1"/>
          </p:cNvSpPr>
          <p:nvPr>
            <p:ph type="sldNum" sz="quarter" idx="12"/>
          </p:nvPr>
        </p:nvSpPr>
        <p:spPr>
          <a:ln/>
        </p:spPr>
        <p:txBody>
          <a:bodyPr/>
          <a:lstStyle>
            <a:lvl1pPr>
              <a:defRPr/>
            </a:lvl1pPr>
          </a:lstStyle>
          <a:p>
            <a:pPr>
              <a:defRPr/>
            </a:pPr>
            <a:fld id="{3C32E89C-1FF9-064C-8BA6-07018615981C}" type="slidenum">
              <a:rPr lang="en-US" altLang="en-US"/>
              <a:pPr>
                <a:defRPr/>
              </a:pPr>
              <a:t>‹#›</a:t>
            </a:fld>
            <a:endParaRPr lang="en-US" altLang="en-US"/>
          </a:p>
        </p:txBody>
      </p:sp>
    </p:spTree>
    <p:extLst>
      <p:ext uri="{BB962C8B-B14F-4D97-AF65-F5344CB8AC3E}">
        <p14:creationId xmlns:p14="http://schemas.microsoft.com/office/powerpoint/2010/main" val="384704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D5F3EC-55F5-6D4A-A098-49B2C1224E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E2D5FA-BA32-2B46-B5BC-8F3FB64217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59D358-CDC6-C34B-8714-ED3BBF7E7407}"/>
              </a:ext>
            </a:extLst>
          </p:cNvPr>
          <p:cNvSpPr>
            <a:spLocks noGrp="1" noChangeArrowheads="1"/>
          </p:cNvSpPr>
          <p:nvPr>
            <p:ph type="sldNum" sz="quarter" idx="12"/>
          </p:nvPr>
        </p:nvSpPr>
        <p:spPr>
          <a:ln/>
        </p:spPr>
        <p:txBody>
          <a:bodyPr/>
          <a:lstStyle>
            <a:lvl1pPr>
              <a:defRPr/>
            </a:lvl1pPr>
          </a:lstStyle>
          <a:p>
            <a:pPr>
              <a:defRPr/>
            </a:pPr>
            <a:fld id="{FF95ACE9-7979-3F4E-B0CF-B97B606B806A}" type="slidenum">
              <a:rPr lang="en-US" altLang="en-US"/>
              <a:pPr>
                <a:defRPr/>
              </a:pPr>
              <a:t>‹#›</a:t>
            </a:fld>
            <a:endParaRPr lang="en-US" altLang="en-US"/>
          </a:p>
        </p:txBody>
      </p:sp>
    </p:spTree>
    <p:extLst>
      <p:ext uri="{BB962C8B-B14F-4D97-AF65-F5344CB8AC3E}">
        <p14:creationId xmlns:p14="http://schemas.microsoft.com/office/powerpoint/2010/main" val="384145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1D6B946-8982-EE42-8648-DBD3B9917980}"/>
              </a:ext>
            </a:extLst>
          </p:cNvPr>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4E27E157-E28E-C343-99DC-753AC92A2540}"/>
              </a:ext>
            </a:extLst>
          </p:cNvPr>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id="{38500437-619E-464D-85E4-0E4D2EB534EB}"/>
              </a:ext>
            </a:extLst>
          </p:cNvPr>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charset="0"/>
                <a:ea typeface="+mn-ea"/>
              </a:defRPr>
            </a:lvl1pPr>
          </a:lstStyle>
          <a:p>
            <a:pPr>
              <a:defRPr/>
            </a:pPr>
            <a:endParaRPr lang="en-US"/>
          </a:p>
        </p:txBody>
      </p:sp>
      <p:sp>
        <p:nvSpPr>
          <p:cNvPr id="4101" name="Rectangle 5">
            <a:extLst>
              <a:ext uri="{FF2B5EF4-FFF2-40B4-BE49-F238E27FC236}">
                <a16:creationId xmlns:a16="http://schemas.microsoft.com/office/drawing/2014/main" id="{688E36DC-4C97-644A-8E45-33603EBCC7AD}"/>
              </a:ext>
            </a:extLst>
          </p:cNvPr>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charset="0"/>
                <a:ea typeface="+mn-ea"/>
              </a:defRPr>
            </a:lvl1pPr>
          </a:lstStyle>
          <a:p>
            <a:pPr>
              <a:defRPr/>
            </a:pPr>
            <a:endParaRPr lang="en-US"/>
          </a:p>
        </p:txBody>
      </p:sp>
      <p:sp>
        <p:nvSpPr>
          <p:cNvPr id="4102" name="Rectangle 6">
            <a:extLst>
              <a:ext uri="{FF2B5EF4-FFF2-40B4-BE49-F238E27FC236}">
                <a16:creationId xmlns:a16="http://schemas.microsoft.com/office/drawing/2014/main" id="{A6A61922-35BC-464A-9B67-440EC9C72D83}"/>
              </a:ext>
            </a:extLst>
          </p:cNvPr>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anose="020B0604020202020204" pitchFamily="34" charset="0"/>
              </a:defRPr>
            </a:lvl1pPr>
          </a:lstStyle>
          <a:p>
            <a:pPr>
              <a:defRPr/>
            </a:pPr>
            <a:fld id="{5CEDB26C-FC71-0D4F-BA07-3714F3E40CE5}" type="slidenum">
              <a:rPr lang="en-US" altLang="en-US"/>
              <a:pPr>
                <a:defRPr/>
              </a:pPr>
              <a:t>‹#›</a:t>
            </a:fld>
            <a:endParaRPr lang="en-US" altLang="en-US"/>
          </a:p>
        </p:txBody>
      </p:sp>
      <p:grpSp>
        <p:nvGrpSpPr>
          <p:cNvPr id="1031" name="Group 7">
            <a:extLst>
              <a:ext uri="{FF2B5EF4-FFF2-40B4-BE49-F238E27FC236}">
                <a16:creationId xmlns:a16="http://schemas.microsoft.com/office/drawing/2014/main" id="{D4881752-96AD-8544-812A-8C9B4B9CAC90}"/>
              </a:ext>
            </a:extLst>
          </p:cNvPr>
          <p:cNvGrpSpPr>
            <a:grpSpLocks/>
          </p:cNvGrpSpPr>
          <p:nvPr/>
        </p:nvGrpSpPr>
        <p:grpSpPr bwMode="auto">
          <a:xfrm>
            <a:off x="152400" y="314325"/>
            <a:ext cx="847725" cy="6543675"/>
            <a:chOff x="96" y="198"/>
            <a:chExt cx="534" cy="4122"/>
          </a:xfrm>
        </p:grpSpPr>
        <p:sp>
          <p:nvSpPr>
            <p:cNvPr id="1047" name="AutoShape 8">
              <a:extLst>
                <a:ext uri="{FF2B5EF4-FFF2-40B4-BE49-F238E27FC236}">
                  <a16:creationId xmlns:a16="http://schemas.microsoft.com/office/drawing/2014/main" id="{963076AB-EF04-E14A-A047-23CC3F629B12}"/>
                </a:ext>
              </a:extLst>
            </p:cNvPr>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8" name="AutoShape 9">
              <a:extLst>
                <a:ext uri="{FF2B5EF4-FFF2-40B4-BE49-F238E27FC236}">
                  <a16:creationId xmlns:a16="http://schemas.microsoft.com/office/drawing/2014/main" id="{75611871-DA4E-8748-A4C3-D2735728570B}"/>
                </a:ext>
              </a:extLst>
            </p:cNvPr>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9" name="AutoShape 10">
              <a:extLst>
                <a:ext uri="{FF2B5EF4-FFF2-40B4-BE49-F238E27FC236}">
                  <a16:creationId xmlns:a16="http://schemas.microsoft.com/office/drawing/2014/main" id="{8BCC2BA8-9F95-654D-A9DB-C78F9B5182DE}"/>
                </a:ext>
              </a:extLst>
            </p:cNvPr>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50" name="AutoShape 11">
              <a:extLst>
                <a:ext uri="{FF2B5EF4-FFF2-40B4-BE49-F238E27FC236}">
                  <a16:creationId xmlns:a16="http://schemas.microsoft.com/office/drawing/2014/main" id="{36274AD4-90A2-CD45-B7C6-A67B5D0B510B}"/>
                </a:ext>
              </a:extLst>
            </p:cNvPr>
            <p:cNvSpPr>
              <a:spLocks noChangeArrowheads="1"/>
            </p:cNvSpPr>
            <p:nvPr/>
          </p:nvSpPr>
          <p:spPr bwMode="auto">
            <a:xfrm rot="5400000" flipH="1">
              <a:off x="83" y="3792"/>
              <a:ext cx="558" cy="533"/>
            </a:xfrm>
            <a:prstGeom prst="parallelogram">
              <a:avLst>
                <a:gd name="adj" fmla="val 55437"/>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51" name="AutoShape 12">
              <a:extLst>
                <a:ext uri="{FF2B5EF4-FFF2-40B4-BE49-F238E27FC236}">
                  <a16:creationId xmlns:a16="http://schemas.microsoft.com/office/drawing/2014/main" id="{C5BB84D4-5FFC-C74A-8F35-C67D855C6ABC}"/>
                </a:ext>
              </a:extLst>
            </p:cNvPr>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52" name="AutoShape 13">
              <a:extLst>
                <a:ext uri="{FF2B5EF4-FFF2-40B4-BE49-F238E27FC236}">
                  <a16:creationId xmlns:a16="http://schemas.microsoft.com/office/drawing/2014/main" id="{8FD2A215-8052-BB4C-A958-38938C883089}"/>
                </a:ext>
              </a:extLst>
            </p:cNvPr>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53" name="AutoShape 14">
              <a:extLst>
                <a:ext uri="{FF2B5EF4-FFF2-40B4-BE49-F238E27FC236}">
                  <a16:creationId xmlns:a16="http://schemas.microsoft.com/office/drawing/2014/main" id="{598BE879-52DD-634E-8F23-DC2E91D7405C}"/>
                </a:ext>
              </a:extLst>
            </p:cNvPr>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grpSp>
      <p:sp>
        <p:nvSpPr>
          <p:cNvPr id="4111" name="Rectangle 15">
            <a:extLst>
              <a:ext uri="{FF2B5EF4-FFF2-40B4-BE49-F238E27FC236}">
                <a16:creationId xmlns:a16="http://schemas.microsoft.com/office/drawing/2014/main" id="{1769710D-BC0A-5A4B-AAF4-6D153DC3E15C}"/>
              </a:ext>
            </a:extLst>
          </p:cNvPr>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defRPr/>
            </a:pPr>
            <a:endParaRPr lang="en-US">
              <a:latin typeface="Times New Roman" charset="0"/>
              <a:ea typeface="+mn-ea"/>
            </a:endParaRPr>
          </a:p>
        </p:txBody>
      </p:sp>
      <p:sp>
        <p:nvSpPr>
          <p:cNvPr id="4112" name="AutoShape 16">
            <a:extLst>
              <a:ext uri="{FF2B5EF4-FFF2-40B4-BE49-F238E27FC236}">
                <a16:creationId xmlns:a16="http://schemas.microsoft.com/office/drawing/2014/main" id="{9E6E8C0D-93E6-4A4B-9D6B-0868FF5B283A}"/>
              </a:ext>
            </a:extLst>
          </p:cNvPr>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pPr>
              <a:defRPr/>
            </a:pPr>
            <a:endParaRPr lang="en-US">
              <a:latin typeface="Times New Roman" charset="0"/>
              <a:ea typeface="+mn-ea"/>
            </a:endParaRPr>
          </a:p>
        </p:txBody>
      </p:sp>
      <p:sp>
        <p:nvSpPr>
          <p:cNvPr id="4113" name="Oval 17">
            <a:extLst>
              <a:ext uri="{FF2B5EF4-FFF2-40B4-BE49-F238E27FC236}">
                <a16:creationId xmlns:a16="http://schemas.microsoft.com/office/drawing/2014/main" id="{E34C5A3A-E121-E545-BAF1-B685E4C8EDCB}"/>
              </a:ext>
            </a:extLst>
          </p:cNvPr>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35" name="Rectangle 18">
            <a:extLst>
              <a:ext uri="{FF2B5EF4-FFF2-40B4-BE49-F238E27FC236}">
                <a16:creationId xmlns:a16="http://schemas.microsoft.com/office/drawing/2014/main" id="{3F117B79-057D-9C4A-AD78-F50A49791D19}"/>
              </a:ext>
            </a:extLst>
          </p:cNvPr>
          <p:cNvSpPr>
            <a:spLocks noChangeArrowheads="1"/>
          </p:cNvSpPr>
          <p:nvPr/>
        </p:nvSpPr>
        <p:spPr bwMode="auto">
          <a:xfrm>
            <a:off x="463550" y="1912938"/>
            <a:ext cx="190500" cy="4678362"/>
          </a:xfrm>
          <a:prstGeom prst="rect">
            <a:avLst/>
          </a:prstGeom>
          <a:no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4115" name="Oval 19">
            <a:extLst>
              <a:ext uri="{FF2B5EF4-FFF2-40B4-BE49-F238E27FC236}">
                <a16:creationId xmlns:a16="http://schemas.microsoft.com/office/drawing/2014/main" id="{44B5D353-5ED3-F045-A100-5AF839494BC3}"/>
              </a:ext>
            </a:extLst>
          </p:cNvPr>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37" name="Rectangle 20">
            <a:extLst>
              <a:ext uri="{FF2B5EF4-FFF2-40B4-BE49-F238E27FC236}">
                <a16:creationId xmlns:a16="http://schemas.microsoft.com/office/drawing/2014/main" id="{2DA04239-334F-D249-A382-E5845482BDEC}"/>
              </a:ext>
            </a:extLst>
          </p:cNvPr>
          <p:cNvSpPr>
            <a:spLocks noChangeArrowheads="1"/>
          </p:cNvSpPr>
          <p:nvPr/>
        </p:nvSpPr>
        <p:spPr bwMode="auto">
          <a:xfrm>
            <a:off x="457200" y="1739900"/>
            <a:ext cx="8751888" cy="190500"/>
          </a:xfrm>
          <a:prstGeom prst="rect">
            <a:avLst/>
          </a:prstGeom>
          <a:no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grpSp>
        <p:nvGrpSpPr>
          <p:cNvPr id="1038" name="Group 21">
            <a:extLst>
              <a:ext uri="{FF2B5EF4-FFF2-40B4-BE49-F238E27FC236}">
                <a16:creationId xmlns:a16="http://schemas.microsoft.com/office/drawing/2014/main" id="{1646A09A-C131-234D-9AD2-F485CEFB8AA3}"/>
              </a:ext>
            </a:extLst>
          </p:cNvPr>
          <p:cNvGrpSpPr>
            <a:grpSpLocks/>
          </p:cNvGrpSpPr>
          <p:nvPr/>
        </p:nvGrpSpPr>
        <p:grpSpPr bwMode="auto">
          <a:xfrm>
            <a:off x="150813" y="0"/>
            <a:ext cx="849312" cy="6858000"/>
            <a:chOff x="95" y="0"/>
            <a:chExt cx="535" cy="4320"/>
          </a:xfrm>
        </p:grpSpPr>
        <p:sp>
          <p:nvSpPr>
            <p:cNvPr id="1039" name="AutoShape 22">
              <a:extLst>
                <a:ext uri="{FF2B5EF4-FFF2-40B4-BE49-F238E27FC236}">
                  <a16:creationId xmlns:a16="http://schemas.microsoft.com/office/drawing/2014/main" id="{75A9319A-BFB0-E848-A44A-EF1272A4E58E}"/>
                </a:ext>
              </a:extLst>
            </p:cNvPr>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0" name="AutoShape 23">
              <a:extLst>
                <a:ext uri="{FF2B5EF4-FFF2-40B4-BE49-F238E27FC236}">
                  <a16:creationId xmlns:a16="http://schemas.microsoft.com/office/drawing/2014/main" id="{47D30CE8-5028-C44E-A717-E7A2DEC85B02}"/>
                </a:ext>
              </a:extLst>
            </p:cNvPr>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1" name="AutoShape 24">
              <a:extLst>
                <a:ext uri="{FF2B5EF4-FFF2-40B4-BE49-F238E27FC236}">
                  <a16:creationId xmlns:a16="http://schemas.microsoft.com/office/drawing/2014/main" id="{95EB23B4-E74D-C34A-AC81-A184E6DE8DE0}"/>
                </a:ext>
              </a:extLst>
            </p:cNvPr>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2" name="AutoShape 25">
              <a:extLst>
                <a:ext uri="{FF2B5EF4-FFF2-40B4-BE49-F238E27FC236}">
                  <a16:creationId xmlns:a16="http://schemas.microsoft.com/office/drawing/2014/main" id="{4E62E25B-6B77-AF4F-9FD8-BB4A4BE6F3C0}"/>
                </a:ext>
              </a:extLst>
            </p:cNvPr>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3" name="AutoShape 26">
              <a:extLst>
                <a:ext uri="{FF2B5EF4-FFF2-40B4-BE49-F238E27FC236}">
                  <a16:creationId xmlns:a16="http://schemas.microsoft.com/office/drawing/2014/main" id="{1477C3C1-603D-F846-814E-A17B15F135B9}"/>
                </a:ext>
              </a:extLst>
            </p:cNvPr>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4" name="AutoShape 27">
              <a:extLst>
                <a:ext uri="{FF2B5EF4-FFF2-40B4-BE49-F238E27FC236}">
                  <a16:creationId xmlns:a16="http://schemas.microsoft.com/office/drawing/2014/main" id="{02398E34-2EE3-0F45-A622-FBD936A65D12}"/>
                </a:ext>
              </a:extLst>
            </p:cNvPr>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x-none" altLang="x-none"/>
            </a:p>
          </p:txBody>
        </p:sp>
        <p:sp>
          <p:nvSpPr>
            <p:cNvPr id="1045" name="Freeform 28">
              <a:extLst>
                <a:ext uri="{FF2B5EF4-FFF2-40B4-BE49-F238E27FC236}">
                  <a16:creationId xmlns:a16="http://schemas.microsoft.com/office/drawing/2014/main" id="{D45D849D-AB5E-E24D-9A26-3EC651A04EEF}"/>
                </a:ext>
              </a:extLst>
            </p:cNvPr>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1046" name="Freeform 29">
              <a:extLst>
                <a:ext uri="{FF2B5EF4-FFF2-40B4-BE49-F238E27FC236}">
                  <a16:creationId xmlns:a16="http://schemas.microsoft.com/office/drawing/2014/main" id="{36856B4C-CDBB-1D48-9EEE-A3D67537F6F7}"/>
                </a:ext>
              </a:extLst>
            </p:cNvPr>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additive="base">
                                        <p:cTn id="7" dur="500" fill="hold"/>
                                        <p:tgtEl>
                                          <p:spTgt spid="4113"/>
                                        </p:tgtEl>
                                        <p:attrNameLst>
                                          <p:attrName>ppt_x</p:attrName>
                                        </p:attrNameLst>
                                      </p:cBhvr>
                                      <p:tavLst>
                                        <p:tav tm="0">
                                          <p:val>
                                            <p:strVal val="#ppt_x"/>
                                          </p:val>
                                        </p:tav>
                                        <p:tav tm="100000">
                                          <p:val>
                                            <p:strVal val="#ppt_x"/>
                                          </p:val>
                                        </p:tav>
                                      </p:tavLst>
                                    </p:anim>
                                    <p:anim calcmode="lin" valueType="num">
                                      <p:cBhvr additive="base">
                                        <p:cTn id="8" dur="500" fill="hold"/>
                                        <p:tgtEl>
                                          <p:spTgt spid="4113"/>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4113"/>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15"/>
                                        </p:tgtEl>
                                        <p:attrNameLst>
                                          <p:attrName>style.visibility</p:attrName>
                                        </p:attrNameLst>
                                      </p:cBhvr>
                                      <p:to>
                                        <p:strVal val="visible"/>
                                      </p:to>
                                    </p:set>
                                    <p:anim calcmode="lin" valueType="num">
                                      <p:cBhvr additive="base">
                                        <p:cTn id="12" dur="500" fill="hold"/>
                                        <p:tgtEl>
                                          <p:spTgt spid="4115"/>
                                        </p:tgtEl>
                                        <p:attrNameLst>
                                          <p:attrName>ppt_x</p:attrName>
                                        </p:attrNameLst>
                                      </p:cBhvr>
                                      <p:tavLst>
                                        <p:tav tm="0">
                                          <p:val>
                                            <p:strVal val="0-#ppt_w/2"/>
                                          </p:val>
                                        </p:tav>
                                        <p:tav tm="100000">
                                          <p:val>
                                            <p:strVal val="#ppt_x"/>
                                          </p:val>
                                        </p:tav>
                                      </p:tavLst>
                                    </p:anim>
                                    <p:anim calcmode="lin" valueType="num">
                                      <p:cBhvr additive="base">
                                        <p:cTn id="13" dur="500" fill="hold"/>
                                        <p:tgtEl>
                                          <p:spTgt spid="4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15" grpId="0" animBg="1"/>
    </p:bldLst>
  </p:timing>
  <p:txStyles>
    <p:titleStyle>
      <a:lvl1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2pPr>
      <a:lvl3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3pPr>
      <a:lvl4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4pPr>
      <a:lvl5pPr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charset="0"/>
        </a:defRPr>
      </a:lvl9pPr>
    </p:titleStyle>
    <p:bodyStyle>
      <a:lvl1pPr marL="342900" indent="-342900" algn="l" rtl="0" eaLnBrk="1" fontAlgn="base" hangingPunct="1">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20000"/>
        </a:spcBef>
        <a:spcAft>
          <a:spcPct val="0"/>
        </a:spcAft>
        <a:buChar char="–"/>
        <a:defRPr kumimoji="1"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nharvey@k12.wv.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1A9A59E-2F3F-9044-81CC-32C3B2FF3F47}"/>
              </a:ext>
            </a:extLst>
          </p:cNvPr>
          <p:cNvSpPr>
            <a:spLocks noGrp="1" noChangeArrowheads="1"/>
          </p:cNvSpPr>
          <p:nvPr>
            <p:ph type="ctrTitle"/>
          </p:nvPr>
        </p:nvSpPr>
        <p:spPr/>
        <p:txBody>
          <a:bodyPr/>
          <a:lstStyle/>
          <a:p>
            <a:pPr>
              <a:defRPr/>
            </a:pPr>
            <a:r>
              <a:rPr lang="en-US">
                <a:ea typeface="+mj-ea"/>
                <a:cs typeface="+mj-cs"/>
              </a:rPr>
              <a:t>Certified List of Personnel</a:t>
            </a:r>
          </a:p>
        </p:txBody>
      </p:sp>
      <p:sp>
        <p:nvSpPr>
          <p:cNvPr id="3075" name="Rectangle 3">
            <a:extLst>
              <a:ext uri="{FF2B5EF4-FFF2-40B4-BE49-F238E27FC236}">
                <a16:creationId xmlns:a16="http://schemas.microsoft.com/office/drawing/2014/main" id="{52FA6826-6BCA-9B43-A29D-C172DFC8F182}"/>
              </a:ext>
            </a:extLst>
          </p:cNvPr>
          <p:cNvSpPr>
            <a:spLocks noGrp="1" noChangeArrowheads="1"/>
          </p:cNvSpPr>
          <p:nvPr>
            <p:ph type="subTitle" idx="1"/>
          </p:nvPr>
        </p:nvSpPr>
        <p:spPr/>
        <p:txBody>
          <a:bodyPr/>
          <a:lstStyle/>
          <a:p>
            <a:pPr>
              <a:defRPr/>
            </a:pPr>
            <a:r>
              <a:rPr lang="en-US" altLang="x-none" dirty="0"/>
              <a:t>Kim Harvey, WVEIS Consultant</a:t>
            </a:r>
          </a:p>
          <a:p>
            <a:pPr>
              <a:defRPr/>
            </a:pPr>
            <a:r>
              <a:rPr lang="en-US" altLang="x-none"/>
              <a:t>419-202-9898</a:t>
            </a:r>
          </a:p>
          <a:p>
            <a:pPr>
              <a:defRPr/>
            </a:pPr>
            <a:r>
              <a:rPr lang="en-US" altLang="x-none" dirty="0">
                <a:hlinkClick r:id="rId3"/>
              </a:rPr>
              <a:t>knharvey@k12.wv.us</a:t>
            </a:r>
            <a:endParaRPr lang="en-US" altLang="x-none" dirty="0"/>
          </a:p>
          <a:p>
            <a:pPr>
              <a:defRPr/>
            </a:pPr>
            <a:endParaRPr lang="en-US" altLang="x-non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a:extLst>
              <a:ext uri="{FF2B5EF4-FFF2-40B4-BE49-F238E27FC236}">
                <a16:creationId xmlns:a16="http://schemas.microsoft.com/office/drawing/2014/main" id="{0D15A62F-3BF0-5842-AE9F-E3EAD883E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a:extLst>
              <a:ext uri="{FF2B5EF4-FFF2-40B4-BE49-F238E27FC236}">
                <a16:creationId xmlns:a16="http://schemas.microsoft.com/office/drawing/2014/main" id="{224CEBD5-63FB-B94C-9490-D022653CA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
            <a:ext cx="11277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A25AC47E-A41D-FA41-AA19-73C9A2622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a:extLst>
              <a:ext uri="{FF2B5EF4-FFF2-40B4-BE49-F238E27FC236}">
                <a16:creationId xmlns:a16="http://schemas.microsoft.com/office/drawing/2014/main" id="{E9ADB9BC-0AFC-1A46-A1D3-FCFC353CB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a:extLst>
              <a:ext uri="{FF2B5EF4-FFF2-40B4-BE49-F238E27FC236}">
                <a16:creationId xmlns:a16="http://schemas.microsoft.com/office/drawing/2014/main" id="{A2579CE8-8DA4-D342-A169-5D52B40378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
            <a:ext cx="10668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256ED20F-C012-A645-A758-5ACFAE5A4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3">
            <a:extLst>
              <a:ext uri="{FF2B5EF4-FFF2-40B4-BE49-F238E27FC236}">
                <a16:creationId xmlns:a16="http://schemas.microsoft.com/office/drawing/2014/main" id="{3B33200C-EFDF-3C47-8A29-C93FAFDCC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782BA100-A7FE-5446-8AC1-EDF3E5CBF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a:extLst>
              <a:ext uri="{FF2B5EF4-FFF2-40B4-BE49-F238E27FC236}">
                <a16:creationId xmlns:a16="http://schemas.microsoft.com/office/drawing/2014/main" id="{10DE2318-60F5-2641-BDDC-CEFB48ACD9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8600"/>
            <a:ext cx="113538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862E9FB-31F4-AB4D-B079-BACE31470812}"/>
              </a:ext>
            </a:extLst>
          </p:cNvPr>
          <p:cNvSpPr>
            <a:spLocks noGrp="1" noChangeArrowheads="1"/>
          </p:cNvSpPr>
          <p:nvPr>
            <p:ph type="title"/>
          </p:nvPr>
        </p:nvSpPr>
        <p:spPr/>
        <p:txBody>
          <a:bodyPr/>
          <a:lstStyle/>
          <a:p>
            <a:pPr>
              <a:defRPr/>
            </a:pPr>
            <a:endParaRPr lang="en-US">
              <a:ea typeface="+mj-ea"/>
              <a:cs typeface="+mj-cs"/>
            </a:endParaRPr>
          </a:p>
        </p:txBody>
      </p:sp>
      <p:pic>
        <p:nvPicPr>
          <p:cNvPr id="39938" name="Picture 3">
            <a:extLst>
              <a:ext uri="{FF2B5EF4-FFF2-40B4-BE49-F238E27FC236}">
                <a16:creationId xmlns:a16="http://schemas.microsoft.com/office/drawing/2014/main" id="{F549BD91-E3BF-444C-AD6F-E170EE17FAC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39939" name="Picture 3">
            <a:extLst>
              <a:ext uri="{FF2B5EF4-FFF2-40B4-BE49-F238E27FC236}">
                <a16:creationId xmlns:a16="http://schemas.microsoft.com/office/drawing/2014/main" id="{6393BD90-2BDA-B84F-996B-1F918E7DC9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11277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65E01D-260C-9F4E-B8A5-E24549247666}"/>
              </a:ext>
            </a:extLst>
          </p:cNvPr>
          <p:cNvSpPr txBox="1"/>
          <p:nvPr/>
        </p:nvSpPr>
        <p:spPr>
          <a:xfrm>
            <a:off x="1981200" y="990600"/>
            <a:ext cx="1371600" cy="762000"/>
          </a:xfrm>
          <a:prstGeom prst="rect">
            <a:avLst/>
          </a:prstGeom>
          <a:solidFill>
            <a:schemeClr val="tx1">
              <a:lumMod val="65000"/>
            </a:schemeClr>
          </a:solidFill>
        </p:spPr>
        <p:txBody>
          <a:bodyPr>
            <a:spAutoFit/>
          </a:bodyPr>
          <a:lstStyle/>
          <a:p>
            <a:pPr>
              <a:defRPr/>
            </a:pPr>
            <a:endParaRPr lang="en-US">
              <a:solidFill>
                <a:schemeClr val="tx1">
                  <a:lumMod val="50000"/>
                </a:schemeClr>
              </a:solidFill>
              <a:latin typeface="Times New Roman" charset="0"/>
              <a:ea typeface="ＭＳ Ｐゴシック" charset="-128"/>
            </a:endParaRPr>
          </a:p>
        </p:txBody>
      </p:sp>
      <p:sp>
        <p:nvSpPr>
          <p:cNvPr id="12" name="TextBox 11">
            <a:extLst>
              <a:ext uri="{FF2B5EF4-FFF2-40B4-BE49-F238E27FC236}">
                <a16:creationId xmlns:a16="http://schemas.microsoft.com/office/drawing/2014/main" id="{8CE5571C-6E73-234B-A298-D2A893E945FE}"/>
              </a:ext>
            </a:extLst>
          </p:cNvPr>
          <p:cNvSpPr txBox="1"/>
          <p:nvPr/>
        </p:nvSpPr>
        <p:spPr>
          <a:xfrm>
            <a:off x="2133600" y="1290638"/>
            <a:ext cx="1219200" cy="614362"/>
          </a:xfrm>
          <a:prstGeom prst="rect">
            <a:avLst/>
          </a:prstGeom>
          <a:solidFill>
            <a:schemeClr val="tx1">
              <a:lumMod val="85000"/>
            </a:schemeClr>
          </a:solidFill>
        </p:spPr>
        <p:txBody>
          <a:bodyPr>
            <a:spAutoFit/>
          </a:bodyPr>
          <a:lstStyle/>
          <a:p>
            <a:pPr>
              <a:defRPr/>
            </a:pPr>
            <a:endParaRPr lang="en-US" dirty="0">
              <a:solidFill>
                <a:srgbClr val="97AB9D"/>
              </a:solidFill>
            </a:endParaRPr>
          </a:p>
        </p:txBody>
      </p:sp>
      <p:sp>
        <p:nvSpPr>
          <p:cNvPr id="13" name="TextBox 12">
            <a:extLst>
              <a:ext uri="{FF2B5EF4-FFF2-40B4-BE49-F238E27FC236}">
                <a16:creationId xmlns:a16="http://schemas.microsoft.com/office/drawing/2014/main" id="{74540A9C-932A-4349-BD8B-DD177B871DDC}"/>
              </a:ext>
            </a:extLst>
          </p:cNvPr>
          <p:cNvSpPr txBox="1"/>
          <p:nvPr/>
        </p:nvSpPr>
        <p:spPr>
          <a:xfrm>
            <a:off x="5486400" y="1143000"/>
            <a:ext cx="1981200" cy="461963"/>
          </a:xfrm>
          <a:prstGeom prst="rect">
            <a:avLst/>
          </a:prstGeom>
          <a:solidFill>
            <a:schemeClr val="tx1">
              <a:lumMod val="85000"/>
            </a:schemeClr>
          </a:solidFill>
        </p:spPr>
        <p:txBody>
          <a:bodyPr>
            <a:spAutoFit/>
          </a:bodyPr>
          <a:lstStyle/>
          <a:p>
            <a:pPr>
              <a:defRPr/>
            </a:pPr>
            <a:endParaRPr lang="en-US" dirty="0"/>
          </a:p>
        </p:txBody>
      </p:sp>
      <p:pic>
        <p:nvPicPr>
          <p:cNvPr id="41988" name="Picture 5">
            <a:extLst>
              <a:ext uri="{FF2B5EF4-FFF2-40B4-BE49-F238E27FC236}">
                <a16:creationId xmlns:a16="http://schemas.microsoft.com/office/drawing/2014/main" id="{EFF1F3B9-81C6-744A-BDC5-CC068F89B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7F4889A-6E5F-894B-AD72-304BDB84AD44}"/>
              </a:ext>
            </a:extLst>
          </p:cNvPr>
          <p:cNvSpPr txBox="1"/>
          <p:nvPr/>
        </p:nvSpPr>
        <p:spPr>
          <a:xfrm>
            <a:off x="1985963" y="1325563"/>
            <a:ext cx="1371600" cy="688975"/>
          </a:xfrm>
          <a:prstGeom prst="rect">
            <a:avLst/>
          </a:prstGeom>
          <a:solidFill>
            <a:schemeClr val="tx1">
              <a:lumMod val="85000"/>
            </a:schemeClr>
          </a:solidFill>
        </p:spPr>
        <p:txBody>
          <a:bodyPr>
            <a:spAutoFit/>
          </a:bodyPr>
          <a:lstStyle/>
          <a:p>
            <a:pPr>
              <a:defRPr/>
            </a:pPr>
            <a:endParaRPr lang="en-US" dirty="0"/>
          </a:p>
        </p:txBody>
      </p:sp>
      <p:sp>
        <p:nvSpPr>
          <p:cNvPr id="9" name="TextBox 8">
            <a:extLst>
              <a:ext uri="{FF2B5EF4-FFF2-40B4-BE49-F238E27FC236}">
                <a16:creationId xmlns:a16="http://schemas.microsoft.com/office/drawing/2014/main" id="{A6D1B203-7AF4-2E44-A23E-26E8AB02F6FE}"/>
              </a:ext>
            </a:extLst>
          </p:cNvPr>
          <p:cNvSpPr txBox="1"/>
          <p:nvPr/>
        </p:nvSpPr>
        <p:spPr>
          <a:xfrm>
            <a:off x="5343525" y="1123950"/>
            <a:ext cx="1639888" cy="614363"/>
          </a:xfrm>
          <a:prstGeom prst="rect">
            <a:avLst/>
          </a:prstGeom>
          <a:solidFill>
            <a:schemeClr val="tx1">
              <a:lumMod val="85000"/>
            </a:schemeClr>
          </a:solidFill>
        </p:spPr>
        <p:txBody>
          <a:bodyPr>
            <a:spAutoFit/>
          </a:bodyPr>
          <a:lstStyle/>
          <a:p>
            <a:pPr>
              <a:defRPr/>
            </a:pPr>
            <a:endParaRPr lang="en-US" dirty="0"/>
          </a:p>
        </p:txBody>
      </p:sp>
      <p:sp>
        <p:nvSpPr>
          <p:cNvPr id="2" name="TextBox 1">
            <a:extLst>
              <a:ext uri="{FF2B5EF4-FFF2-40B4-BE49-F238E27FC236}">
                <a16:creationId xmlns:a16="http://schemas.microsoft.com/office/drawing/2014/main" id="{B62B79FC-5FAC-D140-81A2-EB7D57F85BDC}"/>
              </a:ext>
            </a:extLst>
          </p:cNvPr>
          <p:cNvSpPr txBox="1"/>
          <p:nvPr/>
        </p:nvSpPr>
        <p:spPr>
          <a:xfrm>
            <a:off x="4630738" y="1525588"/>
            <a:ext cx="2362200" cy="460375"/>
          </a:xfrm>
          <a:prstGeom prst="rect">
            <a:avLst/>
          </a:prstGeom>
          <a:solidFill>
            <a:schemeClr val="accent4"/>
          </a:solidFill>
        </p:spPr>
        <p:txBody>
          <a:bodyPr>
            <a:spAutoFit/>
          </a:bodyPr>
          <a:lstStyle/>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A screenshot of a social media post&#10;&#10;Description automatically generated">
            <a:extLst>
              <a:ext uri="{FF2B5EF4-FFF2-40B4-BE49-F238E27FC236}">
                <a16:creationId xmlns:a16="http://schemas.microsoft.com/office/drawing/2014/main" id="{55E9211B-1111-4C42-AB39-9606C0231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a:extLst>
              <a:ext uri="{FF2B5EF4-FFF2-40B4-BE49-F238E27FC236}">
                <a16:creationId xmlns:a16="http://schemas.microsoft.com/office/drawing/2014/main" id="{35057A75-0BE3-6B42-B899-5E76C608DD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11353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A screenshot of a social media post&#10;&#10;Description automatically generated">
            <a:extLst>
              <a:ext uri="{FF2B5EF4-FFF2-40B4-BE49-F238E27FC236}">
                <a16:creationId xmlns:a16="http://schemas.microsoft.com/office/drawing/2014/main" id="{FB0CB7FC-0FA4-8041-97F5-081FD420A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EC5D-01F0-214E-9B2F-A78586265E75}"/>
              </a:ext>
            </a:extLst>
          </p:cNvPr>
          <p:cNvSpPr>
            <a:spLocks noGrp="1"/>
          </p:cNvSpPr>
          <p:nvPr>
            <p:ph type="title"/>
          </p:nvPr>
        </p:nvSpPr>
        <p:spPr/>
        <p:txBody>
          <a:bodyPr/>
          <a:lstStyle/>
          <a:p>
            <a:pPr>
              <a:defRPr/>
            </a:pPr>
            <a:r>
              <a:rPr lang="en-US" dirty="0"/>
              <a:t>Creating Position Inventory from CL</a:t>
            </a:r>
          </a:p>
        </p:txBody>
      </p:sp>
      <p:pic>
        <p:nvPicPr>
          <p:cNvPr id="17410" name="Content Placeholder 4">
            <a:extLst>
              <a:ext uri="{FF2B5EF4-FFF2-40B4-BE49-F238E27FC236}">
                <a16:creationId xmlns:a16="http://schemas.microsoft.com/office/drawing/2014/main" id="{0E898A26-E639-8A40-8635-79ABB120790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3025" y="1417638"/>
            <a:ext cx="8955088" cy="52562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5AD-E8DD-9743-AC0B-AA647A8ED4F7}"/>
              </a:ext>
            </a:extLst>
          </p:cNvPr>
          <p:cNvSpPr>
            <a:spLocks noGrp="1"/>
          </p:cNvSpPr>
          <p:nvPr>
            <p:ph type="title"/>
          </p:nvPr>
        </p:nvSpPr>
        <p:spPr/>
        <p:txBody>
          <a:bodyPr/>
          <a:lstStyle/>
          <a:p>
            <a:pPr>
              <a:defRPr/>
            </a:pPr>
            <a:r>
              <a:rPr lang="en-US" dirty="0"/>
              <a:t>Creating Position Inventory from CL</a:t>
            </a:r>
          </a:p>
        </p:txBody>
      </p:sp>
      <p:pic>
        <p:nvPicPr>
          <p:cNvPr id="19458" name="Content Placeholder 4">
            <a:extLst>
              <a:ext uri="{FF2B5EF4-FFF2-40B4-BE49-F238E27FC236}">
                <a16:creationId xmlns:a16="http://schemas.microsoft.com/office/drawing/2014/main" id="{EB230F47-804C-FA44-A0DB-DFBB42670C9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1546225"/>
            <a:ext cx="9048750" cy="51355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89D7A5B1-DB41-7640-A291-DA4F1AB0A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0A4ABFE0-EA1C-BB48-B44C-E6C30A6CD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35F6-D69D-2749-BB41-172D0B2E9C64}"/>
              </a:ext>
            </a:extLst>
          </p:cNvPr>
          <p:cNvSpPr>
            <a:spLocks noGrp="1"/>
          </p:cNvSpPr>
          <p:nvPr>
            <p:ph type="title"/>
          </p:nvPr>
        </p:nvSpPr>
        <p:spPr>
          <a:xfrm>
            <a:off x="1219200" y="419100"/>
            <a:ext cx="7772400" cy="1371600"/>
          </a:xfrm>
        </p:spPr>
        <p:txBody>
          <a:bodyPr/>
          <a:lstStyle/>
          <a:p>
            <a:pPr>
              <a:defRPr/>
            </a:pPr>
            <a:r>
              <a:rPr lang="en-US" dirty="0"/>
              <a:t>Principal step in Position Inventory</a:t>
            </a:r>
          </a:p>
        </p:txBody>
      </p:sp>
      <p:pic>
        <p:nvPicPr>
          <p:cNvPr id="29698" name="Content Placeholder 4" descr="A screenshot of a social media post&#10;&#10;Description automatically generated">
            <a:extLst>
              <a:ext uri="{FF2B5EF4-FFF2-40B4-BE49-F238E27FC236}">
                <a16:creationId xmlns:a16="http://schemas.microsoft.com/office/drawing/2014/main" id="{89A1A290-A75B-5E4A-89D9-207BA8BEF3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044700"/>
            <a:ext cx="8382000" cy="4737100"/>
          </a:xfrm>
        </p:spPr>
      </p:pic>
      <p:sp>
        <p:nvSpPr>
          <p:cNvPr id="6" name="TextBox 5">
            <a:extLst>
              <a:ext uri="{FF2B5EF4-FFF2-40B4-BE49-F238E27FC236}">
                <a16:creationId xmlns:a16="http://schemas.microsoft.com/office/drawing/2014/main" id="{566E26C8-3D76-4344-A877-3796AD2A4CF7}"/>
              </a:ext>
            </a:extLst>
          </p:cNvPr>
          <p:cNvSpPr txBox="1"/>
          <p:nvPr/>
        </p:nvSpPr>
        <p:spPr>
          <a:xfrm>
            <a:off x="6248400" y="3810000"/>
            <a:ext cx="1066800" cy="304800"/>
          </a:xfrm>
          <a:prstGeom prst="rect">
            <a:avLst/>
          </a:prstGeom>
          <a:solidFill>
            <a:schemeClr val="accent4"/>
          </a:solidFill>
        </p:spPr>
        <p:txBody>
          <a:bodyPr>
            <a:spAutoFit/>
          </a:bodyPr>
          <a:lstStyle/>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E09F-E7BD-4043-8C80-BACAA5A0FA3B}"/>
              </a:ext>
            </a:extLst>
          </p:cNvPr>
          <p:cNvSpPr>
            <a:spLocks noGrp="1"/>
          </p:cNvSpPr>
          <p:nvPr>
            <p:ph type="title"/>
          </p:nvPr>
        </p:nvSpPr>
        <p:spPr/>
        <p:txBody>
          <a:bodyPr/>
          <a:lstStyle/>
          <a:p>
            <a:pPr>
              <a:defRPr/>
            </a:pPr>
            <a:r>
              <a:rPr lang="en-US" dirty="0"/>
              <a:t>Bumping up step for principals</a:t>
            </a:r>
          </a:p>
        </p:txBody>
      </p:sp>
      <p:pic>
        <p:nvPicPr>
          <p:cNvPr id="25602" name="Picture 5">
            <a:extLst>
              <a:ext uri="{FF2B5EF4-FFF2-40B4-BE49-F238E27FC236}">
                <a16:creationId xmlns:a16="http://schemas.microsoft.com/office/drawing/2014/main" id="{865D340D-CBDC-8146-8FC3-82505C0C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42C5-530A-244F-AF8E-F966F5A3E1C5}"/>
              </a:ext>
            </a:extLst>
          </p:cNvPr>
          <p:cNvSpPr>
            <a:spLocks noGrp="1"/>
          </p:cNvSpPr>
          <p:nvPr>
            <p:ph type="title"/>
          </p:nvPr>
        </p:nvSpPr>
        <p:spPr/>
        <p:txBody>
          <a:bodyPr/>
          <a:lstStyle/>
          <a:p>
            <a:pPr>
              <a:defRPr/>
            </a:pPr>
            <a:r>
              <a:rPr lang="en-US" dirty="0"/>
              <a:t>Bumping up step for Principals</a:t>
            </a:r>
          </a:p>
        </p:txBody>
      </p:sp>
      <p:pic>
        <p:nvPicPr>
          <p:cNvPr id="27650" name="Content Placeholder 8" descr="A screenshot of a social media post&#10;&#10;Description automatically generated">
            <a:extLst>
              <a:ext uri="{FF2B5EF4-FFF2-40B4-BE49-F238E27FC236}">
                <a16:creationId xmlns:a16="http://schemas.microsoft.com/office/drawing/2014/main" id="{FB818301-11DF-2846-9702-C7D88E30A9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044700"/>
            <a:ext cx="8229600" cy="46609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a:extLst>
              <a:ext uri="{FF2B5EF4-FFF2-40B4-BE49-F238E27FC236}">
                <a16:creationId xmlns:a16="http://schemas.microsoft.com/office/drawing/2014/main" id="{D46CA235-2ECE-1747-9D6D-4F70FCFD3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a:extLst>
              <a:ext uri="{FF2B5EF4-FFF2-40B4-BE49-F238E27FC236}">
                <a16:creationId xmlns:a16="http://schemas.microsoft.com/office/drawing/2014/main" id="{141E3A87-5863-F24D-AAD0-C970101048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
            <a:ext cx="109728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rtifiedList  -  Compatibility Mode" id="{0D83362A-864F-C44E-BF29-4E9360364155}" vid="{9173943A-EE8D-D047-ABE4-D5632F9543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high voltage</Template>
  <TotalTime>23</TotalTime>
  <Words>1214</Words>
  <Application>Microsoft Office PowerPoint</Application>
  <PresentationFormat>On-screen Show (4:3)</PresentationFormat>
  <Paragraphs>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Narrow</vt:lpstr>
      <vt:lpstr>Impact</vt:lpstr>
      <vt:lpstr>Monotype Sorts</vt:lpstr>
      <vt:lpstr>Times New Roman</vt:lpstr>
      <vt:lpstr>high voltage</vt:lpstr>
      <vt:lpstr>Certified List of Personnel</vt:lpstr>
      <vt:lpstr>Creating Position Inventory from CL</vt:lpstr>
      <vt:lpstr>Creating Position Inventory from CL</vt:lpstr>
      <vt:lpstr>PowerPoint Presentation</vt:lpstr>
      <vt:lpstr>PowerPoint Presentation</vt:lpstr>
      <vt:lpstr>Principal step in Position Inventory</vt:lpstr>
      <vt:lpstr>Bumping up step for principals</vt:lpstr>
      <vt:lpstr>Bumping up step for Principals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List of Personnel</dc:title>
  <dc:creator>Kim Harvey</dc:creator>
  <cp:lastModifiedBy>Kim Harvey</cp:lastModifiedBy>
  <cp:revision>3</cp:revision>
  <cp:lastPrinted>2019-08-28T19:44:10Z</cp:lastPrinted>
  <dcterms:created xsi:type="dcterms:W3CDTF">2021-07-29T21:15:06Z</dcterms:created>
  <dcterms:modified xsi:type="dcterms:W3CDTF">2022-07-20T18:40:32Z</dcterms:modified>
</cp:coreProperties>
</file>