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67" r:id="rId3"/>
    <p:sldId id="268" r:id="rId4"/>
    <p:sldId id="257" r:id="rId5"/>
    <p:sldId id="258" r:id="rId6"/>
    <p:sldId id="259" r:id="rId7"/>
    <p:sldId id="260" r:id="rId8"/>
    <p:sldId id="261" r:id="rId9"/>
    <p:sldId id="262" r:id="rId10"/>
    <p:sldId id="263" r:id="rId11"/>
    <p:sldId id="264" r:id="rId12"/>
    <p:sldId id="265" r:id="rId13"/>
    <p:sldId id="266" r:id="rId14"/>
    <p:sldId id="269" r:id="rId15"/>
    <p:sldId id="270" r:id="rId16"/>
    <p:sldId id="271" r:id="rId1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58" d="100"/>
          <a:sy n="58" d="100"/>
        </p:scale>
        <p:origin x="151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00" d="100"/>
          <a:sy n="100" d="100"/>
        </p:scale>
        <p:origin x="1622" y="-133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45DFDE-4453-CF4E-A707-CD82EED6DC93}" type="datetimeFigureOut">
              <a:rPr lang="en-US" smtClean="0"/>
              <a:pPr/>
              <a:t>7/20/2022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794C6-2922-CE46-958B-247C580D92B9}" type="slidenum">
              <a:rPr lang="en-US" smtClean="0"/>
              <a:pPr/>
              <a:t>‹#›</a:t>
            </a:fld>
            <a:endParaRPr lang="en-US"/>
          </a:p>
        </p:txBody>
      </p:sp>
    </p:spTree>
    <p:extLst>
      <p:ext uri="{BB962C8B-B14F-4D97-AF65-F5344CB8AC3E}">
        <p14:creationId xmlns:p14="http://schemas.microsoft.com/office/powerpoint/2010/main" val="3755564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794C6-2922-CE46-958B-247C580D92B9}" type="slidenum">
              <a:rPr lang="en-US" smtClean="0"/>
              <a:pPr/>
              <a:t>1</a:t>
            </a:fld>
            <a:endParaRPr lang="en-US"/>
          </a:p>
        </p:txBody>
      </p:sp>
    </p:spTree>
    <p:extLst>
      <p:ext uri="{BB962C8B-B14F-4D97-AF65-F5344CB8AC3E}">
        <p14:creationId xmlns:p14="http://schemas.microsoft.com/office/powerpoint/2010/main" val="2513022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create</a:t>
            </a:r>
            <a:r>
              <a:rPr lang="en-US" baseline="0" dirty="0"/>
              <a:t> a vacancy, enter a V in Position Status and an FTE.</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move an existing employee to a new position or location, use this program.  Do not</a:t>
            </a:r>
            <a:r>
              <a:rPr lang="en-US" baseline="0" dirty="0"/>
              <a:t> use the Position Inventory to delete and re-add the employee.  For one, this is more time consuming and two, the Employee Position History is not updated.</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 a change on the employee</a:t>
            </a:r>
            <a:r>
              <a:rPr lang="en-US" baseline="0" dirty="0"/>
              <a:t> you wish to transfer and then select the position you wish to transfer them from.</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a:t>
            </a:r>
            <a:r>
              <a:rPr lang="en-US" baseline="0" dirty="0"/>
              <a:t> the position information as needed then update the FTE, Start Code, Start Date and Job Code.</a:t>
            </a:r>
          </a:p>
          <a:p>
            <a:r>
              <a:rPr lang="en-US" baseline="0" dirty="0"/>
              <a:t>To create a vacancy for the position the employee is transferring from, enter a V for Disposition.  Enter the last date worked in the position and an End Action Code (hit F4 for options).</a:t>
            </a:r>
          </a:p>
          <a:p>
            <a:r>
              <a:rPr lang="en-US" baseline="0" dirty="0"/>
              <a:t>When you hit enter, the system will look for a vacancy to fill in that new position.  If it doesn’t find one, you will get a warning message, but you can hit enter to override.  </a:t>
            </a:r>
          </a:p>
          <a:p>
            <a:r>
              <a:rPr lang="en-US" baseline="0" dirty="0"/>
              <a:t>Your position inventory will be updated, creating a vacancy if desired and moving the employee out of the old and into the new position.  The Employee Position History is also updated.</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access the termination</a:t>
            </a:r>
            <a:r>
              <a:rPr lang="en-US" baseline="0" dirty="0"/>
              <a:t> program, go to the main HMS menu.  Go to Applicant Tracking then Vacancy Information.</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Do</a:t>
            </a:r>
            <a:r>
              <a:rPr lang="en-US" baseline="0" dirty="0"/>
              <a:t> a change on the employee to terminate and then the position you want to terminate the employee from.</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Enter the last day worked, the Separation Action Code (F4 for options) and whether or not to create the vacancy.</a:t>
            </a:r>
            <a:r>
              <a:rPr lang="en-US" baseline="0" dirty="0"/>
              <a:t>  The vacancy will be added to your position inventory and the Employee Position History will be updated.  The employee will no longer show up in your Position inventory in that position.  This </a:t>
            </a:r>
            <a:r>
              <a:rPr lang="en-US" baseline="0"/>
              <a:t>DOES NOT terminate </a:t>
            </a:r>
            <a:r>
              <a:rPr lang="en-US" baseline="0" dirty="0"/>
              <a:t>the employee in payroll.  </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view what you have in your</a:t>
            </a:r>
            <a:r>
              <a:rPr lang="en-US" baseline="0" dirty="0"/>
              <a:t> inventory, print a listing and use to note changes that need to be made.</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a:t>
            </a:r>
            <a:r>
              <a:rPr lang="en-US" baseline="0" dirty="0"/>
              <a:t> you want to limit the report to a location or position code, then enter Y to restrict the report.  Otherwise, leave this screen blank to print all records.  You will be able to select what type of positions to print and how you want the report to sort.  You may want to sort by location to make it easier to determine who you have where.</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Use</a:t>
            </a:r>
            <a:r>
              <a:rPr lang="en-US" baseline="0" dirty="0"/>
              <a:t> Position Inventory to add a new employee, create a vacancy or change existing information for an employee.</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a:t>
            </a:r>
            <a:r>
              <a:rPr lang="en-US" baseline="0" dirty="0"/>
              <a:t> the location you are adding the new employee to or vacancy.</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Change the position you want to put this</a:t>
            </a:r>
            <a:r>
              <a:rPr lang="en-US" baseline="0" dirty="0"/>
              <a:t> employee into or to create a vacancy.</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add a new employee, enter A.  To change information for an existing employee, enter a C beside the employee.  To fill a vacancy, do a C beside the V record and enter</a:t>
            </a:r>
            <a:r>
              <a:rPr lang="en-US" baseline="0" dirty="0"/>
              <a:t> the employee information as seen on the next couple of slides.</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To add a new employee,</a:t>
            </a:r>
            <a:r>
              <a:rPr lang="en-US" baseline="0" dirty="0"/>
              <a:t> e</a:t>
            </a:r>
            <a:r>
              <a:rPr lang="en-US" dirty="0"/>
              <a:t>nter an F in the Position</a:t>
            </a:r>
            <a:r>
              <a:rPr lang="en-US" baseline="0" dirty="0"/>
              <a:t> Status field and hit enter.  Continue entering the information as shown here.  Enter the Employee ID, the FTE, the start code (hit F4 for options), date the employee started and the payroll job code.  Please note that the employee has to have a Payroll Assignment before you can enter them in the Position Inventory.</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Just</a:t>
            </a:r>
            <a:r>
              <a:rPr lang="en-US" baseline="0" dirty="0"/>
              <a:t> hit enter through the next screen.  The only thing required is a start and end time on Monday.  </a:t>
            </a:r>
          </a:p>
          <a:p>
            <a:r>
              <a:rPr lang="en-US" baseline="0" dirty="0"/>
              <a:t>On this screen, enter only the accounts that pertain to this position at this location.  Delete all others and enter the appropriate %.  The lines must total 100.</a:t>
            </a:r>
            <a:endParaRPr lang="en-US" dirty="0"/>
          </a:p>
        </p:txBody>
      </p:sp>
      <p:sp>
        <p:nvSpPr>
          <p:cNvPr id="4" name="Slide Number Placeholder 3"/>
          <p:cNvSpPr>
            <a:spLocks noGrp="1"/>
          </p:cNvSpPr>
          <p:nvPr>
            <p:ph type="sldNum" sz="quarter" idx="10"/>
          </p:nvPr>
        </p:nvSpPr>
        <p:spPr/>
        <p:txBody>
          <a:bodyPr/>
          <a:lstStyle/>
          <a:p>
            <a:fld id="{F46794C6-2922-CE46-958B-247C580D92B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D8876C62-DA7D-BF47-91F0-9FA604393167}" type="datetimeFigureOut">
              <a:rPr lang="en-US" smtClean="0"/>
              <a:pPr/>
              <a:t>7/20/2022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4F3796C-3A93-0649-9B72-0EF54B802C94}"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876C62-DA7D-BF47-91F0-9FA604393167}"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796C-3A93-0649-9B72-0EF54B802C9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8876C62-DA7D-BF47-91F0-9FA604393167}"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796C-3A93-0649-9B72-0EF54B802C9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D8876C62-DA7D-BF47-91F0-9FA604393167}" type="datetimeFigureOut">
              <a:rPr lang="en-US" smtClean="0"/>
              <a:pPr/>
              <a:t>7/20/2022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F3796C-3A93-0649-9B72-0EF54B802C9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8876C62-DA7D-BF47-91F0-9FA604393167}" type="datetimeFigureOut">
              <a:rPr lang="en-US" smtClean="0"/>
              <a:pPr/>
              <a:t>7/20/2022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4F3796C-3A93-0649-9B72-0EF54B802C9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D8876C62-DA7D-BF47-91F0-9FA604393167}"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796C-3A93-0649-9B72-0EF54B802C94}"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D8876C62-DA7D-BF47-91F0-9FA604393167}" type="datetimeFigureOut">
              <a:rPr lang="en-US" smtClean="0"/>
              <a:pPr/>
              <a:t>7/20/2022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F3796C-3A93-0649-9B72-0EF54B802C94}"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D8876C62-DA7D-BF47-91F0-9FA604393167}" type="datetimeFigureOut">
              <a:rPr lang="en-US" smtClean="0"/>
              <a:pPr/>
              <a:t>7/20/2022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F3796C-3A93-0649-9B72-0EF54B802C9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76C62-DA7D-BF47-91F0-9FA604393167}" type="datetimeFigureOut">
              <a:rPr lang="en-US" smtClean="0"/>
              <a:pPr/>
              <a:t>7/20/2022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F3796C-3A93-0649-9B72-0EF54B802C9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876C62-DA7D-BF47-91F0-9FA604393167}" type="datetimeFigureOut">
              <a:rPr lang="en-US" smtClean="0"/>
              <a:pPr/>
              <a:t>7/20/2022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F3796C-3A93-0649-9B72-0EF54B802C94}"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8876C62-DA7D-BF47-91F0-9FA604393167}" type="datetimeFigureOut">
              <a:rPr lang="en-US" smtClean="0"/>
              <a:pPr/>
              <a:t>7/20/2022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4F3796C-3A93-0649-9B72-0EF54B802C94}"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8876C62-DA7D-BF47-91F0-9FA604393167}" type="datetimeFigureOut">
              <a:rPr lang="en-US" smtClean="0"/>
              <a:pPr/>
              <a:t>7/20/2022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4F3796C-3A93-0649-9B72-0EF54B802C9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a:t>How to </a:t>
            </a:r>
            <a:r>
              <a:rPr lang="en-US" dirty="0"/>
              <a:t>print the position inventory, add, make changes, transfer and terminate employees</a:t>
            </a:r>
          </a:p>
        </p:txBody>
      </p:sp>
      <p:sp>
        <p:nvSpPr>
          <p:cNvPr id="2" name="Title 1"/>
          <p:cNvSpPr>
            <a:spLocks noGrp="1"/>
          </p:cNvSpPr>
          <p:nvPr>
            <p:ph type="ctrTitle"/>
          </p:nvPr>
        </p:nvSpPr>
        <p:spPr/>
        <p:txBody>
          <a:bodyPr/>
          <a:lstStyle/>
          <a:p>
            <a:r>
              <a:rPr lang="en-US" dirty="0"/>
              <a:t>HMS – Position Inventory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a Vacancy</a:t>
            </a:r>
          </a:p>
        </p:txBody>
      </p:sp>
      <p:pic>
        <p:nvPicPr>
          <p:cNvPr id="4" name="Content Placeholder 3" descr="Screen Shot 2014-08-14 at 4.12.57 PM.png"/>
          <p:cNvPicPr>
            <a:picLocks noGrp="1" noChangeAspect="1"/>
          </p:cNvPicPr>
          <p:nvPr>
            <p:ph sz="quarter" idx="1"/>
          </p:nvPr>
        </p:nvPicPr>
        <p:blipFill>
          <a:blip r:embed="rId3"/>
          <a:srcRect l="-6822" r="-6822"/>
          <a:stretch>
            <a:fillRect/>
          </a:stretch>
        </p:blipFill>
        <p:spPr>
          <a:xfrm>
            <a:off x="-537679" y="1270086"/>
            <a:ext cx="10197339" cy="5587914"/>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9094"/>
          </a:xfrm>
        </p:spPr>
        <p:txBody>
          <a:bodyPr/>
          <a:lstStyle/>
          <a:p>
            <a:r>
              <a:rPr lang="en-US" dirty="0"/>
              <a:t>Employee Transfers</a:t>
            </a:r>
          </a:p>
        </p:txBody>
      </p:sp>
      <p:pic>
        <p:nvPicPr>
          <p:cNvPr id="6" name="Content Placeholder 5" descr="Screen Shot 2014-08-14 at 4.26.07 PM.png"/>
          <p:cNvPicPr>
            <a:picLocks noGrp="1" noChangeAspect="1"/>
          </p:cNvPicPr>
          <p:nvPr>
            <p:ph sz="quarter" idx="1"/>
          </p:nvPr>
        </p:nvPicPr>
        <p:blipFill>
          <a:blip r:embed="rId3"/>
          <a:srcRect l="-6822" r="-6822"/>
          <a:stretch>
            <a:fillRect/>
          </a:stretch>
        </p:blipFill>
        <p:spPr>
          <a:xfrm>
            <a:off x="-491326" y="1223732"/>
            <a:ext cx="10057908" cy="5637719"/>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Transferring Employees</a:t>
            </a:r>
          </a:p>
        </p:txBody>
      </p:sp>
      <p:pic>
        <p:nvPicPr>
          <p:cNvPr id="4" name="Content Placeholder 3" descr="Screen Shot 2014-08-14 at 4.28.09 PM.png"/>
          <p:cNvPicPr>
            <a:picLocks noGrp="1" noChangeAspect="1"/>
          </p:cNvPicPr>
          <p:nvPr>
            <p:ph sz="quarter" idx="1"/>
          </p:nvPr>
        </p:nvPicPr>
        <p:blipFill>
          <a:blip r:embed="rId3"/>
          <a:srcRect l="-3125" r="-3125"/>
          <a:stretch>
            <a:fillRect/>
          </a:stretch>
        </p:blipFill>
        <p:spPr>
          <a:xfrm>
            <a:off x="685800" y="1457515"/>
            <a:ext cx="7772400" cy="4572000"/>
          </a:xfrm>
        </p:spPr>
      </p:pic>
      <p:sp>
        <p:nvSpPr>
          <p:cNvPr id="5" name="Rectangle 4"/>
          <p:cNvSpPr/>
          <p:nvPr/>
        </p:nvSpPr>
        <p:spPr>
          <a:xfrm>
            <a:off x="1936377" y="2268070"/>
            <a:ext cx="1120588" cy="219635"/>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2FAC547-E21A-EB40-81AC-95A37F9D9860}"/>
              </a:ext>
            </a:extLst>
          </p:cNvPr>
          <p:cNvSpPr txBox="1"/>
          <p:nvPr/>
        </p:nvSpPr>
        <p:spPr>
          <a:xfrm>
            <a:off x="3363310" y="2112579"/>
            <a:ext cx="1208690" cy="369332"/>
          </a:xfrm>
          <a:prstGeom prst="rect">
            <a:avLst/>
          </a:prstGeom>
          <a:solidFill>
            <a:schemeClr val="bg1"/>
          </a:solidFill>
          <a:effectLst>
            <a:outerShdw blurRad="711200" dist="50800" dir="5400000" algn="ctr" rotWithShape="0">
              <a:srgbClr val="000000">
                <a:alpha val="43137"/>
              </a:srgbClr>
            </a:outerShdw>
          </a:effectLst>
        </p:spPr>
        <p:txBody>
          <a:bodyPr wrap="square" rtlCol="0">
            <a:spAutoFit/>
          </a:bodyPr>
          <a:lstStyle/>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86177"/>
          </a:xfrm>
        </p:spPr>
        <p:txBody>
          <a:bodyPr/>
          <a:lstStyle/>
          <a:p>
            <a:r>
              <a:rPr lang="en-US" dirty="0"/>
              <a:t>Transferring Employees</a:t>
            </a:r>
          </a:p>
        </p:txBody>
      </p:sp>
      <p:pic>
        <p:nvPicPr>
          <p:cNvPr id="4" name="Content Placeholder 3" descr="Screen Shot 2014-08-14 at 4.30.15 PM.png"/>
          <p:cNvPicPr>
            <a:picLocks noGrp="1" noChangeAspect="1"/>
          </p:cNvPicPr>
          <p:nvPr>
            <p:ph sz="quarter" idx="1"/>
          </p:nvPr>
        </p:nvPicPr>
        <p:blipFill>
          <a:blip r:embed="rId3"/>
          <a:srcRect l="-6822" r="-6822"/>
          <a:stretch>
            <a:fillRect/>
          </a:stretch>
        </p:blipFill>
        <p:spPr>
          <a:xfrm>
            <a:off x="-496559" y="1260815"/>
            <a:ext cx="9852190" cy="5597185"/>
          </a:xfrm>
        </p:spPr>
      </p:pic>
      <p:sp>
        <p:nvSpPr>
          <p:cNvPr id="5" name="Rectangle 4"/>
          <p:cNvSpPr/>
          <p:nvPr/>
        </p:nvSpPr>
        <p:spPr>
          <a:xfrm>
            <a:off x="2162659" y="2130450"/>
            <a:ext cx="2503934" cy="23437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Employees</a:t>
            </a:r>
          </a:p>
        </p:txBody>
      </p:sp>
      <p:pic>
        <p:nvPicPr>
          <p:cNvPr id="4" name="Content Placeholder 3" descr="Screen Shot 2014-08-14 at 4.51.26 PM.png"/>
          <p:cNvPicPr>
            <a:picLocks noGrp="1" noChangeAspect="1"/>
          </p:cNvPicPr>
          <p:nvPr>
            <p:ph sz="quarter" idx="1"/>
          </p:nvPr>
        </p:nvPicPr>
        <p:blipFill>
          <a:blip r:embed="rId3"/>
          <a:srcRect l="-3125" r="-3125"/>
          <a:stretch>
            <a:fillRect/>
          </a:stretch>
        </p:blip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Employees</a:t>
            </a:r>
          </a:p>
        </p:txBody>
      </p:sp>
      <p:pic>
        <p:nvPicPr>
          <p:cNvPr id="4" name="Content Placeholder 3" descr="Screen Shot 2014-08-14 at 4.52.50 PM.png"/>
          <p:cNvPicPr>
            <a:picLocks noGrp="1" noChangeAspect="1"/>
          </p:cNvPicPr>
          <p:nvPr>
            <p:ph sz="quarter" idx="1"/>
          </p:nvPr>
        </p:nvPicPr>
        <p:blipFill>
          <a:blip r:embed="rId3"/>
          <a:srcRect l="-3125" r="-3125"/>
          <a:stretch>
            <a:fillRect/>
          </a:stretch>
        </p:blipFill>
        <p:spPr/>
      </p:pic>
      <p:sp>
        <p:nvSpPr>
          <p:cNvPr id="5" name="Rectangle 4"/>
          <p:cNvSpPr/>
          <p:nvPr/>
        </p:nvSpPr>
        <p:spPr>
          <a:xfrm>
            <a:off x="3170415" y="2246586"/>
            <a:ext cx="2095268" cy="30031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58365"/>
          </a:xfrm>
        </p:spPr>
        <p:txBody>
          <a:bodyPr/>
          <a:lstStyle/>
          <a:p>
            <a:r>
              <a:rPr lang="en-US" dirty="0"/>
              <a:t>Terminating Employees</a:t>
            </a:r>
          </a:p>
        </p:txBody>
      </p:sp>
      <p:pic>
        <p:nvPicPr>
          <p:cNvPr id="4" name="Content Placeholder 3" descr="Screen Shot 2014-08-14 at 4.54.14 PM.png"/>
          <p:cNvPicPr>
            <a:picLocks noGrp="1" noChangeAspect="1"/>
          </p:cNvPicPr>
          <p:nvPr>
            <p:ph sz="quarter" idx="1"/>
          </p:nvPr>
        </p:nvPicPr>
        <p:blipFill>
          <a:blip r:embed="rId3"/>
          <a:srcRect l="-6822" r="-6822"/>
          <a:stretch>
            <a:fillRect/>
          </a:stretch>
        </p:blipFill>
        <p:spPr>
          <a:xfrm>
            <a:off x="-658580" y="1233003"/>
            <a:ext cx="10355322" cy="5624997"/>
          </a:xfrm>
        </p:spPr>
      </p:pic>
      <p:sp>
        <p:nvSpPr>
          <p:cNvPr id="5" name="Rectangle 4"/>
          <p:cNvSpPr/>
          <p:nvPr/>
        </p:nvSpPr>
        <p:spPr>
          <a:xfrm>
            <a:off x="2492189" y="2236695"/>
            <a:ext cx="2636859" cy="30031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Inventory Report</a:t>
            </a:r>
          </a:p>
        </p:txBody>
      </p:sp>
      <p:pic>
        <p:nvPicPr>
          <p:cNvPr id="4" name="Content Placeholder 3" descr="Screen Shot 2014-08-14 at 4.33.53 PM.png"/>
          <p:cNvPicPr>
            <a:picLocks noGrp="1" noChangeAspect="1"/>
          </p:cNvPicPr>
          <p:nvPr>
            <p:ph sz="quarter" idx="1"/>
          </p:nvPr>
        </p:nvPicPr>
        <p:blipFill>
          <a:blip r:embed="rId3"/>
          <a:srcRect l="-6822" r="-6822"/>
          <a:stretch>
            <a:fillRect/>
          </a:stretch>
        </p:blipFill>
        <p:spPr>
          <a:xfrm>
            <a:off x="-473152" y="1417638"/>
            <a:ext cx="9911914" cy="544036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Inventory Report</a:t>
            </a:r>
          </a:p>
        </p:txBody>
      </p:sp>
      <p:pic>
        <p:nvPicPr>
          <p:cNvPr id="6" name="Content Placeholder 5" descr="Screen Shot 2014-08-14 at 4.43.56 PM.png"/>
          <p:cNvPicPr>
            <a:picLocks noGrp="1" noChangeAspect="1"/>
          </p:cNvPicPr>
          <p:nvPr>
            <p:ph sz="quarter" idx="1"/>
          </p:nvPr>
        </p:nvPicPr>
        <p:blipFill>
          <a:blip r:embed="rId3"/>
          <a:srcRect l="-3125" r="-3125"/>
          <a:stretch>
            <a:fillRect/>
          </a:stretch>
        </p:blip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483311"/>
          </a:xfrm>
        </p:spPr>
        <p:txBody>
          <a:bodyPr>
            <a:normAutofit/>
          </a:bodyPr>
          <a:lstStyle/>
          <a:p>
            <a:r>
              <a:rPr lang="en-US" sz="2800" dirty="0"/>
              <a:t>Position Inventory</a:t>
            </a:r>
            <a:br>
              <a:rPr lang="en-US" sz="2800" dirty="0"/>
            </a:br>
            <a:r>
              <a:rPr lang="en-US" sz="2800" dirty="0"/>
              <a:t>Use for new employees, create vacancy or to change information for employee</a:t>
            </a:r>
          </a:p>
        </p:txBody>
      </p:sp>
      <p:sp>
        <p:nvSpPr>
          <p:cNvPr id="3" name="Vertical Text Placeholder 2"/>
          <p:cNvSpPr>
            <a:spLocks noGrp="1"/>
          </p:cNvSpPr>
          <p:nvPr>
            <p:ph type="body" orient="vert" idx="1"/>
          </p:nvPr>
        </p:nvSpPr>
        <p:spPr>
          <a:xfrm>
            <a:off x="457200" y="1715079"/>
            <a:ext cx="8229600" cy="4411084"/>
          </a:xfrm>
        </p:spPr>
        <p:txBody>
          <a:bodyPr/>
          <a:lstStyle/>
          <a:p>
            <a:endParaRPr lang="en-US" dirty="0"/>
          </a:p>
        </p:txBody>
      </p:sp>
      <p:pic>
        <p:nvPicPr>
          <p:cNvPr id="4" name="Picture 3" descr="Screen Shot 2014-08-14 at 4.05.14 PM.png"/>
          <p:cNvPicPr>
            <a:picLocks noChangeAspect="1"/>
          </p:cNvPicPr>
          <p:nvPr/>
        </p:nvPicPr>
        <p:blipFill>
          <a:blip r:embed="rId3"/>
          <a:stretch>
            <a:fillRect/>
          </a:stretch>
        </p:blipFill>
        <p:spPr>
          <a:xfrm>
            <a:off x="0" y="1483312"/>
            <a:ext cx="9144000" cy="537468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Inventory</a:t>
            </a:r>
          </a:p>
        </p:txBody>
      </p:sp>
      <p:sp>
        <p:nvSpPr>
          <p:cNvPr id="3" name="Vertical Text Placeholder 2"/>
          <p:cNvSpPr>
            <a:spLocks noGrp="1"/>
          </p:cNvSpPr>
          <p:nvPr>
            <p:ph type="body" orient="vert" idx="1"/>
          </p:nvPr>
        </p:nvSpPr>
        <p:spPr/>
        <p:txBody>
          <a:bodyPr/>
          <a:lstStyle/>
          <a:p>
            <a:endParaRPr lang="en-US" dirty="0"/>
          </a:p>
        </p:txBody>
      </p:sp>
      <p:pic>
        <p:nvPicPr>
          <p:cNvPr id="4" name="Picture 3" descr="Screen Shot 2014-08-14 at 4.09.24 PM.png"/>
          <p:cNvPicPr>
            <a:picLocks noChangeAspect="1"/>
          </p:cNvPicPr>
          <p:nvPr/>
        </p:nvPicPr>
        <p:blipFill>
          <a:blip r:embed="rId3"/>
          <a:stretch>
            <a:fillRect/>
          </a:stretch>
        </p:blipFill>
        <p:spPr>
          <a:xfrm>
            <a:off x="0" y="1233002"/>
            <a:ext cx="9144000" cy="56249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Position Inventory</a:t>
            </a:r>
          </a:p>
        </p:txBody>
      </p:sp>
      <p:pic>
        <p:nvPicPr>
          <p:cNvPr id="5" name="Content Placeholder 4" descr="Screen Shot 2014-08-14 at 4.11.21 PM.png"/>
          <p:cNvPicPr>
            <a:picLocks noGrp="1" noChangeAspect="1"/>
          </p:cNvPicPr>
          <p:nvPr>
            <p:ph sz="quarter" idx="1"/>
          </p:nvPr>
        </p:nvPicPr>
        <p:blipFill>
          <a:blip r:embed="rId3"/>
          <a:srcRect l="-6822" r="-6822"/>
          <a:stretch>
            <a:fillRect/>
          </a:stretch>
        </p:blipFill>
        <p:spPr>
          <a:xfrm>
            <a:off x="-490011" y="1195920"/>
            <a:ext cx="10038427" cy="566208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Adding Employee in Position Inventory</a:t>
            </a:r>
          </a:p>
        </p:txBody>
      </p:sp>
      <p:pic>
        <p:nvPicPr>
          <p:cNvPr id="6" name="Content Placeholder 5" descr="Screen Shot 2014-08-14 at 4.58.59 PM.png"/>
          <p:cNvPicPr>
            <a:picLocks noGrp="1" noChangeAspect="1"/>
          </p:cNvPicPr>
          <p:nvPr>
            <p:ph sz="quarter" idx="1"/>
          </p:nvPr>
        </p:nvPicPr>
        <p:blipFill>
          <a:blip r:embed="rId3"/>
          <a:srcRect l="-3125" r="-3125"/>
          <a:stretch>
            <a:fillRect/>
          </a:stretch>
        </p:blipFill>
        <p:spPr/>
      </p:pic>
      <p:sp>
        <p:nvSpPr>
          <p:cNvPr id="3" name="Rectangle 2"/>
          <p:cNvSpPr/>
          <p:nvPr/>
        </p:nvSpPr>
        <p:spPr>
          <a:xfrm>
            <a:off x="2384612" y="2976282"/>
            <a:ext cx="1111623" cy="600636"/>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New Employee</a:t>
            </a:r>
          </a:p>
        </p:txBody>
      </p:sp>
      <p:pic>
        <p:nvPicPr>
          <p:cNvPr id="4" name="Content Placeholder 3" descr="Screen Shot 2014-08-14 at 4.15.23 PM.png"/>
          <p:cNvPicPr>
            <a:picLocks noGrp="1" noChangeAspect="1"/>
          </p:cNvPicPr>
          <p:nvPr>
            <p:ph sz="quarter" idx="1"/>
          </p:nvPr>
        </p:nvPicPr>
        <p:blipFill>
          <a:blip r:embed="rId3"/>
          <a:srcRect l="-3125" r="-3125"/>
          <a:stretch>
            <a:fillRect/>
          </a:stretch>
        </p:blipFill>
        <p:spPr/>
      </p:pic>
      <p:sp>
        <p:nvSpPr>
          <p:cNvPr id="5" name="Rectangle 4"/>
          <p:cNvSpPr/>
          <p:nvPr/>
        </p:nvSpPr>
        <p:spPr>
          <a:xfrm>
            <a:off x="5970494" y="3027830"/>
            <a:ext cx="1111623" cy="300318"/>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Adding New Employee</a:t>
            </a:r>
          </a:p>
        </p:txBody>
      </p:sp>
      <p:pic>
        <p:nvPicPr>
          <p:cNvPr id="4" name="Content Placeholder 3" descr="Screen Shot 2014-08-14 at 4.18.51 PM.png"/>
          <p:cNvPicPr>
            <a:picLocks noGrp="1" noChangeAspect="1"/>
          </p:cNvPicPr>
          <p:nvPr>
            <p:ph sz="quarter" idx="1"/>
          </p:nvPr>
        </p:nvPicPr>
        <p:blipFill>
          <a:blip r:embed="rId3"/>
          <a:srcRect l="-3125" r="-3125"/>
          <a:stretch>
            <a:fillRect/>
          </a:stretch>
        </p:blip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ＭＳ ゴシック"/>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ヒラギノ明朝 Pro W3"/>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Equity.thmx</Template>
  <TotalTime>1465</TotalTime>
  <Words>732</Words>
  <Application>Microsoft Office PowerPoint</Application>
  <PresentationFormat>On-screen Show (4:3)</PresentationFormat>
  <Paragraphs>52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Franklin Gothic Book</vt:lpstr>
      <vt:lpstr>Perpetua</vt:lpstr>
      <vt:lpstr>Wingdings 2</vt:lpstr>
      <vt:lpstr>Equity</vt:lpstr>
      <vt:lpstr>HMS – Position Inventory</vt:lpstr>
      <vt:lpstr>Position Inventory Report</vt:lpstr>
      <vt:lpstr>Position Inventory Report</vt:lpstr>
      <vt:lpstr>Position Inventory Use for new employees, create vacancy or to change information for employee</vt:lpstr>
      <vt:lpstr>Position Inventory</vt:lpstr>
      <vt:lpstr>Position Inventory</vt:lpstr>
      <vt:lpstr>Adding Employee in Position Inventory</vt:lpstr>
      <vt:lpstr>Adding New Employee</vt:lpstr>
      <vt:lpstr>Adding New Employee</vt:lpstr>
      <vt:lpstr>Adding a Vacancy</vt:lpstr>
      <vt:lpstr>Employee Transfers</vt:lpstr>
      <vt:lpstr>Transferring Employees</vt:lpstr>
      <vt:lpstr>Transferring Employees</vt:lpstr>
      <vt:lpstr>Terminating Employees</vt:lpstr>
      <vt:lpstr>Terminating Employees</vt:lpstr>
      <vt:lpstr>Terminating Employees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HMS – Position Inventory</dc:title>
  <dc:creator>Kim Harvey</dc:creator>
  <cp:lastModifiedBy>Kim Harvey</cp:lastModifiedBy>
  <cp:revision>12</cp:revision>
  <dcterms:created xsi:type="dcterms:W3CDTF">2016-05-02T18:14:54Z</dcterms:created>
  <dcterms:modified xsi:type="dcterms:W3CDTF">2022-07-20T19:47:28Z</dcterms:modified>
</cp:coreProperties>
</file>