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3"/>
  </p:notesMasterIdLst>
  <p:sldIdLst>
    <p:sldId id="256" r:id="rId6"/>
    <p:sldId id="267" r:id="rId7"/>
    <p:sldId id="285" r:id="rId8"/>
    <p:sldId id="289" r:id="rId9"/>
    <p:sldId id="292" r:id="rId10"/>
    <p:sldId id="273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1CF86-F07D-41E3-A34D-3E72038B8573}" v="5" dt="2022-06-03T17:56:21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46"/>
    <p:restoredTop sz="71224" autoAdjust="0"/>
  </p:normalViewPr>
  <p:slideViewPr>
    <p:cSldViewPr snapToGrid="0" snapToObjects="1">
      <p:cViewPr varScale="1">
        <p:scale>
          <a:sx n="45" d="100"/>
          <a:sy n="45" d="100"/>
        </p:scale>
        <p:origin x="41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D718-5C9E-0F41-8F48-4EA387E4022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EE2DE-F569-CB47-AE41-C8EBB0F4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7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Quitting</a:t>
            </a:r>
            <a:r>
              <a:rPr lang="en-US" dirty="0"/>
              <a:t> is a decision and comes because you gave up.</a:t>
            </a:r>
          </a:p>
          <a:p>
            <a:r>
              <a:rPr lang="en-US" b="1" u="sng" dirty="0"/>
              <a:t>Failure</a:t>
            </a:r>
            <a:r>
              <a:rPr lang="en-US" dirty="0"/>
              <a:t> is the inability to complete a task.</a:t>
            </a:r>
          </a:p>
          <a:p>
            <a:r>
              <a:rPr lang="en-US" dirty="0"/>
              <a:t>Great thing about failure is normally a person comes in better prepared the next time.</a:t>
            </a:r>
          </a:p>
          <a:p>
            <a:r>
              <a:rPr lang="en-US" dirty="0"/>
              <a:t>Failure =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9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06" y="3446397"/>
            <a:ext cx="11834447" cy="17137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Vollkorn" charset="0"/>
                <a:ea typeface="Vollkorn" charset="0"/>
                <a:cs typeface="Vollkor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136" y="5292661"/>
            <a:ext cx="6875585" cy="41647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328" y="584162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6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9589" y="365125"/>
            <a:ext cx="2628900" cy="5472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8529989" cy="5472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AE89-A5FB-4A70-B681-5E6399C44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17DFB-6117-4F2C-8098-70BFF8BD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E786B-A6DD-4832-86B7-756114D3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4F86-6644-400B-A217-C098C9F2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DA813-2F9C-4BF7-844A-4FFEDA90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1DCD-9D33-47BD-A1E7-B761C75B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C081-25B8-40EA-B7F0-C34C3293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D9A6B-056B-4268-9289-54BBC21A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96B26-B0A2-4F5F-A207-DAFA5E8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E944-FE9B-4507-B643-8F084712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9876-1B96-4A12-B370-347E7F06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E28EA-E573-4D6F-8AE5-68ED9BA0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4E5F-769C-4595-B4C7-96916A58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6B35B-20A5-47FA-B89E-10352A00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18161-01AD-4DBB-A94D-D4026330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4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DDA6-21F8-4149-81BD-32F56EBD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73DA-2C4F-4446-A492-2F80BA653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7216-CF32-4B55-964D-B4A1CF49D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4F54E-D9F8-4A37-99C9-3F32B765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50D40-18A2-42A4-AAB2-55338950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A52D-E1C2-4522-968A-56FDE633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2518-4249-4A69-9D4C-56F22B6C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A25FF-C49F-421D-AD3A-46631E9C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8F651-9C51-4037-95C4-7287D92B7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AA594-8E57-463B-88CC-D67153703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52F2F-927B-4B06-BB35-4A9172FBB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7074C-E7B8-4BAD-ABB5-6BB5A5EC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42038-ACC9-425A-9650-A745BE6A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8ADA3-3304-4686-AFB7-6C96EFA2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7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EA6E-E0FF-4003-91DA-68BA69BB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EA3D7-E2E8-4189-8989-77D92811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49958-DF4F-44E3-9F65-777AB30E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E1293-383D-46D7-A250-C87EB9FD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11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3C807-A073-4F55-821D-83965D96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D3211-8A93-4571-B7D8-43E26456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F32E2-98D8-466B-A3E1-0B259B3D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6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7016-E2BE-4BAB-99AE-33032A04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CEB0-4980-4CA3-AA75-3B98B5D4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C7A5-05E1-43C4-8455-7C24DB777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54633-F62B-45FA-8547-A0FC5BBD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73724-EF50-4A41-A071-A503BEA2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F7EDF-BB27-4B02-85A7-B342ADF5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BD78-0E57-4338-B6D7-A258B0CB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AD381-57CD-47E5-8AA6-380551114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6CF5C-E4BC-45F4-BAA6-30EFCD4CF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C7C5-402D-4645-B660-FBB7815D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A3707-D517-45FC-9827-0CF8C632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943D0-9676-4A1A-BE71-20E83F4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8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17F-47AF-4713-928F-2820F439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E8F2A-A03F-4214-9409-116745EA9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2249-2A06-43FD-9465-CBE97845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9593-30A1-4A15-B44C-04BF29ED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D4816-263B-4DC4-9723-8092328B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0A9A0-9D18-4F6D-8E91-30A4728B4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E6D61-A94B-4DC4-A3EB-9C46C6FBD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A3931-BDD9-4DAE-93A3-35FFD902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6B45-42CE-4277-B42B-431AA2F0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8001F-1813-477A-8595-C3D04DB1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8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38" y="1709740"/>
            <a:ext cx="113933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39" y="4589466"/>
            <a:ext cx="11393350" cy="93210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585" y="1778733"/>
            <a:ext cx="54864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569" y="1778733"/>
            <a:ext cx="5484919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681163"/>
            <a:ext cx="54860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585" y="2505075"/>
            <a:ext cx="548603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569" y="1681163"/>
            <a:ext cx="54864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3569" y="2505075"/>
            <a:ext cx="548640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987427"/>
            <a:ext cx="643448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0" y="987429"/>
            <a:ext cx="643448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723293"/>
            <a:ext cx="11369903" cy="414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6181" y="6356352"/>
            <a:ext cx="1172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Fira Sans Ultra" charset="0"/>
                <a:ea typeface="Fira Sans Ultra" charset="0"/>
                <a:cs typeface="Fira Sans Ultra" charset="0"/>
              </a:defRPr>
            </a:lvl1pPr>
          </a:lstStyle>
          <a:p>
            <a:fld id="{16630861-4318-414B-8E21-CA5F03E7B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071"/>
          </a:solidFill>
          <a:latin typeface="Vollkorn" charset="0"/>
          <a:ea typeface="Vollkorn" charset="0"/>
          <a:cs typeface="Vollkor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7BF78-3FDA-4739-B5AF-5813575E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9C182-1E06-4D46-8D38-215B71CE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4A04-B930-4E14-B7BA-4C745CC3B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D590-0C55-4D52-A8F8-2F246DAF3E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AF023-FD43-4F30-AF64-66A0C33CB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68F08-A21F-4E89-A149-C259D2086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ense.gov/Our-Story/Insignia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Lock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0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0FAB-6376-437E-8012-F43C3EB1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Lock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1449-EAC9-4632-9DC0-BA9F9B84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Lock Master:</a:t>
            </a:r>
          </a:p>
          <a:p>
            <a:r>
              <a:rPr lang="en-US" dirty="0"/>
              <a:t>This activity is meant to get students to think and talk about failure v quitting.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a large difference between these two actions.  </a:t>
            </a:r>
          </a:p>
        </p:txBody>
      </p:sp>
    </p:spTree>
    <p:extLst>
      <p:ext uri="{BB962C8B-B14F-4D97-AF65-F5344CB8AC3E}">
        <p14:creationId xmlns:p14="http://schemas.microsoft.com/office/powerpoint/2010/main" val="404909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F5F77-2056-4D19-B761-B29C03AF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WV Adventures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40965-DEAD-4CE6-AD46-3F24A4169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Government and Public Administration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15245F6-7A11-474D-BD51-97003C3E9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341" y="2630120"/>
            <a:ext cx="3137745" cy="151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6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Digital padlock art">
            <a:extLst>
              <a:ext uri="{FF2B5EF4-FFF2-40B4-BE49-F238E27FC236}">
                <a16:creationId xmlns:a16="http://schemas.microsoft.com/office/drawing/2014/main" id="{950B5652-9952-2E71-7C57-F9E6114823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1084" r="-1" b="236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CFB271-1EA0-4A1F-A408-B3DB7997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</a:rPr>
              <a:t>Lock Master</a:t>
            </a:r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60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52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3D872-A66B-4B02-8A39-F74C2C98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94FB8-F9E6-4916-9C56-C58F2720A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form team of 5-6</a:t>
            </a:r>
          </a:p>
          <a:p>
            <a:r>
              <a:rPr lang="en-US" dirty="0"/>
              <a:t>Each team member will be given a key/combination you much unlock all 12 locks</a:t>
            </a:r>
          </a:p>
          <a:p>
            <a:r>
              <a:rPr lang="en-US" dirty="0"/>
              <a:t>Task must be completed in under 5 minutes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(if less than 12 team members give some contestants 2 keys/combos)</a:t>
            </a:r>
            <a:endParaRPr lang="en-US" dirty="0"/>
          </a:p>
          <a:p>
            <a:r>
              <a:rPr lang="en-US" dirty="0"/>
              <a:t>Once keys/combos are handed out say “GO” and start the timer.</a:t>
            </a:r>
          </a:p>
          <a:p>
            <a:r>
              <a:rPr lang="en-US" dirty="0"/>
              <a:t>If the event is not completed in under 5 minutes, say “STOP” and give them 5 minutes on their scorecard.</a:t>
            </a:r>
          </a:p>
        </p:txBody>
      </p:sp>
    </p:spTree>
    <p:extLst>
      <p:ext uri="{BB962C8B-B14F-4D97-AF65-F5344CB8AC3E}">
        <p14:creationId xmlns:p14="http://schemas.microsoft.com/office/powerpoint/2010/main" val="1598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553BD-57F3-4180-A757-39E72CAD9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9049A-3C82-4416-90C0-54896FF98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i="1">
                <a:effectLst/>
              </a:rPr>
              <a:t>U.S. military rank insignia</a:t>
            </a:r>
            <a:r>
              <a:rPr lang="en-US" sz="2000">
                <a:effectLst/>
              </a:rPr>
              <a:t>. U.S. Department of Defense. (n.d.). Retrieved January 11, 2022, from </a:t>
            </a:r>
            <a:r>
              <a:rPr lang="en-US" sz="2000">
                <a:effectLst/>
                <a:hlinkClick r:id="rId3"/>
              </a:rPr>
              <a:t>https://www.defense.gov/Our-Story/Insignias/</a:t>
            </a:r>
            <a:endParaRPr lang="en-US" sz="2000">
              <a:effectLst/>
            </a:endParaRPr>
          </a:p>
          <a:p>
            <a:pPr marL="0" indent="0">
              <a:buNone/>
            </a:pPr>
            <a:r>
              <a:rPr lang="en-US" sz="2000">
                <a:effectLst/>
              </a:rPr>
              <a:t> </a:t>
            </a:r>
          </a:p>
          <a:p>
            <a:endParaRPr lang="en-US" sz="2000"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750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2B18-1402-9C4E-BAA8-3A789A69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2FF9-F599-004D-A4AC-DBFCCAAF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What is the difference in failing and quitting?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65552"/>
      </p:ext>
    </p:extLst>
  </p:cSld>
  <p:clrMapOvr>
    <a:masterClrMapping/>
  </p:clrMapOvr>
</p:sld>
</file>

<file path=ppt/theme/theme1.xml><?xml version="1.0" encoding="utf-8"?>
<a:theme xmlns:a="http://schemas.openxmlformats.org/drawingml/2006/main" name="WVDE_2017Theme2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DE_2017Theme2" id="{44F0BE6C-34C6-EC46-AFE6-CDB91FC5A479}" vid="{EC7969FB-EEA3-4642-839C-4BC2186169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9966f9-afc1-4f14-ac04-42f5da6e1c60">
      <Terms xmlns="http://schemas.microsoft.com/office/infopath/2007/PartnerControls"/>
    </lcf76f155ced4ddcb4097134ff3c332f>
    <TaxCatchAll xmlns="3e2a7e19-ca4e-4181-8796-13dab22c962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B71E398CDBD4FAC793AB9C22EA1FA" ma:contentTypeVersion="10" ma:contentTypeDescription="Create a new document." ma:contentTypeScope="" ma:versionID="1fa511338ef943c3330585ee5936d183">
  <xsd:schema xmlns:xsd="http://www.w3.org/2001/XMLSchema" xmlns:xs="http://www.w3.org/2001/XMLSchema" xmlns:p="http://schemas.microsoft.com/office/2006/metadata/properties" xmlns:ns2="c99966f9-afc1-4f14-ac04-42f5da6e1c60" xmlns:ns3="3e2a7e19-ca4e-4181-8796-13dab22c962a" targetNamespace="http://schemas.microsoft.com/office/2006/metadata/properties" ma:root="true" ma:fieldsID="d5f595cace255a5b39f73fd659c9824c" ns2:_="" ns3:_="">
    <xsd:import namespace="c99966f9-afc1-4f14-ac04-42f5da6e1c60"/>
    <xsd:import namespace="3e2a7e19-ca4e-4181-8796-13dab22c9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66f9-afc1-4f14-ac04-42f5da6e1c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f1c258c-cfe4-4d0a-8fd9-d7c5ce661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a7e19-ca4e-4181-8796-13dab22c962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81fe024-f0c9-45ff-a282-8952c9f5ffa3}" ma:internalName="TaxCatchAll" ma:showField="CatchAllData" ma:web="3e2a7e19-ca4e-4181-8796-13dab22c9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F3A703-F6CD-43E9-B817-44C80D77ECCB}">
  <ds:schemaRefs>
    <ds:schemaRef ds:uri="http://schemas.microsoft.com/office/2006/metadata/properties"/>
    <ds:schemaRef ds:uri="http://schemas.microsoft.com/office/infopath/2007/PartnerControls"/>
    <ds:schemaRef ds:uri="a260fd47-0191-4496-835e-6f3fd13daad4"/>
    <ds:schemaRef ds:uri="7df619aa-5aba-4f6a-afdd-91a4c001b6b6"/>
    <ds:schemaRef ds:uri="ef461a4f-84cf-45a8-991b-02e81be1f158"/>
    <ds:schemaRef ds:uri="5a3e60b7-3b93-4cc2-9673-7300c105d1d1"/>
  </ds:schemaRefs>
</ds:datastoreItem>
</file>

<file path=customXml/itemProps2.xml><?xml version="1.0" encoding="utf-8"?>
<ds:datastoreItem xmlns:ds="http://schemas.openxmlformats.org/officeDocument/2006/customXml" ds:itemID="{CCC2F57B-6101-40C0-A4A7-1670656706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A1B6B7-8479-458B-975B-52BF6D80DD8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225</Words>
  <Application>Microsoft Office PowerPoint</Application>
  <PresentationFormat>Widescreen</PresentationFormat>
  <Paragraphs>29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WVDE_2017Theme2</vt:lpstr>
      <vt:lpstr>Office Theme</vt:lpstr>
      <vt:lpstr>Lock Master</vt:lpstr>
      <vt:lpstr>Lock Master</vt:lpstr>
      <vt:lpstr>WV Adventures</vt:lpstr>
      <vt:lpstr>Lock Master </vt:lpstr>
      <vt:lpstr>Your Task</vt:lpstr>
      <vt:lpstr>Resources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 Master</dc:title>
  <dc:creator>James Coble</dc:creator>
  <cp:lastModifiedBy>James Coble</cp:lastModifiedBy>
  <cp:revision>7</cp:revision>
  <dcterms:created xsi:type="dcterms:W3CDTF">2022-03-22T20:00:43Z</dcterms:created>
  <dcterms:modified xsi:type="dcterms:W3CDTF">2023-08-22T13:14:32Z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0x010100386B71E398CDBD4FAC793AB9C22EA1FA</vt:lpwstr>
  </property>
</Properties>
</file>